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786" r:id="rId4"/>
    <p:sldMasterId id="2147483809" r:id="rId5"/>
  </p:sldMasterIdLst>
  <p:notesMasterIdLst>
    <p:notesMasterId r:id="rId11"/>
  </p:notesMasterIdLst>
  <p:sldIdLst>
    <p:sldId id="2076137419" r:id="rId6"/>
    <p:sldId id="2076137238" r:id="rId7"/>
    <p:sldId id="2076137417" r:id="rId8"/>
    <p:sldId id="2076137418" r:id="rId9"/>
    <p:sldId id="207613742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647634-4C12-6744-9FBA-1DF12C6DF5E8}" v="3" dt="2023-02-06T19:23:06.7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88"/>
    <p:restoredTop sz="96966"/>
  </p:normalViewPr>
  <p:slideViewPr>
    <p:cSldViewPr snapToGrid="0">
      <p:cViewPr varScale="1">
        <p:scale>
          <a:sx n="157" d="100"/>
          <a:sy n="157" d="100"/>
        </p:scale>
        <p:origin x="7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im El Jamali" userId="0a7c8eb8-c4ad-4e01-8ef9-3ece26eb4cac" providerId="ADAL" clId="{0B3796F2-706A-D64F-8034-F8B6ACA1A70F}"/>
    <pc:docChg chg="undo custSel delSld modSld">
      <pc:chgData name="Karim El Jamali" userId="0a7c8eb8-c4ad-4e01-8ef9-3ece26eb4cac" providerId="ADAL" clId="{0B3796F2-706A-D64F-8034-F8B6ACA1A70F}" dt="2022-10-27T16:50:47.510" v="23" actId="1076"/>
      <pc:docMkLst>
        <pc:docMk/>
      </pc:docMkLst>
      <pc:sldChg chg="del">
        <pc:chgData name="Karim El Jamali" userId="0a7c8eb8-c4ad-4e01-8ef9-3ece26eb4cac" providerId="ADAL" clId="{0B3796F2-706A-D64F-8034-F8B6ACA1A70F}" dt="2022-10-26T21:04:47.223" v="0" actId="2696"/>
        <pc:sldMkLst>
          <pc:docMk/>
          <pc:sldMk cId="497402611" sldId="257"/>
        </pc:sldMkLst>
      </pc:sldChg>
      <pc:sldChg chg="del">
        <pc:chgData name="Karim El Jamali" userId="0a7c8eb8-c4ad-4e01-8ef9-3ece26eb4cac" providerId="ADAL" clId="{0B3796F2-706A-D64F-8034-F8B6ACA1A70F}" dt="2022-10-26T21:04:56.690" v="6" actId="2696"/>
        <pc:sldMkLst>
          <pc:docMk/>
          <pc:sldMk cId="3119973403" sldId="258"/>
        </pc:sldMkLst>
      </pc:sldChg>
      <pc:sldChg chg="del">
        <pc:chgData name="Karim El Jamali" userId="0a7c8eb8-c4ad-4e01-8ef9-3ece26eb4cac" providerId="ADAL" clId="{0B3796F2-706A-D64F-8034-F8B6ACA1A70F}" dt="2022-10-26T21:04:56.694" v="7" actId="2696"/>
        <pc:sldMkLst>
          <pc:docMk/>
          <pc:sldMk cId="196477025" sldId="259"/>
        </pc:sldMkLst>
      </pc:sldChg>
      <pc:sldChg chg="del">
        <pc:chgData name="Karim El Jamali" userId="0a7c8eb8-c4ad-4e01-8ef9-3ece26eb4cac" providerId="ADAL" clId="{0B3796F2-706A-D64F-8034-F8B6ACA1A70F}" dt="2022-10-26T21:04:56.662" v="2" actId="2696"/>
        <pc:sldMkLst>
          <pc:docMk/>
          <pc:sldMk cId="3334615738" sldId="2377"/>
        </pc:sldMkLst>
      </pc:sldChg>
      <pc:sldChg chg="del">
        <pc:chgData name="Karim El Jamali" userId="0a7c8eb8-c4ad-4e01-8ef9-3ece26eb4cac" providerId="ADAL" clId="{0B3796F2-706A-D64F-8034-F8B6ACA1A70F}" dt="2022-10-26T21:04:56.645" v="1" actId="2696"/>
        <pc:sldMkLst>
          <pc:docMk/>
          <pc:sldMk cId="662152010" sldId="2076137205"/>
        </pc:sldMkLst>
      </pc:sldChg>
      <pc:sldChg chg="del">
        <pc:chgData name="Karim El Jamali" userId="0a7c8eb8-c4ad-4e01-8ef9-3ece26eb4cac" providerId="ADAL" clId="{0B3796F2-706A-D64F-8034-F8B6ACA1A70F}" dt="2022-10-26T21:04:56.716" v="12" actId="2696"/>
        <pc:sldMkLst>
          <pc:docMk/>
          <pc:sldMk cId="1919884171" sldId="2076137210"/>
        </pc:sldMkLst>
      </pc:sldChg>
      <pc:sldChg chg="del">
        <pc:chgData name="Karim El Jamali" userId="0a7c8eb8-c4ad-4e01-8ef9-3ece26eb4cac" providerId="ADAL" clId="{0B3796F2-706A-D64F-8034-F8B6ACA1A70F}" dt="2022-10-26T21:04:56.680" v="4" actId="2696"/>
        <pc:sldMkLst>
          <pc:docMk/>
          <pc:sldMk cId="3150063096" sldId="2076137225"/>
        </pc:sldMkLst>
      </pc:sldChg>
      <pc:sldChg chg="del">
        <pc:chgData name="Karim El Jamali" userId="0a7c8eb8-c4ad-4e01-8ef9-3ece26eb4cac" providerId="ADAL" clId="{0B3796F2-706A-D64F-8034-F8B6ACA1A70F}" dt="2022-10-26T21:04:56.709" v="10" actId="2696"/>
        <pc:sldMkLst>
          <pc:docMk/>
          <pc:sldMk cId="1355709797" sldId="2076137227"/>
        </pc:sldMkLst>
      </pc:sldChg>
      <pc:sldChg chg="del">
        <pc:chgData name="Karim El Jamali" userId="0a7c8eb8-c4ad-4e01-8ef9-3ece26eb4cac" providerId="ADAL" clId="{0B3796F2-706A-D64F-8034-F8B6ACA1A70F}" dt="2022-10-26T21:04:56.697" v="8" actId="2696"/>
        <pc:sldMkLst>
          <pc:docMk/>
          <pc:sldMk cId="2513906127" sldId="2076137228"/>
        </pc:sldMkLst>
      </pc:sldChg>
      <pc:sldChg chg="del">
        <pc:chgData name="Karim El Jamali" userId="0a7c8eb8-c4ad-4e01-8ef9-3ece26eb4cac" providerId="ADAL" clId="{0B3796F2-706A-D64F-8034-F8B6ACA1A70F}" dt="2022-10-26T21:04:56.703" v="9" actId="2696"/>
        <pc:sldMkLst>
          <pc:docMk/>
          <pc:sldMk cId="1589680248" sldId="2076137229"/>
        </pc:sldMkLst>
      </pc:sldChg>
      <pc:sldChg chg="del">
        <pc:chgData name="Karim El Jamali" userId="0a7c8eb8-c4ad-4e01-8ef9-3ece26eb4cac" providerId="ADAL" clId="{0B3796F2-706A-D64F-8034-F8B6ACA1A70F}" dt="2022-10-26T21:04:56.713" v="11" actId="2696"/>
        <pc:sldMkLst>
          <pc:docMk/>
          <pc:sldMk cId="1822393767" sldId="2076137235"/>
        </pc:sldMkLst>
      </pc:sldChg>
      <pc:sldChg chg="del">
        <pc:chgData name="Karim El Jamali" userId="0a7c8eb8-c4ad-4e01-8ef9-3ece26eb4cac" providerId="ADAL" clId="{0B3796F2-706A-D64F-8034-F8B6ACA1A70F}" dt="2022-10-26T21:04:56.685" v="5" actId="2696"/>
        <pc:sldMkLst>
          <pc:docMk/>
          <pc:sldMk cId="4183440261" sldId="2076137236"/>
        </pc:sldMkLst>
      </pc:sldChg>
      <pc:sldChg chg="del">
        <pc:chgData name="Karim El Jamali" userId="0a7c8eb8-c4ad-4e01-8ef9-3ece26eb4cac" providerId="ADAL" clId="{0B3796F2-706A-D64F-8034-F8B6ACA1A70F}" dt="2022-10-26T21:04:56.666" v="3" actId="2696"/>
        <pc:sldMkLst>
          <pc:docMk/>
          <pc:sldMk cId="3444424685" sldId="2076137237"/>
        </pc:sldMkLst>
      </pc:sldChg>
      <pc:sldChg chg="addSp delSp modSp mod">
        <pc:chgData name="Karim El Jamali" userId="0a7c8eb8-c4ad-4e01-8ef9-3ece26eb4cac" providerId="ADAL" clId="{0B3796F2-706A-D64F-8034-F8B6ACA1A70F}" dt="2022-10-27T16:50:47.510" v="23" actId="1076"/>
        <pc:sldMkLst>
          <pc:docMk/>
          <pc:sldMk cId="3176455052" sldId="2076137238"/>
        </pc:sldMkLst>
        <pc:spChg chg="mod">
          <ac:chgData name="Karim El Jamali" userId="0a7c8eb8-c4ad-4e01-8ef9-3ece26eb4cac" providerId="ADAL" clId="{0B3796F2-706A-D64F-8034-F8B6ACA1A70F}" dt="2022-10-27T16:50:11.663" v="15"/>
          <ac:spMkLst>
            <pc:docMk/>
            <pc:sldMk cId="3176455052" sldId="2076137238"/>
            <ac:spMk id="3" creationId="{56824572-2AC3-3243-8FD2-645004459D8D}"/>
          </ac:spMkLst>
        </pc:spChg>
        <pc:picChg chg="del">
          <ac:chgData name="Karim El Jamali" userId="0a7c8eb8-c4ad-4e01-8ef9-3ece26eb4cac" providerId="ADAL" clId="{0B3796F2-706A-D64F-8034-F8B6ACA1A70F}" dt="2022-10-27T16:50:15.299" v="16" actId="478"/>
          <ac:picMkLst>
            <pc:docMk/>
            <pc:sldMk cId="3176455052" sldId="2076137238"/>
            <ac:picMk id="2" creationId="{28CF5818-003F-3542-87FE-BBDD9A292C3D}"/>
          </ac:picMkLst>
        </pc:picChg>
        <pc:picChg chg="add mod">
          <ac:chgData name="Karim El Jamali" userId="0a7c8eb8-c4ad-4e01-8ef9-3ece26eb4cac" providerId="ADAL" clId="{0B3796F2-706A-D64F-8034-F8B6ACA1A70F}" dt="2022-10-27T16:50:47.510" v="23" actId="1076"/>
          <ac:picMkLst>
            <pc:docMk/>
            <pc:sldMk cId="3176455052" sldId="2076137238"/>
            <ac:picMk id="5" creationId="{8FCFACA8-8607-92A8-1627-7F46AC08A947}"/>
          </ac:picMkLst>
        </pc:picChg>
      </pc:sldChg>
    </pc:docChg>
  </pc:docChgLst>
  <pc:docChgLst>
    <pc:chgData name="Shahzad Ali" userId="ecba8e45-00b4-4f6b-a2f0-4dc2d773ca2c" providerId="ADAL" clId="{E36DC274-D42D-3B49-B99C-CB2E025169FA}"/>
    <pc:docChg chg="undo redo custSel addSld delSld modSld sldOrd modMainMaster mainMasterOrd">
      <pc:chgData name="Shahzad Ali" userId="ecba8e45-00b4-4f6b-a2f0-4dc2d773ca2c" providerId="ADAL" clId="{E36DC274-D42D-3B49-B99C-CB2E025169FA}" dt="2022-12-15T21:59:40.423" v="532" actId="20577"/>
      <pc:docMkLst>
        <pc:docMk/>
      </pc:docMkLst>
      <pc:sldChg chg="modSp del">
        <pc:chgData name="Shahzad Ali" userId="ecba8e45-00b4-4f6b-a2f0-4dc2d773ca2c" providerId="ADAL" clId="{E36DC274-D42D-3B49-B99C-CB2E025169FA}" dt="2022-12-13T03:04:23.113" v="327" actId="2696"/>
        <pc:sldMkLst>
          <pc:docMk/>
          <pc:sldMk cId="2406825781" sldId="2035"/>
        </pc:sldMkLst>
        <pc:spChg chg="mod">
          <ac:chgData name="Shahzad Ali" userId="ecba8e45-00b4-4f6b-a2f0-4dc2d773ca2c" providerId="ADAL" clId="{E36DC274-D42D-3B49-B99C-CB2E025169FA}" dt="2022-12-13T02:29:19.799" v="261"/>
          <ac:spMkLst>
            <pc:docMk/>
            <pc:sldMk cId="2406825781" sldId="2035"/>
            <ac:spMk id="2" creationId="{08D55DEC-061D-0E46-9461-C9F739F7A19C}"/>
          </ac:spMkLst>
        </pc:spChg>
        <pc:spChg chg="mod">
          <ac:chgData name="Shahzad Ali" userId="ecba8e45-00b4-4f6b-a2f0-4dc2d773ca2c" providerId="ADAL" clId="{E36DC274-D42D-3B49-B99C-CB2E025169FA}" dt="2022-12-13T02:29:19.799" v="261"/>
          <ac:spMkLst>
            <pc:docMk/>
            <pc:sldMk cId="2406825781" sldId="2035"/>
            <ac:spMk id="4" creationId="{E87735F1-603B-3041-BABB-205BB8D0A30E}"/>
          </ac:spMkLst>
        </pc:spChg>
      </pc:sldChg>
      <pc:sldChg chg="addSp delSp modSp mod ord">
        <pc:chgData name="Shahzad Ali" userId="ecba8e45-00b4-4f6b-a2f0-4dc2d773ca2c" providerId="ADAL" clId="{E36DC274-D42D-3B49-B99C-CB2E025169FA}" dt="2022-12-15T21:59:40.423" v="532" actId="20577"/>
        <pc:sldMkLst>
          <pc:docMk/>
          <pc:sldMk cId="3176455052" sldId="2076137238"/>
        </pc:sldMkLst>
        <pc:spChg chg="mod">
          <ac:chgData name="Shahzad Ali" userId="ecba8e45-00b4-4f6b-a2f0-4dc2d773ca2c" providerId="ADAL" clId="{E36DC274-D42D-3B49-B99C-CB2E025169FA}" dt="2022-12-15T21:58:01.622" v="476" actId="20577"/>
          <ac:spMkLst>
            <pc:docMk/>
            <pc:sldMk cId="3176455052" sldId="2076137238"/>
            <ac:spMk id="3" creationId="{56824572-2AC3-3243-8FD2-645004459D8D}"/>
          </ac:spMkLst>
        </pc:spChg>
        <pc:spChg chg="add mod">
          <ac:chgData name="Shahzad Ali" userId="ecba8e45-00b4-4f6b-a2f0-4dc2d773ca2c" providerId="ADAL" clId="{E36DC274-D42D-3B49-B99C-CB2E025169FA}" dt="2022-12-15T21:59:40.423" v="532" actId="20577"/>
          <ac:spMkLst>
            <pc:docMk/>
            <pc:sldMk cId="3176455052" sldId="2076137238"/>
            <ac:spMk id="6" creationId="{8DDCE97B-D65B-2FC3-A0FC-BDC2FA6AAC4D}"/>
          </ac:spMkLst>
        </pc:spChg>
        <pc:spChg chg="mod">
          <ac:chgData name="Shahzad Ali" userId="ecba8e45-00b4-4f6b-a2f0-4dc2d773ca2c" providerId="ADAL" clId="{E36DC274-D42D-3B49-B99C-CB2E025169FA}" dt="2022-12-15T19:31:14.650" v="462" actId="20577"/>
          <ac:spMkLst>
            <pc:docMk/>
            <pc:sldMk cId="3176455052" sldId="2076137238"/>
            <ac:spMk id="9" creationId="{D822F0C5-689B-0B43-BD94-F4C1B41671CA}"/>
          </ac:spMkLst>
        </pc:spChg>
        <pc:picChg chg="del">
          <ac:chgData name="Shahzad Ali" userId="ecba8e45-00b4-4f6b-a2f0-4dc2d773ca2c" providerId="ADAL" clId="{E36DC274-D42D-3B49-B99C-CB2E025169FA}" dt="2022-12-15T19:30:48.995" v="423" actId="478"/>
          <ac:picMkLst>
            <pc:docMk/>
            <pc:sldMk cId="3176455052" sldId="2076137238"/>
            <ac:picMk id="2" creationId="{864485B8-7FAF-7DCC-C1B9-BDE75D68DC19}"/>
          </ac:picMkLst>
        </pc:picChg>
        <pc:picChg chg="add mod">
          <ac:chgData name="Shahzad Ali" userId="ecba8e45-00b4-4f6b-a2f0-4dc2d773ca2c" providerId="ADAL" clId="{E36DC274-D42D-3B49-B99C-CB2E025169FA}" dt="2022-12-15T19:30:57.868" v="427" actId="14100"/>
          <ac:picMkLst>
            <pc:docMk/>
            <pc:sldMk cId="3176455052" sldId="2076137238"/>
            <ac:picMk id="5" creationId="{F2867205-B931-4B7E-DB28-54213D460BD5}"/>
          </ac:picMkLst>
        </pc:picChg>
        <pc:picChg chg="add del mod">
          <ac:chgData name="Shahzad Ali" userId="ecba8e45-00b4-4f6b-a2f0-4dc2d773ca2c" providerId="ADAL" clId="{E36DC274-D42D-3B49-B99C-CB2E025169FA}" dt="2022-12-15T21:59:35.900" v="530" actId="478"/>
          <ac:picMkLst>
            <pc:docMk/>
            <pc:sldMk cId="3176455052" sldId="2076137238"/>
            <ac:picMk id="8" creationId="{AD724C91-A42C-D5CC-A5EA-D9ADCD7576D7}"/>
          </ac:picMkLst>
        </pc:picChg>
      </pc:sldChg>
      <pc:sldChg chg="modSp mod modClrScheme chgLayout">
        <pc:chgData name="Shahzad Ali" userId="ecba8e45-00b4-4f6b-a2f0-4dc2d773ca2c" providerId="ADAL" clId="{E36DC274-D42D-3B49-B99C-CB2E025169FA}" dt="2022-12-13T03:01:13.339" v="293" actId="700"/>
        <pc:sldMkLst>
          <pc:docMk/>
          <pc:sldMk cId="3376875313" sldId="2076137417"/>
        </pc:sldMkLst>
        <pc:spChg chg="mod ord">
          <ac:chgData name="Shahzad Ali" userId="ecba8e45-00b4-4f6b-a2f0-4dc2d773ca2c" providerId="ADAL" clId="{E36DC274-D42D-3B49-B99C-CB2E025169FA}" dt="2022-12-13T03:01:13.339" v="293" actId="700"/>
          <ac:spMkLst>
            <pc:docMk/>
            <pc:sldMk cId="3376875313" sldId="2076137417"/>
            <ac:spMk id="2" creationId="{B587E420-D694-7241-9D24-6E98B19E1FC7}"/>
          </ac:spMkLst>
        </pc:spChg>
        <pc:spChg chg="mod ord">
          <ac:chgData name="Shahzad Ali" userId="ecba8e45-00b4-4f6b-a2f0-4dc2d773ca2c" providerId="ADAL" clId="{E36DC274-D42D-3B49-B99C-CB2E025169FA}" dt="2022-12-13T03:01:13.339" v="293" actId="700"/>
          <ac:spMkLst>
            <pc:docMk/>
            <pc:sldMk cId="3376875313" sldId="2076137417"/>
            <ac:spMk id="3" creationId="{BF624751-80AA-8D43-A140-2DB948AFD5A9}"/>
          </ac:spMkLst>
        </pc:spChg>
        <pc:spChg chg="mod ord">
          <ac:chgData name="Shahzad Ali" userId="ecba8e45-00b4-4f6b-a2f0-4dc2d773ca2c" providerId="ADAL" clId="{E36DC274-D42D-3B49-B99C-CB2E025169FA}" dt="2022-12-13T03:01:13.339" v="293" actId="700"/>
          <ac:spMkLst>
            <pc:docMk/>
            <pc:sldMk cId="3376875313" sldId="2076137417"/>
            <ac:spMk id="8" creationId="{5460FA56-989D-7542-9849-68496F8E496C}"/>
          </ac:spMkLst>
        </pc:spChg>
        <pc:spChg chg="mod ord">
          <ac:chgData name="Shahzad Ali" userId="ecba8e45-00b4-4f6b-a2f0-4dc2d773ca2c" providerId="ADAL" clId="{E36DC274-D42D-3B49-B99C-CB2E025169FA}" dt="2022-12-13T03:01:13.339" v="293" actId="700"/>
          <ac:spMkLst>
            <pc:docMk/>
            <pc:sldMk cId="3376875313" sldId="2076137417"/>
            <ac:spMk id="10" creationId="{651E5692-0E8B-6657-9524-71902303DB26}"/>
          </ac:spMkLst>
        </pc:spChg>
      </pc:sldChg>
      <pc:sldChg chg="modSp mod modClrScheme modAnim chgLayout">
        <pc:chgData name="Shahzad Ali" userId="ecba8e45-00b4-4f6b-a2f0-4dc2d773ca2c" providerId="ADAL" clId="{E36DC274-D42D-3B49-B99C-CB2E025169FA}" dt="2022-12-14T18:50:25.951" v="360" actId="20577"/>
        <pc:sldMkLst>
          <pc:docMk/>
          <pc:sldMk cId="1914990244" sldId="2076137418"/>
        </pc:sldMkLst>
        <pc:spChg chg="mod ord">
          <ac:chgData name="Shahzad Ali" userId="ecba8e45-00b4-4f6b-a2f0-4dc2d773ca2c" providerId="ADAL" clId="{E36DC274-D42D-3B49-B99C-CB2E025169FA}" dt="2022-12-13T03:02:12.701" v="299" actId="700"/>
          <ac:spMkLst>
            <pc:docMk/>
            <pc:sldMk cId="1914990244" sldId="2076137418"/>
            <ac:spMk id="2" creationId="{977D57D1-F96E-D448-A042-1552F00BB529}"/>
          </ac:spMkLst>
        </pc:spChg>
        <pc:spChg chg="mod ord">
          <ac:chgData name="Shahzad Ali" userId="ecba8e45-00b4-4f6b-a2f0-4dc2d773ca2c" providerId="ADAL" clId="{E36DC274-D42D-3B49-B99C-CB2E025169FA}" dt="2022-12-14T18:50:25.951" v="360" actId="20577"/>
          <ac:spMkLst>
            <pc:docMk/>
            <pc:sldMk cId="1914990244" sldId="2076137418"/>
            <ac:spMk id="3" creationId="{694B5C4F-8FC3-CF4B-ACB6-947742E48D2B}"/>
          </ac:spMkLst>
        </pc:spChg>
        <pc:spChg chg="mod ord">
          <ac:chgData name="Shahzad Ali" userId="ecba8e45-00b4-4f6b-a2f0-4dc2d773ca2c" providerId="ADAL" clId="{E36DC274-D42D-3B49-B99C-CB2E025169FA}" dt="2022-12-13T03:02:12.701" v="299" actId="700"/>
          <ac:spMkLst>
            <pc:docMk/>
            <pc:sldMk cId="1914990244" sldId="2076137418"/>
            <ac:spMk id="4" creationId="{60D97DCB-4DDA-AE43-8ED0-2B3941AD981F}"/>
          </ac:spMkLst>
        </pc:spChg>
      </pc:sldChg>
      <pc:sldChg chg="addSp delSp modSp new add del mod modClrScheme chgLayout">
        <pc:chgData name="Shahzad Ali" userId="ecba8e45-00b4-4f6b-a2f0-4dc2d773ca2c" providerId="ADAL" clId="{E36DC274-D42D-3B49-B99C-CB2E025169FA}" dt="2022-12-14T18:49:51.107" v="343" actId="20577"/>
        <pc:sldMkLst>
          <pc:docMk/>
          <pc:sldMk cId="3807041081" sldId="2076137419"/>
        </pc:sldMkLst>
        <pc:spChg chg="add del mod ord">
          <ac:chgData name="Shahzad Ali" userId="ecba8e45-00b4-4f6b-a2f0-4dc2d773ca2c" providerId="ADAL" clId="{E36DC274-D42D-3B49-B99C-CB2E025169FA}" dt="2022-12-14T18:49:51.107" v="343" actId="20577"/>
          <ac:spMkLst>
            <pc:docMk/>
            <pc:sldMk cId="3807041081" sldId="2076137419"/>
            <ac:spMk id="2" creationId="{36621AA0-3A50-5B82-23AA-8DE0FF157480}"/>
          </ac:spMkLst>
        </pc:spChg>
        <pc:spChg chg="add del mod ord">
          <ac:chgData name="Shahzad Ali" userId="ecba8e45-00b4-4f6b-a2f0-4dc2d773ca2c" providerId="ADAL" clId="{E36DC274-D42D-3B49-B99C-CB2E025169FA}" dt="2022-12-13T03:01:33.744" v="297" actId="700"/>
          <ac:spMkLst>
            <pc:docMk/>
            <pc:sldMk cId="3807041081" sldId="2076137419"/>
            <ac:spMk id="3" creationId="{E9C4DDDE-DD1C-C00B-F53A-187CA30E2BBF}"/>
          </ac:spMkLst>
        </pc:spChg>
        <pc:spChg chg="add del mod ord">
          <ac:chgData name="Shahzad Ali" userId="ecba8e45-00b4-4f6b-a2f0-4dc2d773ca2c" providerId="ADAL" clId="{E36DC274-D42D-3B49-B99C-CB2E025169FA}" dt="2022-12-13T03:01:33.744" v="297" actId="700"/>
          <ac:spMkLst>
            <pc:docMk/>
            <pc:sldMk cId="3807041081" sldId="2076137419"/>
            <ac:spMk id="4" creationId="{0B2448D3-C9C8-0143-5F46-950F6BC6FA49}"/>
          </ac:spMkLst>
        </pc:spChg>
        <pc:spChg chg="add del mod ord">
          <ac:chgData name="Shahzad Ali" userId="ecba8e45-00b4-4f6b-a2f0-4dc2d773ca2c" providerId="ADAL" clId="{E36DC274-D42D-3B49-B99C-CB2E025169FA}" dt="2022-12-13T03:01:33.744" v="297" actId="700"/>
          <ac:spMkLst>
            <pc:docMk/>
            <pc:sldMk cId="3807041081" sldId="2076137419"/>
            <ac:spMk id="5" creationId="{5DFBE324-C809-0AA0-7F9C-32D0000C4FCE}"/>
          </ac:spMkLst>
        </pc:spChg>
        <pc:spChg chg="add del mod ord">
          <ac:chgData name="Shahzad Ali" userId="ecba8e45-00b4-4f6b-a2f0-4dc2d773ca2c" providerId="ADAL" clId="{E36DC274-D42D-3B49-B99C-CB2E025169FA}" dt="2022-12-13T03:01:33.744" v="297" actId="700"/>
          <ac:spMkLst>
            <pc:docMk/>
            <pc:sldMk cId="3807041081" sldId="2076137419"/>
            <ac:spMk id="6" creationId="{9455E936-2B0C-C249-E36E-75D0857FF983}"/>
          </ac:spMkLst>
        </pc:spChg>
        <pc:spChg chg="add del mod ord">
          <ac:chgData name="Shahzad Ali" userId="ecba8e45-00b4-4f6b-a2f0-4dc2d773ca2c" providerId="ADAL" clId="{E36DC274-D42D-3B49-B99C-CB2E025169FA}" dt="2022-12-13T03:01:33.744" v="297" actId="700"/>
          <ac:spMkLst>
            <pc:docMk/>
            <pc:sldMk cId="3807041081" sldId="2076137419"/>
            <ac:spMk id="7" creationId="{26E2CC3E-3B67-F72B-FCB8-6C1FDBEE44C0}"/>
          </ac:spMkLst>
        </pc:spChg>
      </pc:sldChg>
      <pc:sldChg chg="delSp modSp new mod modClrScheme chgLayout">
        <pc:chgData name="Shahzad Ali" userId="ecba8e45-00b4-4f6b-a2f0-4dc2d773ca2c" providerId="ADAL" clId="{E36DC274-D42D-3B49-B99C-CB2E025169FA}" dt="2022-12-13T03:04:20.827" v="326" actId="700"/>
        <pc:sldMkLst>
          <pc:docMk/>
          <pc:sldMk cId="3239120959" sldId="2076137420"/>
        </pc:sldMkLst>
        <pc:spChg chg="del">
          <ac:chgData name="Shahzad Ali" userId="ecba8e45-00b4-4f6b-a2f0-4dc2d773ca2c" providerId="ADAL" clId="{E36DC274-D42D-3B49-B99C-CB2E025169FA}" dt="2022-12-13T03:04:20.827" v="326" actId="700"/>
          <ac:spMkLst>
            <pc:docMk/>
            <pc:sldMk cId="3239120959" sldId="2076137420"/>
            <ac:spMk id="2" creationId="{7F5DA329-03E6-0ED6-18DC-EFD9D5CCC356}"/>
          </ac:spMkLst>
        </pc:spChg>
        <pc:spChg chg="del">
          <ac:chgData name="Shahzad Ali" userId="ecba8e45-00b4-4f6b-a2f0-4dc2d773ca2c" providerId="ADAL" clId="{E36DC274-D42D-3B49-B99C-CB2E025169FA}" dt="2022-12-13T03:04:20.827" v="326" actId="700"/>
          <ac:spMkLst>
            <pc:docMk/>
            <pc:sldMk cId="3239120959" sldId="2076137420"/>
            <ac:spMk id="3" creationId="{E1E5A59B-F6F7-3616-E105-AB0481B3435E}"/>
          </ac:spMkLst>
        </pc:spChg>
        <pc:spChg chg="mod ord">
          <ac:chgData name="Shahzad Ali" userId="ecba8e45-00b4-4f6b-a2f0-4dc2d773ca2c" providerId="ADAL" clId="{E36DC274-D42D-3B49-B99C-CB2E025169FA}" dt="2022-12-13T03:04:20.827" v="326" actId="700"/>
          <ac:spMkLst>
            <pc:docMk/>
            <pc:sldMk cId="3239120959" sldId="2076137420"/>
            <ac:spMk id="4" creationId="{973118D3-4537-095C-A3DD-8CB7F914E359}"/>
          </ac:spMkLst>
        </pc:spChg>
      </pc:sldChg>
      <pc:sldMasterChg chg="addSp delSp mod delSldLayout modSldLayout">
        <pc:chgData name="Shahzad Ali" userId="ecba8e45-00b4-4f6b-a2f0-4dc2d773ca2c" providerId="ADAL" clId="{E36DC274-D42D-3B49-B99C-CB2E025169FA}" dt="2022-12-13T03:04:23.113" v="327" actId="2696"/>
        <pc:sldMasterMkLst>
          <pc:docMk/>
          <pc:sldMasterMk cId="814697725" sldId="2147483786"/>
        </pc:sldMasterMkLst>
        <pc:spChg chg="add del">
          <ac:chgData name="Shahzad Ali" userId="ecba8e45-00b4-4f6b-a2f0-4dc2d773ca2c" providerId="ADAL" clId="{E36DC274-D42D-3B49-B99C-CB2E025169FA}" dt="2022-12-13T03:02:25.351" v="301" actId="478"/>
          <ac:spMkLst>
            <pc:docMk/>
            <pc:sldMasterMk cId="814697725" sldId="2147483786"/>
            <ac:spMk id="16" creationId="{D3127563-D29B-44A1-7ADF-ACB4C8CF47A4}"/>
          </ac:spMkLst>
        </pc:spChg>
        <pc:spChg chg="add del">
          <ac:chgData name="Shahzad Ali" userId="ecba8e45-00b4-4f6b-a2f0-4dc2d773ca2c" providerId="ADAL" clId="{E36DC274-D42D-3B49-B99C-CB2E025169FA}" dt="2022-12-13T03:02:24.304" v="300" actId="478"/>
          <ac:spMkLst>
            <pc:docMk/>
            <pc:sldMasterMk cId="814697725" sldId="2147483786"/>
            <ac:spMk id="17" creationId="{9C788B2E-05B4-54F9-068A-9B1078033801}"/>
          </ac:spMkLst>
        </pc:spChg>
        <pc:spChg chg="del">
          <ac:chgData name="Shahzad Ali" userId="ecba8e45-00b4-4f6b-a2f0-4dc2d773ca2c" providerId="ADAL" clId="{E36DC274-D42D-3B49-B99C-CB2E025169FA}" dt="2022-12-13T03:02:30.417" v="304" actId="478"/>
          <ac:spMkLst>
            <pc:docMk/>
            <pc:sldMasterMk cId="814697725" sldId="2147483786"/>
            <ac:spMk id="54" creationId="{8D080F91-5045-49C9-9FBA-334DEA7ED6D5}"/>
          </ac:spMkLst>
        </pc:spChg>
        <pc:picChg chg="add del">
          <ac:chgData name="Shahzad Ali" userId="ecba8e45-00b4-4f6b-a2f0-4dc2d773ca2c" providerId="ADAL" clId="{E36DC274-D42D-3B49-B99C-CB2E025169FA}" dt="2022-12-13T03:02:27.153" v="302" actId="478"/>
          <ac:picMkLst>
            <pc:docMk/>
            <pc:sldMasterMk cId="814697725" sldId="2147483786"/>
            <ac:picMk id="5" creationId="{87B166CC-B864-1666-4298-D821BB59D5AA}"/>
          </ac:picMkLst>
        </pc:picChg>
        <pc:picChg chg="add del">
          <ac:chgData name="Shahzad Ali" userId="ecba8e45-00b4-4f6b-a2f0-4dc2d773ca2c" providerId="ADAL" clId="{E36DC274-D42D-3B49-B99C-CB2E025169FA}" dt="2022-12-13T03:02:28.362" v="303" actId="478"/>
          <ac:picMkLst>
            <pc:docMk/>
            <pc:sldMasterMk cId="814697725" sldId="2147483786"/>
            <ac:picMk id="15" creationId="{506DA461-5ED7-ECE3-9EE1-404A990D0B3F}"/>
          </ac:picMkLst>
        </pc:picChg>
        <pc:picChg chg="add del">
          <ac:chgData name="Shahzad Ali" userId="ecba8e45-00b4-4f6b-a2f0-4dc2d773ca2c" providerId="ADAL" clId="{E36DC274-D42D-3B49-B99C-CB2E025169FA}" dt="2022-12-13T03:02:32.464" v="306" actId="478"/>
          <ac:picMkLst>
            <pc:docMk/>
            <pc:sldMasterMk cId="814697725" sldId="2147483786"/>
            <ac:picMk id="19" creationId="{3D737251-5865-F672-A007-EC002CA2E0B3}"/>
          </ac:picMkLst>
        </pc:picChg>
        <pc:picChg chg="add del">
          <ac:chgData name="Shahzad Ali" userId="ecba8e45-00b4-4f6b-a2f0-4dc2d773ca2c" providerId="ADAL" clId="{E36DC274-D42D-3B49-B99C-CB2E025169FA}" dt="2022-12-13T03:02:31.665" v="305" actId="478"/>
          <ac:picMkLst>
            <pc:docMk/>
            <pc:sldMasterMk cId="814697725" sldId="2147483786"/>
            <ac:picMk id="20" creationId="{DEFD45DA-8C7D-0E80-4273-DB57F9E1B1DC}"/>
          </ac:picMkLst>
        </pc:picChg>
        <pc:cxnChg chg="add del">
          <ac:chgData name="Shahzad Ali" userId="ecba8e45-00b4-4f6b-a2f0-4dc2d773ca2c" providerId="ADAL" clId="{E36DC274-D42D-3B49-B99C-CB2E025169FA}" dt="2022-12-13T03:02:38.142" v="307" actId="478"/>
          <ac:cxnSpMkLst>
            <pc:docMk/>
            <pc:sldMasterMk cId="814697725" sldId="2147483786"/>
            <ac:cxnSpMk id="18" creationId="{8B08546E-3EF5-3F55-403C-86C84216A52A}"/>
          </ac:cxnSpMkLst>
        </pc:cxnChg>
        <pc:sldLayoutChg chg="del">
          <pc:chgData name="Shahzad Ali" userId="ecba8e45-00b4-4f6b-a2f0-4dc2d773ca2c" providerId="ADAL" clId="{E36DC274-D42D-3B49-B99C-CB2E025169FA}" dt="2022-12-13T02:31:55.956" v="284" actId="2696"/>
          <pc:sldLayoutMkLst>
            <pc:docMk/>
            <pc:sldMasterMk cId="814697725" sldId="2147483786"/>
            <pc:sldLayoutMk cId="1788982546" sldId="2147483751"/>
          </pc:sldLayoutMkLst>
        </pc:sldLayoutChg>
        <pc:sldLayoutChg chg="del">
          <pc:chgData name="Shahzad Ali" userId="ecba8e45-00b4-4f6b-a2f0-4dc2d773ca2c" providerId="ADAL" clId="{E36DC274-D42D-3B49-B99C-CB2E025169FA}" dt="2022-12-13T02:31:56.594" v="285" actId="2696"/>
          <pc:sldLayoutMkLst>
            <pc:docMk/>
            <pc:sldMasterMk cId="814697725" sldId="2147483786"/>
            <pc:sldLayoutMk cId="3590234121" sldId="2147483752"/>
          </pc:sldLayoutMkLst>
        </pc:sldLayoutChg>
        <pc:sldLayoutChg chg="del">
          <pc:chgData name="Shahzad Ali" userId="ecba8e45-00b4-4f6b-a2f0-4dc2d773ca2c" providerId="ADAL" clId="{E36DC274-D42D-3B49-B99C-CB2E025169FA}" dt="2022-12-13T02:31:57.216" v="286" actId="2696"/>
          <pc:sldLayoutMkLst>
            <pc:docMk/>
            <pc:sldMasterMk cId="814697725" sldId="2147483786"/>
            <pc:sldLayoutMk cId="564935786" sldId="2147483753"/>
          </pc:sldLayoutMkLst>
        </pc:sldLayoutChg>
        <pc:sldLayoutChg chg="del">
          <pc:chgData name="Shahzad Ali" userId="ecba8e45-00b4-4f6b-a2f0-4dc2d773ca2c" providerId="ADAL" clId="{E36DC274-D42D-3B49-B99C-CB2E025169FA}" dt="2022-12-13T02:31:57.737" v="287" actId="2696"/>
          <pc:sldLayoutMkLst>
            <pc:docMk/>
            <pc:sldMasterMk cId="814697725" sldId="2147483786"/>
            <pc:sldLayoutMk cId="1348566928" sldId="2147483767"/>
          </pc:sldLayoutMkLst>
        </pc:sldLayoutChg>
        <pc:sldLayoutChg chg="del">
          <pc:chgData name="Shahzad Ali" userId="ecba8e45-00b4-4f6b-a2f0-4dc2d773ca2c" providerId="ADAL" clId="{E36DC274-D42D-3B49-B99C-CB2E025169FA}" dt="2022-12-13T02:31:58.103" v="288" actId="2696"/>
          <pc:sldLayoutMkLst>
            <pc:docMk/>
            <pc:sldMasterMk cId="814697725" sldId="2147483786"/>
            <pc:sldLayoutMk cId="2947810672" sldId="2147483772"/>
          </pc:sldLayoutMkLst>
        </pc:sldLayoutChg>
        <pc:sldLayoutChg chg="del">
          <pc:chgData name="Shahzad Ali" userId="ecba8e45-00b4-4f6b-a2f0-4dc2d773ca2c" providerId="ADAL" clId="{E36DC274-D42D-3B49-B99C-CB2E025169FA}" dt="2022-12-13T02:31:58.442" v="289" actId="2696"/>
          <pc:sldLayoutMkLst>
            <pc:docMk/>
            <pc:sldMasterMk cId="814697725" sldId="2147483786"/>
            <pc:sldLayoutMk cId="1695783645" sldId="2147483781"/>
          </pc:sldLayoutMkLst>
        </pc:sldLayoutChg>
        <pc:sldLayoutChg chg="del">
          <pc:chgData name="Shahzad Ali" userId="ecba8e45-00b4-4f6b-a2f0-4dc2d773ca2c" providerId="ADAL" clId="{E36DC274-D42D-3B49-B99C-CB2E025169FA}" dt="2022-12-13T02:31:59.463" v="290" actId="2696"/>
          <pc:sldLayoutMkLst>
            <pc:docMk/>
            <pc:sldMasterMk cId="814697725" sldId="2147483786"/>
            <pc:sldLayoutMk cId="4166750787" sldId="2147483785"/>
          </pc:sldLayoutMkLst>
        </pc:sldLayoutChg>
        <pc:sldLayoutChg chg="del">
          <pc:chgData name="Shahzad Ali" userId="ecba8e45-00b4-4f6b-a2f0-4dc2d773ca2c" providerId="ADAL" clId="{E36DC274-D42D-3B49-B99C-CB2E025169FA}" dt="2022-12-13T02:31:38.302" v="272" actId="2696"/>
          <pc:sldLayoutMkLst>
            <pc:docMk/>
            <pc:sldMasterMk cId="814697725" sldId="2147483786"/>
            <pc:sldLayoutMk cId="1748309832" sldId="2147483793"/>
          </pc:sldLayoutMkLst>
        </pc:sldLayoutChg>
        <pc:sldLayoutChg chg="del">
          <pc:chgData name="Shahzad Ali" userId="ecba8e45-00b4-4f6b-a2f0-4dc2d773ca2c" providerId="ADAL" clId="{E36DC274-D42D-3B49-B99C-CB2E025169FA}" dt="2022-12-13T02:31:38.695" v="273" actId="2696"/>
          <pc:sldLayoutMkLst>
            <pc:docMk/>
            <pc:sldMasterMk cId="814697725" sldId="2147483786"/>
            <pc:sldLayoutMk cId="1269971217" sldId="2147483794"/>
          </pc:sldLayoutMkLst>
        </pc:sldLayoutChg>
        <pc:sldLayoutChg chg="del">
          <pc:chgData name="Shahzad Ali" userId="ecba8e45-00b4-4f6b-a2f0-4dc2d773ca2c" providerId="ADAL" clId="{E36DC274-D42D-3B49-B99C-CB2E025169FA}" dt="2022-12-13T02:31:38.946" v="274" actId="2696"/>
          <pc:sldLayoutMkLst>
            <pc:docMk/>
            <pc:sldMasterMk cId="814697725" sldId="2147483786"/>
            <pc:sldLayoutMk cId="4277671392" sldId="2147483795"/>
          </pc:sldLayoutMkLst>
        </pc:sldLayoutChg>
        <pc:sldLayoutChg chg="del">
          <pc:chgData name="Shahzad Ali" userId="ecba8e45-00b4-4f6b-a2f0-4dc2d773ca2c" providerId="ADAL" clId="{E36DC274-D42D-3B49-B99C-CB2E025169FA}" dt="2022-12-13T02:31:39.163" v="275" actId="2696"/>
          <pc:sldLayoutMkLst>
            <pc:docMk/>
            <pc:sldMasterMk cId="814697725" sldId="2147483786"/>
            <pc:sldLayoutMk cId="1484457787" sldId="2147483796"/>
          </pc:sldLayoutMkLst>
        </pc:sldLayoutChg>
        <pc:sldLayoutChg chg="del">
          <pc:chgData name="Shahzad Ali" userId="ecba8e45-00b4-4f6b-a2f0-4dc2d773ca2c" providerId="ADAL" clId="{E36DC274-D42D-3B49-B99C-CB2E025169FA}" dt="2022-12-13T02:31:39.404" v="276" actId="2696"/>
          <pc:sldLayoutMkLst>
            <pc:docMk/>
            <pc:sldMasterMk cId="814697725" sldId="2147483786"/>
            <pc:sldLayoutMk cId="4243393040" sldId="2147483797"/>
          </pc:sldLayoutMkLst>
        </pc:sldLayoutChg>
        <pc:sldLayoutChg chg="del">
          <pc:chgData name="Shahzad Ali" userId="ecba8e45-00b4-4f6b-a2f0-4dc2d773ca2c" providerId="ADAL" clId="{E36DC274-D42D-3B49-B99C-CB2E025169FA}" dt="2022-12-13T02:31:39.583" v="277" actId="2696"/>
          <pc:sldLayoutMkLst>
            <pc:docMk/>
            <pc:sldMasterMk cId="814697725" sldId="2147483786"/>
            <pc:sldLayoutMk cId="4240543992" sldId="2147483798"/>
          </pc:sldLayoutMkLst>
        </pc:sldLayoutChg>
        <pc:sldLayoutChg chg="del">
          <pc:chgData name="Shahzad Ali" userId="ecba8e45-00b4-4f6b-a2f0-4dc2d773ca2c" providerId="ADAL" clId="{E36DC274-D42D-3B49-B99C-CB2E025169FA}" dt="2022-12-13T02:31:39.788" v="278" actId="2696"/>
          <pc:sldLayoutMkLst>
            <pc:docMk/>
            <pc:sldMasterMk cId="814697725" sldId="2147483786"/>
            <pc:sldLayoutMk cId="4157496613" sldId="2147483799"/>
          </pc:sldLayoutMkLst>
        </pc:sldLayoutChg>
        <pc:sldLayoutChg chg="del">
          <pc:chgData name="Shahzad Ali" userId="ecba8e45-00b4-4f6b-a2f0-4dc2d773ca2c" providerId="ADAL" clId="{E36DC274-D42D-3B49-B99C-CB2E025169FA}" dt="2022-12-13T02:31:39.958" v="279" actId="2696"/>
          <pc:sldLayoutMkLst>
            <pc:docMk/>
            <pc:sldMasterMk cId="814697725" sldId="2147483786"/>
            <pc:sldLayoutMk cId="3601767741" sldId="2147483800"/>
          </pc:sldLayoutMkLst>
        </pc:sldLayoutChg>
        <pc:sldLayoutChg chg="del">
          <pc:chgData name="Shahzad Ali" userId="ecba8e45-00b4-4f6b-a2f0-4dc2d773ca2c" providerId="ADAL" clId="{E36DC274-D42D-3B49-B99C-CB2E025169FA}" dt="2022-12-13T02:31:40.146" v="280" actId="2696"/>
          <pc:sldLayoutMkLst>
            <pc:docMk/>
            <pc:sldMasterMk cId="814697725" sldId="2147483786"/>
            <pc:sldLayoutMk cId="2359210331" sldId="2147483801"/>
          </pc:sldLayoutMkLst>
        </pc:sldLayoutChg>
        <pc:sldLayoutChg chg="del">
          <pc:chgData name="Shahzad Ali" userId="ecba8e45-00b4-4f6b-a2f0-4dc2d773ca2c" providerId="ADAL" clId="{E36DC274-D42D-3B49-B99C-CB2E025169FA}" dt="2022-12-13T02:31:40.327" v="281" actId="2696"/>
          <pc:sldLayoutMkLst>
            <pc:docMk/>
            <pc:sldMasterMk cId="814697725" sldId="2147483786"/>
            <pc:sldLayoutMk cId="1345100856" sldId="2147483802"/>
          </pc:sldLayoutMkLst>
        </pc:sldLayoutChg>
        <pc:sldLayoutChg chg="del">
          <pc:chgData name="Shahzad Ali" userId="ecba8e45-00b4-4f6b-a2f0-4dc2d773ca2c" providerId="ADAL" clId="{E36DC274-D42D-3B49-B99C-CB2E025169FA}" dt="2022-12-13T02:31:40.789" v="282" actId="2696"/>
          <pc:sldLayoutMkLst>
            <pc:docMk/>
            <pc:sldMasterMk cId="814697725" sldId="2147483786"/>
            <pc:sldLayoutMk cId="870423371" sldId="2147483803"/>
          </pc:sldLayoutMkLst>
        </pc:sldLayoutChg>
        <pc:sldLayoutChg chg="del">
          <pc:chgData name="Shahzad Ali" userId="ecba8e45-00b4-4f6b-a2f0-4dc2d773ca2c" providerId="ADAL" clId="{E36DC274-D42D-3B49-B99C-CB2E025169FA}" dt="2022-12-13T02:31:48.954" v="283" actId="2696"/>
          <pc:sldLayoutMkLst>
            <pc:docMk/>
            <pc:sldMasterMk cId="814697725" sldId="2147483786"/>
            <pc:sldLayoutMk cId="3224132431" sldId="2147483805"/>
          </pc:sldLayoutMkLst>
        </pc:sldLayoutChg>
        <pc:sldLayoutChg chg="delSp mod">
          <pc:chgData name="Shahzad Ali" userId="ecba8e45-00b4-4f6b-a2f0-4dc2d773ca2c" providerId="ADAL" clId="{E36DC274-D42D-3B49-B99C-CB2E025169FA}" dt="2022-12-13T03:02:48.244" v="308" actId="478"/>
          <pc:sldLayoutMkLst>
            <pc:docMk/>
            <pc:sldMasterMk cId="814697725" sldId="2147483786"/>
            <pc:sldLayoutMk cId="71743423" sldId="2147483806"/>
          </pc:sldLayoutMkLst>
          <pc:spChg chg="del">
            <ac:chgData name="Shahzad Ali" userId="ecba8e45-00b4-4f6b-a2f0-4dc2d773ca2c" providerId="ADAL" clId="{E36DC274-D42D-3B49-B99C-CB2E025169FA}" dt="2022-12-13T03:02:48.244" v="308" actId="478"/>
            <ac:spMkLst>
              <pc:docMk/>
              <pc:sldMasterMk cId="814697725" sldId="2147483786"/>
              <pc:sldLayoutMk cId="71743423" sldId="2147483806"/>
              <ac:spMk id="2" creationId="{F6889E7D-D551-4E75-AB8E-757018A57475}"/>
            </ac:spMkLst>
          </pc:spChg>
        </pc:sldLayoutChg>
        <pc:sldLayoutChg chg="delSp mod">
          <pc:chgData name="Shahzad Ali" userId="ecba8e45-00b4-4f6b-a2f0-4dc2d773ca2c" providerId="ADAL" clId="{E36DC274-D42D-3B49-B99C-CB2E025169FA}" dt="2022-12-13T03:02:51.686" v="309" actId="478"/>
          <pc:sldLayoutMkLst>
            <pc:docMk/>
            <pc:sldMasterMk cId="814697725" sldId="2147483786"/>
            <pc:sldLayoutMk cId="2193207126" sldId="2147483807"/>
          </pc:sldLayoutMkLst>
          <pc:spChg chg="del">
            <ac:chgData name="Shahzad Ali" userId="ecba8e45-00b4-4f6b-a2f0-4dc2d773ca2c" providerId="ADAL" clId="{E36DC274-D42D-3B49-B99C-CB2E025169FA}" dt="2022-12-13T03:02:51.686" v="309" actId="478"/>
            <ac:spMkLst>
              <pc:docMk/>
              <pc:sldMasterMk cId="814697725" sldId="2147483786"/>
              <pc:sldLayoutMk cId="2193207126" sldId="2147483807"/>
              <ac:spMk id="4" creationId="{D639F74C-D0A1-40F1-92F6-B3F84C55C427}"/>
            </ac:spMkLst>
          </pc:spChg>
        </pc:sldLayoutChg>
        <pc:sldLayoutChg chg="del">
          <pc:chgData name="Shahzad Ali" userId="ecba8e45-00b4-4f6b-a2f0-4dc2d773ca2c" providerId="ADAL" clId="{E36DC274-D42D-3B49-B99C-CB2E025169FA}" dt="2022-12-13T03:04:23.113" v="327" actId="2696"/>
          <pc:sldLayoutMkLst>
            <pc:docMk/>
            <pc:sldMasterMk cId="814697725" sldId="2147483786"/>
            <pc:sldLayoutMk cId="4111748197" sldId="2147483808"/>
          </pc:sldLayoutMkLst>
        </pc:sldLayoutChg>
      </pc:sldMasterChg>
      <pc:sldMasterChg chg="delSp mod ord modSldLayout">
        <pc:chgData name="Shahzad Ali" userId="ecba8e45-00b4-4f6b-a2f0-4dc2d773ca2c" providerId="ADAL" clId="{E36DC274-D42D-3B49-B99C-CB2E025169FA}" dt="2022-12-13T03:04:04.484" v="324" actId="478"/>
        <pc:sldMasterMkLst>
          <pc:docMk/>
          <pc:sldMasterMk cId="3181601064" sldId="2147483809"/>
        </pc:sldMasterMkLst>
        <pc:spChg chg="del">
          <ac:chgData name="Shahzad Ali" userId="ecba8e45-00b4-4f6b-a2f0-4dc2d773ca2c" providerId="ADAL" clId="{E36DC274-D42D-3B49-B99C-CB2E025169FA}" dt="2022-12-13T03:03:10.255" v="310" actId="478"/>
          <ac:spMkLst>
            <pc:docMk/>
            <pc:sldMasterMk cId="3181601064" sldId="2147483809"/>
            <ac:spMk id="54" creationId="{8D080F91-5045-49C9-9FBA-334DEA7ED6D5}"/>
          </ac:spMkLst>
        </pc:spChg>
        <pc:sldLayoutChg chg="delSp modSp mod">
          <pc:chgData name="Shahzad Ali" userId="ecba8e45-00b4-4f6b-a2f0-4dc2d773ca2c" providerId="ADAL" clId="{E36DC274-D42D-3B49-B99C-CB2E025169FA}" dt="2022-12-13T03:03:25.193" v="313" actId="478"/>
          <pc:sldLayoutMkLst>
            <pc:docMk/>
            <pc:sldMasterMk cId="3181601064" sldId="2147483809"/>
            <pc:sldLayoutMk cId="1305377267" sldId="2147483815"/>
          </pc:sldLayoutMkLst>
          <pc:spChg chg="del">
            <ac:chgData name="Shahzad Ali" userId="ecba8e45-00b4-4f6b-a2f0-4dc2d773ca2c" providerId="ADAL" clId="{E36DC274-D42D-3B49-B99C-CB2E025169FA}" dt="2022-12-13T03:03:25.193" v="313" actId="478"/>
            <ac:spMkLst>
              <pc:docMk/>
              <pc:sldMasterMk cId="3181601064" sldId="2147483809"/>
              <pc:sldLayoutMk cId="1305377267" sldId="2147483815"/>
              <ac:spMk id="4" creationId="{00000000-0000-0000-0000-000000000000}"/>
            </ac:spMkLst>
          </pc:spChg>
          <pc:spChg chg="mod">
            <ac:chgData name="Shahzad Ali" userId="ecba8e45-00b4-4f6b-a2f0-4dc2d773ca2c" providerId="ADAL" clId="{E36DC274-D42D-3B49-B99C-CB2E025169FA}" dt="2022-12-13T03:03:22.871" v="312" actId="1076"/>
            <ac:spMkLst>
              <pc:docMk/>
              <pc:sldMasterMk cId="3181601064" sldId="2147483809"/>
              <pc:sldLayoutMk cId="1305377267" sldId="2147483815"/>
              <ac:spMk id="8" creationId="{00000000-0000-0000-0000-000000000000}"/>
            </ac:spMkLst>
          </pc:spChg>
        </pc:sldLayoutChg>
        <pc:sldLayoutChg chg="delSp mod">
          <pc:chgData name="Shahzad Ali" userId="ecba8e45-00b4-4f6b-a2f0-4dc2d773ca2c" providerId="ADAL" clId="{E36DC274-D42D-3B49-B99C-CB2E025169FA}" dt="2022-12-13T03:03:29.669" v="314" actId="478"/>
          <pc:sldLayoutMkLst>
            <pc:docMk/>
            <pc:sldMasterMk cId="3181601064" sldId="2147483809"/>
            <pc:sldLayoutMk cId="871509248" sldId="2147483816"/>
          </pc:sldLayoutMkLst>
          <pc:spChg chg="del">
            <ac:chgData name="Shahzad Ali" userId="ecba8e45-00b4-4f6b-a2f0-4dc2d773ca2c" providerId="ADAL" clId="{E36DC274-D42D-3B49-B99C-CB2E025169FA}" dt="2022-12-13T03:03:29.669" v="314" actId="478"/>
            <ac:spMkLst>
              <pc:docMk/>
              <pc:sldMasterMk cId="3181601064" sldId="2147483809"/>
              <pc:sldLayoutMk cId="871509248" sldId="2147483816"/>
              <ac:spMk id="4" creationId="{00000000-0000-0000-0000-000000000000}"/>
            </ac:spMkLst>
          </pc:spChg>
        </pc:sldLayoutChg>
        <pc:sldLayoutChg chg="delSp mod">
          <pc:chgData name="Shahzad Ali" userId="ecba8e45-00b4-4f6b-a2f0-4dc2d773ca2c" providerId="ADAL" clId="{E36DC274-D42D-3B49-B99C-CB2E025169FA}" dt="2022-12-13T03:03:33.711" v="315" actId="478"/>
          <pc:sldLayoutMkLst>
            <pc:docMk/>
            <pc:sldMasterMk cId="3181601064" sldId="2147483809"/>
            <pc:sldLayoutMk cId="3684113352" sldId="2147483817"/>
          </pc:sldLayoutMkLst>
          <pc:spChg chg="del">
            <ac:chgData name="Shahzad Ali" userId="ecba8e45-00b4-4f6b-a2f0-4dc2d773ca2c" providerId="ADAL" clId="{E36DC274-D42D-3B49-B99C-CB2E025169FA}" dt="2022-12-13T03:03:33.711" v="315" actId="478"/>
            <ac:spMkLst>
              <pc:docMk/>
              <pc:sldMasterMk cId="3181601064" sldId="2147483809"/>
              <pc:sldLayoutMk cId="3684113352" sldId="2147483817"/>
              <ac:spMk id="4" creationId="{00000000-0000-0000-0000-000000000000}"/>
            </ac:spMkLst>
          </pc:spChg>
        </pc:sldLayoutChg>
        <pc:sldLayoutChg chg="delSp mod">
          <pc:chgData name="Shahzad Ali" userId="ecba8e45-00b4-4f6b-a2f0-4dc2d773ca2c" providerId="ADAL" clId="{E36DC274-D42D-3B49-B99C-CB2E025169FA}" dt="2022-12-13T03:03:37.698" v="316" actId="478"/>
          <pc:sldLayoutMkLst>
            <pc:docMk/>
            <pc:sldMasterMk cId="3181601064" sldId="2147483809"/>
            <pc:sldLayoutMk cId="3255061200" sldId="2147483818"/>
          </pc:sldLayoutMkLst>
          <pc:spChg chg="del">
            <ac:chgData name="Shahzad Ali" userId="ecba8e45-00b4-4f6b-a2f0-4dc2d773ca2c" providerId="ADAL" clId="{E36DC274-D42D-3B49-B99C-CB2E025169FA}" dt="2022-12-13T03:03:37.698" v="316" actId="478"/>
            <ac:spMkLst>
              <pc:docMk/>
              <pc:sldMasterMk cId="3181601064" sldId="2147483809"/>
              <pc:sldLayoutMk cId="3255061200" sldId="2147483818"/>
              <ac:spMk id="4" creationId="{00000000-0000-0000-0000-000000000000}"/>
            </ac:spMkLst>
          </pc:spChg>
        </pc:sldLayoutChg>
        <pc:sldLayoutChg chg="delSp mod">
          <pc:chgData name="Shahzad Ali" userId="ecba8e45-00b4-4f6b-a2f0-4dc2d773ca2c" providerId="ADAL" clId="{E36DC274-D42D-3B49-B99C-CB2E025169FA}" dt="2022-12-13T03:03:40.923" v="317" actId="478"/>
          <pc:sldLayoutMkLst>
            <pc:docMk/>
            <pc:sldMasterMk cId="3181601064" sldId="2147483809"/>
            <pc:sldLayoutMk cId="4159921851" sldId="2147483819"/>
          </pc:sldLayoutMkLst>
          <pc:spChg chg="del">
            <ac:chgData name="Shahzad Ali" userId="ecba8e45-00b4-4f6b-a2f0-4dc2d773ca2c" providerId="ADAL" clId="{E36DC274-D42D-3B49-B99C-CB2E025169FA}" dt="2022-12-13T03:03:40.923" v="317" actId="478"/>
            <ac:spMkLst>
              <pc:docMk/>
              <pc:sldMasterMk cId="3181601064" sldId="2147483809"/>
              <pc:sldLayoutMk cId="4159921851" sldId="2147483819"/>
              <ac:spMk id="4" creationId="{00000000-0000-0000-0000-000000000000}"/>
            </ac:spMkLst>
          </pc:spChg>
        </pc:sldLayoutChg>
        <pc:sldLayoutChg chg="delSp mod">
          <pc:chgData name="Shahzad Ali" userId="ecba8e45-00b4-4f6b-a2f0-4dc2d773ca2c" providerId="ADAL" clId="{E36DC274-D42D-3B49-B99C-CB2E025169FA}" dt="2022-12-13T03:03:44.352" v="318" actId="478"/>
          <pc:sldLayoutMkLst>
            <pc:docMk/>
            <pc:sldMasterMk cId="3181601064" sldId="2147483809"/>
            <pc:sldLayoutMk cId="819807895" sldId="2147483820"/>
          </pc:sldLayoutMkLst>
          <pc:spChg chg="del">
            <ac:chgData name="Shahzad Ali" userId="ecba8e45-00b4-4f6b-a2f0-4dc2d773ca2c" providerId="ADAL" clId="{E36DC274-D42D-3B49-B99C-CB2E025169FA}" dt="2022-12-13T03:03:44.352" v="318" actId="478"/>
            <ac:spMkLst>
              <pc:docMk/>
              <pc:sldMasterMk cId="3181601064" sldId="2147483809"/>
              <pc:sldLayoutMk cId="819807895" sldId="2147483820"/>
              <ac:spMk id="4" creationId="{00000000-0000-0000-0000-000000000000}"/>
            </ac:spMkLst>
          </pc:spChg>
        </pc:sldLayoutChg>
        <pc:sldLayoutChg chg="delSp mod">
          <pc:chgData name="Shahzad Ali" userId="ecba8e45-00b4-4f6b-a2f0-4dc2d773ca2c" providerId="ADAL" clId="{E36DC274-D42D-3B49-B99C-CB2E025169FA}" dt="2022-12-13T03:03:48.941" v="319" actId="478"/>
          <pc:sldLayoutMkLst>
            <pc:docMk/>
            <pc:sldMasterMk cId="3181601064" sldId="2147483809"/>
            <pc:sldLayoutMk cId="416122986" sldId="2147483821"/>
          </pc:sldLayoutMkLst>
          <pc:spChg chg="del">
            <ac:chgData name="Shahzad Ali" userId="ecba8e45-00b4-4f6b-a2f0-4dc2d773ca2c" providerId="ADAL" clId="{E36DC274-D42D-3B49-B99C-CB2E025169FA}" dt="2022-12-13T03:03:48.941" v="319" actId="478"/>
            <ac:spMkLst>
              <pc:docMk/>
              <pc:sldMasterMk cId="3181601064" sldId="2147483809"/>
              <pc:sldLayoutMk cId="416122986" sldId="2147483821"/>
              <ac:spMk id="4" creationId="{00000000-0000-0000-0000-000000000000}"/>
            </ac:spMkLst>
          </pc:spChg>
        </pc:sldLayoutChg>
        <pc:sldLayoutChg chg="delSp mod">
          <pc:chgData name="Shahzad Ali" userId="ecba8e45-00b4-4f6b-a2f0-4dc2d773ca2c" providerId="ADAL" clId="{E36DC274-D42D-3B49-B99C-CB2E025169FA}" dt="2022-12-13T03:03:52.239" v="320" actId="478"/>
          <pc:sldLayoutMkLst>
            <pc:docMk/>
            <pc:sldMasterMk cId="3181601064" sldId="2147483809"/>
            <pc:sldLayoutMk cId="1949844352" sldId="2147483822"/>
          </pc:sldLayoutMkLst>
          <pc:spChg chg="del">
            <ac:chgData name="Shahzad Ali" userId="ecba8e45-00b4-4f6b-a2f0-4dc2d773ca2c" providerId="ADAL" clId="{E36DC274-D42D-3B49-B99C-CB2E025169FA}" dt="2022-12-13T03:03:52.239" v="320" actId="478"/>
            <ac:spMkLst>
              <pc:docMk/>
              <pc:sldMasterMk cId="3181601064" sldId="2147483809"/>
              <pc:sldLayoutMk cId="1949844352" sldId="2147483822"/>
              <ac:spMk id="4" creationId="{00000000-0000-0000-0000-000000000000}"/>
            </ac:spMkLst>
          </pc:spChg>
        </pc:sldLayoutChg>
        <pc:sldLayoutChg chg="delSp mod">
          <pc:chgData name="Shahzad Ali" userId="ecba8e45-00b4-4f6b-a2f0-4dc2d773ca2c" providerId="ADAL" clId="{E36DC274-D42D-3B49-B99C-CB2E025169FA}" dt="2022-12-13T03:03:55.007" v="321" actId="478"/>
          <pc:sldLayoutMkLst>
            <pc:docMk/>
            <pc:sldMasterMk cId="3181601064" sldId="2147483809"/>
            <pc:sldLayoutMk cId="327783893" sldId="2147483823"/>
          </pc:sldLayoutMkLst>
          <pc:spChg chg="del">
            <ac:chgData name="Shahzad Ali" userId="ecba8e45-00b4-4f6b-a2f0-4dc2d773ca2c" providerId="ADAL" clId="{E36DC274-D42D-3B49-B99C-CB2E025169FA}" dt="2022-12-13T03:03:55.007" v="321" actId="478"/>
            <ac:spMkLst>
              <pc:docMk/>
              <pc:sldMasterMk cId="3181601064" sldId="2147483809"/>
              <pc:sldLayoutMk cId="327783893" sldId="2147483823"/>
              <ac:spMk id="4" creationId="{00000000-0000-0000-0000-000000000000}"/>
            </ac:spMkLst>
          </pc:spChg>
        </pc:sldLayoutChg>
        <pc:sldLayoutChg chg="delSp mod">
          <pc:chgData name="Shahzad Ali" userId="ecba8e45-00b4-4f6b-a2f0-4dc2d773ca2c" providerId="ADAL" clId="{E36DC274-D42D-3B49-B99C-CB2E025169FA}" dt="2022-12-13T03:03:59.365" v="322" actId="478"/>
          <pc:sldLayoutMkLst>
            <pc:docMk/>
            <pc:sldMasterMk cId="3181601064" sldId="2147483809"/>
            <pc:sldLayoutMk cId="4060502941" sldId="2147483824"/>
          </pc:sldLayoutMkLst>
          <pc:spChg chg="del">
            <ac:chgData name="Shahzad Ali" userId="ecba8e45-00b4-4f6b-a2f0-4dc2d773ca2c" providerId="ADAL" clId="{E36DC274-D42D-3B49-B99C-CB2E025169FA}" dt="2022-12-13T03:03:59.365" v="322" actId="478"/>
            <ac:spMkLst>
              <pc:docMk/>
              <pc:sldMasterMk cId="3181601064" sldId="2147483809"/>
              <pc:sldLayoutMk cId="4060502941" sldId="2147483824"/>
              <ac:spMk id="4" creationId="{00000000-0000-0000-0000-000000000000}"/>
            </ac:spMkLst>
          </pc:spChg>
        </pc:sldLayoutChg>
        <pc:sldLayoutChg chg="delSp mod">
          <pc:chgData name="Shahzad Ali" userId="ecba8e45-00b4-4f6b-a2f0-4dc2d773ca2c" providerId="ADAL" clId="{E36DC274-D42D-3B49-B99C-CB2E025169FA}" dt="2022-12-13T03:04:02.371" v="323" actId="478"/>
          <pc:sldLayoutMkLst>
            <pc:docMk/>
            <pc:sldMasterMk cId="3181601064" sldId="2147483809"/>
            <pc:sldLayoutMk cId="1237608861" sldId="2147483825"/>
          </pc:sldLayoutMkLst>
          <pc:spChg chg="del">
            <ac:chgData name="Shahzad Ali" userId="ecba8e45-00b4-4f6b-a2f0-4dc2d773ca2c" providerId="ADAL" clId="{E36DC274-D42D-3B49-B99C-CB2E025169FA}" dt="2022-12-13T03:04:02.371" v="323" actId="478"/>
            <ac:spMkLst>
              <pc:docMk/>
              <pc:sldMasterMk cId="3181601064" sldId="2147483809"/>
              <pc:sldLayoutMk cId="1237608861" sldId="2147483825"/>
              <ac:spMk id="4" creationId="{00000000-0000-0000-0000-000000000000}"/>
            </ac:spMkLst>
          </pc:spChg>
        </pc:sldLayoutChg>
        <pc:sldLayoutChg chg="delSp mod">
          <pc:chgData name="Shahzad Ali" userId="ecba8e45-00b4-4f6b-a2f0-4dc2d773ca2c" providerId="ADAL" clId="{E36DC274-D42D-3B49-B99C-CB2E025169FA}" dt="2022-12-13T03:04:04.484" v="324" actId="478"/>
          <pc:sldLayoutMkLst>
            <pc:docMk/>
            <pc:sldMasterMk cId="3181601064" sldId="2147483809"/>
            <pc:sldLayoutMk cId="1715314804" sldId="2147483826"/>
          </pc:sldLayoutMkLst>
          <pc:spChg chg="del">
            <ac:chgData name="Shahzad Ali" userId="ecba8e45-00b4-4f6b-a2f0-4dc2d773ca2c" providerId="ADAL" clId="{E36DC274-D42D-3B49-B99C-CB2E025169FA}" dt="2022-12-13T03:04:04.484" v="324" actId="478"/>
            <ac:spMkLst>
              <pc:docMk/>
              <pc:sldMasterMk cId="3181601064" sldId="2147483809"/>
              <pc:sldLayoutMk cId="1715314804" sldId="2147483826"/>
              <ac:spMk id="4" creationId="{00000000-0000-0000-0000-000000000000}"/>
            </ac:spMkLst>
          </pc:spChg>
        </pc:sldLayoutChg>
      </pc:sldMasterChg>
    </pc:docChg>
  </pc:docChgLst>
  <pc:docChgLst>
    <pc:chgData name="Shahzad Ali" userId="ecba8e45-00b4-4f6b-a2f0-4dc2d773ca2c" providerId="ADAL" clId="{C4647634-4C12-6744-9FBA-1DF12C6DF5E8}"/>
    <pc:docChg chg="custSel modSld">
      <pc:chgData name="Shahzad Ali" userId="ecba8e45-00b4-4f6b-a2f0-4dc2d773ca2c" providerId="ADAL" clId="{C4647634-4C12-6744-9FBA-1DF12C6DF5E8}" dt="2023-02-06T19:22:51.993" v="118" actId="20577"/>
      <pc:docMkLst>
        <pc:docMk/>
      </pc:docMkLst>
      <pc:sldChg chg="modSp mod">
        <pc:chgData name="Shahzad Ali" userId="ecba8e45-00b4-4f6b-a2f0-4dc2d773ca2c" providerId="ADAL" clId="{C4647634-4C12-6744-9FBA-1DF12C6DF5E8}" dt="2023-02-06T19:09:38.171" v="117" actId="20577"/>
        <pc:sldMkLst>
          <pc:docMk/>
          <pc:sldMk cId="3176455052" sldId="2076137238"/>
        </pc:sldMkLst>
        <pc:spChg chg="mod">
          <ac:chgData name="Shahzad Ali" userId="ecba8e45-00b4-4f6b-a2f0-4dc2d773ca2c" providerId="ADAL" clId="{C4647634-4C12-6744-9FBA-1DF12C6DF5E8}" dt="2023-02-06T19:09:38.171" v="117" actId="20577"/>
          <ac:spMkLst>
            <pc:docMk/>
            <pc:sldMk cId="3176455052" sldId="2076137238"/>
            <ac:spMk id="6" creationId="{8DDCE97B-D65B-2FC3-A0FC-BDC2FA6AAC4D}"/>
          </ac:spMkLst>
        </pc:spChg>
      </pc:sldChg>
      <pc:sldChg chg="modSp">
        <pc:chgData name="Shahzad Ali" userId="ecba8e45-00b4-4f6b-a2f0-4dc2d773ca2c" providerId="ADAL" clId="{C4647634-4C12-6744-9FBA-1DF12C6DF5E8}" dt="2023-02-06T19:22:51.993" v="118" actId="20577"/>
        <pc:sldMkLst>
          <pc:docMk/>
          <pc:sldMk cId="1914990244" sldId="2076137418"/>
        </pc:sldMkLst>
        <pc:spChg chg="mod">
          <ac:chgData name="Shahzad Ali" userId="ecba8e45-00b4-4f6b-a2f0-4dc2d773ca2c" providerId="ADAL" clId="{C4647634-4C12-6744-9FBA-1DF12C6DF5E8}" dt="2023-02-06T19:22:51.993" v="118" actId="20577"/>
          <ac:spMkLst>
            <pc:docMk/>
            <pc:sldMk cId="1914990244" sldId="2076137418"/>
            <ac:spMk id="3" creationId="{694B5C4F-8FC3-CF4B-ACB6-947742E48D2B}"/>
          </ac:spMkLst>
        </pc:spChg>
      </pc:sldChg>
    </pc:docChg>
  </pc:docChgLst>
  <pc:docChgLst>
    <pc:chgData name="Karim El Jamali" userId="0a7c8eb8-c4ad-4e01-8ef9-3ece26eb4cac" providerId="ADAL" clId="{49FD1490-CF91-8A4C-B5B0-85DAF4C79F86}"/>
    <pc:docChg chg="custSel modSld">
      <pc:chgData name="Karim El Jamali" userId="0a7c8eb8-c4ad-4e01-8ef9-3ece26eb4cac" providerId="ADAL" clId="{49FD1490-CF91-8A4C-B5B0-85DAF4C79F86}" dt="2022-11-08T21:41:48.582" v="2"/>
      <pc:docMkLst>
        <pc:docMk/>
      </pc:docMkLst>
      <pc:sldChg chg="addSp delSp modSp mod">
        <pc:chgData name="Karim El Jamali" userId="0a7c8eb8-c4ad-4e01-8ef9-3ece26eb4cac" providerId="ADAL" clId="{49FD1490-CF91-8A4C-B5B0-85DAF4C79F86}" dt="2022-11-08T21:41:48.582" v="2"/>
        <pc:sldMkLst>
          <pc:docMk/>
          <pc:sldMk cId="3176455052" sldId="2076137238"/>
        </pc:sldMkLst>
        <pc:spChg chg="mod">
          <ac:chgData name="Karim El Jamali" userId="0a7c8eb8-c4ad-4e01-8ef9-3ece26eb4cac" providerId="ADAL" clId="{49FD1490-CF91-8A4C-B5B0-85DAF4C79F86}" dt="2022-11-08T21:40:41.136" v="0"/>
          <ac:spMkLst>
            <pc:docMk/>
            <pc:sldMk cId="3176455052" sldId="2076137238"/>
            <ac:spMk id="3" creationId="{56824572-2AC3-3243-8FD2-645004459D8D}"/>
          </ac:spMkLst>
        </pc:spChg>
        <pc:picChg chg="add mod">
          <ac:chgData name="Karim El Jamali" userId="0a7c8eb8-c4ad-4e01-8ef9-3ece26eb4cac" providerId="ADAL" clId="{49FD1490-CF91-8A4C-B5B0-85DAF4C79F86}" dt="2022-11-08T21:41:48.582" v="2"/>
          <ac:picMkLst>
            <pc:docMk/>
            <pc:sldMk cId="3176455052" sldId="2076137238"/>
            <ac:picMk id="2" creationId="{864485B8-7FAF-7DCC-C1B9-BDE75D68DC19}"/>
          </ac:picMkLst>
        </pc:picChg>
        <pc:picChg chg="del">
          <ac:chgData name="Karim El Jamali" userId="0a7c8eb8-c4ad-4e01-8ef9-3ece26eb4cac" providerId="ADAL" clId="{49FD1490-CF91-8A4C-B5B0-85DAF4C79F86}" dt="2022-11-08T21:41:40.896" v="1" actId="21"/>
          <ac:picMkLst>
            <pc:docMk/>
            <pc:sldMk cId="3176455052" sldId="2076137238"/>
            <ac:picMk id="5" creationId="{8FCFACA8-8607-92A8-1627-7F46AC08A94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8B21AF-D792-F149-B1D9-FDD0388DFB0F}" type="datetimeFigureOut">
              <a:rPr lang="en-US" smtClean="0"/>
              <a:t>2/6/23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353955-6568-FE4F-893F-DA5900F31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848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urveymonkey.com/r/aviatrixtraining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353955-6568-FE4F-893F-DA5900F3176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5341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0B6D4A-AC3D-2240-A7CB-3A71A7F1FBA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480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hlinkClick r:id="rId3"/>
              </a:rPr>
              <a:t>https://www.surveymonkey.com/r/aviatrixtraining</a:t>
            </a: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https://associate-lab-</a:t>
            </a:r>
            <a:r>
              <a:rPr lang="en-US" dirty="0" err="1"/>
              <a:t>guide.ace.aviatrixlab.com</a:t>
            </a:r>
            <a:r>
              <a:rPr lang="en-US" dirty="0"/>
              <a:t>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53955-6568-FE4F-893F-DA5900F3176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574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_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>
          <a:xfrm>
            <a:off x="0" y="0"/>
            <a:ext cx="7126664" cy="6858000"/>
          </a:xfrm>
          <a:prstGeom prst="rect">
            <a:avLst/>
          </a:prstGeom>
          <a:gradFill>
            <a:gsLst>
              <a:gs pos="56000">
                <a:schemeClr val="bg1">
                  <a:lumMod val="95000"/>
                </a:schemeClr>
              </a:gs>
              <a:gs pos="0">
                <a:schemeClr val="bg2">
                  <a:lumMod val="90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13"/>
          <p:cNvSpPr>
            <a:spLocks/>
          </p:cNvSpPr>
          <p:nvPr/>
        </p:nvSpPr>
        <p:spPr bwMode="auto">
          <a:xfrm>
            <a:off x="3207537" y="0"/>
            <a:ext cx="8984463" cy="6867525"/>
          </a:xfrm>
          <a:custGeom>
            <a:avLst/>
            <a:gdLst>
              <a:gd name="T0" fmla="*/ 896 w 2034"/>
              <a:gd name="T1" fmla="*/ 0 h 1284"/>
              <a:gd name="T2" fmla="*/ 693 w 2034"/>
              <a:gd name="T3" fmla="*/ 98 h 1284"/>
              <a:gd name="T4" fmla="*/ 594 w 2034"/>
              <a:gd name="T5" fmla="*/ 225 h 1284"/>
              <a:gd name="T6" fmla="*/ 265 w 2034"/>
              <a:gd name="T7" fmla="*/ 642 h 1284"/>
              <a:gd name="T8" fmla="*/ 89 w 2034"/>
              <a:gd name="T9" fmla="*/ 867 h 1284"/>
              <a:gd name="T10" fmla="*/ 132 w 2034"/>
              <a:gd name="T11" fmla="*/ 1229 h 1284"/>
              <a:gd name="T12" fmla="*/ 291 w 2034"/>
              <a:gd name="T13" fmla="*/ 1284 h 1284"/>
              <a:gd name="T14" fmla="*/ 896 w 2034"/>
              <a:gd name="T15" fmla="*/ 1284 h 1284"/>
              <a:gd name="T16" fmla="*/ 1501 w 2034"/>
              <a:gd name="T17" fmla="*/ 1284 h 1284"/>
              <a:gd name="T18" fmla="*/ 2034 w 2034"/>
              <a:gd name="T19" fmla="*/ 1284 h 1284"/>
              <a:gd name="T20" fmla="*/ 2034 w 2034"/>
              <a:gd name="T21" fmla="*/ 0 h 1284"/>
              <a:gd name="T22" fmla="*/ 896 w 2034"/>
              <a:gd name="T23" fmla="*/ 0 h 1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034" h="1284">
                <a:moveTo>
                  <a:pt x="896" y="0"/>
                </a:moveTo>
                <a:cubicBezTo>
                  <a:pt x="817" y="0"/>
                  <a:pt x="742" y="36"/>
                  <a:pt x="693" y="98"/>
                </a:cubicBezTo>
                <a:cubicBezTo>
                  <a:pt x="594" y="225"/>
                  <a:pt x="594" y="225"/>
                  <a:pt x="594" y="225"/>
                </a:cubicBezTo>
                <a:cubicBezTo>
                  <a:pt x="265" y="642"/>
                  <a:pt x="265" y="642"/>
                  <a:pt x="265" y="642"/>
                </a:cubicBezTo>
                <a:cubicBezTo>
                  <a:pt x="89" y="867"/>
                  <a:pt x="89" y="867"/>
                  <a:pt x="89" y="867"/>
                </a:cubicBezTo>
                <a:cubicBezTo>
                  <a:pt x="0" y="978"/>
                  <a:pt x="20" y="1140"/>
                  <a:pt x="132" y="1229"/>
                </a:cubicBezTo>
                <a:cubicBezTo>
                  <a:pt x="179" y="1266"/>
                  <a:pt x="235" y="1284"/>
                  <a:pt x="291" y="1284"/>
                </a:cubicBezTo>
                <a:cubicBezTo>
                  <a:pt x="896" y="1284"/>
                  <a:pt x="896" y="1284"/>
                  <a:pt x="896" y="1284"/>
                </a:cubicBezTo>
                <a:cubicBezTo>
                  <a:pt x="1501" y="1284"/>
                  <a:pt x="1501" y="1284"/>
                  <a:pt x="1501" y="1284"/>
                </a:cubicBezTo>
                <a:cubicBezTo>
                  <a:pt x="2034" y="1284"/>
                  <a:pt x="2034" y="1284"/>
                  <a:pt x="2034" y="1284"/>
                </a:cubicBezTo>
                <a:cubicBezTo>
                  <a:pt x="2034" y="0"/>
                  <a:pt x="2034" y="0"/>
                  <a:pt x="2034" y="0"/>
                </a:cubicBezTo>
                <a:lnTo>
                  <a:pt x="896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innerShdw blurRad="38100" dist="25400" dir="864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>
          <a:xfrm>
            <a:off x="6435137" y="1323902"/>
            <a:ext cx="5756864" cy="1848910"/>
          </a:xfrm>
        </p:spPr>
        <p:txBody>
          <a:bodyPr anchor="b">
            <a:normAutofit/>
          </a:bodyPr>
          <a:lstStyle>
            <a:lvl1pPr algn="l">
              <a:defRPr sz="4000" b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The Title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0" hasCustomPrompt="1"/>
          </p:nvPr>
        </p:nvSpPr>
        <p:spPr>
          <a:xfrm>
            <a:off x="6436965" y="3172812"/>
            <a:ext cx="5755177" cy="946821"/>
          </a:xfrm>
        </p:spPr>
        <p:txBody>
          <a:bodyPr>
            <a:normAutofit/>
          </a:bodyPr>
          <a:lstStyle>
            <a:lvl1pPr marL="0" indent="0">
              <a:buNone/>
              <a:defRPr sz="16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The Subtitle of the Presentation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B0B672-BCB2-4225-B99B-5DCF23F80FE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35317" y="4518778"/>
            <a:ext cx="5756697" cy="1006475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864" y="2615374"/>
            <a:ext cx="3449031" cy="419723"/>
          </a:xfrm>
          <a:prstGeom prst="rect">
            <a:avLst/>
          </a:prstGeom>
        </p:spPr>
      </p:pic>
      <p:cxnSp>
        <p:nvCxnSpPr>
          <p:cNvPr id="49" name="Straight Connector 48"/>
          <p:cNvCxnSpPr/>
          <p:nvPr/>
        </p:nvCxnSpPr>
        <p:spPr>
          <a:xfrm>
            <a:off x="6455414" y="2460397"/>
            <a:ext cx="5736586" cy="0"/>
          </a:xfrm>
          <a:prstGeom prst="line">
            <a:avLst/>
          </a:prstGeom>
          <a:ln w="127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0669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 userDrawn="1"/>
        </p:nvSpPr>
        <p:spPr>
          <a:xfrm>
            <a:off x="0" y="0"/>
            <a:ext cx="7126664" cy="6858000"/>
          </a:xfrm>
          <a:prstGeom prst="rect">
            <a:avLst/>
          </a:prstGeom>
          <a:gradFill>
            <a:gsLst>
              <a:gs pos="56000">
                <a:schemeClr val="bg1">
                  <a:lumMod val="95000"/>
                </a:schemeClr>
              </a:gs>
              <a:gs pos="0">
                <a:schemeClr val="bg2">
                  <a:lumMod val="90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13"/>
          <p:cNvSpPr>
            <a:spLocks/>
          </p:cNvSpPr>
          <p:nvPr userDrawn="1"/>
        </p:nvSpPr>
        <p:spPr bwMode="auto">
          <a:xfrm>
            <a:off x="3207537" y="0"/>
            <a:ext cx="8984463" cy="6867525"/>
          </a:xfrm>
          <a:custGeom>
            <a:avLst/>
            <a:gdLst>
              <a:gd name="T0" fmla="*/ 896 w 2034"/>
              <a:gd name="T1" fmla="*/ 0 h 1284"/>
              <a:gd name="T2" fmla="*/ 693 w 2034"/>
              <a:gd name="T3" fmla="*/ 98 h 1284"/>
              <a:gd name="T4" fmla="*/ 594 w 2034"/>
              <a:gd name="T5" fmla="*/ 225 h 1284"/>
              <a:gd name="T6" fmla="*/ 265 w 2034"/>
              <a:gd name="T7" fmla="*/ 642 h 1284"/>
              <a:gd name="T8" fmla="*/ 89 w 2034"/>
              <a:gd name="T9" fmla="*/ 867 h 1284"/>
              <a:gd name="T10" fmla="*/ 132 w 2034"/>
              <a:gd name="T11" fmla="*/ 1229 h 1284"/>
              <a:gd name="T12" fmla="*/ 291 w 2034"/>
              <a:gd name="T13" fmla="*/ 1284 h 1284"/>
              <a:gd name="T14" fmla="*/ 896 w 2034"/>
              <a:gd name="T15" fmla="*/ 1284 h 1284"/>
              <a:gd name="T16" fmla="*/ 1501 w 2034"/>
              <a:gd name="T17" fmla="*/ 1284 h 1284"/>
              <a:gd name="T18" fmla="*/ 2034 w 2034"/>
              <a:gd name="T19" fmla="*/ 1284 h 1284"/>
              <a:gd name="T20" fmla="*/ 2034 w 2034"/>
              <a:gd name="T21" fmla="*/ 0 h 1284"/>
              <a:gd name="T22" fmla="*/ 896 w 2034"/>
              <a:gd name="T23" fmla="*/ 0 h 1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034" h="1284">
                <a:moveTo>
                  <a:pt x="896" y="0"/>
                </a:moveTo>
                <a:cubicBezTo>
                  <a:pt x="817" y="0"/>
                  <a:pt x="742" y="36"/>
                  <a:pt x="693" y="98"/>
                </a:cubicBezTo>
                <a:cubicBezTo>
                  <a:pt x="594" y="225"/>
                  <a:pt x="594" y="225"/>
                  <a:pt x="594" y="225"/>
                </a:cubicBezTo>
                <a:cubicBezTo>
                  <a:pt x="265" y="642"/>
                  <a:pt x="265" y="642"/>
                  <a:pt x="265" y="642"/>
                </a:cubicBezTo>
                <a:cubicBezTo>
                  <a:pt x="89" y="867"/>
                  <a:pt x="89" y="867"/>
                  <a:pt x="89" y="867"/>
                </a:cubicBezTo>
                <a:cubicBezTo>
                  <a:pt x="0" y="978"/>
                  <a:pt x="20" y="1140"/>
                  <a:pt x="132" y="1229"/>
                </a:cubicBezTo>
                <a:cubicBezTo>
                  <a:pt x="179" y="1266"/>
                  <a:pt x="235" y="1284"/>
                  <a:pt x="291" y="1284"/>
                </a:cubicBezTo>
                <a:cubicBezTo>
                  <a:pt x="896" y="1284"/>
                  <a:pt x="896" y="1284"/>
                  <a:pt x="896" y="1284"/>
                </a:cubicBezTo>
                <a:cubicBezTo>
                  <a:pt x="1501" y="1284"/>
                  <a:pt x="1501" y="1284"/>
                  <a:pt x="1501" y="1284"/>
                </a:cubicBezTo>
                <a:cubicBezTo>
                  <a:pt x="2034" y="1284"/>
                  <a:pt x="2034" y="1284"/>
                  <a:pt x="2034" y="1284"/>
                </a:cubicBezTo>
                <a:cubicBezTo>
                  <a:pt x="2034" y="0"/>
                  <a:pt x="2034" y="0"/>
                  <a:pt x="2034" y="0"/>
                </a:cubicBezTo>
                <a:lnTo>
                  <a:pt x="896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innerShdw blurRad="38100" dist="25400" dir="864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6" name="Title 15"/>
          <p:cNvSpPr>
            <a:spLocks noGrp="1"/>
          </p:cNvSpPr>
          <p:nvPr userDrawn="1">
            <p:ph type="title" hasCustomPrompt="1"/>
          </p:nvPr>
        </p:nvSpPr>
        <p:spPr>
          <a:xfrm>
            <a:off x="6435137" y="1323902"/>
            <a:ext cx="5756864" cy="1848910"/>
          </a:xfrm>
        </p:spPr>
        <p:txBody>
          <a:bodyPr anchor="b">
            <a:normAutofit/>
          </a:bodyPr>
          <a:lstStyle>
            <a:lvl1pPr algn="l">
              <a:defRPr sz="4000" b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The Title</a:t>
            </a:r>
          </a:p>
        </p:txBody>
      </p:sp>
      <p:sp>
        <p:nvSpPr>
          <p:cNvPr id="18" name="Text Placeholder 17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436965" y="3172812"/>
            <a:ext cx="5755177" cy="946821"/>
          </a:xfrm>
        </p:spPr>
        <p:txBody>
          <a:bodyPr>
            <a:normAutofit/>
          </a:bodyPr>
          <a:lstStyle>
            <a:lvl1pPr marL="0" indent="0">
              <a:buNone/>
              <a:defRPr sz="16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The Subtitle of the Presentation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B0B672-BCB2-4225-B99B-5DCF23F80FEF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435317" y="4518778"/>
            <a:ext cx="5756697" cy="1006475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5864" y="2615374"/>
            <a:ext cx="3449031" cy="419723"/>
          </a:xfrm>
          <a:prstGeom prst="rect">
            <a:avLst/>
          </a:prstGeom>
        </p:spPr>
      </p:pic>
      <p:cxnSp>
        <p:nvCxnSpPr>
          <p:cNvPr id="49" name="Straight Connector 48"/>
          <p:cNvCxnSpPr/>
          <p:nvPr userDrawn="1"/>
        </p:nvCxnSpPr>
        <p:spPr>
          <a:xfrm>
            <a:off x="6455414" y="2460397"/>
            <a:ext cx="5736586" cy="0"/>
          </a:xfrm>
          <a:prstGeom prst="line">
            <a:avLst/>
          </a:prstGeom>
          <a:ln w="127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7586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ark_title_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 userDrawn="1"/>
        </p:nvSpPr>
        <p:spPr>
          <a:xfrm>
            <a:off x="0" y="0"/>
            <a:ext cx="7126664" cy="6858000"/>
          </a:xfrm>
          <a:prstGeom prst="rect">
            <a:avLst/>
          </a:prstGeom>
          <a:gradFill>
            <a:gsLst>
              <a:gs pos="56000">
                <a:schemeClr val="tx2"/>
              </a:gs>
              <a:gs pos="0">
                <a:schemeClr val="tx1"/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13"/>
          <p:cNvSpPr>
            <a:spLocks/>
          </p:cNvSpPr>
          <p:nvPr userDrawn="1"/>
        </p:nvSpPr>
        <p:spPr bwMode="auto">
          <a:xfrm>
            <a:off x="3207537" y="0"/>
            <a:ext cx="8984463" cy="6867525"/>
          </a:xfrm>
          <a:custGeom>
            <a:avLst/>
            <a:gdLst>
              <a:gd name="T0" fmla="*/ 896 w 2034"/>
              <a:gd name="T1" fmla="*/ 0 h 1284"/>
              <a:gd name="T2" fmla="*/ 693 w 2034"/>
              <a:gd name="T3" fmla="*/ 98 h 1284"/>
              <a:gd name="T4" fmla="*/ 594 w 2034"/>
              <a:gd name="T5" fmla="*/ 225 h 1284"/>
              <a:gd name="T6" fmla="*/ 265 w 2034"/>
              <a:gd name="T7" fmla="*/ 642 h 1284"/>
              <a:gd name="T8" fmla="*/ 89 w 2034"/>
              <a:gd name="T9" fmla="*/ 867 h 1284"/>
              <a:gd name="T10" fmla="*/ 132 w 2034"/>
              <a:gd name="T11" fmla="*/ 1229 h 1284"/>
              <a:gd name="T12" fmla="*/ 291 w 2034"/>
              <a:gd name="T13" fmla="*/ 1284 h 1284"/>
              <a:gd name="T14" fmla="*/ 896 w 2034"/>
              <a:gd name="T15" fmla="*/ 1284 h 1284"/>
              <a:gd name="T16" fmla="*/ 1501 w 2034"/>
              <a:gd name="T17" fmla="*/ 1284 h 1284"/>
              <a:gd name="T18" fmla="*/ 2034 w 2034"/>
              <a:gd name="T19" fmla="*/ 1284 h 1284"/>
              <a:gd name="T20" fmla="*/ 2034 w 2034"/>
              <a:gd name="T21" fmla="*/ 0 h 1284"/>
              <a:gd name="T22" fmla="*/ 896 w 2034"/>
              <a:gd name="T23" fmla="*/ 0 h 1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034" h="1284">
                <a:moveTo>
                  <a:pt x="896" y="0"/>
                </a:moveTo>
                <a:cubicBezTo>
                  <a:pt x="817" y="0"/>
                  <a:pt x="742" y="36"/>
                  <a:pt x="693" y="98"/>
                </a:cubicBezTo>
                <a:cubicBezTo>
                  <a:pt x="594" y="225"/>
                  <a:pt x="594" y="225"/>
                  <a:pt x="594" y="225"/>
                </a:cubicBezTo>
                <a:cubicBezTo>
                  <a:pt x="265" y="642"/>
                  <a:pt x="265" y="642"/>
                  <a:pt x="265" y="642"/>
                </a:cubicBezTo>
                <a:cubicBezTo>
                  <a:pt x="89" y="867"/>
                  <a:pt x="89" y="867"/>
                  <a:pt x="89" y="867"/>
                </a:cubicBezTo>
                <a:cubicBezTo>
                  <a:pt x="0" y="978"/>
                  <a:pt x="20" y="1140"/>
                  <a:pt x="132" y="1229"/>
                </a:cubicBezTo>
                <a:cubicBezTo>
                  <a:pt x="179" y="1266"/>
                  <a:pt x="235" y="1284"/>
                  <a:pt x="291" y="1284"/>
                </a:cubicBezTo>
                <a:cubicBezTo>
                  <a:pt x="896" y="1284"/>
                  <a:pt x="896" y="1284"/>
                  <a:pt x="896" y="1284"/>
                </a:cubicBezTo>
                <a:cubicBezTo>
                  <a:pt x="1501" y="1284"/>
                  <a:pt x="1501" y="1284"/>
                  <a:pt x="1501" y="1284"/>
                </a:cubicBezTo>
                <a:cubicBezTo>
                  <a:pt x="2034" y="1284"/>
                  <a:pt x="2034" y="1284"/>
                  <a:pt x="2034" y="1284"/>
                </a:cubicBezTo>
                <a:cubicBezTo>
                  <a:pt x="2034" y="0"/>
                  <a:pt x="2034" y="0"/>
                  <a:pt x="2034" y="0"/>
                </a:cubicBezTo>
                <a:lnTo>
                  <a:pt x="89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38100" dist="25400" dir="864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6" name="Title 15"/>
          <p:cNvSpPr>
            <a:spLocks noGrp="1"/>
          </p:cNvSpPr>
          <p:nvPr userDrawn="1">
            <p:ph type="title" hasCustomPrompt="1"/>
          </p:nvPr>
        </p:nvSpPr>
        <p:spPr>
          <a:xfrm>
            <a:off x="6435137" y="1323902"/>
            <a:ext cx="5756864" cy="1848910"/>
          </a:xfrm>
        </p:spPr>
        <p:txBody>
          <a:bodyPr anchor="b">
            <a:normAutofit/>
          </a:bodyPr>
          <a:lstStyle>
            <a:lvl1pPr algn="l">
              <a:defRPr sz="4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The Title</a:t>
            </a:r>
          </a:p>
        </p:txBody>
      </p:sp>
      <p:sp>
        <p:nvSpPr>
          <p:cNvPr id="18" name="Text Placeholder 17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436965" y="3172812"/>
            <a:ext cx="5755177" cy="946821"/>
          </a:xfrm>
        </p:spPr>
        <p:txBody>
          <a:bodyPr>
            <a:normAutofit/>
          </a:bodyPr>
          <a:lstStyle>
            <a:lvl1pPr marL="0" indent="0">
              <a:buNone/>
              <a:defRPr sz="1600" cap="all" baseline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pPr lvl="0"/>
            <a:r>
              <a:rPr lang="en-US" dirty="0"/>
              <a:t>The Subtitle of the Presentation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B0B672-BCB2-4225-B99B-5DCF23F80FEF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435317" y="4518778"/>
            <a:ext cx="5756697" cy="1006475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</a:p>
        </p:txBody>
      </p:sp>
      <p:cxnSp>
        <p:nvCxnSpPr>
          <p:cNvPr id="49" name="Straight Connector 48"/>
          <p:cNvCxnSpPr/>
          <p:nvPr userDrawn="1"/>
        </p:nvCxnSpPr>
        <p:spPr>
          <a:xfrm>
            <a:off x="6455414" y="2460397"/>
            <a:ext cx="5736586" cy="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4"/>
          <p:cNvGrpSpPr>
            <a:grpSpLocks noChangeAspect="1"/>
          </p:cNvGrpSpPr>
          <p:nvPr userDrawn="1"/>
        </p:nvGrpSpPr>
        <p:grpSpPr bwMode="auto">
          <a:xfrm>
            <a:off x="396875" y="2614613"/>
            <a:ext cx="3460750" cy="423862"/>
            <a:chOff x="250" y="1647"/>
            <a:chExt cx="2180" cy="267"/>
          </a:xfrm>
          <a:solidFill>
            <a:schemeClr val="bg1"/>
          </a:solidFill>
        </p:grpSpPr>
        <p:sp>
          <p:nvSpPr>
            <p:cNvPr id="5" name="Freeform 5"/>
            <p:cNvSpPr>
              <a:spLocks noEditPoints="1"/>
            </p:cNvSpPr>
            <p:nvPr userDrawn="1"/>
          </p:nvSpPr>
          <p:spPr bwMode="auto">
            <a:xfrm>
              <a:off x="719" y="1665"/>
              <a:ext cx="236" cy="233"/>
            </a:xfrm>
            <a:custGeom>
              <a:avLst/>
              <a:gdLst>
                <a:gd name="T0" fmla="*/ 113 w 123"/>
                <a:gd name="T1" fmla="*/ 117 h 119"/>
                <a:gd name="T2" fmla="*/ 113 w 123"/>
                <a:gd name="T3" fmla="*/ 104 h 119"/>
                <a:gd name="T4" fmla="*/ 99 w 123"/>
                <a:gd name="T5" fmla="*/ 110 h 119"/>
                <a:gd name="T6" fmla="*/ 83 w 123"/>
                <a:gd name="T7" fmla="*/ 115 h 119"/>
                <a:gd name="T8" fmla="*/ 66 w 123"/>
                <a:gd name="T9" fmla="*/ 118 h 119"/>
                <a:gd name="T10" fmla="*/ 48 w 123"/>
                <a:gd name="T11" fmla="*/ 119 h 119"/>
                <a:gd name="T12" fmla="*/ 28 w 123"/>
                <a:gd name="T13" fmla="*/ 117 h 119"/>
                <a:gd name="T14" fmla="*/ 13 w 123"/>
                <a:gd name="T15" fmla="*/ 111 h 119"/>
                <a:gd name="T16" fmla="*/ 3 w 123"/>
                <a:gd name="T17" fmla="*/ 101 h 119"/>
                <a:gd name="T18" fmla="*/ 0 w 123"/>
                <a:gd name="T19" fmla="*/ 88 h 119"/>
                <a:gd name="T20" fmla="*/ 4 w 123"/>
                <a:gd name="T21" fmla="*/ 74 h 119"/>
                <a:gd name="T22" fmla="*/ 15 w 123"/>
                <a:gd name="T23" fmla="*/ 64 h 119"/>
                <a:gd name="T24" fmla="*/ 32 w 123"/>
                <a:gd name="T25" fmla="*/ 56 h 119"/>
                <a:gd name="T26" fmla="*/ 55 w 123"/>
                <a:gd name="T27" fmla="*/ 51 h 119"/>
                <a:gd name="T28" fmla="*/ 82 w 123"/>
                <a:gd name="T29" fmla="*/ 47 h 119"/>
                <a:gd name="T30" fmla="*/ 113 w 123"/>
                <a:gd name="T31" fmla="*/ 45 h 119"/>
                <a:gd name="T32" fmla="*/ 113 w 123"/>
                <a:gd name="T33" fmla="*/ 36 h 119"/>
                <a:gd name="T34" fmla="*/ 111 w 123"/>
                <a:gd name="T35" fmla="*/ 27 h 119"/>
                <a:gd name="T36" fmla="*/ 105 w 123"/>
                <a:gd name="T37" fmla="*/ 20 h 119"/>
                <a:gd name="T38" fmla="*/ 97 w 123"/>
                <a:gd name="T39" fmla="*/ 15 h 119"/>
                <a:gd name="T40" fmla="*/ 86 w 123"/>
                <a:gd name="T41" fmla="*/ 11 h 119"/>
                <a:gd name="T42" fmla="*/ 75 w 123"/>
                <a:gd name="T43" fmla="*/ 10 h 119"/>
                <a:gd name="T44" fmla="*/ 62 w 123"/>
                <a:gd name="T45" fmla="*/ 9 h 119"/>
                <a:gd name="T46" fmla="*/ 47 w 123"/>
                <a:gd name="T47" fmla="*/ 10 h 119"/>
                <a:gd name="T48" fmla="*/ 34 w 123"/>
                <a:gd name="T49" fmla="*/ 12 h 119"/>
                <a:gd name="T50" fmla="*/ 22 w 123"/>
                <a:gd name="T51" fmla="*/ 16 h 119"/>
                <a:gd name="T52" fmla="*/ 11 w 123"/>
                <a:gd name="T53" fmla="*/ 20 h 119"/>
                <a:gd name="T54" fmla="*/ 11 w 123"/>
                <a:gd name="T55" fmla="*/ 7 h 119"/>
                <a:gd name="T56" fmla="*/ 36 w 123"/>
                <a:gd name="T57" fmla="*/ 2 h 119"/>
                <a:gd name="T58" fmla="*/ 64 w 123"/>
                <a:gd name="T59" fmla="*/ 0 h 119"/>
                <a:gd name="T60" fmla="*/ 87 w 123"/>
                <a:gd name="T61" fmla="*/ 2 h 119"/>
                <a:gd name="T62" fmla="*/ 106 w 123"/>
                <a:gd name="T63" fmla="*/ 9 h 119"/>
                <a:gd name="T64" fmla="*/ 119 w 123"/>
                <a:gd name="T65" fmla="*/ 21 h 119"/>
                <a:gd name="T66" fmla="*/ 123 w 123"/>
                <a:gd name="T67" fmla="*/ 39 h 119"/>
                <a:gd name="T68" fmla="*/ 123 w 123"/>
                <a:gd name="T69" fmla="*/ 117 h 119"/>
                <a:gd name="T70" fmla="*/ 113 w 123"/>
                <a:gd name="T71" fmla="*/ 117 h 119"/>
                <a:gd name="T72" fmla="*/ 113 w 123"/>
                <a:gd name="T73" fmla="*/ 54 h 119"/>
                <a:gd name="T74" fmla="*/ 66 w 123"/>
                <a:gd name="T75" fmla="*/ 59 h 119"/>
                <a:gd name="T76" fmla="*/ 34 w 123"/>
                <a:gd name="T77" fmla="*/ 66 h 119"/>
                <a:gd name="T78" fmla="*/ 16 w 123"/>
                <a:gd name="T79" fmla="*/ 75 h 119"/>
                <a:gd name="T80" fmla="*/ 11 w 123"/>
                <a:gd name="T81" fmla="*/ 87 h 119"/>
                <a:gd name="T82" fmla="*/ 13 w 123"/>
                <a:gd name="T83" fmla="*/ 97 h 119"/>
                <a:gd name="T84" fmla="*/ 22 w 123"/>
                <a:gd name="T85" fmla="*/ 104 h 119"/>
                <a:gd name="T86" fmla="*/ 34 w 123"/>
                <a:gd name="T87" fmla="*/ 108 h 119"/>
                <a:gd name="T88" fmla="*/ 51 w 123"/>
                <a:gd name="T89" fmla="*/ 110 h 119"/>
                <a:gd name="T90" fmla="*/ 63 w 123"/>
                <a:gd name="T91" fmla="*/ 109 h 119"/>
                <a:gd name="T92" fmla="*/ 75 w 123"/>
                <a:gd name="T93" fmla="*/ 107 h 119"/>
                <a:gd name="T94" fmla="*/ 86 w 123"/>
                <a:gd name="T95" fmla="*/ 105 h 119"/>
                <a:gd name="T96" fmla="*/ 97 w 123"/>
                <a:gd name="T97" fmla="*/ 101 h 119"/>
                <a:gd name="T98" fmla="*/ 106 w 123"/>
                <a:gd name="T99" fmla="*/ 97 h 119"/>
                <a:gd name="T100" fmla="*/ 113 w 123"/>
                <a:gd name="T101" fmla="*/ 93 h 119"/>
                <a:gd name="T102" fmla="*/ 113 w 123"/>
                <a:gd name="T103" fmla="*/ 5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3" h="119">
                  <a:moveTo>
                    <a:pt x="113" y="117"/>
                  </a:moveTo>
                  <a:cubicBezTo>
                    <a:pt x="113" y="104"/>
                    <a:pt x="113" y="104"/>
                    <a:pt x="113" y="104"/>
                  </a:cubicBezTo>
                  <a:cubicBezTo>
                    <a:pt x="109" y="106"/>
                    <a:pt x="104" y="108"/>
                    <a:pt x="99" y="110"/>
                  </a:cubicBezTo>
                  <a:cubicBezTo>
                    <a:pt x="94" y="112"/>
                    <a:pt x="89" y="114"/>
                    <a:pt x="83" y="115"/>
                  </a:cubicBezTo>
                  <a:cubicBezTo>
                    <a:pt x="77" y="116"/>
                    <a:pt x="72" y="117"/>
                    <a:pt x="66" y="118"/>
                  </a:cubicBezTo>
                  <a:cubicBezTo>
                    <a:pt x="60" y="119"/>
                    <a:pt x="54" y="119"/>
                    <a:pt x="48" y="119"/>
                  </a:cubicBezTo>
                  <a:cubicBezTo>
                    <a:pt x="41" y="119"/>
                    <a:pt x="34" y="118"/>
                    <a:pt x="28" y="117"/>
                  </a:cubicBezTo>
                  <a:cubicBezTo>
                    <a:pt x="22" y="116"/>
                    <a:pt x="17" y="114"/>
                    <a:pt x="13" y="111"/>
                  </a:cubicBezTo>
                  <a:cubicBezTo>
                    <a:pt x="9" y="108"/>
                    <a:pt x="6" y="105"/>
                    <a:pt x="3" y="101"/>
                  </a:cubicBezTo>
                  <a:cubicBezTo>
                    <a:pt x="1" y="97"/>
                    <a:pt x="0" y="93"/>
                    <a:pt x="0" y="88"/>
                  </a:cubicBezTo>
                  <a:cubicBezTo>
                    <a:pt x="0" y="82"/>
                    <a:pt x="1" y="78"/>
                    <a:pt x="4" y="74"/>
                  </a:cubicBezTo>
                  <a:cubicBezTo>
                    <a:pt x="6" y="70"/>
                    <a:pt x="10" y="67"/>
                    <a:pt x="15" y="64"/>
                  </a:cubicBezTo>
                  <a:cubicBezTo>
                    <a:pt x="20" y="61"/>
                    <a:pt x="26" y="58"/>
                    <a:pt x="32" y="56"/>
                  </a:cubicBezTo>
                  <a:cubicBezTo>
                    <a:pt x="39" y="54"/>
                    <a:pt x="47" y="52"/>
                    <a:pt x="55" y="51"/>
                  </a:cubicBezTo>
                  <a:cubicBezTo>
                    <a:pt x="63" y="50"/>
                    <a:pt x="73" y="48"/>
                    <a:pt x="82" y="47"/>
                  </a:cubicBezTo>
                  <a:cubicBezTo>
                    <a:pt x="92" y="47"/>
                    <a:pt x="102" y="46"/>
                    <a:pt x="113" y="45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3" y="33"/>
                    <a:pt x="112" y="30"/>
                    <a:pt x="111" y="27"/>
                  </a:cubicBezTo>
                  <a:cubicBezTo>
                    <a:pt x="110" y="24"/>
                    <a:pt x="108" y="22"/>
                    <a:pt x="105" y="20"/>
                  </a:cubicBezTo>
                  <a:cubicBezTo>
                    <a:pt x="103" y="18"/>
                    <a:pt x="100" y="16"/>
                    <a:pt x="97" y="15"/>
                  </a:cubicBezTo>
                  <a:cubicBezTo>
                    <a:pt x="94" y="13"/>
                    <a:pt x="90" y="12"/>
                    <a:pt x="86" y="11"/>
                  </a:cubicBezTo>
                  <a:cubicBezTo>
                    <a:pt x="83" y="11"/>
                    <a:pt x="79" y="10"/>
                    <a:pt x="75" y="10"/>
                  </a:cubicBezTo>
                  <a:cubicBezTo>
                    <a:pt x="70" y="9"/>
                    <a:pt x="66" y="9"/>
                    <a:pt x="62" y="9"/>
                  </a:cubicBezTo>
                  <a:cubicBezTo>
                    <a:pt x="56" y="9"/>
                    <a:pt x="51" y="9"/>
                    <a:pt x="47" y="10"/>
                  </a:cubicBezTo>
                  <a:cubicBezTo>
                    <a:pt x="42" y="10"/>
                    <a:pt x="38" y="11"/>
                    <a:pt x="34" y="12"/>
                  </a:cubicBezTo>
                  <a:cubicBezTo>
                    <a:pt x="30" y="13"/>
                    <a:pt x="26" y="14"/>
                    <a:pt x="22" y="16"/>
                  </a:cubicBezTo>
                  <a:cubicBezTo>
                    <a:pt x="18" y="17"/>
                    <a:pt x="15" y="18"/>
                    <a:pt x="11" y="20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5"/>
                    <a:pt x="27" y="4"/>
                    <a:pt x="36" y="2"/>
                  </a:cubicBezTo>
                  <a:cubicBezTo>
                    <a:pt x="45" y="0"/>
                    <a:pt x="54" y="0"/>
                    <a:pt x="64" y="0"/>
                  </a:cubicBezTo>
                  <a:cubicBezTo>
                    <a:pt x="72" y="0"/>
                    <a:pt x="80" y="0"/>
                    <a:pt x="87" y="2"/>
                  </a:cubicBezTo>
                  <a:cubicBezTo>
                    <a:pt x="94" y="3"/>
                    <a:pt x="101" y="6"/>
                    <a:pt x="106" y="9"/>
                  </a:cubicBezTo>
                  <a:cubicBezTo>
                    <a:pt x="112" y="12"/>
                    <a:pt x="116" y="16"/>
                    <a:pt x="119" y="21"/>
                  </a:cubicBezTo>
                  <a:cubicBezTo>
                    <a:pt x="122" y="26"/>
                    <a:pt x="123" y="32"/>
                    <a:pt x="123" y="39"/>
                  </a:cubicBezTo>
                  <a:cubicBezTo>
                    <a:pt x="123" y="117"/>
                    <a:pt x="123" y="117"/>
                    <a:pt x="123" y="117"/>
                  </a:cubicBezTo>
                  <a:lnTo>
                    <a:pt x="113" y="117"/>
                  </a:lnTo>
                  <a:close/>
                  <a:moveTo>
                    <a:pt x="113" y="54"/>
                  </a:moveTo>
                  <a:cubicBezTo>
                    <a:pt x="95" y="55"/>
                    <a:pt x="79" y="57"/>
                    <a:pt x="66" y="59"/>
                  </a:cubicBezTo>
                  <a:cubicBezTo>
                    <a:pt x="53" y="61"/>
                    <a:pt x="43" y="63"/>
                    <a:pt x="34" y="66"/>
                  </a:cubicBezTo>
                  <a:cubicBezTo>
                    <a:pt x="26" y="68"/>
                    <a:pt x="20" y="71"/>
                    <a:pt x="16" y="75"/>
                  </a:cubicBezTo>
                  <a:cubicBezTo>
                    <a:pt x="13" y="78"/>
                    <a:pt x="11" y="83"/>
                    <a:pt x="11" y="87"/>
                  </a:cubicBezTo>
                  <a:cubicBezTo>
                    <a:pt x="11" y="91"/>
                    <a:pt x="12" y="94"/>
                    <a:pt x="13" y="97"/>
                  </a:cubicBezTo>
                  <a:cubicBezTo>
                    <a:pt x="15" y="100"/>
                    <a:pt x="18" y="102"/>
                    <a:pt x="22" y="104"/>
                  </a:cubicBezTo>
                  <a:cubicBezTo>
                    <a:pt x="25" y="106"/>
                    <a:pt x="29" y="107"/>
                    <a:pt x="34" y="108"/>
                  </a:cubicBezTo>
                  <a:cubicBezTo>
                    <a:pt x="39" y="109"/>
                    <a:pt x="45" y="110"/>
                    <a:pt x="51" y="110"/>
                  </a:cubicBezTo>
                  <a:cubicBezTo>
                    <a:pt x="55" y="110"/>
                    <a:pt x="59" y="110"/>
                    <a:pt x="63" y="109"/>
                  </a:cubicBezTo>
                  <a:cubicBezTo>
                    <a:pt x="67" y="109"/>
                    <a:pt x="71" y="108"/>
                    <a:pt x="75" y="107"/>
                  </a:cubicBezTo>
                  <a:cubicBezTo>
                    <a:pt x="78" y="107"/>
                    <a:pt x="82" y="106"/>
                    <a:pt x="86" y="105"/>
                  </a:cubicBezTo>
                  <a:cubicBezTo>
                    <a:pt x="90" y="104"/>
                    <a:pt x="93" y="103"/>
                    <a:pt x="97" y="101"/>
                  </a:cubicBezTo>
                  <a:cubicBezTo>
                    <a:pt x="100" y="100"/>
                    <a:pt x="103" y="99"/>
                    <a:pt x="106" y="97"/>
                  </a:cubicBezTo>
                  <a:cubicBezTo>
                    <a:pt x="109" y="96"/>
                    <a:pt x="111" y="95"/>
                    <a:pt x="113" y="93"/>
                  </a:cubicBezTo>
                  <a:lnTo>
                    <a:pt x="113" y="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999" y="1669"/>
              <a:ext cx="254" cy="225"/>
            </a:xfrm>
            <a:custGeom>
              <a:avLst/>
              <a:gdLst>
                <a:gd name="T0" fmla="*/ 142 w 254"/>
                <a:gd name="T1" fmla="*/ 225 h 225"/>
                <a:gd name="T2" fmla="*/ 111 w 254"/>
                <a:gd name="T3" fmla="*/ 225 h 225"/>
                <a:gd name="T4" fmla="*/ 0 w 254"/>
                <a:gd name="T5" fmla="*/ 0 h 225"/>
                <a:gd name="T6" fmla="*/ 23 w 254"/>
                <a:gd name="T7" fmla="*/ 0 h 225"/>
                <a:gd name="T8" fmla="*/ 127 w 254"/>
                <a:gd name="T9" fmla="*/ 212 h 225"/>
                <a:gd name="T10" fmla="*/ 231 w 254"/>
                <a:gd name="T11" fmla="*/ 0 h 225"/>
                <a:gd name="T12" fmla="*/ 254 w 254"/>
                <a:gd name="T13" fmla="*/ 0 h 225"/>
                <a:gd name="T14" fmla="*/ 142 w 254"/>
                <a:gd name="T15" fmla="*/ 225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4" h="225">
                  <a:moveTo>
                    <a:pt x="142" y="225"/>
                  </a:moveTo>
                  <a:lnTo>
                    <a:pt x="111" y="225"/>
                  </a:lnTo>
                  <a:lnTo>
                    <a:pt x="0" y="0"/>
                  </a:lnTo>
                  <a:lnTo>
                    <a:pt x="23" y="0"/>
                  </a:lnTo>
                  <a:lnTo>
                    <a:pt x="127" y="212"/>
                  </a:lnTo>
                  <a:lnTo>
                    <a:pt x="231" y="0"/>
                  </a:lnTo>
                  <a:lnTo>
                    <a:pt x="254" y="0"/>
                  </a:lnTo>
                  <a:lnTo>
                    <a:pt x="142" y="2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Rectangle 7"/>
            <p:cNvSpPr>
              <a:spLocks noChangeArrowheads="1"/>
            </p:cNvSpPr>
            <p:nvPr userDrawn="1"/>
          </p:nvSpPr>
          <p:spPr bwMode="auto">
            <a:xfrm>
              <a:off x="1297" y="1669"/>
              <a:ext cx="21" cy="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1376" y="1665"/>
              <a:ext cx="236" cy="233"/>
            </a:xfrm>
            <a:custGeom>
              <a:avLst/>
              <a:gdLst>
                <a:gd name="T0" fmla="*/ 113 w 123"/>
                <a:gd name="T1" fmla="*/ 117 h 119"/>
                <a:gd name="T2" fmla="*/ 113 w 123"/>
                <a:gd name="T3" fmla="*/ 104 h 119"/>
                <a:gd name="T4" fmla="*/ 99 w 123"/>
                <a:gd name="T5" fmla="*/ 110 h 119"/>
                <a:gd name="T6" fmla="*/ 83 w 123"/>
                <a:gd name="T7" fmla="*/ 115 h 119"/>
                <a:gd name="T8" fmla="*/ 66 w 123"/>
                <a:gd name="T9" fmla="*/ 118 h 119"/>
                <a:gd name="T10" fmla="*/ 48 w 123"/>
                <a:gd name="T11" fmla="*/ 119 h 119"/>
                <a:gd name="T12" fmla="*/ 28 w 123"/>
                <a:gd name="T13" fmla="*/ 117 h 119"/>
                <a:gd name="T14" fmla="*/ 13 w 123"/>
                <a:gd name="T15" fmla="*/ 111 h 119"/>
                <a:gd name="T16" fmla="*/ 3 w 123"/>
                <a:gd name="T17" fmla="*/ 101 h 119"/>
                <a:gd name="T18" fmla="*/ 0 w 123"/>
                <a:gd name="T19" fmla="*/ 88 h 119"/>
                <a:gd name="T20" fmla="*/ 4 w 123"/>
                <a:gd name="T21" fmla="*/ 74 h 119"/>
                <a:gd name="T22" fmla="*/ 15 w 123"/>
                <a:gd name="T23" fmla="*/ 64 h 119"/>
                <a:gd name="T24" fmla="*/ 32 w 123"/>
                <a:gd name="T25" fmla="*/ 56 h 119"/>
                <a:gd name="T26" fmla="*/ 55 w 123"/>
                <a:gd name="T27" fmla="*/ 51 h 119"/>
                <a:gd name="T28" fmla="*/ 82 w 123"/>
                <a:gd name="T29" fmla="*/ 47 h 119"/>
                <a:gd name="T30" fmla="*/ 113 w 123"/>
                <a:gd name="T31" fmla="*/ 45 h 119"/>
                <a:gd name="T32" fmla="*/ 113 w 123"/>
                <a:gd name="T33" fmla="*/ 36 h 119"/>
                <a:gd name="T34" fmla="*/ 111 w 123"/>
                <a:gd name="T35" fmla="*/ 27 h 119"/>
                <a:gd name="T36" fmla="*/ 105 w 123"/>
                <a:gd name="T37" fmla="*/ 20 h 119"/>
                <a:gd name="T38" fmla="*/ 97 w 123"/>
                <a:gd name="T39" fmla="*/ 15 h 119"/>
                <a:gd name="T40" fmla="*/ 86 w 123"/>
                <a:gd name="T41" fmla="*/ 11 h 119"/>
                <a:gd name="T42" fmla="*/ 74 w 123"/>
                <a:gd name="T43" fmla="*/ 10 h 119"/>
                <a:gd name="T44" fmla="*/ 62 w 123"/>
                <a:gd name="T45" fmla="*/ 9 h 119"/>
                <a:gd name="T46" fmla="*/ 46 w 123"/>
                <a:gd name="T47" fmla="*/ 10 h 119"/>
                <a:gd name="T48" fmla="*/ 33 w 123"/>
                <a:gd name="T49" fmla="*/ 12 h 119"/>
                <a:gd name="T50" fmla="*/ 22 w 123"/>
                <a:gd name="T51" fmla="*/ 16 h 119"/>
                <a:gd name="T52" fmla="*/ 11 w 123"/>
                <a:gd name="T53" fmla="*/ 20 h 119"/>
                <a:gd name="T54" fmla="*/ 11 w 123"/>
                <a:gd name="T55" fmla="*/ 7 h 119"/>
                <a:gd name="T56" fmla="*/ 36 w 123"/>
                <a:gd name="T57" fmla="*/ 2 h 119"/>
                <a:gd name="T58" fmla="*/ 64 w 123"/>
                <a:gd name="T59" fmla="*/ 0 h 119"/>
                <a:gd name="T60" fmla="*/ 87 w 123"/>
                <a:gd name="T61" fmla="*/ 2 h 119"/>
                <a:gd name="T62" fmla="*/ 106 w 123"/>
                <a:gd name="T63" fmla="*/ 9 h 119"/>
                <a:gd name="T64" fmla="*/ 119 w 123"/>
                <a:gd name="T65" fmla="*/ 21 h 119"/>
                <a:gd name="T66" fmla="*/ 123 w 123"/>
                <a:gd name="T67" fmla="*/ 39 h 119"/>
                <a:gd name="T68" fmla="*/ 123 w 123"/>
                <a:gd name="T69" fmla="*/ 117 h 119"/>
                <a:gd name="T70" fmla="*/ 113 w 123"/>
                <a:gd name="T71" fmla="*/ 117 h 119"/>
                <a:gd name="T72" fmla="*/ 113 w 123"/>
                <a:gd name="T73" fmla="*/ 54 h 119"/>
                <a:gd name="T74" fmla="*/ 66 w 123"/>
                <a:gd name="T75" fmla="*/ 59 h 119"/>
                <a:gd name="T76" fmla="*/ 34 w 123"/>
                <a:gd name="T77" fmla="*/ 66 h 119"/>
                <a:gd name="T78" fmla="*/ 16 w 123"/>
                <a:gd name="T79" fmla="*/ 75 h 119"/>
                <a:gd name="T80" fmla="*/ 11 w 123"/>
                <a:gd name="T81" fmla="*/ 87 h 119"/>
                <a:gd name="T82" fmla="*/ 13 w 123"/>
                <a:gd name="T83" fmla="*/ 97 h 119"/>
                <a:gd name="T84" fmla="*/ 21 w 123"/>
                <a:gd name="T85" fmla="*/ 104 h 119"/>
                <a:gd name="T86" fmla="*/ 34 w 123"/>
                <a:gd name="T87" fmla="*/ 108 h 119"/>
                <a:gd name="T88" fmla="*/ 51 w 123"/>
                <a:gd name="T89" fmla="*/ 110 h 119"/>
                <a:gd name="T90" fmla="*/ 63 w 123"/>
                <a:gd name="T91" fmla="*/ 109 h 119"/>
                <a:gd name="T92" fmla="*/ 74 w 123"/>
                <a:gd name="T93" fmla="*/ 107 h 119"/>
                <a:gd name="T94" fmla="*/ 86 w 123"/>
                <a:gd name="T95" fmla="*/ 105 h 119"/>
                <a:gd name="T96" fmla="*/ 97 w 123"/>
                <a:gd name="T97" fmla="*/ 101 h 119"/>
                <a:gd name="T98" fmla="*/ 106 w 123"/>
                <a:gd name="T99" fmla="*/ 97 h 119"/>
                <a:gd name="T100" fmla="*/ 113 w 123"/>
                <a:gd name="T101" fmla="*/ 93 h 119"/>
                <a:gd name="T102" fmla="*/ 113 w 123"/>
                <a:gd name="T103" fmla="*/ 5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3" h="119">
                  <a:moveTo>
                    <a:pt x="113" y="117"/>
                  </a:moveTo>
                  <a:cubicBezTo>
                    <a:pt x="113" y="104"/>
                    <a:pt x="113" y="104"/>
                    <a:pt x="113" y="104"/>
                  </a:cubicBezTo>
                  <a:cubicBezTo>
                    <a:pt x="109" y="106"/>
                    <a:pt x="104" y="108"/>
                    <a:pt x="99" y="110"/>
                  </a:cubicBezTo>
                  <a:cubicBezTo>
                    <a:pt x="94" y="112"/>
                    <a:pt x="89" y="114"/>
                    <a:pt x="83" y="115"/>
                  </a:cubicBezTo>
                  <a:cubicBezTo>
                    <a:pt x="77" y="116"/>
                    <a:pt x="72" y="117"/>
                    <a:pt x="66" y="118"/>
                  </a:cubicBezTo>
                  <a:cubicBezTo>
                    <a:pt x="60" y="119"/>
                    <a:pt x="54" y="119"/>
                    <a:pt x="48" y="119"/>
                  </a:cubicBezTo>
                  <a:cubicBezTo>
                    <a:pt x="40" y="119"/>
                    <a:pt x="34" y="118"/>
                    <a:pt x="28" y="117"/>
                  </a:cubicBezTo>
                  <a:cubicBezTo>
                    <a:pt x="22" y="116"/>
                    <a:pt x="17" y="114"/>
                    <a:pt x="13" y="111"/>
                  </a:cubicBezTo>
                  <a:cubicBezTo>
                    <a:pt x="9" y="108"/>
                    <a:pt x="5" y="105"/>
                    <a:pt x="3" y="101"/>
                  </a:cubicBezTo>
                  <a:cubicBezTo>
                    <a:pt x="1" y="97"/>
                    <a:pt x="0" y="93"/>
                    <a:pt x="0" y="88"/>
                  </a:cubicBezTo>
                  <a:cubicBezTo>
                    <a:pt x="0" y="82"/>
                    <a:pt x="1" y="78"/>
                    <a:pt x="4" y="74"/>
                  </a:cubicBezTo>
                  <a:cubicBezTo>
                    <a:pt x="6" y="70"/>
                    <a:pt x="10" y="67"/>
                    <a:pt x="15" y="64"/>
                  </a:cubicBezTo>
                  <a:cubicBezTo>
                    <a:pt x="20" y="61"/>
                    <a:pt x="25" y="58"/>
                    <a:pt x="32" y="56"/>
                  </a:cubicBezTo>
                  <a:cubicBezTo>
                    <a:pt x="39" y="54"/>
                    <a:pt x="47" y="52"/>
                    <a:pt x="55" y="51"/>
                  </a:cubicBezTo>
                  <a:cubicBezTo>
                    <a:pt x="63" y="50"/>
                    <a:pt x="72" y="48"/>
                    <a:pt x="82" y="47"/>
                  </a:cubicBezTo>
                  <a:cubicBezTo>
                    <a:pt x="92" y="47"/>
                    <a:pt x="102" y="46"/>
                    <a:pt x="113" y="45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3" y="33"/>
                    <a:pt x="112" y="30"/>
                    <a:pt x="111" y="27"/>
                  </a:cubicBezTo>
                  <a:cubicBezTo>
                    <a:pt x="110" y="24"/>
                    <a:pt x="108" y="22"/>
                    <a:pt x="105" y="20"/>
                  </a:cubicBezTo>
                  <a:cubicBezTo>
                    <a:pt x="103" y="18"/>
                    <a:pt x="100" y="16"/>
                    <a:pt x="97" y="15"/>
                  </a:cubicBezTo>
                  <a:cubicBezTo>
                    <a:pt x="94" y="13"/>
                    <a:pt x="90" y="12"/>
                    <a:pt x="86" y="11"/>
                  </a:cubicBezTo>
                  <a:cubicBezTo>
                    <a:pt x="83" y="11"/>
                    <a:pt x="79" y="10"/>
                    <a:pt x="74" y="10"/>
                  </a:cubicBezTo>
                  <a:cubicBezTo>
                    <a:pt x="70" y="9"/>
                    <a:pt x="66" y="9"/>
                    <a:pt x="62" y="9"/>
                  </a:cubicBezTo>
                  <a:cubicBezTo>
                    <a:pt x="56" y="9"/>
                    <a:pt x="51" y="9"/>
                    <a:pt x="46" y="10"/>
                  </a:cubicBezTo>
                  <a:cubicBezTo>
                    <a:pt x="42" y="10"/>
                    <a:pt x="37" y="11"/>
                    <a:pt x="33" y="12"/>
                  </a:cubicBezTo>
                  <a:cubicBezTo>
                    <a:pt x="29" y="13"/>
                    <a:pt x="26" y="14"/>
                    <a:pt x="22" y="16"/>
                  </a:cubicBezTo>
                  <a:cubicBezTo>
                    <a:pt x="18" y="17"/>
                    <a:pt x="15" y="18"/>
                    <a:pt x="11" y="20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5"/>
                    <a:pt x="27" y="4"/>
                    <a:pt x="36" y="2"/>
                  </a:cubicBezTo>
                  <a:cubicBezTo>
                    <a:pt x="44" y="0"/>
                    <a:pt x="54" y="0"/>
                    <a:pt x="64" y="0"/>
                  </a:cubicBezTo>
                  <a:cubicBezTo>
                    <a:pt x="72" y="0"/>
                    <a:pt x="80" y="0"/>
                    <a:pt x="87" y="2"/>
                  </a:cubicBezTo>
                  <a:cubicBezTo>
                    <a:pt x="94" y="3"/>
                    <a:pt x="101" y="6"/>
                    <a:pt x="106" y="9"/>
                  </a:cubicBezTo>
                  <a:cubicBezTo>
                    <a:pt x="111" y="12"/>
                    <a:pt x="116" y="16"/>
                    <a:pt x="119" y="21"/>
                  </a:cubicBezTo>
                  <a:cubicBezTo>
                    <a:pt x="122" y="26"/>
                    <a:pt x="123" y="32"/>
                    <a:pt x="123" y="39"/>
                  </a:cubicBezTo>
                  <a:cubicBezTo>
                    <a:pt x="123" y="117"/>
                    <a:pt x="123" y="117"/>
                    <a:pt x="123" y="117"/>
                  </a:cubicBezTo>
                  <a:lnTo>
                    <a:pt x="113" y="117"/>
                  </a:lnTo>
                  <a:close/>
                  <a:moveTo>
                    <a:pt x="113" y="54"/>
                  </a:moveTo>
                  <a:cubicBezTo>
                    <a:pt x="95" y="55"/>
                    <a:pt x="79" y="57"/>
                    <a:pt x="66" y="59"/>
                  </a:cubicBezTo>
                  <a:cubicBezTo>
                    <a:pt x="53" y="61"/>
                    <a:pt x="43" y="63"/>
                    <a:pt x="34" y="66"/>
                  </a:cubicBezTo>
                  <a:cubicBezTo>
                    <a:pt x="26" y="68"/>
                    <a:pt x="20" y="71"/>
                    <a:pt x="16" y="75"/>
                  </a:cubicBezTo>
                  <a:cubicBezTo>
                    <a:pt x="12" y="78"/>
                    <a:pt x="11" y="83"/>
                    <a:pt x="11" y="87"/>
                  </a:cubicBezTo>
                  <a:cubicBezTo>
                    <a:pt x="11" y="91"/>
                    <a:pt x="11" y="94"/>
                    <a:pt x="13" y="97"/>
                  </a:cubicBezTo>
                  <a:cubicBezTo>
                    <a:pt x="15" y="100"/>
                    <a:pt x="18" y="102"/>
                    <a:pt x="21" y="104"/>
                  </a:cubicBezTo>
                  <a:cubicBezTo>
                    <a:pt x="25" y="106"/>
                    <a:pt x="29" y="107"/>
                    <a:pt x="34" y="108"/>
                  </a:cubicBezTo>
                  <a:cubicBezTo>
                    <a:pt x="39" y="109"/>
                    <a:pt x="45" y="110"/>
                    <a:pt x="51" y="110"/>
                  </a:cubicBezTo>
                  <a:cubicBezTo>
                    <a:pt x="55" y="110"/>
                    <a:pt x="59" y="110"/>
                    <a:pt x="63" y="109"/>
                  </a:cubicBezTo>
                  <a:cubicBezTo>
                    <a:pt x="67" y="109"/>
                    <a:pt x="70" y="108"/>
                    <a:pt x="74" y="107"/>
                  </a:cubicBezTo>
                  <a:cubicBezTo>
                    <a:pt x="78" y="107"/>
                    <a:pt x="82" y="106"/>
                    <a:pt x="86" y="105"/>
                  </a:cubicBezTo>
                  <a:cubicBezTo>
                    <a:pt x="90" y="104"/>
                    <a:pt x="93" y="103"/>
                    <a:pt x="97" y="101"/>
                  </a:cubicBezTo>
                  <a:cubicBezTo>
                    <a:pt x="100" y="100"/>
                    <a:pt x="103" y="99"/>
                    <a:pt x="106" y="97"/>
                  </a:cubicBezTo>
                  <a:cubicBezTo>
                    <a:pt x="109" y="96"/>
                    <a:pt x="111" y="95"/>
                    <a:pt x="113" y="93"/>
                  </a:cubicBezTo>
                  <a:lnTo>
                    <a:pt x="113" y="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1650" y="1669"/>
              <a:ext cx="221" cy="225"/>
            </a:xfrm>
            <a:custGeom>
              <a:avLst/>
              <a:gdLst>
                <a:gd name="T0" fmla="*/ 121 w 221"/>
                <a:gd name="T1" fmla="*/ 17 h 225"/>
                <a:gd name="T2" fmla="*/ 121 w 221"/>
                <a:gd name="T3" fmla="*/ 225 h 225"/>
                <a:gd name="T4" fmla="*/ 102 w 221"/>
                <a:gd name="T5" fmla="*/ 225 h 225"/>
                <a:gd name="T6" fmla="*/ 102 w 221"/>
                <a:gd name="T7" fmla="*/ 17 h 225"/>
                <a:gd name="T8" fmla="*/ 0 w 221"/>
                <a:gd name="T9" fmla="*/ 17 h 225"/>
                <a:gd name="T10" fmla="*/ 0 w 221"/>
                <a:gd name="T11" fmla="*/ 0 h 225"/>
                <a:gd name="T12" fmla="*/ 221 w 221"/>
                <a:gd name="T13" fmla="*/ 0 h 225"/>
                <a:gd name="T14" fmla="*/ 221 w 221"/>
                <a:gd name="T15" fmla="*/ 17 h 225"/>
                <a:gd name="T16" fmla="*/ 121 w 221"/>
                <a:gd name="T17" fmla="*/ 17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" h="225">
                  <a:moveTo>
                    <a:pt x="121" y="17"/>
                  </a:moveTo>
                  <a:lnTo>
                    <a:pt x="121" y="225"/>
                  </a:lnTo>
                  <a:lnTo>
                    <a:pt x="102" y="225"/>
                  </a:lnTo>
                  <a:lnTo>
                    <a:pt x="102" y="17"/>
                  </a:lnTo>
                  <a:lnTo>
                    <a:pt x="0" y="17"/>
                  </a:lnTo>
                  <a:lnTo>
                    <a:pt x="0" y="0"/>
                  </a:lnTo>
                  <a:lnTo>
                    <a:pt x="221" y="0"/>
                  </a:lnTo>
                  <a:lnTo>
                    <a:pt x="221" y="17"/>
                  </a:lnTo>
                  <a:lnTo>
                    <a:pt x="121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1915" y="1663"/>
              <a:ext cx="163" cy="231"/>
            </a:xfrm>
            <a:custGeom>
              <a:avLst/>
              <a:gdLst>
                <a:gd name="T0" fmla="*/ 78 w 85"/>
                <a:gd name="T1" fmla="*/ 10 h 118"/>
                <a:gd name="T2" fmla="*/ 67 w 85"/>
                <a:gd name="T3" fmla="*/ 9 h 118"/>
                <a:gd name="T4" fmla="*/ 50 w 85"/>
                <a:gd name="T5" fmla="*/ 11 h 118"/>
                <a:gd name="T6" fmla="*/ 34 w 85"/>
                <a:gd name="T7" fmla="*/ 18 h 118"/>
                <a:gd name="T8" fmla="*/ 21 w 85"/>
                <a:gd name="T9" fmla="*/ 27 h 118"/>
                <a:gd name="T10" fmla="*/ 10 w 85"/>
                <a:gd name="T11" fmla="*/ 38 h 118"/>
                <a:gd name="T12" fmla="*/ 10 w 85"/>
                <a:gd name="T13" fmla="*/ 118 h 118"/>
                <a:gd name="T14" fmla="*/ 0 w 85"/>
                <a:gd name="T15" fmla="*/ 118 h 118"/>
                <a:gd name="T16" fmla="*/ 0 w 85"/>
                <a:gd name="T17" fmla="*/ 3 h 118"/>
                <a:gd name="T18" fmla="*/ 10 w 85"/>
                <a:gd name="T19" fmla="*/ 3 h 118"/>
                <a:gd name="T20" fmla="*/ 10 w 85"/>
                <a:gd name="T21" fmla="*/ 26 h 118"/>
                <a:gd name="T22" fmla="*/ 23 w 85"/>
                <a:gd name="T23" fmla="*/ 16 h 118"/>
                <a:gd name="T24" fmla="*/ 36 w 85"/>
                <a:gd name="T25" fmla="*/ 7 h 118"/>
                <a:gd name="T26" fmla="*/ 52 w 85"/>
                <a:gd name="T27" fmla="*/ 2 h 118"/>
                <a:gd name="T28" fmla="*/ 68 w 85"/>
                <a:gd name="T29" fmla="*/ 0 h 118"/>
                <a:gd name="T30" fmla="*/ 74 w 85"/>
                <a:gd name="T31" fmla="*/ 0 h 118"/>
                <a:gd name="T32" fmla="*/ 78 w 85"/>
                <a:gd name="T33" fmla="*/ 0 h 118"/>
                <a:gd name="T34" fmla="*/ 82 w 85"/>
                <a:gd name="T35" fmla="*/ 1 h 118"/>
                <a:gd name="T36" fmla="*/ 85 w 85"/>
                <a:gd name="T37" fmla="*/ 1 h 118"/>
                <a:gd name="T38" fmla="*/ 85 w 85"/>
                <a:gd name="T39" fmla="*/ 12 h 118"/>
                <a:gd name="T40" fmla="*/ 78 w 85"/>
                <a:gd name="T41" fmla="*/ 1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5" h="118">
                  <a:moveTo>
                    <a:pt x="78" y="10"/>
                  </a:moveTo>
                  <a:cubicBezTo>
                    <a:pt x="76" y="9"/>
                    <a:pt x="72" y="9"/>
                    <a:pt x="67" y="9"/>
                  </a:cubicBezTo>
                  <a:cubicBezTo>
                    <a:pt x="61" y="9"/>
                    <a:pt x="55" y="10"/>
                    <a:pt x="50" y="11"/>
                  </a:cubicBezTo>
                  <a:cubicBezTo>
                    <a:pt x="44" y="13"/>
                    <a:pt x="39" y="15"/>
                    <a:pt x="34" y="18"/>
                  </a:cubicBezTo>
                  <a:cubicBezTo>
                    <a:pt x="30" y="20"/>
                    <a:pt x="25" y="23"/>
                    <a:pt x="21" y="27"/>
                  </a:cubicBezTo>
                  <a:cubicBezTo>
                    <a:pt x="17" y="30"/>
                    <a:pt x="14" y="34"/>
                    <a:pt x="10" y="38"/>
                  </a:cubicBezTo>
                  <a:cubicBezTo>
                    <a:pt x="10" y="118"/>
                    <a:pt x="10" y="118"/>
                    <a:pt x="1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4" y="22"/>
                    <a:pt x="18" y="19"/>
                    <a:pt x="23" y="16"/>
                  </a:cubicBezTo>
                  <a:cubicBezTo>
                    <a:pt x="27" y="12"/>
                    <a:pt x="32" y="10"/>
                    <a:pt x="36" y="7"/>
                  </a:cubicBezTo>
                  <a:cubicBezTo>
                    <a:pt x="41" y="5"/>
                    <a:pt x="46" y="3"/>
                    <a:pt x="52" y="2"/>
                  </a:cubicBezTo>
                  <a:cubicBezTo>
                    <a:pt x="57" y="1"/>
                    <a:pt x="63" y="0"/>
                    <a:pt x="68" y="0"/>
                  </a:cubicBezTo>
                  <a:cubicBezTo>
                    <a:pt x="70" y="0"/>
                    <a:pt x="72" y="0"/>
                    <a:pt x="74" y="0"/>
                  </a:cubicBezTo>
                  <a:cubicBezTo>
                    <a:pt x="75" y="0"/>
                    <a:pt x="77" y="0"/>
                    <a:pt x="78" y="0"/>
                  </a:cubicBezTo>
                  <a:cubicBezTo>
                    <a:pt x="79" y="0"/>
                    <a:pt x="80" y="1"/>
                    <a:pt x="82" y="1"/>
                  </a:cubicBezTo>
                  <a:cubicBezTo>
                    <a:pt x="83" y="1"/>
                    <a:pt x="84" y="1"/>
                    <a:pt x="85" y="1"/>
                  </a:cubicBezTo>
                  <a:cubicBezTo>
                    <a:pt x="85" y="12"/>
                    <a:pt x="85" y="12"/>
                    <a:pt x="85" y="12"/>
                  </a:cubicBezTo>
                  <a:cubicBezTo>
                    <a:pt x="84" y="11"/>
                    <a:pt x="81" y="11"/>
                    <a:pt x="78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11"/>
            <p:cNvSpPr>
              <a:spLocks noChangeArrowheads="1"/>
            </p:cNvSpPr>
            <p:nvPr userDrawn="1"/>
          </p:nvSpPr>
          <p:spPr bwMode="auto">
            <a:xfrm>
              <a:off x="2117" y="1669"/>
              <a:ext cx="19" cy="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2188" y="1669"/>
              <a:ext cx="242" cy="225"/>
            </a:xfrm>
            <a:custGeom>
              <a:avLst/>
              <a:gdLst>
                <a:gd name="T0" fmla="*/ 121 w 242"/>
                <a:gd name="T1" fmla="*/ 123 h 225"/>
                <a:gd name="T2" fmla="*/ 25 w 242"/>
                <a:gd name="T3" fmla="*/ 225 h 225"/>
                <a:gd name="T4" fmla="*/ 0 w 242"/>
                <a:gd name="T5" fmla="*/ 225 h 225"/>
                <a:gd name="T6" fmla="*/ 107 w 242"/>
                <a:gd name="T7" fmla="*/ 110 h 225"/>
                <a:gd name="T8" fmla="*/ 6 w 242"/>
                <a:gd name="T9" fmla="*/ 0 h 225"/>
                <a:gd name="T10" fmla="*/ 31 w 242"/>
                <a:gd name="T11" fmla="*/ 0 h 225"/>
                <a:gd name="T12" fmla="*/ 121 w 242"/>
                <a:gd name="T13" fmla="*/ 96 h 225"/>
                <a:gd name="T14" fmla="*/ 211 w 242"/>
                <a:gd name="T15" fmla="*/ 0 h 225"/>
                <a:gd name="T16" fmla="*/ 236 w 242"/>
                <a:gd name="T17" fmla="*/ 0 h 225"/>
                <a:gd name="T18" fmla="*/ 134 w 242"/>
                <a:gd name="T19" fmla="*/ 110 h 225"/>
                <a:gd name="T20" fmla="*/ 242 w 242"/>
                <a:gd name="T21" fmla="*/ 225 h 225"/>
                <a:gd name="T22" fmla="*/ 217 w 242"/>
                <a:gd name="T23" fmla="*/ 225 h 225"/>
                <a:gd name="T24" fmla="*/ 121 w 242"/>
                <a:gd name="T25" fmla="*/ 123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2" h="225">
                  <a:moveTo>
                    <a:pt x="121" y="123"/>
                  </a:moveTo>
                  <a:lnTo>
                    <a:pt x="25" y="225"/>
                  </a:lnTo>
                  <a:lnTo>
                    <a:pt x="0" y="225"/>
                  </a:lnTo>
                  <a:lnTo>
                    <a:pt x="107" y="110"/>
                  </a:lnTo>
                  <a:lnTo>
                    <a:pt x="6" y="0"/>
                  </a:lnTo>
                  <a:lnTo>
                    <a:pt x="31" y="0"/>
                  </a:lnTo>
                  <a:lnTo>
                    <a:pt x="121" y="96"/>
                  </a:lnTo>
                  <a:lnTo>
                    <a:pt x="211" y="0"/>
                  </a:lnTo>
                  <a:lnTo>
                    <a:pt x="236" y="0"/>
                  </a:lnTo>
                  <a:lnTo>
                    <a:pt x="134" y="110"/>
                  </a:lnTo>
                  <a:lnTo>
                    <a:pt x="242" y="225"/>
                  </a:lnTo>
                  <a:lnTo>
                    <a:pt x="217" y="225"/>
                  </a:lnTo>
                  <a:lnTo>
                    <a:pt x="121" y="1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250" y="1647"/>
              <a:ext cx="363" cy="267"/>
            </a:xfrm>
            <a:custGeom>
              <a:avLst/>
              <a:gdLst>
                <a:gd name="T0" fmla="*/ 180 w 189"/>
                <a:gd name="T1" fmla="*/ 92 h 136"/>
                <a:gd name="T2" fmla="*/ 161 w 189"/>
                <a:gd name="T3" fmla="*/ 68 h 136"/>
                <a:gd name="T4" fmla="*/ 126 w 189"/>
                <a:gd name="T5" fmla="*/ 24 h 136"/>
                <a:gd name="T6" fmla="*/ 116 w 189"/>
                <a:gd name="T7" fmla="*/ 10 h 136"/>
                <a:gd name="T8" fmla="*/ 94 w 189"/>
                <a:gd name="T9" fmla="*/ 0 h 136"/>
                <a:gd name="T10" fmla="*/ 73 w 189"/>
                <a:gd name="T11" fmla="*/ 10 h 136"/>
                <a:gd name="T12" fmla="*/ 62 w 189"/>
                <a:gd name="T13" fmla="*/ 24 h 136"/>
                <a:gd name="T14" fmla="*/ 28 w 189"/>
                <a:gd name="T15" fmla="*/ 68 h 136"/>
                <a:gd name="T16" fmla="*/ 9 w 189"/>
                <a:gd name="T17" fmla="*/ 92 h 136"/>
                <a:gd name="T18" fmla="*/ 14 w 189"/>
                <a:gd name="T19" fmla="*/ 130 h 136"/>
                <a:gd name="T20" fmla="*/ 30 w 189"/>
                <a:gd name="T21" fmla="*/ 136 h 136"/>
                <a:gd name="T22" fmla="*/ 52 w 189"/>
                <a:gd name="T23" fmla="*/ 126 h 136"/>
                <a:gd name="T24" fmla="*/ 62 w 189"/>
                <a:gd name="T25" fmla="*/ 112 h 136"/>
                <a:gd name="T26" fmla="*/ 90 w 189"/>
                <a:gd name="T27" fmla="*/ 77 h 136"/>
                <a:gd name="T28" fmla="*/ 77 w 189"/>
                <a:gd name="T29" fmla="*/ 49 h 136"/>
                <a:gd name="T30" fmla="*/ 88 w 189"/>
                <a:gd name="T31" fmla="*/ 64 h 136"/>
                <a:gd name="T32" fmla="*/ 94 w 189"/>
                <a:gd name="T33" fmla="*/ 71 h 136"/>
                <a:gd name="T34" fmla="*/ 126 w 189"/>
                <a:gd name="T35" fmla="*/ 112 h 136"/>
                <a:gd name="T36" fmla="*/ 137 w 189"/>
                <a:gd name="T37" fmla="*/ 126 h 136"/>
                <a:gd name="T38" fmla="*/ 158 w 189"/>
                <a:gd name="T39" fmla="*/ 136 h 136"/>
                <a:gd name="T40" fmla="*/ 175 w 189"/>
                <a:gd name="T41" fmla="*/ 130 h 136"/>
                <a:gd name="T42" fmla="*/ 180 w 189"/>
                <a:gd name="T43" fmla="*/ 92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9" h="136">
                  <a:moveTo>
                    <a:pt x="180" y="92"/>
                  </a:moveTo>
                  <a:cubicBezTo>
                    <a:pt x="161" y="68"/>
                    <a:pt x="161" y="68"/>
                    <a:pt x="161" y="68"/>
                  </a:cubicBezTo>
                  <a:cubicBezTo>
                    <a:pt x="126" y="24"/>
                    <a:pt x="126" y="24"/>
                    <a:pt x="126" y="24"/>
                  </a:cubicBezTo>
                  <a:cubicBezTo>
                    <a:pt x="116" y="10"/>
                    <a:pt x="116" y="10"/>
                    <a:pt x="116" y="10"/>
                  </a:cubicBezTo>
                  <a:cubicBezTo>
                    <a:pt x="111" y="4"/>
                    <a:pt x="103" y="0"/>
                    <a:pt x="94" y="0"/>
                  </a:cubicBezTo>
                  <a:cubicBezTo>
                    <a:pt x="86" y="0"/>
                    <a:pt x="78" y="4"/>
                    <a:pt x="73" y="10"/>
                  </a:cubicBezTo>
                  <a:cubicBezTo>
                    <a:pt x="62" y="24"/>
                    <a:pt x="62" y="24"/>
                    <a:pt x="62" y="24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9" y="92"/>
                    <a:pt x="9" y="92"/>
                    <a:pt x="9" y="92"/>
                  </a:cubicBezTo>
                  <a:cubicBezTo>
                    <a:pt x="0" y="104"/>
                    <a:pt x="2" y="121"/>
                    <a:pt x="14" y="130"/>
                  </a:cubicBezTo>
                  <a:cubicBezTo>
                    <a:pt x="19" y="134"/>
                    <a:pt x="25" y="136"/>
                    <a:pt x="30" y="136"/>
                  </a:cubicBezTo>
                  <a:cubicBezTo>
                    <a:pt x="39" y="136"/>
                    <a:pt x="46" y="132"/>
                    <a:pt x="52" y="126"/>
                  </a:cubicBezTo>
                  <a:cubicBezTo>
                    <a:pt x="62" y="112"/>
                    <a:pt x="62" y="112"/>
                    <a:pt x="62" y="112"/>
                  </a:cubicBezTo>
                  <a:cubicBezTo>
                    <a:pt x="90" y="77"/>
                    <a:pt x="90" y="77"/>
                    <a:pt x="90" y="77"/>
                  </a:cubicBezTo>
                  <a:cubicBezTo>
                    <a:pt x="77" y="49"/>
                    <a:pt x="77" y="49"/>
                    <a:pt x="77" y="49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94" y="71"/>
                    <a:pt x="94" y="71"/>
                    <a:pt x="94" y="71"/>
                  </a:cubicBezTo>
                  <a:cubicBezTo>
                    <a:pt x="126" y="112"/>
                    <a:pt x="126" y="112"/>
                    <a:pt x="126" y="112"/>
                  </a:cubicBezTo>
                  <a:cubicBezTo>
                    <a:pt x="137" y="126"/>
                    <a:pt x="137" y="126"/>
                    <a:pt x="137" y="126"/>
                  </a:cubicBezTo>
                  <a:cubicBezTo>
                    <a:pt x="142" y="132"/>
                    <a:pt x="150" y="136"/>
                    <a:pt x="158" y="136"/>
                  </a:cubicBezTo>
                  <a:cubicBezTo>
                    <a:pt x="164" y="136"/>
                    <a:pt x="170" y="134"/>
                    <a:pt x="175" y="130"/>
                  </a:cubicBezTo>
                  <a:cubicBezTo>
                    <a:pt x="187" y="121"/>
                    <a:pt x="189" y="104"/>
                    <a:pt x="180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34737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_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 userDrawn="1"/>
        </p:nvSpPr>
        <p:spPr>
          <a:xfrm>
            <a:off x="0" y="0"/>
            <a:ext cx="7126664" cy="6858000"/>
          </a:xfrm>
          <a:prstGeom prst="rect">
            <a:avLst/>
          </a:prstGeom>
          <a:gradFill>
            <a:gsLst>
              <a:gs pos="56000">
                <a:schemeClr val="bg1">
                  <a:lumMod val="95000"/>
                </a:schemeClr>
              </a:gs>
              <a:gs pos="0">
                <a:schemeClr val="bg2">
                  <a:lumMod val="90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13"/>
          <p:cNvSpPr>
            <a:spLocks/>
          </p:cNvSpPr>
          <p:nvPr userDrawn="1"/>
        </p:nvSpPr>
        <p:spPr bwMode="auto">
          <a:xfrm>
            <a:off x="3207537" y="0"/>
            <a:ext cx="8984463" cy="6867525"/>
          </a:xfrm>
          <a:custGeom>
            <a:avLst/>
            <a:gdLst>
              <a:gd name="T0" fmla="*/ 896 w 2034"/>
              <a:gd name="T1" fmla="*/ 0 h 1284"/>
              <a:gd name="T2" fmla="*/ 693 w 2034"/>
              <a:gd name="T3" fmla="*/ 98 h 1284"/>
              <a:gd name="T4" fmla="*/ 594 w 2034"/>
              <a:gd name="T5" fmla="*/ 225 h 1284"/>
              <a:gd name="T6" fmla="*/ 265 w 2034"/>
              <a:gd name="T7" fmla="*/ 642 h 1284"/>
              <a:gd name="T8" fmla="*/ 89 w 2034"/>
              <a:gd name="T9" fmla="*/ 867 h 1284"/>
              <a:gd name="T10" fmla="*/ 132 w 2034"/>
              <a:gd name="T11" fmla="*/ 1229 h 1284"/>
              <a:gd name="T12" fmla="*/ 291 w 2034"/>
              <a:gd name="T13" fmla="*/ 1284 h 1284"/>
              <a:gd name="T14" fmla="*/ 896 w 2034"/>
              <a:gd name="T15" fmla="*/ 1284 h 1284"/>
              <a:gd name="T16" fmla="*/ 1501 w 2034"/>
              <a:gd name="T17" fmla="*/ 1284 h 1284"/>
              <a:gd name="T18" fmla="*/ 2034 w 2034"/>
              <a:gd name="T19" fmla="*/ 1284 h 1284"/>
              <a:gd name="T20" fmla="*/ 2034 w 2034"/>
              <a:gd name="T21" fmla="*/ 0 h 1284"/>
              <a:gd name="T22" fmla="*/ 896 w 2034"/>
              <a:gd name="T23" fmla="*/ 0 h 1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034" h="1284">
                <a:moveTo>
                  <a:pt x="896" y="0"/>
                </a:moveTo>
                <a:cubicBezTo>
                  <a:pt x="817" y="0"/>
                  <a:pt x="742" y="36"/>
                  <a:pt x="693" y="98"/>
                </a:cubicBezTo>
                <a:cubicBezTo>
                  <a:pt x="594" y="225"/>
                  <a:pt x="594" y="225"/>
                  <a:pt x="594" y="225"/>
                </a:cubicBezTo>
                <a:cubicBezTo>
                  <a:pt x="265" y="642"/>
                  <a:pt x="265" y="642"/>
                  <a:pt x="265" y="642"/>
                </a:cubicBezTo>
                <a:cubicBezTo>
                  <a:pt x="89" y="867"/>
                  <a:pt x="89" y="867"/>
                  <a:pt x="89" y="867"/>
                </a:cubicBezTo>
                <a:cubicBezTo>
                  <a:pt x="0" y="978"/>
                  <a:pt x="20" y="1140"/>
                  <a:pt x="132" y="1229"/>
                </a:cubicBezTo>
                <a:cubicBezTo>
                  <a:pt x="179" y="1266"/>
                  <a:pt x="235" y="1284"/>
                  <a:pt x="291" y="1284"/>
                </a:cubicBezTo>
                <a:cubicBezTo>
                  <a:pt x="896" y="1284"/>
                  <a:pt x="896" y="1284"/>
                  <a:pt x="896" y="1284"/>
                </a:cubicBezTo>
                <a:cubicBezTo>
                  <a:pt x="1501" y="1284"/>
                  <a:pt x="1501" y="1284"/>
                  <a:pt x="1501" y="1284"/>
                </a:cubicBezTo>
                <a:cubicBezTo>
                  <a:pt x="2034" y="1284"/>
                  <a:pt x="2034" y="1284"/>
                  <a:pt x="2034" y="1284"/>
                </a:cubicBezTo>
                <a:cubicBezTo>
                  <a:pt x="2034" y="0"/>
                  <a:pt x="2034" y="0"/>
                  <a:pt x="2034" y="0"/>
                </a:cubicBezTo>
                <a:lnTo>
                  <a:pt x="8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38100" dist="25400" dir="864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893129" y="3162299"/>
            <a:ext cx="6862096" cy="1076325"/>
          </a:xfrm>
        </p:spPr>
        <p:txBody>
          <a:bodyPr anchor="b"/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83084" y="4330243"/>
            <a:ext cx="6877167" cy="1150324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5864" y="2615374"/>
            <a:ext cx="3449031" cy="419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723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_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 userDrawn="1"/>
        </p:nvSpPr>
        <p:spPr>
          <a:xfrm>
            <a:off x="0" y="0"/>
            <a:ext cx="7126664" cy="6858000"/>
          </a:xfrm>
          <a:prstGeom prst="rect">
            <a:avLst/>
          </a:prstGeom>
          <a:gradFill>
            <a:gsLst>
              <a:gs pos="56000">
                <a:schemeClr val="bg1">
                  <a:lumMod val="95000"/>
                </a:schemeClr>
              </a:gs>
              <a:gs pos="0">
                <a:schemeClr val="bg2">
                  <a:lumMod val="90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13"/>
          <p:cNvSpPr>
            <a:spLocks/>
          </p:cNvSpPr>
          <p:nvPr userDrawn="1"/>
        </p:nvSpPr>
        <p:spPr bwMode="auto">
          <a:xfrm>
            <a:off x="3207537" y="0"/>
            <a:ext cx="8984463" cy="6867525"/>
          </a:xfrm>
          <a:custGeom>
            <a:avLst/>
            <a:gdLst>
              <a:gd name="T0" fmla="*/ 896 w 2034"/>
              <a:gd name="T1" fmla="*/ 0 h 1284"/>
              <a:gd name="T2" fmla="*/ 693 w 2034"/>
              <a:gd name="T3" fmla="*/ 98 h 1284"/>
              <a:gd name="T4" fmla="*/ 594 w 2034"/>
              <a:gd name="T5" fmla="*/ 225 h 1284"/>
              <a:gd name="T6" fmla="*/ 265 w 2034"/>
              <a:gd name="T7" fmla="*/ 642 h 1284"/>
              <a:gd name="T8" fmla="*/ 89 w 2034"/>
              <a:gd name="T9" fmla="*/ 867 h 1284"/>
              <a:gd name="T10" fmla="*/ 132 w 2034"/>
              <a:gd name="T11" fmla="*/ 1229 h 1284"/>
              <a:gd name="T12" fmla="*/ 291 w 2034"/>
              <a:gd name="T13" fmla="*/ 1284 h 1284"/>
              <a:gd name="T14" fmla="*/ 896 w 2034"/>
              <a:gd name="T15" fmla="*/ 1284 h 1284"/>
              <a:gd name="T16" fmla="*/ 1501 w 2034"/>
              <a:gd name="T17" fmla="*/ 1284 h 1284"/>
              <a:gd name="T18" fmla="*/ 2034 w 2034"/>
              <a:gd name="T19" fmla="*/ 1284 h 1284"/>
              <a:gd name="T20" fmla="*/ 2034 w 2034"/>
              <a:gd name="T21" fmla="*/ 0 h 1284"/>
              <a:gd name="T22" fmla="*/ 896 w 2034"/>
              <a:gd name="T23" fmla="*/ 0 h 1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034" h="1284">
                <a:moveTo>
                  <a:pt x="896" y="0"/>
                </a:moveTo>
                <a:cubicBezTo>
                  <a:pt x="817" y="0"/>
                  <a:pt x="742" y="36"/>
                  <a:pt x="693" y="98"/>
                </a:cubicBezTo>
                <a:cubicBezTo>
                  <a:pt x="594" y="225"/>
                  <a:pt x="594" y="225"/>
                  <a:pt x="594" y="225"/>
                </a:cubicBezTo>
                <a:cubicBezTo>
                  <a:pt x="265" y="642"/>
                  <a:pt x="265" y="642"/>
                  <a:pt x="265" y="642"/>
                </a:cubicBezTo>
                <a:cubicBezTo>
                  <a:pt x="89" y="867"/>
                  <a:pt x="89" y="867"/>
                  <a:pt x="89" y="867"/>
                </a:cubicBezTo>
                <a:cubicBezTo>
                  <a:pt x="0" y="978"/>
                  <a:pt x="20" y="1140"/>
                  <a:pt x="132" y="1229"/>
                </a:cubicBezTo>
                <a:cubicBezTo>
                  <a:pt x="179" y="1266"/>
                  <a:pt x="235" y="1284"/>
                  <a:pt x="291" y="1284"/>
                </a:cubicBezTo>
                <a:cubicBezTo>
                  <a:pt x="896" y="1284"/>
                  <a:pt x="896" y="1284"/>
                  <a:pt x="896" y="1284"/>
                </a:cubicBezTo>
                <a:cubicBezTo>
                  <a:pt x="1501" y="1284"/>
                  <a:pt x="1501" y="1284"/>
                  <a:pt x="1501" y="1284"/>
                </a:cubicBezTo>
                <a:cubicBezTo>
                  <a:pt x="2034" y="1284"/>
                  <a:pt x="2034" y="1284"/>
                  <a:pt x="2034" y="1284"/>
                </a:cubicBezTo>
                <a:cubicBezTo>
                  <a:pt x="2034" y="0"/>
                  <a:pt x="2034" y="0"/>
                  <a:pt x="2034" y="0"/>
                </a:cubicBezTo>
                <a:lnTo>
                  <a:pt x="89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innerShdw blurRad="38100" dist="25400" dir="864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893129" y="3162299"/>
            <a:ext cx="6862096" cy="1076325"/>
          </a:xfrm>
        </p:spPr>
        <p:txBody>
          <a:bodyPr anchor="b"/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83084" y="4330243"/>
            <a:ext cx="6877167" cy="1150324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5864" y="2615374"/>
            <a:ext cx="3449031" cy="419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708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_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 userDrawn="1"/>
        </p:nvSpPr>
        <p:spPr>
          <a:xfrm>
            <a:off x="0" y="0"/>
            <a:ext cx="7126664" cy="6858000"/>
          </a:xfrm>
          <a:prstGeom prst="rect">
            <a:avLst/>
          </a:prstGeom>
          <a:gradFill>
            <a:gsLst>
              <a:gs pos="56000">
                <a:schemeClr val="bg1">
                  <a:lumMod val="95000"/>
                </a:schemeClr>
              </a:gs>
              <a:gs pos="0">
                <a:schemeClr val="bg2">
                  <a:lumMod val="90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13"/>
          <p:cNvSpPr>
            <a:spLocks/>
          </p:cNvSpPr>
          <p:nvPr userDrawn="1"/>
        </p:nvSpPr>
        <p:spPr bwMode="auto">
          <a:xfrm>
            <a:off x="3207537" y="0"/>
            <a:ext cx="8984463" cy="6867525"/>
          </a:xfrm>
          <a:custGeom>
            <a:avLst/>
            <a:gdLst>
              <a:gd name="T0" fmla="*/ 896 w 2034"/>
              <a:gd name="T1" fmla="*/ 0 h 1284"/>
              <a:gd name="T2" fmla="*/ 693 w 2034"/>
              <a:gd name="T3" fmla="*/ 98 h 1284"/>
              <a:gd name="T4" fmla="*/ 594 w 2034"/>
              <a:gd name="T5" fmla="*/ 225 h 1284"/>
              <a:gd name="T6" fmla="*/ 265 w 2034"/>
              <a:gd name="T7" fmla="*/ 642 h 1284"/>
              <a:gd name="T8" fmla="*/ 89 w 2034"/>
              <a:gd name="T9" fmla="*/ 867 h 1284"/>
              <a:gd name="T10" fmla="*/ 132 w 2034"/>
              <a:gd name="T11" fmla="*/ 1229 h 1284"/>
              <a:gd name="T12" fmla="*/ 291 w 2034"/>
              <a:gd name="T13" fmla="*/ 1284 h 1284"/>
              <a:gd name="T14" fmla="*/ 896 w 2034"/>
              <a:gd name="T15" fmla="*/ 1284 h 1284"/>
              <a:gd name="T16" fmla="*/ 1501 w 2034"/>
              <a:gd name="T17" fmla="*/ 1284 h 1284"/>
              <a:gd name="T18" fmla="*/ 2034 w 2034"/>
              <a:gd name="T19" fmla="*/ 1284 h 1284"/>
              <a:gd name="T20" fmla="*/ 2034 w 2034"/>
              <a:gd name="T21" fmla="*/ 0 h 1284"/>
              <a:gd name="T22" fmla="*/ 896 w 2034"/>
              <a:gd name="T23" fmla="*/ 0 h 1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034" h="1284">
                <a:moveTo>
                  <a:pt x="896" y="0"/>
                </a:moveTo>
                <a:cubicBezTo>
                  <a:pt x="817" y="0"/>
                  <a:pt x="742" y="36"/>
                  <a:pt x="693" y="98"/>
                </a:cubicBezTo>
                <a:cubicBezTo>
                  <a:pt x="594" y="225"/>
                  <a:pt x="594" y="225"/>
                  <a:pt x="594" y="225"/>
                </a:cubicBezTo>
                <a:cubicBezTo>
                  <a:pt x="265" y="642"/>
                  <a:pt x="265" y="642"/>
                  <a:pt x="265" y="642"/>
                </a:cubicBezTo>
                <a:cubicBezTo>
                  <a:pt x="89" y="867"/>
                  <a:pt x="89" y="867"/>
                  <a:pt x="89" y="867"/>
                </a:cubicBezTo>
                <a:cubicBezTo>
                  <a:pt x="0" y="978"/>
                  <a:pt x="20" y="1140"/>
                  <a:pt x="132" y="1229"/>
                </a:cubicBezTo>
                <a:cubicBezTo>
                  <a:pt x="179" y="1266"/>
                  <a:pt x="235" y="1284"/>
                  <a:pt x="291" y="1284"/>
                </a:cubicBezTo>
                <a:cubicBezTo>
                  <a:pt x="896" y="1284"/>
                  <a:pt x="896" y="1284"/>
                  <a:pt x="896" y="1284"/>
                </a:cubicBezTo>
                <a:cubicBezTo>
                  <a:pt x="1501" y="1284"/>
                  <a:pt x="1501" y="1284"/>
                  <a:pt x="1501" y="1284"/>
                </a:cubicBezTo>
                <a:cubicBezTo>
                  <a:pt x="2034" y="1284"/>
                  <a:pt x="2034" y="1284"/>
                  <a:pt x="2034" y="1284"/>
                </a:cubicBezTo>
                <a:cubicBezTo>
                  <a:pt x="2034" y="0"/>
                  <a:pt x="2034" y="0"/>
                  <a:pt x="2034" y="0"/>
                </a:cubicBezTo>
                <a:lnTo>
                  <a:pt x="896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>
            <a:innerShdw blurRad="38100" dist="25400" dir="864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893129" y="3162299"/>
            <a:ext cx="6862096" cy="1076325"/>
          </a:xfrm>
        </p:spPr>
        <p:txBody>
          <a:bodyPr anchor="b"/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83084" y="4330243"/>
            <a:ext cx="6877167" cy="1150324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5864" y="2615374"/>
            <a:ext cx="3449031" cy="419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789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0039546" y="0"/>
            <a:ext cx="2152454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7126664" cy="6858000"/>
          </a:xfrm>
          <a:prstGeom prst="rect">
            <a:avLst/>
          </a:prstGeom>
          <a:gradFill flip="none" rotWithShape="1">
            <a:gsLst>
              <a:gs pos="93000">
                <a:schemeClr val="accent1">
                  <a:lumMod val="75000"/>
                </a:schemeClr>
              </a:gs>
              <a:gs pos="37000">
                <a:schemeClr val="accent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13"/>
          <p:cNvSpPr>
            <a:spLocks/>
          </p:cNvSpPr>
          <p:nvPr userDrawn="1"/>
        </p:nvSpPr>
        <p:spPr bwMode="auto">
          <a:xfrm>
            <a:off x="1576701" y="0"/>
            <a:ext cx="8984463" cy="6867525"/>
          </a:xfrm>
          <a:custGeom>
            <a:avLst/>
            <a:gdLst>
              <a:gd name="T0" fmla="*/ 896 w 2034"/>
              <a:gd name="T1" fmla="*/ 0 h 1284"/>
              <a:gd name="T2" fmla="*/ 693 w 2034"/>
              <a:gd name="T3" fmla="*/ 98 h 1284"/>
              <a:gd name="T4" fmla="*/ 594 w 2034"/>
              <a:gd name="T5" fmla="*/ 225 h 1284"/>
              <a:gd name="T6" fmla="*/ 265 w 2034"/>
              <a:gd name="T7" fmla="*/ 642 h 1284"/>
              <a:gd name="T8" fmla="*/ 89 w 2034"/>
              <a:gd name="T9" fmla="*/ 867 h 1284"/>
              <a:gd name="T10" fmla="*/ 132 w 2034"/>
              <a:gd name="T11" fmla="*/ 1229 h 1284"/>
              <a:gd name="T12" fmla="*/ 291 w 2034"/>
              <a:gd name="T13" fmla="*/ 1284 h 1284"/>
              <a:gd name="T14" fmla="*/ 896 w 2034"/>
              <a:gd name="T15" fmla="*/ 1284 h 1284"/>
              <a:gd name="T16" fmla="*/ 1501 w 2034"/>
              <a:gd name="T17" fmla="*/ 1284 h 1284"/>
              <a:gd name="T18" fmla="*/ 2034 w 2034"/>
              <a:gd name="T19" fmla="*/ 1284 h 1284"/>
              <a:gd name="T20" fmla="*/ 2034 w 2034"/>
              <a:gd name="T21" fmla="*/ 0 h 1284"/>
              <a:gd name="T22" fmla="*/ 896 w 2034"/>
              <a:gd name="T23" fmla="*/ 0 h 1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034" h="1284">
                <a:moveTo>
                  <a:pt x="896" y="0"/>
                </a:moveTo>
                <a:cubicBezTo>
                  <a:pt x="817" y="0"/>
                  <a:pt x="742" y="36"/>
                  <a:pt x="693" y="98"/>
                </a:cubicBezTo>
                <a:cubicBezTo>
                  <a:pt x="594" y="225"/>
                  <a:pt x="594" y="225"/>
                  <a:pt x="594" y="225"/>
                </a:cubicBezTo>
                <a:cubicBezTo>
                  <a:pt x="265" y="642"/>
                  <a:pt x="265" y="642"/>
                  <a:pt x="265" y="642"/>
                </a:cubicBezTo>
                <a:cubicBezTo>
                  <a:pt x="89" y="867"/>
                  <a:pt x="89" y="867"/>
                  <a:pt x="89" y="867"/>
                </a:cubicBezTo>
                <a:cubicBezTo>
                  <a:pt x="0" y="978"/>
                  <a:pt x="20" y="1140"/>
                  <a:pt x="132" y="1229"/>
                </a:cubicBezTo>
                <a:cubicBezTo>
                  <a:pt x="179" y="1266"/>
                  <a:pt x="235" y="1284"/>
                  <a:pt x="291" y="1284"/>
                </a:cubicBezTo>
                <a:cubicBezTo>
                  <a:pt x="896" y="1284"/>
                  <a:pt x="896" y="1284"/>
                  <a:pt x="896" y="1284"/>
                </a:cubicBezTo>
                <a:cubicBezTo>
                  <a:pt x="1501" y="1284"/>
                  <a:pt x="1501" y="1284"/>
                  <a:pt x="1501" y="1284"/>
                </a:cubicBezTo>
                <a:cubicBezTo>
                  <a:pt x="2034" y="1284"/>
                  <a:pt x="2034" y="1284"/>
                  <a:pt x="2034" y="1284"/>
                </a:cubicBezTo>
                <a:cubicBezTo>
                  <a:pt x="2034" y="0"/>
                  <a:pt x="2034" y="0"/>
                  <a:pt x="2034" y="0"/>
                </a:cubicBezTo>
                <a:lnTo>
                  <a:pt x="896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innerShdw blurRad="38100" dist="25400" dir="864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524" y="1160188"/>
            <a:ext cx="3346515" cy="583634"/>
          </a:xfrm>
        </p:spPr>
        <p:txBody>
          <a:bodyPr/>
          <a:lstStyle>
            <a:lvl1pPr algn="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585602" y="1263885"/>
            <a:ext cx="7239607" cy="47127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0" name="Group 4"/>
          <p:cNvGrpSpPr>
            <a:grpSpLocks noChangeAspect="1"/>
          </p:cNvGrpSpPr>
          <p:nvPr userDrawn="1"/>
        </p:nvGrpSpPr>
        <p:grpSpPr bwMode="auto">
          <a:xfrm>
            <a:off x="320969" y="6529406"/>
            <a:ext cx="1466851" cy="179388"/>
            <a:chOff x="220" y="4113"/>
            <a:chExt cx="924" cy="113"/>
          </a:xfrm>
          <a:solidFill>
            <a:schemeClr val="bg1"/>
          </a:solidFill>
        </p:grpSpPr>
        <p:sp>
          <p:nvSpPr>
            <p:cNvPr id="12" name="Freeform 5"/>
            <p:cNvSpPr>
              <a:spLocks noEditPoints="1"/>
            </p:cNvSpPr>
            <p:nvPr userDrawn="1"/>
          </p:nvSpPr>
          <p:spPr bwMode="auto">
            <a:xfrm>
              <a:off x="418" y="4120"/>
              <a:ext cx="100" cy="99"/>
            </a:xfrm>
            <a:custGeom>
              <a:avLst/>
              <a:gdLst>
                <a:gd name="T0" fmla="*/ 113 w 123"/>
                <a:gd name="T1" fmla="*/ 117 h 119"/>
                <a:gd name="T2" fmla="*/ 113 w 123"/>
                <a:gd name="T3" fmla="*/ 104 h 119"/>
                <a:gd name="T4" fmla="*/ 99 w 123"/>
                <a:gd name="T5" fmla="*/ 110 h 119"/>
                <a:gd name="T6" fmla="*/ 83 w 123"/>
                <a:gd name="T7" fmla="*/ 115 h 119"/>
                <a:gd name="T8" fmla="*/ 66 w 123"/>
                <a:gd name="T9" fmla="*/ 118 h 119"/>
                <a:gd name="T10" fmla="*/ 48 w 123"/>
                <a:gd name="T11" fmla="*/ 119 h 119"/>
                <a:gd name="T12" fmla="*/ 28 w 123"/>
                <a:gd name="T13" fmla="*/ 117 h 119"/>
                <a:gd name="T14" fmla="*/ 13 w 123"/>
                <a:gd name="T15" fmla="*/ 111 h 119"/>
                <a:gd name="T16" fmla="*/ 3 w 123"/>
                <a:gd name="T17" fmla="*/ 101 h 119"/>
                <a:gd name="T18" fmla="*/ 0 w 123"/>
                <a:gd name="T19" fmla="*/ 88 h 119"/>
                <a:gd name="T20" fmla="*/ 4 w 123"/>
                <a:gd name="T21" fmla="*/ 74 h 119"/>
                <a:gd name="T22" fmla="*/ 15 w 123"/>
                <a:gd name="T23" fmla="*/ 64 h 119"/>
                <a:gd name="T24" fmla="*/ 32 w 123"/>
                <a:gd name="T25" fmla="*/ 56 h 119"/>
                <a:gd name="T26" fmla="*/ 55 w 123"/>
                <a:gd name="T27" fmla="*/ 51 h 119"/>
                <a:gd name="T28" fmla="*/ 82 w 123"/>
                <a:gd name="T29" fmla="*/ 47 h 119"/>
                <a:gd name="T30" fmla="*/ 113 w 123"/>
                <a:gd name="T31" fmla="*/ 45 h 119"/>
                <a:gd name="T32" fmla="*/ 113 w 123"/>
                <a:gd name="T33" fmla="*/ 36 h 119"/>
                <a:gd name="T34" fmla="*/ 111 w 123"/>
                <a:gd name="T35" fmla="*/ 27 h 119"/>
                <a:gd name="T36" fmla="*/ 105 w 123"/>
                <a:gd name="T37" fmla="*/ 20 h 119"/>
                <a:gd name="T38" fmla="*/ 97 w 123"/>
                <a:gd name="T39" fmla="*/ 15 h 119"/>
                <a:gd name="T40" fmla="*/ 86 w 123"/>
                <a:gd name="T41" fmla="*/ 11 h 119"/>
                <a:gd name="T42" fmla="*/ 75 w 123"/>
                <a:gd name="T43" fmla="*/ 10 h 119"/>
                <a:gd name="T44" fmla="*/ 62 w 123"/>
                <a:gd name="T45" fmla="*/ 9 h 119"/>
                <a:gd name="T46" fmla="*/ 47 w 123"/>
                <a:gd name="T47" fmla="*/ 10 h 119"/>
                <a:gd name="T48" fmla="*/ 34 w 123"/>
                <a:gd name="T49" fmla="*/ 12 h 119"/>
                <a:gd name="T50" fmla="*/ 22 w 123"/>
                <a:gd name="T51" fmla="*/ 16 h 119"/>
                <a:gd name="T52" fmla="*/ 11 w 123"/>
                <a:gd name="T53" fmla="*/ 20 h 119"/>
                <a:gd name="T54" fmla="*/ 11 w 123"/>
                <a:gd name="T55" fmla="*/ 7 h 119"/>
                <a:gd name="T56" fmla="*/ 36 w 123"/>
                <a:gd name="T57" fmla="*/ 2 h 119"/>
                <a:gd name="T58" fmla="*/ 64 w 123"/>
                <a:gd name="T59" fmla="*/ 0 h 119"/>
                <a:gd name="T60" fmla="*/ 87 w 123"/>
                <a:gd name="T61" fmla="*/ 2 h 119"/>
                <a:gd name="T62" fmla="*/ 106 w 123"/>
                <a:gd name="T63" fmla="*/ 9 h 119"/>
                <a:gd name="T64" fmla="*/ 119 w 123"/>
                <a:gd name="T65" fmla="*/ 21 h 119"/>
                <a:gd name="T66" fmla="*/ 123 w 123"/>
                <a:gd name="T67" fmla="*/ 39 h 119"/>
                <a:gd name="T68" fmla="*/ 123 w 123"/>
                <a:gd name="T69" fmla="*/ 117 h 119"/>
                <a:gd name="T70" fmla="*/ 113 w 123"/>
                <a:gd name="T71" fmla="*/ 117 h 119"/>
                <a:gd name="T72" fmla="*/ 113 w 123"/>
                <a:gd name="T73" fmla="*/ 54 h 119"/>
                <a:gd name="T74" fmla="*/ 66 w 123"/>
                <a:gd name="T75" fmla="*/ 59 h 119"/>
                <a:gd name="T76" fmla="*/ 34 w 123"/>
                <a:gd name="T77" fmla="*/ 66 h 119"/>
                <a:gd name="T78" fmla="*/ 16 w 123"/>
                <a:gd name="T79" fmla="*/ 75 h 119"/>
                <a:gd name="T80" fmla="*/ 11 w 123"/>
                <a:gd name="T81" fmla="*/ 87 h 119"/>
                <a:gd name="T82" fmla="*/ 13 w 123"/>
                <a:gd name="T83" fmla="*/ 97 h 119"/>
                <a:gd name="T84" fmla="*/ 22 w 123"/>
                <a:gd name="T85" fmla="*/ 104 h 119"/>
                <a:gd name="T86" fmla="*/ 34 w 123"/>
                <a:gd name="T87" fmla="*/ 108 h 119"/>
                <a:gd name="T88" fmla="*/ 51 w 123"/>
                <a:gd name="T89" fmla="*/ 110 h 119"/>
                <a:gd name="T90" fmla="*/ 63 w 123"/>
                <a:gd name="T91" fmla="*/ 109 h 119"/>
                <a:gd name="T92" fmla="*/ 75 w 123"/>
                <a:gd name="T93" fmla="*/ 107 h 119"/>
                <a:gd name="T94" fmla="*/ 86 w 123"/>
                <a:gd name="T95" fmla="*/ 105 h 119"/>
                <a:gd name="T96" fmla="*/ 97 w 123"/>
                <a:gd name="T97" fmla="*/ 101 h 119"/>
                <a:gd name="T98" fmla="*/ 106 w 123"/>
                <a:gd name="T99" fmla="*/ 97 h 119"/>
                <a:gd name="T100" fmla="*/ 113 w 123"/>
                <a:gd name="T101" fmla="*/ 93 h 119"/>
                <a:gd name="T102" fmla="*/ 113 w 123"/>
                <a:gd name="T103" fmla="*/ 5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3" h="119">
                  <a:moveTo>
                    <a:pt x="113" y="117"/>
                  </a:moveTo>
                  <a:cubicBezTo>
                    <a:pt x="113" y="104"/>
                    <a:pt x="113" y="104"/>
                    <a:pt x="113" y="104"/>
                  </a:cubicBezTo>
                  <a:cubicBezTo>
                    <a:pt x="109" y="106"/>
                    <a:pt x="104" y="108"/>
                    <a:pt x="99" y="110"/>
                  </a:cubicBezTo>
                  <a:cubicBezTo>
                    <a:pt x="94" y="112"/>
                    <a:pt x="89" y="114"/>
                    <a:pt x="83" y="115"/>
                  </a:cubicBezTo>
                  <a:cubicBezTo>
                    <a:pt x="77" y="116"/>
                    <a:pt x="72" y="117"/>
                    <a:pt x="66" y="118"/>
                  </a:cubicBezTo>
                  <a:cubicBezTo>
                    <a:pt x="60" y="119"/>
                    <a:pt x="54" y="119"/>
                    <a:pt x="48" y="119"/>
                  </a:cubicBezTo>
                  <a:cubicBezTo>
                    <a:pt x="41" y="119"/>
                    <a:pt x="34" y="118"/>
                    <a:pt x="28" y="117"/>
                  </a:cubicBezTo>
                  <a:cubicBezTo>
                    <a:pt x="22" y="116"/>
                    <a:pt x="17" y="114"/>
                    <a:pt x="13" y="111"/>
                  </a:cubicBezTo>
                  <a:cubicBezTo>
                    <a:pt x="9" y="108"/>
                    <a:pt x="6" y="105"/>
                    <a:pt x="3" y="101"/>
                  </a:cubicBezTo>
                  <a:cubicBezTo>
                    <a:pt x="1" y="97"/>
                    <a:pt x="0" y="93"/>
                    <a:pt x="0" y="88"/>
                  </a:cubicBezTo>
                  <a:cubicBezTo>
                    <a:pt x="0" y="82"/>
                    <a:pt x="1" y="78"/>
                    <a:pt x="4" y="74"/>
                  </a:cubicBezTo>
                  <a:cubicBezTo>
                    <a:pt x="6" y="70"/>
                    <a:pt x="10" y="67"/>
                    <a:pt x="15" y="64"/>
                  </a:cubicBezTo>
                  <a:cubicBezTo>
                    <a:pt x="20" y="61"/>
                    <a:pt x="26" y="58"/>
                    <a:pt x="32" y="56"/>
                  </a:cubicBezTo>
                  <a:cubicBezTo>
                    <a:pt x="39" y="54"/>
                    <a:pt x="47" y="52"/>
                    <a:pt x="55" y="51"/>
                  </a:cubicBezTo>
                  <a:cubicBezTo>
                    <a:pt x="63" y="50"/>
                    <a:pt x="73" y="48"/>
                    <a:pt x="82" y="47"/>
                  </a:cubicBezTo>
                  <a:cubicBezTo>
                    <a:pt x="92" y="47"/>
                    <a:pt x="102" y="46"/>
                    <a:pt x="113" y="45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3" y="33"/>
                    <a:pt x="112" y="30"/>
                    <a:pt x="111" y="27"/>
                  </a:cubicBezTo>
                  <a:cubicBezTo>
                    <a:pt x="110" y="24"/>
                    <a:pt x="108" y="22"/>
                    <a:pt x="105" y="20"/>
                  </a:cubicBezTo>
                  <a:cubicBezTo>
                    <a:pt x="103" y="18"/>
                    <a:pt x="100" y="16"/>
                    <a:pt x="97" y="15"/>
                  </a:cubicBezTo>
                  <a:cubicBezTo>
                    <a:pt x="94" y="13"/>
                    <a:pt x="90" y="12"/>
                    <a:pt x="86" y="11"/>
                  </a:cubicBezTo>
                  <a:cubicBezTo>
                    <a:pt x="83" y="11"/>
                    <a:pt x="79" y="10"/>
                    <a:pt x="75" y="10"/>
                  </a:cubicBezTo>
                  <a:cubicBezTo>
                    <a:pt x="70" y="9"/>
                    <a:pt x="66" y="9"/>
                    <a:pt x="62" y="9"/>
                  </a:cubicBezTo>
                  <a:cubicBezTo>
                    <a:pt x="56" y="9"/>
                    <a:pt x="51" y="9"/>
                    <a:pt x="47" y="10"/>
                  </a:cubicBezTo>
                  <a:cubicBezTo>
                    <a:pt x="42" y="10"/>
                    <a:pt x="38" y="11"/>
                    <a:pt x="34" y="12"/>
                  </a:cubicBezTo>
                  <a:cubicBezTo>
                    <a:pt x="30" y="13"/>
                    <a:pt x="26" y="14"/>
                    <a:pt x="22" y="16"/>
                  </a:cubicBezTo>
                  <a:cubicBezTo>
                    <a:pt x="18" y="17"/>
                    <a:pt x="15" y="18"/>
                    <a:pt x="11" y="20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5"/>
                    <a:pt x="27" y="4"/>
                    <a:pt x="36" y="2"/>
                  </a:cubicBezTo>
                  <a:cubicBezTo>
                    <a:pt x="45" y="0"/>
                    <a:pt x="54" y="0"/>
                    <a:pt x="64" y="0"/>
                  </a:cubicBezTo>
                  <a:cubicBezTo>
                    <a:pt x="72" y="0"/>
                    <a:pt x="80" y="0"/>
                    <a:pt x="87" y="2"/>
                  </a:cubicBezTo>
                  <a:cubicBezTo>
                    <a:pt x="94" y="3"/>
                    <a:pt x="101" y="6"/>
                    <a:pt x="106" y="9"/>
                  </a:cubicBezTo>
                  <a:cubicBezTo>
                    <a:pt x="112" y="12"/>
                    <a:pt x="116" y="16"/>
                    <a:pt x="119" y="21"/>
                  </a:cubicBezTo>
                  <a:cubicBezTo>
                    <a:pt x="122" y="26"/>
                    <a:pt x="123" y="32"/>
                    <a:pt x="123" y="39"/>
                  </a:cubicBezTo>
                  <a:cubicBezTo>
                    <a:pt x="123" y="117"/>
                    <a:pt x="123" y="117"/>
                    <a:pt x="123" y="117"/>
                  </a:cubicBezTo>
                  <a:lnTo>
                    <a:pt x="113" y="117"/>
                  </a:lnTo>
                  <a:close/>
                  <a:moveTo>
                    <a:pt x="113" y="54"/>
                  </a:moveTo>
                  <a:cubicBezTo>
                    <a:pt x="95" y="55"/>
                    <a:pt x="79" y="57"/>
                    <a:pt x="66" y="59"/>
                  </a:cubicBezTo>
                  <a:cubicBezTo>
                    <a:pt x="53" y="61"/>
                    <a:pt x="43" y="63"/>
                    <a:pt x="34" y="66"/>
                  </a:cubicBezTo>
                  <a:cubicBezTo>
                    <a:pt x="26" y="68"/>
                    <a:pt x="20" y="71"/>
                    <a:pt x="16" y="75"/>
                  </a:cubicBezTo>
                  <a:cubicBezTo>
                    <a:pt x="13" y="78"/>
                    <a:pt x="11" y="83"/>
                    <a:pt x="11" y="87"/>
                  </a:cubicBezTo>
                  <a:cubicBezTo>
                    <a:pt x="11" y="91"/>
                    <a:pt x="12" y="94"/>
                    <a:pt x="13" y="97"/>
                  </a:cubicBezTo>
                  <a:cubicBezTo>
                    <a:pt x="15" y="100"/>
                    <a:pt x="18" y="102"/>
                    <a:pt x="22" y="104"/>
                  </a:cubicBezTo>
                  <a:cubicBezTo>
                    <a:pt x="25" y="106"/>
                    <a:pt x="29" y="107"/>
                    <a:pt x="34" y="108"/>
                  </a:cubicBezTo>
                  <a:cubicBezTo>
                    <a:pt x="39" y="109"/>
                    <a:pt x="45" y="110"/>
                    <a:pt x="51" y="110"/>
                  </a:cubicBezTo>
                  <a:cubicBezTo>
                    <a:pt x="55" y="110"/>
                    <a:pt x="59" y="110"/>
                    <a:pt x="63" y="109"/>
                  </a:cubicBezTo>
                  <a:cubicBezTo>
                    <a:pt x="67" y="109"/>
                    <a:pt x="71" y="108"/>
                    <a:pt x="75" y="107"/>
                  </a:cubicBezTo>
                  <a:cubicBezTo>
                    <a:pt x="78" y="107"/>
                    <a:pt x="82" y="106"/>
                    <a:pt x="86" y="105"/>
                  </a:cubicBezTo>
                  <a:cubicBezTo>
                    <a:pt x="90" y="104"/>
                    <a:pt x="93" y="103"/>
                    <a:pt x="97" y="101"/>
                  </a:cubicBezTo>
                  <a:cubicBezTo>
                    <a:pt x="100" y="100"/>
                    <a:pt x="103" y="99"/>
                    <a:pt x="106" y="97"/>
                  </a:cubicBezTo>
                  <a:cubicBezTo>
                    <a:pt x="109" y="96"/>
                    <a:pt x="111" y="95"/>
                    <a:pt x="113" y="93"/>
                  </a:cubicBezTo>
                  <a:lnTo>
                    <a:pt x="113" y="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537" y="4122"/>
              <a:ext cx="108" cy="96"/>
            </a:xfrm>
            <a:custGeom>
              <a:avLst/>
              <a:gdLst>
                <a:gd name="T0" fmla="*/ 60 w 108"/>
                <a:gd name="T1" fmla="*/ 96 h 96"/>
                <a:gd name="T2" fmla="*/ 47 w 108"/>
                <a:gd name="T3" fmla="*/ 96 h 96"/>
                <a:gd name="T4" fmla="*/ 0 w 108"/>
                <a:gd name="T5" fmla="*/ 0 h 96"/>
                <a:gd name="T6" fmla="*/ 10 w 108"/>
                <a:gd name="T7" fmla="*/ 0 h 96"/>
                <a:gd name="T8" fmla="*/ 54 w 108"/>
                <a:gd name="T9" fmla="*/ 90 h 96"/>
                <a:gd name="T10" fmla="*/ 98 w 108"/>
                <a:gd name="T11" fmla="*/ 0 h 96"/>
                <a:gd name="T12" fmla="*/ 108 w 108"/>
                <a:gd name="T13" fmla="*/ 0 h 96"/>
                <a:gd name="T14" fmla="*/ 60 w 108"/>
                <a:gd name="T1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8" h="96">
                  <a:moveTo>
                    <a:pt x="60" y="96"/>
                  </a:moveTo>
                  <a:lnTo>
                    <a:pt x="47" y="96"/>
                  </a:lnTo>
                  <a:lnTo>
                    <a:pt x="0" y="0"/>
                  </a:lnTo>
                  <a:lnTo>
                    <a:pt x="10" y="0"/>
                  </a:lnTo>
                  <a:lnTo>
                    <a:pt x="54" y="90"/>
                  </a:lnTo>
                  <a:lnTo>
                    <a:pt x="98" y="0"/>
                  </a:lnTo>
                  <a:lnTo>
                    <a:pt x="108" y="0"/>
                  </a:lnTo>
                  <a:lnTo>
                    <a:pt x="60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7"/>
            <p:cNvSpPr>
              <a:spLocks noChangeArrowheads="1"/>
            </p:cNvSpPr>
            <p:nvPr userDrawn="1"/>
          </p:nvSpPr>
          <p:spPr bwMode="auto">
            <a:xfrm>
              <a:off x="663" y="4122"/>
              <a:ext cx="9" cy="9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/>
            <p:cNvSpPr>
              <a:spLocks noEditPoints="1"/>
            </p:cNvSpPr>
            <p:nvPr userDrawn="1"/>
          </p:nvSpPr>
          <p:spPr bwMode="auto">
            <a:xfrm>
              <a:off x="697" y="4120"/>
              <a:ext cx="100" cy="99"/>
            </a:xfrm>
            <a:custGeom>
              <a:avLst/>
              <a:gdLst>
                <a:gd name="T0" fmla="*/ 113 w 123"/>
                <a:gd name="T1" fmla="*/ 117 h 119"/>
                <a:gd name="T2" fmla="*/ 113 w 123"/>
                <a:gd name="T3" fmla="*/ 104 h 119"/>
                <a:gd name="T4" fmla="*/ 99 w 123"/>
                <a:gd name="T5" fmla="*/ 110 h 119"/>
                <a:gd name="T6" fmla="*/ 83 w 123"/>
                <a:gd name="T7" fmla="*/ 115 h 119"/>
                <a:gd name="T8" fmla="*/ 66 w 123"/>
                <a:gd name="T9" fmla="*/ 118 h 119"/>
                <a:gd name="T10" fmla="*/ 48 w 123"/>
                <a:gd name="T11" fmla="*/ 119 h 119"/>
                <a:gd name="T12" fmla="*/ 28 w 123"/>
                <a:gd name="T13" fmla="*/ 117 h 119"/>
                <a:gd name="T14" fmla="*/ 13 w 123"/>
                <a:gd name="T15" fmla="*/ 111 h 119"/>
                <a:gd name="T16" fmla="*/ 3 w 123"/>
                <a:gd name="T17" fmla="*/ 101 h 119"/>
                <a:gd name="T18" fmla="*/ 0 w 123"/>
                <a:gd name="T19" fmla="*/ 88 h 119"/>
                <a:gd name="T20" fmla="*/ 4 w 123"/>
                <a:gd name="T21" fmla="*/ 74 h 119"/>
                <a:gd name="T22" fmla="*/ 15 w 123"/>
                <a:gd name="T23" fmla="*/ 64 h 119"/>
                <a:gd name="T24" fmla="*/ 32 w 123"/>
                <a:gd name="T25" fmla="*/ 56 h 119"/>
                <a:gd name="T26" fmla="*/ 55 w 123"/>
                <a:gd name="T27" fmla="*/ 51 h 119"/>
                <a:gd name="T28" fmla="*/ 82 w 123"/>
                <a:gd name="T29" fmla="*/ 47 h 119"/>
                <a:gd name="T30" fmla="*/ 113 w 123"/>
                <a:gd name="T31" fmla="*/ 45 h 119"/>
                <a:gd name="T32" fmla="*/ 113 w 123"/>
                <a:gd name="T33" fmla="*/ 36 h 119"/>
                <a:gd name="T34" fmla="*/ 111 w 123"/>
                <a:gd name="T35" fmla="*/ 27 h 119"/>
                <a:gd name="T36" fmla="*/ 105 w 123"/>
                <a:gd name="T37" fmla="*/ 20 h 119"/>
                <a:gd name="T38" fmla="*/ 97 w 123"/>
                <a:gd name="T39" fmla="*/ 15 h 119"/>
                <a:gd name="T40" fmla="*/ 86 w 123"/>
                <a:gd name="T41" fmla="*/ 11 h 119"/>
                <a:gd name="T42" fmla="*/ 74 w 123"/>
                <a:gd name="T43" fmla="*/ 10 h 119"/>
                <a:gd name="T44" fmla="*/ 62 w 123"/>
                <a:gd name="T45" fmla="*/ 9 h 119"/>
                <a:gd name="T46" fmla="*/ 46 w 123"/>
                <a:gd name="T47" fmla="*/ 10 h 119"/>
                <a:gd name="T48" fmla="*/ 33 w 123"/>
                <a:gd name="T49" fmla="*/ 12 h 119"/>
                <a:gd name="T50" fmla="*/ 22 w 123"/>
                <a:gd name="T51" fmla="*/ 16 h 119"/>
                <a:gd name="T52" fmla="*/ 11 w 123"/>
                <a:gd name="T53" fmla="*/ 20 h 119"/>
                <a:gd name="T54" fmla="*/ 11 w 123"/>
                <a:gd name="T55" fmla="*/ 7 h 119"/>
                <a:gd name="T56" fmla="*/ 36 w 123"/>
                <a:gd name="T57" fmla="*/ 2 h 119"/>
                <a:gd name="T58" fmla="*/ 64 w 123"/>
                <a:gd name="T59" fmla="*/ 0 h 119"/>
                <a:gd name="T60" fmla="*/ 87 w 123"/>
                <a:gd name="T61" fmla="*/ 2 h 119"/>
                <a:gd name="T62" fmla="*/ 106 w 123"/>
                <a:gd name="T63" fmla="*/ 9 h 119"/>
                <a:gd name="T64" fmla="*/ 119 w 123"/>
                <a:gd name="T65" fmla="*/ 21 h 119"/>
                <a:gd name="T66" fmla="*/ 123 w 123"/>
                <a:gd name="T67" fmla="*/ 39 h 119"/>
                <a:gd name="T68" fmla="*/ 123 w 123"/>
                <a:gd name="T69" fmla="*/ 117 h 119"/>
                <a:gd name="T70" fmla="*/ 113 w 123"/>
                <a:gd name="T71" fmla="*/ 117 h 119"/>
                <a:gd name="T72" fmla="*/ 113 w 123"/>
                <a:gd name="T73" fmla="*/ 54 h 119"/>
                <a:gd name="T74" fmla="*/ 66 w 123"/>
                <a:gd name="T75" fmla="*/ 59 h 119"/>
                <a:gd name="T76" fmla="*/ 34 w 123"/>
                <a:gd name="T77" fmla="*/ 66 h 119"/>
                <a:gd name="T78" fmla="*/ 16 w 123"/>
                <a:gd name="T79" fmla="*/ 75 h 119"/>
                <a:gd name="T80" fmla="*/ 11 w 123"/>
                <a:gd name="T81" fmla="*/ 87 h 119"/>
                <a:gd name="T82" fmla="*/ 13 w 123"/>
                <a:gd name="T83" fmla="*/ 97 h 119"/>
                <a:gd name="T84" fmla="*/ 21 w 123"/>
                <a:gd name="T85" fmla="*/ 104 h 119"/>
                <a:gd name="T86" fmla="*/ 34 w 123"/>
                <a:gd name="T87" fmla="*/ 108 h 119"/>
                <a:gd name="T88" fmla="*/ 51 w 123"/>
                <a:gd name="T89" fmla="*/ 110 h 119"/>
                <a:gd name="T90" fmla="*/ 63 w 123"/>
                <a:gd name="T91" fmla="*/ 109 h 119"/>
                <a:gd name="T92" fmla="*/ 74 w 123"/>
                <a:gd name="T93" fmla="*/ 107 h 119"/>
                <a:gd name="T94" fmla="*/ 86 w 123"/>
                <a:gd name="T95" fmla="*/ 105 h 119"/>
                <a:gd name="T96" fmla="*/ 97 w 123"/>
                <a:gd name="T97" fmla="*/ 101 h 119"/>
                <a:gd name="T98" fmla="*/ 106 w 123"/>
                <a:gd name="T99" fmla="*/ 97 h 119"/>
                <a:gd name="T100" fmla="*/ 113 w 123"/>
                <a:gd name="T101" fmla="*/ 93 h 119"/>
                <a:gd name="T102" fmla="*/ 113 w 123"/>
                <a:gd name="T103" fmla="*/ 5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3" h="119">
                  <a:moveTo>
                    <a:pt x="113" y="117"/>
                  </a:moveTo>
                  <a:cubicBezTo>
                    <a:pt x="113" y="104"/>
                    <a:pt x="113" y="104"/>
                    <a:pt x="113" y="104"/>
                  </a:cubicBezTo>
                  <a:cubicBezTo>
                    <a:pt x="109" y="106"/>
                    <a:pt x="104" y="108"/>
                    <a:pt x="99" y="110"/>
                  </a:cubicBezTo>
                  <a:cubicBezTo>
                    <a:pt x="94" y="112"/>
                    <a:pt x="89" y="114"/>
                    <a:pt x="83" y="115"/>
                  </a:cubicBezTo>
                  <a:cubicBezTo>
                    <a:pt x="77" y="116"/>
                    <a:pt x="72" y="117"/>
                    <a:pt x="66" y="118"/>
                  </a:cubicBezTo>
                  <a:cubicBezTo>
                    <a:pt x="60" y="119"/>
                    <a:pt x="54" y="119"/>
                    <a:pt x="48" y="119"/>
                  </a:cubicBezTo>
                  <a:cubicBezTo>
                    <a:pt x="40" y="119"/>
                    <a:pt x="34" y="118"/>
                    <a:pt x="28" y="117"/>
                  </a:cubicBezTo>
                  <a:cubicBezTo>
                    <a:pt x="22" y="116"/>
                    <a:pt x="17" y="114"/>
                    <a:pt x="13" y="111"/>
                  </a:cubicBezTo>
                  <a:cubicBezTo>
                    <a:pt x="9" y="108"/>
                    <a:pt x="5" y="105"/>
                    <a:pt x="3" y="101"/>
                  </a:cubicBezTo>
                  <a:cubicBezTo>
                    <a:pt x="1" y="97"/>
                    <a:pt x="0" y="93"/>
                    <a:pt x="0" y="88"/>
                  </a:cubicBezTo>
                  <a:cubicBezTo>
                    <a:pt x="0" y="82"/>
                    <a:pt x="1" y="78"/>
                    <a:pt x="4" y="74"/>
                  </a:cubicBezTo>
                  <a:cubicBezTo>
                    <a:pt x="6" y="70"/>
                    <a:pt x="10" y="67"/>
                    <a:pt x="15" y="64"/>
                  </a:cubicBezTo>
                  <a:cubicBezTo>
                    <a:pt x="20" y="61"/>
                    <a:pt x="25" y="58"/>
                    <a:pt x="32" y="56"/>
                  </a:cubicBezTo>
                  <a:cubicBezTo>
                    <a:pt x="39" y="54"/>
                    <a:pt x="47" y="52"/>
                    <a:pt x="55" y="51"/>
                  </a:cubicBezTo>
                  <a:cubicBezTo>
                    <a:pt x="63" y="50"/>
                    <a:pt x="72" y="48"/>
                    <a:pt x="82" y="47"/>
                  </a:cubicBezTo>
                  <a:cubicBezTo>
                    <a:pt x="92" y="47"/>
                    <a:pt x="102" y="46"/>
                    <a:pt x="113" y="45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3" y="33"/>
                    <a:pt x="112" y="30"/>
                    <a:pt x="111" y="27"/>
                  </a:cubicBezTo>
                  <a:cubicBezTo>
                    <a:pt x="110" y="24"/>
                    <a:pt x="108" y="22"/>
                    <a:pt x="105" y="20"/>
                  </a:cubicBezTo>
                  <a:cubicBezTo>
                    <a:pt x="103" y="18"/>
                    <a:pt x="100" y="16"/>
                    <a:pt x="97" y="15"/>
                  </a:cubicBezTo>
                  <a:cubicBezTo>
                    <a:pt x="94" y="13"/>
                    <a:pt x="90" y="12"/>
                    <a:pt x="86" y="11"/>
                  </a:cubicBezTo>
                  <a:cubicBezTo>
                    <a:pt x="83" y="11"/>
                    <a:pt x="79" y="10"/>
                    <a:pt x="74" y="10"/>
                  </a:cubicBezTo>
                  <a:cubicBezTo>
                    <a:pt x="70" y="9"/>
                    <a:pt x="66" y="9"/>
                    <a:pt x="62" y="9"/>
                  </a:cubicBezTo>
                  <a:cubicBezTo>
                    <a:pt x="56" y="9"/>
                    <a:pt x="51" y="9"/>
                    <a:pt x="46" y="10"/>
                  </a:cubicBezTo>
                  <a:cubicBezTo>
                    <a:pt x="42" y="10"/>
                    <a:pt x="37" y="11"/>
                    <a:pt x="33" y="12"/>
                  </a:cubicBezTo>
                  <a:cubicBezTo>
                    <a:pt x="29" y="13"/>
                    <a:pt x="26" y="14"/>
                    <a:pt x="22" y="16"/>
                  </a:cubicBezTo>
                  <a:cubicBezTo>
                    <a:pt x="18" y="17"/>
                    <a:pt x="15" y="18"/>
                    <a:pt x="11" y="20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5"/>
                    <a:pt x="27" y="4"/>
                    <a:pt x="36" y="2"/>
                  </a:cubicBezTo>
                  <a:cubicBezTo>
                    <a:pt x="44" y="0"/>
                    <a:pt x="54" y="0"/>
                    <a:pt x="64" y="0"/>
                  </a:cubicBezTo>
                  <a:cubicBezTo>
                    <a:pt x="72" y="0"/>
                    <a:pt x="80" y="0"/>
                    <a:pt x="87" y="2"/>
                  </a:cubicBezTo>
                  <a:cubicBezTo>
                    <a:pt x="94" y="3"/>
                    <a:pt x="101" y="6"/>
                    <a:pt x="106" y="9"/>
                  </a:cubicBezTo>
                  <a:cubicBezTo>
                    <a:pt x="111" y="12"/>
                    <a:pt x="116" y="16"/>
                    <a:pt x="119" y="21"/>
                  </a:cubicBezTo>
                  <a:cubicBezTo>
                    <a:pt x="122" y="26"/>
                    <a:pt x="123" y="32"/>
                    <a:pt x="123" y="39"/>
                  </a:cubicBezTo>
                  <a:cubicBezTo>
                    <a:pt x="123" y="117"/>
                    <a:pt x="123" y="117"/>
                    <a:pt x="123" y="117"/>
                  </a:cubicBezTo>
                  <a:lnTo>
                    <a:pt x="113" y="117"/>
                  </a:lnTo>
                  <a:close/>
                  <a:moveTo>
                    <a:pt x="113" y="54"/>
                  </a:moveTo>
                  <a:cubicBezTo>
                    <a:pt x="95" y="55"/>
                    <a:pt x="79" y="57"/>
                    <a:pt x="66" y="59"/>
                  </a:cubicBezTo>
                  <a:cubicBezTo>
                    <a:pt x="53" y="61"/>
                    <a:pt x="43" y="63"/>
                    <a:pt x="34" y="66"/>
                  </a:cubicBezTo>
                  <a:cubicBezTo>
                    <a:pt x="26" y="68"/>
                    <a:pt x="20" y="71"/>
                    <a:pt x="16" y="75"/>
                  </a:cubicBezTo>
                  <a:cubicBezTo>
                    <a:pt x="12" y="78"/>
                    <a:pt x="11" y="83"/>
                    <a:pt x="11" y="87"/>
                  </a:cubicBezTo>
                  <a:cubicBezTo>
                    <a:pt x="11" y="91"/>
                    <a:pt x="11" y="94"/>
                    <a:pt x="13" y="97"/>
                  </a:cubicBezTo>
                  <a:cubicBezTo>
                    <a:pt x="15" y="100"/>
                    <a:pt x="18" y="102"/>
                    <a:pt x="21" y="104"/>
                  </a:cubicBezTo>
                  <a:cubicBezTo>
                    <a:pt x="25" y="106"/>
                    <a:pt x="29" y="107"/>
                    <a:pt x="34" y="108"/>
                  </a:cubicBezTo>
                  <a:cubicBezTo>
                    <a:pt x="39" y="109"/>
                    <a:pt x="45" y="110"/>
                    <a:pt x="51" y="110"/>
                  </a:cubicBezTo>
                  <a:cubicBezTo>
                    <a:pt x="55" y="110"/>
                    <a:pt x="59" y="110"/>
                    <a:pt x="63" y="109"/>
                  </a:cubicBezTo>
                  <a:cubicBezTo>
                    <a:pt x="67" y="109"/>
                    <a:pt x="70" y="108"/>
                    <a:pt x="74" y="107"/>
                  </a:cubicBezTo>
                  <a:cubicBezTo>
                    <a:pt x="78" y="107"/>
                    <a:pt x="82" y="106"/>
                    <a:pt x="86" y="105"/>
                  </a:cubicBezTo>
                  <a:cubicBezTo>
                    <a:pt x="90" y="104"/>
                    <a:pt x="93" y="103"/>
                    <a:pt x="97" y="101"/>
                  </a:cubicBezTo>
                  <a:cubicBezTo>
                    <a:pt x="100" y="100"/>
                    <a:pt x="103" y="99"/>
                    <a:pt x="106" y="97"/>
                  </a:cubicBezTo>
                  <a:cubicBezTo>
                    <a:pt x="109" y="96"/>
                    <a:pt x="111" y="95"/>
                    <a:pt x="113" y="93"/>
                  </a:cubicBezTo>
                  <a:lnTo>
                    <a:pt x="113" y="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9"/>
            <p:cNvSpPr>
              <a:spLocks/>
            </p:cNvSpPr>
            <p:nvPr userDrawn="1"/>
          </p:nvSpPr>
          <p:spPr bwMode="auto">
            <a:xfrm>
              <a:off x="813" y="4122"/>
              <a:ext cx="94" cy="96"/>
            </a:xfrm>
            <a:custGeom>
              <a:avLst/>
              <a:gdLst>
                <a:gd name="T0" fmla="*/ 51 w 94"/>
                <a:gd name="T1" fmla="*/ 8 h 96"/>
                <a:gd name="T2" fmla="*/ 51 w 94"/>
                <a:gd name="T3" fmla="*/ 96 h 96"/>
                <a:gd name="T4" fmla="*/ 43 w 94"/>
                <a:gd name="T5" fmla="*/ 96 h 96"/>
                <a:gd name="T6" fmla="*/ 43 w 94"/>
                <a:gd name="T7" fmla="*/ 8 h 96"/>
                <a:gd name="T8" fmla="*/ 0 w 94"/>
                <a:gd name="T9" fmla="*/ 8 h 96"/>
                <a:gd name="T10" fmla="*/ 0 w 94"/>
                <a:gd name="T11" fmla="*/ 0 h 96"/>
                <a:gd name="T12" fmla="*/ 94 w 94"/>
                <a:gd name="T13" fmla="*/ 0 h 96"/>
                <a:gd name="T14" fmla="*/ 94 w 94"/>
                <a:gd name="T15" fmla="*/ 8 h 96"/>
                <a:gd name="T16" fmla="*/ 51 w 94"/>
                <a:gd name="T17" fmla="*/ 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4" h="96">
                  <a:moveTo>
                    <a:pt x="51" y="8"/>
                  </a:moveTo>
                  <a:lnTo>
                    <a:pt x="51" y="96"/>
                  </a:lnTo>
                  <a:lnTo>
                    <a:pt x="43" y="96"/>
                  </a:lnTo>
                  <a:lnTo>
                    <a:pt x="43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94" y="0"/>
                  </a:lnTo>
                  <a:lnTo>
                    <a:pt x="94" y="8"/>
                  </a:lnTo>
                  <a:lnTo>
                    <a:pt x="51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"/>
            <p:cNvSpPr>
              <a:spLocks/>
            </p:cNvSpPr>
            <p:nvPr userDrawn="1"/>
          </p:nvSpPr>
          <p:spPr bwMode="auto">
            <a:xfrm>
              <a:off x="926" y="4120"/>
              <a:ext cx="69" cy="98"/>
            </a:xfrm>
            <a:custGeom>
              <a:avLst/>
              <a:gdLst>
                <a:gd name="T0" fmla="*/ 78 w 85"/>
                <a:gd name="T1" fmla="*/ 10 h 118"/>
                <a:gd name="T2" fmla="*/ 67 w 85"/>
                <a:gd name="T3" fmla="*/ 9 h 118"/>
                <a:gd name="T4" fmla="*/ 50 w 85"/>
                <a:gd name="T5" fmla="*/ 11 h 118"/>
                <a:gd name="T6" fmla="*/ 34 w 85"/>
                <a:gd name="T7" fmla="*/ 18 h 118"/>
                <a:gd name="T8" fmla="*/ 21 w 85"/>
                <a:gd name="T9" fmla="*/ 27 h 118"/>
                <a:gd name="T10" fmla="*/ 10 w 85"/>
                <a:gd name="T11" fmla="*/ 38 h 118"/>
                <a:gd name="T12" fmla="*/ 10 w 85"/>
                <a:gd name="T13" fmla="*/ 118 h 118"/>
                <a:gd name="T14" fmla="*/ 0 w 85"/>
                <a:gd name="T15" fmla="*/ 118 h 118"/>
                <a:gd name="T16" fmla="*/ 0 w 85"/>
                <a:gd name="T17" fmla="*/ 3 h 118"/>
                <a:gd name="T18" fmla="*/ 10 w 85"/>
                <a:gd name="T19" fmla="*/ 3 h 118"/>
                <a:gd name="T20" fmla="*/ 10 w 85"/>
                <a:gd name="T21" fmla="*/ 26 h 118"/>
                <a:gd name="T22" fmla="*/ 23 w 85"/>
                <a:gd name="T23" fmla="*/ 16 h 118"/>
                <a:gd name="T24" fmla="*/ 36 w 85"/>
                <a:gd name="T25" fmla="*/ 7 h 118"/>
                <a:gd name="T26" fmla="*/ 52 w 85"/>
                <a:gd name="T27" fmla="*/ 2 h 118"/>
                <a:gd name="T28" fmla="*/ 68 w 85"/>
                <a:gd name="T29" fmla="*/ 0 h 118"/>
                <a:gd name="T30" fmla="*/ 74 w 85"/>
                <a:gd name="T31" fmla="*/ 0 h 118"/>
                <a:gd name="T32" fmla="*/ 78 w 85"/>
                <a:gd name="T33" fmla="*/ 0 h 118"/>
                <a:gd name="T34" fmla="*/ 82 w 85"/>
                <a:gd name="T35" fmla="*/ 1 h 118"/>
                <a:gd name="T36" fmla="*/ 85 w 85"/>
                <a:gd name="T37" fmla="*/ 1 h 118"/>
                <a:gd name="T38" fmla="*/ 85 w 85"/>
                <a:gd name="T39" fmla="*/ 12 h 118"/>
                <a:gd name="T40" fmla="*/ 78 w 85"/>
                <a:gd name="T41" fmla="*/ 1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5" h="118">
                  <a:moveTo>
                    <a:pt x="78" y="10"/>
                  </a:moveTo>
                  <a:cubicBezTo>
                    <a:pt x="76" y="9"/>
                    <a:pt x="72" y="9"/>
                    <a:pt x="67" y="9"/>
                  </a:cubicBezTo>
                  <a:cubicBezTo>
                    <a:pt x="61" y="9"/>
                    <a:pt x="55" y="10"/>
                    <a:pt x="50" y="11"/>
                  </a:cubicBezTo>
                  <a:cubicBezTo>
                    <a:pt x="44" y="13"/>
                    <a:pt x="39" y="15"/>
                    <a:pt x="34" y="18"/>
                  </a:cubicBezTo>
                  <a:cubicBezTo>
                    <a:pt x="30" y="20"/>
                    <a:pt x="25" y="23"/>
                    <a:pt x="21" y="27"/>
                  </a:cubicBezTo>
                  <a:cubicBezTo>
                    <a:pt x="17" y="30"/>
                    <a:pt x="14" y="34"/>
                    <a:pt x="10" y="38"/>
                  </a:cubicBezTo>
                  <a:cubicBezTo>
                    <a:pt x="10" y="118"/>
                    <a:pt x="10" y="118"/>
                    <a:pt x="1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4" y="22"/>
                    <a:pt x="18" y="19"/>
                    <a:pt x="23" y="16"/>
                  </a:cubicBezTo>
                  <a:cubicBezTo>
                    <a:pt x="27" y="12"/>
                    <a:pt x="32" y="10"/>
                    <a:pt x="36" y="7"/>
                  </a:cubicBezTo>
                  <a:cubicBezTo>
                    <a:pt x="41" y="5"/>
                    <a:pt x="46" y="3"/>
                    <a:pt x="52" y="2"/>
                  </a:cubicBezTo>
                  <a:cubicBezTo>
                    <a:pt x="57" y="1"/>
                    <a:pt x="63" y="0"/>
                    <a:pt x="68" y="0"/>
                  </a:cubicBezTo>
                  <a:cubicBezTo>
                    <a:pt x="70" y="0"/>
                    <a:pt x="72" y="0"/>
                    <a:pt x="74" y="0"/>
                  </a:cubicBezTo>
                  <a:cubicBezTo>
                    <a:pt x="75" y="0"/>
                    <a:pt x="77" y="0"/>
                    <a:pt x="78" y="0"/>
                  </a:cubicBezTo>
                  <a:cubicBezTo>
                    <a:pt x="79" y="0"/>
                    <a:pt x="80" y="1"/>
                    <a:pt x="82" y="1"/>
                  </a:cubicBezTo>
                  <a:cubicBezTo>
                    <a:pt x="83" y="1"/>
                    <a:pt x="84" y="1"/>
                    <a:pt x="85" y="1"/>
                  </a:cubicBezTo>
                  <a:cubicBezTo>
                    <a:pt x="85" y="12"/>
                    <a:pt x="85" y="12"/>
                    <a:pt x="85" y="12"/>
                  </a:cubicBezTo>
                  <a:cubicBezTo>
                    <a:pt x="84" y="11"/>
                    <a:pt x="81" y="11"/>
                    <a:pt x="78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1"/>
            <p:cNvSpPr>
              <a:spLocks noChangeArrowheads="1"/>
            </p:cNvSpPr>
            <p:nvPr userDrawn="1"/>
          </p:nvSpPr>
          <p:spPr bwMode="auto">
            <a:xfrm>
              <a:off x="1011" y="4122"/>
              <a:ext cx="8" cy="9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"/>
            <p:cNvSpPr>
              <a:spLocks/>
            </p:cNvSpPr>
            <p:nvPr userDrawn="1"/>
          </p:nvSpPr>
          <p:spPr bwMode="auto">
            <a:xfrm>
              <a:off x="1041" y="4122"/>
              <a:ext cx="103" cy="96"/>
            </a:xfrm>
            <a:custGeom>
              <a:avLst/>
              <a:gdLst>
                <a:gd name="T0" fmla="*/ 51 w 103"/>
                <a:gd name="T1" fmla="*/ 52 h 96"/>
                <a:gd name="T2" fmla="*/ 11 w 103"/>
                <a:gd name="T3" fmla="*/ 96 h 96"/>
                <a:gd name="T4" fmla="*/ 0 w 103"/>
                <a:gd name="T5" fmla="*/ 96 h 96"/>
                <a:gd name="T6" fmla="*/ 46 w 103"/>
                <a:gd name="T7" fmla="*/ 47 h 96"/>
                <a:gd name="T8" fmla="*/ 3 w 103"/>
                <a:gd name="T9" fmla="*/ 0 h 96"/>
                <a:gd name="T10" fmla="*/ 13 w 103"/>
                <a:gd name="T11" fmla="*/ 0 h 96"/>
                <a:gd name="T12" fmla="*/ 51 w 103"/>
                <a:gd name="T13" fmla="*/ 41 h 96"/>
                <a:gd name="T14" fmla="*/ 90 w 103"/>
                <a:gd name="T15" fmla="*/ 0 h 96"/>
                <a:gd name="T16" fmla="*/ 100 w 103"/>
                <a:gd name="T17" fmla="*/ 0 h 96"/>
                <a:gd name="T18" fmla="*/ 57 w 103"/>
                <a:gd name="T19" fmla="*/ 47 h 96"/>
                <a:gd name="T20" fmla="*/ 103 w 103"/>
                <a:gd name="T21" fmla="*/ 96 h 96"/>
                <a:gd name="T22" fmla="*/ 92 w 103"/>
                <a:gd name="T23" fmla="*/ 96 h 96"/>
                <a:gd name="T24" fmla="*/ 51 w 103"/>
                <a:gd name="T25" fmla="*/ 5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3" h="96">
                  <a:moveTo>
                    <a:pt x="51" y="52"/>
                  </a:moveTo>
                  <a:lnTo>
                    <a:pt x="11" y="96"/>
                  </a:lnTo>
                  <a:lnTo>
                    <a:pt x="0" y="96"/>
                  </a:lnTo>
                  <a:lnTo>
                    <a:pt x="46" y="47"/>
                  </a:lnTo>
                  <a:lnTo>
                    <a:pt x="3" y="0"/>
                  </a:lnTo>
                  <a:lnTo>
                    <a:pt x="13" y="0"/>
                  </a:lnTo>
                  <a:lnTo>
                    <a:pt x="51" y="41"/>
                  </a:lnTo>
                  <a:lnTo>
                    <a:pt x="90" y="0"/>
                  </a:lnTo>
                  <a:lnTo>
                    <a:pt x="100" y="0"/>
                  </a:lnTo>
                  <a:lnTo>
                    <a:pt x="57" y="47"/>
                  </a:lnTo>
                  <a:lnTo>
                    <a:pt x="103" y="96"/>
                  </a:lnTo>
                  <a:lnTo>
                    <a:pt x="92" y="96"/>
                  </a:lnTo>
                  <a:lnTo>
                    <a:pt x="51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3"/>
            <p:cNvSpPr>
              <a:spLocks/>
            </p:cNvSpPr>
            <p:nvPr userDrawn="1"/>
          </p:nvSpPr>
          <p:spPr bwMode="auto">
            <a:xfrm>
              <a:off x="220" y="4113"/>
              <a:ext cx="153" cy="113"/>
            </a:xfrm>
            <a:custGeom>
              <a:avLst/>
              <a:gdLst>
                <a:gd name="T0" fmla="*/ 180 w 189"/>
                <a:gd name="T1" fmla="*/ 92 h 136"/>
                <a:gd name="T2" fmla="*/ 161 w 189"/>
                <a:gd name="T3" fmla="*/ 68 h 136"/>
                <a:gd name="T4" fmla="*/ 126 w 189"/>
                <a:gd name="T5" fmla="*/ 24 h 136"/>
                <a:gd name="T6" fmla="*/ 116 w 189"/>
                <a:gd name="T7" fmla="*/ 10 h 136"/>
                <a:gd name="T8" fmla="*/ 94 w 189"/>
                <a:gd name="T9" fmla="*/ 0 h 136"/>
                <a:gd name="T10" fmla="*/ 73 w 189"/>
                <a:gd name="T11" fmla="*/ 10 h 136"/>
                <a:gd name="T12" fmla="*/ 62 w 189"/>
                <a:gd name="T13" fmla="*/ 24 h 136"/>
                <a:gd name="T14" fmla="*/ 28 w 189"/>
                <a:gd name="T15" fmla="*/ 68 h 136"/>
                <a:gd name="T16" fmla="*/ 9 w 189"/>
                <a:gd name="T17" fmla="*/ 92 h 136"/>
                <a:gd name="T18" fmla="*/ 14 w 189"/>
                <a:gd name="T19" fmla="*/ 130 h 136"/>
                <a:gd name="T20" fmla="*/ 30 w 189"/>
                <a:gd name="T21" fmla="*/ 136 h 136"/>
                <a:gd name="T22" fmla="*/ 52 w 189"/>
                <a:gd name="T23" fmla="*/ 126 h 136"/>
                <a:gd name="T24" fmla="*/ 62 w 189"/>
                <a:gd name="T25" fmla="*/ 112 h 136"/>
                <a:gd name="T26" fmla="*/ 90 w 189"/>
                <a:gd name="T27" fmla="*/ 77 h 136"/>
                <a:gd name="T28" fmla="*/ 77 w 189"/>
                <a:gd name="T29" fmla="*/ 49 h 136"/>
                <a:gd name="T30" fmla="*/ 88 w 189"/>
                <a:gd name="T31" fmla="*/ 64 h 136"/>
                <a:gd name="T32" fmla="*/ 94 w 189"/>
                <a:gd name="T33" fmla="*/ 71 h 136"/>
                <a:gd name="T34" fmla="*/ 126 w 189"/>
                <a:gd name="T35" fmla="*/ 112 h 136"/>
                <a:gd name="T36" fmla="*/ 137 w 189"/>
                <a:gd name="T37" fmla="*/ 126 h 136"/>
                <a:gd name="T38" fmla="*/ 158 w 189"/>
                <a:gd name="T39" fmla="*/ 136 h 136"/>
                <a:gd name="T40" fmla="*/ 175 w 189"/>
                <a:gd name="T41" fmla="*/ 130 h 136"/>
                <a:gd name="T42" fmla="*/ 180 w 189"/>
                <a:gd name="T43" fmla="*/ 92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9" h="136">
                  <a:moveTo>
                    <a:pt x="180" y="92"/>
                  </a:moveTo>
                  <a:cubicBezTo>
                    <a:pt x="161" y="68"/>
                    <a:pt x="161" y="68"/>
                    <a:pt x="161" y="68"/>
                  </a:cubicBezTo>
                  <a:cubicBezTo>
                    <a:pt x="126" y="24"/>
                    <a:pt x="126" y="24"/>
                    <a:pt x="126" y="24"/>
                  </a:cubicBezTo>
                  <a:cubicBezTo>
                    <a:pt x="116" y="10"/>
                    <a:pt x="116" y="10"/>
                    <a:pt x="116" y="10"/>
                  </a:cubicBezTo>
                  <a:cubicBezTo>
                    <a:pt x="111" y="4"/>
                    <a:pt x="103" y="0"/>
                    <a:pt x="94" y="0"/>
                  </a:cubicBezTo>
                  <a:cubicBezTo>
                    <a:pt x="86" y="0"/>
                    <a:pt x="78" y="4"/>
                    <a:pt x="73" y="10"/>
                  </a:cubicBezTo>
                  <a:cubicBezTo>
                    <a:pt x="62" y="24"/>
                    <a:pt x="62" y="24"/>
                    <a:pt x="62" y="24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9" y="92"/>
                    <a:pt x="9" y="92"/>
                    <a:pt x="9" y="92"/>
                  </a:cubicBezTo>
                  <a:cubicBezTo>
                    <a:pt x="0" y="104"/>
                    <a:pt x="2" y="121"/>
                    <a:pt x="14" y="130"/>
                  </a:cubicBezTo>
                  <a:cubicBezTo>
                    <a:pt x="19" y="134"/>
                    <a:pt x="25" y="136"/>
                    <a:pt x="30" y="136"/>
                  </a:cubicBezTo>
                  <a:cubicBezTo>
                    <a:pt x="39" y="136"/>
                    <a:pt x="46" y="132"/>
                    <a:pt x="52" y="126"/>
                  </a:cubicBezTo>
                  <a:cubicBezTo>
                    <a:pt x="62" y="112"/>
                    <a:pt x="62" y="112"/>
                    <a:pt x="62" y="112"/>
                  </a:cubicBezTo>
                  <a:cubicBezTo>
                    <a:pt x="90" y="77"/>
                    <a:pt x="90" y="77"/>
                    <a:pt x="90" y="77"/>
                  </a:cubicBezTo>
                  <a:cubicBezTo>
                    <a:pt x="77" y="49"/>
                    <a:pt x="77" y="49"/>
                    <a:pt x="77" y="49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94" y="71"/>
                    <a:pt x="94" y="71"/>
                    <a:pt x="94" y="71"/>
                  </a:cubicBezTo>
                  <a:cubicBezTo>
                    <a:pt x="126" y="112"/>
                    <a:pt x="126" y="112"/>
                    <a:pt x="126" y="112"/>
                  </a:cubicBezTo>
                  <a:cubicBezTo>
                    <a:pt x="137" y="126"/>
                    <a:pt x="137" y="126"/>
                    <a:pt x="137" y="126"/>
                  </a:cubicBezTo>
                  <a:cubicBezTo>
                    <a:pt x="142" y="132"/>
                    <a:pt x="150" y="136"/>
                    <a:pt x="158" y="136"/>
                  </a:cubicBezTo>
                  <a:cubicBezTo>
                    <a:pt x="164" y="136"/>
                    <a:pt x="170" y="134"/>
                    <a:pt x="175" y="130"/>
                  </a:cubicBezTo>
                  <a:cubicBezTo>
                    <a:pt x="187" y="121"/>
                    <a:pt x="189" y="104"/>
                    <a:pt x="180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05377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63525" y="981075"/>
            <a:ext cx="11406680" cy="5165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71509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_Title_Bullets">
    <p:bg>
      <p:bgPr>
        <a:gradFill rotWithShape="1">
          <a:gsLst>
            <a:gs pos="0">
              <a:schemeClr val="bg2"/>
            </a:gs>
            <a:gs pos="88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263525" y="6446834"/>
            <a:ext cx="1668970" cy="348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A70B06D-F489-48FF-A885-ABB74CD5C95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63525" y="981075"/>
            <a:ext cx="11406680" cy="5165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7" name="Group 4"/>
          <p:cNvGrpSpPr>
            <a:grpSpLocks noChangeAspect="1"/>
          </p:cNvGrpSpPr>
          <p:nvPr userDrawn="1"/>
        </p:nvGrpSpPr>
        <p:grpSpPr bwMode="auto">
          <a:xfrm>
            <a:off x="349250" y="6529406"/>
            <a:ext cx="1466851" cy="179388"/>
            <a:chOff x="220" y="4113"/>
            <a:chExt cx="924" cy="113"/>
          </a:xfrm>
          <a:solidFill>
            <a:schemeClr val="tx1"/>
          </a:solidFill>
        </p:grpSpPr>
        <p:sp>
          <p:nvSpPr>
            <p:cNvPr id="8" name="Freeform 7"/>
            <p:cNvSpPr>
              <a:spLocks noEditPoints="1"/>
            </p:cNvSpPr>
            <p:nvPr userDrawn="1"/>
          </p:nvSpPr>
          <p:spPr bwMode="auto">
            <a:xfrm>
              <a:off x="418" y="4120"/>
              <a:ext cx="100" cy="99"/>
            </a:xfrm>
            <a:custGeom>
              <a:avLst/>
              <a:gdLst>
                <a:gd name="T0" fmla="*/ 113 w 123"/>
                <a:gd name="T1" fmla="*/ 117 h 119"/>
                <a:gd name="T2" fmla="*/ 113 w 123"/>
                <a:gd name="T3" fmla="*/ 104 h 119"/>
                <a:gd name="T4" fmla="*/ 99 w 123"/>
                <a:gd name="T5" fmla="*/ 110 h 119"/>
                <a:gd name="T6" fmla="*/ 83 w 123"/>
                <a:gd name="T7" fmla="*/ 115 h 119"/>
                <a:gd name="T8" fmla="*/ 66 w 123"/>
                <a:gd name="T9" fmla="*/ 118 h 119"/>
                <a:gd name="T10" fmla="*/ 48 w 123"/>
                <a:gd name="T11" fmla="*/ 119 h 119"/>
                <a:gd name="T12" fmla="*/ 28 w 123"/>
                <a:gd name="T13" fmla="*/ 117 h 119"/>
                <a:gd name="T14" fmla="*/ 13 w 123"/>
                <a:gd name="T15" fmla="*/ 111 h 119"/>
                <a:gd name="T16" fmla="*/ 3 w 123"/>
                <a:gd name="T17" fmla="*/ 101 h 119"/>
                <a:gd name="T18" fmla="*/ 0 w 123"/>
                <a:gd name="T19" fmla="*/ 88 h 119"/>
                <a:gd name="T20" fmla="*/ 4 w 123"/>
                <a:gd name="T21" fmla="*/ 74 h 119"/>
                <a:gd name="T22" fmla="*/ 15 w 123"/>
                <a:gd name="T23" fmla="*/ 64 h 119"/>
                <a:gd name="T24" fmla="*/ 32 w 123"/>
                <a:gd name="T25" fmla="*/ 56 h 119"/>
                <a:gd name="T26" fmla="*/ 55 w 123"/>
                <a:gd name="T27" fmla="*/ 51 h 119"/>
                <a:gd name="T28" fmla="*/ 82 w 123"/>
                <a:gd name="T29" fmla="*/ 47 h 119"/>
                <a:gd name="T30" fmla="*/ 113 w 123"/>
                <a:gd name="T31" fmla="*/ 45 h 119"/>
                <a:gd name="T32" fmla="*/ 113 w 123"/>
                <a:gd name="T33" fmla="*/ 36 h 119"/>
                <a:gd name="T34" fmla="*/ 111 w 123"/>
                <a:gd name="T35" fmla="*/ 27 h 119"/>
                <a:gd name="T36" fmla="*/ 105 w 123"/>
                <a:gd name="T37" fmla="*/ 20 h 119"/>
                <a:gd name="T38" fmla="*/ 97 w 123"/>
                <a:gd name="T39" fmla="*/ 15 h 119"/>
                <a:gd name="T40" fmla="*/ 86 w 123"/>
                <a:gd name="T41" fmla="*/ 11 h 119"/>
                <a:gd name="T42" fmla="*/ 75 w 123"/>
                <a:gd name="T43" fmla="*/ 10 h 119"/>
                <a:gd name="T44" fmla="*/ 62 w 123"/>
                <a:gd name="T45" fmla="*/ 9 h 119"/>
                <a:gd name="T46" fmla="*/ 47 w 123"/>
                <a:gd name="T47" fmla="*/ 10 h 119"/>
                <a:gd name="T48" fmla="*/ 34 w 123"/>
                <a:gd name="T49" fmla="*/ 12 h 119"/>
                <a:gd name="T50" fmla="*/ 22 w 123"/>
                <a:gd name="T51" fmla="*/ 16 h 119"/>
                <a:gd name="T52" fmla="*/ 11 w 123"/>
                <a:gd name="T53" fmla="*/ 20 h 119"/>
                <a:gd name="T54" fmla="*/ 11 w 123"/>
                <a:gd name="T55" fmla="*/ 7 h 119"/>
                <a:gd name="T56" fmla="*/ 36 w 123"/>
                <a:gd name="T57" fmla="*/ 2 h 119"/>
                <a:gd name="T58" fmla="*/ 64 w 123"/>
                <a:gd name="T59" fmla="*/ 0 h 119"/>
                <a:gd name="T60" fmla="*/ 87 w 123"/>
                <a:gd name="T61" fmla="*/ 2 h 119"/>
                <a:gd name="T62" fmla="*/ 106 w 123"/>
                <a:gd name="T63" fmla="*/ 9 h 119"/>
                <a:gd name="T64" fmla="*/ 119 w 123"/>
                <a:gd name="T65" fmla="*/ 21 h 119"/>
                <a:gd name="T66" fmla="*/ 123 w 123"/>
                <a:gd name="T67" fmla="*/ 39 h 119"/>
                <a:gd name="T68" fmla="*/ 123 w 123"/>
                <a:gd name="T69" fmla="*/ 117 h 119"/>
                <a:gd name="T70" fmla="*/ 113 w 123"/>
                <a:gd name="T71" fmla="*/ 117 h 119"/>
                <a:gd name="T72" fmla="*/ 113 w 123"/>
                <a:gd name="T73" fmla="*/ 54 h 119"/>
                <a:gd name="T74" fmla="*/ 66 w 123"/>
                <a:gd name="T75" fmla="*/ 59 h 119"/>
                <a:gd name="T76" fmla="*/ 34 w 123"/>
                <a:gd name="T77" fmla="*/ 66 h 119"/>
                <a:gd name="T78" fmla="*/ 16 w 123"/>
                <a:gd name="T79" fmla="*/ 75 h 119"/>
                <a:gd name="T80" fmla="*/ 11 w 123"/>
                <a:gd name="T81" fmla="*/ 87 h 119"/>
                <a:gd name="T82" fmla="*/ 13 w 123"/>
                <a:gd name="T83" fmla="*/ 97 h 119"/>
                <a:gd name="T84" fmla="*/ 22 w 123"/>
                <a:gd name="T85" fmla="*/ 104 h 119"/>
                <a:gd name="T86" fmla="*/ 34 w 123"/>
                <a:gd name="T87" fmla="*/ 108 h 119"/>
                <a:gd name="T88" fmla="*/ 51 w 123"/>
                <a:gd name="T89" fmla="*/ 110 h 119"/>
                <a:gd name="T90" fmla="*/ 63 w 123"/>
                <a:gd name="T91" fmla="*/ 109 h 119"/>
                <a:gd name="T92" fmla="*/ 75 w 123"/>
                <a:gd name="T93" fmla="*/ 107 h 119"/>
                <a:gd name="T94" fmla="*/ 86 w 123"/>
                <a:gd name="T95" fmla="*/ 105 h 119"/>
                <a:gd name="T96" fmla="*/ 97 w 123"/>
                <a:gd name="T97" fmla="*/ 101 h 119"/>
                <a:gd name="T98" fmla="*/ 106 w 123"/>
                <a:gd name="T99" fmla="*/ 97 h 119"/>
                <a:gd name="T100" fmla="*/ 113 w 123"/>
                <a:gd name="T101" fmla="*/ 93 h 119"/>
                <a:gd name="T102" fmla="*/ 113 w 123"/>
                <a:gd name="T103" fmla="*/ 5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3" h="119">
                  <a:moveTo>
                    <a:pt x="113" y="117"/>
                  </a:moveTo>
                  <a:cubicBezTo>
                    <a:pt x="113" y="104"/>
                    <a:pt x="113" y="104"/>
                    <a:pt x="113" y="104"/>
                  </a:cubicBezTo>
                  <a:cubicBezTo>
                    <a:pt x="109" y="106"/>
                    <a:pt x="104" y="108"/>
                    <a:pt x="99" y="110"/>
                  </a:cubicBezTo>
                  <a:cubicBezTo>
                    <a:pt x="94" y="112"/>
                    <a:pt x="89" y="114"/>
                    <a:pt x="83" y="115"/>
                  </a:cubicBezTo>
                  <a:cubicBezTo>
                    <a:pt x="77" y="116"/>
                    <a:pt x="72" y="117"/>
                    <a:pt x="66" y="118"/>
                  </a:cubicBezTo>
                  <a:cubicBezTo>
                    <a:pt x="60" y="119"/>
                    <a:pt x="54" y="119"/>
                    <a:pt x="48" y="119"/>
                  </a:cubicBezTo>
                  <a:cubicBezTo>
                    <a:pt x="41" y="119"/>
                    <a:pt x="34" y="118"/>
                    <a:pt x="28" y="117"/>
                  </a:cubicBezTo>
                  <a:cubicBezTo>
                    <a:pt x="22" y="116"/>
                    <a:pt x="17" y="114"/>
                    <a:pt x="13" y="111"/>
                  </a:cubicBezTo>
                  <a:cubicBezTo>
                    <a:pt x="9" y="108"/>
                    <a:pt x="6" y="105"/>
                    <a:pt x="3" y="101"/>
                  </a:cubicBezTo>
                  <a:cubicBezTo>
                    <a:pt x="1" y="97"/>
                    <a:pt x="0" y="93"/>
                    <a:pt x="0" y="88"/>
                  </a:cubicBezTo>
                  <a:cubicBezTo>
                    <a:pt x="0" y="82"/>
                    <a:pt x="1" y="78"/>
                    <a:pt x="4" y="74"/>
                  </a:cubicBezTo>
                  <a:cubicBezTo>
                    <a:pt x="6" y="70"/>
                    <a:pt x="10" y="67"/>
                    <a:pt x="15" y="64"/>
                  </a:cubicBezTo>
                  <a:cubicBezTo>
                    <a:pt x="20" y="61"/>
                    <a:pt x="26" y="58"/>
                    <a:pt x="32" y="56"/>
                  </a:cubicBezTo>
                  <a:cubicBezTo>
                    <a:pt x="39" y="54"/>
                    <a:pt x="47" y="52"/>
                    <a:pt x="55" y="51"/>
                  </a:cubicBezTo>
                  <a:cubicBezTo>
                    <a:pt x="63" y="50"/>
                    <a:pt x="73" y="48"/>
                    <a:pt x="82" y="47"/>
                  </a:cubicBezTo>
                  <a:cubicBezTo>
                    <a:pt x="92" y="47"/>
                    <a:pt x="102" y="46"/>
                    <a:pt x="113" y="45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3" y="33"/>
                    <a:pt x="112" y="30"/>
                    <a:pt x="111" y="27"/>
                  </a:cubicBezTo>
                  <a:cubicBezTo>
                    <a:pt x="110" y="24"/>
                    <a:pt x="108" y="22"/>
                    <a:pt x="105" y="20"/>
                  </a:cubicBezTo>
                  <a:cubicBezTo>
                    <a:pt x="103" y="18"/>
                    <a:pt x="100" y="16"/>
                    <a:pt x="97" y="15"/>
                  </a:cubicBezTo>
                  <a:cubicBezTo>
                    <a:pt x="94" y="13"/>
                    <a:pt x="90" y="12"/>
                    <a:pt x="86" y="11"/>
                  </a:cubicBezTo>
                  <a:cubicBezTo>
                    <a:pt x="83" y="11"/>
                    <a:pt x="79" y="10"/>
                    <a:pt x="75" y="10"/>
                  </a:cubicBezTo>
                  <a:cubicBezTo>
                    <a:pt x="70" y="9"/>
                    <a:pt x="66" y="9"/>
                    <a:pt x="62" y="9"/>
                  </a:cubicBezTo>
                  <a:cubicBezTo>
                    <a:pt x="56" y="9"/>
                    <a:pt x="51" y="9"/>
                    <a:pt x="47" y="10"/>
                  </a:cubicBezTo>
                  <a:cubicBezTo>
                    <a:pt x="42" y="10"/>
                    <a:pt x="38" y="11"/>
                    <a:pt x="34" y="12"/>
                  </a:cubicBezTo>
                  <a:cubicBezTo>
                    <a:pt x="30" y="13"/>
                    <a:pt x="26" y="14"/>
                    <a:pt x="22" y="16"/>
                  </a:cubicBezTo>
                  <a:cubicBezTo>
                    <a:pt x="18" y="17"/>
                    <a:pt x="15" y="18"/>
                    <a:pt x="11" y="20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5"/>
                    <a:pt x="27" y="4"/>
                    <a:pt x="36" y="2"/>
                  </a:cubicBezTo>
                  <a:cubicBezTo>
                    <a:pt x="45" y="0"/>
                    <a:pt x="54" y="0"/>
                    <a:pt x="64" y="0"/>
                  </a:cubicBezTo>
                  <a:cubicBezTo>
                    <a:pt x="72" y="0"/>
                    <a:pt x="80" y="0"/>
                    <a:pt x="87" y="2"/>
                  </a:cubicBezTo>
                  <a:cubicBezTo>
                    <a:pt x="94" y="3"/>
                    <a:pt x="101" y="6"/>
                    <a:pt x="106" y="9"/>
                  </a:cubicBezTo>
                  <a:cubicBezTo>
                    <a:pt x="112" y="12"/>
                    <a:pt x="116" y="16"/>
                    <a:pt x="119" y="21"/>
                  </a:cubicBezTo>
                  <a:cubicBezTo>
                    <a:pt x="122" y="26"/>
                    <a:pt x="123" y="32"/>
                    <a:pt x="123" y="39"/>
                  </a:cubicBezTo>
                  <a:cubicBezTo>
                    <a:pt x="123" y="117"/>
                    <a:pt x="123" y="117"/>
                    <a:pt x="123" y="117"/>
                  </a:cubicBezTo>
                  <a:lnTo>
                    <a:pt x="113" y="117"/>
                  </a:lnTo>
                  <a:close/>
                  <a:moveTo>
                    <a:pt x="113" y="54"/>
                  </a:moveTo>
                  <a:cubicBezTo>
                    <a:pt x="95" y="55"/>
                    <a:pt x="79" y="57"/>
                    <a:pt x="66" y="59"/>
                  </a:cubicBezTo>
                  <a:cubicBezTo>
                    <a:pt x="53" y="61"/>
                    <a:pt x="43" y="63"/>
                    <a:pt x="34" y="66"/>
                  </a:cubicBezTo>
                  <a:cubicBezTo>
                    <a:pt x="26" y="68"/>
                    <a:pt x="20" y="71"/>
                    <a:pt x="16" y="75"/>
                  </a:cubicBezTo>
                  <a:cubicBezTo>
                    <a:pt x="13" y="78"/>
                    <a:pt x="11" y="83"/>
                    <a:pt x="11" y="87"/>
                  </a:cubicBezTo>
                  <a:cubicBezTo>
                    <a:pt x="11" y="91"/>
                    <a:pt x="12" y="94"/>
                    <a:pt x="13" y="97"/>
                  </a:cubicBezTo>
                  <a:cubicBezTo>
                    <a:pt x="15" y="100"/>
                    <a:pt x="18" y="102"/>
                    <a:pt x="22" y="104"/>
                  </a:cubicBezTo>
                  <a:cubicBezTo>
                    <a:pt x="25" y="106"/>
                    <a:pt x="29" y="107"/>
                    <a:pt x="34" y="108"/>
                  </a:cubicBezTo>
                  <a:cubicBezTo>
                    <a:pt x="39" y="109"/>
                    <a:pt x="45" y="110"/>
                    <a:pt x="51" y="110"/>
                  </a:cubicBezTo>
                  <a:cubicBezTo>
                    <a:pt x="55" y="110"/>
                    <a:pt x="59" y="110"/>
                    <a:pt x="63" y="109"/>
                  </a:cubicBezTo>
                  <a:cubicBezTo>
                    <a:pt x="67" y="109"/>
                    <a:pt x="71" y="108"/>
                    <a:pt x="75" y="107"/>
                  </a:cubicBezTo>
                  <a:cubicBezTo>
                    <a:pt x="78" y="107"/>
                    <a:pt x="82" y="106"/>
                    <a:pt x="86" y="105"/>
                  </a:cubicBezTo>
                  <a:cubicBezTo>
                    <a:pt x="90" y="104"/>
                    <a:pt x="93" y="103"/>
                    <a:pt x="97" y="101"/>
                  </a:cubicBezTo>
                  <a:cubicBezTo>
                    <a:pt x="100" y="100"/>
                    <a:pt x="103" y="99"/>
                    <a:pt x="106" y="97"/>
                  </a:cubicBezTo>
                  <a:cubicBezTo>
                    <a:pt x="109" y="96"/>
                    <a:pt x="111" y="95"/>
                    <a:pt x="113" y="93"/>
                  </a:cubicBezTo>
                  <a:lnTo>
                    <a:pt x="113" y="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/>
            <p:cNvSpPr>
              <a:spLocks/>
            </p:cNvSpPr>
            <p:nvPr userDrawn="1"/>
          </p:nvSpPr>
          <p:spPr bwMode="auto">
            <a:xfrm>
              <a:off x="537" y="4122"/>
              <a:ext cx="108" cy="96"/>
            </a:xfrm>
            <a:custGeom>
              <a:avLst/>
              <a:gdLst>
                <a:gd name="T0" fmla="*/ 60 w 108"/>
                <a:gd name="T1" fmla="*/ 96 h 96"/>
                <a:gd name="T2" fmla="*/ 47 w 108"/>
                <a:gd name="T3" fmla="*/ 96 h 96"/>
                <a:gd name="T4" fmla="*/ 0 w 108"/>
                <a:gd name="T5" fmla="*/ 0 h 96"/>
                <a:gd name="T6" fmla="*/ 10 w 108"/>
                <a:gd name="T7" fmla="*/ 0 h 96"/>
                <a:gd name="T8" fmla="*/ 54 w 108"/>
                <a:gd name="T9" fmla="*/ 90 h 96"/>
                <a:gd name="T10" fmla="*/ 98 w 108"/>
                <a:gd name="T11" fmla="*/ 0 h 96"/>
                <a:gd name="T12" fmla="*/ 108 w 108"/>
                <a:gd name="T13" fmla="*/ 0 h 96"/>
                <a:gd name="T14" fmla="*/ 60 w 108"/>
                <a:gd name="T1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8" h="96">
                  <a:moveTo>
                    <a:pt x="60" y="96"/>
                  </a:moveTo>
                  <a:lnTo>
                    <a:pt x="47" y="96"/>
                  </a:lnTo>
                  <a:lnTo>
                    <a:pt x="0" y="0"/>
                  </a:lnTo>
                  <a:lnTo>
                    <a:pt x="10" y="0"/>
                  </a:lnTo>
                  <a:lnTo>
                    <a:pt x="54" y="90"/>
                  </a:lnTo>
                  <a:lnTo>
                    <a:pt x="98" y="0"/>
                  </a:lnTo>
                  <a:lnTo>
                    <a:pt x="108" y="0"/>
                  </a:lnTo>
                  <a:lnTo>
                    <a:pt x="60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9"/>
            <p:cNvSpPr>
              <a:spLocks noChangeArrowheads="1"/>
            </p:cNvSpPr>
            <p:nvPr userDrawn="1"/>
          </p:nvSpPr>
          <p:spPr bwMode="auto">
            <a:xfrm>
              <a:off x="663" y="4122"/>
              <a:ext cx="9" cy="9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 noEditPoints="1"/>
            </p:cNvSpPr>
            <p:nvPr userDrawn="1"/>
          </p:nvSpPr>
          <p:spPr bwMode="auto">
            <a:xfrm>
              <a:off x="697" y="4120"/>
              <a:ext cx="100" cy="99"/>
            </a:xfrm>
            <a:custGeom>
              <a:avLst/>
              <a:gdLst>
                <a:gd name="T0" fmla="*/ 113 w 123"/>
                <a:gd name="T1" fmla="*/ 117 h 119"/>
                <a:gd name="T2" fmla="*/ 113 w 123"/>
                <a:gd name="T3" fmla="*/ 104 h 119"/>
                <a:gd name="T4" fmla="*/ 99 w 123"/>
                <a:gd name="T5" fmla="*/ 110 h 119"/>
                <a:gd name="T6" fmla="*/ 83 w 123"/>
                <a:gd name="T7" fmla="*/ 115 h 119"/>
                <a:gd name="T8" fmla="*/ 66 w 123"/>
                <a:gd name="T9" fmla="*/ 118 h 119"/>
                <a:gd name="T10" fmla="*/ 48 w 123"/>
                <a:gd name="T11" fmla="*/ 119 h 119"/>
                <a:gd name="T12" fmla="*/ 28 w 123"/>
                <a:gd name="T13" fmla="*/ 117 h 119"/>
                <a:gd name="T14" fmla="*/ 13 w 123"/>
                <a:gd name="T15" fmla="*/ 111 h 119"/>
                <a:gd name="T16" fmla="*/ 3 w 123"/>
                <a:gd name="T17" fmla="*/ 101 h 119"/>
                <a:gd name="T18" fmla="*/ 0 w 123"/>
                <a:gd name="T19" fmla="*/ 88 h 119"/>
                <a:gd name="T20" fmla="*/ 4 w 123"/>
                <a:gd name="T21" fmla="*/ 74 h 119"/>
                <a:gd name="T22" fmla="*/ 15 w 123"/>
                <a:gd name="T23" fmla="*/ 64 h 119"/>
                <a:gd name="T24" fmla="*/ 32 w 123"/>
                <a:gd name="T25" fmla="*/ 56 h 119"/>
                <a:gd name="T26" fmla="*/ 55 w 123"/>
                <a:gd name="T27" fmla="*/ 51 h 119"/>
                <a:gd name="T28" fmla="*/ 82 w 123"/>
                <a:gd name="T29" fmla="*/ 47 h 119"/>
                <a:gd name="T30" fmla="*/ 113 w 123"/>
                <a:gd name="T31" fmla="*/ 45 h 119"/>
                <a:gd name="T32" fmla="*/ 113 w 123"/>
                <a:gd name="T33" fmla="*/ 36 h 119"/>
                <a:gd name="T34" fmla="*/ 111 w 123"/>
                <a:gd name="T35" fmla="*/ 27 h 119"/>
                <a:gd name="T36" fmla="*/ 105 w 123"/>
                <a:gd name="T37" fmla="*/ 20 h 119"/>
                <a:gd name="T38" fmla="*/ 97 w 123"/>
                <a:gd name="T39" fmla="*/ 15 h 119"/>
                <a:gd name="T40" fmla="*/ 86 w 123"/>
                <a:gd name="T41" fmla="*/ 11 h 119"/>
                <a:gd name="T42" fmla="*/ 74 w 123"/>
                <a:gd name="T43" fmla="*/ 10 h 119"/>
                <a:gd name="T44" fmla="*/ 62 w 123"/>
                <a:gd name="T45" fmla="*/ 9 h 119"/>
                <a:gd name="T46" fmla="*/ 46 w 123"/>
                <a:gd name="T47" fmla="*/ 10 h 119"/>
                <a:gd name="T48" fmla="*/ 33 w 123"/>
                <a:gd name="T49" fmla="*/ 12 h 119"/>
                <a:gd name="T50" fmla="*/ 22 w 123"/>
                <a:gd name="T51" fmla="*/ 16 h 119"/>
                <a:gd name="T52" fmla="*/ 11 w 123"/>
                <a:gd name="T53" fmla="*/ 20 h 119"/>
                <a:gd name="T54" fmla="*/ 11 w 123"/>
                <a:gd name="T55" fmla="*/ 7 h 119"/>
                <a:gd name="T56" fmla="*/ 36 w 123"/>
                <a:gd name="T57" fmla="*/ 2 h 119"/>
                <a:gd name="T58" fmla="*/ 64 w 123"/>
                <a:gd name="T59" fmla="*/ 0 h 119"/>
                <a:gd name="T60" fmla="*/ 87 w 123"/>
                <a:gd name="T61" fmla="*/ 2 h 119"/>
                <a:gd name="T62" fmla="*/ 106 w 123"/>
                <a:gd name="T63" fmla="*/ 9 h 119"/>
                <a:gd name="T64" fmla="*/ 119 w 123"/>
                <a:gd name="T65" fmla="*/ 21 h 119"/>
                <a:gd name="T66" fmla="*/ 123 w 123"/>
                <a:gd name="T67" fmla="*/ 39 h 119"/>
                <a:gd name="T68" fmla="*/ 123 w 123"/>
                <a:gd name="T69" fmla="*/ 117 h 119"/>
                <a:gd name="T70" fmla="*/ 113 w 123"/>
                <a:gd name="T71" fmla="*/ 117 h 119"/>
                <a:gd name="T72" fmla="*/ 113 w 123"/>
                <a:gd name="T73" fmla="*/ 54 h 119"/>
                <a:gd name="T74" fmla="*/ 66 w 123"/>
                <a:gd name="T75" fmla="*/ 59 h 119"/>
                <a:gd name="T76" fmla="*/ 34 w 123"/>
                <a:gd name="T77" fmla="*/ 66 h 119"/>
                <a:gd name="T78" fmla="*/ 16 w 123"/>
                <a:gd name="T79" fmla="*/ 75 h 119"/>
                <a:gd name="T80" fmla="*/ 11 w 123"/>
                <a:gd name="T81" fmla="*/ 87 h 119"/>
                <a:gd name="T82" fmla="*/ 13 w 123"/>
                <a:gd name="T83" fmla="*/ 97 h 119"/>
                <a:gd name="T84" fmla="*/ 21 w 123"/>
                <a:gd name="T85" fmla="*/ 104 h 119"/>
                <a:gd name="T86" fmla="*/ 34 w 123"/>
                <a:gd name="T87" fmla="*/ 108 h 119"/>
                <a:gd name="T88" fmla="*/ 51 w 123"/>
                <a:gd name="T89" fmla="*/ 110 h 119"/>
                <a:gd name="T90" fmla="*/ 63 w 123"/>
                <a:gd name="T91" fmla="*/ 109 h 119"/>
                <a:gd name="T92" fmla="*/ 74 w 123"/>
                <a:gd name="T93" fmla="*/ 107 h 119"/>
                <a:gd name="T94" fmla="*/ 86 w 123"/>
                <a:gd name="T95" fmla="*/ 105 h 119"/>
                <a:gd name="T96" fmla="*/ 97 w 123"/>
                <a:gd name="T97" fmla="*/ 101 h 119"/>
                <a:gd name="T98" fmla="*/ 106 w 123"/>
                <a:gd name="T99" fmla="*/ 97 h 119"/>
                <a:gd name="T100" fmla="*/ 113 w 123"/>
                <a:gd name="T101" fmla="*/ 93 h 119"/>
                <a:gd name="T102" fmla="*/ 113 w 123"/>
                <a:gd name="T103" fmla="*/ 5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3" h="119">
                  <a:moveTo>
                    <a:pt x="113" y="117"/>
                  </a:moveTo>
                  <a:cubicBezTo>
                    <a:pt x="113" y="104"/>
                    <a:pt x="113" y="104"/>
                    <a:pt x="113" y="104"/>
                  </a:cubicBezTo>
                  <a:cubicBezTo>
                    <a:pt x="109" y="106"/>
                    <a:pt x="104" y="108"/>
                    <a:pt x="99" y="110"/>
                  </a:cubicBezTo>
                  <a:cubicBezTo>
                    <a:pt x="94" y="112"/>
                    <a:pt x="89" y="114"/>
                    <a:pt x="83" y="115"/>
                  </a:cubicBezTo>
                  <a:cubicBezTo>
                    <a:pt x="77" y="116"/>
                    <a:pt x="72" y="117"/>
                    <a:pt x="66" y="118"/>
                  </a:cubicBezTo>
                  <a:cubicBezTo>
                    <a:pt x="60" y="119"/>
                    <a:pt x="54" y="119"/>
                    <a:pt x="48" y="119"/>
                  </a:cubicBezTo>
                  <a:cubicBezTo>
                    <a:pt x="40" y="119"/>
                    <a:pt x="34" y="118"/>
                    <a:pt x="28" y="117"/>
                  </a:cubicBezTo>
                  <a:cubicBezTo>
                    <a:pt x="22" y="116"/>
                    <a:pt x="17" y="114"/>
                    <a:pt x="13" y="111"/>
                  </a:cubicBezTo>
                  <a:cubicBezTo>
                    <a:pt x="9" y="108"/>
                    <a:pt x="5" y="105"/>
                    <a:pt x="3" y="101"/>
                  </a:cubicBezTo>
                  <a:cubicBezTo>
                    <a:pt x="1" y="97"/>
                    <a:pt x="0" y="93"/>
                    <a:pt x="0" y="88"/>
                  </a:cubicBezTo>
                  <a:cubicBezTo>
                    <a:pt x="0" y="82"/>
                    <a:pt x="1" y="78"/>
                    <a:pt x="4" y="74"/>
                  </a:cubicBezTo>
                  <a:cubicBezTo>
                    <a:pt x="6" y="70"/>
                    <a:pt x="10" y="67"/>
                    <a:pt x="15" y="64"/>
                  </a:cubicBezTo>
                  <a:cubicBezTo>
                    <a:pt x="20" y="61"/>
                    <a:pt x="25" y="58"/>
                    <a:pt x="32" y="56"/>
                  </a:cubicBezTo>
                  <a:cubicBezTo>
                    <a:pt x="39" y="54"/>
                    <a:pt x="47" y="52"/>
                    <a:pt x="55" y="51"/>
                  </a:cubicBezTo>
                  <a:cubicBezTo>
                    <a:pt x="63" y="50"/>
                    <a:pt x="72" y="48"/>
                    <a:pt x="82" y="47"/>
                  </a:cubicBezTo>
                  <a:cubicBezTo>
                    <a:pt x="92" y="47"/>
                    <a:pt x="102" y="46"/>
                    <a:pt x="113" y="45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3" y="33"/>
                    <a:pt x="112" y="30"/>
                    <a:pt x="111" y="27"/>
                  </a:cubicBezTo>
                  <a:cubicBezTo>
                    <a:pt x="110" y="24"/>
                    <a:pt x="108" y="22"/>
                    <a:pt x="105" y="20"/>
                  </a:cubicBezTo>
                  <a:cubicBezTo>
                    <a:pt x="103" y="18"/>
                    <a:pt x="100" y="16"/>
                    <a:pt x="97" y="15"/>
                  </a:cubicBezTo>
                  <a:cubicBezTo>
                    <a:pt x="94" y="13"/>
                    <a:pt x="90" y="12"/>
                    <a:pt x="86" y="11"/>
                  </a:cubicBezTo>
                  <a:cubicBezTo>
                    <a:pt x="83" y="11"/>
                    <a:pt x="79" y="10"/>
                    <a:pt x="74" y="10"/>
                  </a:cubicBezTo>
                  <a:cubicBezTo>
                    <a:pt x="70" y="9"/>
                    <a:pt x="66" y="9"/>
                    <a:pt x="62" y="9"/>
                  </a:cubicBezTo>
                  <a:cubicBezTo>
                    <a:pt x="56" y="9"/>
                    <a:pt x="51" y="9"/>
                    <a:pt x="46" y="10"/>
                  </a:cubicBezTo>
                  <a:cubicBezTo>
                    <a:pt x="42" y="10"/>
                    <a:pt x="37" y="11"/>
                    <a:pt x="33" y="12"/>
                  </a:cubicBezTo>
                  <a:cubicBezTo>
                    <a:pt x="29" y="13"/>
                    <a:pt x="26" y="14"/>
                    <a:pt x="22" y="16"/>
                  </a:cubicBezTo>
                  <a:cubicBezTo>
                    <a:pt x="18" y="17"/>
                    <a:pt x="15" y="18"/>
                    <a:pt x="11" y="20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5"/>
                    <a:pt x="27" y="4"/>
                    <a:pt x="36" y="2"/>
                  </a:cubicBezTo>
                  <a:cubicBezTo>
                    <a:pt x="44" y="0"/>
                    <a:pt x="54" y="0"/>
                    <a:pt x="64" y="0"/>
                  </a:cubicBezTo>
                  <a:cubicBezTo>
                    <a:pt x="72" y="0"/>
                    <a:pt x="80" y="0"/>
                    <a:pt x="87" y="2"/>
                  </a:cubicBezTo>
                  <a:cubicBezTo>
                    <a:pt x="94" y="3"/>
                    <a:pt x="101" y="6"/>
                    <a:pt x="106" y="9"/>
                  </a:cubicBezTo>
                  <a:cubicBezTo>
                    <a:pt x="111" y="12"/>
                    <a:pt x="116" y="16"/>
                    <a:pt x="119" y="21"/>
                  </a:cubicBezTo>
                  <a:cubicBezTo>
                    <a:pt x="122" y="26"/>
                    <a:pt x="123" y="32"/>
                    <a:pt x="123" y="39"/>
                  </a:cubicBezTo>
                  <a:cubicBezTo>
                    <a:pt x="123" y="117"/>
                    <a:pt x="123" y="117"/>
                    <a:pt x="123" y="117"/>
                  </a:cubicBezTo>
                  <a:lnTo>
                    <a:pt x="113" y="117"/>
                  </a:lnTo>
                  <a:close/>
                  <a:moveTo>
                    <a:pt x="113" y="54"/>
                  </a:moveTo>
                  <a:cubicBezTo>
                    <a:pt x="95" y="55"/>
                    <a:pt x="79" y="57"/>
                    <a:pt x="66" y="59"/>
                  </a:cubicBezTo>
                  <a:cubicBezTo>
                    <a:pt x="53" y="61"/>
                    <a:pt x="43" y="63"/>
                    <a:pt x="34" y="66"/>
                  </a:cubicBezTo>
                  <a:cubicBezTo>
                    <a:pt x="26" y="68"/>
                    <a:pt x="20" y="71"/>
                    <a:pt x="16" y="75"/>
                  </a:cubicBezTo>
                  <a:cubicBezTo>
                    <a:pt x="12" y="78"/>
                    <a:pt x="11" y="83"/>
                    <a:pt x="11" y="87"/>
                  </a:cubicBezTo>
                  <a:cubicBezTo>
                    <a:pt x="11" y="91"/>
                    <a:pt x="11" y="94"/>
                    <a:pt x="13" y="97"/>
                  </a:cubicBezTo>
                  <a:cubicBezTo>
                    <a:pt x="15" y="100"/>
                    <a:pt x="18" y="102"/>
                    <a:pt x="21" y="104"/>
                  </a:cubicBezTo>
                  <a:cubicBezTo>
                    <a:pt x="25" y="106"/>
                    <a:pt x="29" y="107"/>
                    <a:pt x="34" y="108"/>
                  </a:cubicBezTo>
                  <a:cubicBezTo>
                    <a:pt x="39" y="109"/>
                    <a:pt x="45" y="110"/>
                    <a:pt x="51" y="110"/>
                  </a:cubicBezTo>
                  <a:cubicBezTo>
                    <a:pt x="55" y="110"/>
                    <a:pt x="59" y="110"/>
                    <a:pt x="63" y="109"/>
                  </a:cubicBezTo>
                  <a:cubicBezTo>
                    <a:pt x="67" y="109"/>
                    <a:pt x="70" y="108"/>
                    <a:pt x="74" y="107"/>
                  </a:cubicBezTo>
                  <a:cubicBezTo>
                    <a:pt x="78" y="107"/>
                    <a:pt x="82" y="106"/>
                    <a:pt x="86" y="105"/>
                  </a:cubicBezTo>
                  <a:cubicBezTo>
                    <a:pt x="90" y="104"/>
                    <a:pt x="93" y="103"/>
                    <a:pt x="97" y="101"/>
                  </a:cubicBezTo>
                  <a:cubicBezTo>
                    <a:pt x="100" y="100"/>
                    <a:pt x="103" y="99"/>
                    <a:pt x="106" y="97"/>
                  </a:cubicBezTo>
                  <a:cubicBezTo>
                    <a:pt x="109" y="96"/>
                    <a:pt x="111" y="95"/>
                    <a:pt x="113" y="93"/>
                  </a:cubicBezTo>
                  <a:lnTo>
                    <a:pt x="113" y="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1"/>
            <p:cNvSpPr>
              <a:spLocks/>
            </p:cNvSpPr>
            <p:nvPr userDrawn="1"/>
          </p:nvSpPr>
          <p:spPr bwMode="auto">
            <a:xfrm>
              <a:off x="813" y="4122"/>
              <a:ext cx="94" cy="96"/>
            </a:xfrm>
            <a:custGeom>
              <a:avLst/>
              <a:gdLst>
                <a:gd name="T0" fmla="*/ 51 w 94"/>
                <a:gd name="T1" fmla="*/ 8 h 96"/>
                <a:gd name="T2" fmla="*/ 51 w 94"/>
                <a:gd name="T3" fmla="*/ 96 h 96"/>
                <a:gd name="T4" fmla="*/ 43 w 94"/>
                <a:gd name="T5" fmla="*/ 96 h 96"/>
                <a:gd name="T6" fmla="*/ 43 w 94"/>
                <a:gd name="T7" fmla="*/ 8 h 96"/>
                <a:gd name="T8" fmla="*/ 0 w 94"/>
                <a:gd name="T9" fmla="*/ 8 h 96"/>
                <a:gd name="T10" fmla="*/ 0 w 94"/>
                <a:gd name="T11" fmla="*/ 0 h 96"/>
                <a:gd name="T12" fmla="*/ 94 w 94"/>
                <a:gd name="T13" fmla="*/ 0 h 96"/>
                <a:gd name="T14" fmla="*/ 94 w 94"/>
                <a:gd name="T15" fmla="*/ 8 h 96"/>
                <a:gd name="T16" fmla="*/ 51 w 94"/>
                <a:gd name="T17" fmla="*/ 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4" h="96">
                  <a:moveTo>
                    <a:pt x="51" y="8"/>
                  </a:moveTo>
                  <a:lnTo>
                    <a:pt x="51" y="96"/>
                  </a:lnTo>
                  <a:lnTo>
                    <a:pt x="43" y="96"/>
                  </a:lnTo>
                  <a:lnTo>
                    <a:pt x="43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94" y="0"/>
                  </a:lnTo>
                  <a:lnTo>
                    <a:pt x="94" y="8"/>
                  </a:lnTo>
                  <a:lnTo>
                    <a:pt x="51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2"/>
            <p:cNvSpPr>
              <a:spLocks/>
            </p:cNvSpPr>
            <p:nvPr userDrawn="1"/>
          </p:nvSpPr>
          <p:spPr bwMode="auto">
            <a:xfrm>
              <a:off x="926" y="4120"/>
              <a:ext cx="69" cy="98"/>
            </a:xfrm>
            <a:custGeom>
              <a:avLst/>
              <a:gdLst>
                <a:gd name="T0" fmla="*/ 78 w 85"/>
                <a:gd name="T1" fmla="*/ 10 h 118"/>
                <a:gd name="T2" fmla="*/ 67 w 85"/>
                <a:gd name="T3" fmla="*/ 9 h 118"/>
                <a:gd name="T4" fmla="*/ 50 w 85"/>
                <a:gd name="T5" fmla="*/ 11 h 118"/>
                <a:gd name="T6" fmla="*/ 34 w 85"/>
                <a:gd name="T7" fmla="*/ 18 h 118"/>
                <a:gd name="T8" fmla="*/ 21 w 85"/>
                <a:gd name="T9" fmla="*/ 27 h 118"/>
                <a:gd name="T10" fmla="*/ 10 w 85"/>
                <a:gd name="T11" fmla="*/ 38 h 118"/>
                <a:gd name="T12" fmla="*/ 10 w 85"/>
                <a:gd name="T13" fmla="*/ 118 h 118"/>
                <a:gd name="T14" fmla="*/ 0 w 85"/>
                <a:gd name="T15" fmla="*/ 118 h 118"/>
                <a:gd name="T16" fmla="*/ 0 w 85"/>
                <a:gd name="T17" fmla="*/ 3 h 118"/>
                <a:gd name="T18" fmla="*/ 10 w 85"/>
                <a:gd name="T19" fmla="*/ 3 h 118"/>
                <a:gd name="T20" fmla="*/ 10 w 85"/>
                <a:gd name="T21" fmla="*/ 26 h 118"/>
                <a:gd name="T22" fmla="*/ 23 w 85"/>
                <a:gd name="T23" fmla="*/ 16 h 118"/>
                <a:gd name="T24" fmla="*/ 36 w 85"/>
                <a:gd name="T25" fmla="*/ 7 h 118"/>
                <a:gd name="T26" fmla="*/ 52 w 85"/>
                <a:gd name="T27" fmla="*/ 2 h 118"/>
                <a:gd name="T28" fmla="*/ 68 w 85"/>
                <a:gd name="T29" fmla="*/ 0 h 118"/>
                <a:gd name="T30" fmla="*/ 74 w 85"/>
                <a:gd name="T31" fmla="*/ 0 h 118"/>
                <a:gd name="T32" fmla="*/ 78 w 85"/>
                <a:gd name="T33" fmla="*/ 0 h 118"/>
                <a:gd name="T34" fmla="*/ 82 w 85"/>
                <a:gd name="T35" fmla="*/ 1 h 118"/>
                <a:gd name="T36" fmla="*/ 85 w 85"/>
                <a:gd name="T37" fmla="*/ 1 h 118"/>
                <a:gd name="T38" fmla="*/ 85 w 85"/>
                <a:gd name="T39" fmla="*/ 12 h 118"/>
                <a:gd name="T40" fmla="*/ 78 w 85"/>
                <a:gd name="T41" fmla="*/ 1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5" h="118">
                  <a:moveTo>
                    <a:pt x="78" y="10"/>
                  </a:moveTo>
                  <a:cubicBezTo>
                    <a:pt x="76" y="9"/>
                    <a:pt x="72" y="9"/>
                    <a:pt x="67" y="9"/>
                  </a:cubicBezTo>
                  <a:cubicBezTo>
                    <a:pt x="61" y="9"/>
                    <a:pt x="55" y="10"/>
                    <a:pt x="50" y="11"/>
                  </a:cubicBezTo>
                  <a:cubicBezTo>
                    <a:pt x="44" y="13"/>
                    <a:pt x="39" y="15"/>
                    <a:pt x="34" y="18"/>
                  </a:cubicBezTo>
                  <a:cubicBezTo>
                    <a:pt x="30" y="20"/>
                    <a:pt x="25" y="23"/>
                    <a:pt x="21" y="27"/>
                  </a:cubicBezTo>
                  <a:cubicBezTo>
                    <a:pt x="17" y="30"/>
                    <a:pt x="14" y="34"/>
                    <a:pt x="10" y="38"/>
                  </a:cubicBezTo>
                  <a:cubicBezTo>
                    <a:pt x="10" y="118"/>
                    <a:pt x="10" y="118"/>
                    <a:pt x="1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4" y="22"/>
                    <a:pt x="18" y="19"/>
                    <a:pt x="23" y="16"/>
                  </a:cubicBezTo>
                  <a:cubicBezTo>
                    <a:pt x="27" y="12"/>
                    <a:pt x="32" y="10"/>
                    <a:pt x="36" y="7"/>
                  </a:cubicBezTo>
                  <a:cubicBezTo>
                    <a:pt x="41" y="5"/>
                    <a:pt x="46" y="3"/>
                    <a:pt x="52" y="2"/>
                  </a:cubicBezTo>
                  <a:cubicBezTo>
                    <a:pt x="57" y="1"/>
                    <a:pt x="63" y="0"/>
                    <a:pt x="68" y="0"/>
                  </a:cubicBezTo>
                  <a:cubicBezTo>
                    <a:pt x="70" y="0"/>
                    <a:pt x="72" y="0"/>
                    <a:pt x="74" y="0"/>
                  </a:cubicBezTo>
                  <a:cubicBezTo>
                    <a:pt x="75" y="0"/>
                    <a:pt x="77" y="0"/>
                    <a:pt x="78" y="0"/>
                  </a:cubicBezTo>
                  <a:cubicBezTo>
                    <a:pt x="79" y="0"/>
                    <a:pt x="80" y="1"/>
                    <a:pt x="82" y="1"/>
                  </a:cubicBezTo>
                  <a:cubicBezTo>
                    <a:pt x="83" y="1"/>
                    <a:pt x="84" y="1"/>
                    <a:pt x="85" y="1"/>
                  </a:cubicBezTo>
                  <a:cubicBezTo>
                    <a:pt x="85" y="12"/>
                    <a:pt x="85" y="12"/>
                    <a:pt x="85" y="12"/>
                  </a:cubicBezTo>
                  <a:cubicBezTo>
                    <a:pt x="84" y="11"/>
                    <a:pt x="81" y="11"/>
                    <a:pt x="78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13"/>
            <p:cNvSpPr>
              <a:spLocks noChangeArrowheads="1"/>
            </p:cNvSpPr>
            <p:nvPr userDrawn="1"/>
          </p:nvSpPr>
          <p:spPr bwMode="auto">
            <a:xfrm>
              <a:off x="1011" y="4122"/>
              <a:ext cx="8" cy="9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4"/>
            <p:cNvSpPr>
              <a:spLocks/>
            </p:cNvSpPr>
            <p:nvPr userDrawn="1"/>
          </p:nvSpPr>
          <p:spPr bwMode="auto">
            <a:xfrm>
              <a:off x="1041" y="4122"/>
              <a:ext cx="103" cy="96"/>
            </a:xfrm>
            <a:custGeom>
              <a:avLst/>
              <a:gdLst>
                <a:gd name="T0" fmla="*/ 51 w 103"/>
                <a:gd name="T1" fmla="*/ 52 h 96"/>
                <a:gd name="T2" fmla="*/ 11 w 103"/>
                <a:gd name="T3" fmla="*/ 96 h 96"/>
                <a:gd name="T4" fmla="*/ 0 w 103"/>
                <a:gd name="T5" fmla="*/ 96 h 96"/>
                <a:gd name="T6" fmla="*/ 46 w 103"/>
                <a:gd name="T7" fmla="*/ 47 h 96"/>
                <a:gd name="T8" fmla="*/ 3 w 103"/>
                <a:gd name="T9" fmla="*/ 0 h 96"/>
                <a:gd name="T10" fmla="*/ 13 w 103"/>
                <a:gd name="T11" fmla="*/ 0 h 96"/>
                <a:gd name="T12" fmla="*/ 51 w 103"/>
                <a:gd name="T13" fmla="*/ 41 h 96"/>
                <a:gd name="T14" fmla="*/ 90 w 103"/>
                <a:gd name="T15" fmla="*/ 0 h 96"/>
                <a:gd name="T16" fmla="*/ 100 w 103"/>
                <a:gd name="T17" fmla="*/ 0 h 96"/>
                <a:gd name="T18" fmla="*/ 57 w 103"/>
                <a:gd name="T19" fmla="*/ 47 h 96"/>
                <a:gd name="T20" fmla="*/ 103 w 103"/>
                <a:gd name="T21" fmla="*/ 96 h 96"/>
                <a:gd name="T22" fmla="*/ 92 w 103"/>
                <a:gd name="T23" fmla="*/ 96 h 96"/>
                <a:gd name="T24" fmla="*/ 51 w 103"/>
                <a:gd name="T25" fmla="*/ 5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3" h="96">
                  <a:moveTo>
                    <a:pt x="51" y="52"/>
                  </a:moveTo>
                  <a:lnTo>
                    <a:pt x="11" y="96"/>
                  </a:lnTo>
                  <a:lnTo>
                    <a:pt x="0" y="96"/>
                  </a:lnTo>
                  <a:lnTo>
                    <a:pt x="46" y="47"/>
                  </a:lnTo>
                  <a:lnTo>
                    <a:pt x="3" y="0"/>
                  </a:lnTo>
                  <a:lnTo>
                    <a:pt x="13" y="0"/>
                  </a:lnTo>
                  <a:lnTo>
                    <a:pt x="51" y="41"/>
                  </a:lnTo>
                  <a:lnTo>
                    <a:pt x="90" y="0"/>
                  </a:lnTo>
                  <a:lnTo>
                    <a:pt x="100" y="0"/>
                  </a:lnTo>
                  <a:lnTo>
                    <a:pt x="57" y="47"/>
                  </a:lnTo>
                  <a:lnTo>
                    <a:pt x="103" y="96"/>
                  </a:lnTo>
                  <a:lnTo>
                    <a:pt x="92" y="96"/>
                  </a:lnTo>
                  <a:lnTo>
                    <a:pt x="51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5"/>
            <p:cNvSpPr>
              <a:spLocks/>
            </p:cNvSpPr>
            <p:nvPr userDrawn="1"/>
          </p:nvSpPr>
          <p:spPr bwMode="auto">
            <a:xfrm>
              <a:off x="220" y="4113"/>
              <a:ext cx="153" cy="113"/>
            </a:xfrm>
            <a:custGeom>
              <a:avLst/>
              <a:gdLst>
                <a:gd name="T0" fmla="*/ 180 w 189"/>
                <a:gd name="T1" fmla="*/ 92 h 136"/>
                <a:gd name="T2" fmla="*/ 161 w 189"/>
                <a:gd name="T3" fmla="*/ 68 h 136"/>
                <a:gd name="T4" fmla="*/ 126 w 189"/>
                <a:gd name="T5" fmla="*/ 24 h 136"/>
                <a:gd name="T6" fmla="*/ 116 w 189"/>
                <a:gd name="T7" fmla="*/ 10 h 136"/>
                <a:gd name="T8" fmla="*/ 94 w 189"/>
                <a:gd name="T9" fmla="*/ 0 h 136"/>
                <a:gd name="T10" fmla="*/ 73 w 189"/>
                <a:gd name="T11" fmla="*/ 10 h 136"/>
                <a:gd name="T12" fmla="*/ 62 w 189"/>
                <a:gd name="T13" fmla="*/ 24 h 136"/>
                <a:gd name="T14" fmla="*/ 28 w 189"/>
                <a:gd name="T15" fmla="*/ 68 h 136"/>
                <a:gd name="T16" fmla="*/ 9 w 189"/>
                <a:gd name="T17" fmla="*/ 92 h 136"/>
                <a:gd name="T18" fmla="*/ 14 w 189"/>
                <a:gd name="T19" fmla="*/ 130 h 136"/>
                <a:gd name="T20" fmla="*/ 30 w 189"/>
                <a:gd name="T21" fmla="*/ 136 h 136"/>
                <a:gd name="T22" fmla="*/ 52 w 189"/>
                <a:gd name="T23" fmla="*/ 126 h 136"/>
                <a:gd name="T24" fmla="*/ 62 w 189"/>
                <a:gd name="T25" fmla="*/ 112 h 136"/>
                <a:gd name="T26" fmla="*/ 90 w 189"/>
                <a:gd name="T27" fmla="*/ 77 h 136"/>
                <a:gd name="T28" fmla="*/ 77 w 189"/>
                <a:gd name="T29" fmla="*/ 49 h 136"/>
                <a:gd name="T30" fmla="*/ 88 w 189"/>
                <a:gd name="T31" fmla="*/ 64 h 136"/>
                <a:gd name="T32" fmla="*/ 94 w 189"/>
                <a:gd name="T33" fmla="*/ 71 h 136"/>
                <a:gd name="T34" fmla="*/ 126 w 189"/>
                <a:gd name="T35" fmla="*/ 112 h 136"/>
                <a:gd name="T36" fmla="*/ 137 w 189"/>
                <a:gd name="T37" fmla="*/ 126 h 136"/>
                <a:gd name="T38" fmla="*/ 158 w 189"/>
                <a:gd name="T39" fmla="*/ 136 h 136"/>
                <a:gd name="T40" fmla="*/ 175 w 189"/>
                <a:gd name="T41" fmla="*/ 130 h 136"/>
                <a:gd name="T42" fmla="*/ 180 w 189"/>
                <a:gd name="T43" fmla="*/ 92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9" h="136">
                  <a:moveTo>
                    <a:pt x="180" y="92"/>
                  </a:moveTo>
                  <a:cubicBezTo>
                    <a:pt x="161" y="68"/>
                    <a:pt x="161" y="68"/>
                    <a:pt x="161" y="68"/>
                  </a:cubicBezTo>
                  <a:cubicBezTo>
                    <a:pt x="126" y="24"/>
                    <a:pt x="126" y="24"/>
                    <a:pt x="126" y="24"/>
                  </a:cubicBezTo>
                  <a:cubicBezTo>
                    <a:pt x="116" y="10"/>
                    <a:pt x="116" y="10"/>
                    <a:pt x="116" y="10"/>
                  </a:cubicBezTo>
                  <a:cubicBezTo>
                    <a:pt x="111" y="4"/>
                    <a:pt x="103" y="0"/>
                    <a:pt x="94" y="0"/>
                  </a:cubicBezTo>
                  <a:cubicBezTo>
                    <a:pt x="86" y="0"/>
                    <a:pt x="78" y="4"/>
                    <a:pt x="73" y="10"/>
                  </a:cubicBezTo>
                  <a:cubicBezTo>
                    <a:pt x="62" y="24"/>
                    <a:pt x="62" y="24"/>
                    <a:pt x="62" y="24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9" y="92"/>
                    <a:pt x="9" y="92"/>
                    <a:pt x="9" y="92"/>
                  </a:cubicBezTo>
                  <a:cubicBezTo>
                    <a:pt x="0" y="104"/>
                    <a:pt x="2" y="121"/>
                    <a:pt x="14" y="130"/>
                  </a:cubicBezTo>
                  <a:cubicBezTo>
                    <a:pt x="19" y="134"/>
                    <a:pt x="25" y="136"/>
                    <a:pt x="30" y="136"/>
                  </a:cubicBezTo>
                  <a:cubicBezTo>
                    <a:pt x="39" y="136"/>
                    <a:pt x="46" y="132"/>
                    <a:pt x="52" y="126"/>
                  </a:cubicBezTo>
                  <a:cubicBezTo>
                    <a:pt x="62" y="112"/>
                    <a:pt x="62" y="112"/>
                    <a:pt x="62" y="112"/>
                  </a:cubicBezTo>
                  <a:cubicBezTo>
                    <a:pt x="90" y="77"/>
                    <a:pt x="90" y="77"/>
                    <a:pt x="90" y="77"/>
                  </a:cubicBezTo>
                  <a:cubicBezTo>
                    <a:pt x="77" y="49"/>
                    <a:pt x="77" y="49"/>
                    <a:pt x="77" y="49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94" y="71"/>
                    <a:pt x="94" y="71"/>
                    <a:pt x="94" y="71"/>
                  </a:cubicBezTo>
                  <a:cubicBezTo>
                    <a:pt x="126" y="112"/>
                    <a:pt x="126" y="112"/>
                    <a:pt x="126" y="112"/>
                  </a:cubicBezTo>
                  <a:cubicBezTo>
                    <a:pt x="137" y="126"/>
                    <a:pt x="137" y="126"/>
                    <a:pt x="137" y="126"/>
                  </a:cubicBezTo>
                  <a:cubicBezTo>
                    <a:pt x="142" y="132"/>
                    <a:pt x="150" y="136"/>
                    <a:pt x="158" y="136"/>
                  </a:cubicBezTo>
                  <a:cubicBezTo>
                    <a:pt x="164" y="136"/>
                    <a:pt x="170" y="134"/>
                    <a:pt x="175" y="130"/>
                  </a:cubicBezTo>
                  <a:cubicBezTo>
                    <a:pt x="187" y="121"/>
                    <a:pt x="189" y="104"/>
                    <a:pt x="180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841133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061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921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ark_title_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>
          <a:xfrm>
            <a:off x="0" y="0"/>
            <a:ext cx="7126664" cy="6858000"/>
          </a:xfrm>
          <a:prstGeom prst="rect">
            <a:avLst/>
          </a:prstGeom>
          <a:gradFill>
            <a:gsLst>
              <a:gs pos="56000">
                <a:schemeClr val="tx2"/>
              </a:gs>
              <a:gs pos="0">
                <a:schemeClr val="tx1"/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13"/>
          <p:cNvSpPr>
            <a:spLocks/>
          </p:cNvSpPr>
          <p:nvPr/>
        </p:nvSpPr>
        <p:spPr bwMode="auto">
          <a:xfrm>
            <a:off x="3207537" y="0"/>
            <a:ext cx="8984463" cy="6867525"/>
          </a:xfrm>
          <a:custGeom>
            <a:avLst/>
            <a:gdLst>
              <a:gd name="T0" fmla="*/ 896 w 2034"/>
              <a:gd name="T1" fmla="*/ 0 h 1284"/>
              <a:gd name="T2" fmla="*/ 693 w 2034"/>
              <a:gd name="T3" fmla="*/ 98 h 1284"/>
              <a:gd name="T4" fmla="*/ 594 w 2034"/>
              <a:gd name="T5" fmla="*/ 225 h 1284"/>
              <a:gd name="T6" fmla="*/ 265 w 2034"/>
              <a:gd name="T7" fmla="*/ 642 h 1284"/>
              <a:gd name="T8" fmla="*/ 89 w 2034"/>
              <a:gd name="T9" fmla="*/ 867 h 1284"/>
              <a:gd name="T10" fmla="*/ 132 w 2034"/>
              <a:gd name="T11" fmla="*/ 1229 h 1284"/>
              <a:gd name="T12" fmla="*/ 291 w 2034"/>
              <a:gd name="T13" fmla="*/ 1284 h 1284"/>
              <a:gd name="T14" fmla="*/ 896 w 2034"/>
              <a:gd name="T15" fmla="*/ 1284 h 1284"/>
              <a:gd name="T16" fmla="*/ 1501 w 2034"/>
              <a:gd name="T17" fmla="*/ 1284 h 1284"/>
              <a:gd name="T18" fmla="*/ 2034 w 2034"/>
              <a:gd name="T19" fmla="*/ 1284 h 1284"/>
              <a:gd name="T20" fmla="*/ 2034 w 2034"/>
              <a:gd name="T21" fmla="*/ 0 h 1284"/>
              <a:gd name="T22" fmla="*/ 896 w 2034"/>
              <a:gd name="T23" fmla="*/ 0 h 1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034" h="1284">
                <a:moveTo>
                  <a:pt x="896" y="0"/>
                </a:moveTo>
                <a:cubicBezTo>
                  <a:pt x="817" y="0"/>
                  <a:pt x="742" y="36"/>
                  <a:pt x="693" y="98"/>
                </a:cubicBezTo>
                <a:cubicBezTo>
                  <a:pt x="594" y="225"/>
                  <a:pt x="594" y="225"/>
                  <a:pt x="594" y="225"/>
                </a:cubicBezTo>
                <a:cubicBezTo>
                  <a:pt x="265" y="642"/>
                  <a:pt x="265" y="642"/>
                  <a:pt x="265" y="642"/>
                </a:cubicBezTo>
                <a:cubicBezTo>
                  <a:pt x="89" y="867"/>
                  <a:pt x="89" y="867"/>
                  <a:pt x="89" y="867"/>
                </a:cubicBezTo>
                <a:cubicBezTo>
                  <a:pt x="0" y="978"/>
                  <a:pt x="20" y="1140"/>
                  <a:pt x="132" y="1229"/>
                </a:cubicBezTo>
                <a:cubicBezTo>
                  <a:pt x="179" y="1266"/>
                  <a:pt x="235" y="1284"/>
                  <a:pt x="291" y="1284"/>
                </a:cubicBezTo>
                <a:cubicBezTo>
                  <a:pt x="896" y="1284"/>
                  <a:pt x="896" y="1284"/>
                  <a:pt x="896" y="1284"/>
                </a:cubicBezTo>
                <a:cubicBezTo>
                  <a:pt x="1501" y="1284"/>
                  <a:pt x="1501" y="1284"/>
                  <a:pt x="1501" y="1284"/>
                </a:cubicBezTo>
                <a:cubicBezTo>
                  <a:pt x="2034" y="1284"/>
                  <a:pt x="2034" y="1284"/>
                  <a:pt x="2034" y="1284"/>
                </a:cubicBezTo>
                <a:cubicBezTo>
                  <a:pt x="2034" y="0"/>
                  <a:pt x="2034" y="0"/>
                  <a:pt x="2034" y="0"/>
                </a:cubicBezTo>
                <a:lnTo>
                  <a:pt x="89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38100" dist="25400" dir="864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>
          <a:xfrm>
            <a:off x="6435137" y="1323902"/>
            <a:ext cx="5756864" cy="1848910"/>
          </a:xfrm>
        </p:spPr>
        <p:txBody>
          <a:bodyPr anchor="b">
            <a:normAutofit/>
          </a:bodyPr>
          <a:lstStyle>
            <a:lvl1pPr algn="l">
              <a:defRPr sz="4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The Title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0" hasCustomPrompt="1"/>
          </p:nvPr>
        </p:nvSpPr>
        <p:spPr>
          <a:xfrm>
            <a:off x="6436965" y="3172812"/>
            <a:ext cx="5755177" cy="946821"/>
          </a:xfrm>
        </p:spPr>
        <p:txBody>
          <a:bodyPr>
            <a:normAutofit/>
          </a:bodyPr>
          <a:lstStyle>
            <a:lvl1pPr marL="0" indent="0">
              <a:buNone/>
              <a:defRPr sz="1600" cap="all" baseline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pPr lvl="0"/>
            <a:r>
              <a:rPr lang="en-US" dirty="0"/>
              <a:t>The Subtitle of the Presentation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B0B672-BCB2-4225-B99B-5DCF23F80FE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35317" y="4518778"/>
            <a:ext cx="5756697" cy="1006475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</a:p>
        </p:txBody>
      </p:sp>
      <p:cxnSp>
        <p:nvCxnSpPr>
          <p:cNvPr id="49" name="Straight Connector 48"/>
          <p:cNvCxnSpPr/>
          <p:nvPr/>
        </p:nvCxnSpPr>
        <p:spPr>
          <a:xfrm>
            <a:off x="6455414" y="2460397"/>
            <a:ext cx="5736586" cy="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396875" y="2614613"/>
            <a:ext cx="3460750" cy="423862"/>
            <a:chOff x="250" y="1647"/>
            <a:chExt cx="2180" cy="267"/>
          </a:xfrm>
          <a:solidFill>
            <a:schemeClr val="bg1"/>
          </a:solidFill>
        </p:grpSpPr>
        <p:sp>
          <p:nvSpPr>
            <p:cNvPr id="5" name="Freeform 5"/>
            <p:cNvSpPr>
              <a:spLocks noEditPoints="1"/>
            </p:cNvSpPr>
            <p:nvPr/>
          </p:nvSpPr>
          <p:spPr bwMode="auto">
            <a:xfrm>
              <a:off x="719" y="1665"/>
              <a:ext cx="236" cy="233"/>
            </a:xfrm>
            <a:custGeom>
              <a:avLst/>
              <a:gdLst>
                <a:gd name="T0" fmla="*/ 113 w 123"/>
                <a:gd name="T1" fmla="*/ 117 h 119"/>
                <a:gd name="T2" fmla="*/ 113 w 123"/>
                <a:gd name="T3" fmla="*/ 104 h 119"/>
                <a:gd name="T4" fmla="*/ 99 w 123"/>
                <a:gd name="T5" fmla="*/ 110 h 119"/>
                <a:gd name="T6" fmla="*/ 83 w 123"/>
                <a:gd name="T7" fmla="*/ 115 h 119"/>
                <a:gd name="T8" fmla="*/ 66 w 123"/>
                <a:gd name="T9" fmla="*/ 118 h 119"/>
                <a:gd name="T10" fmla="*/ 48 w 123"/>
                <a:gd name="T11" fmla="*/ 119 h 119"/>
                <a:gd name="T12" fmla="*/ 28 w 123"/>
                <a:gd name="T13" fmla="*/ 117 h 119"/>
                <a:gd name="T14" fmla="*/ 13 w 123"/>
                <a:gd name="T15" fmla="*/ 111 h 119"/>
                <a:gd name="T16" fmla="*/ 3 w 123"/>
                <a:gd name="T17" fmla="*/ 101 h 119"/>
                <a:gd name="T18" fmla="*/ 0 w 123"/>
                <a:gd name="T19" fmla="*/ 88 h 119"/>
                <a:gd name="T20" fmla="*/ 4 w 123"/>
                <a:gd name="T21" fmla="*/ 74 h 119"/>
                <a:gd name="T22" fmla="*/ 15 w 123"/>
                <a:gd name="T23" fmla="*/ 64 h 119"/>
                <a:gd name="T24" fmla="*/ 32 w 123"/>
                <a:gd name="T25" fmla="*/ 56 h 119"/>
                <a:gd name="T26" fmla="*/ 55 w 123"/>
                <a:gd name="T27" fmla="*/ 51 h 119"/>
                <a:gd name="T28" fmla="*/ 82 w 123"/>
                <a:gd name="T29" fmla="*/ 47 h 119"/>
                <a:gd name="T30" fmla="*/ 113 w 123"/>
                <a:gd name="T31" fmla="*/ 45 h 119"/>
                <a:gd name="T32" fmla="*/ 113 w 123"/>
                <a:gd name="T33" fmla="*/ 36 h 119"/>
                <a:gd name="T34" fmla="*/ 111 w 123"/>
                <a:gd name="T35" fmla="*/ 27 h 119"/>
                <a:gd name="T36" fmla="*/ 105 w 123"/>
                <a:gd name="T37" fmla="*/ 20 h 119"/>
                <a:gd name="T38" fmla="*/ 97 w 123"/>
                <a:gd name="T39" fmla="*/ 15 h 119"/>
                <a:gd name="T40" fmla="*/ 86 w 123"/>
                <a:gd name="T41" fmla="*/ 11 h 119"/>
                <a:gd name="T42" fmla="*/ 75 w 123"/>
                <a:gd name="T43" fmla="*/ 10 h 119"/>
                <a:gd name="T44" fmla="*/ 62 w 123"/>
                <a:gd name="T45" fmla="*/ 9 h 119"/>
                <a:gd name="T46" fmla="*/ 47 w 123"/>
                <a:gd name="T47" fmla="*/ 10 h 119"/>
                <a:gd name="T48" fmla="*/ 34 w 123"/>
                <a:gd name="T49" fmla="*/ 12 h 119"/>
                <a:gd name="T50" fmla="*/ 22 w 123"/>
                <a:gd name="T51" fmla="*/ 16 h 119"/>
                <a:gd name="T52" fmla="*/ 11 w 123"/>
                <a:gd name="T53" fmla="*/ 20 h 119"/>
                <a:gd name="T54" fmla="*/ 11 w 123"/>
                <a:gd name="T55" fmla="*/ 7 h 119"/>
                <a:gd name="T56" fmla="*/ 36 w 123"/>
                <a:gd name="T57" fmla="*/ 2 h 119"/>
                <a:gd name="T58" fmla="*/ 64 w 123"/>
                <a:gd name="T59" fmla="*/ 0 h 119"/>
                <a:gd name="T60" fmla="*/ 87 w 123"/>
                <a:gd name="T61" fmla="*/ 2 h 119"/>
                <a:gd name="T62" fmla="*/ 106 w 123"/>
                <a:gd name="T63" fmla="*/ 9 h 119"/>
                <a:gd name="T64" fmla="*/ 119 w 123"/>
                <a:gd name="T65" fmla="*/ 21 h 119"/>
                <a:gd name="T66" fmla="*/ 123 w 123"/>
                <a:gd name="T67" fmla="*/ 39 h 119"/>
                <a:gd name="T68" fmla="*/ 123 w 123"/>
                <a:gd name="T69" fmla="*/ 117 h 119"/>
                <a:gd name="T70" fmla="*/ 113 w 123"/>
                <a:gd name="T71" fmla="*/ 117 h 119"/>
                <a:gd name="T72" fmla="*/ 113 w 123"/>
                <a:gd name="T73" fmla="*/ 54 h 119"/>
                <a:gd name="T74" fmla="*/ 66 w 123"/>
                <a:gd name="T75" fmla="*/ 59 h 119"/>
                <a:gd name="T76" fmla="*/ 34 w 123"/>
                <a:gd name="T77" fmla="*/ 66 h 119"/>
                <a:gd name="T78" fmla="*/ 16 w 123"/>
                <a:gd name="T79" fmla="*/ 75 h 119"/>
                <a:gd name="T80" fmla="*/ 11 w 123"/>
                <a:gd name="T81" fmla="*/ 87 h 119"/>
                <a:gd name="T82" fmla="*/ 13 w 123"/>
                <a:gd name="T83" fmla="*/ 97 h 119"/>
                <a:gd name="T84" fmla="*/ 22 w 123"/>
                <a:gd name="T85" fmla="*/ 104 h 119"/>
                <a:gd name="T86" fmla="*/ 34 w 123"/>
                <a:gd name="T87" fmla="*/ 108 h 119"/>
                <a:gd name="T88" fmla="*/ 51 w 123"/>
                <a:gd name="T89" fmla="*/ 110 h 119"/>
                <a:gd name="T90" fmla="*/ 63 w 123"/>
                <a:gd name="T91" fmla="*/ 109 h 119"/>
                <a:gd name="T92" fmla="*/ 75 w 123"/>
                <a:gd name="T93" fmla="*/ 107 h 119"/>
                <a:gd name="T94" fmla="*/ 86 w 123"/>
                <a:gd name="T95" fmla="*/ 105 h 119"/>
                <a:gd name="T96" fmla="*/ 97 w 123"/>
                <a:gd name="T97" fmla="*/ 101 h 119"/>
                <a:gd name="T98" fmla="*/ 106 w 123"/>
                <a:gd name="T99" fmla="*/ 97 h 119"/>
                <a:gd name="T100" fmla="*/ 113 w 123"/>
                <a:gd name="T101" fmla="*/ 93 h 119"/>
                <a:gd name="T102" fmla="*/ 113 w 123"/>
                <a:gd name="T103" fmla="*/ 5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3" h="119">
                  <a:moveTo>
                    <a:pt x="113" y="117"/>
                  </a:moveTo>
                  <a:cubicBezTo>
                    <a:pt x="113" y="104"/>
                    <a:pt x="113" y="104"/>
                    <a:pt x="113" y="104"/>
                  </a:cubicBezTo>
                  <a:cubicBezTo>
                    <a:pt x="109" y="106"/>
                    <a:pt x="104" y="108"/>
                    <a:pt x="99" y="110"/>
                  </a:cubicBezTo>
                  <a:cubicBezTo>
                    <a:pt x="94" y="112"/>
                    <a:pt x="89" y="114"/>
                    <a:pt x="83" y="115"/>
                  </a:cubicBezTo>
                  <a:cubicBezTo>
                    <a:pt x="77" y="116"/>
                    <a:pt x="72" y="117"/>
                    <a:pt x="66" y="118"/>
                  </a:cubicBezTo>
                  <a:cubicBezTo>
                    <a:pt x="60" y="119"/>
                    <a:pt x="54" y="119"/>
                    <a:pt x="48" y="119"/>
                  </a:cubicBezTo>
                  <a:cubicBezTo>
                    <a:pt x="41" y="119"/>
                    <a:pt x="34" y="118"/>
                    <a:pt x="28" y="117"/>
                  </a:cubicBezTo>
                  <a:cubicBezTo>
                    <a:pt x="22" y="116"/>
                    <a:pt x="17" y="114"/>
                    <a:pt x="13" y="111"/>
                  </a:cubicBezTo>
                  <a:cubicBezTo>
                    <a:pt x="9" y="108"/>
                    <a:pt x="6" y="105"/>
                    <a:pt x="3" y="101"/>
                  </a:cubicBezTo>
                  <a:cubicBezTo>
                    <a:pt x="1" y="97"/>
                    <a:pt x="0" y="93"/>
                    <a:pt x="0" y="88"/>
                  </a:cubicBezTo>
                  <a:cubicBezTo>
                    <a:pt x="0" y="82"/>
                    <a:pt x="1" y="78"/>
                    <a:pt x="4" y="74"/>
                  </a:cubicBezTo>
                  <a:cubicBezTo>
                    <a:pt x="6" y="70"/>
                    <a:pt x="10" y="67"/>
                    <a:pt x="15" y="64"/>
                  </a:cubicBezTo>
                  <a:cubicBezTo>
                    <a:pt x="20" y="61"/>
                    <a:pt x="26" y="58"/>
                    <a:pt x="32" y="56"/>
                  </a:cubicBezTo>
                  <a:cubicBezTo>
                    <a:pt x="39" y="54"/>
                    <a:pt x="47" y="52"/>
                    <a:pt x="55" y="51"/>
                  </a:cubicBezTo>
                  <a:cubicBezTo>
                    <a:pt x="63" y="50"/>
                    <a:pt x="73" y="48"/>
                    <a:pt x="82" y="47"/>
                  </a:cubicBezTo>
                  <a:cubicBezTo>
                    <a:pt x="92" y="47"/>
                    <a:pt x="102" y="46"/>
                    <a:pt x="113" y="45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3" y="33"/>
                    <a:pt x="112" y="30"/>
                    <a:pt x="111" y="27"/>
                  </a:cubicBezTo>
                  <a:cubicBezTo>
                    <a:pt x="110" y="24"/>
                    <a:pt x="108" y="22"/>
                    <a:pt x="105" y="20"/>
                  </a:cubicBezTo>
                  <a:cubicBezTo>
                    <a:pt x="103" y="18"/>
                    <a:pt x="100" y="16"/>
                    <a:pt x="97" y="15"/>
                  </a:cubicBezTo>
                  <a:cubicBezTo>
                    <a:pt x="94" y="13"/>
                    <a:pt x="90" y="12"/>
                    <a:pt x="86" y="11"/>
                  </a:cubicBezTo>
                  <a:cubicBezTo>
                    <a:pt x="83" y="11"/>
                    <a:pt x="79" y="10"/>
                    <a:pt x="75" y="10"/>
                  </a:cubicBezTo>
                  <a:cubicBezTo>
                    <a:pt x="70" y="9"/>
                    <a:pt x="66" y="9"/>
                    <a:pt x="62" y="9"/>
                  </a:cubicBezTo>
                  <a:cubicBezTo>
                    <a:pt x="56" y="9"/>
                    <a:pt x="51" y="9"/>
                    <a:pt x="47" y="10"/>
                  </a:cubicBezTo>
                  <a:cubicBezTo>
                    <a:pt x="42" y="10"/>
                    <a:pt x="38" y="11"/>
                    <a:pt x="34" y="12"/>
                  </a:cubicBezTo>
                  <a:cubicBezTo>
                    <a:pt x="30" y="13"/>
                    <a:pt x="26" y="14"/>
                    <a:pt x="22" y="16"/>
                  </a:cubicBezTo>
                  <a:cubicBezTo>
                    <a:pt x="18" y="17"/>
                    <a:pt x="15" y="18"/>
                    <a:pt x="11" y="20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5"/>
                    <a:pt x="27" y="4"/>
                    <a:pt x="36" y="2"/>
                  </a:cubicBezTo>
                  <a:cubicBezTo>
                    <a:pt x="45" y="0"/>
                    <a:pt x="54" y="0"/>
                    <a:pt x="64" y="0"/>
                  </a:cubicBezTo>
                  <a:cubicBezTo>
                    <a:pt x="72" y="0"/>
                    <a:pt x="80" y="0"/>
                    <a:pt x="87" y="2"/>
                  </a:cubicBezTo>
                  <a:cubicBezTo>
                    <a:pt x="94" y="3"/>
                    <a:pt x="101" y="6"/>
                    <a:pt x="106" y="9"/>
                  </a:cubicBezTo>
                  <a:cubicBezTo>
                    <a:pt x="112" y="12"/>
                    <a:pt x="116" y="16"/>
                    <a:pt x="119" y="21"/>
                  </a:cubicBezTo>
                  <a:cubicBezTo>
                    <a:pt x="122" y="26"/>
                    <a:pt x="123" y="32"/>
                    <a:pt x="123" y="39"/>
                  </a:cubicBezTo>
                  <a:cubicBezTo>
                    <a:pt x="123" y="117"/>
                    <a:pt x="123" y="117"/>
                    <a:pt x="123" y="117"/>
                  </a:cubicBezTo>
                  <a:lnTo>
                    <a:pt x="113" y="117"/>
                  </a:lnTo>
                  <a:close/>
                  <a:moveTo>
                    <a:pt x="113" y="54"/>
                  </a:moveTo>
                  <a:cubicBezTo>
                    <a:pt x="95" y="55"/>
                    <a:pt x="79" y="57"/>
                    <a:pt x="66" y="59"/>
                  </a:cubicBezTo>
                  <a:cubicBezTo>
                    <a:pt x="53" y="61"/>
                    <a:pt x="43" y="63"/>
                    <a:pt x="34" y="66"/>
                  </a:cubicBezTo>
                  <a:cubicBezTo>
                    <a:pt x="26" y="68"/>
                    <a:pt x="20" y="71"/>
                    <a:pt x="16" y="75"/>
                  </a:cubicBezTo>
                  <a:cubicBezTo>
                    <a:pt x="13" y="78"/>
                    <a:pt x="11" y="83"/>
                    <a:pt x="11" y="87"/>
                  </a:cubicBezTo>
                  <a:cubicBezTo>
                    <a:pt x="11" y="91"/>
                    <a:pt x="12" y="94"/>
                    <a:pt x="13" y="97"/>
                  </a:cubicBezTo>
                  <a:cubicBezTo>
                    <a:pt x="15" y="100"/>
                    <a:pt x="18" y="102"/>
                    <a:pt x="22" y="104"/>
                  </a:cubicBezTo>
                  <a:cubicBezTo>
                    <a:pt x="25" y="106"/>
                    <a:pt x="29" y="107"/>
                    <a:pt x="34" y="108"/>
                  </a:cubicBezTo>
                  <a:cubicBezTo>
                    <a:pt x="39" y="109"/>
                    <a:pt x="45" y="110"/>
                    <a:pt x="51" y="110"/>
                  </a:cubicBezTo>
                  <a:cubicBezTo>
                    <a:pt x="55" y="110"/>
                    <a:pt x="59" y="110"/>
                    <a:pt x="63" y="109"/>
                  </a:cubicBezTo>
                  <a:cubicBezTo>
                    <a:pt x="67" y="109"/>
                    <a:pt x="71" y="108"/>
                    <a:pt x="75" y="107"/>
                  </a:cubicBezTo>
                  <a:cubicBezTo>
                    <a:pt x="78" y="107"/>
                    <a:pt x="82" y="106"/>
                    <a:pt x="86" y="105"/>
                  </a:cubicBezTo>
                  <a:cubicBezTo>
                    <a:pt x="90" y="104"/>
                    <a:pt x="93" y="103"/>
                    <a:pt x="97" y="101"/>
                  </a:cubicBezTo>
                  <a:cubicBezTo>
                    <a:pt x="100" y="100"/>
                    <a:pt x="103" y="99"/>
                    <a:pt x="106" y="97"/>
                  </a:cubicBezTo>
                  <a:cubicBezTo>
                    <a:pt x="109" y="96"/>
                    <a:pt x="111" y="95"/>
                    <a:pt x="113" y="93"/>
                  </a:cubicBezTo>
                  <a:lnTo>
                    <a:pt x="113" y="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999" y="1669"/>
              <a:ext cx="254" cy="225"/>
            </a:xfrm>
            <a:custGeom>
              <a:avLst/>
              <a:gdLst>
                <a:gd name="T0" fmla="*/ 142 w 254"/>
                <a:gd name="T1" fmla="*/ 225 h 225"/>
                <a:gd name="T2" fmla="*/ 111 w 254"/>
                <a:gd name="T3" fmla="*/ 225 h 225"/>
                <a:gd name="T4" fmla="*/ 0 w 254"/>
                <a:gd name="T5" fmla="*/ 0 h 225"/>
                <a:gd name="T6" fmla="*/ 23 w 254"/>
                <a:gd name="T7" fmla="*/ 0 h 225"/>
                <a:gd name="T8" fmla="*/ 127 w 254"/>
                <a:gd name="T9" fmla="*/ 212 h 225"/>
                <a:gd name="T10" fmla="*/ 231 w 254"/>
                <a:gd name="T11" fmla="*/ 0 h 225"/>
                <a:gd name="T12" fmla="*/ 254 w 254"/>
                <a:gd name="T13" fmla="*/ 0 h 225"/>
                <a:gd name="T14" fmla="*/ 142 w 254"/>
                <a:gd name="T15" fmla="*/ 225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4" h="225">
                  <a:moveTo>
                    <a:pt x="142" y="225"/>
                  </a:moveTo>
                  <a:lnTo>
                    <a:pt x="111" y="225"/>
                  </a:lnTo>
                  <a:lnTo>
                    <a:pt x="0" y="0"/>
                  </a:lnTo>
                  <a:lnTo>
                    <a:pt x="23" y="0"/>
                  </a:lnTo>
                  <a:lnTo>
                    <a:pt x="127" y="212"/>
                  </a:lnTo>
                  <a:lnTo>
                    <a:pt x="231" y="0"/>
                  </a:lnTo>
                  <a:lnTo>
                    <a:pt x="254" y="0"/>
                  </a:lnTo>
                  <a:lnTo>
                    <a:pt x="142" y="2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1297" y="1669"/>
              <a:ext cx="21" cy="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8"/>
            <p:cNvSpPr>
              <a:spLocks noEditPoints="1"/>
            </p:cNvSpPr>
            <p:nvPr/>
          </p:nvSpPr>
          <p:spPr bwMode="auto">
            <a:xfrm>
              <a:off x="1376" y="1665"/>
              <a:ext cx="236" cy="233"/>
            </a:xfrm>
            <a:custGeom>
              <a:avLst/>
              <a:gdLst>
                <a:gd name="T0" fmla="*/ 113 w 123"/>
                <a:gd name="T1" fmla="*/ 117 h 119"/>
                <a:gd name="T2" fmla="*/ 113 w 123"/>
                <a:gd name="T3" fmla="*/ 104 h 119"/>
                <a:gd name="T4" fmla="*/ 99 w 123"/>
                <a:gd name="T5" fmla="*/ 110 h 119"/>
                <a:gd name="T6" fmla="*/ 83 w 123"/>
                <a:gd name="T7" fmla="*/ 115 h 119"/>
                <a:gd name="T8" fmla="*/ 66 w 123"/>
                <a:gd name="T9" fmla="*/ 118 h 119"/>
                <a:gd name="T10" fmla="*/ 48 w 123"/>
                <a:gd name="T11" fmla="*/ 119 h 119"/>
                <a:gd name="T12" fmla="*/ 28 w 123"/>
                <a:gd name="T13" fmla="*/ 117 h 119"/>
                <a:gd name="T14" fmla="*/ 13 w 123"/>
                <a:gd name="T15" fmla="*/ 111 h 119"/>
                <a:gd name="T16" fmla="*/ 3 w 123"/>
                <a:gd name="T17" fmla="*/ 101 h 119"/>
                <a:gd name="T18" fmla="*/ 0 w 123"/>
                <a:gd name="T19" fmla="*/ 88 h 119"/>
                <a:gd name="T20" fmla="*/ 4 w 123"/>
                <a:gd name="T21" fmla="*/ 74 h 119"/>
                <a:gd name="T22" fmla="*/ 15 w 123"/>
                <a:gd name="T23" fmla="*/ 64 h 119"/>
                <a:gd name="T24" fmla="*/ 32 w 123"/>
                <a:gd name="T25" fmla="*/ 56 h 119"/>
                <a:gd name="T26" fmla="*/ 55 w 123"/>
                <a:gd name="T27" fmla="*/ 51 h 119"/>
                <a:gd name="T28" fmla="*/ 82 w 123"/>
                <a:gd name="T29" fmla="*/ 47 h 119"/>
                <a:gd name="T30" fmla="*/ 113 w 123"/>
                <a:gd name="T31" fmla="*/ 45 h 119"/>
                <a:gd name="T32" fmla="*/ 113 w 123"/>
                <a:gd name="T33" fmla="*/ 36 h 119"/>
                <a:gd name="T34" fmla="*/ 111 w 123"/>
                <a:gd name="T35" fmla="*/ 27 h 119"/>
                <a:gd name="T36" fmla="*/ 105 w 123"/>
                <a:gd name="T37" fmla="*/ 20 h 119"/>
                <a:gd name="T38" fmla="*/ 97 w 123"/>
                <a:gd name="T39" fmla="*/ 15 h 119"/>
                <a:gd name="T40" fmla="*/ 86 w 123"/>
                <a:gd name="T41" fmla="*/ 11 h 119"/>
                <a:gd name="T42" fmla="*/ 74 w 123"/>
                <a:gd name="T43" fmla="*/ 10 h 119"/>
                <a:gd name="T44" fmla="*/ 62 w 123"/>
                <a:gd name="T45" fmla="*/ 9 h 119"/>
                <a:gd name="T46" fmla="*/ 46 w 123"/>
                <a:gd name="T47" fmla="*/ 10 h 119"/>
                <a:gd name="T48" fmla="*/ 33 w 123"/>
                <a:gd name="T49" fmla="*/ 12 h 119"/>
                <a:gd name="T50" fmla="*/ 22 w 123"/>
                <a:gd name="T51" fmla="*/ 16 h 119"/>
                <a:gd name="T52" fmla="*/ 11 w 123"/>
                <a:gd name="T53" fmla="*/ 20 h 119"/>
                <a:gd name="T54" fmla="*/ 11 w 123"/>
                <a:gd name="T55" fmla="*/ 7 h 119"/>
                <a:gd name="T56" fmla="*/ 36 w 123"/>
                <a:gd name="T57" fmla="*/ 2 h 119"/>
                <a:gd name="T58" fmla="*/ 64 w 123"/>
                <a:gd name="T59" fmla="*/ 0 h 119"/>
                <a:gd name="T60" fmla="*/ 87 w 123"/>
                <a:gd name="T61" fmla="*/ 2 h 119"/>
                <a:gd name="T62" fmla="*/ 106 w 123"/>
                <a:gd name="T63" fmla="*/ 9 h 119"/>
                <a:gd name="T64" fmla="*/ 119 w 123"/>
                <a:gd name="T65" fmla="*/ 21 h 119"/>
                <a:gd name="T66" fmla="*/ 123 w 123"/>
                <a:gd name="T67" fmla="*/ 39 h 119"/>
                <a:gd name="T68" fmla="*/ 123 w 123"/>
                <a:gd name="T69" fmla="*/ 117 h 119"/>
                <a:gd name="T70" fmla="*/ 113 w 123"/>
                <a:gd name="T71" fmla="*/ 117 h 119"/>
                <a:gd name="T72" fmla="*/ 113 w 123"/>
                <a:gd name="T73" fmla="*/ 54 h 119"/>
                <a:gd name="T74" fmla="*/ 66 w 123"/>
                <a:gd name="T75" fmla="*/ 59 h 119"/>
                <a:gd name="T76" fmla="*/ 34 w 123"/>
                <a:gd name="T77" fmla="*/ 66 h 119"/>
                <a:gd name="T78" fmla="*/ 16 w 123"/>
                <a:gd name="T79" fmla="*/ 75 h 119"/>
                <a:gd name="T80" fmla="*/ 11 w 123"/>
                <a:gd name="T81" fmla="*/ 87 h 119"/>
                <a:gd name="T82" fmla="*/ 13 w 123"/>
                <a:gd name="T83" fmla="*/ 97 h 119"/>
                <a:gd name="T84" fmla="*/ 21 w 123"/>
                <a:gd name="T85" fmla="*/ 104 h 119"/>
                <a:gd name="T86" fmla="*/ 34 w 123"/>
                <a:gd name="T87" fmla="*/ 108 h 119"/>
                <a:gd name="T88" fmla="*/ 51 w 123"/>
                <a:gd name="T89" fmla="*/ 110 h 119"/>
                <a:gd name="T90" fmla="*/ 63 w 123"/>
                <a:gd name="T91" fmla="*/ 109 h 119"/>
                <a:gd name="T92" fmla="*/ 74 w 123"/>
                <a:gd name="T93" fmla="*/ 107 h 119"/>
                <a:gd name="T94" fmla="*/ 86 w 123"/>
                <a:gd name="T95" fmla="*/ 105 h 119"/>
                <a:gd name="T96" fmla="*/ 97 w 123"/>
                <a:gd name="T97" fmla="*/ 101 h 119"/>
                <a:gd name="T98" fmla="*/ 106 w 123"/>
                <a:gd name="T99" fmla="*/ 97 h 119"/>
                <a:gd name="T100" fmla="*/ 113 w 123"/>
                <a:gd name="T101" fmla="*/ 93 h 119"/>
                <a:gd name="T102" fmla="*/ 113 w 123"/>
                <a:gd name="T103" fmla="*/ 5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3" h="119">
                  <a:moveTo>
                    <a:pt x="113" y="117"/>
                  </a:moveTo>
                  <a:cubicBezTo>
                    <a:pt x="113" y="104"/>
                    <a:pt x="113" y="104"/>
                    <a:pt x="113" y="104"/>
                  </a:cubicBezTo>
                  <a:cubicBezTo>
                    <a:pt x="109" y="106"/>
                    <a:pt x="104" y="108"/>
                    <a:pt x="99" y="110"/>
                  </a:cubicBezTo>
                  <a:cubicBezTo>
                    <a:pt x="94" y="112"/>
                    <a:pt x="89" y="114"/>
                    <a:pt x="83" y="115"/>
                  </a:cubicBezTo>
                  <a:cubicBezTo>
                    <a:pt x="77" y="116"/>
                    <a:pt x="72" y="117"/>
                    <a:pt x="66" y="118"/>
                  </a:cubicBezTo>
                  <a:cubicBezTo>
                    <a:pt x="60" y="119"/>
                    <a:pt x="54" y="119"/>
                    <a:pt x="48" y="119"/>
                  </a:cubicBezTo>
                  <a:cubicBezTo>
                    <a:pt x="40" y="119"/>
                    <a:pt x="34" y="118"/>
                    <a:pt x="28" y="117"/>
                  </a:cubicBezTo>
                  <a:cubicBezTo>
                    <a:pt x="22" y="116"/>
                    <a:pt x="17" y="114"/>
                    <a:pt x="13" y="111"/>
                  </a:cubicBezTo>
                  <a:cubicBezTo>
                    <a:pt x="9" y="108"/>
                    <a:pt x="5" y="105"/>
                    <a:pt x="3" y="101"/>
                  </a:cubicBezTo>
                  <a:cubicBezTo>
                    <a:pt x="1" y="97"/>
                    <a:pt x="0" y="93"/>
                    <a:pt x="0" y="88"/>
                  </a:cubicBezTo>
                  <a:cubicBezTo>
                    <a:pt x="0" y="82"/>
                    <a:pt x="1" y="78"/>
                    <a:pt x="4" y="74"/>
                  </a:cubicBezTo>
                  <a:cubicBezTo>
                    <a:pt x="6" y="70"/>
                    <a:pt x="10" y="67"/>
                    <a:pt x="15" y="64"/>
                  </a:cubicBezTo>
                  <a:cubicBezTo>
                    <a:pt x="20" y="61"/>
                    <a:pt x="25" y="58"/>
                    <a:pt x="32" y="56"/>
                  </a:cubicBezTo>
                  <a:cubicBezTo>
                    <a:pt x="39" y="54"/>
                    <a:pt x="47" y="52"/>
                    <a:pt x="55" y="51"/>
                  </a:cubicBezTo>
                  <a:cubicBezTo>
                    <a:pt x="63" y="50"/>
                    <a:pt x="72" y="48"/>
                    <a:pt x="82" y="47"/>
                  </a:cubicBezTo>
                  <a:cubicBezTo>
                    <a:pt x="92" y="47"/>
                    <a:pt x="102" y="46"/>
                    <a:pt x="113" y="45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3" y="33"/>
                    <a:pt x="112" y="30"/>
                    <a:pt x="111" y="27"/>
                  </a:cubicBezTo>
                  <a:cubicBezTo>
                    <a:pt x="110" y="24"/>
                    <a:pt x="108" y="22"/>
                    <a:pt x="105" y="20"/>
                  </a:cubicBezTo>
                  <a:cubicBezTo>
                    <a:pt x="103" y="18"/>
                    <a:pt x="100" y="16"/>
                    <a:pt x="97" y="15"/>
                  </a:cubicBezTo>
                  <a:cubicBezTo>
                    <a:pt x="94" y="13"/>
                    <a:pt x="90" y="12"/>
                    <a:pt x="86" y="11"/>
                  </a:cubicBezTo>
                  <a:cubicBezTo>
                    <a:pt x="83" y="11"/>
                    <a:pt x="79" y="10"/>
                    <a:pt x="74" y="10"/>
                  </a:cubicBezTo>
                  <a:cubicBezTo>
                    <a:pt x="70" y="9"/>
                    <a:pt x="66" y="9"/>
                    <a:pt x="62" y="9"/>
                  </a:cubicBezTo>
                  <a:cubicBezTo>
                    <a:pt x="56" y="9"/>
                    <a:pt x="51" y="9"/>
                    <a:pt x="46" y="10"/>
                  </a:cubicBezTo>
                  <a:cubicBezTo>
                    <a:pt x="42" y="10"/>
                    <a:pt x="37" y="11"/>
                    <a:pt x="33" y="12"/>
                  </a:cubicBezTo>
                  <a:cubicBezTo>
                    <a:pt x="29" y="13"/>
                    <a:pt x="26" y="14"/>
                    <a:pt x="22" y="16"/>
                  </a:cubicBezTo>
                  <a:cubicBezTo>
                    <a:pt x="18" y="17"/>
                    <a:pt x="15" y="18"/>
                    <a:pt x="11" y="20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5"/>
                    <a:pt x="27" y="4"/>
                    <a:pt x="36" y="2"/>
                  </a:cubicBezTo>
                  <a:cubicBezTo>
                    <a:pt x="44" y="0"/>
                    <a:pt x="54" y="0"/>
                    <a:pt x="64" y="0"/>
                  </a:cubicBezTo>
                  <a:cubicBezTo>
                    <a:pt x="72" y="0"/>
                    <a:pt x="80" y="0"/>
                    <a:pt x="87" y="2"/>
                  </a:cubicBezTo>
                  <a:cubicBezTo>
                    <a:pt x="94" y="3"/>
                    <a:pt x="101" y="6"/>
                    <a:pt x="106" y="9"/>
                  </a:cubicBezTo>
                  <a:cubicBezTo>
                    <a:pt x="111" y="12"/>
                    <a:pt x="116" y="16"/>
                    <a:pt x="119" y="21"/>
                  </a:cubicBezTo>
                  <a:cubicBezTo>
                    <a:pt x="122" y="26"/>
                    <a:pt x="123" y="32"/>
                    <a:pt x="123" y="39"/>
                  </a:cubicBezTo>
                  <a:cubicBezTo>
                    <a:pt x="123" y="117"/>
                    <a:pt x="123" y="117"/>
                    <a:pt x="123" y="117"/>
                  </a:cubicBezTo>
                  <a:lnTo>
                    <a:pt x="113" y="117"/>
                  </a:lnTo>
                  <a:close/>
                  <a:moveTo>
                    <a:pt x="113" y="54"/>
                  </a:moveTo>
                  <a:cubicBezTo>
                    <a:pt x="95" y="55"/>
                    <a:pt x="79" y="57"/>
                    <a:pt x="66" y="59"/>
                  </a:cubicBezTo>
                  <a:cubicBezTo>
                    <a:pt x="53" y="61"/>
                    <a:pt x="43" y="63"/>
                    <a:pt x="34" y="66"/>
                  </a:cubicBezTo>
                  <a:cubicBezTo>
                    <a:pt x="26" y="68"/>
                    <a:pt x="20" y="71"/>
                    <a:pt x="16" y="75"/>
                  </a:cubicBezTo>
                  <a:cubicBezTo>
                    <a:pt x="12" y="78"/>
                    <a:pt x="11" y="83"/>
                    <a:pt x="11" y="87"/>
                  </a:cubicBezTo>
                  <a:cubicBezTo>
                    <a:pt x="11" y="91"/>
                    <a:pt x="11" y="94"/>
                    <a:pt x="13" y="97"/>
                  </a:cubicBezTo>
                  <a:cubicBezTo>
                    <a:pt x="15" y="100"/>
                    <a:pt x="18" y="102"/>
                    <a:pt x="21" y="104"/>
                  </a:cubicBezTo>
                  <a:cubicBezTo>
                    <a:pt x="25" y="106"/>
                    <a:pt x="29" y="107"/>
                    <a:pt x="34" y="108"/>
                  </a:cubicBezTo>
                  <a:cubicBezTo>
                    <a:pt x="39" y="109"/>
                    <a:pt x="45" y="110"/>
                    <a:pt x="51" y="110"/>
                  </a:cubicBezTo>
                  <a:cubicBezTo>
                    <a:pt x="55" y="110"/>
                    <a:pt x="59" y="110"/>
                    <a:pt x="63" y="109"/>
                  </a:cubicBezTo>
                  <a:cubicBezTo>
                    <a:pt x="67" y="109"/>
                    <a:pt x="70" y="108"/>
                    <a:pt x="74" y="107"/>
                  </a:cubicBezTo>
                  <a:cubicBezTo>
                    <a:pt x="78" y="107"/>
                    <a:pt x="82" y="106"/>
                    <a:pt x="86" y="105"/>
                  </a:cubicBezTo>
                  <a:cubicBezTo>
                    <a:pt x="90" y="104"/>
                    <a:pt x="93" y="103"/>
                    <a:pt x="97" y="101"/>
                  </a:cubicBezTo>
                  <a:cubicBezTo>
                    <a:pt x="100" y="100"/>
                    <a:pt x="103" y="99"/>
                    <a:pt x="106" y="97"/>
                  </a:cubicBezTo>
                  <a:cubicBezTo>
                    <a:pt x="109" y="96"/>
                    <a:pt x="111" y="95"/>
                    <a:pt x="113" y="93"/>
                  </a:cubicBezTo>
                  <a:lnTo>
                    <a:pt x="113" y="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1650" y="1669"/>
              <a:ext cx="221" cy="225"/>
            </a:xfrm>
            <a:custGeom>
              <a:avLst/>
              <a:gdLst>
                <a:gd name="T0" fmla="*/ 121 w 221"/>
                <a:gd name="T1" fmla="*/ 17 h 225"/>
                <a:gd name="T2" fmla="*/ 121 w 221"/>
                <a:gd name="T3" fmla="*/ 225 h 225"/>
                <a:gd name="T4" fmla="*/ 102 w 221"/>
                <a:gd name="T5" fmla="*/ 225 h 225"/>
                <a:gd name="T6" fmla="*/ 102 w 221"/>
                <a:gd name="T7" fmla="*/ 17 h 225"/>
                <a:gd name="T8" fmla="*/ 0 w 221"/>
                <a:gd name="T9" fmla="*/ 17 h 225"/>
                <a:gd name="T10" fmla="*/ 0 w 221"/>
                <a:gd name="T11" fmla="*/ 0 h 225"/>
                <a:gd name="T12" fmla="*/ 221 w 221"/>
                <a:gd name="T13" fmla="*/ 0 h 225"/>
                <a:gd name="T14" fmla="*/ 221 w 221"/>
                <a:gd name="T15" fmla="*/ 17 h 225"/>
                <a:gd name="T16" fmla="*/ 121 w 221"/>
                <a:gd name="T17" fmla="*/ 17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" h="225">
                  <a:moveTo>
                    <a:pt x="121" y="17"/>
                  </a:moveTo>
                  <a:lnTo>
                    <a:pt x="121" y="225"/>
                  </a:lnTo>
                  <a:lnTo>
                    <a:pt x="102" y="225"/>
                  </a:lnTo>
                  <a:lnTo>
                    <a:pt x="102" y="17"/>
                  </a:lnTo>
                  <a:lnTo>
                    <a:pt x="0" y="17"/>
                  </a:lnTo>
                  <a:lnTo>
                    <a:pt x="0" y="0"/>
                  </a:lnTo>
                  <a:lnTo>
                    <a:pt x="221" y="0"/>
                  </a:lnTo>
                  <a:lnTo>
                    <a:pt x="221" y="17"/>
                  </a:lnTo>
                  <a:lnTo>
                    <a:pt x="121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1915" y="1663"/>
              <a:ext cx="163" cy="231"/>
            </a:xfrm>
            <a:custGeom>
              <a:avLst/>
              <a:gdLst>
                <a:gd name="T0" fmla="*/ 78 w 85"/>
                <a:gd name="T1" fmla="*/ 10 h 118"/>
                <a:gd name="T2" fmla="*/ 67 w 85"/>
                <a:gd name="T3" fmla="*/ 9 h 118"/>
                <a:gd name="T4" fmla="*/ 50 w 85"/>
                <a:gd name="T5" fmla="*/ 11 h 118"/>
                <a:gd name="T6" fmla="*/ 34 w 85"/>
                <a:gd name="T7" fmla="*/ 18 h 118"/>
                <a:gd name="T8" fmla="*/ 21 w 85"/>
                <a:gd name="T9" fmla="*/ 27 h 118"/>
                <a:gd name="T10" fmla="*/ 10 w 85"/>
                <a:gd name="T11" fmla="*/ 38 h 118"/>
                <a:gd name="T12" fmla="*/ 10 w 85"/>
                <a:gd name="T13" fmla="*/ 118 h 118"/>
                <a:gd name="T14" fmla="*/ 0 w 85"/>
                <a:gd name="T15" fmla="*/ 118 h 118"/>
                <a:gd name="T16" fmla="*/ 0 w 85"/>
                <a:gd name="T17" fmla="*/ 3 h 118"/>
                <a:gd name="T18" fmla="*/ 10 w 85"/>
                <a:gd name="T19" fmla="*/ 3 h 118"/>
                <a:gd name="T20" fmla="*/ 10 w 85"/>
                <a:gd name="T21" fmla="*/ 26 h 118"/>
                <a:gd name="T22" fmla="*/ 23 w 85"/>
                <a:gd name="T23" fmla="*/ 16 h 118"/>
                <a:gd name="T24" fmla="*/ 36 w 85"/>
                <a:gd name="T25" fmla="*/ 7 h 118"/>
                <a:gd name="T26" fmla="*/ 52 w 85"/>
                <a:gd name="T27" fmla="*/ 2 h 118"/>
                <a:gd name="T28" fmla="*/ 68 w 85"/>
                <a:gd name="T29" fmla="*/ 0 h 118"/>
                <a:gd name="T30" fmla="*/ 74 w 85"/>
                <a:gd name="T31" fmla="*/ 0 h 118"/>
                <a:gd name="T32" fmla="*/ 78 w 85"/>
                <a:gd name="T33" fmla="*/ 0 h 118"/>
                <a:gd name="T34" fmla="*/ 82 w 85"/>
                <a:gd name="T35" fmla="*/ 1 h 118"/>
                <a:gd name="T36" fmla="*/ 85 w 85"/>
                <a:gd name="T37" fmla="*/ 1 h 118"/>
                <a:gd name="T38" fmla="*/ 85 w 85"/>
                <a:gd name="T39" fmla="*/ 12 h 118"/>
                <a:gd name="T40" fmla="*/ 78 w 85"/>
                <a:gd name="T41" fmla="*/ 1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5" h="118">
                  <a:moveTo>
                    <a:pt x="78" y="10"/>
                  </a:moveTo>
                  <a:cubicBezTo>
                    <a:pt x="76" y="9"/>
                    <a:pt x="72" y="9"/>
                    <a:pt x="67" y="9"/>
                  </a:cubicBezTo>
                  <a:cubicBezTo>
                    <a:pt x="61" y="9"/>
                    <a:pt x="55" y="10"/>
                    <a:pt x="50" y="11"/>
                  </a:cubicBezTo>
                  <a:cubicBezTo>
                    <a:pt x="44" y="13"/>
                    <a:pt x="39" y="15"/>
                    <a:pt x="34" y="18"/>
                  </a:cubicBezTo>
                  <a:cubicBezTo>
                    <a:pt x="30" y="20"/>
                    <a:pt x="25" y="23"/>
                    <a:pt x="21" y="27"/>
                  </a:cubicBezTo>
                  <a:cubicBezTo>
                    <a:pt x="17" y="30"/>
                    <a:pt x="14" y="34"/>
                    <a:pt x="10" y="38"/>
                  </a:cubicBezTo>
                  <a:cubicBezTo>
                    <a:pt x="10" y="118"/>
                    <a:pt x="10" y="118"/>
                    <a:pt x="1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4" y="22"/>
                    <a:pt x="18" y="19"/>
                    <a:pt x="23" y="16"/>
                  </a:cubicBezTo>
                  <a:cubicBezTo>
                    <a:pt x="27" y="12"/>
                    <a:pt x="32" y="10"/>
                    <a:pt x="36" y="7"/>
                  </a:cubicBezTo>
                  <a:cubicBezTo>
                    <a:pt x="41" y="5"/>
                    <a:pt x="46" y="3"/>
                    <a:pt x="52" y="2"/>
                  </a:cubicBezTo>
                  <a:cubicBezTo>
                    <a:pt x="57" y="1"/>
                    <a:pt x="63" y="0"/>
                    <a:pt x="68" y="0"/>
                  </a:cubicBezTo>
                  <a:cubicBezTo>
                    <a:pt x="70" y="0"/>
                    <a:pt x="72" y="0"/>
                    <a:pt x="74" y="0"/>
                  </a:cubicBezTo>
                  <a:cubicBezTo>
                    <a:pt x="75" y="0"/>
                    <a:pt x="77" y="0"/>
                    <a:pt x="78" y="0"/>
                  </a:cubicBezTo>
                  <a:cubicBezTo>
                    <a:pt x="79" y="0"/>
                    <a:pt x="80" y="1"/>
                    <a:pt x="82" y="1"/>
                  </a:cubicBezTo>
                  <a:cubicBezTo>
                    <a:pt x="83" y="1"/>
                    <a:pt x="84" y="1"/>
                    <a:pt x="85" y="1"/>
                  </a:cubicBezTo>
                  <a:cubicBezTo>
                    <a:pt x="85" y="12"/>
                    <a:pt x="85" y="12"/>
                    <a:pt x="85" y="12"/>
                  </a:cubicBezTo>
                  <a:cubicBezTo>
                    <a:pt x="84" y="11"/>
                    <a:pt x="81" y="11"/>
                    <a:pt x="78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2117" y="1669"/>
              <a:ext cx="19" cy="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2"/>
            <p:cNvSpPr>
              <a:spLocks/>
            </p:cNvSpPr>
            <p:nvPr/>
          </p:nvSpPr>
          <p:spPr bwMode="auto">
            <a:xfrm>
              <a:off x="2188" y="1669"/>
              <a:ext cx="242" cy="225"/>
            </a:xfrm>
            <a:custGeom>
              <a:avLst/>
              <a:gdLst>
                <a:gd name="T0" fmla="*/ 121 w 242"/>
                <a:gd name="T1" fmla="*/ 123 h 225"/>
                <a:gd name="T2" fmla="*/ 25 w 242"/>
                <a:gd name="T3" fmla="*/ 225 h 225"/>
                <a:gd name="T4" fmla="*/ 0 w 242"/>
                <a:gd name="T5" fmla="*/ 225 h 225"/>
                <a:gd name="T6" fmla="*/ 107 w 242"/>
                <a:gd name="T7" fmla="*/ 110 h 225"/>
                <a:gd name="T8" fmla="*/ 6 w 242"/>
                <a:gd name="T9" fmla="*/ 0 h 225"/>
                <a:gd name="T10" fmla="*/ 31 w 242"/>
                <a:gd name="T11" fmla="*/ 0 h 225"/>
                <a:gd name="T12" fmla="*/ 121 w 242"/>
                <a:gd name="T13" fmla="*/ 96 h 225"/>
                <a:gd name="T14" fmla="*/ 211 w 242"/>
                <a:gd name="T15" fmla="*/ 0 h 225"/>
                <a:gd name="T16" fmla="*/ 236 w 242"/>
                <a:gd name="T17" fmla="*/ 0 h 225"/>
                <a:gd name="T18" fmla="*/ 134 w 242"/>
                <a:gd name="T19" fmla="*/ 110 h 225"/>
                <a:gd name="T20" fmla="*/ 242 w 242"/>
                <a:gd name="T21" fmla="*/ 225 h 225"/>
                <a:gd name="T22" fmla="*/ 217 w 242"/>
                <a:gd name="T23" fmla="*/ 225 h 225"/>
                <a:gd name="T24" fmla="*/ 121 w 242"/>
                <a:gd name="T25" fmla="*/ 123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2" h="225">
                  <a:moveTo>
                    <a:pt x="121" y="123"/>
                  </a:moveTo>
                  <a:lnTo>
                    <a:pt x="25" y="225"/>
                  </a:lnTo>
                  <a:lnTo>
                    <a:pt x="0" y="225"/>
                  </a:lnTo>
                  <a:lnTo>
                    <a:pt x="107" y="110"/>
                  </a:lnTo>
                  <a:lnTo>
                    <a:pt x="6" y="0"/>
                  </a:lnTo>
                  <a:lnTo>
                    <a:pt x="31" y="0"/>
                  </a:lnTo>
                  <a:lnTo>
                    <a:pt x="121" y="96"/>
                  </a:lnTo>
                  <a:lnTo>
                    <a:pt x="211" y="0"/>
                  </a:lnTo>
                  <a:lnTo>
                    <a:pt x="236" y="0"/>
                  </a:lnTo>
                  <a:lnTo>
                    <a:pt x="134" y="110"/>
                  </a:lnTo>
                  <a:lnTo>
                    <a:pt x="242" y="225"/>
                  </a:lnTo>
                  <a:lnTo>
                    <a:pt x="217" y="225"/>
                  </a:lnTo>
                  <a:lnTo>
                    <a:pt x="121" y="1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3"/>
            <p:cNvSpPr>
              <a:spLocks/>
            </p:cNvSpPr>
            <p:nvPr/>
          </p:nvSpPr>
          <p:spPr bwMode="auto">
            <a:xfrm>
              <a:off x="250" y="1647"/>
              <a:ext cx="363" cy="267"/>
            </a:xfrm>
            <a:custGeom>
              <a:avLst/>
              <a:gdLst>
                <a:gd name="T0" fmla="*/ 180 w 189"/>
                <a:gd name="T1" fmla="*/ 92 h 136"/>
                <a:gd name="T2" fmla="*/ 161 w 189"/>
                <a:gd name="T3" fmla="*/ 68 h 136"/>
                <a:gd name="T4" fmla="*/ 126 w 189"/>
                <a:gd name="T5" fmla="*/ 24 h 136"/>
                <a:gd name="T6" fmla="*/ 116 w 189"/>
                <a:gd name="T7" fmla="*/ 10 h 136"/>
                <a:gd name="T8" fmla="*/ 94 w 189"/>
                <a:gd name="T9" fmla="*/ 0 h 136"/>
                <a:gd name="T10" fmla="*/ 73 w 189"/>
                <a:gd name="T11" fmla="*/ 10 h 136"/>
                <a:gd name="T12" fmla="*/ 62 w 189"/>
                <a:gd name="T13" fmla="*/ 24 h 136"/>
                <a:gd name="T14" fmla="*/ 28 w 189"/>
                <a:gd name="T15" fmla="*/ 68 h 136"/>
                <a:gd name="T16" fmla="*/ 9 w 189"/>
                <a:gd name="T17" fmla="*/ 92 h 136"/>
                <a:gd name="T18" fmla="*/ 14 w 189"/>
                <a:gd name="T19" fmla="*/ 130 h 136"/>
                <a:gd name="T20" fmla="*/ 30 w 189"/>
                <a:gd name="T21" fmla="*/ 136 h 136"/>
                <a:gd name="T22" fmla="*/ 52 w 189"/>
                <a:gd name="T23" fmla="*/ 126 h 136"/>
                <a:gd name="T24" fmla="*/ 62 w 189"/>
                <a:gd name="T25" fmla="*/ 112 h 136"/>
                <a:gd name="T26" fmla="*/ 90 w 189"/>
                <a:gd name="T27" fmla="*/ 77 h 136"/>
                <a:gd name="T28" fmla="*/ 77 w 189"/>
                <a:gd name="T29" fmla="*/ 49 h 136"/>
                <a:gd name="T30" fmla="*/ 88 w 189"/>
                <a:gd name="T31" fmla="*/ 64 h 136"/>
                <a:gd name="T32" fmla="*/ 94 w 189"/>
                <a:gd name="T33" fmla="*/ 71 h 136"/>
                <a:gd name="T34" fmla="*/ 126 w 189"/>
                <a:gd name="T35" fmla="*/ 112 h 136"/>
                <a:gd name="T36" fmla="*/ 137 w 189"/>
                <a:gd name="T37" fmla="*/ 126 h 136"/>
                <a:gd name="T38" fmla="*/ 158 w 189"/>
                <a:gd name="T39" fmla="*/ 136 h 136"/>
                <a:gd name="T40" fmla="*/ 175 w 189"/>
                <a:gd name="T41" fmla="*/ 130 h 136"/>
                <a:gd name="T42" fmla="*/ 180 w 189"/>
                <a:gd name="T43" fmla="*/ 92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9" h="136">
                  <a:moveTo>
                    <a:pt x="180" y="92"/>
                  </a:moveTo>
                  <a:cubicBezTo>
                    <a:pt x="161" y="68"/>
                    <a:pt x="161" y="68"/>
                    <a:pt x="161" y="68"/>
                  </a:cubicBezTo>
                  <a:cubicBezTo>
                    <a:pt x="126" y="24"/>
                    <a:pt x="126" y="24"/>
                    <a:pt x="126" y="24"/>
                  </a:cubicBezTo>
                  <a:cubicBezTo>
                    <a:pt x="116" y="10"/>
                    <a:pt x="116" y="10"/>
                    <a:pt x="116" y="10"/>
                  </a:cubicBezTo>
                  <a:cubicBezTo>
                    <a:pt x="111" y="4"/>
                    <a:pt x="103" y="0"/>
                    <a:pt x="94" y="0"/>
                  </a:cubicBezTo>
                  <a:cubicBezTo>
                    <a:pt x="86" y="0"/>
                    <a:pt x="78" y="4"/>
                    <a:pt x="73" y="10"/>
                  </a:cubicBezTo>
                  <a:cubicBezTo>
                    <a:pt x="62" y="24"/>
                    <a:pt x="62" y="24"/>
                    <a:pt x="62" y="24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9" y="92"/>
                    <a:pt x="9" y="92"/>
                    <a:pt x="9" y="92"/>
                  </a:cubicBezTo>
                  <a:cubicBezTo>
                    <a:pt x="0" y="104"/>
                    <a:pt x="2" y="121"/>
                    <a:pt x="14" y="130"/>
                  </a:cubicBezTo>
                  <a:cubicBezTo>
                    <a:pt x="19" y="134"/>
                    <a:pt x="25" y="136"/>
                    <a:pt x="30" y="136"/>
                  </a:cubicBezTo>
                  <a:cubicBezTo>
                    <a:pt x="39" y="136"/>
                    <a:pt x="46" y="132"/>
                    <a:pt x="52" y="126"/>
                  </a:cubicBezTo>
                  <a:cubicBezTo>
                    <a:pt x="62" y="112"/>
                    <a:pt x="62" y="112"/>
                    <a:pt x="62" y="112"/>
                  </a:cubicBezTo>
                  <a:cubicBezTo>
                    <a:pt x="90" y="77"/>
                    <a:pt x="90" y="77"/>
                    <a:pt x="90" y="77"/>
                  </a:cubicBezTo>
                  <a:cubicBezTo>
                    <a:pt x="77" y="49"/>
                    <a:pt x="77" y="49"/>
                    <a:pt x="77" y="49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94" y="71"/>
                    <a:pt x="94" y="71"/>
                    <a:pt x="94" y="71"/>
                  </a:cubicBezTo>
                  <a:cubicBezTo>
                    <a:pt x="126" y="112"/>
                    <a:pt x="126" y="112"/>
                    <a:pt x="126" y="112"/>
                  </a:cubicBezTo>
                  <a:cubicBezTo>
                    <a:pt x="137" y="126"/>
                    <a:pt x="137" y="126"/>
                    <a:pt x="137" y="126"/>
                  </a:cubicBezTo>
                  <a:cubicBezTo>
                    <a:pt x="142" y="132"/>
                    <a:pt x="150" y="136"/>
                    <a:pt x="158" y="136"/>
                  </a:cubicBezTo>
                  <a:cubicBezTo>
                    <a:pt x="164" y="136"/>
                    <a:pt x="170" y="134"/>
                    <a:pt x="175" y="130"/>
                  </a:cubicBezTo>
                  <a:cubicBezTo>
                    <a:pt x="187" y="121"/>
                    <a:pt x="189" y="104"/>
                    <a:pt x="180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58510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left_copy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648173" y="1093695"/>
            <a:ext cx="8248454" cy="50531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3424517" cy="6315959"/>
          </a:xfrm>
          <a:prstGeom prst="rect">
            <a:avLst/>
          </a:prstGeom>
          <a:gradFill>
            <a:gsLst>
              <a:gs pos="93000">
                <a:schemeClr val="bg1">
                  <a:alpha val="0"/>
                </a:schemeClr>
              </a:gs>
              <a:gs pos="37000">
                <a:schemeClr val="bg1">
                  <a:lumMod val="95000"/>
                </a:schemeClr>
              </a:gs>
            </a:gsLst>
            <a:lin ang="5400000" scaled="1"/>
          </a:gradFill>
          <a:ln>
            <a:noFill/>
          </a:ln>
          <a:effectLst>
            <a:innerShdw blurRad="38100" dist="25400" dir="2154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DDBF27-0730-410D-BAE0-26163E0F157B}"/>
              </a:ext>
            </a:extLst>
          </p:cNvPr>
          <p:cNvSpPr/>
          <p:nvPr userDrawn="1"/>
        </p:nvSpPr>
        <p:spPr>
          <a:xfrm>
            <a:off x="0" y="1093695"/>
            <a:ext cx="3424517" cy="10309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innerShdw blurRad="38100" dist="25400" dir="2154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055" y="1317348"/>
            <a:ext cx="3110485" cy="583634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807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AND_copy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3424517" cy="6315959"/>
          </a:xfrm>
          <a:prstGeom prst="rect">
            <a:avLst/>
          </a:prstGeom>
          <a:gradFill>
            <a:gsLst>
              <a:gs pos="93000">
                <a:schemeClr val="bg1">
                  <a:alpha val="0"/>
                </a:schemeClr>
              </a:gs>
              <a:gs pos="37000">
                <a:schemeClr val="bg1">
                  <a:lumMod val="95000"/>
                </a:schemeClr>
              </a:gs>
            </a:gsLst>
            <a:lin ang="5400000" scaled="1"/>
          </a:gradFill>
          <a:ln>
            <a:noFill/>
          </a:ln>
          <a:effectLst>
            <a:innerShdw blurRad="38100" dist="25400" dir="2154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DDBF27-0730-410D-BAE0-26163E0F157B}"/>
              </a:ext>
            </a:extLst>
          </p:cNvPr>
          <p:cNvSpPr/>
          <p:nvPr userDrawn="1"/>
        </p:nvSpPr>
        <p:spPr>
          <a:xfrm>
            <a:off x="0" y="396112"/>
            <a:ext cx="3424517" cy="10309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innerShdw blurRad="38100" dist="25400" dir="2154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055" y="619765"/>
            <a:ext cx="3110485" cy="58363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A2F78DC2-DBE1-4BC8-BD76-95E378BBEF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055" y="1548331"/>
            <a:ext cx="3172545" cy="3761338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6122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-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957376"/>
            <a:ext cx="12192000" cy="10885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Calibri" panose="020F050202020403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1539" y="1230263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1073726" y="1118490"/>
            <a:ext cx="201011" cy="18009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8" name="Oval 7"/>
          <p:cNvSpPr/>
          <p:nvPr userDrawn="1"/>
        </p:nvSpPr>
        <p:spPr>
          <a:xfrm>
            <a:off x="3403461" y="1125267"/>
            <a:ext cx="201011" cy="18009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9" name="Oval 8"/>
          <p:cNvSpPr/>
          <p:nvPr userDrawn="1"/>
        </p:nvSpPr>
        <p:spPr>
          <a:xfrm>
            <a:off x="5793820" y="1118490"/>
            <a:ext cx="201011" cy="18009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10" name="Oval 9"/>
          <p:cNvSpPr/>
          <p:nvPr userDrawn="1"/>
        </p:nvSpPr>
        <p:spPr>
          <a:xfrm>
            <a:off x="8110139" y="1131016"/>
            <a:ext cx="201011" cy="18009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11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82341" y="1212658"/>
            <a:ext cx="2183781" cy="58363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12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2412076" y="1219434"/>
            <a:ext cx="2183781" cy="58363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13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4802435" y="1212656"/>
            <a:ext cx="2183781" cy="58363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14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7118754" y="1225181"/>
            <a:ext cx="2183781" cy="58363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21" hasCustomPrompt="1"/>
          </p:nvPr>
        </p:nvSpPr>
        <p:spPr>
          <a:xfrm>
            <a:off x="197632" y="2064887"/>
            <a:ext cx="1953198" cy="3883368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22" hasCustomPrompt="1"/>
          </p:nvPr>
        </p:nvSpPr>
        <p:spPr>
          <a:xfrm>
            <a:off x="2527367" y="2075955"/>
            <a:ext cx="1953198" cy="3883368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23" hasCustomPrompt="1"/>
          </p:nvPr>
        </p:nvSpPr>
        <p:spPr>
          <a:xfrm>
            <a:off x="4917726" y="2075955"/>
            <a:ext cx="1953198" cy="3883368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24" hasCustomPrompt="1"/>
          </p:nvPr>
        </p:nvSpPr>
        <p:spPr>
          <a:xfrm>
            <a:off x="7234045" y="2075955"/>
            <a:ext cx="1953198" cy="3883368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EB5EB1F-15AB-2CCA-76D9-9059D24221F1}"/>
              </a:ext>
            </a:extLst>
          </p:cNvPr>
          <p:cNvSpPr/>
          <p:nvPr userDrawn="1"/>
        </p:nvSpPr>
        <p:spPr>
          <a:xfrm>
            <a:off x="10474844" y="1129301"/>
            <a:ext cx="201011" cy="18009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20" name="Text Placeholder 16">
            <a:extLst>
              <a:ext uri="{FF2B5EF4-FFF2-40B4-BE49-F238E27FC236}">
                <a16:creationId xmlns:a16="http://schemas.microsoft.com/office/drawing/2014/main" id="{C84775AC-7525-7CF5-5560-2B6C3361E43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483459" y="1223466"/>
            <a:ext cx="2183781" cy="58363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21" name="Text Placeholder 21">
            <a:extLst>
              <a:ext uri="{FF2B5EF4-FFF2-40B4-BE49-F238E27FC236}">
                <a16:creationId xmlns:a16="http://schemas.microsoft.com/office/drawing/2014/main" id="{2F18583E-D241-2D3A-F9F0-E1207FC3E53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598750" y="2075955"/>
            <a:ext cx="1953198" cy="3883368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949844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-1539" y="1995262"/>
            <a:ext cx="12192000" cy="10885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Calibri" panose="020F0502020204030204" pitchFamily="34" charset="0"/>
            </a:endParaRPr>
          </a:p>
        </p:txBody>
      </p:sp>
      <p:sp>
        <p:nvSpPr>
          <p:cNvPr id="23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1062465" y="2444226"/>
            <a:ext cx="2560320" cy="53915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Process Name</a:t>
            </a:r>
          </a:p>
        </p:txBody>
      </p:sp>
      <p:sp>
        <p:nvSpPr>
          <p:cNvPr id="24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4717130" y="2458360"/>
            <a:ext cx="2560320" cy="53915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25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8328825" y="2458360"/>
            <a:ext cx="2560320" cy="53915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21" hasCustomPrompt="1"/>
          </p:nvPr>
        </p:nvSpPr>
        <p:spPr>
          <a:xfrm>
            <a:off x="726393" y="3149345"/>
            <a:ext cx="3438144" cy="2621716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22" hasCustomPrompt="1"/>
          </p:nvPr>
        </p:nvSpPr>
        <p:spPr>
          <a:xfrm>
            <a:off x="4320517" y="3149345"/>
            <a:ext cx="3438144" cy="2621716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23" hasCustomPrompt="1"/>
          </p:nvPr>
        </p:nvSpPr>
        <p:spPr>
          <a:xfrm>
            <a:off x="7914640" y="3149345"/>
            <a:ext cx="3434175" cy="2621716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A9202DC-828B-37DE-A8A9-4BFDA9D59BFD}"/>
              </a:ext>
            </a:extLst>
          </p:cNvPr>
          <p:cNvGrpSpPr/>
          <p:nvPr userDrawn="1"/>
        </p:nvGrpSpPr>
        <p:grpSpPr>
          <a:xfrm>
            <a:off x="0" y="2077884"/>
            <a:ext cx="12192000" cy="249806"/>
            <a:chOff x="-1539" y="961703"/>
            <a:chExt cx="12192000" cy="249806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D44237B-C909-E4CB-FDA9-26770FA4921E}"/>
                </a:ext>
              </a:extLst>
            </p:cNvPr>
            <p:cNvCxnSpPr/>
            <p:nvPr userDrawn="1"/>
          </p:nvCxnSpPr>
          <p:spPr>
            <a:xfrm>
              <a:off x="-1539" y="1070004"/>
              <a:ext cx="12192000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A7D4A15-BE62-D88E-D4CA-840D8BD58C68}"/>
                </a:ext>
              </a:extLst>
            </p:cNvPr>
            <p:cNvSpPr/>
            <p:nvPr userDrawn="1"/>
          </p:nvSpPr>
          <p:spPr>
            <a:xfrm>
              <a:off x="2217968" y="961703"/>
              <a:ext cx="235670" cy="23567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i="0" dirty="0">
                  <a:latin typeface="Calibri" panose="020F0502020204030204" pitchFamily="34" charset="0"/>
                </a:rPr>
                <a:t>&gt;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7F00D77-7A4B-6BE7-0F8D-D67AD9276B7A}"/>
                </a:ext>
              </a:extLst>
            </p:cNvPr>
            <p:cNvSpPr/>
            <p:nvPr userDrawn="1"/>
          </p:nvSpPr>
          <p:spPr>
            <a:xfrm>
              <a:off x="5876953" y="975838"/>
              <a:ext cx="235670" cy="23567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i="0">
                  <a:latin typeface="Calibri" panose="020F0502020204030204" pitchFamily="34" charset="0"/>
                </a:rPr>
                <a:t>&gt;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4B0ADCA-B6CC-D870-2821-E7BF66D706B1}"/>
                </a:ext>
              </a:extLst>
            </p:cNvPr>
            <p:cNvSpPr/>
            <p:nvPr userDrawn="1"/>
          </p:nvSpPr>
          <p:spPr>
            <a:xfrm>
              <a:off x="9492968" y="975839"/>
              <a:ext cx="235670" cy="23567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i="0">
                  <a:latin typeface="Calibri" panose="020F0502020204030204" pitchFamily="34" charset="0"/>
                </a:rPr>
                <a:t>&gt;</a:t>
              </a:r>
            </a:p>
          </p:txBody>
        </p:sp>
      </p:grpSp>
      <p:sp>
        <p:nvSpPr>
          <p:cNvPr id="34" name="Text Placeholder 21">
            <a:extLst>
              <a:ext uri="{FF2B5EF4-FFF2-40B4-BE49-F238E27FC236}">
                <a16:creationId xmlns:a16="http://schemas.microsoft.com/office/drawing/2014/main" id="{5A71EAB4-6655-3DE1-AB3A-E509A1F3B5A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97493" y="1016831"/>
            <a:ext cx="10651321" cy="817148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27783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o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>
            <a:off x="0" y="797117"/>
            <a:ext cx="12192000" cy="10885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B723-115C-4630-970A-18B634E413E8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1539" y="1070004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1881896" y="958231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8" name="Oval 7"/>
          <p:cNvSpPr/>
          <p:nvPr userDrawn="1"/>
        </p:nvSpPr>
        <p:spPr>
          <a:xfrm>
            <a:off x="4647804" y="942814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9" name="Oval 8"/>
          <p:cNvSpPr/>
          <p:nvPr userDrawn="1"/>
        </p:nvSpPr>
        <p:spPr>
          <a:xfrm>
            <a:off x="7413712" y="958231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10" name="Oval 9"/>
          <p:cNvSpPr/>
          <p:nvPr userDrawn="1"/>
        </p:nvSpPr>
        <p:spPr>
          <a:xfrm>
            <a:off x="10179621" y="970757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726392" y="1052398"/>
            <a:ext cx="2560320" cy="76373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3487980" y="1036980"/>
            <a:ext cx="2560320" cy="76373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6249568" y="1052396"/>
            <a:ext cx="2560320" cy="76373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9011157" y="1064921"/>
            <a:ext cx="2560320" cy="76373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1" hasCustomPrompt="1"/>
          </p:nvPr>
        </p:nvSpPr>
        <p:spPr>
          <a:xfrm>
            <a:off x="726392" y="2016401"/>
            <a:ext cx="2560320" cy="3713775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22" hasCustomPrompt="1"/>
          </p:nvPr>
        </p:nvSpPr>
        <p:spPr>
          <a:xfrm>
            <a:off x="3487736" y="2000984"/>
            <a:ext cx="2560320" cy="3713775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23" hasCustomPrompt="1"/>
          </p:nvPr>
        </p:nvSpPr>
        <p:spPr>
          <a:xfrm>
            <a:off x="6249080" y="2016401"/>
            <a:ext cx="2560320" cy="3713775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24" hasCustomPrompt="1"/>
          </p:nvPr>
        </p:nvSpPr>
        <p:spPr>
          <a:xfrm>
            <a:off x="9010425" y="2028927"/>
            <a:ext cx="2560320" cy="3713775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4060502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>
            <a:off x="0" y="985007"/>
            <a:ext cx="12192000" cy="10885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B723-115C-4630-970A-18B634E413E8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3228608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2196448" y="3101418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8" name="Oval 7"/>
          <p:cNvSpPr/>
          <p:nvPr userDrawn="1"/>
        </p:nvSpPr>
        <p:spPr>
          <a:xfrm>
            <a:off x="4686695" y="3101418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9" name="Oval 8"/>
          <p:cNvSpPr/>
          <p:nvPr userDrawn="1"/>
        </p:nvSpPr>
        <p:spPr>
          <a:xfrm>
            <a:off x="7176942" y="3101418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10" name="Oval 9"/>
          <p:cNvSpPr/>
          <p:nvPr userDrawn="1"/>
        </p:nvSpPr>
        <p:spPr>
          <a:xfrm>
            <a:off x="9667189" y="3101418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441952" y="2366127"/>
            <a:ext cx="1744662" cy="569956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3932199" y="2366127"/>
            <a:ext cx="1744662" cy="569956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6422446" y="2366127"/>
            <a:ext cx="1744662" cy="569956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8912693" y="2366127"/>
            <a:ext cx="1744662" cy="569956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1149286" y="3336925"/>
            <a:ext cx="2338633" cy="763735"/>
          </a:xfrm>
        </p:spPr>
        <p:txBody>
          <a:bodyPr anchor="ctr"/>
          <a:lstStyle>
            <a:lvl1pPr marL="0" indent="0" algn="ctr">
              <a:buNone/>
              <a:defRPr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Timeline Name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3635213" y="3336924"/>
            <a:ext cx="2338633" cy="763735"/>
          </a:xfrm>
        </p:spPr>
        <p:txBody>
          <a:bodyPr anchor="ctr"/>
          <a:lstStyle>
            <a:lvl1pPr marL="0" indent="0" algn="ctr">
              <a:buNone/>
              <a:defRPr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Timeline Name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6121140" y="3336923"/>
            <a:ext cx="2338633" cy="763735"/>
          </a:xfrm>
        </p:spPr>
        <p:txBody>
          <a:bodyPr anchor="ctr"/>
          <a:lstStyle>
            <a:lvl1pPr marL="0" indent="0" algn="ctr">
              <a:buNone/>
              <a:defRPr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Timeline Name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8607067" y="3336922"/>
            <a:ext cx="2338633" cy="763735"/>
          </a:xfrm>
        </p:spPr>
        <p:txBody>
          <a:bodyPr anchor="ctr"/>
          <a:lstStyle>
            <a:lvl1pPr marL="0" indent="0" algn="ctr">
              <a:buNone/>
              <a:defRPr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Timeline Name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1" hasCustomPrompt="1"/>
          </p:nvPr>
        </p:nvSpPr>
        <p:spPr>
          <a:xfrm>
            <a:off x="1149286" y="4100513"/>
            <a:ext cx="2338389" cy="1809750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22" hasCustomPrompt="1"/>
          </p:nvPr>
        </p:nvSpPr>
        <p:spPr>
          <a:xfrm>
            <a:off x="3634969" y="4100513"/>
            <a:ext cx="2338389" cy="1809750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23" hasCustomPrompt="1"/>
          </p:nvPr>
        </p:nvSpPr>
        <p:spPr>
          <a:xfrm>
            <a:off x="6120652" y="4100513"/>
            <a:ext cx="2338389" cy="1809750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24" hasCustomPrompt="1"/>
          </p:nvPr>
        </p:nvSpPr>
        <p:spPr>
          <a:xfrm>
            <a:off x="8606335" y="4100513"/>
            <a:ext cx="2338389" cy="1809750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25"/>
          </p:nvPr>
        </p:nvSpPr>
        <p:spPr>
          <a:xfrm>
            <a:off x="1149286" y="1145970"/>
            <a:ext cx="9794875" cy="78315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7608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eft_Pic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310" y="246888"/>
            <a:ext cx="11405896" cy="5836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63524" y="981076"/>
            <a:ext cx="5788483" cy="4713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6457360" y="981075"/>
            <a:ext cx="5734639" cy="4713288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314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_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56000">
                <a:schemeClr val="bg1">
                  <a:lumMod val="95000"/>
                </a:schemeClr>
              </a:gs>
              <a:gs pos="0">
                <a:schemeClr val="bg2">
                  <a:lumMod val="90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>
            <a:spLocks/>
          </p:cNvSpPr>
          <p:nvPr userDrawn="1"/>
        </p:nvSpPr>
        <p:spPr bwMode="auto">
          <a:xfrm>
            <a:off x="1712537" y="252329"/>
            <a:ext cx="8766927" cy="6333816"/>
          </a:xfrm>
          <a:custGeom>
            <a:avLst/>
            <a:gdLst>
              <a:gd name="T0" fmla="*/ 180 w 189"/>
              <a:gd name="T1" fmla="*/ 92 h 136"/>
              <a:gd name="T2" fmla="*/ 161 w 189"/>
              <a:gd name="T3" fmla="*/ 68 h 136"/>
              <a:gd name="T4" fmla="*/ 126 w 189"/>
              <a:gd name="T5" fmla="*/ 24 h 136"/>
              <a:gd name="T6" fmla="*/ 116 w 189"/>
              <a:gd name="T7" fmla="*/ 10 h 136"/>
              <a:gd name="T8" fmla="*/ 94 w 189"/>
              <a:gd name="T9" fmla="*/ 0 h 136"/>
              <a:gd name="T10" fmla="*/ 73 w 189"/>
              <a:gd name="T11" fmla="*/ 10 h 136"/>
              <a:gd name="T12" fmla="*/ 62 w 189"/>
              <a:gd name="T13" fmla="*/ 24 h 136"/>
              <a:gd name="T14" fmla="*/ 28 w 189"/>
              <a:gd name="T15" fmla="*/ 68 h 136"/>
              <a:gd name="T16" fmla="*/ 9 w 189"/>
              <a:gd name="T17" fmla="*/ 92 h 136"/>
              <a:gd name="T18" fmla="*/ 14 w 189"/>
              <a:gd name="T19" fmla="*/ 130 h 136"/>
              <a:gd name="T20" fmla="*/ 30 w 189"/>
              <a:gd name="T21" fmla="*/ 136 h 136"/>
              <a:gd name="T22" fmla="*/ 52 w 189"/>
              <a:gd name="T23" fmla="*/ 126 h 136"/>
              <a:gd name="T24" fmla="*/ 62 w 189"/>
              <a:gd name="T25" fmla="*/ 112 h 136"/>
              <a:gd name="T26" fmla="*/ 90 w 189"/>
              <a:gd name="T27" fmla="*/ 77 h 136"/>
              <a:gd name="T28" fmla="*/ 77 w 189"/>
              <a:gd name="T29" fmla="*/ 49 h 136"/>
              <a:gd name="T30" fmla="*/ 88 w 189"/>
              <a:gd name="T31" fmla="*/ 64 h 136"/>
              <a:gd name="T32" fmla="*/ 94 w 189"/>
              <a:gd name="T33" fmla="*/ 71 h 136"/>
              <a:gd name="T34" fmla="*/ 126 w 189"/>
              <a:gd name="T35" fmla="*/ 112 h 136"/>
              <a:gd name="T36" fmla="*/ 137 w 189"/>
              <a:gd name="T37" fmla="*/ 126 h 136"/>
              <a:gd name="T38" fmla="*/ 158 w 189"/>
              <a:gd name="T39" fmla="*/ 136 h 136"/>
              <a:gd name="T40" fmla="*/ 175 w 189"/>
              <a:gd name="T41" fmla="*/ 130 h 136"/>
              <a:gd name="T42" fmla="*/ 180 w 189"/>
              <a:gd name="T43" fmla="*/ 92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89" h="136">
                <a:moveTo>
                  <a:pt x="180" y="92"/>
                </a:moveTo>
                <a:cubicBezTo>
                  <a:pt x="161" y="68"/>
                  <a:pt x="161" y="68"/>
                  <a:pt x="161" y="68"/>
                </a:cubicBezTo>
                <a:cubicBezTo>
                  <a:pt x="126" y="24"/>
                  <a:pt x="126" y="24"/>
                  <a:pt x="126" y="24"/>
                </a:cubicBezTo>
                <a:cubicBezTo>
                  <a:pt x="116" y="10"/>
                  <a:pt x="116" y="10"/>
                  <a:pt x="116" y="10"/>
                </a:cubicBezTo>
                <a:cubicBezTo>
                  <a:pt x="111" y="4"/>
                  <a:pt x="103" y="0"/>
                  <a:pt x="94" y="0"/>
                </a:cubicBezTo>
                <a:cubicBezTo>
                  <a:pt x="86" y="0"/>
                  <a:pt x="78" y="4"/>
                  <a:pt x="73" y="10"/>
                </a:cubicBezTo>
                <a:cubicBezTo>
                  <a:pt x="62" y="24"/>
                  <a:pt x="62" y="24"/>
                  <a:pt x="62" y="24"/>
                </a:cubicBezTo>
                <a:cubicBezTo>
                  <a:pt x="28" y="68"/>
                  <a:pt x="28" y="68"/>
                  <a:pt x="28" y="68"/>
                </a:cubicBezTo>
                <a:cubicBezTo>
                  <a:pt x="9" y="92"/>
                  <a:pt x="9" y="92"/>
                  <a:pt x="9" y="92"/>
                </a:cubicBezTo>
                <a:cubicBezTo>
                  <a:pt x="0" y="104"/>
                  <a:pt x="2" y="121"/>
                  <a:pt x="14" y="130"/>
                </a:cubicBezTo>
                <a:cubicBezTo>
                  <a:pt x="19" y="134"/>
                  <a:pt x="25" y="136"/>
                  <a:pt x="30" y="136"/>
                </a:cubicBezTo>
                <a:cubicBezTo>
                  <a:pt x="39" y="136"/>
                  <a:pt x="46" y="132"/>
                  <a:pt x="52" y="126"/>
                </a:cubicBezTo>
                <a:cubicBezTo>
                  <a:pt x="62" y="112"/>
                  <a:pt x="62" y="112"/>
                  <a:pt x="62" y="112"/>
                </a:cubicBezTo>
                <a:cubicBezTo>
                  <a:pt x="90" y="77"/>
                  <a:pt x="90" y="77"/>
                  <a:pt x="90" y="77"/>
                </a:cubicBezTo>
                <a:cubicBezTo>
                  <a:pt x="77" y="49"/>
                  <a:pt x="77" y="49"/>
                  <a:pt x="77" y="49"/>
                </a:cubicBezTo>
                <a:cubicBezTo>
                  <a:pt x="88" y="64"/>
                  <a:pt x="88" y="64"/>
                  <a:pt x="88" y="64"/>
                </a:cubicBezTo>
                <a:cubicBezTo>
                  <a:pt x="94" y="71"/>
                  <a:pt x="94" y="71"/>
                  <a:pt x="94" y="71"/>
                </a:cubicBezTo>
                <a:cubicBezTo>
                  <a:pt x="126" y="112"/>
                  <a:pt x="126" y="112"/>
                  <a:pt x="126" y="112"/>
                </a:cubicBezTo>
                <a:cubicBezTo>
                  <a:pt x="137" y="126"/>
                  <a:pt x="137" y="126"/>
                  <a:pt x="137" y="126"/>
                </a:cubicBezTo>
                <a:cubicBezTo>
                  <a:pt x="142" y="132"/>
                  <a:pt x="150" y="136"/>
                  <a:pt x="158" y="136"/>
                </a:cubicBezTo>
                <a:cubicBezTo>
                  <a:pt x="164" y="136"/>
                  <a:pt x="170" y="134"/>
                  <a:pt x="175" y="130"/>
                </a:cubicBezTo>
                <a:cubicBezTo>
                  <a:pt x="187" y="121"/>
                  <a:pt x="189" y="104"/>
                  <a:pt x="180" y="92"/>
                </a:cubicBezTo>
                <a:close/>
              </a:path>
            </a:pathLst>
          </a:custGeom>
          <a:gradFill flip="none" rotWithShape="1">
            <a:gsLst>
              <a:gs pos="56000">
                <a:schemeClr val="bg1">
                  <a:alpha val="78000"/>
                </a:schemeClr>
              </a:gs>
              <a:gs pos="0">
                <a:schemeClr val="bg1">
                  <a:lumMod val="95000"/>
                  <a:alpha val="79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711200" dist="38100" dir="5400000" algn="t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2400">
              <a:solidFill>
                <a:prstClr val="white"/>
              </a:solidFill>
            </a:endParaRPr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71485" y="1832950"/>
            <a:ext cx="3449031" cy="419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234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ark_end_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75000">
                <a:schemeClr val="tx2"/>
              </a:gs>
              <a:gs pos="0">
                <a:schemeClr val="tx1"/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6" name="Freeform 5"/>
          <p:cNvSpPr>
            <a:spLocks/>
          </p:cNvSpPr>
          <p:nvPr userDrawn="1"/>
        </p:nvSpPr>
        <p:spPr bwMode="auto">
          <a:xfrm>
            <a:off x="1712537" y="252329"/>
            <a:ext cx="8766927" cy="6333816"/>
          </a:xfrm>
          <a:custGeom>
            <a:avLst/>
            <a:gdLst>
              <a:gd name="T0" fmla="*/ 180 w 189"/>
              <a:gd name="T1" fmla="*/ 92 h 136"/>
              <a:gd name="T2" fmla="*/ 161 w 189"/>
              <a:gd name="T3" fmla="*/ 68 h 136"/>
              <a:gd name="T4" fmla="*/ 126 w 189"/>
              <a:gd name="T5" fmla="*/ 24 h 136"/>
              <a:gd name="T6" fmla="*/ 116 w 189"/>
              <a:gd name="T7" fmla="*/ 10 h 136"/>
              <a:gd name="T8" fmla="*/ 94 w 189"/>
              <a:gd name="T9" fmla="*/ 0 h 136"/>
              <a:gd name="T10" fmla="*/ 73 w 189"/>
              <a:gd name="T11" fmla="*/ 10 h 136"/>
              <a:gd name="T12" fmla="*/ 62 w 189"/>
              <a:gd name="T13" fmla="*/ 24 h 136"/>
              <a:gd name="T14" fmla="*/ 28 w 189"/>
              <a:gd name="T15" fmla="*/ 68 h 136"/>
              <a:gd name="T16" fmla="*/ 9 w 189"/>
              <a:gd name="T17" fmla="*/ 92 h 136"/>
              <a:gd name="T18" fmla="*/ 14 w 189"/>
              <a:gd name="T19" fmla="*/ 130 h 136"/>
              <a:gd name="T20" fmla="*/ 30 w 189"/>
              <a:gd name="T21" fmla="*/ 136 h 136"/>
              <a:gd name="T22" fmla="*/ 52 w 189"/>
              <a:gd name="T23" fmla="*/ 126 h 136"/>
              <a:gd name="T24" fmla="*/ 62 w 189"/>
              <a:gd name="T25" fmla="*/ 112 h 136"/>
              <a:gd name="T26" fmla="*/ 90 w 189"/>
              <a:gd name="T27" fmla="*/ 77 h 136"/>
              <a:gd name="T28" fmla="*/ 77 w 189"/>
              <a:gd name="T29" fmla="*/ 49 h 136"/>
              <a:gd name="T30" fmla="*/ 88 w 189"/>
              <a:gd name="T31" fmla="*/ 64 h 136"/>
              <a:gd name="T32" fmla="*/ 94 w 189"/>
              <a:gd name="T33" fmla="*/ 71 h 136"/>
              <a:gd name="T34" fmla="*/ 126 w 189"/>
              <a:gd name="T35" fmla="*/ 112 h 136"/>
              <a:gd name="T36" fmla="*/ 137 w 189"/>
              <a:gd name="T37" fmla="*/ 126 h 136"/>
              <a:gd name="T38" fmla="*/ 158 w 189"/>
              <a:gd name="T39" fmla="*/ 136 h 136"/>
              <a:gd name="T40" fmla="*/ 175 w 189"/>
              <a:gd name="T41" fmla="*/ 130 h 136"/>
              <a:gd name="T42" fmla="*/ 180 w 189"/>
              <a:gd name="T43" fmla="*/ 92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89" h="136">
                <a:moveTo>
                  <a:pt x="180" y="92"/>
                </a:moveTo>
                <a:cubicBezTo>
                  <a:pt x="161" y="68"/>
                  <a:pt x="161" y="68"/>
                  <a:pt x="161" y="68"/>
                </a:cubicBezTo>
                <a:cubicBezTo>
                  <a:pt x="126" y="24"/>
                  <a:pt x="126" y="24"/>
                  <a:pt x="126" y="24"/>
                </a:cubicBezTo>
                <a:cubicBezTo>
                  <a:pt x="116" y="10"/>
                  <a:pt x="116" y="10"/>
                  <a:pt x="116" y="10"/>
                </a:cubicBezTo>
                <a:cubicBezTo>
                  <a:pt x="111" y="4"/>
                  <a:pt x="103" y="0"/>
                  <a:pt x="94" y="0"/>
                </a:cubicBezTo>
                <a:cubicBezTo>
                  <a:pt x="86" y="0"/>
                  <a:pt x="78" y="4"/>
                  <a:pt x="73" y="10"/>
                </a:cubicBezTo>
                <a:cubicBezTo>
                  <a:pt x="62" y="24"/>
                  <a:pt x="62" y="24"/>
                  <a:pt x="62" y="24"/>
                </a:cubicBezTo>
                <a:cubicBezTo>
                  <a:pt x="28" y="68"/>
                  <a:pt x="28" y="68"/>
                  <a:pt x="28" y="68"/>
                </a:cubicBezTo>
                <a:cubicBezTo>
                  <a:pt x="9" y="92"/>
                  <a:pt x="9" y="92"/>
                  <a:pt x="9" y="92"/>
                </a:cubicBezTo>
                <a:cubicBezTo>
                  <a:pt x="0" y="104"/>
                  <a:pt x="2" y="121"/>
                  <a:pt x="14" y="130"/>
                </a:cubicBezTo>
                <a:cubicBezTo>
                  <a:pt x="19" y="134"/>
                  <a:pt x="25" y="136"/>
                  <a:pt x="30" y="136"/>
                </a:cubicBezTo>
                <a:cubicBezTo>
                  <a:pt x="39" y="136"/>
                  <a:pt x="46" y="132"/>
                  <a:pt x="52" y="126"/>
                </a:cubicBezTo>
                <a:cubicBezTo>
                  <a:pt x="62" y="112"/>
                  <a:pt x="62" y="112"/>
                  <a:pt x="62" y="112"/>
                </a:cubicBezTo>
                <a:cubicBezTo>
                  <a:pt x="90" y="77"/>
                  <a:pt x="90" y="77"/>
                  <a:pt x="90" y="77"/>
                </a:cubicBezTo>
                <a:cubicBezTo>
                  <a:pt x="77" y="49"/>
                  <a:pt x="77" y="49"/>
                  <a:pt x="77" y="49"/>
                </a:cubicBezTo>
                <a:cubicBezTo>
                  <a:pt x="88" y="64"/>
                  <a:pt x="88" y="64"/>
                  <a:pt x="88" y="64"/>
                </a:cubicBezTo>
                <a:cubicBezTo>
                  <a:pt x="94" y="71"/>
                  <a:pt x="94" y="71"/>
                  <a:pt x="94" y="71"/>
                </a:cubicBezTo>
                <a:cubicBezTo>
                  <a:pt x="126" y="112"/>
                  <a:pt x="126" y="112"/>
                  <a:pt x="126" y="112"/>
                </a:cubicBezTo>
                <a:cubicBezTo>
                  <a:pt x="137" y="126"/>
                  <a:pt x="137" y="126"/>
                  <a:pt x="137" y="126"/>
                </a:cubicBezTo>
                <a:cubicBezTo>
                  <a:pt x="142" y="132"/>
                  <a:pt x="150" y="136"/>
                  <a:pt x="158" y="136"/>
                </a:cubicBezTo>
                <a:cubicBezTo>
                  <a:pt x="164" y="136"/>
                  <a:pt x="170" y="134"/>
                  <a:pt x="175" y="130"/>
                </a:cubicBezTo>
                <a:cubicBezTo>
                  <a:pt x="187" y="121"/>
                  <a:pt x="189" y="104"/>
                  <a:pt x="180" y="92"/>
                </a:cubicBezTo>
                <a:close/>
              </a:path>
            </a:pathLst>
          </a:custGeom>
          <a:gradFill flip="none" rotWithShape="1">
            <a:gsLst>
              <a:gs pos="56000">
                <a:schemeClr val="accent2"/>
              </a:gs>
              <a:gs pos="0">
                <a:schemeClr val="tx2"/>
              </a:gs>
            </a:gsLst>
            <a:lin ang="16200000" scaled="1"/>
            <a:tileRect/>
          </a:gradFill>
          <a:ln>
            <a:noFill/>
          </a:ln>
          <a:effectLst>
            <a:outerShdw blurRad="711200" dist="38100" dir="5400000" algn="t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2400">
              <a:solidFill>
                <a:prstClr val="white"/>
              </a:solidFill>
            </a:endParaRPr>
          </a:p>
        </p:txBody>
      </p:sp>
      <p:grpSp>
        <p:nvGrpSpPr>
          <p:cNvPr id="2" name="Group 4"/>
          <p:cNvGrpSpPr>
            <a:grpSpLocks noChangeAspect="1"/>
          </p:cNvGrpSpPr>
          <p:nvPr userDrawn="1"/>
        </p:nvGrpSpPr>
        <p:grpSpPr bwMode="auto">
          <a:xfrm>
            <a:off x="4362450" y="1833563"/>
            <a:ext cx="3460750" cy="422275"/>
            <a:chOff x="2748" y="1155"/>
            <a:chExt cx="2180" cy="266"/>
          </a:xfrm>
          <a:solidFill>
            <a:schemeClr val="bg1"/>
          </a:solidFill>
        </p:grpSpPr>
        <p:sp>
          <p:nvSpPr>
            <p:cNvPr id="4" name="Freeform 5"/>
            <p:cNvSpPr>
              <a:spLocks noEditPoints="1"/>
            </p:cNvSpPr>
            <p:nvPr userDrawn="1"/>
          </p:nvSpPr>
          <p:spPr bwMode="auto">
            <a:xfrm>
              <a:off x="3217" y="1173"/>
              <a:ext cx="236" cy="232"/>
            </a:xfrm>
            <a:custGeom>
              <a:avLst/>
              <a:gdLst>
                <a:gd name="T0" fmla="*/ 113 w 123"/>
                <a:gd name="T1" fmla="*/ 117 h 119"/>
                <a:gd name="T2" fmla="*/ 113 w 123"/>
                <a:gd name="T3" fmla="*/ 104 h 119"/>
                <a:gd name="T4" fmla="*/ 99 w 123"/>
                <a:gd name="T5" fmla="*/ 110 h 119"/>
                <a:gd name="T6" fmla="*/ 83 w 123"/>
                <a:gd name="T7" fmla="*/ 115 h 119"/>
                <a:gd name="T8" fmla="*/ 66 w 123"/>
                <a:gd name="T9" fmla="*/ 118 h 119"/>
                <a:gd name="T10" fmla="*/ 48 w 123"/>
                <a:gd name="T11" fmla="*/ 119 h 119"/>
                <a:gd name="T12" fmla="*/ 28 w 123"/>
                <a:gd name="T13" fmla="*/ 117 h 119"/>
                <a:gd name="T14" fmla="*/ 13 w 123"/>
                <a:gd name="T15" fmla="*/ 111 h 119"/>
                <a:gd name="T16" fmla="*/ 3 w 123"/>
                <a:gd name="T17" fmla="*/ 101 h 119"/>
                <a:gd name="T18" fmla="*/ 0 w 123"/>
                <a:gd name="T19" fmla="*/ 88 h 119"/>
                <a:gd name="T20" fmla="*/ 4 w 123"/>
                <a:gd name="T21" fmla="*/ 74 h 119"/>
                <a:gd name="T22" fmla="*/ 15 w 123"/>
                <a:gd name="T23" fmla="*/ 64 h 119"/>
                <a:gd name="T24" fmla="*/ 32 w 123"/>
                <a:gd name="T25" fmla="*/ 56 h 119"/>
                <a:gd name="T26" fmla="*/ 55 w 123"/>
                <a:gd name="T27" fmla="*/ 51 h 119"/>
                <a:gd name="T28" fmla="*/ 82 w 123"/>
                <a:gd name="T29" fmla="*/ 47 h 119"/>
                <a:gd name="T30" fmla="*/ 113 w 123"/>
                <a:gd name="T31" fmla="*/ 45 h 119"/>
                <a:gd name="T32" fmla="*/ 113 w 123"/>
                <a:gd name="T33" fmla="*/ 36 h 119"/>
                <a:gd name="T34" fmla="*/ 111 w 123"/>
                <a:gd name="T35" fmla="*/ 27 h 119"/>
                <a:gd name="T36" fmla="*/ 105 w 123"/>
                <a:gd name="T37" fmla="*/ 20 h 119"/>
                <a:gd name="T38" fmla="*/ 97 w 123"/>
                <a:gd name="T39" fmla="*/ 15 h 119"/>
                <a:gd name="T40" fmla="*/ 86 w 123"/>
                <a:gd name="T41" fmla="*/ 11 h 119"/>
                <a:gd name="T42" fmla="*/ 75 w 123"/>
                <a:gd name="T43" fmla="*/ 10 h 119"/>
                <a:gd name="T44" fmla="*/ 62 w 123"/>
                <a:gd name="T45" fmla="*/ 9 h 119"/>
                <a:gd name="T46" fmla="*/ 47 w 123"/>
                <a:gd name="T47" fmla="*/ 10 h 119"/>
                <a:gd name="T48" fmla="*/ 34 w 123"/>
                <a:gd name="T49" fmla="*/ 12 h 119"/>
                <a:gd name="T50" fmla="*/ 22 w 123"/>
                <a:gd name="T51" fmla="*/ 16 h 119"/>
                <a:gd name="T52" fmla="*/ 11 w 123"/>
                <a:gd name="T53" fmla="*/ 20 h 119"/>
                <a:gd name="T54" fmla="*/ 11 w 123"/>
                <a:gd name="T55" fmla="*/ 7 h 119"/>
                <a:gd name="T56" fmla="*/ 36 w 123"/>
                <a:gd name="T57" fmla="*/ 2 h 119"/>
                <a:gd name="T58" fmla="*/ 64 w 123"/>
                <a:gd name="T59" fmla="*/ 0 h 119"/>
                <a:gd name="T60" fmla="*/ 87 w 123"/>
                <a:gd name="T61" fmla="*/ 2 h 119"/>
                <a:gd name="T62" fmla="*/ 106 w 123"/>
                <a:gd name="T63" fmla="*/ 9 h 119"/>
                <a:gd name="T64" fmla="*/ 119 w 123"/>
                <a:gd name="T65" fmla="*/ 21 h 119"/>
                <a:gd name="T66" fmla="*/ 123 w 123"/>
                <a:gd name="T67" fmla="*/ 39 h 119"/>
                <a:gd name="T68" fmla="*/ 123 w 123"/>
                <a:gd name="T69" fmla="*/ 117 h 119"/>
                <a:gd name="T70" fmla="*/ 113 w 123"/>
                <a:gd name="T71" fmla="*/ 117 h 119"/>
                <a:gd name="T72" fmla="*/ 113 w 123"/>
                <a:gd name="T73" fmla="*/ 54 h 119"/>
                <a:gd name="T74" fmla="*/ 66 w 123"/>
                <a:gd name="T75" fmla="*/ 59 h 119"/>
                <a:gd name="T76" fmla="*/ 34 w 123"/>
                <a:gd name="T77" fmla="*/ 66 h 119"/>
                <a:gd name="T78" fmla="*/ 16 w 123"/>
                <a:gd name="T79" fmla="*/ 75 h 119"/>
                <a:gd name="T80" fmla="*/ 11 w 123"/>
                <a:gd name="T81" fmla="*/ 87 h 119"/>
                <a:gd name="T82" fmla="*/ 13 w 123"/>
                <a:gd name="T83" fmla="*/ 97 h 119"/>
                <a:gd name="T84" fmla="*/ 22 w 123"/>
                <a:gd name="T85" fmla="*/ 104 h 119"/>
                <a:gd name="T86" fmla="*/ 34 w 123"/>
                <a:gd name="T87" fmla="*/ 108 h 119"/>
                <a:gd name="T88" fmla="*/ 51 w 123"/>
                <a:gd name="T89" fmla="*/ 110 h 119"/>
                <a:gd name="T90" fmla="*/ 63 w 123"/>
                <a:gd name="T91" fmla="*/ 109 h 119"/>
                <a:gd name="T92" fmla="*/ 75 w 123"/>
                <a:gd name="T93" fmla="*/ 107 h 119"/>
                <a:gd name="T94" fmla="*/ 86 w 123"/>
                <a:gd name="T95" fmla="*/ 105 h 119"/>
                <a:gd name="T96" fmla="*/ 97 w 123"/>
                <a:gd name="T97" fmla="*/ 101 h 119"/>
                <a:gd name="T98" fmla="*/ 106 w 123"/>
                <a:gd name="T99" fmla="*/ 97 h 119"/>
                <a:gd name="T100" fmla="*/ 113 w 123"/>
                <a:gd name="T101" fmla="*/ 93 h 119"/>
                <a:gd name="T102" fmla="*/ 113 w 123"/>
                <a:gd name="T103" fmla="*/ 5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3" h="119">
                  <a:moveTo>
                    <a:pt x="113" y="117"/>
                  </a:moveTo>
                  <a:cubicBezTo>
                    <a:pt x="113" y="104"/>
                    <a:pt x="113" y="104"/>
                    <a:pt x="113" y="104"/>
                  </a:cubicBezTo>
                  <a:cubicBezTo>
                    <a:pt x="109" y="106"/>
                    <a:pt x="104" y="108"/>
                    <a:pt x="99" y="110"/>
                  </a:cubicBezTo>
                  <a:cubicBezTo>
                    <a:pt x="94" y="112"/>
                    <a:pt x="89" y="114"/>
                    <a:pt x="83" y="115"/>
                  </a:cubicBezTo>
                  <a:cubicBezTo>
                    <a:pt x="77" y="116"/>
                    <a:pt x="72" y="117"/>
                    <a:pt x="66" y="118"/>
                  </a:cubicBezTo>
                  <a:cubicBezTo>
                    <a:pt x="60" y="119"/>
                    <a:pt x="54" y="119"/>
                    <a:pt x="48" y="119"/>
                  </a:cubicBezTo>
                  <a:cubicBezTo>
                    <a:pt x="41" y="119"/>
                    <a:pt x="34" y="118"/>
                    <a:pt x="28" y="117"/>
                  </a:cubicBezTo>
                  <a:cubicBezTo>
                    <a:pt x="22" y="116"/>
                    <a:pt x="17" y="114"/>
                    <a:pt x="13" y="111"/>
                  </a:cubicBezTo>
                  <a:cubicBezTo>
                    <a:pt x="9" y="108"/>
                    <a:pt x="6" y="105"/>
                    <a:pt x="3" y="101"/>
                  </a:cubicBezTo>
                  <a:cubicBezTo>
                    <a:pt x="1" y="97"/>
                    <a:pt x="0" y="93"/>
                    <a:pt x="0" y="88"/>
                  </a:cubicBezTo>
                  <a:cubicBezTo>
                    <a:pt x="0" y="82"/>
                    <a:pt x="1" y="78"/>
                    <a:pt x="4" y="74"/>
                  </a:cubicBezTo>
                  <a:cubicBezTo>
                    <a:pt x="6" y="70"/>
                    <a:pt x="10" y="67"/>
                    <a:pt x="15" y="64"/>
                  </a:cubicBezTo>
                  <a:cubicBezTo>
                    <a:pt x="20" y="61"/>
                    <a:pt x="26" y="58"/>
                    <a:pt x="32" y="56"/>
                  </a:cubicBezTo>
                  <a:cubicBezTo>
                    <a:pt x="39" y="54"/>
                    <a:pt x="47" y="52"/>
                    <a:pt x="55" y="51"/>
                  </a:cubicBezTo>
                  <a:cubicBezTo>
                    <a:pt x="63" y="50"/>
                    <a:pt x="73" y="48"/>
                    <a:pt x="82" y="47"/>
                  </a:cubicBezTo>
                  <a:cubicBezTo>
                    <a:pt x="92" y="47"/>
                    <a:pt x="102" y="46"/>
                    <a:pt x="113" y="45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3" y="33"/>
                    <a:pt x="112" y="30"/>
                    <a:pt x="111" y="27"/>
                  </a:cubicBezTo>
                  <a:cubicBezTo>
                    <a:pt x="110" y="24"/>
                    <a:pt x="108" y="22"/>
                    <a:pt x="105" y="20"/>
                  </a:cubicBezTo>
                  <a:cubicBezTo>
                    <a:pt x="103" y="18"/>
                    <a:pt x="100" y="16"/>
                    <a:pt x="97" y="15"/>
                  </a:cubicBezTo>
                  <a:cubicBezTo>
                    <a:pt x="94" y="13"/>
                    <a:pt x="90" y="12"/>
                    <a:pt x="86" y="11"/>
                  </a:cubicBezTo>
                  <a:cubicBezTo>
                    <a:pt x="83" y="11"/>
                    <a:pt x="79" y="10"/>
                    <a:pt x="75" y="10"/>
                  </a:cubicBezTo>
                  <a:cubicBezTo>
                    <a:pt x="70" y="9"/>
                    <a:pt x="66" y="9"/>
                    <a:pt x="62" y="9"/>
                  </a:cubicBezTo>
                  <a:cubicBezTo>
                    <a:pt x="56" y="9"/>
                    <a:pt x="51" y="9"/>
                    <a:pt x="47" y="10"/>
                  </a:cubicBezTo>
                  <a:cubicBezTo>
                    <a:pt x="42" y="10"/>
                    <a:pt x="38" y="11"/>
                    <a:pt x="34" y="12"/>
                  </a:cubicBezTo>
                  <a:cubicBezTo>
                    <a:pt x="30" y="13"/>
                    <a:pt x="26" y="14"/>
                    <a:pt x="22" y="16"/>
                  </a:cubicBezTo>
                  <a:cubicBezTo>
                    <a:pt x="18" y="17"/>
                    <a:pt x="15" y="18"/>
                    <a:pt x="11" y="20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5"/>
                    <a:pt x="27" y="4"/>
                    <a:pt x="36" y="2"/>
                  </a:cubicBezTo>
                  <a:cubicBezTo>
                    <a:pt x="45" y="0"/>
                    <a:pt x="54" y="0"/>
                    <a:pt x="64" y="0"/>
                  </a:cubicBezTo>
                  <a:cubicBezTo>
                    <a:pt x="72" y="0"/>
                    <a:pt x="80" y="0"/>
                    <a:pt x="87" y="2"/>
                  </a:cubicBezTo>
                  <a:cubicBezTo>
                    <a:pt x="94" y="3"/>
                    <a:pt x="101" y="6"/>
                    <a:pt x="106" y="9"/>
                  </a:cubicBezTo>
                  <a:cubicBezTo>
                    <a:pt x="112" y="12"/>
                    <a:pt x="116" y="16"/>
                    <a:pt x="119" y="21"/>
                  </a:cubicBezTo>
                  <a:cubicBezTo>
                    <a:pt x="122" y="26"/>
                    <a:pt x="123" y="32"/>
                    <a:pt x="123" y="39"/>
                  </a:cubicBezTo>
                  <a:cubicBezTo>
                    <a:pt x="123" y="117"/>
                    <a:pt x="123" y="117"/>
                    <a:pt x="123" y="117"/>
                  </a:cubicBezTo>
                  <a:lnTo>
                    <a:pt x="113" y="117"/>
                  </a:lnTo>
                  <a:close/>
                  <a:moveTo>
                    <a:pt x="113" y="54"/>
                  </a:moveTo>
                  <a:cubicBezTo>
                    <a:pt x="95" y="55"/>
                    <a:pt x="79" y="57"/>
                    <a:pt x="66" y="59"/>
                  </a:cubicBezTo>
                  <a:cubicBezTo>
                    <a:pt x="53" y="61"/>
                    <a:pt x="43" y="63"/>
                    <a:pt x="34" y="66"/>
                  </a:cubicBezTo>
                  <a:cubicBezTo>
                    <a:pt x="26" y="68"/>
                    <a:pt x="20" y="71"/>
                    <a:pt x="16" y="75"/>
                  </a:cubicBezTo>
                  <a:cubicBezTo>
                    <a:pt x="13" y="78"/>
                    <a:pt x="11" y="83"/>
                    <a:pt x="11" y="87"/>
                  </a:cubicBezTo>
                  <a:cubicBezTo>
                    <a:pt x="11" y="91"/>
                    <a:pt x="12" y="94"/>
                    <a:pt x="13" y="97"/>
                  </a:cubicBezTo>
                  <a:cubicBezTo>
                    <a:pt x="15" y="100"/>
                    <a:pt x="18" y="102"/>
                    <a:pt x="22" y="104"/>
                  </a:cubicBezTo>
                  <a:cubicBezTo>
                    <a:pt x="25" y="106"/>
                    <a:pt x="29" y="107"/>
                    <a:pt x="34" y="108"/>
                  </a:cubicBezTo>
                  <a:cubicBezTo>
                    <a:pt x="39" y="109"/>
                    <a:pt x="45" y="110"/>
                    <a:pt x="51" y="110"/>
                  </a:cubicBezTo>
                  <a:cubicBezTo>
                    <a:pt x="55" y="110"/>
                    <a:pt x="59" y="110"/>
                    <a:pt x="63" y="109"/>
                  </a:cubicBezTo>
                  <a:cubicBezTo>
                    <a:pt x="67" y="109"/>
                    <a:pt x="71" y="108"/>
                    <a:pt x="75" y="107"/>
                  </a:cubicBezTo>
                  <a:cubicBezTo>
                    <a:pt x="78" y="107"/>
                    <a:pt x="82" y="106"/>
                    <a:pt x="86" y="105"/>
                  </a:cubicBezTo>
                  <a:cubicBezTo>
                    <a:pt x="90" y="104"/>
                    <a:pt x="93" y="103"/>
                    <a:pt x="97" y="101"/>
                  </a:cubicBezTo>
                  <a:cubicBezTo>
                    <a:pt x="100" y="100"/>
                    <a:pt x="103" y="99"/>
                    <a:pt x="106" y="97"/>
                  </a:cubicBezTo>
                  <a:cubicBezTo>
                    <a:pt x="109" y="96"/>
                    <a:pt x="111" y="95"/>
                    <a:pt x="113" y="93"/>
                  </a:cubicBezTo>
                  <a:lnTo>
                    <a:pt x="113" y="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Freeform 6"/>
            <p:cNvSpPr>
              <a:spLocks/>
            </p:cNvSpPr>
            <p:nvPr userDrawn="1"/>
          </p:nvSpPr>
          <p:spPr bwMode="auto">
            <a:xfrm>
              <a:off x="3497" y="1177"/>
              <a:ext cx="254" cy="224"/>
            </a:xfrm>
            <a:custGeom>
              <a:avLst/>
              <a:gdLst>
                <a:gd name="T0" fmla="*/ 142 w 254"/>
                <a:gd name="T1" fmla="*/ 224 h 224"/>
                <a:gd name="T2" fmla="*/ 111 w 254"/>
                <a:gd name="T3" fmla="*/ 224 h 224"/>
                <a:gd name="T4" fmla="*/ 0 w 254"/>
                <a:gd name="T5" fmla="*/ 0 h 224"/>
                <a:gd name="T6" fmla="*/ 23 w 254"/>
                <a:gd name="T7" fmla="*/ 0 h 224"/>
                <a:gd name="T8" fmla="*/ 127 w 254"/>
                <a:gd name="T9" fmla="*/ 211 h 224"/>
                <a:gd name="T10" fmla="*/ 231 w 254"/>
                <a:gd name="T11" fmla="*/ 0 h 224"/>
                <a:gd name="T12" fmla="*/ 254 w 254"/>
                <a:gd name="T13" fmla="*/ 0 h 224"/>
                <a:gd name="T14" fmla="*/ 142 w 254"/>
                <a:gd name="T15" fmla="*/ 224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4" h="224">
                  <a:moveTo>
                    <a:pt x="142" y="224"/>
                  </a:moveTo>
                  <a:lnTo>
                    <a:pt x="111" y="224"/>
                  </a:lnTo>
                  <a:lnTo>
                    <a:pt x="0" y="0"/>
                  </a:lnTo>
                  <a:lnTo>
                    <a:pt x="23" y="0"/>
                  </a:lnTo>
                  <a:lnTo>
                    <a:pt x="127" y="211"/>
                  </a:lnTo>
                  <a:lnTo>
                    <a:pt x="231" y="0"/>
                  </a:lnTo>
                  <a:lnTo>
                    <a:pt x="254" y="0"/>
                  </a:lnTo>
                  <a:lnTo>
                    <a:pt x="142" y="2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Rectangle 7"/>
            <p:cNvSpPr>
              <a:spLocks noChangeArrowheads="1"/>
            </p:cNvSpPr>
            <p:nvPr userDrawn="1"/>
          </p:nvSpPr>
          <p:spPr bwMode="auto">
            <a:xfrm>
              <a:off x="3795" y="1177"/>
              <a:ext cx="21" cy="2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3874" y="1173"/>
              <a:ext cx="236" cy="232"/>
            </a:xfrm>
            <a:custGeom>
              <a:avLst/>
              <a:gdLst>
                <a:gd name="T0" fmla="*/ 113 w 123"/>
                <a:gd name="T1" fmla="*/ 117 h 119"/>
                <a:gd name="T2" fmla="*/ 113 w 123"/>
                <a:gd name="T3" fmla="*/ 104 h 119"/>
                <a:gd name="T4" fmla="*/ 99 w 123"/>
                <a:gd name="T5" fmla="*/ 110 h 119"/>
                <a:gd name="T6" fmla="*/ 83 w 123"/>
                <a:gd name="T7" fmla="*/ 115 h 119"/>
                <a:gd name="T8" fmla="*/ 66 w 123"/>
                <a:gd name="T9" fmla="*/ 118 h 119"/>
                <a:gd name="T10" fmla="*/ 48 w 123"/>
                <a:gd name="T11" fmla="*/ 119 h 119"/>
                <a:gd name="T12" fmla="*/ 28 w 123"/>
                <a:gd name="T13" fmla="*/ 117 h 119"/>
                <a:gd name="T14" fmla="*/ 13 w 123"/>
                <a:gd name="T15" fmla="*/ 111 h 119"/>
                <a:gd name="T16" fmla="*/ 3 w 123"/>
                <a:gd name="T17" fmla="*/ 101 h 119"/>
                <a:gd name="T18" fmla="*/ 0 w 123"/>
                <a:gd name="T19" fmla="*/ 88 h 119"/>
                <a:gd name="T20" fmla="*/ 4 w 123"/>
                <a:gd name="T21" fmla="*/ 74 h 119"/>
                <a:gd name="T22" fmla="*/ 15 w 123"/>
                <a:gd name="T23" fmla="*/ 64 h 119"/>
                <a:gd name="T24" fmla="*/ 32 w 123"/>
                <a:gd name="T25" fmla="*/ 56 h 119"/>
                <a:gd name="T26" fmla="*/ 55 w 123"/>
                <a:gd name="T27" fmla="*/ 51 h 119"/>
                <a:gd name="T28" fmla="*/ 82 w 123"/>
                <a:gd name="T29" fmla="*/ 47 h 119"/>
                <a:gd name="T30" fmla="*/ 113 w 123"/>
                <a:gd name="T31" fmla="*/ 45 h 119"/>
                <a:gd name="T32" fmla="*/ 113 w 123"/>
                <a:gd name="T33" fmla="*/ 36 h 119"/>
                <a:gd name="T34" fmla="*/ 111 w 123"/>
                <a:gd name="T35" fmla="*/ 27 h 119"/>
                <a:gd name="T36" fmla="*/ 105 w 123"/>
                <a:gd name="T37" fmla="*/ 20 h 119"/>
                <a:gd name="T38" fmla="*/ 97 w 123"/>
                <a:gd name="T39" fmla="*/ 15 h 119"/>
                <a:gd name="T40" fmla="*/ 86 w 123"/>
                <a:gd name="T41" fmla="*/ 11 h 119"/>
                <a:gd name="T42" fmla="*/ 74 w 123"/>
                <a:gd name="T43" fmla="*/ 10 h 119"/>
                <a:gd name="T44" fmla="*/ 62 w 123"/>
                <a:gd name="T45" fmla="*/ 9 h 119"/>
                <a:gd name="T46" fmla="*/ 46 w 123"/>
                <a:gd name="T47" fmla="*/ 10 h 119"/>
                <a:gd name="T48" fmla="*/ 33 w 123"/>
                <a:gd name="T49" fmla="*/ 12 h 119"/>
                <a:gd name="T50" fmla="*/ 22 w 123"/>
                <a:gd name="T51" fmla="*/ 16 h 119"/>
                <a:gd name="T52" fmla="*/ 11 w 123"/>
                <a:gd name="T53" fmla="*/ 20 h 119"/>
                <a:gd name="T54" fmla="*/ 11 w 123"/>
                <a:gd name="T55" fmla="*/ 7 h 119"/>
                <a:gd name="T56" fmla="*/ 36 w 123"/>
                <a:gd name="T57" fmla="*/ 2 h 119"/>
                <a:gd name="T58" fmla="*/ 64 w 123"/>
                <a:gd name="T59" fmla="*/ 0 h 119"/>
                <a:gd name="T60" fmla="*/ 87 w 123"/>
                <a:gd name="T61" fmla="*/ 2 h 119"/>
                <a:gd name="T62" fmla="*/ 106 w 123"/>
                <a:gd name="T63" fmla="*/ 9 h 119"/>
                <a:gd name="T64" fmla="*/ 119 w 123"/>
                <a:gd name="T65" fmla="*/ 21 h 119"/>
                <a:gd name="T66" fmla="*/ 123 w 123"/>
                <a:gd name="T67" fmla="*/ 39 h 119"/>
                <a:gd name="T68" fmla="*/ 123 w 123"/>
                <a:gd name="T69" fmla="*/ 117 h 119"/>
                <a:gd name="T70" fmla="*/ 113 w 123"/>
                <a:gd name="T71" fmla="*/ 117 h 119"/>
                <a:gd name="T72" fmla="*/ 113 w 123"/>
                <a:gd name="T73" fmla="*/ 54 h 119"/>
                <a:gd name="T74" fmla="*/ 66 w 123"/>
                <a:gd name="T75" fmla="*/ 59 h 119"/>
                <a:gd name="T76" fmla="*/ 34 w 123"/>
                <a:gd name="T77" fmla="*/ 66 h 119"/>
                <a:gd name="T78" fmla="*/ 16 w 123"/>
                <a:gd name="T79" fmla="*/ 75 h 119"/>
                <a:gd name="T80" fmla="*/ 11 w 123"/>
                <a:gd name="T81" fmla="*/ 87 h 119"/>
                <a:gd name="T82" fmla="*/ 13 w 123"/>
                <a:gd name="T83" fmla="*/ 97 h 119"/>
                <a:gd name="T84" fmla="*/ 21 w 123"/>
                <a:gd name="T85" fmla="*/ 104 h 119"/>
                <a:gd name="T86" fmla="*/ 34 w 123"/>
                <a:gd name="T87" fmla="*/ 108 h 119"/>
                <a:gd name="T88" fmla="*/ 51 w 123"/>
                <a:gd name="T89" fmla="*/ 110 h 119"/>
                <a:gd name="T90" fmla="*/ 63 w 123"/>
                <a:gd name="T91" fmla="*/ 109 h 119"/>
                <a:gd name="T92" fmla="*/ 74 w 123"/>
                <a:gd name="T93" fmla="*/ 107 h 119"/>
                <a:gd name="T94" fmla="*/ 86 w 123"/>
                <a:gd name="T95" fmla="*/ 105 h 119"/>
                <a:gd name="T96" fmla="*/ 97 w 123"/>
                <a:gd name="T97" fmla="*/ 101 h 119"/>
                <a:gd name="T98" fmla="*/ 106 w 123"/>
                <a:gd name="T99" fmla="*/ 97 h 119"/>
                <a:gd name="T100" fmla="*/ 113 w 123"/>
                <a:gd name="T101" fmla="*/ 93 h 119"/>
                <a:gd name="T102" fmla="*/ 113 w 123"/>
                <a:gd name="T103" fmla="*/ 5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3" h="119">
                  <a:moveTo>
                    <a:pt x="113" y="117"/>
                  </a:moveTo>
                  <a:cubicBezTo>
                    <a:pt x="113" y="104"/>
                    <a:pt x="113" y="104"/>
                    <a:pt x="113" y="104"/>
                  </a:cubicBezTo>
                  <a:cubicBezTo>
                    <a:pt x="109" y="106"/>
                    <a:pt x="104" y="108"/>
                    <a:pt x="99" y="110"/>
                  </a:cubicBezTo>
                  <a:cubicBezTo>
                    <a:pt x="94" y="112"/>
                    <a:pt x="89" y="114"/>
                    <a:pt x="83" y="115"/>
                  </a:cubicBezTo>
                  <a:cubicBezTo>
                    <a:pt x="77" y="116"/>
                    <a:pt x="72" y="117"/>
                    <a:pt x="66" y="118"/>
                  </a:cubicBezTo>
                  <a:cubicBezTo>
                    <a:pt x="60" y="119"/>
                    <a:pt x="54" y="119"/>
                    <a:pt x="48" y="119"/>
                  </a:cubicBezTo>
                  <a:cubicBezTo>
                    <a:pt x="40" y="119"/>
                    <a:pt x="34" y="118"/>
                    <a:pt x="28" y="117"/>
                  </a:cubicBezTo>
                  <a:cubicBezTo>
                    <a:pt x="22" y="116"/>
                    <a:pt x="17" y="114"/>
                    <a:pt x="13" y="111"/>
                  </a:cubicBezTo>
                  <a:cubicBezTo>
                    <a:pt x="9" y="108"/>
                    <a:pt x="5" y="105"/>
                    <a:pt x="3" y="101"/>
                  </a:cubicBezTo>
                  <a:cubicBezTo>
                    <a:pt x="1" y="97"/>
                    <a:pt x="0" y="93"/>
                    <a:pt x="0" y="88"/>
                  </a:cubicBezTo>
                  <a:cubicBezTo>
                    <a:pt x="0" y="82"/>
                    <a:pt x="1" y="78"/>
                    <a:pt x="4" y="74"/>
                  </a:cubicBezTo>
                  <a:cubicBezTo>
                    <a:pt x="6" y="70"/>
                    <a:pt x="10" y="67"/>
                    <a:pt x="15" y="64"/>
                  </a:cubicBezTo>
                  <a:cubicBezTo>
                    <a:pt x="20" y="61"/>
                    <a:pt x="25" y="58"/>
                    <a:pt x="32" y="56"/>
                  </a:cubicBezTo>
                  <a:cubicBezTo>
                    <a:pt x="39" y="54"/>
                    <a:pt x="47" y="52"/>
                    <a:pt x="55" y="51"/>
                  </a:cubicBezTo>
                  <a:cubicBezTo>
                    <a:pt x="63" y="50"/>
                    <a:pt x="72" y="48"/>
                    <a:pt x="82" y="47"/>
                  </a:cubicBezTo>
                  <a:cubicBezTo>
                    <a:pt x="92" y="47"/>
                    <a:pt x="102" y="46"/>
                    <a:pt x="113" y="45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3" y="33"/>
                    <a:pt x="112" y="30"/>
                    <a:pt x="111" y="27"/>
                  </a:cubicBezTo>
                  <a:cubicBezTo>
                    <a:pt x="110" y="24"/>
                    <a:pt x="108" y="22"/>
                    <a:pt x="105" y="20"/>
                  </a:cubicBezTo>
                  <a:cubicBezTo>
                    <a:pt x="103" y="18"/>
                    <a:pt x="100" y="16"/>
                    <a:pt x="97" y="15"/>
                  </a:cubicBezTo>
                  <a:cubicBezTo>
                    <a:pt x="94" y="13"/>
                    <a:pt x="90" y="12"/>
                    <a:pt x="86" y="11"/>
                  </a:cubicBezTo>
                  <a:cubicBezTo>
                    <a:pt x="83" y="11"/>
                    <a:pt x="79" y="10"/>
                    <a:pt x="74" y="10"/>
                  </a:cubicBezTo>
                  <a:cubicBezTo>
                    <a:pt x="70" y="9"/>
                    <a:pt x="66" y="9"/>
                    <a:pt x="62" y="9"/>
                  </a:cubicBezTo>
                  <a:cubicBezTo>
                    <a:pt x="56" y="9"/>
                    <a:pt x="51" y="9"/>
                    <a:pt x="46" y="10"/>
                  </a:cubicBezTo>
                  <a:cubicBezTo>
                    <a:pt x="42" y="10"/>
                    <a:pt x="37" y="11"/>
                    <a:pt x="33" y="12"/>
                  </a:cubicBezTo>
                  <a:cubicBezTo>
                    <a:pt x="29" y="13"/>
                    <a:pt x="26" y="14"/>
                    <a:pt x="22" y="16"/>
                  </a:cubicBezTo>
                  <a:cubicBezTo>
                    <a:pt x="18" y="17"/>
                    <a:pt x="15" y="18"/>
                    <a:pt x="11" y="20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5"/>
                    <a:pt x="27" y="4"/>
                    <a:pt x="36" y="2"/>
                  </a:cubicBezTo>
                  <a:cubicBezTo>
                    <a:pt x="44" y="0"/>
                    <a:pt x="54" y="0"/>
                    <a:pt x="64" y="0"/>
                  </a:cubicBezTo>
                  <a:cubicBezTo>
                    <a:pt x="72" y="0"/>
                    <a:pt x="80" y="0"/>
                    <a:pt x="87" y="2"/>
                  </a:cubicBezTo>
                  <a:cubicBezTo>
                    <a:pt x="94" y="3"/>
                    <a:pt x="101" y="6"/>
                    <a:pt x="106" y="9"/>
                  </a:cubicBezTo>
                  <a:cubicBezTo>
                    <a:pt x="111" y="12"/>
                    <a:pt x="116" y="16"/>
                    <a:pt x="119" y="21"/>
                  </a:cubicBezTo>
                  <a:cubicBezTo>
                    <a:pt x="122" y="26"/>
                    <a:pt x="123" y="32"/>
                    <a:pt x="123" y="39"/>
                  </a:cubicBezTo>
                  <a:cubicBezTo>
                    <a:pt x="123" y="117"/>
                    <a:pt x="123" y="117"/>
                    <a:pt x="123" y="117"/>
                  </a:cubicBezTo>
                  <a:lnTo>
                    <a:pt x="113" y="117"/>
                  </a:lnTo>
                  <a:close/>
                  <a:moveTo>
                    <a:pt x="113" y="54"/>
                  </a:moveTo>
                  <a:cubicBezTo>
                    <a:pt x="95" y="55"/>
                    <a:pt x="79" y="57"/>
                    <a:pt x="66" y="59"/>
                  </a:cubicBezTo>
                  <a:cubicBezTo>
                    <a:pt x="53" y="61"/>
                    <a:pt x="43" y="63"/>
                    <a:pt x="34" y="66"/>
                  </a:cubicBezTo>
                  <a:cubicBezTo>
                    <a:pt x="26" y="68"/>
                    <a:pt x="20" y="71"/>
                    <a:pt x="16" y="75"/>
                  </a:cubicBezTo>
                  <a:cubicBezTo>
                    <a:pt x="12" y="78"/>
                    <a:pt x="11" y="83"/>
                    <a:pt x="11" y="87"/>
                  </a:cubicBezTo>
                  <a:cubicBezTo>
                    <a:pt x="11" y="91"/>
                    <a:pt x="11" y="94"/>
                    <a:pt x="13" y="97"/>
                  </a:cubicBezTo>
                  <a:cubicBezTo>
                    <a:pt x="15" y="100"/>
                    <a:pt x="18" y="102"/>
                    <a:pt x="21" y="104"/>
                  </a:cubicBezTo>
                  <a:cubicBezTo>
                    <a:pt x="25" y="106"/>
                    <a:pt x="29" y="107"/>
                    <a:pt x="34" y="108"/>
                  </a:cubicBezTo>
                  <a:cubicBezTo>
                    <a:pt x="39" y="109"/>
                    <a:pt x="45" y="110"/>
                    <a:pt x="51" y="110"/>
                  </a:cubicBezTo>
                  <a:cubicBezTo>
                    <a:pt x="55" y="110"/>
                    <a:pt x="59" y="110"/>
                    <a:pt x="63" y="109"/>
                  </a:cubicBezTo>
                  <a:cubicBezTo>
                    <a:pt x="67" y="109"/>
                    <a:pt x="70" y="108"/>
                    <a:pt x="74" y="107"/>
                  </a:cubicBezTo>
                  <a:cubicBezTo>
                    <a:pt x="78" y="107"/>
                    <a:pt x="82" y="106"/>
                    <a:pt x="86" y="105"/>
                  </a:cubicBezTo>
                  <a:cubicBezTo>
                    <a:pt x="90" y="104"/>
                    <a:pt x="93" y="103"/>
                    <a:pt x="97" y="101"/>
                  </a:cubicBezTo>
                  <a:cubicBezTo>
                    <a:pt x="100" y="100"/>
                    <a:pt x="103" y="99"/>
                    <a:pt x="106" y="97"/>
                  </a:cubicBezTo>
                  <a:cubicBezTo>
                    <a:pt x="109" y="96"/>
                    <a:pt x="111" y="95"/>
                    <a:pt x="113" y="93"/>
                  </a:cubicBezTo>
                  <a:lnTo>
                    <a:pt x="113" y="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4148" y="1177"/>
              <a:ext cx="221" cy="224"/>
            </a:xfrm>
            <a:custGeom>
              <a:avLst/>
              <a:gdLst>
                <a:gd name="T0" fmla="*/ 121 w 221"/>
                <a:gd name="T1" fmla="*/ 17 h 224"/>
                <a:gd name="T2" fmla="*/ 121 w 221"/>
                <a:gd name="T3" fmla="*/ 224 h 224"/>
                <a:gd name="T4" fmla="*/ 102 w 221"/>
                <a:gd name="T5" fmla="*/ 224 h 224"/>
                <a:gd name="T6" fmla="*/ 102 w 221"/>
                <a:gd name="T7" fmla="*/ 17 h 224"/>
                <a:gd name="T8" fmla="*/ 0 w 221"/>
                <a:gd name="T9" fmla="*/ 17 h 224"/>
                <a:gd name="T10" fmla="*/ 0 w 221"/>
                <a:gd name="T11" fmla="*/ 0 h 224"/>
                <a:gd name="T12" fmla="*/ 221 w 221"/>
                <a:gd name="T13" fmla="*/ 0 h 224"/>
                <a:gd name="T14" fmla="*/ 221 w 221"/>
                <a:gd name="T15" fmla="*/ 17 h 224"/>
                <a:gd name="T16" fmla="*/ 121 w 221"/>
                <a:gd name="T17" fmla="*/ 17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" h="224">
                  <a:moveTo>
                    <a:pt x="121" y="17"/>
                  </a:moveTo>
                  <a:lnTo>
                    <a:pt x="121" y="224"/>
                  </a:lnTo>
                  <a:lnTo>
                    <a:pt x="102" y="224"/>
                  </a:lnTo>
                  <a:lnTo>
                    <a:pt x="102" y="17"/>
                  </a:lnTo>
                  <a:lnTo>
                    <a:pt x="0" y="17"/>
                  </a:lnTo>
                  <a:lnTo>
                    <a:pt x="0" y="0"/>
                  </a:lnTo>
                  <a:lnTo>
                    <a:pt x="221" y="0"/>
                  </a:lnTo>
                  <a:lnTo>
                    <a:pt x="221" y="17"/>
                  </a:lnTo>
                  <a:lnTo>
                    <a:pt x="121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4413" y="1171"/>
              <a:ext cx="163" cy="230"/>
            </a:xfrm>
            <a:custGeom>
              <a:avLst/>
              <a:gdLst>
                <a:gd name="T0" fmla="*/ 78 w 85"/>
                <a:gd name="T1" fmla="*/ 10 h 118"/>
                <a:gd name="T2" fmla="*/ 67 w 85"/>
                <a:gd name="T3" fmla="*/ 9 h 118"/>
                <a:gd name="T4" fmla="*/ 50 w 85"/>
                <a:gd name="T5" fmla="*/ 11 h 118"/>
                <a:gd name="T6" fmla="*/ 34 w 85"/>
                <a:gd name="T7" fmla="*/ 18 h 118"/>
                <a:gd name="T8" fmla="*/ 21 w 85"/>
                <a:gd name="T9" fmla="*/ 27 h 118"/>
                <a:gd name="T10" fmla="*/ 10 w 85"/>
                <a:gd name="T11" fmla="*/ 38 h 118"/>
                <a:gd name="T12" fmla="*/ 10 w 85"/>
                <a:gd name="T13" fmla="*/ 118 h 118"/>
                <a:gd name="T14" fmla="*/ 0 w 85"/>
                <a:gd name="T15" fmla="*/ 118 h 118"/>
                <a:gd name="T16" fmla="*/ 0 w 85"/>
                <a:gd name="T17" fmla="*/ 3 h 118"/>
                <a:gd name="T18" fmla="*/ 10 w 85"/>
                <a:gd name="T19" fmla="*/ 3 h 118"/>
                <a:gd name="T20" fmla="*/ 10 w 85"/>
                <a:gd name="T21" fmla="*/ 26 h 118"/>
                <a:gd name="T22" fmla="*/ 23 w 85"/>
                <a:gd name="T23" fmla="*/ 16 h 118"/>
                <a:gd name="T24" fmla="*/ 36 w 85"/>
                <a:gd name="T25" fmla="*/ 7 h 118"/>
                <a:gd name="T26" fmla="*/ 52 w 85"/>
                <a:gd name="T27" fmla="*/ 2 h 118"/>
                <a:gd name="T28" fmla="*/ 68 w 85"/>
                <a:gd name="T29" fmla="*/ 0 h 118"/>
                <a:gd name="T30" fmla="*/ 74 w 85"/>
                <a:gd name="T31" fmla="*/ 0 h 118"/>
                <a:gd name="T32" fmla="*/ 78 w 85"/>
                <a:gd name="T33" fmla="*/ 0 h 118"/>
                <a:gd name="T34" fmla="*/ 82 w 85"/>
                <a:gd name="T35" fmla="*/ 1 h 118"/>
                <a:gd name="T36" fmla="*/ 85 w 85"/>
                <a:gd name="T37" fmla="*/ 1 h 118"/>
                <a:gd name="T38" fmla="*/ 85 w 85"/>
                <a:gd name="T39" fmla="*/ 12 h 118"/>
                <a:gd name="T40" fmla="*/ 78 w 85"/>
                <a:gd name="T41" fmla="*/ 1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5" h="118">
                  <a:moveTo>
                    <a:pt x="78" y="10"/>
                  </a:moveTo>
                  <a:cubicBezTo>
                    <a:pt x="76" y="9"/>
                    <a:pt x="72" y="9"/>
                    <a:pt x="67" y="9"/>
                  </a:cubicBezTo>
                  <a:cubicBezTo>
                    <a:pt x="61" y="9"/>
                    <a:pt x="55" y="10"/>
                    <a:pt x="50" y="11"/>
                  </a:cubicBezTo>
                  <a:cubicBezTo>
                    <a:pt x="44" y="13"/>
                    <a:pt x="39" y="15"/>
                    <a:pt x="34" y="18"/>
                  </a:cubicBezTo>
                  <a:cubicBezTo>
                    <a:pt x="30" y="20"/>
                    <a:pt x="25" y="23"/>
                    <a:pt x="21" y="27"/>
                  </a:cubicBezTo>
                  <a:cubicBezTo>
                    <a:pt x="17" y="30"/>
                    <a:pt x="14" y="34"/>
                    <a:pt x="10" y="38"/>
                  </a:cubicBezTo>
                  <a:cubicBezTo>
                    <a:pt x="10" y="118"/>
                    <a:pt x="10" y="118"/>
                    <a:pt x="1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4" y="22"/>
                    <a:pt x="18" y="19"/>
                    <a:pt x="23" y="16"/>
                  </a:cubicBezTo>
                  <a:cubicBezTo>
                    <a:pt x="27" y="12"/>
                    <a:pt x="32" y="10"/>
                    <a:pt x="36" y="7"/>
                  </a:cubicBezTo>
                  <a:cubicBezTo>
                    <a:pt x="41" y="5"/>
                    <a:pt x="46" y="3"/>
                    <a:pt x="52" y="2"/>
                  </a:cubicBezTo>
                  <a:cubicBezTo>
                    <a:pt x="57" y="1"/>
                    <a:pt x="63" y="0"/>
                    <a:pt x="68" y="0"/>
                  </a:cubicBezTo>
                  <a:cubicBezTo>
                    <a:pt x="70" y="0"/>
                    <a:pt x="72" y="0"/>
                    <a:pt x="74" y="0"/>
                  </a:cubicBezTo>
                  <a:cubicBezTo>
                    <a:pt x="75" y="0"/>
                    <a:pt x="77" y="0"/>
                    <a:pt x="78" y="0"/>
                  </a:cubicBezTo>
                  <a:cubicBezTo>
                    <a:pt x="79" y="0"/>
                    <a:pt x="80" y="1"/>
                    <a:pt x="82" y="1"/>
                  </a:cubicBezTo>
                  <a:cubicBezTo>
                    <a:pt x="83" y="1"/>
                    <a:pt x="84" y="1"/>
                    <a:pt x="85" y="1"/>
                  </a:cubicBezTo>
                  <a:cubicBezTo>
                    <a:pt x="85" y="12"/>
                    <a:pt x="85" y="12"/>
                    <a:pt x="85" y="12"/>
                  </a:cubicBezTo>
                  <a:cubicBezTo>
                    <a:pt x="84" y="11"/>
                    <a:pt x="81" y="11"/>
                    <a:pt x="78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11"/>
            <p:cNvSpPr>
              <a:spLocks noChangeArrowheads="1"/>
            </p:cNvSpPr>
            <p:nvPr userDrawn="1"/>
          </p:nvSpPr>
          <p:spPr bwMode="auto">
            <a:xfrm>
              <a:off x="4615" y="1177"/>
              <a:ext cx="19" cy="2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686" y="1177"/>
              <a:ext cx="242" cy="224"/>
            </a:xfrm>
            <a:custGeom>
              <a:avLst/>
              <a:gdLst>
                <a:gd name="T0" fmla="*/ 121 w 242"/>
                <a:gd name="T1" fmla="*/ 123 h 224"/>
                <a:gd name="T2" fmla="*/ 25 w 242"/>
                <a:gd name="T3" fmla="*/ 224 h 224"/>
                <a:gd name="T4" fmla="*/ 0 w 242"/>
                <a:gd name="T5" fmla="*/ 224 h 224"/>
                <a:gd name="T6" fmla="*/ 107 w 242"/>
                <a:gd name="T7" fmla="*/ 109 h 224"/>
                <a:gd name="T8" fmla="*/ 6 w 242"/>
                <a:gd name="T9" fmla="*/ 0 h 224"/>
                <a:gd name="T10" fmla="*/ 31 w 242"/>
                <a:gd name="T11" fmla="*/ 0 h 224"/>
                <a:gd name="T12" fmla="*/ 121 w 242"/>
                <a:gd name="T13" fmla="*/ 95 h 224"/>
                <a:gd name="T14" fmla="*/ 211 w 242"/>
                <a:gd name="T15" fmla="*/ 0 h 224"/>
                <a:gd name="T16" fmla="*/ 236 w 242"/>
                <a:gd name="T17" fmla="*/ 0 h 224"/>
                <a:gd name="T18" fmla="*/ 134 w 242"/>
                <a:gd name="T19" fmla="*/ 109 h 224"/>
                <a:gd name="T20" fmla="*/ 242 w 242"/>
                <a:gd name="T21" fmla="*/ 224 h 224"/>
                <a:gd name="T22" fmla="*/ 217 w 242"/>
                <a:gd name="T23" fmla="*/ 224 h 224"/>
                <a:gd name="T24" fmla="*/ 121 w 242"/>
                <a:gd name="T25" fmla="*/ 123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2" h="224">
                  <a:moveTo>
                    <a:pt x="121" y="123"/>
                  </a:moveTo>
                  <a:lnTo>
                    <a:pt x="25" y="224"/>
                  </a:lnTo>
                  <a:lnTo>
                    <a:pt x="0" y="224"/>
                  </a:lnTo>
                  <a:lnTo>
                    <a:pt x="107" y="109"/>
                  </a:lnTo>
                  <a:lnTo>
                    <a:pt x="6" y="0"/>
                  </a:lnTo>
                  <a:lnTo>
                    <a:pt x="31" y="0"/>
                  </a:lnTo>
                  <a:lnTo>
                    <a:pt x="121" y="95"/>
                  </a:lnTo>
                  <a:lnTo>
                    <a:pt x="211" y="0"/>
                  </a:lnTo>
                  <a:lnTo>
                    <a:pt x="236" y="0"/>
                  </a:lnTo>
                  <a:lnTo>
                    <a:pt x="134" y="109"/>
                  </a:lnTo>
                  <a:lnTo>
                    <a:pt x="242" y="224"/>
                  </a:lnTo>
                  <a:lnTo>
                    <a:pt x="217" y="224"/>
                  </a:lnTo>
                  <a:lnTo>
                    <a:pt x="121" y="1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2748" y="1155"/>
              <a:ext cx="363" cy="266"/>
            </a:xfrm>
            <a:custGeom>
              <a:avLst/>
              <a:gdLst>
                <a:gd name="T0" fmla="*/ 180 w 189"/>
                <a:gd name="T1" fmla="*/ 92 h 136"/>
                <a:gd name="T2" fmla="*/ 161 w 189"/>
                <a:gd name="T3" fmla="*/ 68 h 136"/>
                <a:gd name="T4" fmla="*/ 126 w 189"/>
                <a:gd name="T5" fmla="*/ 24 h 136"/>
                <a:gd name="T6" fmla="*/ 116 w 189"/>
                <a:gd name="T7" fmla="*/ 10 h 136"/>
                <a:gd name="T8" fmla="*/ 94 w 189"/>
                <a:gd name="T9" fmla="*/ 0 h 136"/>
                <a:gd name="T10" fmla="*/ 73 w 189"/>
                <a:gd name="T11" fmla="*/ 10 h 136"/>
                <a:gd name="T12" fmla="*/ 62 w 189"/>
                <a:gd name="T13" fmla="*/ 24 h 136"/>
                <a:gd name="T14" fmla="*/ 28 w 189"/>
                <a:gd name="T15" fmla="*/ 68 h 136"/>
                <a:gd name="T16" fmla="*/ 9 w 189"/>
                <a:gd name="T17" fmla="*/ 92 h 136"/>
                <a:gd name="T18" fmla="*/ 14 w 189"/>
                <a:gd name="T19" fmla="*/ 130 h 136"/>
                <a:gd name="T20" fmla="*/ 30 w 189"/>
                <a:gd name="T21" fmla="*/ 136 h 136"/>
                <a:gd name="T22" fmla="*/ 52 w 189"/>
                <a:gd name="T23" fmla="*/ 126 h 136"/>
                <a:gd name="T24" fmla="*/ 62 w 189"/>
                <a:gd name="T25" fmla="*/ 112 h 136"/>
                <a:gd name="T26" fmla="*/ 90 w 189"/>
                <a:gd name="T27" fmla="*/ 77 h 136"/>
                <a:gd name="T28" fmla="*/ 77 w 189"/>
                <a:gd name="T29" fmla="*/ 49 h 136"/>
                <a:gd name="T30" fmla="*/ 88 w 189"/>
                <a:gd name="T31" fmla="*/ 64 h 136"/>
                <a:gd name="T32" fmla="*/ 94 w 189"/>
                <a:gd name="T33" fmla="*/ 71 h 136"/>
                <a:gd name="T34" fmla="*/ 126 w 189"/>
                <a:gd name="T35" fmla="*/ 112 h 136"/>
                <a:gd name="T36" fmla="*/ 137 w 189"/>
                <a:gd name="T37" fmla="*/ 126 h 136"/>
                <a:gd name="T38" fmla="*/ 158 w 189"/>
                <a:gd name="T39" fmla="*/ 136 h 136"/>
                <a:gd name="T40" fmla="*/ 175 w 189"/>
                <a:gd name="T41" fmla="*/ 130 h 136"/>
                <a:gd name="T42" fmla="*/ 180 w 189"/>
                <a:gd name="T43" fmla="*/ 92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9" h="136">
                  <a:moveTo>
                    <a:pt x="180" y="92"/>
                  </a:moveTo>
                  <a:cubicBezTo>
                    <a:pt x="161" y="68"/>
                    <a:pt x="161" y="68"/>
                    <a:pt x="161" y="68"/>
                  </a:cubicBezTo>
                  <a:cubicBezTo>
                    <a:pt x="126" y="24"/>
                    <a:pt x="126" y="24"/>
                    <a:pt x="126" y="24"/>
                  </a:cubicBezTo>
                  <a:cubicBezTo>
                    <a:pt x="116" y="10"/>
                    <a:pt x="116" y="10"/>
                    <a:pt x="116" y="10"/>
                  </a:cubicBezTo>
                  <a:cubicBezTo>
                    <a:pt x="111" y="4"/>
                    <a:pt x="103" y="0"/>
                    <a:pt x="94" y="0"/>
                  </a:cubicBezTo>
                  <a:cubicBezTo>
                    <a:pt x="86" y="0"/>
                    <a:pt x="78" y="4"/>
                    <a:pt x="73" y="10"/>
                  </a:cubicBezTo>
                  <a:cubicBezTo>
                    <a:pt x="62" y="24"/>
                    <a:pt x="62" y="24"/>
                    <a:pt x="62" y="24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9" y="92"/>
                    <a:pt x="9" y="92"/>
                    <a:pt x="9" y="92"/>
                  </a:cubicBezTo>
                  <a:cubicBezTo>
                    <a:pt x="0" y="104"/>
                    <a:pt x="2" y="121"/>
                    <a:pt x="14" y="130"/>
                  </a:cubicBezTo>
                  <a:cubicBezTo>
                    <a:pt x="19" y="134"/>
                    <a:pt x="25" y="136"/>
                    <a:pt x="30" y="136"/>
                  </a:cubicBezTo>
                  <a:cubicBezTo>
                    <a:pt x="39" y="136"/>
                    <a:pt x="46" y="132"/>
                    <a:pt x="52" y="126"/>
                  </a:cubicBezTo>
                  <a:cubicBezTo>
                    <a:pt x="62" y="112"/>
                    <a:pt x="62" y="112"/>
                    <a:pt x="62" y="112"/>
                  </a:cubicBezTo>
                  <a:cubicBezTo>
                    <a:pt x="90" y="77"/>
                    <a:pt x="90" y="77"/>
                    <a:pt x="90" y="77"/>
                  </a:cubicBezTo>
                  <a:cubicBezTo>
                    <a:pt x="77" y="49"/>
                    <a:pt x="77" y="49"/>
                    <a:pt x="77" y="49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94" y="71"/>
                    <a:pt x="94" y="71"/>
                    <a:pt x="94" y="71"/>
                  </a:cubicBezTo>
                  <a:cubicBezTo>
                    <a:pt x="126" y="112"/>
                    <a:pt x="126" y="112"/>
                    <a:pt x="126" y="112"/>
                  </a:cubicBezTo>
                  <a:cubicBezTo>
                    <a:pt x="137" y="126"/>
                    <a:pt x="137" y="126"/>
                    <a:pt x="137" y="126"/>
                  </a:cubicBezTo>
                  <a:cubicBezTo>
                    <a:pt x="142" y="132"/>
                    <a:pt x="150" y="136"/>
                    <a:pt x="158" y="136"/>
                  </a:cubicBezTo>
                  <a:cubicBezTo>
                    <a:pt x="164" y="136"/>
                    <a:pt x="170" y="134"/>
                    <a:pt x="175" y="130"/>
                  </a:cubicBezTo>
                  <a:cubicBezTo>
                    <a:pt x="187" y="121"/>
                    <a:pt x="189" y="104"/>
                    <a:pt x="180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82189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_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>
          <a:xfrm>
            <a:off x="0" y="0"/>
            <a:ext cx="7126664" cy="6858000"/>
          </a:xfrm>
          <a:prstGeom prst="rect">
            <a:avLst/>
          </a:prstGeom>
          <a:gradFill>
            <a:gsLst>
              <a:gs pos="56000">
                <a:schemeClr val="bg1">
                  <a:lumMod val="95000"/>
                </a:schemeClr>
              </a:gs>
              <a:gs pos="0">
                <a:schemeClr val="bg2">
                  <a:lumMod val="90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13"/>
          <p:cNvSpPr>
            <a:spLocks/>
          </p:cNvSpPr>
          <p:nvPr/>
        </p:nvSpPr>
        <p:spPr bwMode="auto">
          <a:xfrm>
            <a:off x="3207537" y="0"/>
            <a:ext cx="8984463" cy="6867525"/>
          </a:xfrm>
          <a:custGeom>
            <a:avLst/>
            <a:gdLst>
              <a:gd name="T0" fmla="*/ 896 w 2034"/>
              <a:gd name="T1" fmla="*/ 0 h 1284"/>
              <a:gd name="T2" fmla="*/ 693 w 2034"/>
              <a:gd name="T3" fmla="*/ 98 h 1284"/>
              <a:gd name="T4" fmla="*/ 594 w 2034"/>
              <a:gd name="T5" fmla="*/ 225 h 1284"/>
              <a:gd name="T6" fmla="*/ 265 w 2034"/>
              <a:gd name="T7" fmla="*/ 642 h 1284"/>
              <a:gd name="T8" fmla="*/ 89 w 2034"/>
              <a:gd name="T9" fmla="*/ 867 h 1284"/>
              <a:gd name="T10" fmla="*/ 132 w 2034"/>
              <a:gd name="T11" fmla="*/ 1229 h 1284"/>
              <a:gd name="T12" fmla="*/ 291 w 2034"/>
              <a:gd name="T13" fmla="*/ 1284 h 1284"/>
              <a:gd name="T14" fmla="*/ 896 w 2034"/>
              <a:gd name="T15" fmla="*/ 1284 h 1284"/>
              <a:gd name="T16" fmla="*/ 1501 w 2034"/>
              <a:gd name="T17" fmla="*/ 1284 h 1284"/>
              <a:gd name="T18" fmla="*/ 2034 w 2034"/>
              <a:gd name="T19" fmla="*/ 1284 h 1284"/>
              <a:gd name="T20" fmla="*/ 2034 w 2034"/>
              <a:gd name="T21" fmla="*/ 0 h 1284"/>
              <a:gd name="T22" fmla="*/ 896 w 2034"/>
              <a:gd name="T23" fmla="*/ 0 h 1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034" h="1284">
                <a:moveTo>
                  <a:pt x="896" y="0"/>
                </a:moveTo>
                <a:cubicBezTo>
                  <a:pt x="817" y="0"/>
                  <a:pt x="742" y="36"/>
                  <a:pt x="693" y="98"/>
                </a:cubicBezTo>
                <a:cubicBezTo>
                  <a:pt x="594" y="225"/>
                  <a:pt x="594" y="225"/>
                  <a:pt x="594" y="225"/>
                </a:cubicBezTo>
                <a:cubicBezTo>
                  <a:pt x="265" y="642"/>
                  <a:pt x="265" y="642"/>
                  <a:pt x="265" y="642"/>
                </a:cubicBezTo>
                <a:cubicBezTo>
                  <a:pt x="89" y="867"/>
                  <a:pt x="89" y="867"/>
                  <a:pt x="89" y="867"/>
                </a:cubicBezTo>
                <a:cubicBezTo>
                  <a:pt x="0" y="978"/>
                  <a:pt x="20" y="1140"/>
                  <a:pt x="132" y="1229"/>
                </a:cubicBezTo>
                <a:cubicBezTo>
                  <a:pt x="179" y="1266"/>
                  <a:pt x="235" y="1284"/>
                  <a:pt x="291" y="1284"/>
                </a:cubicBezTo>
                <a:cubicBezTo>
                  <a:pt x="896" y="1284"/>
                  <a:pt x="896" y="1284"/>
                  <a:pt x="896" y="1284"/>
                </a:cubicBezTo>
                <a:cubicBezTo>
                  <a:pt x="1501" y="1284"/>
                  <a:pt x="1501" y="1284"/>
                  <a:pt x="1501" y="1284"/>
                </a:cubicBezTo>
                <a:cubicBezTo>
                  <a:pt x="2034" y="1284"/>
                  <a:pt x="2034" y="1284"/>
                  <a:pt x="2034" y="1284"/>
                </a:cubicBezTo>
                <a:cubicBezTo>
                  <a:pt x="2034" y="0"/>
                  <a:pt x="2034" y="0"/>
                  <a:pt x="2034" y="0"/>
                </a:cubicBezTo>
                <a:lnTo>
                  <a:pt x="8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38100" dist="25400" dir="864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893129" y="3162299"/>
            <a:ext cx="6862096" cy="1076325"/>
          </a:xfrm>
        </p:spPr>
        <p:txBody>
          <a:bodyPr anchor="b"/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83084" y="4330243"/>
            <a:ext cx="6877167" cy="1150324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864" y="2615374"/>
            <a:ext cx="3449031" cy="419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003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section_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>
          <a:xfrm>
            <a:off x="0" y="0"/>
            <a:ext cx="7126664" cy="6858000"/>
          </a:xfrm>
          <a:prstGeom prst="rect">
            <a:avLst/>
          </a:prstGeom>
          <a:gradFill>
            <a:gsLst>
              <a:gs pos="56000">
                <a:schemeClr val="bg1">
                  <a:lumMod val="95000"/>
                </a:schemeClr>
              </a:gs>
              <a:gs pos="0">
                <a:schemeClr val="bg2">
                  <a:lumMod val="90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13"/>
          <p:cNvSpPr>
            <a:spLocks/>
          </p:cNvSpPr>
          <p:nvPr/>
        </p:nvSpPr>
        <p:spPr bwMode="auto">
          <a:xfrm>
            <a:off x="3207537" y="0"/>
            <a:ext cx="8984463" cy="6867525"/>
          </a:xfrm>
          <a:custGeom>
            <a:avLst/>
            <a:gdLst>
              <a:gd name="T0" fmla="*/ 896 w 2034"/>
              <a:gd name="T1" fmla="*/ 0 h 1284"/>
              <a:gd name="T2" fmla="*/ 693 w 2034"/>
              <a:gd name="T3" fmla="*/ 98 h 1284"/>
              <a:gd name="T4" fmla="*/ 594 w 2034"/>
              <a:gd name="T5" fmla="*/ 225 h 1284"/>
              <a:gd name="T6" fmla="*/ 265 w 2034"/>
              <a:gd name="T7" fmla="*/ 642 h 1284"/>
              <a:gd name="T8" fmla="*/ 89 w 2034"/>
              <a:gd name="T9" fmla="*/ 867 h 1284"/>
              <a:gd name="T10" fmla="*/ 132 w 2034"/>
              <a:gd name="T11" fmla="*/ 1229 h 1284"/>
              <a:gd name="T12" fmla="*/ 291 w 2034"/>
              <a:gd name="T13" fmla="*/ 1284 h 1284"/>
              <a:gd name="T14" fmla="*/ 896 w 2034"/>
              <a:gd name="T15" fmla="*/ 1284 h 1284"/>
              <a:gd name="T16" fmla="*/ 1501 w 2034"/>
              <a:gd name="T17" fmla="*/ 1284 h 1284"/>
              <a:gd name="T18" fmla="*/ 2034 w 2034"/>
              <a:gd name="T19" fmla="*/ 1284 h 1284"/>
              <a:gd name="T20" fmla="*/ 2034 w 2034"/>
              <a:gd name="T21" fmla="*/ 0 h 1284"/>
              <a:gd name="T22" fmla="*/ 896 w 2034"/>
              <a:gd name="T23" fmla="*/ 0 h 1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034" h="1284">
                <a:moveTo>
                  <a:pt x="896" y="0"/>
                </a:moveTo>
                <a:cubicBezTo>
                  <a:pt x="817" y="0"/>
                  <a:pt x="742" y="36"/>
                  <a:pt x="693" y="98"/>
                </a:cubicBezTo>
                <a:cubicBezTo>
                  <a:pt x="594" y="225"/>
                  <a:pt x="594" y="225"/>
                  <a:pt x="594" y="225"/>
                </a:cubicBezTo>
                <a:cubicBezTo>
                  <a:pt x="265" y="642"/>
                  <a:pt x="265" y="642"/>
                  <a:pt x="265" y="642"/>
                </a:cubicBezTo>
                <a:cubicBezTo>
                  <a:pt x="89" y="867"/>
                  <a:pt x="89" y="867"/>
                  <a:pt x="89" y="867"/>
                </a:cubicBezTo>
                <a:cubicBezTo>
                  <a:pt x="0" y="978"/>
                  <a:pt x="20" y="1140"/>
                  <a:pt x="132" y="1229"/>
                </a:cubicBezTo>
                <a:cubicBezTo>
                  <a:pt x="179" y="1266"/>
                  <a:pt x="235" y="1284"/>
                  <a:pt x="291" y="1284"/>
                </a:cubicBezTo>
                <a:cubicBezTo>
                  <a:pt x="896" y="1284"/>
                  <a:pt x="896" y="1284"/>
                  <a:pt x="896" y="1284"/>
                </a:cubicBezTo>
                <a:cubicBezTo>
                  <a:pt x="1501" y="1284"/>
                  <a:pt x="1501" y="1284"/>
                  <a:pt x="1501" y="1284"/>
                </a:cubicBezTo>
                <a:cubicBezTo>
                  <a:pt x="2034" y="1284"/>
                  <a:pt x="2034" y="1284"/>
                  <a:pt x="2034" y="1284"/>
                </a:cubicBezTo>
                <a:cubicBezTo>
                  <a:pt x="2034" y="0"/>
                  <a:pt x="2034" y="0"/>
                  <a:pt x="2034" y="0"/>
                </a:cubicBezTo>
                <a:lnTo>
                  <a:pt x="89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innerShdw blurRad="38100" dist="25400" dir="864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893129" y="3162299"/>
            <a:ext cx="6862096" cy="1076325"/>
          </a:xfrm>
        </p:spPr>
        <p:txBody>
          <a:bodyPr anchor="b"/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83084" y="4330243"/>
            <a:ext cx="6877167" cy="1150324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864" y="2615374"/>
            <a:ext cx="3449031" cy="419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509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section_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>
          <a:xfrm>
            <a:off x="0" y="0"/>
            <a:ext cx="7126664" cy="6858000"/>
          </a:xfrm>
          <a:prstGeom prst="rect">
            <a:avLst/>
          </a:prstGeom>
          <a:gradFill>
            <a:gsLst>
              <a:gs pos="56000">
                <a:schemeClr val="bg1">
                  <a:lumMod val="95000"/>
                </a:schemeClr>
              </a:gs>
              <a:gs pos="0">
                <a:schemeClr val="bg2">
                  <a:lumMod val="90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13"/>
          <p:cNvSpPr>
            <a:spLocks/>
          </p:cNvSpPr>
          <p:nvPr/>
        </p:nvSpPr>
        <p:spPr bwMode="auto">
          <a:xfrm>
            <a:off x="3207537" y="0"/>
            <a:ext cx="8984463" cy="6867525"/>
          </a:xfrm>
          <a:custGeom>
            <a:avLst/>
            <a:gdLst>
              <a:gd name="T0" fmla="*/ 896 w 2034"/>
              <a:gd name="T1" fmla="*/ 0 h 1284"/>
              <a:gd name="T2" fmla="*/ 693 w 2034"/>
              <a:gd name="T3" fmla="*/ 98 h 1284"/>
              <a:gd name="T4" fmla="*/ 594 w 2034"/>
              <a:gd name="T5" fmla="*/ 225 h 1284"/>
              <a:gd name="T6" fmla="*/ 265 w 2034"/>
              <a:gd name="T7" fmla="*/ 642 h 1284"/>
              <a:gd name="T8" fmla="*/ 89 w 2034"/>
              <a:gd name="T9" fmla="*/ 867 h 1284"/>
              <a:gd name="T10" fmla="*/ 132 w 2034"/>
              <a:gd name="T11" fmla="*/ 1229 h 1284"/>
              <a:gd name="T12" fmla="*/ 291 w 2034"/>
              <a:gd name="T13" fmla="*/ 1284 h 1284"/>
              <a:gd name="T14" fmla="*/ 896 w 2034"/>
              <a:gd name="T15" fmla="*/ 1284 h 1284"/>
              <a:gd name="T16" fmla="*/ 1501 w 2034"/>
              <a:gd name="T17" fmla="*/ 1284 h 1284"/>
              <a:gd name="T18" fmla="*/ 2034 w 2034"/>
              <a:gd name="T19" fmla="*/ 1284 h 1284"/>
              <a:gd name="T20" fmla="*/ 2034 w 2034"/>
              <a:gd name="T21" fmla="*/ 0 h 1284"/>
              <a:gd name="T22" fmla="*/ 896 w 2034"/>
              <a:gd name="T23" fmla="*/ 0 h 1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034" h="1284">
                <a:moveTo>
                  <a:pt x="896" y="0"/>
                </a:moveTo>
                <a:cubicBezTo>
                  <a:pt x="817" y="0"/>
                  <a:pt x="742" y="36"/>
                  <a:pt x="693" y="98"/>
                </a:cubicBezTo>
                <a:cubicBezTo>
                  <a:pt x="594" y="225"/>
                  <a:pt x="594" y="225"/>
                  <a:pt x="594" y="225"/>
                </a:cubicBezTo>
                <a:cubicBezTo>
                  <a:pt x="265" y="642"/>
                  <a:pt x="265" y="642"/>
                  <a:pt x="265" y="642"/>
                </a:cubicBezTo>
                <a:cubicBezTo>
                  <a:pt x="89" y="867"/>
                  <a:pt x="89" y="867"/>
                  <a:pt x="89" y="867"/>
                </a:cubicBezTo>
                <a:cubicBezTo>
                  <a:pt x="0" y="978"/>
                  <a:pt x="20" y="1140"/>
                  <a:pt x="132" y="1229"/>
                </a:cubicBezTo>
                <a:cubicBezTo>
                  <a:pt x="179" y="1266"/>
                  <a:pt x="235" y="1284"/>
                  <a:pt x="291" y="1284"/>
                </a:cubicBezTo>
                <a:cubicBezTo>
                  <a:pt x="896" y="1284"/>
                  <a:pt x="896" y="1284"/>
                  <a:pt x="896" y="1284"/>
                </a:cubicBezTo>
                <a:cubicBezTo>
                  <a:pt x="1501" y="1284"/>
                  <a:pt x="1501" y="1284"/>
                  <a:pt x="1501" y="1284"/>
                </a:cubicBezTo>
                <a:cubicBezTo>
                  <a:pt x="2034" y="1284"/>
                  <a:pt x="2034" y="1284"/>
                  <a:pt x="2034" y="1284"/>
                </a:cubicBezTo>
                <a:cubicBezTo>
                  <a:pt x="2034" y="0"/>
                  <a:pt x="2034" y="0"/>
                  <a:pt x="2034" y="0"/>
                </a:cubicBezTo>
                <a:lnTo>
                  <a:pt x="896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>
            <a:innerShdw blurRad="38100" dist="25400" dir="864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893129" y="3162299"/>
            <a:ext cx="6862096" cy="1076325"/>
          </a:xfrm>
        </p:spPr>
        <p:txBody>
          <a:bodyPr anchor="b"/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83084" y="4330243"/>
            <a:ext cx="6877167" cy="1150324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864" y="2615374"/>
            <a:ext cx="3449031" cy="419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791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039546" y="0"/>
            <a:ext cx="2152454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7126664" cy="6858000"/>
          </a:xfrm>
          <a:prstGeom prst="rect">
            <a:avLst/>
          </a:prstGeom>
          <a:gradFill flip="none" rotWithShape="1">
            <a:gsLst>
              <a:gs pos="93000">
                <a:schemeClr val="accent1">
                  <a:lumMod val="75000"/>
                </a:schemeClr>
              </a:gs>
              <a:gs pos="37000">
                <a:schemeClr val="accent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13"/>
          <p:cNvSpPr>
            <a:spLocks/>
          </p:cNvSpPr>
          <p:nvPr/>
        </p:nvSpPr>
        <p:spPr bwMode="auto">
          <a:xfrm>
            <a:off x="1576701" y="0"/>
            <a:ext cx="8984463" cy="6867525"/>
          </a:xfrm>
          <a:custGeom>
            <a:avLst/>
            <a:gdLst>
              <a:gd name="T0" fmla="*/ 896 w 2034"/>
              <a:gd name="T1" fmla="*/ 0 h 1284"/>
              <a:gd name="T2" fmla="*/ 693 w 2034"/>
              <a:gd name="T3" fmla="*/ 98 h 1284"/>
              <a:gd name="T4" fmla="*/ 594 w 2034"/>
              <a:gd name="T5" fmla="*/ 225 h 1284"/>
              <a:gd name="T6" fmla="*/ 265 w 2034"/>
              <a:gd name="T7" fmla="*/ 642 h 1284"/>
              <a:gd name="T8" fmla="*/ 89 w 2034"/>
              <a:gd name="T9" fmla="*/ 867 h 1284"/>
              <a:gd name="T10" fmla="*/ 132 w 2034"/>
              <a:gd name="T11" fmla="*/ 1229 h 1284"/>
              <a:gd name="T12" fmla="*/ 291 w 2034"/>
              <a:gd name="T13" fmla="*/ 1284 h 1284"/>
              <a:gd name="T14" fmla="*/ 896 w 2034"/>
              <a:gd name="T15" fmla="*/ 1284 h 1284"/>
              <a:gd name="T16" fmla="*/ 1501 w 2034"/>
              <a:gd name="T17" fmla="*/ 1284 h 1284"/>
              <a:gd name="T18" fmla="*/ 2034 w 2034"/>
              <a:gd name="T19" fmla="*/ 1284 h 1284"/>
              <a:gd name="T20" fmla="*/ 2034 w 2034"/>
              <a:gd name="T21" fmla="*/ 0 h 1284"/>
              <a:gd name="T22" fmla="*/ 896 w 2034"/>
              <a:gd name="T23" fmla="*/ 0 h 1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034" h="1284">
                <a:moveTo>
                  <a:pt x="896" y="0"/>
                </a:moveTo>
                <a:cubicBezTo>
                  <a:pt x="817" y="0"/>
                  <a:pt x="742" y="36"/>
                  <a:pt x="693" y="98"/>
                </a:cubicBezTo>
                <a:cubicBezTo>
                  <a:pt x="594" y="225"/>
                  <a:pt x="594" y="225"/>
                  <a:pt x="594" y="225"/>
                </a:cubicBezTo>
                <a:cubicBezTo>
                  <a:pt x="265" y="642"/>
                  <a:pt x="265" y="642"/>
                  <a:pt x="265" y="642"/>
                </a:cubicBezTo>
                <a:cubicBezTo>
                  <a:pt x="89" y="867"/>
                  <a:pt x="89" y="867"/>
                  <a:pt x="89" y="867"/>
                </a:cubicBezTo>
                <a:cubicBezTo>
                  <a:pt x="0" y="978"/>
                  <a:pt x="20" y="1140"/>
                  <a:pt x="132" y="1229"/>
                </a:cubicBezTo>
                <a:cubicBezTo>
                  <a:pt x="179" y="1266"/>
                  <a:pt x="235" y="1284"/>
                  <a:pt x="291" y="1284"/>
                </a:cubicBezTo>
                <a:cubicBezTo>
                  <a:pt x="896" y="1284"/>
                  <a:pt x="896" y="1284"/>
                  <a:pt x="896" y="1284"/>
                </a:cubicBezTo>
                <a:cubicBezTo>
                  <a:pt x="1501" y="1284"/>
                  <a:pt x="1501" y="1284"/>
                  <a:pt x="1501" y="1284"/>
                </a:cubicBezTo>
                <a:cubicBezTo>
                  <a:pt x="2034" y="1284"/>
                  <a:pt x="2034" y="1284"/>
                  <a:pt x="2034" y="1284"/>
                </a:cubicBezTo>
                <a:cubicBezTo>
                  <a:pt x="2034" y="0"/>
                  <a:pt x="2034" y="0"/>
                  <a:pt x="2034" y="0"/>
                </a:cubicBezTo>
                <a:lnTo>
                  <a:pt x="896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innerShdw blurRad="38100" dist="25400" dir="864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524" y="1160188"/>
            <a:ext cx="3346515" cy="583634"/>
          </a:xfrm>
        </p:spPr>
        <p:txBody>
          <a:bodyPr/>
          <a:lstStyle>
            <a:lvl1pPr algn="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475567" y="6446834"/>
            <a:ext cx="5240866" cy="34879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585602" y="1263885"/>
            <a:ext cx="7239607" cy="47127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0" name="Group 4"/>
          <p:cNvGrpSpPr>
            <a:grpSpLocks noChangeAspect="1"/>
          </p:cNvGrpSpPr>
          <p:nvPr/>
        </p:nvGrpSpPr>
        <p:grpSpPr bwMode="auto">
          <a:xfrm>
            <a:off x="320969" y="6529406"/>
            <a:ext cx="1466851" cy="179388"/>
            <a:chOff x="220" y="4113"/>
            <a:chExt cx="924" cy="113"/>
          </a:xfrm>
          <a:solidFill>
            <a:schemeClr val="bg1"/>
          </a:solidFill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18" y="4120"/>
              <a:ext cx="100" cy="99"/>
            </a:xfrm>
            <a:custGeom>
              <a:avLst/>
              <a:gdLst>
                <a:gd name="T0" fmla="*/ 113 w 123"/>
                <a:gd name="T1" fmla="*/ 117 h 119"/>
                <a:gd name="T2" fmla="*/ 113 w 123"/>
                <a:gd name="T3" fmla="*/ 104 h 119"/>
                <a:gd name="T4" fmla="*/ 99 w 123"/>
                <a:gd name="T5" fmla="*/ 110 h 119"/>
                <a:gd name="T6" fmla="*/ 83 w 123"/>
                <a:gd name="T7" fmla="*/ 115 h 119"/>
                <a:gd name="T8" fmla="*/ 66 w 123"/>
                <a:gd name="T9" fmla="*/ 118 h 119"/>
                <a:gd name="T10" fmla="*/ 48 w 123"/>
                <a:gd name="T11" fmla="*/ 119 h 119"/>
                <a:gd name="T12" fmla="*/ 28 w 123"/>
                <a:gd name="T13" fmla="*/ 117 h 119"/>
                <a:gd name="T14" fmla="*/ 13 w 123"/>
                <a:gd name="T15" fmla="*/ 111 h 119"/>
                <a:gd name="T16" fmla="*/ 3 w 123"/>
                <a:gd name="T17" fmla="*/ 101 h 119"/>
                <a:gd name="T18" fmla="*/ 0 w 123"/>
                <a:gd name="T19" fmla="*/ 88 h 119"/>
                <a:gd name="T20" fmla="*/ 4 w 123"/>
                <a:gd name="T21" fmla="*/ 74 h 119"/>
                <a:gd name="T22" fmla="*/ 15 w 123"/>
                <a:gd name="T23" fmla="*/ 64 h 119"/>
                <a:gd name="T24" fmla="*/ 32 w 123"/>
                <a:gd name="T25" fmla="*/ 56 h 119"/>
                <a:gd name="T26" fmla="*/ 55 w 123"/>
                <a:gd name="T27" fmla="*/ 51 h 119"/>
                <a:gd name="T28" fmla="*/ 82 w 123"/>
                <a:gd name="T29" fmla="*/ 47 h 119"/>
                <a:gd name="T30" fmla="*/ 113 w 123"/>
                <a:gd name="T31" fmla="*/ 45 h 119"/>
                <a:gd name="T32" fmla="*/ 113 w 123"/>
                <a:gd name="T33" fmla="*/ 36 h 119"/>
                <a:gd name="T34" fmla="*/ 111 w 123"/>
                <a:gd name="T35" fmla="*/ 27 h 119"/>
                <a:gd name="T36" fmla="*/ 105 w 123"/>
                <a:gd name="T37" fmla="*/ 20 h 119"/>
                <a:gd name="T38" fmla="*/ 97 w 123"/>
                <a:gd name="T39" fmla="*/ 15 h 119"/>
                <a:gd name="T40" fmla="*/ 86 w 123"/>
                <a:gd name="T41" fmla="*/ 11 h 119"/>
                <a:gd name="T42" fmla="*/ 75 w 123"/>
                <a:gd name="T43" fmla="*/ 10 h 119"/>
                <a:gd name="T44" fmla="*/ 62 w 123"/>
                <a:gd name="T45" fmla="*/ 9 h 119"/>
                <a:gd name="T46" fmla="*/ 47 w 123"/>
                <a:gd name="T47" fmla="*/ 10 h 119"/>
                <a:gd name="T48" fmla="*/ 34 w 123"/>
                <a:gd name="T49" fmla="*/ 12 h 119"/>
                <a:gd name="T50" fmla="*/ 22 w 123"/>
                <a:gd name="T51" fmla="*/ 16 h 119"/>
                <a:gd name="T52" fmla="*/ 11 w 123"/>
                <a:gd name="T53" fmla="*/ 20 h 119"/>
                <a:gd name="T54" fmla="*/ 11 w 123"/>
                <a:gd name="T55" fmla="*/ 7 h 119"/>
                <a:gd name="T56" fmla="*/ 36 w 123"/>
                <a:gd name="T57" fmla="*/ 2 h 119"/>
                <a:gd name="T58" fmla="*/ 64 w 123"/>
                <a:gd name="T59" fmla="*/ 0 h 119"/>
                <a:gd name="T60" fmla="*/ 87 w 123"/>
                <a:gd name="T61" fmla="*/ 2 h 119"/>
                <a:gd name="T62" fmla="*/ 106 w 123"/>
                <a:gd name="T63" fmla="*/ 9 h 119"/>
                <a:gd name="T64" fmla="*/ 119 w 123"/>
                <a:gd name="T65" fmla="*/ 21 h 119"/>
                <a:gd name="T66" fmla="*/ 123 w 123"/>
                <a:gd name="T67" fmla="*/ 39 h 119"/>
                <a:gd name="T68" fmla="*/ 123 w 123"/>
                <a:gd name="T69" fmla="*/ 117 h 119"/>
                <a:gd name="T70" fmla="*/ 113 w 123"/>
                <a:gd name="T71" fmla="*/ 117 h 119"/>
                <a:gd name="T72" fmla="*/ 113 w 123"/>
                <a:gd name="T73" fmla="*/ 54 h 119"/>
                <a:gd name="T74" fmla="*/ 66 w 123"/>
                <a:gd name="T75" fmla="*/ 59 h 119"/>
                <a:gd name="T76" fmla="*/ 34 w 123"/>
                <a:gd name="T77" fmla="*/ 66 h 119"/>
                <a:gd name="T78" fmla="*/ 16 w 123"/>
                <a:gd name="T79" fmla="*/ 75 h 119"/>
                <a:gd name="T80" fmla="*/ 11 w 123"/>
                <a:gd name="T81" fmla="*/ 87 h 119"/>
                <a:gd name="T82" fmla="*/ 13 w 123"/>
                <a:gd name="T83" fmla="*/ 97 h 119"/>
                <a:gd name="T84" fmla="*/ 22 w 123"/>
                <a:gd name="T85" fmla="*/ 104 h 119"/>
                <a:gd name="T86" fmla="*/ 34 w 123"/>
                <a:gd name="T87" fmla="*/ 108 h 119"/>
                <a:gd name="T88" fmla="*/ 51 w 123"/>
                <a:gd name="T89" fmla="*/ 110 h 119"/>
                <a:gd name="T90" fmla="*/ 63 w 123"/>
                <a:gd name="T91" fmla="*/ 109 h 119"/>
                <a:gd name="T92" fmla="*/ 75 w 123"/>
                <a:gd name="T93" fmla="*/ 107 h 119"/>
                <a:gd name="T94" fmla="*/ 86 w 123"/>
                <a:gd name="T95" fmla="*/ 105 h 119"/>
                <a:gd name="T96" fmla="*/ 97 w 123"/>
                <a:gd name="T97" fmla="*/ 101 h 119"/>
                <a:gd name="T98" fmla="*/ 106 w 123"/>
                <a:gd name="T99" fmla="*/ 97 h 119"/>
                <a:gd name="T100" fmla="*/ 113 w 123"/>
                <a:gd name="T101" fmla="*/ 93 h 119"/>
                <a:gd name="T102" fmla="*/ 113 w 123"/>
                <a:gd name="T103" fmla="*/ 5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3" h="119">
                  <a:moveTo>
                    <a:pt x="113" y="117"/>
                  </a:moveTo>
                  <a:cubicBezTo>
                    <a:pt x="113" y="104"/>
                    <a:pt x="113" y="104"/>
                    <a:pt x="113" y="104"/>
                  </a:cubicBezTo>
                  <a:cubicBezTo>
                    <a:pt x="109" y="106"/>
                    <a:pt x="104" y="108"/>
                    <a:pt x="99" y="110"/>
                  </a:cubicBezTo>
                  <a:cubicBezTo>
                    <a:pt x="94" y="112"/>
                    <a:pt x="89" y="114"/>
                    <a:pt x="83" y="115"/>
                  </a:cubicBezTo>
                  <a:cubicBezTo>
                    <a:pt x="77" y="116"/>
                    <a:pt x="72" y="117"/>
                    <a:pt x="66" y="118"/>
                  </a:cubicBezTo>
                  <a:cubicBezTo>
                    <a:pt x="60" y="119"/>
                    <a:pt x="54" y="119"/>
                    <a:pt x="48" y="119"/>
                  </a:cubicBezTo>
                  <a:cubicBezTo>
                    <a:pt x="41" y="119"/>
                    <a:pt x="34" y="118"/>
                    <a:pt x="28" y="117"/>
                  </a:cubicBezTo>
                  <a:cubicBezTo>
                    <a:pt x="22" y="116"/>
                    <a:pt x="17" y="114"/>
                    <a:pt x="13" y="111"/>
                  </a:cubicBezTo>
                  <a:cubicBezTo>
                    <a:pt x="9" y="108"/>
                    <a:pt x="6" y="105"/>
                    <a:pt x="3" y="101"/>
                  </a:cubicBezTo>
                  <a:cubicBezTo>
                    <a:pt x="1" y="97"/>
                    <a:pt x="0" y="93"/>
                    <a:pt x="0" y="88"/>
                  </a:cubicBezTo>
                  <a:cubicBezTo>
                    <a:pt x="0" y="82"/>
                    <a:pt x="1" y="78"/>
                    <a:pt x="4" y="74"/>
                  </a:cubicBezTo>
                  <a:cubicBezTo>
                    <a:pt x="6" y="70"/>
                    <a:pt x="10" y="67"/>
                    <a:pt x="15" y="64"/>
                  </a:cubicBezTo>
                  <a:cubicBezTo>
                    <a:pt x="20" y="61"/>
                    <a:pt x="26" y="58"/>
                    <a:pt x="32" y="56"/>
                  </a:cubicBezTo>
                  <a:cubicBezTo>
                    <a:pt x="39" y="54"/>
                    <a:pt x="47" y="52"/>
                    <a:pt x="55" y="51"/>
                  </a:cubicBezTo>
                  <a:cubicBezTo>
                    <a:pt x="63" y="50"/>
                    <a:pt x="73" y="48"/>
                    <a:pt x="82" y="47"/>
                  </a:cubicBezTo>
                  <a:cubicBezTo>
                    <a:pt x="92" y="47"/>
                    <a:pt x="102" y="46"/>
                    <a:pt x="113" y="45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3" y="33"/>
                    <a:pt x="112" y="30"/>
                    <a:pt x="111" y="27"/>
                  </a:cubicBezTo>
                  <a:cubicBezTo>
                    <a:pt x="110" y="24"/>
                    <a:pt x="108" y="22"/>
                    <a:pt x="105" y="20"/>
                  </a:cubicBezTo>
                  <a:cubicBezTo>
                    <a:pt x="103" y="18"/>
                    <a:pt x="100" y="16"/>
                    <a:pt x="97" y="15"/>
                  </a:cubicBezTo>
                  <a:cubicBezTo>
                    <a:pt x="94" y="13"/>
                    <a:pt x="90" y="12"/>
                    <a:pt x="86" y="11"/>
                  </a:cubicBezTo>
                  <a:cubicBezTo>
                    <a:pt x="83" y="11"/>
                    <a:pt x="79" y="10"/>
                    <a:pt x="75" y="10"/>
                  </a:cubicBezTo>
                  <a:cubicBezTo>
                    <a:pt x="70" y="9"/>
                    <a:pt x="66" y="9"/>
                    <a:pt x="62" y="9"/>
                  </a:cubicBezTo>
                  <a:cubicBezTo>
                    <a:pt x="56" y="9"/>
                    <a:pt x="51" y="9"/>
                    <a:pt x="47" y="10"/>
                  </a:cubicBezTo>
                  <a:cubicBezTo>
                    <a:pt x="42" y="10"/>
                    <a:pt x="38" y="11"/>
                    <a:pt x="34" y="12"/>
                  </a:cubicBezTo>
                  <a:cubicBezTo>
                    <a:pt x="30" y="13"/>
                    <a:pt x="26" y="14"/>
                    <a:pt x="22" y="16"/>
                  </a:cubicBezTo>
                  <a:cubicBezTo>
                    <a:pt x="18" y="17"/>
                    <a:pt x="15" y="18"/>
                    <a:pt x="11" y="20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5"/>
                    <a:pt x="27" y="4"/>
                    <a:pt x="36" y="2"/>
                  </a:cubicBezTo>
                  <a:cubicBezTo>
                    <a:pt x="45" y="0"/>
                    <a:pt x="54" y="0"/>
                    <a:pt x="64" y="0"/>
                  </a:cubicBezTo>
                  <a:cubicBezTo>
                    <a:pt x="72" y="0"/>
                    <a:pt x="80" y="0"/>
                    <a:pt x="87" y="2"/>
                  </a:cubicBezTo>
                  <a:cubicBezTo>
                    <a:pt x="94" y="3"/>
                    <a:pt x="101" y="6"/>
                    <a:pt x="106" y="9"/>
                  </a:cubicBezTo>
                  <a:cubicBezTo>
                    <a:pt x="112" y="12"/>
                    <a:pt x="116" y="16"/>
                    <a:pt x="119" y="21"/>
                  </a:cubicBezTo>
                  <a:cubicBezTo>
                    <a:pt x="122" y="26"/>
                    <a:pt x="123" y="32"/>
                    <a:pt x="123" y="39"/>
                  </a:cubicBezTo>
                  <a:cubicBezTo>
                    <a:pt x="123" y="117"/>
                    <a:pt x="123" y="117"/>
                    <a:pt x="123" y="117"/>
                  </a:cubicBezTo>
                  <a:lnTo>
                    <a:pt x="113" y="117"/>
                  </a:lnTo>
                  <a:close/>
                  <a:moveTo>
                    <a:pt x="113" y="54"/>
                  </a:moveTo>
                  <a:cubicBezTo>
                    <a:pt x="95" y="55"/>
                    <a:pt x="79" y="57"/>
                    <a:pt x="66" y="59"/>
                  </a:cubicBezTo>
                  <a:cubicBezTo>
                    <a:pt x="53" y="61"/>
                    <a:pt x="43" y="63"/>
                    <a:pt x="34" y="66"/>
                  </a:cubicBezTo>
                  <a:cubicBezTo>
                    <a:pt x="26" y="68"/>
                    <a:pt x="20" y="71"/>
                    <a:pt x="16" y="75"/>
                  </a:cubicBezTo>
                  <a:cubicBezTo>
                    <a:pt x="13" y="78"/>
                    <a:pt x="11" y="83"/>
                    <a:pt x="11" y="87"/>
                  </a:cubicBezTo>
                  <a:cubicBezTo>
                    <a:pt x="11" y="91"/>
                    <a:pt x="12" y="94"/>
                    <a:pt x="13" y="97"/>
                  </a:cubicBezTo>
                  <a:cubicBezTo>
                    <a:pt x="15" y="100"/>
                    <a:pt x="18" y="102"/>
                    <a:pt x="22" y="104"/>
                  </a:cubicBezTo>
                  <a:cubicBezTo>
                    <a:pt x="25" y="106"/>
                    <a:pt x="29" y="107"/>
                    <a:pt x="34" y="108"/>
                  </a:cubicBezTo>
                  <a:cubicBezTo>
                    <a:pt x="39" y="109"/>
                    <a:pt x="45" y="110"/>
                    <a:pt x="51" y="110"/>
                  </a:cubicBezTo>
                  <a:cubicBezTo>
                    <a:pt x="55" y="110"/>
                    <a:pt x="59" y="110"/>
                    <a:pt x="63" y="109"/>
                  </a:cubicBezTo>
                  <a:cubicBezTo>
                    <a:pt x="67" y="109"/>
                    <a:pt x="71" y="108"/>
                    <a:pt x="75" y="107"/>
                  </a:cubicBezTo>
                  <a:cubicBezTo>
                    <a:pt x="78" y="107"/>
                    <a:pt x="82" y="106"/>
                    <a:pt x="86" y="105"/>
                  </a:cubicBezTo>
                  <a:cubicBezTo>
                    <a:pt x="90" y="104"/>
                    <a:pt x="93" y="103"/>
                    <a:pt x="97" y="101"/>
                  </a:cubicBezTo>
                  <a:cubicBezTo>
                    <a:pt x="100" y="100"/>
                    <a:pt x="103" y="99"/>
                    <a:pt x="106" y="97"/>
                  </a:cubicBezTo>
                  <a:cubicBezTo>
                    <a:pt x="109" y="96"/>
                    <a:pt x="111" y="95"/>
                    <a:pt x="113" y="93"/>
                  </a:cubicBezTo>
                  <a:lnTo>
                    <a:pt x="113" y="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6"/>
            <p:cNvSpPr>
              <a:spLocks/>
            </p:cNvSpPr>
            <p:nvPr/>
          </p:nvSpPr>
          <p:spPr bwMode="auto">
            <a:xfrm>
              <a:off x="537" y="4122"/>
              <a:ext cx="108" cy="96"/>
            </a:xfrm>
            <a:custGeom>
              <a:avLst/>
              <a:gdLst>
                <a:gd name="T0" fmla="*/ 60 w 108"/>
                <a:gd name="T1" fmla="*/ 96 h 96"/>
                <a:gd name="T2" fmla="*/ 47 w 108"/>
                <a:gd name="T3" fmla="*/ 96 h 96"/>
                <a:gd name="T4" fmla="*/ 0 w 108"/>
                <a:gd name="T5" fmla="*/ 0 h 96"/>
                <a:gd name="T6" fmla="*/ 10 w 108"/>
                <a:gd name="T7" fmla="*/ 0 h 96"/>
                <a:gd name="T8" fmla="*/ 54 w 108"/>
                <a:gd name="T9" fmla="*/ 90 h 96"/>
                <a:gd name="T10" fmla="*/ 98 w 108"/>
                <a:gd name="T11" fmla="*/ 0 h 96"/>
                <a:gd name="T12" fmla="*/ 108 w 108"/>
                <a:gd name="T13" fmla="*/ 0 h 96"/>
                <a:gd name="T14" fmla="*/ 60 w 108"/>
                <a:gd name="T1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8" h="96">
                  <a:moveTo>
                    <a:pt x="60" y="96"/>
                  </a:moveTo>
                  <a:lnTo>
                    <a:pt x="47" y="96"/>
                  </a:lnTo>
                  <a:lnTo>
                    <a:pt x="0" y="0"/>
                  </a:lnTo>
                  <a:lnTo>
                    <a:pt x="10" y="0"/>
                  </a:lnTo>
                  <a:lnTo>
                    <a:pt x="54" y="90"/>
                  </a:lnTo>
                  <a:lnTo>
                    <a:pt x="98" y="0"/>
                  </a:lnTo>
                  <a:lnTo>
                    <a:pt x="108" y="0"/>
                  </a:lnTo>
                  <a:lnTo>
                    <a:pt x="60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7"/>
            <p:cNvSpPr>
              <a:spLocks noChangeArrowheads="1"/>
            </p:cNvSpPr>
            <p:nvPr/>
          </p:nvSpPr>
          <p:spPr bwMode="auto">
            <a:xfrm>
              <a:off x="663" y="4122"/>
              <a:ext cx="9" cy="9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/>
            <p:cNvSpPr>
              <a:spLocks noEditPoints="1"/>
            </p:cNvSpPr>
            <p:nvPr/>
          </p:nvSpPr>
          <p:spPr bwMode="auto">
            <a:xfrm>
              <a:off x="697" y="4120"/>
              <a:ext cx="100" cy="99"/>
            </a:xfrm>
            <a:custGeom>
              <a:avLst/>
              <a:gdLst>
                <a:gd name="T0" fmla="*/ 113 w 123"/>
                <a:gd name="T1" fmla="*/ 117 h 119"/>
                <a:gd name="T2" fmla="*/ 113 w 123"/>
                <a:gd name="T3" fmla="*/ 104 h 119"/>
                <a:gd name="T4" fmla="*/ 99 w 123"/>
                <a:gd name="T5" fmla="*/ 110 h 119"/>
                <a:gd name="T6" fmla="*/ 83 w 123"/>
                <a:gd name="T7" fmla="*/ 115 h 119"/>
                <a:gd name="T8" fmla="*/ 66 w 123"/>
                <a:gd name="T9" fmla="*/ 118 h 119"/>
                <a:gd name="T10" fmla="*/ 48 w 123"/>
                <a:gd name="T11" fmla="*/ 119 h 119"/>
                <a:gd name="T12" fmla="*/ 28 w 123"/>
                <a:gd name="T13" fmla="*/ 117 h 119"/>
                <a:gd name="T14" fmla="*/ 13 w 123"/>
                <a:gd name="T15" fmla="*/ 111 h 119"/>
                <a:gd name="T16" fmla="*/ 3 w 123"/>
                <a:gd name="T17" fmla="*/ 101 h 119"/>
                <a:gd name="T18" fmla="*/ 0 w 123"/>
                <a:gd name="T19" fmla="*/ 88 h 119"/>
                <a:gd name="T20" fmla="*/ 4 w 123"/>
                <a:gd name="T21" fmla="*/ 74 h 119"/>
                <a:gd name="T22" fmla="*/ 15 w 123"/>
                <a:gd name="T23" fmla="*/ 64 h 119"/>
                <a:gd name="T24" fmla="*/ 32 w 123"/>
                <a:gd name="T25" fmla="*/ 56 h 119"/>
                <a:gd name="T26" fmla="*/ 55 w 123"/>
                <a:gd name="T27" fmla="*/ 51 h 119"/>
                <a:gd name="T28" fmla="*/ 82 w 123"/>
                <a:gd name="T29" fmla="*/ 47 h 119"/>
                <a:gd name="T30" fmla="*/ 113 w 123"/>
                <a:gd name="T31" fmla="*/ 45 h 119"/>
                <a:gd name="T32" fmla="*/ 113 w 123"/>
                <a:gd name="T33" fmla="*/ 36 h 119"/>
                <a:gd name="T34" fmla="*/ 111 w 123"/>
                <a:gd name="T35" fmla="*/ 27 h 119"/>
                <a:gd name="T36" fmla="*/ 105 w 123"/>
                <a:gd name="T37" fmla="*/ 20 h 119"/>
                <a:gd name="T38" fmla="*/ 97 w 123"/>
                <a:gd name="T39" fmla="*/ 15 h 119"/>
                <a:gd name="T40" fmla="*/ 86 w 123"/>
                <a:gd name="T41" fmla="*/ 11 h 119"/>
                <a:gd name="T42" fmla="*/ 74 w 123"/>
                <a:gd name="T43" fmla="*/ 10 h 119"/>
                <a:gd name="T44" fmla="*/ 62 w 123"/>
                <a:gd name="T45" fmla="*/ 9 h 119"/>
                <a:gd name="T46" fmla="*/ 46 w 123"/>
                <a:gd name="T47" fmla="*/ 10 h 119"/>
                <a:gd name="T48" fmla="*/ 33 w 123"/>
                <a:gd name="T49" fmla="*/ 12 h 119"/>
                <a:gd name="T50" fmla="*/ 22 w 123"/>
                <a:gd name="T51" fmla="*/ 16 h 119"/>
                <a:gd name="T52" fmla="*/ 11 w 123"/>
                <a:gd name="T53" fmla="*/ 20 h 119"/>
                <a:gd name="T54" fmla="*/ 11 w 123"/>
                <a:gd name="T55" fmla="*/ 7 h 119"/>
                <a:gd name="T56" fmla="*/ 36 w 123"/>
                <a:gd name="T57" fmla="*/ 2 h 119"/>
                <a:gd name="T58" fmla="*/ 64 w 123"/>
                <a:gd name="T59" fmla="*/ 0 h 119"/>
                <a:gd name="T60" fmla="*/ 87 w 123"/>
                <a:gd name="T61" fmla="*/ 2 h 119"/>
                <a:gd name="T62" fmla="*/ 106 w 123"/>
                <a:gd name="T63" fmla="*/ 9 h 119"/>
                <a:gd name="T64" fmla="*/ 119 w 123"/>
                <a:gd name="T65" fmla="*/ 21 h 119"/>
                <a:gd name="T66" fmla="*/ 123 w 123"/>
                <a:gd name="T67" fmla="*/ 39 h 119"/>
                <a:gd name="T68" fmla="*/ 123 w 123"/>
                <a:gd name="T69" fmla="*/ 117 h 119"/>
                <a:gd name="T70" fmla="*/ 113 w 123"/>
                <a:gd name="T71" fmla="*/ 117 h 119"/>
                <a:gd name="T72" fmla="*/ 113 w 123"/>
                <a:gd name="T73" fmla="*/ 54 h 119"/>
                <a:gd name="T74" fmla="*/ 66 w 123"/>
                <a:gd name="T75" fmla="*/ 59 h 119"/>
                <a:gd name="T76" fmla="*/ 34 w 123"/>
                <a:gd name="T77" fmla="*/ 66 h 119"/>
                <a:gd name="T78" fmla="*/ 16 w 123"/>
                <a:gd name="T79" fmla="*/ 75 h 119"/>
                <a:gd name="T80" fmla="*/ 11 w 123"/>
                <a:gd name="T81" fmla="*/ 87 h 119"/>
                <a:gd name="T82" fmla="*/ 13 w 123"/>
                <a:gd name="T83" fmla="*/ 97 h 119"/>
                <a:gd name="T84" fmla="*/ 21 w 123"/>
                <a:gd name="T85" fmla="*/ 104 h 119"/>
                <a:gd name="T86" fmla="*/ 34 w 123"/>
                <a:gd name="T87" fmla="*/ 108 h 119"/>
                <a:gd name="T88" fmla="*/ 51 w 123"/>
                <a:gd name="T89" fmla="*/ 110 h 119"/>
                <a:gd name="T90" fmla="*/ 63 w 123"/>
                <a:gd name="T91" fmla="*/ 109 h 119"/>
                <a:gd name="T92" fmla="*/ 74 w 123"/>
                <a:gd name="T93" fmla="*/ 107 h 119"/>
                <a:gd name="T94" fmla="*/ 86 w 123"/>
                <a:gd name="T95" fmla="*/ 105 h 119"/>
                <a:gd name="T96" fmla="*/ 97 w 123"/>
                <a:gd name="T97" fmla="*/ 101 h 119"/>
                <a:gd name="T98" fmla="*/ 106 w 123"/>
                <a:gd name="T99" fmla="*/ 97 h 119"/>
                <a:gd name="T100" fmla="*/ 113 w 123"/>
                <a:gd name="T101" fmla="*/ 93 h 119"/>
                <a:gd name="T102" fmla="*/ 113 w 123"/>
                <a:gd name="T103" fmla="*/ 5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3" h="119">
                  <a:moveTo>
                    <a:pt x="113" y="117"/>
                  </a:moveTo>
                  <a:cubicBezTo>
                    <a:pt x="113" y="104"/>
                    <a:pt x="113" y="104"/>
                    <a:pt x="113" y="104"/>
                  </a:cubicBezTo>
                  <a:cubicBezTo>
                    <a:pt x="109" y="106"/>
                    <a:pt x="104" y="108"/>
                    <a:pt x="99" y="110"/>
                  </a:cubicBezTo>
                  <a:cubicBezTo>
                    <a:pt x="94" y="112"/>
                    <a:pt x="89" y="114"/>
                    <a:pt x="83" y="115"/>
                  </a:cubicBezTo>
                  <a:cubicBezTo>
                    <a:pt x="77" y="116"/>
                    <a:pt x="72" y="117"/>
                    <a:pt x="66" y="118"/>
                  </a:cubicBezTo>
                  <a:cubicBezTo>
                    <a:pt x="60" y="119"/>
                    <a:pt x="54" y="119"/>
                    <a:pt x="48" y="119"/>
                  </a:cubicBezTo>
                  <a:cubicBezTo>
                    <a:pt x="40" y="119"/>
                    <a:pt x="34" y="118"/>
                    <a:pt x="28" y="117"/>
                  </a:cubicBezTo>
                  <a:cubicBezTo>
                    <a:pt x="22" y="116"/>
                    <a:pt x="17" y="114"/>
                    <a:pt x="13" y="111"/>
                  </a:cubicBezTo>
                  <a:cubicBezTo>
                    <a:pt x="9" y="108"/>
                    <a:pt x="5" y="105"/>
                    <a:pt x="3" y="101"/>
                  </a:cubicBezTo>
                  <a:cubicBezTo>
                    <a:pt x="1" y="97"/>
                    <a:pt x="0" y="93"/>
                    <a:pt x="0" y="88"/>
                  </a:cubicBezTo>
                  <a:cubicBezTo>
                    <a:pt x="0" y="82"/>
                    <a:pt x="1" y="78"/>
                    <a:pt x="4" y="74"/>
                  </a:cubicBezTo>
                  <a:cubicBezTo>
                    <a:pt x="6" y="70"/>
                    <a:pt x="10" y="67"/>
                    <a:pt x="15" y="64"/>
                  </a:cubicBezTo>
                  <a:cubicBezTo>
                    <a:pt x="20" y="61"/>
                    <a:pt x="25" y="58"/>
                    <a:pt x="32" y="56"/>
                  </a:cubicBezTo>
                  <a:cubicBezTo>
                    <a:pt x="39" y="54"/>
                    <a:pt x="47" y="52"/>
                    <a:pt x="55" y="51"/>
                  </a:cubicBezTo>
                  <a:cubicBezTo>
                    <a:pt x="63" y="50"/>
                    <a:pt x="72" y="48"/>
                    <a:pt x="82" y="47"/>
                  </a:cubicBezTo>
                  <a:cubicBezTo>
                    <a:pt x="92" y="47"/>
                    <a:pt x="102" y="46"/>
                    <a:pt x="113" y="45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3" y="33"/>
                    <a:pt x="112" y="30"/>
                    <a:pt x="111" y="27"/>
                  </a:cubicBezTo>
                  <a:cubicBezTo>
                    <a:pt x="110" y="24"/>
                    <a:pt x="108" y="22"/>
                    <a:pt x="105" y="20"/>
                  </a:cubicBezTo>
                  <a:cubicBezTo>
                    <a:pt x="103" y="18"/>
                    <a:pt x="100" y="16"/>
                    <a:pt x="97" y="15"/>
                  </a:cubicBezTo>
                  <a:cubicBezTo>
                    <a:pt x="94" y="13"/>
                    <a:pt x="90" y="12"/>
                    <a:pt x="86" y="11"/>
                  </a:cubicBezTo>
                  <a:cubicBezTo>
                    <a:pt x="83" y="11"/>
                    <a:pt x="79" y="10"/>
                    <a:pt x="74" y="10"/>
                  </a:cubicBezTo>
                  <a:cubicBezTo>
                    <a:pt x="70" y="9"/>
                    <a:pt x="66" y="9"/>
                    <a:pt x="62" y="9"/>
                  </a:cubicBezTo>
                  <a:cubicBezTo>
                    <a:pt x="56" y="9"/>
                    <a:pt x="51" y="9"/>
                    <a:pt x="46" y="10"/>
                  </a:cubicBezTo>
                  <a:cubicBezTo>
                    <a:pt x="42" y="10"/>
                    <a:pt x="37" y="11"/>
                    <a:pt x="33" y="12"/>
                  </a:cubicBezTo>
                  <a:cubicBezTo>
                    <a:pt x="29" y="13"/>
                    <a:pt x="26" y="14"/>
                    <a:pt x="22" y="16"/>
                  </a:cubicBezTo>
                  <a:cubicBezTo>
                    <a:pt x="18" y="17"/>
                    <a:pt x="15" y="18"/>
                    <a:pt x="11" y="20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5"/>
                    <a:pt x="27" y="4"/>
                    <a:pt x="36" y="2"/>
                  </a:cubicBezTo>
                  <a:cubicBezTo>
                    <a:pt x="44" y="0"/>
                    <a:pt x="54" y="0"/>
                    <a:pt x="64" y="0"/>
                  </a:cubicBezTo>
                  <a:cubicBezTo>
                    <a:pt x="72" y="0"/>
                    <a:pt x="80" y="0"/>
                    <a:pt x="87" y="2"/>
                  </a:cubicBezTo>
                  <a:cubicBezTo>
                    <a:pt x="94" y="3"/>
                    <a:pt x="101" y="6"/>
                    <a:pt x="106" y="9"/>
                  </a:cubicBezTo>
                  <a:cubicBezTo>
                    <a:pt x="111" y="12"/>
                    <a:pt x="116" y="16"/>
                    <a:pt x="119" y="21"/>
                  </a:cubicBezTo>
                  <a:cubicBezTo>
                    <a:pt x="122" y="26"/>
                    <a:pt x="123" y="32"/>
                    <a:pt x="123" y="39"/>
                  </a:cubicBezTo>
                  <a:cubicBezTo>
                    <a:pt x="123" y="117"/>
                    <a:pt x="123" y="117"/>
                    <a:pt x="123" y="117"/>
                  </a:cubicBezTo>
                  <a:lnTo>
                    <a:pt x="113" y="117"/>
                  </a:lnTo>
                  <a:close/>
                  <a:moveTo>
                    <a:pt x="113" y="54"/>
                  </a:moveTo>
                  <a:cubicBezTo>
                    <a:pt x="95" y="55"/>
                    <a:pt x="79" y="57"/>
                    <a:pt x="66" y="59"/>
                  </a:cubicBezTo>
                  <a:cubicBezTo>
                    <a:pt x="53" y="61"/>
                    <a:pt x="43" y="63"/>
                    <a:pt x="34" y="66"/>
                  </a:cubicBezTo>
                  <a:cubicBezTo>
                    <a:pt x="26" y="68"/>
                    <a:pt x="20" y="71"/>
                    <a:pt x="16" y="75"/>
                  </a:cubicBezTo>
                  <a:cubicBezTo>
                    <a:pt x="12" y="78"/>
                    <a:pt x="11" y="83"/>
                    <a:pt x="11" y="87"/>
                  </a:cubicBezTo>
                  <a:cubicBezTo>
                    <a:pt x="11" y="91"/>
                    <a:pt x="11" y="94"/>
                    <a:pt x="13" y="97"/>
                  </a:cubicBezTo>
                  <a:cubicBezTo>
                    <a:pt x="15" y="100"/>
                    <a:pt x="18" y="102"/>
                    <a:pt x="21" y="104"/>
                  </a:cubicBezTo>
                  <a:cubicBezTo>
                    <a:pt x="25" y="106"/>
                    <a:pt x="29" y="107"/>
                    <a:pt x="34" y="108"/>
                  </a:cubicBezTo>
                  <a:cubicBezTo>
                    <a:pt x="39" y="109"/>
                    <a:pt x="45" y="110"/>
                    <a:pt x="51" y="110"/>
                  </a:cubicBezTo>
                  <a:cubicBezTo>
                    <a:pt x="55" y="110"/>
                    <a:pt x="59" y="110"/>
                    <a:pt x="63" y="109"/>
                  </a:cubicBezTo>
                  <a:cubicBezTo>
                    <a:pt x="67" y="109"/>
                    <a:pt x="70" y="108"/>
                    <a:pt x="74" y="107"/>
                  </a:cubicBezTo>
                  <a:cubicBezTo>
                    <a:pt x="78" y="107"/>
                    <a:pt x="82" y="106"/>
                    <a:pt x="86" y="105"/>
                  </a:cubicBezTo>
                  <a:cubicBezTo>
                    <a:pt x="90" y="104"/>
                    <a:pt x="93" y="103"/>
                    <a:pt x="97" y="101"/>
                  </a:cubicBezTo>
                  <a:cubicBezTo>
                    <a:pt x="100" y="100"/>
                    <a:pt x="103" y="99"/>
                    <a:pt x="106" y="97"/>
                  </a:cubicBezTo>
                  <a:cubicBezTo>
                    <a:pt x="109" y="96"/>
                    <a:pt x="111" y="95"/>
                    <a:pt x="113" y="93"/>
                  </a:cubicBezTo>
                  <a:lnTo>
                    <a:pt x="113" y="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9"/>
            <p:cNvSpPr>
              <a:spLocks/>
            </p:cNvSpPr>
            <p:nvPr/>
          </p:nvSpPr>
          <p:spPr bwMode="auto">
            <a:xfrm>
              <a:off x="813" y="4122"/>
              <a:ext cx="94" cy="96"/>
            </a:xfrm>
            <a:custGeom>
              <a:avLst/>
              <a:gdLst>
                <a:gd name="T0" fmla="*/ 51 w 94"/>
                <a:gd name="T1" fmla="*/ 8 h 96"/>
                <a:gd name="T2" fmla="*/ 51 w 94"/>
                <a:gd name="T3" fmla="*/ 96 h 96"/>
                <a:gd name="T4" fmla="*/ 43 w 94"/>
                <a:gd name="T5" fmla="*/ 96 h 96"/>
                <a:gd name="T6" fmla="*/ 43 w 94"/>
                <a:gd name="T7" fmla="*/ 8 h 96"/>
                <a:gd name="T8" fmla="*/ 0 w 94"/>
                <a:gd name="T9" fmla="*/ 8 h 96"/>
                <a:gd name="T10" fmla="*/ 0 w 94"/>
                <a:gd name="T11" fmla="*/ 0 h 96"/>
                <a:gd name="T12" fmla="*/ 94 w 94"/>
                <a:gd name="T13" fmla="*/ 0 h 96"/>
                <a:gd name="T14" fmla="*/ 94 w 94"/>
                <a:gd name="T15" fmla="*/ 8 h 96"/>
                <a:gd name="T16" fmla="*/ 51 w 94"/>
                <a:gd name="T17" fmla="*/ 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4" h="96">
                  <a:moveTo>
                    <a:pt x="51" y="8"/>
                  </a:moveTo>
                  <a:lnTo>
                    <a:pt x="51" y="96"/>
                  </a:lnTo>
                  <a:lnTo>
                    <a:pt x="43" y="96"/>
                  </a:lnTo>
                  <a:lnTo>
                    <a:pt x="43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94" y="0"/>
                  </a:lnTo>
                  <a:lnTo>
                    <a:pt x="94" y="8"/>
                  </a:lnTo>
                  <a:lnTo>
                    <a:pt x="51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"/>
            <p:cNvSpPr>
              <a:spLocks/>
            </p:cNvSpPr>
            <p:nvPr/>
          </p:nvSpPr>
          <p:spPr bwMode="auto">
            <a:xfrm>
              <a:off x="926" y="4120"/>
              <a:ext cx="69" cy="98"/>
            </a:xfrm>
            <a:custGeom>
              <a:avLst/>
              <a:gdLst>
                <a:gd name="T0" fmla="*/ 78 w 85"/>
                <a:gd name="T1" fmla="*/ 10 h 118"/>
                <a:gd name="T2" fmla="*/ 67 w 85"/>
                <a:gd name="T3" fmla="*/ 9 h 118"/>
                <a:gd name="T4" fmla="*/ 50 w 85"/>
                <a:gd name="T5" fmla="*/ 11 h 118"/>
                <a:gd name="T6" fmla="*/ 34 w 85"/>
                <a:gd name="T7" fmla="*/ 18 h 118"/>
                <a:gd name="T8" fmla="*/ 21 w 85"/>
                <a:gd name="T9" fmla="*/ 27 h 118"/>
                <a:gd name="T10" fmla="*/ 10 w 85"/>
                <a:gd name="T11" fmla="*/ 38 h 118"/>
                <a:gd name="T12" fmla="*/ 10 w 85"/>
                <a:gd name="T13" fmla="*/ 118 h 118"/>
                <a:gd name="T14" fmla="*/ 0 w 85"/>
                <a:gd name="T15" fmla="*/ 118 h 118"/>
                <a:gd name="T16" fmla="*/ 0 w 85"/>
                <a:gd name="T17" fmla="*/ 3 h 118"/>
                <a:gd name="T18" fmla="*/ 10 w 85"/>
                <a:gd name="T19" fmla="*/ 3 h 118"/>
                <a:gd name="T20" fmla="*/ 10 w 85"/>
                <a:gd name="T21" fmla="*/ 26 h 118"/>
                <a:gd name="T22" fmla="*/ 23 w 85"/>
                <a:gd name="T23" fmla="*/ 16 h 118"/>
                <a:gd name="T24" fmla="*/ 36 w 85"/>
                <a:gd name="T25" fmla="*/ 7 h 118"/>
                <a:gd name="T26" fmla="*/ 52 w 85"/>
                <a:gd name="T27" fmla="*/ 2 h 118"/>
                <a:gd name="T28" fmla="*/ 68 w 85"/>
                <a:gd name="T29" fmla="*/ 0 h 118"/>
                <a:gd name="T30" fmla="*/ 74 w 85"/>
                <a:gd name="T31" fmla="*/ 0 h 118"/>
                <a:gd name="T32" fmla="*/ 78 w 85"/>
                <a:gd name="T33" fmla="*/ 0 h 118"/>
                <a:gd name="T34" fmla="*/ 82 w 85"/>
                <a:gd name="T35" fmla="*/ 1 h 118"/>
                <a:gd name="T36" fmla="*/ 85 w 85"/>
                <a:gd name="T37" fmla="*/ 1 h 118"/>
                <a:gd name="T38" fmla="*/ 85 w 85"/>
                <a:gd name="T39" fmla="*/ 12 h 118"/>
                <a:gd name="T40" fmla="*/ 78 w 85"/>
                <a:gd name="T41" fmla="*/ 1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5" h="118">
                  <a:moveTo>
                    <a:pt x="78" y="10"/>
                  </a:moveTo>
                  <a:cubicBezTo>
                    <a:pt x="76" y="9"/>
                    <a:pt x="72" y="9"/>
                    <a:pt x="67" y="9"/>
                  </a:cubicBezTo>
                  <a:cubicBezTo>
                    <a:pt x="61" y="9"/>
                    <a:pt x="55" y="10"/>
                    <a:pt x="50" y="11"/>
                  </a:cubicBezTo>
                  <a:cubicBezTo>
                    <a:pt x="44" y="13"/>
                    <a:pt x="39" y="15"/>
                    <a:pt x="34" y="18"/>
                  </a:cubicBezTo>
                  <a:cubicBezTo>
                    <a:pt x="30" y="20"/>
                    <a:pt x="25" y="23"/>
                    <a:pt x="21" y="27"/>
                  </a:cubicBezTo>
                  <a:cubicBezTo>
                    <a:pt x="17" y="30"/>
                    <a:pt x="14" y="34"/>
                    <a:pt x="10" y="38"/>
                  </a:cubicBezTo>
                  <a:cubicBezTo>
                    <a:pt x="10" y="118"/>
                    <a:pt x="10" y="118"/>
                    <a:pt x="1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4" y="22"/>
                    <a:pt x="18" y="19"/>
                    <a:pt x="23" y="16"/>
                  </a:cubicBezTo>
                  <a:cubicBezTo>
                    <a:pt x="27" y="12"/>
                    <a:pt x="32" y="10"/>
                    <a:pt x="36" y="7"/>
                  </a:cubicBezTo>
                  <a:cubicBezTo>
                    <a:pt x="41" y="5"/>
                    <a:pt x="46" y="3"/>
                    <a:pt x="52" y="2"/>
                  </a:cubicBezTo>
                  <a:cubicBezTo>
                    <a:pt x="57" y="1"/>
                    <a:pt x="63" y="0"/>
                    <a:pt x="68" y="0"/>
                  </a:cubicBezTo>
                  <a:cubicBezTo>
                    <a:pt x="70" y="0"/>
                    <a:pt x="72" y="0"/>
                    <a:pt x="74" y="0"/>
                  </a:cubicBezTo>
                  <a:cubicBezTo>
                    <a:pt x="75" y="0"/>
                    <a:pt x="77" y="0"/>
                    <a:pt x="78" y="0"/>
                  </a:cubicBezTo>
                  <a:cubicBezTo>
                    <a:pt x="79" y="0"/>
                    <a:pt x="80" y="1"/>
                    <a:pt x="82" y="1"/>
                  </a:cubicBezTo>
                  <a:cubicBezTo>
                    <a:pt x="83" y="1"/>
                    <a:pt x="84" y="1"/>
                    <a:pt x="85" y="1"/>
                  </a:cubicBezTo>
                  <a:cubicBezTo>
                    <a:pt x="85" y="12"/>
                    <a:pt x="85" y="12"/>
                    <a:pt x="85" y="12"/>
                  </a:cubicBezTo>
                  <a:cubicBezTo>
                    <a:pt x="84" y="11"/>
                    <a:pt x="81" y="11"/>
                    <a:pt x="78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1"/>
            <p:cNvSpPr>
              <a:spLocks noChangeArrowheads="1"/>
            </p:cNvSpPr>
            <p:nvPr/>
          </p:nvSpPr>
          <p:spPr bwMode="auto">
            <a:xfrm>
              <a:off x="1011" y="4122"/>
              <a:ext cx="8" cy="9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"/>
            <p:cNvSpPr>
              <a:spLocks/>
            </p:cNvSpPr>
            <p:nvPr/>
          </p:nvSpPr>
          <p:spPr bwMode="auto">
            <a:xfrm>
              <a:off x="1041" y="4122"/>
              <a:ext cx="103" cy="96"/>
            </a:xfrm>
            <a:custGeom>
              <a:avLst/>
              <a:gdLst>
                <a:gd name="T0" fmla="*/ 51 w 103"/>
                <a:gd name="T1" fmla="*/ 52 h 96"/>
                <a:gd name="T2" fmla="*/ 11 w 103"/>
                <a:gd name="T3" fmla="*/ 96 h 96"/>
                <a:gd name="T4" fmla="*/ 0 w 103"/>
                <a:gd name="T5" fmla="*/ 96 h 96"/>
                <a:gd name="T6" fmla="*/ 46 w 103"/>
                <a:gd name="T7" fmla="*/ 47 h 96"/>
                <a:gd name="T8" fmla="*/ 3 w 103"/>
                <a:gd name="T9" fmla="*/ 0 h 96"/>
                <a:gd name="T10" fmla="*/ 13 w 103"/>
                <a:gd name="T11" fmla="*/ 0 h 96"/>
                <a:gd name="T12" fmla="*/ 51 w 103"/>
                <a:gd name="T13" fmla="*/ 41 h 96"/>
                <a:gd name="T14" fmla="*/ 90 w 103"/>
                <a:gd name="T15" fmla="*/ 0 h 96"/>
                <a:gd name="T16" fmla="*/ 100 w 103"/>
                <a:gd name="T17" fmla="*/ 0 h 96"/>
                <a:gd name="T18" fmla="*/ 57 w 103"/>
                <a:gd name="T19" fmla="*/ 47 h 96"/>
                <a:gd name="T20" fmla="*/ 103 w 103"/>
                <a:gd name="T21" fmla="*/ 96 h 96"/>
                <a:gd name="T22" fmla="*/ 92 w 103"/>
                <a:gd name="T23" fmla="*/ 96 h 96"/>
                <a:gd name="T24" fmla="*/ 51 w 103"/>
                <a:gd name="T25" fmla="*/ 5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3" h="96">
                  <a:moveTo>
                    <a:pt x="51" y="52"/>
                  </a:moveTo>
                  <a:lnTo>
                    <a:pt x="11" y="96"/>
                  </a:lnTo>
                  <a:lnTo>
                    <a:pt x="0" y="96"/>
                  </a:lnTo>
                  <a:lnTo>
                    <a:pt x="46" y="47"/>
                  </a:lnTo>
                  <a:lnTo>
                    <a:pt x="3" y="0"/>
                  </a:lnTo>
                  <a:lnTo>
                    <a:pt x="13" y="0"/>
                  </a:lnTo>
                  <a:lnTo>
                    <a:pt x="51" y="41"/>
                  </a:lnTo>
                  <a:lnTo>
                    <a:pt x="90" y="0"/>
                  </a:lnTo>
                  <a:lnTo>
                    <a:pt x="100" y="0"/>
                  </a:lnTo>
                  <a:lnTo>
                    <a:pt x="57" y="47"/>
                  </a:lnTo>
                  <a:lnTo>
                    <a:pt x="103" y="96"/>
                  </a:lnTo>
                  <a:lnTo>
                    <a:pt x="92" y="96"/>
                  </a:lnTo>
                  <a:lnTo>
                    <a:pt x="51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3"/>
            <p:cNvSpPr>
              <a:spLocks/>
            </p:cNvSpPr>
            <p:nvPr/>
          </p:nvSpPr>
          <p:spPr bwMode="auto">
            <a:xfrm>
              <a:off x="220" y="4113"/>
              <a:ext cx="153" cy="113"/>
            </a:xfrm>
            <a:custGeom>
              <a:avLst/>
              <a:gdLst>
                <a:gd name="T0" fmla="*/ 180 w 189"/>
                <a:gd name="T1" fmla="*/ 92 h 136"/>
                <a:gd name="T2" fmla="*/ 161 w 189"/>
                <a:gd name="T3" fmla="*/ 68 h 136"/>
                <a:gd name="T4" fmla="*/ 126 w 189"/>
                <a:gd name="T5" fmla="*/ 24 h 136"/>
                <a:gd name="T6" fmla="*/ 116 w 189"/>
                <a:gd name="T7" fmla="*/ 10 h 136"/>
                <a:gd name="T8" fmla="*/ 94 w 189"/>
                <a:gd name="T9" fmla="*/ 0 h 136"/>
                <a:gd name="T10" fmla="*/ 73 w 189"/>
                <a:gd name="T11" fmla="*/ 10 h 136"/>
                <a:gd name="T12" fmla="*/ 62 w 189"/>
                <a:gd name="T13" fmla="*/ 24 h 136"/>
                <a:gd name="T14" fmla="*/ 28 w 189"/>
                <a:gd name="T15" fmla="*/ 68 h 136"/>
                <a:gd name="T16" fmla="*/ 9 w 189"/>
                <a:gd name="T17" fmla="*/ 92 h 136"/>
                <a:gd name="T18" fmla="*/ 14 w 189"/>
                <a:gd name="T19" fmla="*/ 130 h 136"/>
                <a:gd name="T20" fmla="*/ 30 w 189"/>
                <a:gd name="T21" fmla="*/ 136 h 136"/>
                <a:gd name="T22" fmla="*/ 52 w 189"/>
                <a:gd name="T23" fmla="*/ 126 h 136"/>
                <a:gd name="T24" fmla="*/ 62 w 189"/>
                <a:gd name="T25" fmla="*/ 112 h 136"/>
                <a:gd name="T26" fmla="*/ 90 w 189"/>
                <a:gd name="T27" fmla="*/ 77 h 136"/>
                <a:gd name="T28" fmla="*/ 77 w 189"/>
                <a:gd name="T29" fmla="*/ 49 h 136"/>
                <a:gd name="T30" fmla="*/ 88 w 189"/>
                <a:gd name="T31" fmla="*/ 64 h 136"/>
                <a:gd name="T32" fmla="*/ 94 w 189"/>
                <a:gd name="T33" fmla="*/ 71 h 136"/>
                <a:gd name="T34" fmla="*/ 126 w 189"/>
                <a:gd name="T35" fmla="*/ 112 h 136"/>
                <a:gd name="T36" fmla="*/ 137 w 189"/>
                <a:gd name="T37" fmla="*/ 126 h 136"/>
                <a:gd name="T38" fmla="*/ 158 w 189"/>
                <a:gd name="T39" fmla="*/ 136 h 136"/>
                <a:gd name="T40" fmla="*/ 175 w 189"/>
                <a:gd name="T41" fmla="*/ 130 h 136"/>
                <a:gd name="T42" fmla="*/ 180 w 189"/>
                <a:gd name="T43" fmla="*/ 92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9" h="136">
                  <a:moveTo>
                    <a:pt x="180" y="92"/>
                  </a:moveTo>
                  <a:cubicBezTo>
                    <a:pt x="161" y="68"/>
                    <a:pt x="161" y="68"/>
                    <a:pt x="161" y="68"/>
                  </a:cubicBezTo>
                  <a:cubicBezTo>
                    <a:pt x="126" y="24"/>
                    <a:pt x="126" y="24"/>
                    <a:pt x="126" y="24"/>
                  </a:cubicBezTo>
                  <a:cubicBezTo>
                    <a:pt x="116" y="10"/>
                    <a:pt x="116" y="10"/>
                    <a:pt x="116" y="10"/>
                  </a:cubicBezTo>
                  <a:cubicBezTo>
                    <a:pt x="111" y="4"/>
                    <a:pt x="103" y="0"/>
                    <a:pt x="94" y="0"/>
                  </a:cubicBezTo>
                  <a:cubicBezTo>
                    <a:pt x="86" y="0"/>
                    <a:pt x="78" y="4"/>
                    <a:pt x="73" y="10"/>
                  </a:cubicBezTo>
                  <a:cubicBezTo>
                    <a:pt x="62" y="24"/>
                    <a:pt x="62" y="24"/>
                    <a:pt x="62" y="24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9" y="92"/>
                    <a:pt x="9" y="92"/>
                    <a:pt x="9" y="92"/>
                  </a:cubicBezTo>
                  <a:cubicBezTo>
                    <a:pt x="0" y="104"/>
                    <a:pt x="2" y="121"/>
                    <a:pt x="14" y="130"/>
                  </a:cubicBezTo>
                  <a:cubicBezTo>
                    <a:pt x="19" y="134"/>
                    <a:pt x="25" y="136"/>
                    <a:pt x="30" y="136"/>
                  </a:cubicBezTo>
                  <a:cubicBezTo>
                    <a:pt x="39" y="136"/>
                    <a:pt x="46" y="132"/>
                    <a:pt x="52" y="126"/>
                  </a:cubicBezTo>
                  <a:cubicBezTo>
                    <a:pt x="62" y="112"/>
                    <a:pt x="62" y="112"/>
                    <a:pt x="62" y="112"/>
                  </a:cubicBezTo>
                  <a:cubicBezTo>
                    <a:pt x="90" y="77"/>
                    <a:pt x="90" y="77"/>
                    <a:pt x="90" y="77"/>
                  </a:cubicBezTo>
                  <a:cubicBezTo>
                    <a:pt x="77" y="49"/>
                    <a:pt x="77" y="49"/>
                    <a:pt x="77" y="49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94" y="71"/>
                    <a:pt x="94" y="71"/>
                    <a:pt x="94" y="71"/>
                  </a:cubicBezTo>
                  <a:cubicBezTo>
                    <a:pt x="126" y="112"/>
                    <a:pt x="126" y="112"/>
                    <a:pt x="126" y="112"/>
                  </a:cubicBezTo>
                  <a:cubicBezTo>
                    <a:pt x="137" y="126"/>
                    <a:pt x="137" y="126"/>
                    <a:pt x="137" y="126"/>
                  </a:cubicBezTo>
                  <a:cubicBezTo>
                    <a:pt x="142" y="132"/>
                    <a:pt x="150" y="136"/>
                    <a:pt x="158" y="136"/>
                  </a:cubicBezTo>
                  <a:cubicBezTo>
                    <a:pt x="164" y="136"/>
                    <a:pt x="170" y="134"/>
                    <a:pt x="175" y="130"/>
                  </a:cubicBezTo>
                  <a:cubicBezTo>
                    <a:pt x="187" y="121"/>
                    <a:pt x="189" y="104"/>
                    <a:pt x="180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63933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_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56000">
                <a:schemeClr val="bg1">
                  <a:lumMod val="95000"/>
                </a:schemeClr>
              </a:gs>
              <a:gs pos="0">
                <a:schemeClr val="bg2">
                  <a:lumMod val="90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1712537" y="252329"/>
            <a:ext cx="8766927" cy="6333816"/>
          </a:xfrm>
          <a:custGeom>
            <a:avLst/>
            <a:gdLst>
              <a:gd name="T0" fmla="*/ 180 w 189"/>
              <a:gd name="T1" fmla="*/ 92 h 136"/>
              <a:gd name="T2" fmla="*/ 161 w 189"/>
              <a:gd name="T3" fmla="*/ 68 h 136"/>
              <a:gd name="T4" fmla="*/ 126 w 189"/>
              <a:gd name="T5" fmla="*/ 24 h 136"/>
              <a:gd name="T6" fmla="*/ 116 w 189"/>
              <a:gd name="T7" fmla="*/ 10 h 136"/>
              <a:gd name="T8" fmla="*/ 94 w 189"/>
              <a:gd name="T9" fmla="*/ 0 h 136"/>
              <a:gd name="T10" fmla="*/ 73 w 189"/>
              <a:gd name="T11" fmla="*/ 10 h 136"/>
              <a:gd name="T12" fmla="*/ 62 w 189"/>
              <a:gd name="T13" fmla="*/ 24 h 136"/>
              <a:gd name="T14" fmla="*/ 28 w 189"/>
              <a:gd name="T15" fmla="*/ 68 h 136"/>
              <a:gd name="T16" fmla="*/ 9 w 189"/>
              <a:gd name="T17" fmla="*/ 92 h 136"/>
              <a:gd name="T18" fmla="*/ 14 w 189"/>
              <a:gd name="T19" fmla="*/ 130 h 136"/>
              <a:gd name="T20" fmla="*/ 30 w 189"/>
              <a:gd name="T21" fmla="*/ 136 h 136"/>
              <a:gd name="T22" fmla="*/ 52 w 189"/>
              <a:gd name="T23" fmla="*/ 126 h 136"/>
              <a:gd name="T24" fmla="*/ 62 w 189"/>
              <a:gd name="T25" fmla="*/ 112 h 136"/>
              <a:gd name="T26" fmla="*/ 90 w 189"/>
              <a:gd name="T27" fmla="*/ 77 h 136"/>
              <a:gd name="T28" fmla="*/ 77 w 189"/>
              <a:gd name="T29" fmla="*/ 49 h 136"/>
              <a:gd name="T30" fmla="*/ 88 w 189"/>
              <a:gd name="T31" fmla="*/ 64 h 136"/>
              <a:gd name="T32" fmla="*/ 94 w 189"/>
              <a:gd name="T33" fmla="*/ 71 h 136"/>
              <a:gd name="T34" fmla="*/ 126 w 189"/>
              <a:gd name="T35" fmla="*/ 112 h 136"/>
              <a:gd name="T36" fmla="*/ 137 w 189"/>
              <a:gd name="T37" fmla="*/ 126 h 136"/>
              <a:gd name="T38" fmla="*/ 158 w 189"/>
              <a:gd name="T39" fmla="*/ 136 h 136"/>
              <a:gd name="T40" fmla="*/ 175 w 189"/>
              <a:gd name="T41" fmla="*/ 130 h 136"/>
              <a:gd name="T42" fmla="*/ 180 w 189"/>
              <a:gd name="T43" fmla="*/ 92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89" h="136">
                <a:moveTo>
                  <a:pt x="180" y="92"/>
                </a:moveTo>
                <a:cubicBezTo>
                  <a:pt x="161" y="68"/>
                  <a:pt x="161" y="68"/>
                  <a:pt x="161" y="68"/>
                </a:cubicBezTo>
                <a:cubicBezTo>
                  <a:pt x="126" y="24"/>
                  <a:pt x="126" y="24"/>
                  <a:pt x="126" y="24"/>
                </a:cubicBezTo>
                <a:cubicBezTo>
                  <a:pt x="116" y="10"/>
                  <a:pt x="116" y="10"/>
                  <a:pt x="116" y="10"/>
                </a:cubicBezTo>
                <a:cubicBezTo>
                  <a:pt x="111" y="4"/>
                  <a:pt x="103" y="0"/>
                  <a:pt x="94" y="0"/>
                </a:cubicBezTo>
                <a:cubicBezTo>
                  <a:pt x="86" y="0"/>
                  <a:pt x="78" y="4"/>
                  <a:pt x="73" y="10"/>
                </a:cubicBezTo>
                <a:cubicBezTo>
                  <a:pt x="62" y="24"/>
                  <a:pt x="62" y="24"/>
                  <a:pt x="62" y="24"/>
                </a:cubicBezTo>
                <a:cubicBezTo>
                  <a:pt x="28" y="68"/>
                  <a:pt x="28" y="68"/>
                  <a:pt x="28" y="68"/>
                </a:cubicBezTo>
                <a:cubicBezTo>
                  <a:pt x="9" y="92"/>
                  <a:pt x="9" y="92"/>
                  <a:pt x="9" y="92"/>
                </a:cubicBezTo>
                <a:cubicBezTo>
                  <a:pt x="0" y="104"/>
                  <a:pt x="2" y="121"/>
                  <a:pt x="14" y="130"/>
                </a:cubicBezTo>
                <a:cubicBezTo>
                  <a:pt x="19" y="134"/>
                  <a:pt x="25" y="136"/>
                  <a:pt x="30" y="136"/>
                </a:cubicBezTo>
                <a:cubicBezTo>
                  <a:pt x="39" y="136"/>
                  <a:pt x="46" y="132"/>
                  <a:pt x="52" y="126"/>
                </a:cubicBezTo>
                <a:cubicBezTo>
                  <a:pt x="62" y="112"/>
                  <a:pt x="62" y="112"/>
                  <a:pt x="62" y="112"/>
                </a:cubicBezTo>
                <a:cubicBezTo>
                  <a:pt x="90" y="77"/>
                  <a:pt x="90" y="77"/>
                  <a:pt x="90" y="77"/>
                </a:cubicBezTo>
                <a:cubicBezTo>
                  <a:pt x="77" y="49"/>
                  <a:pt x="77" y="49"/>
                  <a:pt x="77" y="49"/>
                </a:cubicBezTo>
                <a:cubicBezTo>
                  <a:pt x="88" y="64"/>
                  <a:pt x="88" y="64"/>
                  <a:pt x="88" y="64"/>
                </a:cubicBezTo>
                <a:cubicBezTo>
                  <a:pt x="94" y="71"/>
                  <a:pt x="94" y="71"/>
                  <a:pt x="94" y="71"/>
                </a:cubicBezTo>
                <a:cubicBezTo>
                  <a:pt x="126" y="112"/>
                  <a:pt x="126" y="112"/>
                  <a:pt x="126" y="112"/>
                </a:cubicBezTo>
                <a:cubicBezTo>
                  <a:pt x="137" y="126"/>
                  <a:pt x="137" y="126"/>
                  <a:pt x="137" y="126"/>
                </a:cubicBezTo>
                <a:cubicBezTo>
                  <a:pt x="142" y="132"/>
                  <a:pt x="150" y="136"/>
                  <a:pt x="158" y="136"/>
                </a:cubicBezTo>
                <a:cubicBezTo>
                  <a:pt x="164" y="136"/>
                  <a:pt x="170" y="134"/>
                  <a:pt x="175" y="130"/>
                </a:cubicBezTo>
                <a:cubicBezTo>
                  <a:pt x="187" y="121"/>
                  <a:pt x="189" y="104"/>
                  <a:pt x="180" y="92"/>
                </a:cubicBezTo>
                <a:close/>
              </a:path>
            </a:pathLst>
          </a:custGeom>
          <a:gradFill flip="none" rotWithShape="1">
            <a:gsLst>
              <a:gs pos="56000">
                <a:schemeClr val="bg1">
                  <a:alpha val="78000"/>
                </a:schemeClr>
              </a:gs>
              <a:gs pos="0">
                <a:schemeClr val="bg1">
                  <a:lumMod val="95000"/>
                  <a:alpha val="79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711200" dist="38100" dir="5400000" algn="t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2400">
              <a:solidFill>
                <a:prstClr val="white"/>
              </a:solidFill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1485" y="1832950"/>
            <a:ext cx="3449031" cy="419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87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AB6C9-BDEA-413D-B3BE-9E709130CC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6393" y="1209787"/>
            <a:ext cx="5045757" cy="4619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5F6758B-83F9-4967-900C-12EAF5B03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5BC0C0-6A76-4B9E-9BCE-1855C67C7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DB3E1DC-DDD6-4BE3-9074-991B0C39B9F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03058" y="1209786"/>
            <a:ext cx="5045757" cy="4619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1743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A24C1-9652-4CE5-8A40-E96530C2F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DD5E0-DF4F-4FD4-91A6-979535591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393" y="1244601"/>
            <a:ext cx="10694082" cy="45021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921ACF-5C53-42EB-9D6F-C99EC261B57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207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22.xml"/><Relationship Id="rId1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17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25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19.xml"/><Relationship Id="rId19" Type="http://schemas.openxmlformats.org/officeDocument/2006/relationships/slideLayout" Target="../slideLayouts/slideLayout28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E02E5D-735D-4174-82F5-3E5A79DAB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310" y="246888"/>
            <a:ext cx="11405895" cy="5836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569971-31CA-46A7-B62B-65D5F1EC08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4311" y="1004970"/>
            <a:ext cx="11405893" cy="4754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Slide Number Placeholder 52">
            <a:extLst>
              <a:ext uri="{FF2B5EF4-FFF2-40B4-BE49-F238E27FC236}">
                <a16:creationId xmlns:a16="http://schemas.microsoft.com/office/drawing/2014/main" id="{FED88148-DAE4-4EDB-B6CA-525B9863BA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6061" y="6456262"/>
            <a:ext cx="434145" cy="289788"/>
          </a:xfrm>
          <a:prstGeom prst="roundRect">
            <a:avLst>
              <a:gd name="adj" fmla="val 50000"/>
            </a:avLst>
          </a:prstGeom>
          <a:noFill/>
          <a:ln w="63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900" b="0" i="0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4" name="Group 4"/>
          <p:cNvGrpSpPr>
            <a:grpSpLocks noChangeAspect="1"/>
          </p:cNvGrpSpPr>
          <p:nvPr/>
        </p:nvGrpSpPr>
        <p:grpSpPr bwMode="auto">
          <a:xfrm>
            <a:off x="349250" y="6529406"/>
            <a:ext cx="1466851" cy="179388"/>
            <a:chOff x="220" y="4113"/>
            <a:chExt cx="924" cy="113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18" y="4120"/>
              <a:ext cx="100" cy="99"/>
            </a:xfrm>
            <a:custGeom>
              <a:avLst/>
              <a:gdLst>
                <a:gd name="T0" fmla="*/ 113 w 123"/>
                <a:gd name="T1" fmla="*/ 117 h 119"/>
                <a:gd name="T2" fmla="*/ 113 w 123"/>
                <a:gd name="T3" fmla="*/ 104 h 119"/>
                <a:gd name="T4" fmla="*/ 99 w 123"/>
                <a:gd name="T5" fmla="*/ 110 h 119"/>
                <a:gd name="T6" fmla="*/ 83 w 123"/>
                <a:gd name="T7" fmla="*/ 115 h 119"/>
                <a:gd name="T8" fmla="*/ 66 w 123"/>
                <a:gd name="T9" fmla="*/ 118 h 119"/>
                <a:gd name="T10" fmla="*/ 48 w 123"/>
                <a:gd name="T11" fmla="*/ 119 h 119"/>
                <a:gd name="T12" fmla="*/ 28 w 123"/>
                <a:gd name="T13" fmla="*/ 117 h 119"/>
                <a:gd name="T14" fmla="*/ 13 w 123"/>
                <a:gd name="T15" fmla="*/ 111 h 119"/>
                <a:gd name="T16" fmla="*/ 3 w 123"/>
                <a:gd name="T17" fmla="*/ 101 h 119"/>
                <a:gd name="T18" fmla="*/ 0 w 123"/>
                <a:gd name="T19" fmla="*/ 88 h 119"/>
                <a:gd name="T20" fmla="*/ 4 w 123"/>
                <a:gd name="T21" fmla="*/ 74 h 119"/>
                <a:gd name="T22" fmla="*/ 15 w 123"/>
                <a:gd name="T23" fmla="*/ 64 h 119"/>
                <a:gd name="T24" fmla="*/ 32 w 123"/>
                <a:gd name="T25" fmla="*/ 56 h 119"/>
                <a:gd name="T26" fmla="*/ 55 w 123"/>
                <a:gd name="T27" fmla="*/ 51 h 119"/>
                <a:gd name="T28" fmla="*/ 82 w 123"/>
                <a:gd name="T29" fmla="*/ 47 h 119"/>
                <a:gd name="T30" fmla="*/ 113 w 123"/>
                <a:gd name="T31" fmla="*/ 45 h 119"/>
                <a:gd name="T32" fmla="*/ 113 w 123"/>
                <a:gd name="T33" fmla="*/ 36 h 119"/>
                <a:gd name="T34" fmla="*/ 111 w 123"/>
                <a:gd name="T35" fmla="*/ 27 h 119"/>
                <a:gd name="T36" fmla="*/ 105 w 123"/>
                <a:gd name="T37" fmla="*/ 20 h 119"/>
                <a:gd name="T38" fmla="*/ 97 w 123"/>
                <a:gd name="T39" fmla="*/ 15 h 119"/>
                <a:gd name="T40" fmla="*/ 86 w 123"/>
                <a:gd name="T41" fmla="*/ 11 h 119"/>
                <a:gd name="T42" fmla="*/ 75 w 123"/>
                <a:gd name="T43" fmla="*/ 10 h 119"/>
                <a:gd name="T44" fmla="*/ 62 w 123"/>
                <a:gd name="T45" fmla="*/ 9 h 119"/>
                <a:gd name="T46" fmla="*/ 47 w 123"/>
                <a:gd name="T47" fmla="*/ 10 h 119"/>
                <a:gd name="T48" fmla="*/ 34 w 123"/>
                <a:gd name="T49" fmla="*/ 12 h 119"/>
                <a:gd name="T50" fmla="*/ 22 w 123"/>
                <a:gd name="T51" fmla="*/ 16 h 119"/>
                <a:gd name="T52" fmla="*/ 11 w 123"/>
                <a:gd name="T53" fmla="*/ 20 h 119"/>
                <a:gd name="T54" fmla="*/ 11 w 123"/>
                <a:gd name="T55" fmla="*/ 7 h 119"/>
                <a:gd name="T56" fmla="*/ 36 w 123"/>
                <a:gd name="T57" fmla="*/ 2 h 119"/>
                <a:gd name="T58" fmla="*/ 64 w 123"/>
                <a:gd name="T59" fmla="*/ 0 h 119"/>
                <a:gd name="T60" fmla="*/ 87 w 123"/>
                <a:gd name="T61" fmla="*/ 2 h 119"/>
                <a:gd name="T62" fmla="*/ 106 w 123"/>
                <a:gd name="T63" fmla="*/ 9 h 119"/>
                <a:gd name="T64" fmla="*/ 119 w 123"/>
                <a:gd name="T65" fmla="*/ 21 h 119"/>
                <a:gd name="T66" fmla="*/ 123 w 123"/>
                <a:gd name="T67" fmla="*/ 39 h 119"/>
                <a:gd name="T68" fmla="*/ 123 w 123"/>
                <a:gd name="T69" fmla="*/ 117 h 119"/>
                <a:gd name="T70" fmla="*/ 113 w 123"/>
                <a:gd name="T71" fmla="*/ 117 h 119"/>
                <a:gd name="T72" fmla="*/ 113 w 123"/>
                <a:gd name="T73" fmla="*/ 54 h 119"/>
                <a:gd name="T74" fmla="*/ 66 w 123"/>
                <a:gd name="T75" fmla="*/ 59 h 119"/>
                <a:gd name="T76" fmla="*/ 34 w 123"/>
                <a:gd name="T77" fmla="*/ 66 h 119"/>
                <a:gd name="T78" fmla="*/ 16 w 123"/>
                <a:gd name="T79" fmla="*/ 75 h 119"/>
                <a:gd name="T80" fmla="*/ 11 w 123"/>
                <a:gd name="T81" fmla="*/ 87 h 119"/>
                <a:gd name="T82" fmla="*/ 13 w 123"/>
                <a:gd name="T83" fmla="*/ 97 h 119"/>
                <a:gd name="T84" fmla="*/ 22 w 123"/>
                <a:gd name="T85" fmla="*/ 104 h 119"/>
                <a:gd name="T86" fmla="*/ 34 w 123"/>
                <a:gd name="T87" fmla="*/ 108 h 119"/>
                <a:gd name="T88" fmla="*/ 51 w 123"/>
                <a:gd name="T89" fmla="*/ 110 h 119"/>
                <a:gd name="T90" fmla="*/ 63 w 123"/>
                <a:gd name="T91" fmla="*/ 109 h 119"/>
                <a:gd name="T92" fmla="*/ 75 w 123"/>
                <a:gd name="T93" fmla="*/ 107 h 119"/>
                <a:gd name="T94" fmla="*/ 86 w 123"/>
                <a:gd name="T95" fmla="*/ 105 h 119"/>
                <a:gd name="T96" fmla="*/ 97 w 123"/>
                <a:gd name="T97" fmla="*/ 101 h 119"/>
                <a:gd name="T98" fmla="*/ 106 w 123"/>
                <a:gd name="T99" fmla="*/ 97 h 119"/>
                <a:gd name="T100" fmla="*/ 113 w 123"/>
                <a:gd name="T101" fmla="*/ 93 h 119"/>
                <a:gd name="T102" fmla="*/ 113 w 123"/>
                <a:gd name="T103" fmla="*/ 5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3" h="119">
                  <a:moveTo>
                    <a:pt x="113" y="117"/>
                  </a:moveTo>
                  <a:cubicBezTo>
                    <a:pt x="113" y="104"/>
                    <a:pt x="113" y="104"/>
                    <a:pt x="113" y="104"/>
                  </a:cubicBezTo>
                  <a:cubicBezTo>
                    <a:pt x="109" y="106"/>
                    <a:pt x="104" y="108"/>
                    <a:pt x="99" y="110"/>
                  </a:cubicBezTo>
                  <a:cubicBezTo>
                    <a:pt x="94" y="112"/>
                    <a:pt x="89" y="114"/>
                    <a:pt x="83" y="115"/>
                  </a:cubicBezTo>
                  <a:cubicBezTo>
                    <a:pt x="77" y="116"/>
                    <a:pt x="72" y="117"/>
                    <a:pt x="66" y="118"/>
                  </a:cubicBezTo>
                  <a:cubicBezTo>
                    <a:pt x="60" y="119"/>
                    <a:pt x="54" y="119"/>
                    <a:pt x="48" y="119"/>
                  </a:cubicBezTo>
                  <a:cubicBezTo>
                    <a:pt x="41" y="119"/>
                    <a:pt x="34" y="118"/>
                    <a:pt x="28" y="117"/>
                  </a:cubicBezTo>
                  <a:cubicBezTo>
                    <a:pt x="22" y="116"/>
                    <a:pt x="17" y="114"/>
                    <a:pt x="13" y="111"/>
                  </a:cubicBezTo>
                  <a:cubicBezTo>
                    <a:pt x="9" y="108"/>
                    <a:pt x="6" y="105"/>
                    <a:pt x="3" y="101"/>
                  </a:cubicBezTo>
                  <a:cubicBezTo>
                    <a:pt x="1" y="97"/>
                    <a:pt x="0" y="93"/>
                    <a:pt x="0" y="88"/>
                  </a:cubicBezTo>
                  <a:cubicBezTo>
                    <a:pt x="0" y="82"/>
                    <a:pt x="1" y="78"/>
                    <a:pt x="4" y="74"/>
                  </a:cubicBezTo>
                  <a:cubicBezTo>
                    <a:pt x="6" y="70"/>
                    <a:pt x="10" y="67"/>
                    <a:pt x="15" y="64"/>
                  </a:cubicBezTo>
                  <a:cubicBezTo>
                    <a:pt x="20" y="61"/>
                    <a:pt x="26" y="58"/>
                    <a:pt x="32" y="56"/>
                  </a:cubicBezTo>
                  <a:cubicBezTo>
                    <a:pt x="39" y="54"/>
                    <a:pt x="47" y="52"/>
                    <a:pt x="55" y="51"/>
                  </a:cubicBezTo>
                  <a:cubicBezTo>
                    <a:pt x="63" y="50"/>
                    <a:pt x="73" y="48"/>
                    <a:pt x="82" y="47"/>
                  </a:cubicBezTo>
                  <a:cubicBezTo>
                    <a:pt x="92" y="47"/>
                    <a:pt x="102" y="46"/>
                    <a:pt x="113" y="45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3" y="33"/>
                    <a:pt x="112" y="30"/>
                    <a:pt x="111" y="27"/>
                  </a:cubicBezTo>
                  <a:cubicBezTo>
                    <a:pt x="110" y="24"/>
                    <a:pt x="108" y="22"/>
                    <a:pt x="105" y="20"/>
                  </a:cubicBezTo>
                  <a:cubicBezTo>
                    <a:pt x="103" y="18"/>
                    <a:pt x="100" y="16"/>
                    <a:pt x="97" y="15"/>
                  </a:cubicBezTo>
                  <a:cubicBezTo>
                    <a:pt x="94" y="13"/>
                    <a:pt x="90" y="12"/>
                    <a:pt x="86" y="11"/>
                  </a:cubicBezTo>
                  <a:cubicBezTo>
                    <a:pt x="83" y="11"/>
                    <a:pt x="79" y="10"/>
                    <a:pt x="75" y="10"/>
                  </a:cubicBezTo>
                  <a:cubicBezTo>
                    <a:pt x="70" y="9"/>
                    <a:pt x="66" y="9"/>
                    <a:pt x="62" y="9"/>
                  </a:cubicBezTo>
                  <a:cubicBezTo>
                    <a:pt x="56" y="9"/>
                    <a:pt x="51" y="9"/>
                    <a:pt x="47" y="10"/>
                  </a:cubicBezTo>
                  <a:cubicBezTo>
                    <a:pt x="42" y="10"/>
                    <a:pt x="38" y="11"/>
                    <a:pt x="34" y="12"/>
                  </a:cubicBezTo>
                  <a:cubicBezTo>
                    <a:pt x="30" y="13"/>
                    <a:pt x="26" y="14"/>
                    <a:pt x="22" y="16"/>
                  </a:cubicBezTo>
                  <a:cubicBezTo>
                    <a:pt x="18" y="17"/>
                    <a:pt x="15" y="18"/>
                    <a:pt x="11" y="20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5"/>
                    <a:pt x="27" y="4"/>
                    <a:pt x="36" y="2"/>
                  </a:cubicBezTo>
                  <a:cubicBezTo>
                    <a:pt x="45" y="0"/>
                    <a:pt x="54" y="0"/>
                    <a:pt x="64" y="0"/>
                  </a:cubicBezTo>
                  <a:cubicBezTo>
                    <a:pt x="72" y="0"/>
                    <a:pt x="80" y="0"/>
                    <a:pt x="87" y="2"/>
                  </a:cubicBezTo>
                  <a:cubicBezTo>
                    <a:pt x="94" y="3"/>
                    <a:pt x="101" y="6"/>
                    <a:pt x="106" y="9"/>
                  </a:cubicBezTo>
                  <a:cubicBezTo>
                    <a:pt x="112" y="12"/>
                    <a:pt x="116" y="16"/>
                    <a:pt x="119" y="21"/>
                  </a:cubicBezTo>
                  <a:cubicBezTo>
                    <a:pt x="122" y="26"/>
                    <a:pt x="123" y="32"/>
                    <a:pt x="123" y="39"/>
                  </a:cubicBezTo>
                  <a:cubicBezTo>
                    <a:pt x="123" y="117"/>
                    <a:pt x="123" y="117"/>
                    <a:pt x="123" y="117"/>
                  </a:cubicBezTo>
                  <a:lnTo>
                    <a:pt x="113" y="117"/>
                  </a:lnTo>
                  <a:close/>
                  <a:moveTo>
                    <a:pt x="113" y="54"/>
                  </a:moveTo>
                  <a:cubicBezTo>
                    <a:pt x="95" y="55"/>
                    <a:pt x="79" y="57"/>
                    <a:pt x="66" y="59"/>
                  </a:cubicBezTo>
                  <a:cubicBezTo>
                    <a:pt x="53" y="61"/>
                    <a:pt x="43" y="63"/>
                    <a:pt x="34" y="66"/>
                  </a:cubicBezTo>
                  <a:cubicBezTo>
                    <a:pt x="26" y="68"/>
                    <a:pt x="20" y="71"/>
                    <a:pt x="16" y="75"/>
                  </a:cubicBezTo>
                  <a:cubicBezTo>
                    <a:pt x="13" y="78"/>
                    <a:pt x="11" y="83"/>
                    <a:pt x="11" y="87"/>
                  </a:cubicBezTo>
                  <a:cubicBezTo>
                    <a:pt x="11" y="91"/>
                    <a:pt x="12" y="94"/>
                    <a:pt x="13" y="97"/>
                  </a:cubicBezTo>
                  <a:cubicBezTo>
                    <a:pt x="15" y="100"/>
                    <a:pt x="18" y="102"/>
                    <a:pt x="22" y="104"/>
                  </a:cubicBezTo>
                  <a:cubicBezTo>
                    <a:pt x="25" y="106"/>
                    <a:pt x="29" y="107"/>
                    <a:pt x="34" y="108"/>
                  </a:cubicBezTo>
                  <a:cubicBezTo>
                    <a:pt x="39" y="109"/>
                    <a:pt x="45" y="110"/>
                    <a:pt x="51" y="110"/>
                  </a:cubicBezTo>
                  <a:cubicBezTo>
                    <a:pt x="55" y="110"/>
                    <a:pt x="59" y="110"/>
                    <a:pt x="63" y="109"/>
                  </a:cubicBezTo>
                  <a:cubicBezTo>
                    <a:pt x="67" y="109"/>
                    <a:pt x="71" y="108"/>
                    <a:pt x="75" y="107"/>
                  </a:cubicBezTo>
                  <a:cubicBezTo>
                    <a:pt x="78" y="107"/>
                    <a:pt x="82" y="106"/>
                    <a:pt x="86" y="105"/>
                  </a:cubicBezTo>
                  <a:cubicBezTo>
                    <a:pt x="90" y="104"/>
                    <a:pt x="93" y="103"/>
                    <a:pt x="97" y="101"/>
                  </a:cubicBezTo>
                  <a:cubicBezTo>
                    <a:pt x="100" y="100"/>
                    <a:pt x="103" y="99"/>
                    <a:pt x="106" y="97"/>
                  </a:cubicBezTo>
                  <a:cubicBezTo>
                    <a:pt x="109" y="96"/>
                    <a:pt x="111" y="95"/>
                    <a:pt x="113" y="93"/>
                  </a:cubicBezTo>
                  <a:lnTo>
                    <a:pt x="113" y="54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537" y="4122"/>
              <a:ext cx="108" cy="96"/>
            </a:xfrm>
            <a:custGeom>
              <a:avLst/>
              <a:gdLst>
                <a:gd name="T0" fmla="*/ 60 w 108"/>
                <a:gd name="T1" fmla="*/ 96 h 96"/>
                <a:gd name="T2" fmla="*/ 47 w 108"/>
                <a:gd name="T3" fmla="*/ 96 h 96"/>
                <a:gd name="T4" fmla="*/ 0 w 108"/>
                <a:gd name="T5" fmla="*/ 0 h 96"/>
                <a:gd name="T6" fmla="*/ 10 w 108"/>
                <a:gd name="T7" fmla="*/ 0 h 96"/>
                <a:gd name="T8" fmla="*/ 54 w 108"/>
                <a:gd name="T9" fmla="*/ 90 h 96"/>
                <a:gd name="T10" fmla="*/ 98 w 108"/>
                <a:gd name="T11" fmla="*/ 0 h 96"/>
                <a:gd name="T12" fmla="*/ 108 w 108"/>
                <a:gd name="T13" fmla="*/ 0 h 96"/>
                <a:gd name="T14" fmla="*/ 60 w 108"/>
                <a:gd name="T1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8" h="96">
                  <a:moveTo>
                    <a:pt x="60" y="96"/>
                  </a:moveTo>
                  <a:lnTo>
                    <a:pt x="47" y="96"/>
                  </a:lnTo>
                  <a:lnTo>
                    <a:pt x="0" y="0"/>
                  </a:lnTo>
                  <a:lnTo>
                    <a:pt x="10" y="0"/>
                  </a:lnTo>
                  <a:lnTo>
                    <a:pt x="54" y="90"/>
                  </a:lnTo>
                  <a:lnTo>
                    <a:pt x="98" y="0"/>
                  </a:lnTo>
                  <a:lnTo>
                    <a:pt x="108" y="0"/>
                  </a:lnTo>
                  <a:lnTo>
                    <a:pt x="60" y="96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663" y="4122"/>
              <a:ext cx="9" cy="96"/>
            </a:xfrm>
            <a:prstGeom prst="rect">
              <a:avLst/>
            </a:pr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/>
            <p:cNvSpPr>
              <a:spLocks noEditPoints="1"/>
            </p:cNvSpPr>
            <p:nvPr/>
          </p:nvSpPr>
          <p:spPr bwMode="auto">
            <a:xfrm>
              <a:off x="697" y="4120"/>
              <a:ext cx="100" cy="99"/>
            </a:xfrm>
            <a:custGeom>
              <a:avLst/>
              <a:gdLst>
                <a:gd name="T0" fmla="*/ 113 w 123"/>
                <a:gd name="T1" fmla="*/ 117 h 119"/>
                <a:gd name="T2" fmla="*/ 113 w 123"/>
                <a:gd name="T3" fmla="*/ 104 h 119"/>
                <a:gd name="T4" fmla="*/ 99 w 123"/>
                <a:gd name="T5" fmla="*/ 110 h 119"/>
                <a:gd name="T6" fmla="*/ 83 w 123"/>
                <a:gd name="T7" fmla="*/ 115 h 119"/>
                <a:gd name="T8" fmla="*/ 66 w 123"/>
                <a:gd name="T9" fmla="*/ 118 h 119"/>
                <a:gd name="T10" fmla="*/ 48 w 123"/>
                <a:gd name="T11" fmla="*/ 119 h 119"/>
                <a:gd name="T12" fmla="*/ 28 w 123"/>
                <a:gd name="T13" fmla="*/ 117 h 119"/>
                <a:gd name="T14" fmla="*/ 13 w 123"/>
                <a:gd name="T15" fmla="*/ 111 h 119"/>
                <a:gd name="T16" fmla="*/ 3 w 123"/>
                <a:gd name="T17" fmla="*/ 101 h 119"/>
                <a:gd name="T18" fmla="*/ 0 w 123"/>
                <a:gd name="T19" fmla="*/ 88 h 119"/>
                <a:gd name="T20" fmla="*/ 4 w 123"/>
                <a:gd name="T21" fmla="*/ 74 h 119"/>
                <a:gd name="T22" fmla="*/ 15 w 123"/>
                <a:gd name="T23" fmla="*/ 64 h 119"/>
                <a:gd name="T24" fmla="*/ 32 w 123"/>
                <a:gd name="T25" fmla="*/ 56 h 119"/>
                <a:gd name="T26" fmla="*/ 55 w 123"/>
                <a:gd name="T27" fmla="*/ 51 h 119"/>
                <a:gd name="T28" fmla="*/ 82 w 123"/>
                <a:gd name="T29" fmla="*/ 47 h 119"/>
                <a:gd name="T30" fmla="*/ 113 w 123"/>
                <a:gd name="T31" fmla="*/ 45 h 119"/>
                <a:gd name="T32" fmla="*/ 113 w 123"/>
                <a:gd name="T33" fmla="*/ 36 h 119"/>
                <a:gd name="T34" fmla="*/ 111 w 123"/>
                <a:gd name="T35" fmla="*/ 27 h 119"/>
                <a:gd name="T36" fmla="*/ 105 w 123"/>
                <a:gd name="T37" fmla="*/ 20 h 119"/>
                <a:gd name="T38" fmla="*/ 97 w 123"/>
                <a:gd name="T39" fmla="*/ 15 h 119"/>
                <a:gd name="T40" fmla="*/ 86 w 123"/>
                <a:gd name="T41" fmla="*/ 11 h 119"/>
                <a:gd name="T42" fmla="*/ 74 w 123"/>
                <a:gd name="T43" fmla="*/ 10 h 119"/>
                <a:gd name="T44" fmla="*/ 62 w 123"/>
                <a:gd name="T45" fmla="*/ 9 h 119"/>
                <a:gd name="T46" fmla="*/ 46 w 123"/>
                <a:gd name="T47" fmla="*/ 10 h 119"/>
                <a:gd name="T48" fmla="*/ 33 w 123"/>
                <a:gd name="T49" fmla="*/ 12 h 119"/>
                <a:gd name="T50" fmla="*/ 22 w 123"/>
                <a:gd name="T51" fmla="*/ 16 h 119"/>
                <a:gd name="T52" fmla="*/ 11 w 123"/>
                <a:gd name="T53" fmla="*/ 20 h 119"/>
                <a:gd name="T54" fmla="*/ 11 w 123"/>
                <a:gd name="T55" fmla="*/ 7 h 119"/>
                <a:gd name="T56" fmla="*/ 36 w 123"/>
                <a:gd name="T57" fmla="*/ 2 h 119"/>
                <a:gd name="T58" fmla="*/ 64 w 123"/>
                <a:gd name="T59" fmla="*/ 0 h 119"/>
                <a:gd name="T60" fmla="*/ 87 w 123"/>
                <a:gd name="T61" fmla="*/ 2 h 119"/>
                <a:gd name="T62" fmla="*/ 106 w 123"/>
                <a:gd name="T63" fmla="*/ 9 h 119"/>
                <a:gd name="T64" fmla="*/ 119 w 123"/>
                <a:gd name="T65" fmla="*/ 21 h 119"/>
                <a:gd name="T66" fmla="*/ 123 w 123"/>
                <a:gd name="T67" fmla="*/ 39 h 119"/>
                <a:gd name="T68" fmla="*/ 123 w 123"/>
                <a:gd name="T69" fmla="*/ 117 h 119"/>
                <a:gd name="T70" fmla="*/ 113 w 123"/>
                <a:gd name="T71" fmla="*/ 117 h 119"/>
                <a:gd name="T72" fmla="*/ 113 w 123"/>
                <a:gd name="T73" fmla="*/ 54 h 119"/>
                <a:gd name="T74" fmla="*/ 66 w 123"/>
                <a:gd name="T75" fmla="*/ 59 h 119"/>
                <a:gd name="T76" fmla="*/ 34 w 123"/>
                <a:gd name="T77" fmla="*/ 66 h 119"/>
                <a:gd name="T78" fmla="*/ 16 w 123"/>
                <a:gd name="T79" fmla="*/ 75 h 119"/>
                <a:gd name="T80" fmla="*/ 11 w 123"/>
                <a:gd name="T81" fmla="*/ 87 h 119"/>
                <a:gd name="T82" fmla="*/ 13 w 123"/>
                <a:gd name="T83" fmla="*/ 97 h 119"/>
                <a:gd name="T84" fmla="*/ 21 w 123"/>
                <a:gd name="T85" fmla="*/ 104 h 119"/>
                <a:gd name="T86" fmla="*/ 34 w 123"/>
                <a:gd name="T87" fmla="*/ 108 h 119"/>
                <a:gd name="T88" fmla="*/ 51 w 123"/>
                <a:gd name="T89" fmla="*/ 110 h 119"/>
                <a:gd name="T90" fmla="*/ 63 w 123"/>
                <a:gd name="T91" fmla="*/ 109 h 119"/>
                <a:gd name="T92" fmla="*/ 74 w 123"/>
                <a:gd name="T93" fmla="*/ 107 h 119"/>
                <a:gd name="T94" fmla="*/ 86 w 123"/>
                <a:gd name="T95" fmla="*/ 105 h 119"/>
                <a:gd name="T96" fmla="*/ 97 w 123"/>
                <a:gd name="T97" fmla="*/ 101 h 119"/>
                <a:gd name="T98" fmla="*/ 106 w 123"/>
                <a:gd name="T99" fmla="*/ 97 h 119"/>
                <a:gd name="T100" fmla="*/ 113 w 123"/>
                <a:gd name="T101" fmla="*/ 93 h 119"/>
                <a:gd name="T102" fmla="*/ 113 w 123"/>
                <a:gd name="T103" fmla="*/ 5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3" h="119">
                  <a:moveTo>
                    <a:pt x="113" y="117"/>
                  </a:moveTo>
                  <a:cubicBezTo>
                    <a:pt x="113" y="104"/>
                    <a:pt x="113" y="104"/>
                    <a:pt x="113" y="104"/>
                  </a:cubicBezTo>
                  <a:cubicBezTo>
                    <a:pt x="109" y="106"/>
                    <a:pt x="104" y="108"/>
                    <a:pt x="99" y="110"/>
                  </a:cubicBezTo>
                  <a:cubicBezTo>
                    <a:pt x="94" y="112"/>
                    <a:pt x="89" y="114"/>
                    <a:pt x="83" y="115"/>
                  </a:cubicBezTo>
                  <a:cubicBezTo>
                    <a:pt x="77" y="116"/>
                    <a:pt x="72" y="117"/>
                    <a:pt x="66" y="118"/>
                  </a:cubicBezTo>
                  <a:cubicBezTo>
                    <a:pt x="60" y="119"/>
                    <a:pt x="54" y="119"/>
                    <a:pt x="48" y="119"/>
                  </a:cubicBezTo>
                  <a:cubicBezTo>
                    <a:pt x="40" y="119"/>
                    <a:pt x="34" y="118"/>
                    <a:pt x="28" y="117"/>
                  </a:cubicBezTo>
                  <a:cubicBezTo>
                    <a:pt x="22" y="116"/>
                    <a:pt x="17" y="114"/>
                    <a:pt x="13" y="111"/>
                  </a:cubicBezTo>
                  <a:cubicBezTo>
                    <a:pt x="9" y="108"/>
                    <a:pt x="5" y="105"/>
                    <a:pt x="3" y="101"/>
                  </a:cubicBezTo>
                  <a:cubicBezTo>
                    <a:pt x="1" y="97"/>
                    <a:pt x="0" y="93"/>
                    <a:pt x="0" y="88"/>
                  </a:cubicBezTo>
                  <a:cubicBezTo>
                    <a:pt x="0" y="82"/>
                    <a:pt x="1" y="78"/>
                    <a:pt x="4" y="74"/>
                  </a:cubicBezTo>
                  <a:cubicBezTo>
                    <a:pt x="6" y="70"/>
                    <a:pt x="10" y="67"/>
                    <a:pt x="15" y="64"/>
                  </a:cubicBezTo>
                  <a:cubicBezTo>
                    <a:pt x="20" y="61"/>
                    <a:pt x="25" y="58"/>
                    <a:pt x="32" y="56"/>
                  </a:cubicBezTo>
                  <a:cubicBezTo>
                    <a:pt x="39" y="54"/>
                    <a:pt x="47" y="52"/>
                    <a:pt x="55" y="51"/>
                  </a:cubicBezTo>
                  <a:cubicBezTo>
                    <a:pt x="63" y="50"/>
                    <a:pt x="72" y="48"/>
                    <a:pt x="82" y="47"/>
                  </a:cubicBezTo>
                  <a:cubicBezTo>
                    <a:pt x="92" y="47"/>
                    <a:pt x="102" y="46"/>
                    <a:pt x="113" y="45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3" y="33"/>
                    <a:pt x="112" y="30"/>
                    <a:pt x="111" y="27"/>
                  </a:cubicBezTo>
                  <a:cubicBezTo>
                    <a:pt x="110" y="24"/>
                    <a:pt x="108" y="22"/>
                    <a:pt x="105" y="20"/>
                  </a:cubicBezTo>
                  <a:cubicBezTo>
                    <a:pt x="103" y="18"/>
                    <a:pt x="100" y="16"/>
                    <a:pt x="97" y="15"/>
                  </a:cubicBezTo>
                  <a:cubicBezTo>
                    <a:pt x="94" y="13"/>
                    <a:pt x="90" y="12"/>
                    <a:pt x="86" y="11"/>
                  </a:cubicBezTo>
                  <a:cubicBezTo>
                    <a:pt x="83" y="11"/>
                    <a:pt x="79" y="10"/>
                    <a:pt x="74" y="10"/>
                  </a:cubicBezTo>
                  <a:cubicBezTo>
                    <a:pt x="70" y="9"/>
                    <a:pt x="66" y="9"/>
                    <a:pt x="62" y="9"/>
                  </a:cubicBezTo>
                  <a:cubicBezTo>
                    <a:pt x="56" y="9"/>
                    <a:pt x="51" y="9"/>
                    <a:pt x="46" y="10"/>
                  </a:cubicBezTo>
                  <a:cubicBezTo>
                    <a:pt x="42" y="10"/>
                    <a:pt x="37" y="11"/>
                    <a:pt x="33" y="12"/>
                  </a:cubicBezTo>
                  <a:cubicBezTo>
                    <a:pt x="29" y="13"/>
                    <a:pt x="26" y="14"/>
                    <a:pt x="22" y="16"/>
                  </a:cubicBezTo>
                  <a:cubicBezTo>
                    <a:pt x="18" y="17"/>
                    <a:pt x="15" y="18"/>
                    <a:pt x="11" y="20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5"/>
                    <a:pt x="27" y="4"/>
                    <a:pt x="36" y="2"/>
                  </a:cubicBezTo>
                  <a:cubicBezTo>
                    <a:pt x="44" y="0"/>
                    <a:pt x="54" y="0"/>
                    <a:pt x="64" y="0"/>
                  </a:cubicBezTo>
                  <a:cubicBezTo>
                    <a:pt x="72" y="0"/>
                    <a:pt x="80" y="0"/>
                    <a:pt x="87" y="2"/>
                  </a:cubicBezTo>
                  <a:cubicBezTo>
                    <a:pt x="94" y="3"/>
                    <a:pt x="101" y="6"/>
                    <a:pt x="106" y="9"/>
                  </a:cubicBezTo>
                  <a:cubicBezTo>
                    <a:pt x="111" y="12"/>
                    <a:pt x="116" y="16"/>
                    <a:pt x="119" y="21"/>
                  </a:cubicBezTo>
                  <a:cubicBezTo>
                    <a:pt x="122" y="26"/>
                    <a:pt x="123" y="32"/>
                    <a:pt x="123" y="39"/>
                  </a:cubicBezTo>
                  <a:cubicBezTo>
                    <a:pt x="123" y="117"/>
                    <a:pt x="123" y="117"/>
                    <a:pt x="123" y="117"/>
                  </a:cubicBezTo>
                  <a:lnTo>
                    <a:pt x="113" y="117"/>
                  </a:lnTo>
                  <a:close/>
                  <a:moveTo>
                    <a:pt x="113" y="54"/>
                  </a:moveTo>
                  <a:cubicBezTo>
                    <a:pt x="95" y="55"/>
                    <a:pt x="79" y="57"/>
                    <a:pt x="66" y="59"/>
                  </a:cubicBezTo>
                  <a:cubicBezTo>
                    <a:pt x="53" y="61"/>
                    <a:pt x="43" y="63"/>
                    <a:pt x="34" y="66"/>
                  </a:cubicBezTo>
                  <a:cubicBezTo>
                    <a:pt x="26" y="68"/>
                    <a:pt x="20" y="71"/>
                    <a:pt x="16" y="75"/>
                  </a:cubicBezTo>
                  <a:cubicBezTo>
                    <a:pt x="12" y="78"/>
                    <a:pt x="11" y="83"/>
                    <a:pt x="11" y="87"/>
                  </a:cubicBezTo>
                  <a:cubicBezTo>
                    <a:pt x="11" y="91"/>
                    <a:pt x="11" y="94"/>
                    <a:pt x="13" y="97"/>
                  </a:cubicBezTo>
                  <a:cubicBezTo>
                    <a:pt x="15" y="100"/>
                    <a:pt x="18" y="102"/>
                    <a:pt x="21" y="104"/>
                  </a:cubicBezTo>
                  <a:cubicBezTo>
                    <a:pt x="25" y="106"/>
                    <a:pt x="29" y="107"/>
                    <a:pt x="34" y="108"/>
                  </a:cubicBezTo>
                  <a:cubicBezTo>
                    <a:pt x="39" y="109"/>
                    <a:pt x="45" y="110"/>
                    <a:pt x="51" y="110"/>
                  </a:cubicBezTo>
                  <a:cubicBezTo>
                    <a:pt x="55" y="110"/>
                    <a:pt x="59" y="110"/>
                    <a:pt x="63" y="109"/>
                  </a:cubicBezTo>
                  <a:cubicBezTo>
                    <a:pt x="67" y="109"/>
                    <a:pt x="70" y="108"/>
                    <a:pt x="74" y="107"/>
                  </a:cubicBezTo>
                  <a:cubicBezTo>
                    <a:pt x="78" y="107"/>
                    <a:pt x="82" y="106"/>
                    <a:pt x="86" y="105"/>
                  </a:cubicBezTo>
                  <a:cubicBezTo>
                    <a:pt x="90" y="104"/>
                    <a:pt x="93" y="103"/>
                    <a:pt x="97" y="101"/>
                  </a:cubicBezTo>
                  <a:cubicBezTo>
                    <a:pt x="100" y="100"/>
                    <a:pt x="103" y="99"/>
                    <a:pt x="106" y="97"/>
                  </a:cubicBezTo>
                  <a:cubicBezTo>
                    <a:pt x="109" y="96"/>
                    <a:pt x="111" y="95"/>
                    <a:pt x="113" y="93"/>
                  </a:cubicBezTo>
                  <a:lnTo>
                    <a:pt x="113" y="54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813" y="4122"/>
              <a:ext cx="94" cy="96"/>
            </a:xfrm>
            <a:custGeom>
              <a:avLst/>
              <a:gdLst>
                <a:gd name="T0" fmla="*/ 51 w 94"/>
                <a:gd name="T1" fmla="*/ 8 h 96"/>
                <a:gd name="T2" fmla="*/ 51 w 94"/>
                <a:gd name="T3" fmla="*/ 96 h 96"/>
                <a:gd name="T4" fmla="*/ 43 w 94"/>
                <a:gd name="T5" fmla="*/ 96 h 96"/>
                <a:gd name="T6" fmla="*/ 43 w 94"/>
                <a:gd name="T7" fmla="*/ 8 h 96"/>
                <a:gd name="T8" fmla="*/ 0 w 94"/>
                <a:gd name="T9" fmla="*/ 8 h 96"/>
                <a:gd name="T10" fmla="*/ 0 w 94"/>
                <a:gd name="T11" fmla="*/ 0 h 96"/>
                <a:gd name="T12" fmla="*/ 94 w 94"/>
                <a:gd name="T13" fmla="*/ 0 h 96"/>
                <a:gd name="T14" fmla="*/ 94 w 94"/>
                <a:gd name="T15" fmla="*/ 8 h 96"/>
                <a:gd name="T16" fmla="*/ 51 w 94"/>
                <a:gd name="T17" fmla="*/ 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4" h="96">
                  <a:moveTo>
                    <a:pt x="51" y="8"/>
                  </a:moveTo>
                  <a:lnTo>
                    <a:pt x="51" y="96"/>
                  </a:lnTo>
                  <a:lnTo>
                    <a:pt x="43" y="96"/>
                  </a:lnTo>
                  <a:lnTo>
                    <a:pt x="43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94" y="0"/>
                  </a:lnTo>
                  <a:lnTo>
                    <a:pt x="94" y="8"/>
                  </a:lnTo>
                  <a:lnTo>
                    <a:pt x="51" y="8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926" y="4120"/>
              <a:ext cx="69" cy="98"/>
            </a:xfrm>
            <a:custGeom>
              <a:avLst/>
              <a:gdLst>
                <a:gd name="T0" fmla="*/ 78 w 85"/>
                <a:gd name="T1" fmla="*/ 10 h 118"/>
                <a:gd name="T2" fmla="*/ 67 w 85"/>
                <a:gd name="T3" fmla="*/ 9 h 118"/>
                <a:gd name="T4" fmla="*/ 50 w 85"/>
                <a:gd name="T5" fmla="*/ 11 h 118"/>
                <a:gd name="T6" fmla="*/ 34 w 85"/>
                <a:gd name="T7" fmla="*/ 18 h 118"/>
                <a:gd name="T8" fmla="*/ 21 w 85"/>
                <a:gd name="T9" fmla="*/ 27 h 118"/>
                <a:gd name="T10" fmla="*/ 10 w 85"/>
                <a:gd name="T11" fmla="*/ 38 h 118"/>
                <a:gd name="T12" fmla="*/ 10 w 85"/>
                <a:gd name="T13" fmla="*/ 118 h 118"/>
                <a:gd name="T14" fmla="*/ 0 w 85"/>
                <a:gd name="T15" fmla="*/ 118 h 118"/>
                <a:gd name="T16" fmla="*/ 0 w 85"/>
                <a:gd name="T17" fmla="*/ 3 h 118"/>
                <a:gd name="T18" fmla="*/ 10 w 85"/>
                <a:gd name="T19" fmla="*/ 3 h 118"/>
                <a:gd name="T20" fmla="*/ 10 w 85"/>
                <a:gd name="T21" fmla="*/ 26 h 118"/>
                <a:gd name="T22" fmla="*/ 23 w 85"/>
                <a:gd name="T23" fmla="*/ 16 h 118"/>
                <a:gd name="T24" fmla="*/ 36 w 85"/>
                <a:gd name="T25" fmla="*/ 7 h 118"/>
                <a:gd name="T26" fmla="*/ 52 w 85"/>
                <a:gd name="T27" fmla="*/ 2 h 118"/>
                <a:gd name="T28" fmla="*/ 68 w 85"/>
                <a:gd name="T29" fmla="*/ 0 h 118"/>
                <a:gd name="T30" fmla="*/ 74 w 85"/>
                <a:gd name="T31" fmla="*/ 0 h 118"/>
                <a:gd name="T32" fmla="*/ 78 w 85"/>
                <a:gd name="T33" fmla="*/ 0 h 118"/>
                <a:gd name="T34" fmla="*/ 82 w 85"/>
                <a:gd name="T35" fmla="*/ 1 h 118"/>
                <a:gd name="T36" fmla="*/ 85 w 85"/>
                <a:gd name="T37" fmla="*/ 1 h 118"/>
                <a:gd name="T38" fmla="*/ 85 w 85"/>
                <a:gd name="T39" fmla="*/ 12 h 118"/>
                <a:gd name="T40" fmla="*/ 78 w 85"/>
                <a:gd name="T41" fmla="*/ 1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5" h="118">
                  <a:moveTo>
                    <a:pt x="78" y="10"/>
                  </a:moveTo>
                  <a:cubicBezTo>
                    <a:pt x="76" y="9"/>
                    <a:pt x="72" y="9"/>
                    <a:pt x="67" y="9"/>
                  </a:cubicBezTo>
                  <a:cubicBezTo>
                    <a:pt x="61" y="9"/>
                    <a:pt x="55" y="10"/>
                    <a:pt x="50" y="11"/>
                  </a:cubicBezTo>
                  <a:cubicBezTo>
                    <a:pt x="44" y="13"/>
                    <a:pt x="39" y="15"/>
                    <a:pt x="34" y="18"/>
                  </a:cubicBezTo>
                  <a:cubicBezTo>
                    <a:pt x="30" y="20"/>
                    <a:pt x="25" y="23"/>
                    <a:pt x="21" y="27"/>
                  </a:cubicBezTo>
                  <a:cubicBezTo>
                    <a:pt x="17" y="30"/>
                    <a:pt x="14" y="34"/>
                    <a:pt x="10" y="38"/>
                  </a:cubicBezTo>
                  <a:cubicBezTo>
                    <a:pt x="10" y="118"/>
                    <a:pt x="10" y="118"/>
                    <a:pt x="1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4" y="22"/>
                    <a:pt x="18" y="19"/>
                    <a:pt x="23" y="16"/>
                  </a:cubicBezTo>
                  <a:cubicBezTo>
                    <a:pt x="27" y="12"/>
                    <a:pt x="32" y="10"/>
                    <a:pt x="36" y="7"/>
                  </a:cubicBezTo>
                  <a:cubicBezTo>
                    <a:pt x="41" y="5"/>
                    <a:pt x="46" y="3"/>
                    <a:pt x="52" y="2"/>
                  </a:cubicBezTo>
                  <a:cubicBezTo>
                    <a:pt x="57" y="1"/>
                    <a:pt x="63" y="0"/>
                    <a:pt x="68" y="0"/>
                  </a:cubicBezTo>
                  <a:cubicBezTo>
                    <a:pt x="70" y="0"/>
                    <a:pt x="72" y="0"/>
                    <a:pt x="74" y="0"/>
                  </a:cubicBezTo>
                  <a:cubicBezTo>
                    <a:pt x="75" y="0"/>
                    <a:pt x="77" y="0"/>
                    <a:pt x="78" y="0"/>
                  </a:cubicBezTo>
                  <a:cubicBezTo>
                    <a:pt x="79" y="0"/>
                    <a:pt x="80" y="1"/>
                    <a:pt x="82" y="1"/>
                  </a:cubicBezTo>
                  <a:cubicBezTo>
                    <a:pt x="83" y="1"/>
                    <a:pt x="84" y="1"/>
                    <a:pt x="85" y="1"/>
                  </a:cubicBezTo>
                  <a:cubicBezTo>
                    <a:pt x="85" y="12"/>
                    <a:pt x="85" y="12"/>
                    <a:pt x="85" y="12"/>
                  </a:cubicBezTo>
                  <a:cubicBezTo>
                    <a:pt x="84" y="11"/>
                    <a:pt x="81" y="11"/>
                    <a:pt x="78" y="10"/>
                  </a:cubicBez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1011" y="4122"/>
              <a:ext cx="8" cy="96"/>
            </a:xfrm>
            <a:prstGeom prst="rect">
              <a:avLst/>
            </a:pr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1041" y="4122"/>
              <a:ext cx="103" cy="96"/>
            </a:xfrm>
            <a:custGeom>
              <a:avLst/>
              <a:gdLst>
                <a:gd name="T0" fmla="*/ 51 w 103"/>
                <a:gd name="T1" fmla="*/ 52 h 96"/>
                <a:gd name="T2" fmla="*/ 11 w 103"/>
                <a:gd name="T3" fmla="*/ 96 h 96"/>
                <a:gd name="T4" fmla="*/ 0 w 103"/>
                <a:gd name="T5" fmla="*/ 96 h 96"/>
                <a:gd name="T6" fmla="*/ 46 w 103"/>
                <a:gd name="T7" fmla="*/ 47 h 96"/>
                <a:gd name="T8" fmla="*/ 3 w 103"/>
                <a:gd name="T9" fmla="*/ 0 h 96"/>
                <a:gd name="T10" fmla="*/ 13 w 103"/>
                <a:gd name="T11" fmla="*/ 0 h 96"/>
                <a:gd name="T12" fmla="*/ 51 w 103"/>
                <a:gd name="T13" fmla="*/ 41 h 96"/>
                <a:gd name="T14" fmla="*/ 90 w 103"/>
                <a:gd name="T15" fmla="*/ 0 h 96"/>
                <a:gd name="T16" fmla="*/ 100 w 103"/>
                <a:gd name="T17" fmla="*/ 0 h 96"/>
                <a:gd name="T18" fmla="*/ 57 w 103"/>
                <a:gd name="T19" fmla="*/ 47 h 96"/>
                <a:gd name="T20" fmla="*/ 103 w 103"/>
                <a:gd name="T21" fmla="*/ 96 h 96"/>
                <a:gd name="T22" fmla="*/ 92 w 103"/>
                <a:gd name="T23" fmla="*/ 96 h 96"/>
                <a:gd name="T24" fmla="*/ 51 w 103"/>
                <a:gd name="T25" fmla="*/ 5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3" h="96">
                  <a:moveTo>
                    <a:pt x="51" y="52"/>
                  </a:moveTo>
                  <a:lnTo>
                    <a:pt x="11" y="96"/>
                  </a:lnTo>
                  <a:lnTo>
                    <a:pt x="0" y="96"/>
                  </a:lnTo>
                  <a:lnTo>
                    <a:pt x="46" y="47"/>
                  </a:lnTo>
                  <a:lnTo>
                    <a:pt x="3" y="0"/>
                  </a:lnTo>
                  <a:lnTo>
                    <a:pt x="13" y="0"/>
                  </a:lnTo>
                  <a:lnTo>
                    <a:pt x="51" y="41"/>
                  </a:lnTo>
                  <a:lnTo>
                    <a:pt x="90" y="0"/>
                  </a:lnTo>
                  <a:lnTo>
                    <a:pt x="100" y="0"/>
                  </a:lnTo>
                  <a:lnTo>
                    <a:pt x="57" y="47"/>
                  </a:lnTo>
                  <a:lnTo>
                    <a:pt x="103" y="96"/>
                  </a:lnTo>
                  <a:lnTo>
                    <a:pt x="92" y="96"/>
                  </a:lnTo>
                  <a:lnTo>
                    <a:pt x="51" y="52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220" y="4113"/>
              <a:ext cx="153" cy="113"/>
            </a:xfrm>
            <a:custGeom>
              <a:avLst/>
              <a:gdLst>
                <a:gd name="T0" fmla="*/ 180 w 189"/>
                <a:gd name="T1" fmla="*/ 92 h 136"/>
                <a:gd name="T2" fmla="*/ 161 w 189"/>
                <a:gd name="T3" fmla="*/ 68 h 136"/>
                <a:gd name="T4" fmla="*/ 126 w 189"/>
                <a:gd name="T5" fmla="*/ 24 h 136"/>
                <a:gd name="T6" fmla="*/ 116 w 189"/>
                <a:gd name="T7" fmla="*/ 10 h 136"/>
                <a:gd name="T8" fmla="*/ 94 w 189"/>
                <a:gd name="T9" fmla="*/ 0 h 136"/>
                <a:gd name="T10" fmla="*/ 73 w 189"/>
                <a:gd name="T11" fmla="*/ 10 h 136"/>
                <a:gd name="T12" fmla="*/ 62 w 189"/>
                <a:gd name="T13" fmla="*/ 24 h 136"/>
                <a:gd name="T14" fmla="*/ 28 w 189"/>
                <a:gd name="T15" fmla="*/ 68 h 136"/>
                <a:gd name="T16" fmla="*/ 9 w 189"/>
                <a:gd name="T17" fmla="*/ 92 h 136"/>
                <a:gd name="T18" fmla="*/ 14 w 189"/>
                <a:gd name="T19" fmla="*/ 130 h 136"/>
                <a:gd name="T20" fmla="*/ 30 w 189"/>
                <a:gd name="T21" fmla="*/ 136 h 136"/>
                <a:gd name="T22" fmla="*/ 52 w 189"/>
                <a:gd name="T23" fmla="*/ 126 h 136"/>
                <a:gd name="T24" fmla="*/ 62 w 189"/>
                <a:gd name="T25" fmla="*/ 112 h 136"/>
                <a:gd name="T26" fmla="*/ 90 w 189"/>
                <a:gd name="T27" fmla="*/ 77 h 136"/>
                <a:gd name="T28" fmla="*/ 77 w 189"/>
                <a:gd name="T29" fmla="*/ 49 h 136"/>
                <a:gd name="T30" fmla="*/ 88 w 189"/>
                <a:gd name="T31" fmla="*/ 64 h 136"/>
                <a:gd name="T32" fmla="*/ 94 w 189"/>
                <a:gd name="T33" fmla="*/ 71 h 136"/>
                <a:gd name="T34" fmla="*/ 126 w 189"/>
                <a:gd name="T35" fmla="*/ 112 h 136"/>
                <a:gd name="T36" fmla="*/ 137 w 189"/>
                <a:gd name="T37" fmla="*/ 126 h 136"/>
                <a:gd name="T38" fmla="*/ 158 w 189"/>
                <a:gd name="T39" fmla="*/ 136 h 136"/>
                <a:gd name="T40" fmla="*/ 175 w 189"/>
                <a:gd name="T41" fmla="*/ 130 h 136"/>
                <a:gd name="T42" fmla="*/ 180 w 189"/>
                <a:gd name="T43" fmla="*/ 92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9" h="136">
                  <a:moveTo>
                    <a:pt x="180" y="92"/>
                  </a:moveTo>
                  <a:cubicBezTo>
                    <a:pt x="161" y="68"/>
                    <a:pt x="161" y="68"/>
                    <a:pt x="161" y="68"/>
                  </a:cubicBezTo>
                  <a:cubicBezTo>
                    <a:pt x="126" y="24"/>
                    <a:pt x="126" y="24"/>
                    <a:pt x="126" y="24"/>
                  </a:cubicBezTo>
                  <a:cubicBezTo>
                    <a:pt x="116" y="10"/>
                    <a:pt x="116" y="10"/>
                    <a:pt x="116" y="10"/>
                  </a:cubicBezTo>
                  <a:cubicBezTo>
                    <a:pt x="111" y="4"/>
                    <a:pt x="103" y="0"/>
                    <a:pt x="94" y="0"/>
                  </a:cubicBezTo>
                  <a:cubicBezTo>
                    <a:pt x="86" y="0"/>
                    <a:pt x="78" y="4"/>
                    <a:pt x="73" y="10"/>
                  </a:cubicBezTo>
                  <a:cubicBezTo>
                    <a:pt x="62" y="24"/>
                    <a:pt x="62" y="24"/>
                    <a:pt x="62" y="24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9" y="92"/>
                    <a:pt x="9" y="92"/>
                    <a:pt x="9" y="92"/>
                  </a:cubicBezTo>
                  <a:cubicBezTo>
                    <a:pt x="0" y="104"/>
                    <a:pt x="2" y="121"/>
                    <a:pt x="14" y="130"/>
                  </a:cubicBezTo>
                  <a:cubicBezTo>
                    <a:pt x="19" y="134"/>
                    <a:pt x="25" y="136"/>
                    <a:pt x="30" y="136"/>
                  </a:cubicBezTo>
                  <a:cubicBezTo>
                    <a:pt x="39" y="136"/>
                    <a:pt x="46" y="132"/>
                    <a:pt x="52" y="126"/>
                  </a:cubicBezTo>
                  <a:cubicBezTo>
                    <a:pt x="62" y="112"/>
                    <a:pt x="62" y="112"/>
                    <a:pt x="62" y="112"/>
                  </a:cubicBezTo>
                  <a:cubicBezTo>
                    <a:pt x="90" y="77"/>
                    <a:pt x="90" y="77"/>
                    <a:pt x="90" y="77"/>
                  </a:cubicBezTo>
                  <a:cubicBezTo>
                    <a:pt x="77" y="49"/>
                    <a:pt x="77" y="49"/>
                    <a:pt x="77" y="49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94" y="71"/>
                    <a:pt x="94" y="71"/>
                    <a:pt x="94" y="71"/>
                  </a:cubicBezTo>
                  <a:cubicBezTo>
                    <a:pt x="126" y="112"/>
                    <a:pt x="126" y="112"/>
                    <a:pt x="126" y="112"/>
                  </a:cubicBezTo>
                  <a:cubicBezTo>
                    <a:pt x="137" y="126"/>
                    <a:pt x="137" y="126"/>
                    <a:pt x="137" y="126"/>
                  </a:cubicBezTo>
                  <a:cubicBezTo>
                    <a:pt x="142" y="132"/>
                    <a:pt x="150" y="136"/>
                    <a:pt x="158" y="136"/>
                  </a:cubicBezTo>
                  <a:cubicBezTo>
                    <a:pt x="164" y="136"/>
                    <a:pt x="170" y="134"/>
                    <a:pt x="175" y="130"/>
                  </a:cubicBezTo>
                  <a:cubicBezTo>
                    <a:pt x="187" y="121"/>
                    <a:pt x="189" y="104"/>
                    <a:pt x="180" y="92"/>
                  </a:cubicBez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14697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804" r:id="rId7"/>
    <p:sldLayoutId id="2147483806" r:id="rId8"/>
    <p:sldLayoutId id="2147483807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accent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4000"/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84000"/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84000"/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84000"/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84000"/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E02E5D-735D-4174-82F5-3E5A79DAB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310" y="246888"/>
            <a:ext cx="11405895" cy="5836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569971-31CA-46A7-B62B-65D5F1EC08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4311" y="1004970"/>
            <a:ext cx="11405893" cy="4754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3" name="Slide Number Placeholder 52">
            <a:extLst>
              <a:ext uri="{FF2B5EF4-FFF2-40B4-BE49-F238E27FC236}">
                <a16:creationId xmlns:a16="http://schemas.microsoft.com/office/drawing/2014/main" id="{FED88148-DAE4-4EDB-B6CA-525B9863BA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6061" y="6456262"/>
            <a:ext cx="434145" cy="289788"/>
          </a:xfrm>
          <a:prstGeom prst="roundRect">
            <a:avLst>
              <a:gd name="adj" fmla="val 50000"/>
            </a:avLst>
          </a:prstGeom>
          <a:noFill/>
          <a:ln w="63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900" b="0" i="0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fld id="{4A70B06D-F489-48FF-A885-ABB74CD5C95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49250" y="6529406"/>
            <a:ext cx="1466851" cy="179388"/>
            <a:chOff x="220" y="4113"/>
            <a:chExt cx="924" cy="113"/>
          </a:xfrm>
        </p:grpSpPr>
        <p:sp>
          <p:nvSpPr>
            <p:cNvPr id="6" name="Freeform 5"/>
            <p:cNvSpPr>
              <a:spLocks noEditPoints="1"/>
            </p:cNvSpPr>
            <p:nvPr userDrawn="1"/>
          </p:nvSpPr>
          <p:spPr bwMode="auto">
            <a:xfrm>
              <a:off x="418" y="4120"/>
              <a:ext cx="100" cy="99"/>
            </a:xfrm>
            <a:custGeom>
              <a:avLst/>
              <a:gdLst>
                <a:gd name="T0" fmla="*/ 113 w 123"/>
                <a:gd name="T1" fmla="*/ 117 h 119"/>
                <a:gd name="T2" fmla="*/ 113 w 123"/>
                <a:gd name="T3" fmla="*/ 104 h 119"/>
                <a:gd name="T4" fmla="*/ 99 w 123"/>
                <a:gd name="T5" fmla="*/ 110 h 119"/>
                <a:gd name="T6" fmla="*/ 83 w 123"/>
                <a:gd name="T7" fmla="*/ 115 h 119"/>
                <a:gd name="T8" fmla="*/ 66 w 123"/>
                <a:gd name="T9" fmla="*/ 118 h 119"/>
                <a:gd name="T10" fmla="*/ 48 w 123"/>
                <a:gd name="T11" fmla="*/ 119 h 119"/>
                <a:gd name="T12" fmla="*/ 28 w 123"/>
                <a:gd name="T13" fmla="*/ 117 h 119"/>
                <a:gd name="T14" fmla="*/ 13 w 123"/>
                <a:gd name="T15" fmla="*/ 111 h 119"/>
                <a:gd name="T16" fmla="*/ 3 w 123"/>
                <a:gd name="T17" fmla="*/ 101 h 119"/>
                <a:gd name="T18" fmla="*/ 0 w 123"/>
                <a:gd name="T19" fmla="*/ 88 h 119"/>
                <a:gd name="T20" fmla="*/ 4 w 123"/>
                <a:gd name="T21" fmla="*/ 74 h 119"/>
                <a:gd name="T22" fmla="*/ 15 w 123"/>
                <a:gd name="T23" fmla="*/ 64 h 119"/>
                <a:gd name="T24" fmla="*/ 32 w 123"/>
                <a:gd name="T25" fmla="*/ 56 h 119"/>
                <a:gd name="T26" fmla="*/ 55 w 123"/>
                <a:gd name="T27" fmla="*/ 51 h 119"/>
                <a:gd name="T28" fmla="*/ 82 w 123"/>
                <a:gd name="T29" fmla="*/ 47 h 119"/>
                <a:gd name="T30" fmla="*/ 113 w 123"/>
                <a:gd name="T31" fmla="*/ 45 h 119"/>
                <a:gd name="T32" fmla="*/ 113 w 123"/>
                <a:gd name="T33" fmla="*/ 36 h 119"/>
                <a:gd name="T34" fmla="*/ 111 w 123"/>
                <a:gd name="T35" fmla="*/ 27 h 119"/>
                <a:gd name="T36" fmla="*/ 105 w 123"/>
                <a:gd name="T37" fmla="*/ 20 h 119"/>
                <a:gd name="T38" fmla="*/ 97 w 123"/>
                <a:gd name="T39" fmla="*/ 15 h 119"/>
                <a:gd name="T40" fmla="*/ 86 w 123"/>
                <a:gd name="T41" fmla="*/ 11 h 119"/>
                <a:gd name="T42" fmla="*/ 75 w 123"/>
                <a:gd name="T43" fmla="*/ 10 h 119"/>
                <a:gd name="T44" fmla="*/ 62 w 123"/>
                <a:gd name="T45" fmla="*/ 9 h 119"/>
                <a:gd name="T46" fmla="*/ 47 w 123"/>
                <a:gd name="T47" fmla="*/ 10 h 119"/>
                <a:gd name="T48" fmla="*/ 34 w 123"/>
                <a:gd name="T49" fmla="*/ 12 h 119"/>
                <a:gd name="T50" fmla="*/ 22 w 123"/>
                <a:gd name="T51" fmla="*/ 16 h 119"/>
                <a:gd name="T52" fmla="*/ 11 w 123"/>
                <a:gd name="T53" fmla="*/ 20 h 119"/>
                <a:gd name="T54" fmla="*/ 11 w 123"/>
                <a:gd name="T55" fmla="*/ 7 h 119"/>
                <a:gd name="T56" fmla="*/ 36 w 123"/>
                <a:gd name="T57" fmla="*/ 2 h 119"/>
                <a:gd name="T58" fmla="*/ 64 w 123"/>
                <a:gd name="T59" fmla="*/ 0 h 119"/>
                <a:gd name="T60" fmla="*/ 87 w 123"/>
                <a:gd name="T61" fmla="*/ 2 h 119"/>
                <a:gd name="T62" fmla="*/ 106 w 123"/>
                <a:gd name="T63" fmla="*/ 9 h 119"/>
                <a:gd name="T64" fmla="*/ 119 w 123"/>
                <a:gd name="T65" fmla="*/ 21 h 119"/>
                <a:gd name="T66" fmla="*/ 123 w 123"/>
                <a:gd name="T67" fmla="*/ 39 h 119"/>
                <a:gd name="T68" fmla="*/ 123 w 123"/>
                <a:gd name="T69" fmla="*/ 117 h 119"/>
                <a:gd name="T70" fmla="*/ 113 w 123"/>
                <a:gd name="T71" fmla="*/ 117 h 119"/>
                <a:gd name="T72" fmla="*/ 113 w 123"/>
                <a:gd name="T73" fmla="*/ 54 h 119"/>
                <a:gd name="T74" fmla="*/ 66 w 123"/>
                <a:gd name="T75" fmla="*/ 59 h 119"/>
                <a:gd name="T76" fmla="*/ 34 w 123"/>
                <a:gd name="T77" fmla="*/ 66 h 119"/>
                <a:gd name="T78" fmla="*/ 16 w 123"/>
                <a:gd name="T79" fmla="*/ 75 h 119"/>
                <a:gd name="T80" fmla="*/ 11 w 123"/>
                <a:gd name="T81" fmla="*/ 87 h 119"/>
                <a:gd name="T82" fmla="*/ 13 w 123"/>
                <a:gd name="T83" fmla="*/ 97 h 119"/>
                <a:gd name="T84" fmla="*/ 22 w 123"/>
                <a:gd name="T85" fmla="*/ 104 h 119"/>
                <a:gd name="T86" fmla="*/ 34 w 123"/>
                <a:gd name="T87" fmla="*/ 108 h 119"/>
                <a:gd name="T88" fmla="*/ 51 w 123"/>
                <a:gd name="T89" fmla="*/ 110 h 119"/>
                <a:gd name="T90" fmla="*/ 63 w 123"/>
                <a:gd name="T91" fmla="*/ 109 h 119"/>
                <a:gd name="T92" fmla="*/ 75 w 123"/>
                <a:gd name="T93" fmla="*/ 107 h 119"/>
                <a:gd name="T94" fmla="*/ 86 w 123"/>
                <a:gd name="T95" fmla="*/ 105 h 119"/>
                <a:gd name="T96" fmla="*/ 97 w 123"/>
                <a:gd name="T97" fmla="*/ 101 h 119"/>
                <a:gd name="T98" fmla="*/ 106 w 123"/>
                <a:gd name="T99" fmla="*/ 97 h 119"/>
                <a:gd name="T100" fmla="*/ 113 w 123"/>
                <a:gd name="T101" fmla="*/ 93 h 119"/>
                <a:gd name="T102" fmla="*/ 113 w 123"/>
                <a:gd name="T103" fmla="*/ 5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3" h="119">
                  <a:moveTo>
                    <a:pt x="113" y="117"/>
                  </a:moveTo>
                  <a:cubicBezTo>
                    <a:pt x="113" y="104"/>
                    <a:pt x="113" y="104"/>
                    <a:pt x="113" y="104"/>
                  </a:cubicBezTo>
                  <a:cubicBezTo>
                    <a:pt x="109" y="106"/>
                    <a:pt x="104" y="108"/>
                    <a:pt x="99" y="110"/>
                  </a:cubicBezTo>
                  <a:cubicBezTo>
                    <a:pt x="94" y="112"/>
                    <a:pt x="89" y="114"/>
                    <a:pt x="83" y="115"/>
                  </a:cubicBezTo>
                  <a:cubicBezTo>
                    <a:pt x="77" y="116"/>
                    <a:pt x="72" y="117"/>
                    <a:pt x="66" y="118"/>
                  </a:cubicBezTo>
                  <a:cubicBezTo>
                    <a:pt x="60" y="119"/>
                    <a:pt x="54" y="119"/>
                    <a:pt x="48" y="119"/>
                  </a:cubicBezTo>
                  <a:cubicBezTo>
                    <a:pt x="41" y="119"/>
                    <a:pt x="34" y="118"/>
                    <a:pt x="28" y="117"/>
                  </a:cubicBezTo>
                  <a:cubicBezTo>
                    <a:pt x="22" y="116"/>
                    <a:pt x="17" y="114"/>
                    <a:pt x="13" y="111"/>
                  </a:cubicBezTo>
                  <a:cubicBezTo>
                    <a:pt x="9" y="108"/>
                    <a:pt x="6" y="105"/>
                    <a:pt x="3" y="101"/>
                  </a:cubicBezTo>
                  <a:cubicBezTo>
                    <a:pt x="1" y="97"/>
                    <a:pt x="0" y="93"/>
                    <a:pt x="0" y="88"/>
                  </a:cubicBezTo>
                  <a:cubicBezTo>
                    <a:pt x="0" y="82"/>
                    <a:pt x="1" y="78"/>
                    <a:pt x="4" y="74"/>
                  </a:cubicBezTo>
                  <a:cubicBezTo>
                    <a:pt x="6" y="70"/>
                    <a:pt x="10" y="67"/>
                    <a:pt x="15" y="64"/>
                  </a:cubicBezTo>
                  <a:cubicBezTo>
                    <a:pt x="20" y="61"/>
                    <a:pt x="26" y="58"/>
                    <a:pt x="32" y="56"/>
                  </a:cubicBezTo>
                  <a:cubicBezTo>
                    <a:pt x="39" y="54"/>
                    <a:pt x="47" y="52"/>
                    <a:pt x="55" y="51"/>
                  </a:cubicBezTo>
                  <a:cubicBezTo>
                    <a:pt x="63" y="50"/>
                    <a:pt x="73" y="48"/>
                    <a:pt x="82" y="47"/>
                  </a:cubicBezTo>
                  <a:cubicBezTo>
                    <a:pt x="92" y="47"/>
                    <a:pt x="102" y="46"/>
                    <a:pt x="113" y="45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3" y="33"/>
                    <a:pt x="112" y="30"/>
                    <a:pt x="111" y="27"/>
                  </a:cubicBezTo>
                  <a:cubicBezTo>
                    <a:pt x="110" y="24"/>
                    <a:pt x="108" y="22"/>
                    <a:pt x="105" y="20"/>
                  </a:cubicBezTo>
                  <a:cubicBezTo>
                    <a:pt x="103" y="18"/>
                    <a:pt x="100" y="16"/>
                    <a:pt x="97" y="15"/>
                  </a:cubicBezTo>
                  <a:cubicBezTo>
                    <a:pt x="94" y="13"/>
                    <a:pt x="90" y="12"/>
                    <a:pt x="86" y="11"/>
                  </a:cubicBezTo>
                  <a:cubicBezTo>
                    <a:pt x="83" y="11"/>
                    <a:pt x="79" y="10"/>
                    <a:pt x="75" y="10"/>
                  </a:cubicBezTo>
                  <a:cubicBezTo>
                    <a:pt x="70" y="9"/>
                    <a:pt x="66" y="9"/>
                    <a:pt x="62" y="9"/>
                  </a:cubicBezTo>
                  <a:cubicBezTo>
                    <a:pt x="56" y="9"/>
                    <a:pt x="51" y="9"/>
                    <a:pt x="47" y="10"/>
                  </a:cubicBezTo>
                  <a:cubicBezTo>
                    <a:pt x="42" y="10"/>
                    <a:pt x="38" y="11"/>
                    <a:pt x="34" y="12"/>
                  </a:cubicBezTo>
                  <a:cubicBezTo>
                    <a:pt x="30" y="13"/>
                    <a:pt x="26" y="14"/>
                    <a:pt x="22" y="16"/>
                  </a:cubicBezTo>
                  <a:cubicBezTo>
                    <a:pt x="18" y="17"/>
                    <a:pt x="15" y="18"/>
                    <a:pt x="11" y="20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5"/>
                    <a:pt x="27" y="4"/>
                    <a:pt x="36" y="2"/>
                  </a:cubicBezTo>
                  <a:cubicBezTo>
                    <a:pt x="45" y="0"/>
                    <a:pt x="54" y="0"/>
                    <a:pt x="64" y="0"/>
                  </a:cubicBezTo>
                  <a:cubicBezTo>
                    <a:pt x="72" y="0"/>
                    <a:pt x="80" y="0"/>
                    <a:pt x="87" y="2"/>
                  </a:cubicBezTo>
                  <a:cubicBezTo>
                    <a:pt x="94" y="3"/>
                    <a:pt x="101" y="6"/>
                    <a:pt x="106" y="9"/>
                  </a:cubicBezTo>
                  <a:cubicBezTo>
                    <a:pt x="112" y="12"/>
                    <a:pt x="116" y="16"/>
                    <a:pt x="119" y="21"/>
                  </a:cubicBezTo>
                  <a:cubicBezTo>
                    <a:pt x="122" y="26"/>
                    <a:pt x="123" y="32"/>
                    <a:pt x="123" y="39"/>
                  </a:cubicBezTo>
                  <a:cubicBezTo>
                    <a:pt x="123" y="117"/>
                    <a:pt x="123" y="117"/>
                    <a:pt x="123" y="117"/>
                  </a:cubicBezTo>
                  <a:lnTo>
                    <a:pt x="113" y="117"/>
                  </a:lnTo>
                  <a:close/>
                  <a:moveTo>
                    <a:pt x="113" y="54"/>
                  </a:moveTo>
                  <a:cubicBezTo>
                    <a:pt x="95" y="55"/>
                    <a:pt x="79" y="57"/>
                    <a:pt x="66" y="59"/>
                  </a:cubicBezTo>
                  <a:cubicBezTo>
                    <a:pt x="53" y="61"/>
                    <a:pt x="43" y="63"/>
                    <a:pt x="34" y="66"/>
                  </a:cubicBezTo>
                  <a:cubicBezTo>
                    <a:pt x="26" y="68"/>
                    <a:pt x="20" y="71"/>
                    <a:pt x="16" y="75"/>
                  </a:cubicBezTo>
                  <a:cubicBezTo>
                    <a:pt x="13" y="78"/>
                    <a:pt x="11" y="83"/>
                    <a:pt x="11" y="87"/>
                  </a:cubicBezTo>
                  <a:cubicBezTo>
                    <a:pt x="11" y="91"/>
                    <a:pt x="12" y="94"/>
                    <a:pt x="13" y="97"/>
                  </a:cubicBezTo>
                  <a:cubicBezTo>
                    <a:pt x="15" y="100"/>
                    <a:pt x="18" y="102"/>
                    <a:pt x="22" y="104"/>
                  </a:cubicBezTo>
                  <a:cubicBezTo>
                    <a:pt x="25" y="106"/>
                    <a:pt x="29" y="107"/>
                    <a:pt x="34" y="108"/>
                  </a:cubicBezTo>
                  <a:cubicBezTo>
                    <a:pt x="39" y="109"/>
                    <a:pt x="45" y="110"/>
                    <a:pt x="51" y="110"/>
                  </a:cubicBezTo>
                  <a:cubicBezTo>
                    <a:pt x="55" y="110"/>
                    <a:pt x="59" y="110"/>
                    <a:pt x="63" y="109"/>
                  </a:cubicBezTo>
                  <a:cubicBezTo>
                    <a:pt x="67" y="109"/>
                    <a:pt x="71" y="108"/>
                    <a:pt x="75" y="107"/>
                  </a:cubicBezTo>
                  <a:cubicBezTo>
                    <a:pt x="78" y="107"/>
                    <a:pt x="82" y="106"/>
                    <a:pt x="86" y="105"/>
                  </a:cubicBezTo>
                  <a:cubicBezTo>
                    <a:pt x="90" y="104"/>
                    <a:pt x="93" y="103"/>
                    <a:pt x="97" y="101"/>
                  </a:cubicBezTo>
                  <a:cubicBezTo>
                    <a:pt x="100" y="100"/>
                    <a:pt x="103" y="99"/>
                    <a:pt x="106" y="97"/>
                  </a:cubicBezTo>
                  <a:cubicBezTo>
                    <a:pt x="109" y="96"/>
                    <a:pt x="111" y="95"/>
                    <a:pt x="113" y="93"/>
                  </a:cubicBezTo>
                  <a:lnTo>
                    <a:pt x="113" y="54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6"/>
            <p:cNvSpPr>
              <a:spLocks/>
            </p:cNvSpPr>
            <p:nvPr userDrawn="1"/>
          </p:nvSpPr>
          <p:spPr bwMode="auto">
            <a:xfrm>
              <a:off x="537" y="4122"/>
              <a:ext cx="108" cy="96"/>
            </a:xfrm>
            <a:custGeom>
              <a:avLst/>
              <a:gdLst>
                <a:gd name="T0" fmla="*/ 60 w 108"/>
                <a:gd name="T1" fmla="*/ 96 h 96"/>
                <a:gd name="T2" fmla="*/ 47 w 108"/>
                <a:gd name="T3" fmla="*/ 96 h 96"/>
                <a:gd name="T4" fmla="*/ 0 w 108"/>
                <a:gd name="T5" fmla="*/ 0 h 96"/>
                <a:gd name="T6" fmla="*/ 10 w 108"/>
                <a:gd name="T7" fmla="*/ 0 h 96"/>
                <a:gd name="T8" fmla="*/ 54 w 108"/>
                <a:gd name="T9" fmla="*/ 90 h 96"/>
                <a:gd name="T10" fmla="*/ 98 w 108"/>
                <a:gd name="T11" fmla="*/ 0 h 96"/>
                <a:gd name="T12" fmla="*/ 108 w 108"/>
                <a:gd name="T13" fmla="*/ 0 h 96"/>
                <a:gd name="T14" fmla="*/ 60 w 108"/>
                <a:gd name="T1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8" h="96">
                  <a:moveTo>
                    <a:pt x="60" y="96"/>
                  </a:moveTo>
                  <a:lnTo>
                    <a:pt x="47" y="96"/>
                  </a:lnTo>
                  <a:lnTo>
                    <a:pt x="0" y="0"/>
                  </a:lnTo>
                  <a:lnTo>
                    <a:pt x="10" y="0"/>
                  </a:lnTo>
                  <a:lnTo>
                    <a:pt x="54" y="90"/>
                  </a:lnTo>
                  <a:lnTo>
                    <a:pt x="98" y="0"/>
                  </a:lnTo>
                  <a:lnTo>
                    <a:pt x="108" y="0"/>
                  </a:lnTo>
                  <a:lnTo>
                    <a:pt x="60" y="96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Rectangle 7"/>
            <p:cNvSpPr>
              <a:spLocks noChangeArrowheads="1"/>
            </p:cNvSpPr>
            <p:nvPr userDrawn="1"/>
          </p:nvSpPr>
          <p:spPr bwMode="auto">
            <a:xfrm>
              <a:off x="663" y="4122"/>
              <a:ext cx="9" cy="96"/>
            </a:xfrm>
            <a:prstGeom prst="rect">
              <a:avLst/>
            </a:pr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/>
            <p:cNvSpPr>
              <a:spLocks noEditPoints="1"/>
            </p:cNvSpPr>
            <p:nvPr userDrawn="1"/>
          </p:nvSpPr>
          <p:spPr bwMode="auto">
            <a:xfrm>
              <a:off x="697" y="4120"/>
              <a:ext cx="100" cy="99"/>
            </a:xfrm>
            <a:custGeom>
              <a:avLst/>
              <a:gdLst>
                <a:gd name="T0" fmla="*/ 113 w 123"/>
                <a:gd name="T1" fmla="*/ 117 h 119"/>
                <a:gd name="T2" fmla="*/ 113 w 123"/>
                <a:gd name="T3" fmla="*/ 104 h 119"/>
                <a:gd name="T4" fmla="*/ 99 w 123"/>
                <a:gd name="T5" fmla="*/ 110 h 119"/>
                <a:gd name="T6" fmla="*/ 83 w 123"/>
                <a:gd name="T7" fmla="*/ 115 h 119"/>
                <a:gd name="T8" fmla="*/ 66 w 123"/>
                <a:gd name="T9" fmla="*/ 118 h 119"/>
                <a:gd name="T10" fmla="*/ 48 w 123"/>
                <a:gd name="T11" fmla="*/ 119 h 119"/>
                <a:gd name="T12" fmla="*/ 28 w 123"/>
                <a:gd name="T13" fmla="*/ 117 h 119"/>
                <a:gd name="T14" fmla="*/ 13 w 123"/>
                <a:gd name="T15" fmla="*/ 111 h 119"/>
                <a:gd name="T16" fmla="*/ 3 w 123"/>
                <a:gd name="T17" fmla="*/ 101 h 119"/>
                <a:gd name="T18" fmla="*/ 0 w 123"/>
                <a:gd name="T19" fmla="*/ 88 h 119"/>
                <a:gd name="T20" fmla="*/ 4 w 123"/>
                <a:gd name="T21" fmla="*/ 74 h 119"/>
                <a:gd name="T22" fmla="*/ 15 w 123"/>
                <a:gd name="T23" fmla="*/ 64 h 119"/>
                <a:gd name="T24" fmla="*/ 32 w 123"/>
                <a:gd name="T25" fmla="*/ 56 h 119"/>
                <a:gd name="T26" fmla="*/ 55 w 123"/>
                <a:gd name="T27" fmla="*/ 51 h 119"/>
                <a:gd name="T28" fmla="*/ 82 w 123"/>
                <a:gd name="T29" fmla="*/ 47 h 119"/>
                <a:gd name="T30" fmla="*/ 113 w 123"/>
                <a:gd name="T31" fmla="*/ 45 h 119"/>
                <a:gd name="T32" fmla="*/ 113 w 123"/>
                <a:gd name="T33" fmla="*/ 36 h 119"/>
                <a:gd name="T34" fmla="*/ 111 w 123"/>
                <a:gd name="T35" fmla="*/ 27 h 119"/>
                <a:gd name="T36" fmla="*/ 105 w 123"/>
                <a:gd name="T37" fmla="*/ 20 h 119"/>
                <a:gd name="T38" fmla="*/ 97 w 123"/>
                <a:gd name="T39" fmla="*/ 15 h 119"/>
                <a:gd name="T40" fmla="*/ 86 w 123"/>
                <a:gd name="T41" fmla="*/ 11 h 119"/>
                <a:gd name="T42" fmla="*/ 74 w 123"/>
                <a:gd name="T43" fmla="*/ 10 h 119"/>
                <a:gd name="T44" fmla="*/ 62 w 123"/>
                <a:gd name="T45" fmla="*/ 9 h 119"/>
                <a:gd name="T46" fmla="*/ 46 w 123"/>
                <a:gd name="T47" fmla="*/ 10 h 119"/>
                <a:gd name="T48" fmla="*/ 33 w 123"/>
                <a:gd name="T49" fmla="*/ 12 h 119"/>
                <a:gd name="T50" fmla="*/ 22 w 123"/>
                <a:gd name="T51" fmla="*/ 16 h 119"/>
                <a:gd name="T52" fmla="*/ 11 w 123"/>
                <a:gd name="T53" fmla="*/ 20 h 119"/>
                <a:gd name="T54" fmla="*/ 11 w 123"/>
                <a:gd name="T55" fmla="*/ 7 h 119"/>
                <a:gd name="T56" fmla="*/ 36 w 123"/>
                <a:gd name="T57" fmla="*/ 2 h 119"/>
                <a:gd name="T58" fmla="*/ 64 w 123"/>
                <a:gd name="T59" fmla="*/ 0 h 119"/>
                <a:gd name="T60" fmla="*/ 87 w 123"/>
                <a:gd name="T61" fmla="*/ 2 h 119"/>
                <a:gd name="T62" fmla="*/ 106 w 123"/>
                <a:gd name="T63" fmla="*/ 9 h 119"/>
                <a:gd name="T64" fmla="*/ 119 w 123"/>
                <a:gd name="T65" fmla="*/ 21 h 119"/>
                <a:gd name="T66" fmla="*/ 123 w 123"/>
                <a:gd name="T67" fmla="*/ 39 h 119"/>
                <a:gd name="T68" fmla="*/ 123 w 123"/>
                <a:gd name="T69" fmla="*/ 117 h 119"/>
                <a:gd name="T70" fmla="*/ 113 w 123"/>
                <a:gd name="T71" fmla="*/ 117 h 119"/>
                <a:gd name="T72" fmla="*/ 113 w 123"/>
                <a:gd name="T73" fmla="*/ 54 h 119"/>
                <a:gd name="T74" fmla="*/ 66 w 123"/>
                <a:gd name="T75" fmla="*/ 59 h 119"/>
                <a:gd name="T76" fmla="*/ 34 w 123"/>
                <a:gd name="T77" fmla="*/ 66 h 119"/>
                <a:gd name="T78" fmla="*/ 16 w 123"/>
                <a:gd name="T79" fmla="*/ 75 h 119"/>
                <a:gd name="T80" fmla="*/ 11 w 123"/>
                <a:gd name="T81" fmla="*/ 87 h 119"/>
                <a:gd name="T82" fmla="*/ 13 w 123"/>
                <a:gd name="T83" fmla="*/ 97 h 119"/>
                <a:gd name="T84" fmla="*/ 21 w 123"/>
                <a:gd name="T85" fmla="*/ 104 h 119"/>
                <a:gd name="T86" fmla="*/ 34 w 123"/>
                <a:gd name="T87" fmla="*/ 108 h 119"/>
                <a:gd name="T88" fmla="*/ 51 w 123"/>
                <a:gd name="T89" fmla="*/ 110 h 119"/>
                <a:gd name="T90" fmla="*/ 63 w 123"/>
                <a:gd name="T91" fmla="*/ 109 h 119"/>
                <a:gd name="T92" fmla="*/ 74 w 123"/>
                <a:gd name="T93" fmla="*/ 107 h 119"/>
                <a:gd name="T94" fmla="*/ 86 w 123"/>
                <a:gd name="T95" fmla="*/ 105 h 119"/>
                <a:gd name="T96" fmla="*/ 97 w 123"/>
                <a:gd name="T97" fmla="*/ 101 h 119"/>
                <a:gd name="T98" fmla="*/ 106 w 123"/>
                <a:gd name="T99" fmla="*/ 97 h 119"/>
                <a:gd name="T100" fmla="*/ 113 w 123"/>
                <a:gd name="T101" fmla="*/ 93 h 119"/>
                <a:gd name="T102" fmla="*/ 113 w 123"/>
                <a:gd name="T103" fmla="*/ 5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3" h="119">
                  <a:moveTo>
                    <a:pt x="113" y="117"/>
                  </a:moveTo>
                  <a:cubicBezTo>
                    <a:pt x="113" y="104"/>
                    <a:pt x="113" y="104"/>
                    <a:pt x="113" y="104"/>
                  </a:cubicBezTo>
                  <a:cubicBezTo>
                    <a:pt x="109" y="106"/>
                    <a:pt x="104" y="108"/>
                    <a:pt x="99" y="110"/>
                  </a:cubicBezTo>
                  <a:cubicBezTo>
                    <a:pt x="94" y="112"/>
                    <a:pt x="89" y="114"/>
                    <a:pt x="83" y="115"/>
                  </a:cubicBezTo>
                  <a:cubicBezTo>
                    <a:pt x="77" y="116"/>
                    <a:pt x="72" y="117"/>
                    <a:pt x="66" y="118"/>
                  </a:cubicBezTo>
                  <a:cubicBezTo>
                    <a:pt x="60" y="119"/>
                    <a:pt x="54" y="119"/>
                    <a:pt x="48" y="119"/>
                  </a:cubicBezTo>
                  <a:cubicBezTo>
                    <a:pt x="40" y="119"/>
                    <a:pt x="34" y="118"/>
                    <a:pt x="28" y="117"/>
                  </a:cubicBezTo>
                  <a:cubicBezTo>
                    <a:pt x="22" y="116"/>
                    <a:pt x="17" y="114"/>
                    <a:pt x="13" y="111"/>
                  </a:cubicBezTo>
                  <a:cubicBezTo>
                    <a:pt x="9" y="108"/>
                    <a:pt x="5" y="105"/>
                    <a:pt x="3" y="101"/>
                  </a:cubicBezTo>
                  <a:cubicBezTo>
                    <a:pt x="1" y="97"/>
                    <a:pt x="0" y="93"/>
                    <a:pt x="0" y="88"/>
                  </a:cubicBezTo>
                  <a:cubicBezTo>
                    <a:pt x="0" y="82"/>
                    <a:pt x="1" y="78"/>
                    <a:pt x="4" y="74"/>
                  </a:cubicBezTo>
                  <a:cubicBezTo>
                    <a:pt x="6" y="70"/>
                    <a:pt x="10" y="67"/>
                    <a:pt x="15" y="64"/>
                  </a:cubicBezTo>
                  <a:cubicBezTo>
                    <a:pt x="20" y="61"/>
                    <a:pt x="25" y="58"/>
                    <a:pt x="32" y="56"/>
                  </a:cubicBezTo>
                  <a:cubicBezTo>
                    <a:pt x="39" y="54"/>
                    <a:pt x="47" y="52"/>
                    <a:pt x="55" y="51"/>
                  </a:cubicBezTo>
                  <a:cubicBezTo>
                    <a:pt x="63" y="50"/>
                    <a:pt x="72" y="48"/>
                    <a:pt x="82" y="47"/>
                  </a:cubicBezTo>
                  <a:cubicBezTo>
                    <a:pt x="92" y="47"/>
                    <a:pt x="102" y="46"/>
                    <a:pt x="113" y="45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3" y="33"/>
                    <a:pt x="112" y="30"/>
                    <a:pt x="111" y="27"/>
                  </a:cubicBezTo>
                  <a:cubicBezTo>
                    <a:pt x="110" y="24"/>
                    <a:pt x="108" y="22"/>
                    <a:pt x="105" y="20"/>
                  </a:cubicBezTo>
                  <a:cubicBezTo>
                    <a:pt x="103" y="18"/>
                    <a:pt x="100" y="16"/>
                    <a:pt x="97" y="15"/>
                  </a:cubicBezTo>
                  <a:cubicBezTo>
                    <a:pt x="94" y="13"/>
                    <a:pt x="90" y="12"/>
                    <a:pt x="86" y="11"/>
                  </a:cubicBezTo>
                  <a:cubicBezTo>
                    <a:pt x="83" y="11"/>
                    <a:pt x="79" y="10"/>
                    <a:pt x="74" y="10"/>
                  </a:cubicBezTo>
                  <a:cubicBezTo>
                    <a:pt x="70" y="9"/>
                    <a:pt x="66" y="9"/>
                    <a:pt x="62" y="9"/>
                  </a:cubicBezTo>
                  <a:cubicBezTo>
                    <a:pt x="56" y="9"/>
                    <a:pt x="51" y="9"/>
                    <a:pt x="46" y="10"/>
                  </a:cubicBezTo>
                  <a:cubicBezTo>
                    <a:pt x="42" y="10"/>
                    <a:pt x="37" y="11"/>
                    <a:pt x="33" y="12"/>
                  </a:cubicBezTo>
                  <a:cubicBezTo>
                    <a:pt x="29" y="13"/>
                    <a:pt x="26" y="14"/>
                    <a:pt x="22" y="16"/>
                  </a:cubicBezTo>
                  <a:cubicBezTo>
                    <a:pt x="18" y="17"/>
                    <a:pt x="15" y="18"/>
                    <a:pt x="11" y="20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5"/>
                    <a:pt x="27" y="4"/>
                    <a:pt x="36" y="2"/>
                  </a:cubicBezTo>
                  <a:cubicBezTo>
                    <a:pt x="44" y="0"/>
                    <a:pt x="54" y="0"/>
                    <a:pt x="64" y="0"/>
                  </a:cubicBezTo>
                  <a:cubicBezTo>
                    <a:pt x="72" y="0"/>
                    <a:pt x="80" y="0"/>
                    <a:pt x="87" y="2"/>
                  </a:cubicBezTo>
                  <a:cubicBezTo>
                    <a:pt x="94" y="3"/>
                    <a:pt x="101" y="6"/>
                    <a:pt x="106" y="9"/>
                  </a:cubicBezTo>
                  <a:cubicBezTo>
                    <a:pt x="111" y="12"/>
                    <a:pt x="116" y="16"/>
                    <a:pt x="119" y="21"/>
                  </a:cubicBezTo>
                  <a:cubicBezTo>
                    <a:pt x="122" y="26"/>
                    <a:pt x="123" y="32"/>
                    <a:pt x="123" y="39"/>
                  </a:cubicBezTo>
                  <a:cubicBezTo>
                    <a:pt x="123" y="117"/>
                    <a:pt x="123" y="117"/>
                    <a:pt x="123" y="117"/>
                  </a:cubicBezTo>
                  <a:lnTo>
                    <a:pt x="113" y="117"/>
                  </a:lnTo>
                  <a:close/>
                  <a:moveTo>
                    <a:pt x="113" y="54"/>
                  </a:moveTo>
                  <a:cubicBezTo>
                    <a:pt x="95" y="55"/>
                    <a:pt x="79" y="57"/>
                    <a:pt x="66" y="59"/>
                  </a:cubicBezTo>
                  <a:cubicBezTo>
                    <a:pt x="53" y="61"/>
                    <a:pt x="43" y="63"/>
                    <a:pt x="34" y="66"/>
                  </a:cubicBezTo>
                  <a:cubicBezTo>
                    <a:pt x="26" y="68"/>
                    <a:pt x="20" y="71"/>
                    <a:pt x="16" y="75"/>
                  </a:cubicBezTo>
                  <a:cubicBezTo>
                    <a:pt x="12" y="78"/>
                    <a:pt x="11" y="83"/>
                    <a:pt x="11" y="87"/>
                  </a:cubicBezTo>
                  <a:cubicBezTo>
                    <a:pt x="11" y="91"/>
                    <a:pt x="11" y="94"/>
                    <a:pt x="13" y="97"/>
                  </a:cubicBezTo>
                  <a:cubicBezTo>
                    <a:pt x="15" y="100"/>
                    <a:pt x="18" y="102"/>
                    <a:pt x="21" y="104"/>
                  </a:cubicBezTo>
                  <a:cubicBezTo>
                    <a:pt x="25" y="106"/>
                    <a:pt x="29" y="107"/>
                    <a:pt x="34" y="108"/>
                  </a:cubicBezTo>
                  <a:cubicBezTo>
                    <a:pt x="39" y="109"/>
                    <a:pt x="45" y="110"/>
                    <a:pt x="51" y="110"/>
                  </a:cubicBezTo>
                  <a:cubicBezTo>
                    <a:pt x="55" y="110"/>
                    <a:pt x="59" y="110"/>
                    <a:pt x="63" y="109"/>
                  </a:cubicBezTo>
                  <a:cubicBezTo>
                    <a:pt x="67" y="109"/>
                    <a:pt x="70" y="108"/>
                    <a:pt x="74" y="107"/>
                  </a:cubicBezTo>
                  <a:cubicBezTo>
                    <a:pt x="78" y="107"/>
                    <a:pt x="82" y="106"/>
                    <a:pt x="86" y="105"/>
                  </a:cubicBezTo>
                  <a:cubicBezTo>
                    <a:pt x="90" y="104"/>
                    <a:pt x="93" y="103"/>
                    <a:pt x="97" y="101"/>
                  </a:cubicBezTo>
                  <a:cubicBezTo>
                    <a:pt x="100" y="100"/>
                    <a:pt x="103" y="99"/>
                    <a:pt x="106" y="97"/>
                  </a:cubicBezTo>
                  <a:cubicBezTo>
                    <a:pt x="109" y="96"/>
                    <a:pt x="111" y="95"/>
                    <a:pt x="113" y="93"/>
                  </a:cubicBezTo>
                  <a:lnTo>
                    <a:pt x="113" y="54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 userDrawn="1"/>
          </p:nvSpPr>
          <p:spPr bwMode="auto">
            <a:xfrm>
              <a:off x="813" y="4122"/>
              <a:ext cx="94" cy="96"/>
            </a:xfrm>
            <a:custGeom>
              <a:avLst/>
              <a:gdLst>
                <a:gd name="T0" fmla="*/ 51 w 94"/>
                <a:gd name="T1" fmla="*/ 8 h 96"/>
                <a:gd name="T2" fmla="*/ 51 w 94"/>
                <a:gd name="T3" fmla="*/ 96 h 96"/>
                <a:gd name="T4" fmla="*/ 43 w 94"/>
                <a:gd name="T5" fmla="*/ 96 h 96"/>
                <a:gd name="T6" fmla="*/ 43 w 94"/>
                <a:gd name="T7" fmla="*/ 8 h 96"/>
                <a:gd name="T8" fmla="*/ 0 w 94"/>
                <a:gd name="T9" fmla="*/ 8 h 96"/>
                <a:gd name="T10" fmla="*/ 0 w 94"/>
                <a:gd name="T11" fmla="*/ 0 h 96"/>
                <a:gd name="T12" fmla="*/ 94 w 94"/>
                <a:gd name="T13" fmla="*/ 0 h 96"/>
                <a:gd name="T14" fmla="*/ 94 w 94"/>
                <a:gd name="T15" fmla="*/ 8 h 96"/>
                <a:gd name="T16" fmla="*/ 51 w 94"/>
                <a:gd name="T17" fmla="*/ 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4" h="96">
                  <a:moveTo>
                    <a:pt x="51" y="8"/>
                  </a:moveTo>
                  <a:lnTo>
                    <a:pt x="51" y="96"/>
                  </a:lnTo>
                  <a:lnTo>
                    <a:pt x="43" y="96"/>
                  </a:lnTo>
                  <a:lnTo>
                    <a:pt x="43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94" y="0"/>
                  </a:lnTo>
                  <a:lnTo>
                    <a:pt x="94" y="8"/>
                  </a:lnTo>
                  <a:lnTo>
                    <a:pt x="51" y="8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auto">
            <a:xfrm>
              <a:off x="926" y="4120"/>
              <a:ext cx="69" cy="98"/>
            </a:xfrm>
            <a:custGeom>
              <a:avLst/>
              <a:gdLst>
                <a:gd name="T0" fmla="*/ 78 w 85"/>
                <a:gd name="T1" fmla="*/ 10 h 118"/>
                <a:gd name="T2" fmla="*/ 67 w 85"/>
                <a:gd name="T3" fmla="*/ 9 h 118"/>
                <a:gd name="T4" fmla="*/ 50 w 85"/>
                <a:gd name="T5" fmla="*/ 11 h 118"/>
                <a:gd name="T6" fmla="*/ 34 w 85"/>
                <a:gd name="T7" fmla="*/ 18 h 118"/>
                <a:gd name="T8" fmla="*/ 21 w 85"/>
                <a:gd name="T9" fmla="*/ 27 h 118"/>
                <a:gd name="T10" fmla="*/ 10 w 85"/>
                <a:gd name="T11" fmla="*/ 38 h 118"/>
                <a:gd name="T12" fmla="*/ 10 w 85"/>
                <a:gd name="T13" fmla="*/ 118 h 118"/>
                <a:gd name="T14" fmla="*/ 0 w 85"/>
                <a:gd name="T15" fmla="*/ 118 h 118"/>
                <a:gd name="T16" fmla="*/ 0 w 85"/>
                <a:gd name="T17" fmla="*/ 3 h 118"/>
                <a:gd name="T18" fmla="*/ 10 w 85"/>
                <a:gd name="T19" fmla="*/ 3 h 118"/>
                <a:gd name="T20" fmla="*/ 10 w 85"/>
                <a:gd name="T21" fmla="*/ 26 h 118"/>
                <a:gd name="T22" fmla="*/ 23 w 85"/>
                <a:gd name="T23" fmla="*/ 16 h 118"/>
                <a:gd name="T24" fmla="*/ 36 w 85"/>
                <a:gd name="T25" fmla="*/ 7 h 118"/>
                <a:gd name="T26" fmla="*/ 52 w 85"/>
                <a:gd name="T27" fmla="*/ 2 h 118"/>
                <a:gd name="T28" fmla="*/ 68 w 85"/>
                <a:gd name="T29" fmla="*/ 0 h 118"/>
                <a:gd name="T30" fmla="*/ 74 w 85"/>
                <a:gd name="T31" fmla="*/ 0 h 118"/>
                <a:gd name="T32" fmla="*/ 78 w 85"/>
                <a:gd name="T33" fmla="*/ 0 h 118"/>
                <a:gd name="T34" fmla="*/ 82 w 85"/>
                <a:gd name="T35" fmla="*/ 1 h 118"/>
                <a:gd name="T36" fmla="*/ 85 w 85"/>
                <a:gd name="T37" fmla="*/ 1 h 118"/>
                <a:gd name="T38" fmla="*/ 85 w 85"/>
                <a:gd name="T39" fmla="*/ 12 h 118"/>
                <a:gd name="T40" fmla="*/ 78 w 85"/>
                <a:gd name="T41" fmla="*/ 1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5" h="118">
                  <a:moveTo>
                    <a:pt x="78" y="10"/>
                  </a:moveTo>
                  <a:cubicBezTo>
                    <a:pt x="76" y="9"/>
                    <a:pt x="72" y="9"/>
                    <a:pt x="67" y="9"/>
                  </a:cubicBezTo>
                  <a:cubicBezTo>
                    <a:pt x="61" y="9"/>
                    <a:pt x="55" y="10"/>
                    <a:pt x="50" y="11"/>
                  </a:cubicBezTo>
                  <a:cubicBezTo>
                    <a:pt x="44" y="13"/>
                    <a:pt x="39" y="15"/>
                    <a:pt x="34" y="18"/>
                  </a:cubicBezTo>
                  <a:cubicBezTo>
                    <a:pt x="30" y="20"/>
                    <a:pt x="25" y="23"/>
                    <a:pt x="21" y="27"/>
                  </a:cubicBezTo>
                  <a:cubicBezTo>
                    <a:pt x="17" y="30"/>
                    <a:pt x="14" y="34"/>
                    <a:pt x="10" y="38"/>
                  </a:cubicBezTo>
                  <a:cubicBezTo>
                    <a:pt x="10" y="118"/>
                    <a:pt x="10" y="118"/>
                    <a:pt x="1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4" y="22"/>
                    <a:pt x="18" y="19"/>
                    <a:pt x="23" y="16"/>
                  </a:cubicBezTo>
                  <a:cubicBezTo>
                    <a:pt x="27" y="12"/>
                    <a:pt x="32" y="10"/>
                    <a:pt x="36" y="7"/>
                  </a:cubicBezTo>
                  <a:cubicBezTo>
                    <a:pt x="41" y="5"/>
                    <a:pt x="46" y="3"/>
                    <a:pt x="52" y="2"/>
                  </a:cubicBezTo>
                  <a:cubicBezTo>
                    <a:pt x="57" y="1"/>
                    <a:pt x="63" y="0"/>
                    <a:pt x="68" y="0"/>
                  </a:cubicBezTo>
                  <a:cubicBezTo>
                    <a:pt x="70" y="0"/>
                    <a:pt x="72" y="0"/>
                    <a:pt x="74" y="0"/>
                  </a:cubicBezTo>
                  <a:cubicBezTo>
                    <a:pt x="75" y="0"/>
                    <a:pt x="77" y="0"/>
                    <a:pt x="78" y="0"/>
                  </a:cubicBezTo>
                  <a:cubicBezTo>
                    <a:pt x="79" y="0"/>
                    <a:pt x="80" y="1"/>
                    <a:pt x="82" y="1"/>
                  </a:cubicBezTo>
                  <a:cubicBezTo>
                    <a:pt x="83" y="1"/>
                    <a:pt x="84" y="1"/>
                    <a:pt x="85" y="1"/>
                  </a:cubicBezTo>
                  <a:cubicBezTo>
                    <a:pt x="85" y="12"/>
                    <a:pt x="85" y="12"/>
                    <a:pt x="85" y="12"/>
                  </a:cubicBezTo>
                  <a:cubicBezTo>
                    <a:pt x="84" y="11"/>
                    <a:pt x="81" y="11"/>
                    <a:pt x="78" y="10"/>
                  </a:cubicBez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11"/>
            <p:cNvSpPr>
              <a:spLocks noChangeArrowheads="1"/>
            </p:cNvSpPr>
            <p:nvPr userDrawn="1"/>
          </p:nvSpPr>
          <p:spPr bwMode="auto">
            <a:xfrm>
              <a:off x="1011" y="4122"/>
              <a:ext cx="8" cy="96"/>
            </a:xfrm>
            <a:prstGeom prst="rect">
              <a:avLst/>
            </a:pr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2"/>
            <p:cNvSpPr>
              <a:spLocks/>
            </p:cNvSpPr>
            <p:nvPr userDrawn="1"/>
          </p:nvSpPr>
          <p:spPr bwMode="auto">
            <a:xfrm>
              <a:off x="1041" y="4122"/>
              <a:ext cx="103" cy="96"/>
            </a:xfrm>
            <a:custGeom>
              <a:avLst/>
              <a:gdLst>
                <a:gd name="T0" fmla="*/ 51 w 103"/>
                <a:gd name="T1" fmla="*/ 52 h 96"/>
                <a:gd name="T2" fmla="*/ 11 w 103"/>
                <a:gd name="T3" fmla="*/ 96 h 96"/>
                <a:gd name="T4" fmla="*/ 0 w 103"/>
                <a:gd name="T5" fmla="*/ 96 h 96"/>
                <a:gd name="T6" fmla="*/ 46 w 103"/>
                <a:gd name="T7" fmla="*/ 47 h 96"/>
                <a:gd name="T8" fmla="*/ 3 w 103"/>
                <a:gd name="T9" fmla="*/ 0 h 96"/>
                <a:gd name="T10" fmla="*/ 13 w 103"/>
                <a:gd name="T11" fmla="*/ 0 h 96"/>
                <a:gd name="T12" fmla="*/ 51 w 103"/>
                <a:gd name="T13" fmla="*/ 41 h 96"/>
                <a:gd name="T14" fmla="*/ 90 w 103"/>
                <a:gd name="T15" fmla="*/ 0 h 96"/>
                <a:gd name="T16" fmla="*/ 100 w 103"/>
                <a:gd name="T17" fmla="*/ 0 h 96"/>
                <a:gd name="T18" fmla="*/ 57 w 103"/>
                <a:gd name="T19" fmla="*/ 47 h 96"/>
                <a:gd name="T20" fmla="*/ 103 w 103"/>
                <a:gd name="T21" fmla="*/ 96 h 96"/>
                <a:gd name="T22" fmla="*/ 92 w 103"/>
                <a:gd name="T23" fmla="*/ 96 h 96"/>
                <a:gd name="T24" fmla="*/ 51 w 103"/>
                <a:gd name="T25" fmla="*/ 5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3" h="96">
                  <a:moveTo>
                    <a:pt x="51" y="52"/>
                  </a:moveTo>
                  <a:lnTo>
                    <a:pt x="11" y="96"/>
                  </a:lnTo>
                  <a:lnTo>
                    <a:pt x="0" y="96"/>
                  </a:lnTo>
                  <a:lnTo>
                    <a:pt x="46" y="47"/>
                  </a:lnTo>
                  <a:lnTo>
                    <a:pt x="3" y="0"/>
                  </a:lnTo>
                  <a:lnTo>
                    <a:pt x="13" y="0"/>
                  </a:lnTo>
                  <a:lnTo>
                    <a:pt x="51" y="41"/>
                  </a:lnTo>
                  <a:lnTo>
                    <a:pt x="90" y="0"/>
                  </a:lnTo>
                  <a:lnTo>
                    <a:pt x="100" y="0"/>
                  </a:lnTo>
                  <a:lnTo>
                    <a:pt x="57" y="47"/>
                  </a:lnTo>
                  <a:lnTo>
                    <a:pt x="103" y="96"/>
                  </a:lnTo>
                  <a:lnTo>
                    <a:pt x="92" y="96"/>
                  </a:lnTo>
                  <a:lnTo>
                    <a:pt x="51" y="52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3"/>
            <p:cNvSpPr>
              <a:spLocks/>
            </p:cNvSpPr>
            <p:nvPr userDrawn="1"/>
          </p:nvSpPr>
          <p:spPr bwMode="auto">
            <a:xfrm>
              <a:off x="220" y="4113"/>
              <a:ext cx="153" cy="113"/>
            </a:xfrm>
            <a:custGeom>
              <a:avLst/>
              <a:gdLst>
                <a:gd name="T0" fmla="*/ 180 w 189"/>
                <a:gd name="T1" fmla="*/ 92 h 136"/>
                <a:gd name="T2" fmla="*/ 161 w 189"/>
                <a:gd name="T3" fmla="*/ 68 h 136"/>
                <a:gd name="T4" fmla="*/ 126 w 189"/>
                <a:gd name="T5" fmla="*/ 24 h 136"/>
                <a:gd name="T6" fmla="*/ 116 w 189"/>
                <a:gd name="T7" fmla="*/ 10 h 136"/>
                <a:gd name="T8" fmla="*/ 94 w 189"/>
                <a:gd name="T9" fmla="*/ 0 h 136"/>
                <a:gd name="T10" fmla="*/ 73 w 189"/>
                <a:gd name="T11" fmla="*/ 10 h 136"/>
                <a:gd name="T12" fmla="*/ 62 w 189"/>
                <a:gd name="T13" fmla="*/ 24 h 136"/>
                <a:gd name="T14" fmla="*/ 28 w 189"/>
                <a:gd name="T15" fmla="*/ 68 h 136"/>
                <a:gd name="T16" fmla="*/ 9 w 189"/>
                <a:gd name="T17" fmla="*/ 92 h 136"/>
                <a:gd name="T18" fmla="*/ 14 w 189"/>
                <a:gd name="T19" fmla="*/ 130 h 136"/>
                <a:gd name="T20" fmla="*/ 30 w 189"/>
                <a:gd name="T21" fmla="*/ 136 h 136"/>
                <a:gd name="T22" fmla="*/ 52 w 189"/>
                <a:gd name="T23" fmla="*/ 126 h 136"/>
                <a:gd name="T24" fmla="*/ 62 w 189"/>
                <a:gd name="T25" fmla="*/ 112 h 136"/>
                <a:gd name="T26" fmla="*/ 90 w 189"/>
                <a:gd name="T27" fmla="*/ 77 h 136"/>
                <a:gd name="T28" fmla="*/ 77 w 189"/>
                <a:gd name="T29" fmla="*/ 49 h 136"/>
                <a:gd name="T30" fmla="*/ 88 w 189"/>
                <a:gd name="T31" fmla="*/ 64 h 136"/>
                <a:gd name="T32" fmla="*/ 94 w 189"/>
                <a:gd name="T33" fmla="*/ 71 h 136"/>
                <a:gd name="T34" fmla="*/ 126 w 189"/>
                <a:gd name="T35" fmla="*/ 112 h 136"/>
                <a:gd name="T36" fmla="*/ 137 w 189"/>
                <a:gd name="T37" fmla="*/ 126 h 136"/>
                <a:gd name="T38" fmla="*/ 158 w 189"/>
                <a:gd name="T39" fmla="*/ 136 h 136"/>
                <a:gd name="T40" fmla="*/ 175 w 189"/>
                <a:gd name="T41" fmla="*/ 130 h 136"/>
                <a:gd name="T42" fmla="*/ 180 w 189"/>
                <a:gd name="T43" fmla="*/ 92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9" h="136">
                  <a:moveTo>
                    <a:pt x="180" y="92"/>
                  </a:moveTo>
                  <a:cubicBezTo>
                    <a:pt x="161" y="68"/>
                    <a:pt x="161" y="68"/>
                    <a:pt x="161" y="68"/>
                  </a:cubicBezTo>
                  <a:cubicBezTo>
                    <a:pt x="126" y="24"/>
                    <a:pt x="126" y="24"/>
                    <a:pt x="126" y="24"/>
                  </a:cubicBezTo>
                  <a:cubicBezTo>
                    <a:pt x="116" y="10"/>
                    <a:pt x="116" y="10"/>
                    <a:pt x="116" y="10"/>
                  </a:cubicBezTo>
                  <a:cubicBezTo>
                    <a:pt x="111" y="4"/>
                    <a:pt x="103" y="0"/>
                    <a:pt x="94" y="0"/>
                  </a:cubicBezTo>
                  <a:cubicBezTo>
                    <a:pt x="86" y="0"/>
                    <a:pt x="78" y="4"/>
                    <a:pt x="73" y="10"/>
                  </a:cubicBezTo>
                  <a:cubicBezTo>
                    <a:pt x="62" y="24"/>
                    <a:pt x="62" y="24"/>
                    <a:pt x="62" y="24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9" y="92"/>
                    <a:pt x="9" y="92"/>
                    <a:pt x="9" y="92"/>
                  </a:cubicBezTo>
                  <a:cubicBezTo>
                    <a:pt x="0" y="104"/>
                    <a:pt x="2" y="121"/>
                    <a:pt x="14" y="130"/>
                  </a:cubicBezTo>
                  <a:cubicBezTo>
                    <a:pt x="19" y="134"/>
                    <a:pt x="25" y="136"/>
                    <a:pt x="30" y="136"/>
                  </a:cubicBezTo>
                  <a:cubicBezTo>
                    <a:pt x="39" y="136"/>
                    <a:pt x="46" y="132"/>
                    <a:pt x="52" y="126"/>
                  </a:cubicBezTo>
                  <a:cubicBezTo>
                    <a:pt x="62" y="112"/>
                    <a:pt x="62" y="112"/>
                    <a:pt x="62" y="112"/>
                  </a:cubicBezTo>
                  <a:cubicBezTo>
                    <a:pt x="90" y="77"/>
                    <a:pt x="90" y="77"/>
                    <a:pt x="90" y="77"/>
                  </a:cubicBezTo>
                  <a:cubicBezTo>
                    <a:pt x="77" y="49"/>
                    <a:pt x="77" y="49"/>
                    <a:pt x="77" y="49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94" y="71"/>
                    <a:pt x="94" y="71"/>
                    <a:pt x="94" y="71"/>
                  </a:cubicBezTo>
                  <a:cubicBezTo>
                    <a:pt x="126" y="112"/>
                    <a:pt x="126" y="112"/>
                    <a:pt x="126" y="112"/>
                  </a:cubicBezTo>
                  <a:cubicBezTo>
                    <a:pt x="137" y="126"/>
                    <a:pt x="137" y="126"/>
                    <a:pt x="137" y="126"/>
                  </a:cubicBezTo>
                  <a:cubicBezTo>
                    <a:pt x="142" y="132"/>
                    <a:pt x="150" y="136"/>
                    <a:pt x="158" y="136"/>
                  </a:cubicBezTo>
                  <a:cubicBezTo>
                    <a:pt x="164" y="136"/>
                    <a:pt x="170" y="134"/>
                    <a:pt x="175" y="130"/>
                  </a:cubicBezTo>
                  <a:cubicBezTo>
                    <a:pt x="187" y="121"/>
                    <a:pt x="189" y="104"/>
                    <a:pt x="180" y="92"/>
                  </a:cubicBez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81601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  <p:sldLayoutId id="2147483821" r:id="rId12"/>
    <p:sldLayoutId id="2147483822" r:id="rId13"/>
    <p:sldLayoutId id="2147483823" r:id="rId14"/>
    <p:sldLayoutId id="2147483824" r:id="rId15"/>
    <p:sldLayoutId id="2147483825" r:id="rId16"/>
    <p:sldLayoutId id="2147483826" r:id="rId17"/>
    <p:sldLayoutId id="2147483827" r:id="rId18"/>
    <p:sldLayoutId id="2147483828" r:id="rId1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accent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4000"/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84000"/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84000"/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84000"/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84000"/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office.com/r/VHRYnK1gdH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ssociate-lab-guide.ace.aviatrixlab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associate-portal.ace.aviatrixlab.com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2448D3-C9C8-0143-5F46-950F6BC6FA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621AA0-3A50-5B82-23AA-8DE0FF157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Survey and LAB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C4DDDE-DD1C-C00B-F53A-187CA30E2B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041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822F0C5-689B-0B43-BD94-F4C1B4167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dirty="0"/>
              <a:t>Survey for ACE-A SAP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24572-2AC3-3243-8FD2-645004459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3325" y="1244601"/>
            <a:ext cx="6404478" cy="45021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Your Feedback is important to us to shape our training and certification program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b="1" dirty="0"/>
              <a:t>ACE-A SAP Survey:</a:t>
            </a:r>
          </a:p>
          <a:p>
            <a:pPr marL="0" indent="0">
              <a:buNone/>
            </a:pPr>
            <a:r>
              <a:rPr lang="en-US" sz="1800" b="1" dirty="0">
                <a:hlinkClick r:id="rId3"/>
              </a:rPr>
              <a:t>https://forms.office.com/r/VHRYnK1gdH</a:t>
            </a:r>
            <a:endParaRPr lang="en-US" sz="1800" b="1" dirty="0"/>
          </a:p>
          <a:p>
            <a:pPr marL="0" indent="0">
              <a:buNone/>
            </a:pPr>
            <a:endParaRPr lang="en-US" sz="1800" b="1" u="sng" dirty="0">
              <a:solidFill>
                <a:srgbClr val="0563C1"/>
              </a:solidFill>
              <a:latin typeface="Helvetica" pitchFamily="2" charset="0"/>
            </a:endParaRPr>
          </a:p>
          <a:p>
            <a:pPr marL="0" indent="0">
              <a:buNone/>
            </a:pPr>
            <a:endParaRPr lang="en-US" sz="1800" u="sng" dirty="0">
              <a:solidFill>
                <a:srgbClr val="0563C1"/>
              </a:solidFill>
              <a:latin typeface="Helvetica" pitchFamily="2" charset="0"/>
            </a:endParaRPr>
          </a:p>
          <a:p>
            <a:pPr marL="0" indent="0">
              <a:buNone/>
            </a:pPr>
            <a:endParaRPr lang="en-US" sz="18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867205-B931-4B7E-DB28-54213D460B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197" y="1243695"/>
            <a:ext cx="4147702" cy="41477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DCE97B-D65B-2FC3-A0FC-BDC2FA6AAC4D}"/>
              </a:ext>
            </a:extLst>
          </p:cNvPr>
          <p:cNvSpPr txBox="1"/>
          <p:nvPr/>
        </p:nvSpPr>
        <p:spPr>
          <a:xfrm>
            <a:off x="5405120" y="3429000"/>
            <a:ext cx="5811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Bonus 10% points for survey completion </a:t>
            </a:r>
          </a:p>
          <a:p>
            <a:endParaRPr lang="en-US" dirty="0"/>
          </a:p>
          <a:p>
            <a:r>
              <a:rPr lang="en-US" dirty="0"/>
              <a:t>Share your cert/badges on LinkedIn please </a:t>
            </a:r>
            <a:r>
              <a:rPr lang="en-US" dirty="0">
                <a:sym typeface="Wingdings" pitchFamily="2" charset="2"/>
              </a:rPr>
              <a:t>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455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51E5692-0E8B-6657-9524-71902303DB26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>
            <a:normAutofit fontScale="92500" lnSpcReduction="20000"/>
          </a:bodyPr>
          <a:lstStyle/>
          <a:p>
            <a:pPr marL="0" indent="0" defTabSz="914377">
              <a:buNone/>
            </a:pPr>
            <a:r>
              <a:rPr lang="en-US"/>
              <a:t>Aviatrix Platform addresses these challenges</a:t>
            </a:r>
          </a:p>
          <a:p>
            <a:pPr marL="609585" lvl="1" indent="-379389" defTabSz="914377">
              <a:spcBef>
                <a:spcPts val="400"/>
              </a:spcBef>
            </a:pPr>
            <a:r>
              <a:rPr lang="en-US"/>
              <a:t>Single Cloud, Multi-Account, Multi-Region, Multi-Cloud</a:t>
            </a:r>
          </a:p>
          <a:p>
            <a:pPr marL="609585" lvl="1" indent="-379389" defTabSz="914377">
              <a:spcBef>
                <a:spcPts val="400"/>
              </a:spcBef>
            </a:pPr>
            <a:r>
              <a:rPr lang="en-US"/>
              <a:t>Repeatable design with global-transit based reference architecture</a:t>
            </a:r>
          </a:p>
          <a:p>
            <a:pPr marL="609585" lvl="1" indent="-379389" defTabSz="914377">
              <a:spcBef>
                <a:spcPts val="400"/>
              </a:spcBef>
            </a:pPr>
            <a:r>
              <a:rPr lang="en-US"/>
              <a:t>Embrace and enhance cloud-native functionality</a:t>
            </a:r>
          </a:p>
          <a:p>
            <a:pPr marL="609585" lvl="1" indent="-379389" defTabSz="914377">
              <a:spcBef>
                <a:spcPts val="400"/>
              </a:spcBef>
            </a:pPr>
            <a:r>
              <a:rPr lang="en-US"/>
              <a:t>Secure Cloud Networking</a:t>
            </a:r>
          </a:p>
          <a:p>
            <a:pPr marL="1066785" lvl="2" indent="-379389" defTabSz="914377">
              <a:spcBef>
                <a:spcPts val="400"/>
              </a:spcBef>
            </a:pPr>
            <a:r>
              <a:rPr lang="en-US"/>
              <a:t>High Performance Encryption</a:t>
            </a:r>
          </a:p>
          <a:p>
            <a:pPr marL="1066785" lvl="2" indent="-379389" defTabSz="914377">
              <a:spcBef>
                <a:spcPts val="400"/>
              </a:spcBef>
            </a:pPr>
            <a:r>
              <a:rPr lang="en-US"/>
              <a:t>Service Insertion and Service Chaining</a:t>
            </a:r>
          </a:p>
          <a:p>
            <a:pPr marL="1066785" lvl="2" indent="-379389" defTabSz="914377">
              <a:spcBef>
                <a:spcPts val="400"/>
              </a:spcBef>
            </a:pPr>
            <a:r>
              <a:rPr lang="en-US"/>
              <a:t>Segmentation and Isolation</a:t>
            </a:r>
          </a:p>
          <a:p>
            <a:pPr marL="1066785" lvl="2" indent="-379389" defTabSz="914377">
              <a:spcBef>
                <a:spcPts val="400"/>
              </a:spcBef>
            </a:pPr>
            <a:r>
              <a:rPr lang="en-US"/>
              <a:t>Threat Intelligence</a:t>
            </a:r>
          </a:p>
          <a:p>
            <a:pPr marL="609585" lvl="1" indent="-379389" defTabSz="914377">
              <a:spcBef>
                <a:spcPts val="400"/>
              </a:spcBef>
            </a:pPr>
            <a:r>
              <a:rPr lang="en-US"/>
              <a:t>Enterprise-grade Operational Visibility</a:t>
            </a:r>
          </a:p>
          <a:p>
            <a:pPr marL="609585" lvl="1" indent="-379389" defTabSz="914377">
              <a:spcBef>
                <a:spcPts val="400"/>
              </a:spcBef>
            </a:pPr>
            <a:r>
              <a:rPr lang="en-US"/>
              <a:t>Secure Ingress and Egress</a:t>
            </a:r>
          </a:p>
          <a:p>
            <a:pPr marL="609585" lvl="1" indent="-379389" defTabSz="914377">
              <a:spcBef>
                <a:spcPts val="400"/>
              </a:spcBef>
            </a:pPr>
            <a:r>
              <a:rPr lang="en-US"/>
              <a:t>Secure Cloud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24751-80AA-8D43-A140-2DB948AFD5A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Challenges faced by enterprises</a:t>
            </a:r>
          </a:p>
          <a:p>
            <a:pPr marL="609585" lvl="1" indent="-379389"/>
            <a:r>
              <a:rPr lang="en-US" dirty="0"/>
              <a:t>You cannot build multi-cloud right without building single-cloud right</a:t>
            </a:r>
          </a:p>
          <a:p>
            <a:pPr marL="609585" lvl="1" indent="-379389"/>
            <a:r>
              <a:rPr lang="en-US" dirty="0"/>
              <a:t>Business-critical applications demand business-critical networking solutions</a:t>
            </a:r>
          </a:p>
          <a:p>
            <a:pPr marL="609585" lvl="1" indent="-379389"/>
            <a:r>
              <a:rPr lang="en-US" dirty="0"/>
              <a:t>CSPs do not offer multi-cloud networking reference architectures</a:t>
            </a:r>
          </a:p>
          <a:p>
            <a:pPr marL="609585" lvl="1" indent="-379389"/>
            <a:r>
              <a:rPr lang="en-US" dirty="0"/>
              <a:t>Business-critical applications demands deeper visibility and no more black boxes</a:t>
            </a:r>
          </a:p>
          <a:p>
            <a:pPr marL="0" indent="0">
              <a:buNone/>
            </a:pPr>
            <a:r>
              <a:rPr lang="en-US" dirty="0"/>
              <a:t>The multi-cloud core/backbone is the most crucial aspect of any cloud network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87E420-D694-7241-9D24-6E98B19E1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 – Key Takeaways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460FA56-989D-7542-9849-68496F8E4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AC57E77-E44E-B54A-8246-9B086C5F03BC}"/>
              </a:ext>
            </a:extLst>
          </p:cNvPr>
          <p:cNvSpPr txBox="1">
            <a:spLocks/>
          </p:cNvSpPr>
          <p:nvPr/>
        </p:nvSpPr>
        <p:spPr>
          <a:xfrm>
            <a:off x="6773337" y="1275719"/>
            <a:ext cx="5241036" cy="4440795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b="0" i="0" kern="1200">
                <a:solidFill>
                  <a:srgbClr val="2F2F2F"/>
                </a:solidFill>
                <a:latin typeface="Metropolis" pitchFamily="2" charset="77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28650" indent="-285750" algn="l" defTabSz="6858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b="0" i="0" kern="1200">
                <a:solidFill>
                  <a:srgbClr val="2F2F2F"/>
                </a:solidFill>
                <a:latin typeface="Metropolis" pitchFamily="2" charset="77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857250" indent="-171450" algn="l" defTabSz="6858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i="0" kern="1200">
                <a:solidFill>
                  <a:srgbClr val="2F2F2F"/>
                </a:solidFill>
                <a:latin typeface="Metropolis" pitchFamily="2" charset="77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314450" indent="-285750" algn="l" defTabSz="6858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rgbClr val="2F2F2F"/>
                </a:solidFill>
                <a:latin typeface="Metropolis" pitchFamily="2" charset="77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15430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000" b="0" i="0" kern="1200">
                <a:solidFill>
                  <a:srgbClr val="2F2F2F"/>
                </a:solidFill>
                <a:latin typeface="Metropolis" pitchFamily="2" charset="77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-379389" defTabSz="914377">
              <a:spcAft>
                <a:spcPts val="800"/>
              </a:spcAft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376875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D57D1-F96E-D448-A042-1552F00BB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Lab Time!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B5C4F-8FC3-CF4B-ACB6-947742E48D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393" y="926124"/>
            <a:ext cx="10694082" cy="5277906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2000" b="1" dirty="0"/>
              <a:t>Access the ACE-Associate LAB Guide here</a:t>
            </a:r>
          </a:p>
          <a:p>
            <a:pPr lvl="1"/>
            <a:r>
              <a:rPr lang="en-US" sz="1800" dirty="0">
                <a:hlinkClick r:id="rId3"/>
              </a:rPr>
              <a:t>https://associate-lab-guide.ace.aviatrixlab.com/</a:t>
            </a:r>
            <a:r>
              <a:rPr lang="en-US" sz="1800" dirty="0"/>
              <a:t> </a:t>
            </a:r>
            <a:endParaRPr lang="en-US" sz="1800" b="1" dirty="0"/>
          </a:p>
          <a:p>
            <a:r>
              <a:rPr lang="en-US" sz="2000" b="1" dirty="0"/>
              <a:t>Access the lab portal at:</a:t>
            </a:r>
          </a:p>
          <a:p>
            <a:pPr marL="457200" lvl="1" indent="0">
              <a:buNone/>
            </a:pPr>
            <a:r>
              <a:rPr lang="en-US" sz="1600" u="sng" dirty="0">
                <a:hlinkClick r:id="rId4"/>
              </a:rPr>
              <a:t>https://associate-portal.ace.aviatrixlab.com</a:t>
            </a:r>
            <a:r>
              <a:rPr lang="en-US" sz="1600" u="sng">
                <a:hlinkClick r:id="rId4"/>
              </a:rPr>
              <a:t>/</a:t>
            </a:r>
            <a:endParaRPr lang="en-US" sz="1600" dirty="0"/>
          </a:p>
          <a:p>
            <a:r>
              <a:rPr lang="en-US" sz="1800" dirty="0"/>
              <a:t>When registering for a pod, please spell your name exactly as you would like it to appear on your ACE Associate certificate!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D97DCB-4DDA-AE43-8ED0-2B3941AD98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990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3118D3-4537-095C-A3DD-8CB7F914E35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8613" y="6456363"/>
            <a:ext cx="433387" cy="288925"/>
          </a:xfrm>
        </p:spPr>
        <p:txBody>
          <a:bodyPr/>
          <a:lstStyle/>
          <a:p>
            <a:fld id="{4A70B06D-F489-48FF-A885-ABB74CD5C95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120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viatrix_Lite_Nov_2022">
  <a:themeElements>
    <a:clrScheme name="Custom 60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24307"/>
      </a:accent1>
      <a:accent2>
        <a:srgbClr val="16151D"/>
      </a:accent2>
      <a:accent3>
        <a:srgbClr val="D8D8D8"/>
      </a:accent3>
      <a:accent4>
        <a:srgbClr val="F9AD07"/>
      </a:accent4>
      <a:accent5>
        <a:srgbClr val="00B050"/>
      </a:accent5>
      <a:accent6>
        <a:srgbClr val="C00000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viatrix_Lite_Nov_2022" id="{10878C4B-9C58-E746-A0EC-057909E3C977}" vid="{01149BD6-A368-E947-B763-D9AF6BB57A33}"/>
    </a:ext>
  </a:extLst>
</a:theme>
</file>

<file path=ppt/theme/theme2.xml><?xml version="1.0" encoding="utf-8"?>
<a:theme xmlns:a="http://schemas.openxmlformats.org/drawingml/2006/main" name="Aviatrix_lite">
  <a:themeElements>
    <a:clrScheme name="Custom 60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24307"/>
      </a:accent1>
      <a:accent2>
        <a:srgbClr val="16151D"/>
      </a:accent2>
      <a:accent3>
        <a:srgbClr val="D8D8D8"/>
      </a:accent3>
      <a:accent4>
        <a:srgbClr val="F9AD07"/>
      </a:accent4>
      <a:accent5>
        <a:srgbClr val="00B050"/>
      </a:accent5>
      <a:accent6>
        <a:srgbClr val="C00000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viatrix_template_Aug_22" id="{309FE55A-0FFC-4321-9F40-DBF9DB0A5286}" vid="{4DD0F413-309C-4B74-ABDC-E3D3DC770C8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86145dc-5422-4d95-9035-99d1eb0aad04">
      <Terms xmlns="http://schemas.microsoft.com/office/infopath/2007/PartnerControls"/>
    </lcf76f155ced4ddcb4097134ff3c332f>
    <TaxCatchAll xmlns="441d0141-fee1-4d79-859b-40b8ef8f47c8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FF59F72C37B247A113CAF04F05D1A2" ma:contentTypeVersion="14" ma:contentTypeDescription="Create a new document." ma:contentTypeScope="" ma:versionID="430d1f542ce570a06ab36dd3304d019d">
  <xsd:schema xmlns:xsd="http://www.w3.org/2001/XMLSchema" xmlns:xs="http://www.w3.org/2001/XMLSchema" xmlns:p="http://schemas.microsoft.com/office/2006/metadata/properties" xmlns:ns2="d86145dc-5422-4d95-9035-99d1eb0aad04" xmlns:ns3="441d0141-fee1-4d79-859b-40b8ef8f47c8" targetNamespace="http://schemas.microsoft.com/office/2006/metadata/properties" ma:root="true" ma:fieldsID="f55d18327d5e6bebccb59ce712d1bc85" ns2:_="" ns3:_="">
    <xsd:import namespace="d86145dc-5422-4d95-9035-99d1eb0aad04"/>
    <xsd:import namespace="441d0141-fee1-4d79-859b-40b8ef8f47c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6145dc-5422-4d95-9035-99d1eb0aad0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c0864387-7748-42df-b42e-9089b15e65e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0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1d0141-fee1-4d79-859b-40b8ef8f47c8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5df4b20a-ba05-43f0-ad46-fb14c87a2641}" ma:internalName="TaxCatchAll" ma:showField="CatchAllData" ma:web="441d0141-fee1-4d79-859b-40b8ef8f4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A5CA7E0-F2FE-4473-AF00-796C495F46D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9B68040-15E0-4829-A14C-C58B3875458D}">
  <ds:schemaRefs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terms/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b9f30590-f0dc-4306-bbda-486557aaeac9"/>
    <ds:schemaRef ds:uri="229b58fe-8f29-4088-a08e-92496f12335c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21E0953D-FAF2-4F4E-99DE-8DB678B56D76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493</TotalTime>
  <Words>244</Words>
  <Application>Microsoft Macintosh PowerPoint</Application>
  <PresentationFormat>Widescreen</PresentationFormat>
  <Paragraphs>43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Helvetica</vt:lpstr>
      <vt:lpstr>Metropolis</vt:lpstr>
      <vt:lpstr>Aviatrix_Lite_Nov_2022</vt:lpstr>
      <vt:lpstr>Aviatrix_lite</vt:lpstr>
      <vt:lpstr>Survey and LAB</vt:lpstr>
      <vt:lpstr>Survey for ACE-A SAP Training</vt:lpstr>
      <vt:lpstr>Summary – Key Takeaways</vt:lpstr>
      <vt:lpstr>Lab Time!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Can You Do Today?</dc:title>
  <dc:creator>Hammad Alam</dc:creator>
  <cp:lastModifiedBy>Shahzad Ali</cp:lastModifiedBy>
  <cp:revision>2</cp:revision>
  <dcterms:created xsi:type="dcterms:W3CDTF">2020-03-30T17:08:39Z</dcterms:created>
  <dcterms:modified xsi:type="dcterms:W3CDTF">2023-02-06T19:23:12Z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0x01010036CBE68FCD3302468ACDF1BBB41F3156</vt:lpwstr>
  </property>
  <property fmtid="{D5CDD505-2E9C-101B-9397-08002B2CF9AE}" pid="3" name="MediaServiceImageTags">
    <vt:lpwstr/>
  </property>
</Properties>
</file>