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7" r:id="rId4"/>
    <p:sldMasterId id="2147483836" r:id="rId5"/>
  </p:sldMasterIdLst>
  <p:notesMasterIdLst>
    <p:notesMasterId r:id="rId10"/>
  </p:notesMasterIdLst>
  <p:handoutMasterIdLst>
    <p:handoutMasterId r:id="rId11"/>
  </p:handoutMasterIdLst>
  <p:sldIdLst>
    <p:sldId id="2199" r:id="rId6"/>
    <p:sldId id="2221" r:id="rId7"/>
    <p:sldId id="2222" r:id="rId8"/>
    <p:sldId id="233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201"/>
    <a:srgbClr val="FFFC00"/>
    <a:srgbClr val="E24102"/>
    <a:srgbClr val="FF06EE"/>
    <a:srgbClr val="365366"/>
    <a:srgbClr val="355466"/>
    <a:srgbClr val="8AC9D1"/>
    <a:srgbClr val="497485"/>
    <a:srgbClr val="FF3D3D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85034"/>
  </p:normalViewPr>
  <p:slideViewPr>
    <p:cSldViewPr snapToGrid="0">
      <p:cViewPr varScale="1">
        <p:scale>
          <a:sx n="144" d="100"/>
          <a:sy n="144" d="100"/>
        </p:scale>
        <p:origin x="1680" y="184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Delecroix" userId="9aea8ee3-214f-409e-bcc8-e981c3ad58f1" providerId="ADAL" clId="{E6C346F1-9302-DB4C-AB18-E71F387A47C1}"/>
    <pc:docChg chg="undo custSel addSld modSld">
      <pc:chgData name="Nicolas Delecroix" userId="9aea8ee3-214f-409e-bcc8-e981c3ad58f1" providerId="ADAL" clId="{E6C346F1-9302-DB4C-AB18-E71F387A47C1}" dt="2020-09-24T18:31:45.310" v="319"/>
      <pc:docMkLst>
        <pc:docMk/>
      </pc:docMkLst>
      <pc:sldChg chg="modSp mod">
        <pc:chgData name="Nicolas Delecroix" userId="9aea8ee3-214f-409e-bcc8-e981c3ad58f1" providerId="ADAL" clId="{E6C346F1-9302-DB4C-AB18-E71F387A47C1}" dt="2020-09-24T18:03:42.691" v="315" actId="1076"/>
        <pc:sldMkLst>
          <pc:docMk/>
          <pc:sldMk cId="1323792454" sldId="2199"/>
        </pc:sldMkLst>
        <pc:spChg chg="mod">
          <ac:chgData name="Nicolas Delecroix" userId="9aea8ee3-214f-409e-bcc8-e981c3ad58f1" providerId="ADAL" clId="{E6C346F1-9302-DB4C-AB18-E71F387A47C1}" dt="2020-09-24T18:03:42.691" v="315" actId="1076"/>
          <ac:spMkLst>
            <pc:docMk/>
            <pc:sldMk cId="1323792454" sldId="2199"/>
            <ac:spMk id="2" creationId="{9CA63561-8E66-894D-BA2E-15B2F7A193F5}"/>
          </ac:spMkLst>
        </pc:spChg>
      </pc:sldChg>
      <pc:sldChg chg="modSp modAnim">
        <pc:chgData name="Nicolas Delecroix" userId="9aea8ee3-214f-409e-bcc8-e981c3ad58f1" providerId="ADAL" clId="{E6C346F1-9302-DB4C-AB18-E71F387A47C1}" dt="2020-09-24T17:53:39.922" v="25" actId="20577"/>
        <pc:sldMkLst>
          <pc:docMk/>
          <pc:sldMk cId="3766996246" sldId="2221"/>
        </pc:sldMkLst>
        <pc:spChg chg="mod">
          <ac:chgData name="Nicolas Delecroix" userId="9aea8ee3-214f-409e-bcc8-e981c3ad58f1" providerId="ADAL" clId="{E6C346F1-9302-DB4C-AB18-E71F387A47C1}" dt="2020-09-24T17:53:39.922" v="25" actId="20577"/>
          <ac:spMkLst>
            <pc:docMk/>
            <pc:sldMk cId="3766996246" sldId="2221"/>
            <ac:spMk id="3" creationId="{C28BD90F-6A4F-4243-94BA-8D7CA1E2A5E4}"/>
          </ac:spMkLst>
        </pc:spChg>
      </pc:sldChg>
      <pc:sldChg chg="modSp modAnim">
        <pc:chgData name="Nicolas Delecroix" userId="9aea8ee3-214f-409e-bcc8-e981c3ad58f1" providerId="ADAL" clId="{E6C346F1-9302-DB4C-AB18-E71F387A47C1}" dt="2020-09-24T18:31:45.310" v="319"/>
        <pc:sldMkLst>
          <pc:docMk/>
          <pc:sldMk cId="1685018965" sldId="2222"/>
        </pc:sldMkLst>
        <pc:spChg chg="mod">
          <ac:chgData name="Nicolas Delecroix" userId="9aea8ee3-214f-409e-bcc8-e981c3ad58f1" providerId="ADAL" clId="{E6C346F1-9302-DB4C-AB18-E71F387A47C1}" dt="2020-09-24T18:28:36.033" v="318" actId="20577"/>
          <ac:spMkLst>
            <pc:docMk/>
            <pc:sldMk cId="1685018965" sldId="2222"/>
            <ac:spMk id="3" creationId="{C28BD90F-6A4F-4243-94BA-8D7CA1E2A5E4}"/>
          </ac:spMkLst>
        </pc:spChg>
      </pc:sldChg>
      <pc:sldChg chg="modSp">
        <pc:chgData name="Nicolas Delecroix" userId="9aea8ee3-214f-409e-bcc8-e981c3ad58f1" providerId="ADAL" clId="{E6C346F1-9302-DB4C-AB18-E71F387A47C1}" dt="2020-09-24T18:03:28.835" v="290"/>
        <pc:sldMkLst>
          <pc:docMk/>
          <pc:sldMk cId="633995838" sldId="2296"/>
        </pc:sldMkLst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633995838" sldId="2296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633995838" sldId="2296"/>
            <ac:spMk id="100" creationId="{1A891E32-075D-D847-8F19-E4471CAFFFF1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633995838" sldId="2296"/>
            <ac:spMk id="112" creationId="{8D7B2620-578B-A64D-A099-0B89C7688E0E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633995838" sldId="2296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633995838" sldId="2296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633995838" sldId="2296"/>
            <ac:spMk id="124" creationId="{717BE15C-D62C-2A4B-9AE9-82D458F1BE4A}"/>
          </ac:spMkLst>
        </pc:spChg>
      </pc:sldChg>
      <pc:sldChg chg="modSp">
        <pc:chgData name="Nicolas Delecroix" userId="9aea8ee3-214f-409e-bcc8-e981c3ad58f1" providerId="ADAL" clId="{E6C346F1-9302-DB4C-AB18-E71F387A47C1}" dt="2020-09-24T18:03:28.835" v="290"/>
        <pc:sldMkLst>
          <pc:docMk/>
          <pc:sldMk cId="4150980111" sldId="2297"/>
        </pc:sldMkLst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4150980111" sldId="2297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4150980111" sldId="2297"/>
            <ac:spMk id="100" creationId="{1A891E32-075D-D847-8F19-E4471CAFFFF1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4150980111" sldId="2297"/>
            <ac:spMk id="112" creationId="{8D7B2620-578B-A64D-A099-0B89C7688E0E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4150980111" sldId="2297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4150980111" sldId="2297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4150980111" sldId="2297"/>
            <ac:spMk id="124" creationId="{717BE15C-D62C-2A4B-9AE9-82D458F1BE4A}"/>
          </ac:spMkLst>
        </pc:spChg>
      </pc:sldChg>
      <pc:sldChg chg="delSp modSp mod delAnim modAnim modNotes">
        <pc:chgData name="Nicolas Delecroix" userId="9aea8ee3-214f-409e-bcc8-e981c3ad58f1" providerId="ADAL" clId="{E6C346F1-9302-DB4C-AB18-E71F387A47C1}" dt="2020-09-24T18:03:28.835" v="290"/>
        <pc:sldMkLst>
          <pc:docMk/>
          <pc:sldMk cId="1741019024" sldId="2326"/>
        </pc:sldMkLst>
        <pc:spChg chg="mod">
          <ac:chgData name="Nicolas Delecroix" userId="9aea8ee3-214f-409e-bcc8-e981c3ad58f1" providerId="ADAL" clId="{E6C346F1-9302-DB4C-AB18-E71F387A47C1}" dt="2020-09-24T17:57:20.410" v="62" actId="20577"/>
          <ac:spMkLst>
            <pc:docMk/>
            <pc:sldMk cId="1741019024" sldId="2326"/>
            <ac:spMk id="2" creationId="{B3DCFD27-18CE-914B-B3E0-901597A2BC9F}"/>
          </ac:spMkLst>
        </pc:spChg>
        <pc:spChg chg="del">
          <ac:chgData name="Nicolas Delecroix" userId="9aea8ee3-214f-409e-bcc8-e981c3ad58f1" providerId="ADAL" clId="{E6C346F1-9302-DB4C-AB18-E71F387A47C1}" dt="2020-09-24T17:59:14.954" v="186" actId="478"/>
          <ac:spMkLst>
            <pc:docMk/>
            <pc:sldMk cId="1741019024" sldId="2326"/>
            <ac:spMk id="67" creationId="{C4182092-1AC0-8049-9AE3-8F997C063D65}"/>
          </ac:spMkLst>
        </pc:spChg>
        <pc:spChg chg="del">
          <ac:chgData name="Nicolas Delecroix" userId="9aea8ee3-214f-409e-bcc8-e981c3ad58f1" providerId="ADAL" clId="{E6C346F1-9302-DB4C-AB18-E71F387A47C1}" dt="2020-09-24T17:59:14.954" v="186" actId="478"/>
          <ac:spMkLst>
            <pc:docMk/>
            <pc:sldMk cId="1741019024" sldId="2326"/>
            <ac:spMk id="68" creationId="{CCAA0D1A-520C-A84F-B979-4F27041BA10B}"/>
          </ac:spMkLst>
        </pc:spChg>
        <pc:spChg chg="del">
          <ac:chgData name="Nicolas Delecroix" userId="9aea8ee3-214f-409e-bcc8-e981c3ad58f1" providerId="ADAL" clId="{E6C346F1-9302-DB4C-AB18-E71F387A47C1}" dt="2020-09-24T17:59:17.312" v="189" actId="478"/>
          <ac:spMkLst>
            <pc:docMk/>
            <pc:sldMk cId="1741019024" sldId="2326"/>
            <ac:spMk id="75" creationId="{A7B315D3-2E77-514D-B62A-3B479E7B8CA7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1741019024" sldId="2326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1741019024" sldId="2326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1741019024" sldId="2326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1741019024" sldId="2326"/>
            <ac:spMk id="124" creationId="{717BE15C-D62C-2A4B-9AE9-82D458F1BE4A}"/>
          </ac:spMkLst>
        </pc:spChg>
        <pc:picChg chg="del">
          <ac:chgData name="Nicolas Delecroix" userId="9aea8ee3-214f-409e-bcc8-e981c3ad58f1" providerId="ADAL" clId="{E6C346F1-9302-DB4C-AB18-E71F387A47C1}" dt="2020-09-24T17:59:14.954" v="186" actId="478"/>
          <ac:picMkLst>
            <pc:docMk/>
            <pc:sldMk cId="1741019024" sldId="2326"/>
            <ac:picMk id="58" creationId="{345A0252-C1E9-4940-B5AC-981F9CEDE540}"/>
          </ac:picMkLst>
        </pc:picChg>
        <pc:picChg chg="del">
          <ac:chgData name="Nicolas Delecroix" userId="9aea8ee3-214f-409e-bcc8-e981c3ad58f1" providerId="ADAL" clId="{E6C346F1-9302-DB4C-AB18-E71F387A47C1}" dt="2020-09-24T17:59:18.562" v="191" actId="478"/>
          <ac:picMkLst>
            <pc:docMk/>
            <pc:sldMk cId="1741019024" sldId="2326"/>
            <ac:picMk id="69" creationId="{A4F0E47F-275B-AA4B-B946-A6E89F4FB898}"/>
          </ac:picMkLst>
        </pc:picChg>
        <pc:picChg chg="del">
          <ac:chgData name="Nicolas Delecroix" userId="9aea8ee3-214f-409e-bcc8-e981c3ad58f1" providerId="ADAL" clId="{E6C346F1-9302-DB4C-AB18-E71F387A47C1}" dt="2020-09-24T17:59:15.559" v="187" actId="478"/>
          <ac:picMkLst>
            <pc:docMk/>
            <pc:sldMk cId="1741019024" sldId="2326"/>
            <ac:picMk id="74" creationId="{1E50E1C9-1EB3-254E-8958-BD3ED1E29A0A}"/>
          </ac:picMkLst>
        </pc:picChg>
        <pc:cxnChg chg="del mod">
          <ac:chgData name="Nicolas Delecroix" userId="9aea8ee3-214f-409e-bcc8-e981c3ad58f1" providerId="ADAL" clId="{E6C346F1-9302-DB4C-AB18-E71F387A47C1}" dt="2020-09-24T17:59:16.575" v="188" actId="478"/>
          <ac:cxnSpMkLst>
            <pc:docMk/>
            <pc:sldMk cId="1741019024" sldId="2326"/>
            <ac:cxnSpMk id="78" creationId="{CC027C2A-11EF-B044-A097-4800468830DE}"/>
          </ac:cxnSpMkLst>
        </pc:cxnChg>
        <pc:cxnChg chg="del mod">
          <ac:chgData name="Nicolas Delecroix" userId="9aea8ee3-214f-409e-bcc8-e981c3ad58f1" providerId="ADAL" clId="{E6C346F1-9302-DB4C-AB18-E71F387A47C1}" dt="2020-09-24T17:59:14.954" v="186" actId="478"/>
          <ac:cxnSpMkLst>
            <pc:docMk/>
            <pc:sldMk cId="1741019024" sldId="2326"/>
            <ac:cxnSpMk id="79" creationId="{7BFBDCD2-BC57-574A-A77B-A9E52E9CFC36}"/>
          </ac:cxnSpMkLst>
        </pc:cxnChg>
        <pc:cxnChg chg="del mod">
          <ac:chgData name="Nicolas Delecroix" userId="9aea8ee3-214f-409e-bcc8-e981c3ad58f1" providerId="ADAL" clId="{E6C346F1-9302-DB4C-AB18-E71F387A47C1}" dt="2020-09-24T17:59:18.085" v="190" actId="478"/>
          <ac:cxnSpMkLst>
            <pc:docMk/>
            <pc:sldMk cId="1741019024" sldId="2326"/>
            <ac:cxnSpMk id="99" creationId="{58DCEC1E-5738-0549-AF3A-ECF315764E2D}"/>
          </ac:cxnSpMkLst>
        </pc:cxnChg>
      </pc:sldChg>
      <pc:sldChg chg="modSp mod modNotes modNotesTx">
        <pc:chgData name="Nicolas Delecroix" userId="9aea8ee3-214f-409e-bcc8-e981c3ad58f1" providerId="ADAL" clId="{E6C346F1-9302-DB4C-AB18-E71F387A47C1}" dt="2020-09-24T18:03:28.835" v="290"/>
        <pc:sldMkLst>
          <pc:docMk/>
          <pc:sldMk cId="366444677" sldId="2327"/>
        </pc:sldMkLst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66444677" sldId="2327"/>
            <ac:spMk id="76" creationId="{F6F2594E-E22F-FD48-B0FA-4F4B35A11DE2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66444677" sldId="2327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66444677" sldId="2327"/>
            <ac:spMk id="112" creationId="{8D7B2620-578B-A64D-A099-0B89C7688E0E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66444677" sldId="2327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66444677" sldId="2327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66444677" sldId="2327"/>
            <ac:spMk id="124" creationId="{717BE15C-D62C-2A4B-9AE9-82D458F1BE4A}"/>
          </ac:spMkLst>
        </pc:spChg>
      </pc:sldChg>
      <pc:sldChg chg="modSp mod modNotesTx">
        <pc:chgData name="Nicolas Delecroix" userId="9aea8ee3-214f-409e-bcc8-e981c3ad58f1" providerId="ADAL" clId="{E6C346F1-9302-DB4C-AB18-E71F387A47C1}" dt="2020-09-24T18:03:28.835" v="290"/>
        <pc:sldMkLst>
          <pc:docMk/>
          <pc:sldMk cId="359108654" sldId="2328"/>
        </pc:sldMkLst>
        <pc:spChg chg="mod">
          <ac:chgData name="Nicolas Delecroix" userId="9aea8ee3-214f-409e-bcc8-e981c3ad58f1" providerId="ADAL" clId="{E6C346F1-9302-DB4C-AB18-E71F387A47C1}" dt="2020-09-24T18:01:04.262" v="223" actId="20577"/>
          <ac:spMkLst>
            <pc:docMk/>
            <pc:sldMk cId="359108654" sldId="2328"/>
            <ac:spMk id="61" creationId="{B91B9CF6-8C29-E543-A5A3-610BE8A423C7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59108654" sldId="2328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59108654" sldId="2328"/>
            <ac:spMk id="112" creationId="{8D7B2620-578B-A64D-A099-0B89C7688E0E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59108654" sldId="2328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59108654" sldId="2328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59108654" sldId="2328"/>
            <ac:spMk id="124" creationId="{717BE15C-D62C-2A4B-9AE9-82D458F1BE4A}"/>
          </ac:spMkLst>
        </pc:spChg>
      </pc:sldChg>
      <pc:sldChg chg="modSp mod modNotes">
        <pc:chgData name="Nicolas Delecroix" userId="9aea8ee3-214f-409e-bcc8-e981c3ad58f1" providerId="ADAL" clId="{E6C346F1-9302-DB4C-AB18-E71F387A47C1}" dt="2020-09-24T18:03:28.835" v="290"/>
        <pc:sldMkLst>
          <pc:docMk/>
          <pc:sldMk cId="2974468034" sldId="2330"/>
        </pc:sldMkLst>
        <pc:spChg chg="mod">
          <ac:chgData name="Nicolas Delecroix" userId="9aea8ee3-214f-409e-bcc8-e981c3ad58f1" providerId="ADAL" clId="{E6C346F1-9302-DB4C-AB18-E71F387A47C1}" dt="2020-09-24T18:01:51.202" v="265" actId="20577"/>
          <ac:spMkLst>
            <pc:docMk/>
            <pc:sldMk cId="2974468034" sldId="2330"/>
            <ac:spMk id="76" creationId="{8C0D114C-A80F-4D40-9113-1FB389D8237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2974468034" sldId="2330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2974468034" sldId="2330"/>
            <ac:spMk id="100" creationId="{1A891E32-075D-D847-8F19-E4471CAFFFF1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2974468034" sldId="2330"/>
            <ac:spMk id="112" creationId="{8D7B2620-578B-A64D-A099-0B89C7688E0E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2974468034" sldId="2330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2974468034" sldId="2330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2974468034" sldId="2330"/>
            <ac:spMk id="124" creationId="{717BE15C-D62C-2A4B-9AE9-82D458F1BE4A}"/>
          </ac:spMkLst>
        </pc:spChg>
      </pc:sldChg>
      <pc:sldChg chg="modSp mod">
        <pc:chgData name="Nicolas Delecroix" userId="9aea8ee3-214f-409e-bcc8-e981c3ad58f1" providerId="ADAL" clId="{E6C346F1-9302-DB4C-AB18-E71F387A47C1}" dt="2020-09-24T18:03:28.835" v="290"/>
        <pc:sldMkLst>
          <pc:docMk/>
          <pc:sldMk cId="3885160995" sldId="2331"/>
        </pc:sldMkLst>
        <pc:spChg chg="mod">
          <ac:chgData name="Nicolas Delecroix" userId="9aea8ee3-214f-409e-bcc8-e981c3ad58f1" providerId="ADAL" clId="{E6C346F1-9302-DB4C-AB18-E71F387A47C1}" dt="2020-09-24T18:02:28.192" v="275" actId="1076"/>
          <ac:spMkLst>
            <pc:docMk/>
            <pc:sldMk cId="3885160995" sldId="2331"/>
            <ac:spMk id="76" creationId="{8C0D114C-A80F-4D40-9113-1FB389D8237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885160995" sldId="2331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885160995" sldId="2331"/>
            <ac:spMk id="100" creationId="{1A891E32-075D-D847-8F19-E4471CAFFFF1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885160995" sldId="2331"/>
            <ac:spMk id="112" creationId="{8D7B2620-578B-A64D-A099-0B89C7688E0E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885160995" sldId="2331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885160995" sldId="2331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3885160995" sldId="2331"/>
            <ac:spMk id="124" creationId="{717BE15C-D62C-2A4B-9AE9-82D458F1BE4A}"/>
          </ac:spMkLst>
        </pc:spChg>
      </pc:sldChg>
      <pc:sldChg chg="modSp mod modNotes modNotesTx">
        <pc:chgData name="Nicolas Delecroix" userId="9aea8ee3-214f-409e-bcc8-e981c3ad58f1" providerId="ADAL" clId="{E6C346F1-9302-DB4C-AB18-E71F387A47C1}" dt="2020-09-24T18:03:28.835" v="290"/>
        <pc:sldMkLst>
          <pc:docMk/>
          <pc:sldMk cId="81800247" sldId="2332"/>
        </pc:sldMkLst>
        <pc:spChg chg="mod">
          <ac:chgData name="Nicolas Delecroix" userId="9aea8ee3-214f-409e-bcc8-e981c3ad58f1" providerId="ADAL" clId="{E6C346F1-9302-DB4C-AB18-E71F387A47C1}" dt="2020-09-24T18:00:45.209" v="219" actId="20577"/>
          <ac:spMkLst>
            <pc:docMk/>
            <pc:sldMk cId="81800247" sldId="2332"/>
            <ac:spMk id="2" creationId="{B3DCFD27-18CE-914B-B3E0-901597A2BC9F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81800247" sldId="2332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81800247" sldId="2332"/>
            <ac:spMk id="112" creationId="{8D7B2620-578B-A64D-A099-0B89C7688E0E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81800247" sldId="2332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81800247" sldId="2332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81800247" sldId="2332"/>
            <ac:spMk id="124" creationId="{717BE15C-D62C-2A4B-9AE9-82D458F1BE4A}"/>
          </ac:spMkLst>
        </pc:spChg>
      </pc:sldChg>
      <pc:sldChg chg="modSp add modAnim modNotesTx">
        <pc:chgData name="Nicolas Delecroix" userId="9aea8ee3-214f-409e-bcc8-e981c3ad58f1" providerId="ADAL" clId="{E6C346F1-9302-DB4C-AB18-E71F387A47C1}" dt="2020-09-24T18:03:28.835" v="290"/>
        <pc:sldMkLst>
          <pc:docMk/>
          <pc:sldMk cId="1819207940" sldId="2336"/>
        </pc:sldMkLst>
        <pc:spChg chg="mod">
          <ac:chgData name="Nicolas Delecroix" userId="9aea8ee3-214f-409e-bcc8-e981c3ad58f1" providerId="ADAL" clId="{E6C346F1-9302-DB4C-AB18-E71F387A47C1}" dt="2020-09-24T17:59:55.074" v="194" actId="20577"/>
          <ac:spMkLst>
            <pc:docMk/>
            <pc:sldMk cId="1819207940" sldId="2336"/>
            <ac:spMk id="2" creationId="{B3DCFD27-18CE-914B-B3E0-901597A2BC9F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1819207940" sldId="2336"/>
            <ac:spMk id="80" creationId="{26B6ED95-0DE8-4448-AB57-E3ED6637251B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1819207940" sldId="2336"/>
            <ac:spMk id="116" creationId="{7E723BAA-91CB-C940-9A3B-D394EBA80B7C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1819207940" sldId="2336"/>
            <ac:spMk id="120" creationId="{53846B34-C901-A641-8714-905555B96A5A}"/>
          </ac:spMkLst>
        </pc:spChg>
        <pc:spChg chg="mod">
          <ac:chgData name="Nicolas Delecroix" userId="9aea8ee3-214f-409e-bcc8-e981c3ad58f1" providerId="ADAL" clId="{E6C346F1-9302-DB4C-AB18-E71F387A47C1}" dt="2020-09-24T18:03:28.835" v="290"/>
          <ac:spMkLst>
            <pc:docMk/>
            <pc:sldMk cId="1819207940" sldId="2336"/>
            <ac:spMk id="124" creationId="{717BE15C-D62C-2A4B-9AE9-82D458F1BE4A}"/>
          </ac:spMkLst>
        </pc:spChg>
      </pc:sldChg>
    </pc:docChg>
  </pc:docChgLst>
  <pc:docChgLst>
    <pc:chgData name="Umair Hoodbhoy" userId="34e0caed-e379-421f-b010-3b58bd2f404c" providerId="ADAL" clId="{4409AC93-528E-BD49-9EEE-DB4626B68875}"/>
    <pc:docChg chg="custSel delSld modSld">
      <pc:chgData name="Umair Hoodbhoy" userId="34e0caed-e379-421f-b010-3b58bd2f404c" providerId="ADAL" clId="{4409AC93-528E-BD49-9EEE-DB4626B68875}" dt="2021-04-26T17:37:26.476" v="123" actId="20577"/>
      <pc:docMkLst>
        <pc:docMk/>
      </pc:docMkLst>
      <pc:sldChg chg="modSp mod">
        <pc:chgData name="Umair Hoodbhoy" userId="34e0caed-e379-421f-b010-3b58bd2f404c" providerId="ADAL" clId="{4409AC93-528E-BD49-9EEE-DB4626B68875}" dt="2021-04-26T15:51:58.334" v="33" actId="6549"/>
        <pc:sldMkLst>
          <pc:docMk/>
          <pc:sldMk cId="1323792454" sldId="2199"/>
        </pc:sldMkLst>
        <pc:spChg chg="mod">
          <ac:chgData name="Umair Hoodbhoy" userId="34e0caed-e379-421f-b010-3b58bd2f404c" providerId="ADAL" clId="{4409AC93-528E-BD49-9EEE-DB4626B68875}" dt="2021-04-26T15:51:52.924" v="32" actId="20577"/>
          <ac:spMkLst>
            <pc:docMk/>
            <pc:sldMk cId="1323792454" sldId="2199"/>
            <ac:spMk id="2" creationId="{9CA63561-8E66-894D-BA2E-15B2F7A193F5}"/>
          </ac:spMkLst>
        </pc:spChg>
        <pc:spChg chg="mod">
          <ac:chgData name="Umair Hoodbhoy" userId="34e0caed-e379-421f-b010-3b58bd2f404c" providerId="ADAL" clId="{4409AC93-528E-BD49-9EEE-DB4626B68875}" dt="2021-04-26T15:51:58.334" v="33" actId="6549"/>
          <ac:spMkLst>
            <pc:docMk/>
            <pc:sldMk cId="1323792454" sldId="2199"/>
            <ac:spMk id="4" creationId="{12A0BE2B-5B70-7441-9BB7-C58F8E5B9FE1}"/>
          </ac:spMkLst>
        </pc:spChg>
      </pc:sldChg>
      <pc:sldChg chg="modSp mod">
        <pc:chgData name="Umair Hoodbhoy" userId="34e0caed-e379-421f-b010-3b58bd2f404c" providerId="ADAL" clId="{4409AC93-528E-BD49-9EEE-DB4626B68875}" dt="2021-04-26T16:17:00.387" v="79" actId="20577"/>
        <pc:sldMkLst>
          <pc:docMk/>
          <pc:sldMk cId="3634243699" sldId="2334"/>
        </pc:sldMkLst>
        <pc:spChg chg="mod">
          <ac:chgData name="Umair Hoodbhoy" userId="34e0caed-e379-421f-b010-3b58bd2f404c" providerId="ADAL" clId="{4409AC93-528E-BD49-9EEE-DB4626B68875}" dt="2021-04-26T16:17:00.387" v="79" actId="20577"/>
          <ac:spMkLst>
            <pc:docMk/>
            <pc:sldMk cId="3634243699" sldId="2334"/>
            <ac:spMk id="4" creationId="{78697E31-D92A-454F-8448-5409795DB0C1}"/>
          </ac:spMkLst>
        </pc:spChg>
      </pc:sldChg>
      <pc:sldChg chg="del">
        <pc:chgData name="Umair Hoodbhoy" userId="34e0caed-e379-421f-b010-3b58bd2f404c" providerId="ADAL" clId="{4409AC93-528E-BD49-9EEE-DB4626B68875}" dt="2021-04-26T16:16:33.840" v="56" actId="2696"/>
        <pc:sldMkLst>
          <pc:docMk/>
          <pc:sldMk cId="3229614722" sldId="2335"/>
        </pc:sldMkLst>
      </pc:sldChg>
      <pc:sldChg chg="modSp mod">
        <pc:chgData name="Umair Hoodbhoy" userId="34e0caed-e379-421f-b010-3b58bd2f404c" providerId="ADAL" clId="{4409AC93-528E-BD49-9EEE-DB4626B68875}" dt="2021-04-26T17:37:26.476" v="123" actId="20577"/>
        <pc:sldMkLst>
          <pc:docMk/>
          <pc:sldMk cId="3430239446" sldId="2382"/>
        </pc:sldMkLst>
        <pc:spChg chg="mod">
          <ac:chgData name="Umair Hoodbhoy" userId="34e0caed-e379-421f-b010-3b58bd2f404c" providerId="ADAL" clId="{4409AC93-528E-BD49-9EEE-DB4626B68875}" dt="2021-04-26T17:37:26.476" v="123" actId="20577"/>
          <ac:spMkLst>
            <pc:docMk/>
            <pc:sldMk cId="3430239446" sldId="2382"/>
            <ac:spMk id="3" creationId="{173F5D9A-6745-6149-A0C7-A926F08ECA87}"/>
          </ac:spMkLst>
        </pc:spChg>
      </pc:sldChg>
      <pc:sldChg chg="del">
        <pc:chgData name="Umair Hoodbhoy" userId="34e0caed-e379-421f-b010-3b58bd2f404c" providerId="ADAL" clId="{4409AC93-528E-BD49-9EEE-DB4626B68875}" dt="2021-04-26T16:16:33.840" v="56" actId="2696"/>
        <pc:sldMkLst>
          <pc:docMk/>
          <pc:sldMk cId="723015616" sldId="2383"/>
        </pc:sldMkLst>
      </pc:sldChg>
      <pc:sldMasterChg chg="delSldLayout">
        <pc:chgData name="Umair Hoodbhoy" userId="34e0caed-e379-421f-b010-3b58bd2f404c" providerId="ADAL" clId="{4409AC93-528E-BD49-9EEE-DB4626B68875}" dt="2021-04-26T16:16:33.840" v="56" actId="2696"/>
        <pc:sldMasterMkLst>
          <pc:docMk/>
          <pc:sldMasterMk cId="1271404269" sldId="2147483694"/>
        </pc:sldMasterMkLst>
        <pc:sldLayoutChg chg="del">
          <pc:chgData name="Umair Hoodbhoy" userId="34e0caed-e379-421f-b010-3b58bd2f404c" providerId="ADAL" clId="{4409AC93-528E-BD49-9EEE-DB4626B68875}" dt="2021-04-26T16:16:33.840" v="56" actId="2696"/>
          <pc:sldLayoutMkLst>
            <pc:docMk/>
            <pc:sldMasterMk cId="1271404269" sldId="2147483694"/>
            <pc:sldLayoutMk cId="908739393" sldId="2147483699"/>
          </pc:sldLayoutMkLst>
        </pc:sldLayoutChg>
      </pc:sldMasterChg>
    </pc:docChg>
  </pc:docChgLst>
  <pc:docChgLst>
    <pc:chgData name="Ginny Dudek" userId="787f50d1-3b77-4512-bcfb-ca490ebc47cd" providerId="ADAL" clId="{A4236EDA-204C-3F44-991B-D12BA8B4FBBC}"/>
    <pc:docChg chg="undo custSel modSld delMainMaster">
      <pc:chgData name="Ginny Dudek" userId="787f50d1-3b77-4512-bcfb-ca490ebc47cd" providerId="ADAL" clId="{A4236EDA-204C-3F44-991B-D12BA8B4FBBC}" dt="2022-01-04T15:54:36.582" v="191"/>
      <pc:docMkLst>
        <pc:docMk/>
      </pc:docMkLst>
      <pc:sldChg chg="addSp delSp modSp mod chgLayout">
        <pc:chgData name="Ginny Dudek" userId="787f50d1-3b77-4512-bcfb-ca490ebc47cd" providerId="ADAL" clId="{A4236EDA-204C-3F44-991B-D12BA8B4FBBC}" dt="2022-01-04T15:44:57.886" v="48"/>
        <pc:sldMkLst>
          <pc:docMk/>
          <pc:sldMk cId="1323792454" sldId="2199"/>
        </pc:sldMkLst>
        <pc:spChg chg="mod ord">
          <ac:chgData name="Ginny Dudek" userId="787f50d1-3b77-4512-bcfb-ca490ebc47cd" providerId="ADAL" clId="{A4236EDA-204C-3F44-991B-D12BA8B4FBBC}" dt="2022-01-04T15:42:59.224" v="37" actId="20577"/>
          <ac:spMkLst>
            <pc:docMk/>
            <pc:sldMk cId="1323792454" sldId="2199"/>
            <ac:spMk id="2" creationId="{9CA63561-8E66-894D-BA2E-15B2F7A193F5}"/>
          </ac:spMkLst>
        </pc:spChg>
        <pc:spChg chg="add mod ord">
          <ac:chgData name="Ginny Dudek" userId="787f50d1-3b77-4512-bcfb-ca490ebc47cd" providerId="ADAL" clId="{A4236EDA-204C-3F44-991B-D12BA8B4FBBC}" dt="2022-01-04T15:42:44.402" v="31" actId="700"/>
          <ac:spMkLst>
            <pc:docMk/>
            <pc:sldMk cId="1323792454" sldId="2199"/>
            <ac:spMk id="3" creationId="{3E63D6B7-4981-494F-A8AA-18BD60F54E9D}"/>
          </ac:spMkLst>
        </pc:spChg>
        <pc:spChg chg="del mod">
          <ac:chgData name="Ginny Dudek" userId="787f50d1-3b77-4512-bcfb-ca490ebc47cd" providerId="ADAL" clId="{A4236EDA-204C-3F44-991B-D12BA8B4FBBC}" dt="2022-01-04T15:44:57.886" v="48"/>
          <ac:spMkLst>
            <pc:docMk/>
            <pc:sldMk cId="1323792454" sldId="2199"/>
            <ac:spMk id="4" creationId="{12A0BE2B-5B70-7441-9BB7-C58F8E5B9FE1}"/>
          </ac:spMkLst>
        </pc:spChg>
        <pc:spChg chg="add mod ord">
          <ac:chgData name="Ginny Dudek" userId="787f50d1-3b77-4512-bcfb-ca490ebc47cd" providerId="ADAL" clId="{A4236EDA-204C-3F44-991B-D12BA8B4FBBC}" dt="2022-01-04T15:42:44.402" v="31" actId="700"/>
          <ac:spMkLst>
            <pc:docMk/>
            <pc:sldMk cId="1323792454" sldId="2199"/>
            <ac:spMk id="5" creationId="{57957254-9A3D-4049-9175-C2F72623F3E2}"/>
          </ac:spMkLst>
        </pc:spChg>
        <pc:spChg chg="add mod ord">
          <ac:chgData name="Ginny Dudek" userId="787f50d1-3b77-4512-bcfb-ca490ebc47cd" providerId="ADAL" clId="{A4236EDA-204C-3F44-991B-D12BA8B4FBBC}" dt="2022-01-04T15:44:53.957" v="46"/>
          <ac:spMkLst>
            <pc:docMk/>
            <pc:sldMk cId="1323792454" sldId="2199"/>
            <ac:spMk id="6" creationId="{42E15798-2A8A-3E43-8BFF-15015621621A}"/>
          </ac:spMkLst>
        </pc:spChg>
      </pc:sldChg>
      <pc:sldChg chg="addSp modSp mod modClrScheme chgLayout">
        <pc:chgData name="Ginny Dudek" userId="787f50d1-3b77-4512-bcfb-ca490ebc47cd" providerId="ADAL" clId="{A4236EDA-204C-3F44-991B-D12BA8B4FBBC}" dt="2022-01-04T15:54:13.587" v="189"/>
        <pc:sldMkLst>
          <pc:docMk/>
          <pc:sldMk cId="3766996246" sldId="2221"/>
        </pc:sldMkLst>
        <pc:spChg chg="mod ord">
          <ac:chgData name="Ginny Dudek" userId="787f50d1-3b77-4512-bcfb-ca490ebc47cd" providerId="ADAL" clId="{A4236EDA-204C-3F44-991B-D12BA8B4FBBC}" dt="2022-01-04T15:50:32.424" v="158" actId="700"/>
          <ac:spMkLst>
            <pc:docMk/>
            <pc:sldMk cId="3766996246" sldId="2221"/>
            <ac:spMk id="2" creationId="{E9CB52CC-5888-6A47-8A94-C0A0843CFC15}"/>
          </ac:spMkLst>
        </pc:spChg>
        <pc:spChg chg="mod ord">
          <ac:chgData name="Ginny Dudek" userId="787f50d1-3b77-4512-bcfb-ca490ebc47cd" providerId="ADAL" clId="{A4236EDA-204C-3F44-991B-D12BA8B4FBBC}" dt="2022-01-04T15:50:45.698" v="159" actId="255"/>
          <ac:spMkLst>
            <pc:docMk/>
            <pc:sldMk cId="3766996246" sldId="2221"/>
            <ac:spMk id="3" creationId="{C28BD90F-6A4F-4243-94BA-8D7CA1E2A5E4}"/>
          </ac:spMkLst>
        </pc:spChg>
        <pc:spChg chg="add mod">
          <ac:chgData name="Ginny Dudek" userId="787f50d1-3b77-4512-bcfb-ca490ebc47cd" providerId="ADAL" clId="{A4236EDA-204C-3F44-991B-D12BA8B4FBBC}" dt="2022-01-04T15:54:13.587" v="189"/>
          <ac:spMkLst>
            <pc:docMk/>
            <pc:sldMk cId="3766996246" sldId="2221"/>
            <ac:spMk id="4" creationId="{29B0B1DF-74C6-5546-A129-D424627C29F6}"/>
          </ac:spMkLst>
        </pc:spChg>
      </pc:sldChg>
      <pc:sldChg chg="addSp delSp modSp mod modClrScheme chgLayout">
        <pc:chgData name="Ginny Dudek" userId="787f50d1-3b77-4512-bcfb-ca490ebc47cd" providerId="ADAL" clId="{A4236EDA-204C-3F44-991B-D12BA8B4FBBC}" dt="2022-01-04T15:54:13.587" v="189"/>
        <pc:sldMkLst>
          <pc:docMk/>
          <pc:sldMk cId="1685018965" sldId="2222"/>
        </pc:sldMkLst>
        <pc:spChg chg="del mod">
          <ac:chgData name="Ginny Dudek" userId="787f50d1-3b77-4512-bcfb-ca490ebc47cd" providerId="ADAL" clId="{A4236EDA-204C-3F44-991B-D12BA8B4FBBC}" dt="2022-01-04T15:47:03.884" v="100" actId="478"/>
          <ac:spMkLst>
            <pc:docMk/>
            <pc:sldMk cId="1685018965" sldId="2222"/>
            <ac:spMk id="2" creationId="{E9CB52CC-5888-6A47-8A94-C0A0843CFC15}"/>
          </ac:spMkLst>
        </pc:spChg>
        <pc:spChg chg="mod ord">
          <ac:chgData name="Ginny Dudek" userId="787f50d1-3b77-4512-bcfb-ca490ebc47cd" providerId="ADAL" clId="{A4236EDA-204C-3F44-991B-D12BA8B4FBBC}" dt="2022-01-04T15:53:30.182" v="184" actId="27636"/>
          <ac:spMkLst>
            <pc:docMk/>
            <pc:sldMk cId="1685018965" sldId="2222"/>
            <ac:spMk id="3" creationId="{C28BD90F-6A4F-4243-94BA-8D7CA1E2A5E4}"/>
          </ac:spMkLst>
        </pc:spChg>
        <pc:spChg chg="add del mod">
          <ac:chgData name="Ginny Dudek" userId="787f50d1-3b77-4512-bcfb-ca490ebc47cd" providerId="ADAL" clId="{A4236EDA-204C-3F44-991B-D12BA8B4FBBC}" dt="2022-01-04T15:47:07.646" v="101" actId="478"/>
          <ac:spMkLst>
            <pc:docMk/>
            <pc:sldMk cId="1685018965" sldId="2222"/>
            <ac:spMk id="5" creationId="{DE9A9911-6090-CB4D-B02D-6CF7A07A2B46}"/>
          </ac:spMkLst>
        </pc:spChg>
        <pc:spChg chg="add del mod ord">
          <ac:chgData name="Ginny Dudek" userId="787f50d1-3b77-4512-bcfb-ca490ebc47cd" providerId="ADAL" clId="{A4236EDA-204C-3F44-991B-D12BA8B4FBBC}" dt="2022-01-04T15:52:25.040" v="170" actId="478"/>
          <ac:spMkLst>
            <pc:docMk/>
            <pc:sldMk cId="1685018965" sldId="2222"/>
            <ac:spMk id="6" creationId="{3766491D-6660-1A4D-AFD2-3429AA6E89C4}"/>
          </ac:spMkLst>
        </pc:spChg>
        <pc:spChg chg="add mod">
          <ac:chgData name="Ginny Dudek" userId="787f50d1-3b77-4512-bcfb-ca490ebc47cd" providerId="ADAL" clId="{A4236EDA-204C-3F44-991B-D12BA8B4FBBC}" dt="2022-01-04T15:52:29.313" v="171" actId="14100"/>
          <ac:spMkLst>
            <pc:docMk/>
            <pc:sldMk cId="1685018965" sldId="2222"/>
            <ac:spMk id="10" creationId="{17A4E500-A676-204E-ACF5-4854ABB1D69C}"/>
          </ac:spMkLst>
        </pc:spChg>
        <pc:spChg chg="add mod">
          <ac:chgData name="Ginny Dudek" userId="787f50d1-3b77-4512-bcfb-ca490ebc47cd" providerId="ADAL" clId="{A4236EDA-204C-3F44-991B-D12BA8B4FBBC}" dt="2022-01-04T15:54:13.587" v="189"/>
          <ac:spMkLst>
            <pc:docMk/>
            <pc:sldMk cId="1685018965" sldId="2222"/>
            <ac:spMk id="11" creationId="{418CEA07-40DB-5348-BDA7-228ADF11650D}"/>
          </ac:spMkLst>
        </pc:spChg>
        <pc:grpChg chg="del">
          <ac:chgData name="Ginny Dudek" userId="787f50d1-3b77-4512-bcfb-ca490ebc47cd" providerId="ADAL" clId="{A4236EDA-204C-3F44-991B-D12BA8B4FBBC}" dt="2022-01-04T15:53:02.465" v="179" actId="478"/>
          <ac:grpSpMkLst>
            <pc:docMk/>
            <pc:sldMk cId="1685018965" sldId="2222"/>
            <ac:grpSpMk id="9" creationId="{00F187FE-55A5-4D72-8F4A-524E7BBF2C71}"/>
          </ac:grpSpMkLst>
        </pc:grpChg>
      </pc:sldChg>
      <pc:sldChg chg="addSp delSp modSp mod modClrScheme chgLayout">
        <pc:chgData name="Ginny Dudek" userId="787f50d1-3b77-4512-bcfb-ca490ebc47cd" providerId="ADAL" clId="{A4236EDA-204C-3F44-991B-D12BA8B4FBBC}" dt="2022-01-04T15:54:13.587" v="189"/>
        <pc:sldMkLst>
          <pc:docMk/>
          <pc:sldMk cId="3634243699" sldId="2334"/>
        </pc:sldMkLst>
        <pc:spChg chg="mod">
          <ac:chgData name="Ginny Dudek" userId="787f50d1-3b77-4512-bcfb-ca490ebc47cd" providerId="ADAL" clId="{A4236EDA-204C-3F44-991B-D12BA8B4FBBC}" dt="2022-01-04T15:49:22.050" v="156" actId="1036"/>
          <ac:spMkLst>
            <pc:docMk/>
            <pc:sldMk cId="3634243699" sldId="2334"/>
            <ac:spMk id="2" creationId="{D3195742-D3A3-5649-A894-70EE5474A7AF}"/>
          </ac:spMkLst>
        </pc:spChg>
        <pc:spChg chg="add del mod ord">
          <ac:chgData name="Ginny Dudek" userId="787f50d1-3b77-4512-bcfb-ca490ebc47cd" providerId="ADAL" clId="{A4236EDA-204C-3F44-991B-D12BA8B4FBBC}" dt="2022-01-04T15:53:46.462" v="186" actId="478"/>
          <ac:spMkLst>
            <pc:docMk/>
            <pc:sldMk cId="3634243699" sldId="2334"/>
            <ac:spMk id="3" creationId="{09C8A7C4-8E93-F149-80A8-704D8E2DA8EF}"/>
          </ac:spMkLst>
        </pc:spChg>
        <pc:spChg chg="mod ord">
          <ac:chgData name="Ginny Dudek" userId="787f50d1-3b77-4512-bcfb-ca490ebc47cd" providerId="ADAL" clId="{A4236EDA-204C-3F44-991B-D12BA8B4FBBC}" dt="2022-01-04T15:53:42.538" v="185" actId="700"/>
          <ac:spMkLst>
            <pc:docMk/>
            <pc:sldMk cId="3634243699" sldId="2334"/>
            <ac:spMk id="4" creationId="{78697E31-D92A-454F-8448-5409795DB0C1}"/>
          </ac:spMkLst>
        </pc:spChg>
        <pc:spChg chg="add mod">
          <ac:chgData name="Ginny Dudek" userId="787f50d1-3b77-4512-bcfb-ca490ebc47cd" providerId="ADAL" clId="{A4236EDA-204C-3F44-991B-D12BA8B4FBBC}" dt="2022-01-04T15:54:13.587" v="189"/>
          <ac:spMkLst>
            <pc:docMk/>
            <pc:sldMk cId="3634243699" sldId="2334"/>
            <ac:spMk id="5" creationId="{2ED4D109-56AF-D54F-829D-823F67CA678A}"/>
          </ac:spMkLst>
        </pc:spChg>
        <pc:picChg chg="mod">
          <ac:chgData name="Ginny Dudek" userId="787f50d1-3b77-4512-bcfb-ca490ebc47cd" providerId="ADAL" clId="{A4236EDA-204C-3F44-991B-D12BA8B4FBBC}" dt="2022-01-04T15:48:33.328" v="139" actId="1036"/>
          <ac:picMkLst>
            <pc:docMk/>
            <pc:sldMk cId="3634243699" sldId="2334"/>
            <ac:picMk id="1026" creationId="{251F7882-7CEB-8745-A639-450561EE1DBE}"/>
          </ac:picMkLst>
        </pc:picChg>
      </pc:sldChg>
      <pc:sldChg chg="addSp delSp modSp mod modClrScheme chgLayout">
        <pc:chgData name="Ginny Dudek" userId="787f50d1-3b77-4512-bcfb-ca490ebc47cd" providerId="ADAL" clId="{A4236EDA-204C-3F44-991B-D12BA8B4FBBC}" dt="2022-01-04T15:54:36.582" v="191"/>
        <pc:sldMkLst>
          <pc:docMk/>
          <pc:sldMk cId="3430239446" sldId="2382"/>
        </pc:sldMkLst>
        <pc:spChg chg="add del mod ord">
          <ac:chgData name="Ginny Dudek" userId="787f50d1-3b77-4512-bcfb-ca490ebc47cd" providerId="ADAL" clId="{A4236EDA-204C-3F44-991B-D12BA8B4FBBC}" dt="2022-01-04T15:54:24.112" v="190" actId="478"/>
          <ac:spMkLst>
            <pc:docMk/>
            <pc:sldMk cId="3430239446" sldId="2382"/>
            <ac:spMk id="2" creationId="{B667BE11-21D4-A24E-A8D5-DD508CDCA05A}"/>
          </ac:spMkLst>
        </pc:spChg>
        <pc:spChg chg="mod ord">
          <ac:chgData name="Ginny Dudek" userId="787f50d1-3b77-4512-bcfb-ca490ebc47cd" providerId="ADAL" clId="{A4236EDA-204C-3F44-991B-D12BA8B4FBBC}" dt="2022-01-04T15:54:05.410" v="188" actId="1076"/>
          <ac:spMkLst>
            <pc:docMk/>
            <pc:sldMk cId="3430239446" sldId="2382"/>
            <ac:spMk id="3" creationId="{173F5D9A-6745-6149-A0C7-A926F08ECA87}"/>
          </ac:spMkLst>
        </pc:spChg>
        <pc:spChg chg="add mod">
          <ac:chgData name="Ginny Dudek" userId="787f50d1-3b77-4512-bcfb-ca490ebc47cd" providerId="ADAL" clId="{A4236EDA-204C-3F44-991B-D12BA8B4FBBC}" dt="2022-01-04T15:54:36.582" v="191"/>
          <ac:spMkLst>
            <pc:docMk/>
            <pc:sldMk cId="3430239446" sldId="2382"/>
            <ac:spMk id="4" creationId="{DB63173E-BAED-6043-B5FE-8B7DC83ACD0C}"/>
          </ac:spMkLst>
        </pc:spChg>
      </pc:sldChg>
      <pc:sldMasterChg chg="del delSldLayout">
        <pc:chgData name="Ginny Dudek" userId="787f50d1-3b77-4512-bcfb-ca490ebc47cd" providerId="ADAL" clId="{A4236EDA-204C-3F44-991B-D12BA8B4FBBC}" dt="2022-01-04T15:41:44.943" v="6" actId="2696"/>
        <pc:sldMasterMkLst>
          <pc:docMk/>
          <pc:sldMasterMk cId="3787048019" sldId="2147483691"/>
        </pc:sldMasterMkLst>
        <pc:sldLayoutChg chg="del">
          <pc:chgData name="Ginny Dudek" userId="787f50d1-3b77-4512-bcfb-ca490ebc47cd" providerId="ADAL" clId="{A4236EDA-204C-3F44-991B-D12BA8B4FBBC}" dt="2022-01-04T15:41:44.938" v="3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Ginny Dudek" userId="787f50d1-3b77-4512-bcfb-ca490ebc47cd" providerId="ADAL" clId="{A4236EDA-204C-3F44-991B-D12BA8B4FBBC}" dt="2022-01-04T15:41:44.940" v="4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Ginny Dudek" userId="787f50d1-3b77-4512-bcfb-ca490ebc47cd" providerId="ADAL" clId="{A4236EDA-204C-3F44-991B-D12BA8B4FBBC}" dt="2022-01-04T15:41:44.941" v="5" actId="2696"/>
          <pc:sldLayoutMkLst>
            <pc:docMk/>
            <pc:sldMasterMk cId="3787048019" sldId="2147483691"/>
            <pc:sldLayoutMk cId="1141768875" sldId="2147483712"/>
          </pc:sldLayoutMkLst>
        </pc:sldLayoutChg>
      </pc:sldMasterChg>
      <pc:sldMasterChg chg="del delSldLayout">
        <pc:chgData name="Ginny Dudek" userId="787f50d1-3b77-4512-bcfb-ca490ebc47cd" providerId="ADAL" clId="{A4236EDA-204C-3F44-991B-D12BA8B4FBBC}" dt="2022-01-04T15:42:15.130" v="30" actId="2696"/>
        <pc:sldMasterMkLst>
          <pc:docMk/>
          <pc:sldMasterMk cId="1271404269" sldId="2147483694"/>
        </pc:sldMasterMkLst>
        <pc:sldLayoutChg chg="del">
          <pc:chgData name="Ginny Dudek" userId="787f50d1-3b77-4512-bcfb-ca490ebc47cd" providerId="ADAL" clId="{A4236EDA-204C-3F44-991B-D12BA8B4FBBC}" dt="2022-01-04T15:42:15.118" v="20" actId="2696"/>
          <pc:sldLayoutMkLst>
            <pc:docMk/>
            <pc:sldMasterMk cId="1271404269" sldId="2147483694"/>
            <pc:sldLayoutMk cId="2566878239" sldId="2147483695"/>
          </pc:sldLayoutMkLst>
        </pc:sldLayoutChg>
        <pc:sldLayoutChg chg="del">
          <pc:chgData name="Ginny Dudek" userId="787f50d1-3b77-4512-bcfb-ca490ebc47cd" providerId="ADAL" clId="{A4236EDA-204C-3F44-991B-D12BA8B4FBBC}" dt="2022-01-04T15:42:15.119" v="21" actId="2696"/>
          <pc:sldLayoutMkLst>
            <pc:docMk/>
            <pc:sldMasterMk cId="1271404269" sldId="2147483694"/>
            <pc:sldLayoutMk cId="2098115044" sldId="2147483696"/>
          </pc:sldLayoutMkLst>
        </pc:sldLayoutChg>
        <pc:sldLayoutChg chg="del">
          <pc:chgData name="Ginny Dudek" userId="787f50d1-3b77-4512-bcfb-ca490ebc47cd" providerId="ADAL" clId="{A4236EDA-204C-3F44-991B-D12BA8B4FBBC}" dt="2022-01-04T15:42:15.121" v="22" actId="2696"/>
          <pc:sldLayoutMkLst>
            <pc:docMk/>
            <pc:sldMasterMk cId="1271404269" sldId="2147483694"/>
            <pc:sldLayoutMk cId="422562148" sldId="2147483697"/>
          </pc:sldLayoutMkLst>
        </pc:sldLayoutChg>
        <pc:sldLayoutChg chg="del">
          <pc:chgData name="Ginny Dudek" userId="787f50d1-3b77-4512-bcfb-ca490ebc47cd" providerId="ADAL" clId="{A4236EDA-204C-3F44-991B-D12BA8B4FBBC}" dt="2022-01-04T15:42:15.122" v="23" actId="2696"/>
          <pc:sldLayoutMkLst>
            <pc:docMk/>
            <pc:sldMasterMk cId="1271404269" sldId="2147483694"/>
            <pc:sldLayoutMk cId="3009420838" sldId="2147483698"/>
          </pc:sldLayoutMkLst>
        </pc:sldLayoutChg>
        <pc:sldLayoutChg chg="del">
          <pc:chgData name="Ginny Dudek" userId="787f50d1-3b77-4512-bcfb-ca490ebc47cd" providerId="ADAL" clId="{A4236EDA-204C-3F44-991B-D12BA8B4FBBC}" dt="2022-01-04T15:42:15.123" v="24" actId="2696"/>
          <pc:sldLayoutMkLst>
            <pc:docMk/>
            <pc:sldMasterMk cId="1271404269" sldId="2147483694"/>
            <pc:sldLayoutMk cId="2682764831" sldId="2147483700"/>
          </pc:sldLayoutMkLst>
        </pc:sldLayoutChg>
        <pc:sldLayoutChg chg="del">
          <pc:chgData name="Ginny Dudek" userId="787f50d1-3b77-4512-bcfb-ca490ebc47cd" providerId="ADAL" clId="{A4236EDA-204C-3F44-991B-D12BA8B4FBBC}" dt="2022-01-04T15:42:15.124" v="25" actId="2696"/>
          <pc:sldLayoutMkLst>
            <pc:docMk/>
            <pc:sldMasterMk cId="1271404269" sldId="2147483694"/>
            <pc:sldLayoutMk cId="3100913433" sldId="2147483701"/>
          </pc:sldLayoutMkLst>
        </pc:sldLayoutChg>
        <pc:sldLayoutChg chg="del">
          <pc:chgData name="Ginny Dudek" userId="787f50d1-3b77-4512-bcfb-ca490ebc47cd" providerId="ADAL" clId="{A4236EDA-204C-3F44-991B-D12BA8B4FBBC}" dt="2022-01-04T15:42:15.125" v="26" actId="2696"/>
          <pc:sldLayoutMkLst>
            <pc:docMk/>
            <pc:sldMasterMk cId="1271404269" sldId="2147483694"/>
            <pc:sldLayoutMk cId="3445979246" sldId="2147483702"/>
          </pc:sldLayoutMkLst>
        </pc:sldLayoutChg>
        <pc:sldLayoutChg chg="del">
          <pc:chgData name="Ginny Dudek" userId="787f50d1-3b77-4512-bcfb-ca490ebc47cd" providerId="ADAL" clId="{A4236EDA-204C-3F44-991B-D12BA8B4FBBC}" dt="2022-01-04T15:42:15.126" v="27" actId="2696"/>
          <pc:sldLayoutMkLst>
            <pc:docMk/>
            <pc:sldMasterMk cId="1271404269" sldId="2147483694"/>
            <pc:sldLayoutMk cId="385845009" sldId="2147483703"/>
          </pc:sldLayoutMkLst>
        </pc:sldLayoutChg>
        <pc:sldLayoutChg chg="del">
          <pc:chgData name="Ginny Dudek" userId="787f50d1-3b77-4512-bcfb-ca490ebc47cd" providerId="ADAL" clId="{A4236EDA-204C-3F44-991B-D12BA8B4FBBC}" dt="2022-01-04T15:42:15.127" v="28" actId="2696"/>
          <pc:sldLayoutMkLst>
            <pc:docMk/>
            <pc:sldMasterMk cId="1271404269" sldId="2147483694"/>
            <pc:sldLayoutMk cId="2028473393" sldId="2147483704"/>
          </pc:sldLayoutMkLst>
        </pc:sldLayoutChg>
        <pc:sldLayoutChg chg="del">
          <pc:chgData name="Ginny Dudek" userId="787f50d1-3b77-4512-bcfb-ca490ebc47cd" providerId="ADAL" clId="{A4236EDA-204C-3F44-991B-D12BA8B4FBBC}" dt="2022-01-04T15:42:15.128" v="29" actId="2696"/>
          <pc:sldLayoutMkLst>
            <pc:docMk/>
            <pc:sldMasterMk cId="1271404269" sldId="2147483694"/>
            <pc:sldLayoutMk cId="4134816642" sldId="2147483705"/>
          </pc:sldLayoutMkLst>
        </pc:sldLayoutChg>
      </pc:sldMasterChg>
      <pc:sldMasterChg chg="del delSldLayout">
        <pc:chgData name="Ginny Dudek" userId="787f50d1-3b77-4512-bcfb-ca490ebc47cd" providerId="ADAL" clId="{A4236EDA-204C-3F44-991B-D12BA8B4FBBC}" dt="2022-01-04T15:41:48.489" v="18" actId="2696"/>
        <pc:sldMasterMkLst>
          <pc:docMk/>
          <pc:sldMasterMk cId="4239669717" sldId="2147483713"/>
        </pc:sldMasterMkLst>
        <pc:sldLayoutChg chg="del">
          <pc:chgData name="Ginny Dudek" userId="787f50d1-3b77-4512-bcfb-ca490ebc47cd" providerId="ADAL" clId="{A4236EDA-204C-3F44-991B-D12BA8B4FBBC}" dt="2022-01-04T15:41:48.475" v="7" actId="2696"/>
          <pc:sldLayoutMkLst>
            <pc:docMk/>
            <pc:sldMasterMk cId="4239669717" sldId="2147483713"/>
            <pc:sldLayoutMk cId="2222984009" sldId="2147483714"/>
          </pc:sldLayoutMkLst>
        </pc:sldLayoutChg>
        <pc:sldLayoutChg chg="del">
          <pc:chgData name="Ginny Dudek" userId="787f50d1-3b77-4512-bcfb-ca490ebc47cd" providerId="ADAL" clId="{A4236EDA-204C-3F44-991B-D12BA8B4FBBC}" dt="2022-01-04T15:41:48.477" v="8" actId="2696"/>
          <pc:sldLayoutMkLst>
            <pc:docMk/>
            <pc:sldMasterMk cId="4239669717" sldId="2147483713"/>
            <pc:sldLayoutMk cId="2150836296" sldId="2147483715"/>
          </pc:sldLayoutMkLst>
        </pc:sldLayoutChg>
        <pc:sldLayoutChg chg="del">
          <pc:chgData name="Ginny Dudek" userId="787f50d1-3b77-4512-bcfb-ca490ebc47cd" providerId="ADAL" clId="{A4236EDA-204C-3F44-991B-D12BA8B4FBBC}" dt="2022-01-04T15:41:48.478" v="9" actId="2696"/>
          <pc:sldLayoutMkLst>
            <pc:docMk/>
            <pc:sldMasterMk cId="4239669717" sldId="2147483713"/>
            <pc:sldLayoutMk cId="2275224742" sldId="2147483716"/>
          </pc:sldLayoutMkLst>
        </pc:sldLayoutChg>
        <pc:sldLayoutChg chg="del">
          <pc:chgData name="Ginny Dudek" userId="787f50d1-3b77-4512-bcfb-ca490ebc47cd" providerId="ADAL" clId="{A4236EDA-204C-3F44-991B-D12BA8B4FBBC}" dt="2022-01-04T15:41:48.479" v="10" actId="2696"/>
          <pc:sldLayoutMkLst>
            <pc:docMk/>
            <pc:sldMasterMk cId="4239669717" sldId="2147483713"/>
            <pc:sldLayoutMk cId="2970601945" sldId="2147483717"/>
          </pc:sldLayoutMkLst>
        </pc:sldLayoutChg>
        <pc:sldLayoutChg chg="del">
          <pc:chgData name="Ginny Dudek" userId="787f50d1-3b77-4512-bcfb-ca490ebc47cd" providerId="ADAL" clId="{A4236EDA-204C-3F44-991B-D12BA8B4FBBC}" dt="2022-01-04T15:41:48.480" v="11" actId="2696"/>
          <pc:sldLayoutMkLst>
            <pc:docMk/>
            <pc:sldMasterMk cId="4239669717" sldId="2147483713"/>
            <pc:sldLayoutMk cId="677938263" sldId="2147483718"/>
          </pc:sldLayoutMkLst>
        </pc:sldLayoutChg>
        <pc:sldLayoutChg chg="del">
          <pc:chgData name="Ginny Dudek" userId="787f50d1-3b77-4512-bcfb-ca490ebc47cd" providerId="ADAL" clId="{A4236EDA-204C-3F44-991B-D12BA8B4FBBC}" dt="2022-01-04T15:41:48.482" v="12" actId="2696"/>
          <pc:sldLayoutMkLst>
            <pc:docMk/>
            <pc:sldMasterMk cId="4239669717" sldId="2147483713"/>
            <pc:sldLayoutMk cId="3953467759" sldId="2147483719"/>
          </pc:sldLayoutMkLst>
        </pc:sldLayoutChg>
        <pc:sldLayoutChg chg="del">
          <pc:chgData name="Ginny Dudek" userId="787f50d1-3b77-4512-bcfb-ca490ebc47cd" providerId="ADAL" clId="{A4236EDA-204C-3F44-991B-D12BA8B4FBBC}" dt="2022-01-04T15:41:48.482" v="13" actId="2696"/>
          <pc:sldLayoutMkLst>
            <pc:docMk/>
            <pc:sldMasterMk cId="4239669717" sldId="2147483713"/>
            <pc:sldLayoutMk cId="4095064309" sldId="2147483720"/>
          </pc:sldLayoutMkLst>
        </pc:sldLayoutChg>
        <pc:sldLayoutChg chg="del">
          <pc:chgData name="Ginny Dudek" userId="787f50d1-3b77-4512-bcfb-ca490ebc47cd" providerId="ADAL" clId="{A4236EDA-204C-3F44-991B-D12BA8B4FBBC}" dt="2022-01-04T15:41:48.484" v="14" actId="2696"/>
          <pc:sldLayoutMkLst>
            <pc:docMk/>
            <pc:sldMasterMk cId="4239669717" sldId="2147483713"/>
            <pc:sldLayoutMk cId="2225472713" sldId="2147483721"/>
          </pc:sldLayoutMkLst>
        </pc:sldLayoutChg>
        <pc:sldLayoutChg chg="del">
          <pc:chgData name="Ginny Dudek" userId="787f50d1-3b77-4512-bcfb-ca490ebc47cd" providerId="ADAL" clId="{A4236EDA-204C-3F44-991B-D12BA8B4FBBC}" dt="2022-01-04T15:41:48.485" v="15" actId="2696"/>
          <pc:sldLayoutMkLst>
            <pc:docMk/>
            <pc:sldMasterMk cId="4239669717" sldId="2147483713"/>
            <pc:sldLayoutMk cId="391341553" sldId="2147483722"/>
          </pc:sldLayoutMkLst>
        </pc:sldLayoutChg>
        <pc:sldLayoutChg chg="del">
          <pc:chgData name="Ginny Dudek" userId="787f50d1-3b77-4512-bcfb-ca490ebc47cd" providerId="ADAL" clId="{A4236EDA-204C-3F44-991B-D12BA8B4FBBC}" dt="2022-01-04T15:41:48.486" v="16" actId="2696"/>
          <pc:sldLayoutMkLst>
            <pc:docMk/>
            <pc:sldMasterMk cId="4239669717" sldId="2147483713"/>
            <pc:sldLayoutMk cId="3159473787" sldId="2147483723"/>
          </pc:sldLayoutMkLst>
        </pc:sldLayoutChg>
        <pc:sldLayoutChg chg="del">
          <pc:chgData name="Ginny Dudek" userId="787f50d1-3b77-4512-bcfb-ca490ebc47cd" providerId="ADAL" clId="{A4236EDA-204C-3F44-991B-D12BA8B4FBBC}" dt="2022-01-04T15:41:48.487" v="17" actId="2696"/>
          <pc:sldLayoutMkLst>
            <pc:docMk/>
            <pc:sldMasterMk cId="4239669717" sldId="2147483713"/>
            <pc:sldLayoutMk cId="1349089105" sldId="2147483724"/>
          </pc:sldLayoutMkLst>
        </pc:sldLayoutChg>
      </pc:sldMasterChg>
    </pc:docChg>
  </pc:docChgLst>
  <pc:docChgLst>
    <pc:chgData name="Shahzad Ali" userId="ecba8e45-00b4-4f6b-a2f0-4dc2d773ca2c" providerId="ADAL" clId="{8356C5C8-A1FF-5E44-BAA2-9C4947FE0B45}"/>
    <pc:docChg chg="custSel addSld modSld">
      <pc:chgData name="Shahzad Ali" userId="ecba8e45-00b4-4f6b-a2f0-4dc2d773ca2c" providerId="ADAL" clId="{8356C5C8-A1FF-5E44-BAA2-9C4947FE0B45}" dt="2020-06-25T18:35:07.634" v="18" actId="20577"/>
      <pc:docMkLst>
        <pc:docMk/>
      </pc:docMkLst>
      <pc:sldChg chg="addSp delSp modSp add mod modClrScheme chgLayout modNotesTx">
        <pc:chgData name="Shahzad Ali" userId="ecba8e45-00b4-4f6b-a2f0-4dc2d773ca2c" providerId="ADAL" clId="{8356C5C8-A1FF-5E44-BAA2-9C4947FE0B45}" dt="2020-06-25T18:35:07.634" v="18" actId="20577"/>
        <pc:sldMkLst>
          <pc:docMk/>
          <pc:sldMk cId="778663232" sldId="2333"/>
        </pc:sldMkLst>
        <pc:spChg chg="del">
          <ac:chgData name="Shahzad Ali" userId="ecba8e45-00b4-4f6b-a2f0-4dc2d773ca2c" providerId="ADAL" clId="{8356C5C8-A1FF-5E44-BAA2-9C4947FE0B45}" dt="2020-06-25T18:34:55.221" v="1" actId="700"/>
          <ac:spMkLst>
            <pc:docMk/>
            <pc:sldMk cId="778663232" sldId="2333"/>
            <ac:spMk id="2" creationId="{23E36CFE-A3E8-9845-980A-EF1CB8DD8B72}"/>
          </ac:spMkLst>
        </pc:spChg>
        <pc:spChg chg="del">
          <ac:chgData name="Shahzad Ali" userId="ecba8e45-00b4-4f6b-a2f0-4dc2d773ca2c" providerId="ADAL" clId="{8356C5C8-A1FF-5E44-BAA2-9C4947FE0B45}" dt="2020-06-25T18:34:55.221" v="1" actId="700"/>
          <ac:spMkLst>
            <pc:docMk/>
            <pc:sldMk cId="778663232" sldId="2333"/>
            <ac:spMk id="3" creationId="{A51E777F-1F64-AD42-9CBD-05BB44440B9A}"/>
          </ac:spMkLst>
        </pc:spChg>
        <pc:picChg chg="add mod">
          <ac:chgData name="Shahzad Ali" userId="ecba8e45-00b4-4f6b-a2f0-4dc2d773ca2c" providerId="ADAL" clId="{8356C5C8-A1FF-5E44-BAA2-9C4947FE0B45}" dt="2020-06-25T18:35:01.704" v="4" actId="1076"/>
          <ac:picMkLst>
            <pc:docMk/>
            <pc:sldMk cId="778663232" sldId="2333"/>
            <ac:picMk id="4" creationId="{C3A5B9DF-6E06-A14A-8700-3EAD63D26B3B}"/>
          </ac:picMkLst>
        </pc:picChg>
      </pc:sldChg>
    </pc:docChg>
  </pc:docChgLst>
  <pc:docChgLst>
    <pc:chgData name="Rizwan Jamal" userId="6c8cb8c0-019d-4068-958e-f30b571bac9d" providerId="ADAL" clId="{AE405B76-CA87-4749-866E-67EB07E1C2FA}"/>
    <pc:docChg chg="modSld">
      <pc:chgData name="Rizwan Jamal" userId="6c8cb8c0-019d-4068-958e-f30b571bac9d" providerId="ADAL" clId="{AE405B76-CA87-4749-866E-67EB07E1C2FA}" dt="2024-04-30T13:34:28.714" v="78" actId="20577"/>
      <pc:docMkLst>
        <pc:docMk/>
      </pc:docMkLst>
      <pc:sldChg chg="modSp mod">
        <pc:chgData name="Rizwan Jamal" userId="6c8cb8c0-019d-4068-958e-f30b571bac9d" providerId="ADAL" clId="{AE405B76-CA87-4749-866E-67EB07E1C2FA}" dt="2024-04-30T13:34:28.714" v="78" actId="20577"/>
        <pc:sldMkLst>
          <pc:docMk/>
          <pc:sldMk cId="1685018965" sldId="2222"/>
        </pc:sldMkLst>
        <pc:spChg chg="mod">
          <ac:chgData name="Rizwan Jamal" userId="6c8cb8c0-019d-4068-958e-f30b571bac9d" providerId="ADAL" clId="{AE405B76-CA87-4749-866E-67EB07E1C2FA}" dt="2024-04-30T13:34:28.714" v="78" actId="20577"/>
          <ac:spMkLst>
            <pc:docMk/>
            <pc:sldMk cId="1685018965" sldId="2222"/>
            <ac:spMk id="3" creationId="{C28BD90F-6A4F-4243-94BA-8D7CA1E2A5E4}"/>
          </ac:spMkLst>
        </pc:spChg>
      </pc:sldChg>
    </pc:docChg>
  </pc:docChgLst>
  <pc:docChgLst>
    <pc:chgData name="Umair Hoodbhoy" userId="34e0caed-e379-421f-b010-3b58bd2f404c" providerId="ADAL" clId="{8504F698-9071-6B4E-A14B-7FC02AE42B2A}"/>
    <pc:docChg chg="custSel modMainMaster">
      <pc:chgData name="Umair Hoodbhoy" userId="34e0caed-e379-421f-b010-3b58bd2f404c" providerId="ADAL" clId="{8504F698-9071-6B4E-A14B-7FC02AE42B2A}" dt="2021-01-01T14:56:14.687" v="0" actId="313"/>
      <pc:docMkLst>
        <pc:docMk/>
      </pc:docMkLst>
      <pc:sldMasterChg chg="modSp mod">
        <pc:chgData name="Umair Hoodbhoy" userId="34e0caed-e379-421f-b010-3b58bd2f404c" providerId="ADAL" clId="{8504F698-9071-6B4E-A14B-7FC02AE42B2A}" dt="2021-01-01T14:56:14.687" v="0" actId="313"/>
        <pc:sldMasterMkLst>
          <pc:docMk/>
          <pc:sldMasterMk cId="3787048019" sldId="2147483691"/>
        </pc:sldMasterMkLst>
        <pc:spChg chg="mod">
          <ac:chgData name="Umair Hoodbhoy" userId="34e0caed-e379-421f-b010-3b58bd2f404c" providerId="ADAL" clId="{8504F698-9071-6B4E-A14B-7FC02AE42B2A}" dt="2021-01-01T14:56:14.687" v="0" actId="313"/>
          <ac:spMkLst>
            <pc:docMk/>
            <pc:sldMasterMk cId="3787048019" sldId="2147483691"/>
            <ac:spMk id="9" creationId="{1C9D38C0-70DE-F44D-AAA5-E23D72A75BD9}"/>
          </ac:spMkLst>
        </pc:spChg>
      </pc:sldMasterChg>
    </pc:docChg>
  </pc:docChgLst>
  <pc:docChgLst>
    <pc:chgData name="Umair Hoodbhoy" userId="9134fddd-ebe0-41b2-9df4-5549cb596a18" providerId="ADAL" clId="{9583E16E-2B40-B647-96BA-DCA594B06A28}"/>
    <pc:docChg chg="custSel modSld">
      <pc:chgData name="Umair Hoodbhoy" userId="9134fddd-ebe0-41b2-9df4-5549cb596a18" providerId="ADAL" clId="{9583E16E-2B40-B647-96BA-DCA594B06A28}" dt="2022-01-18T22:40:55.195" v="12" actId="403"/>
      <pc:docMkLst>
        <pc:docMk/>
      </pc:docMkLst>
      <pc:sldChg chg="addSp delSp modSp mod chgLayout">
        <pc:chgData name="Umair Hoodbhoy" userId="9134fddd-ebe0-41b2-9df4-5549cb596a18" providerId="ADAL" clId="{9583E16E-2B40-B647-96BA-DCA594B06A28}" dt="2022-01-18T22:00:45.797" v="4" actId="20577"/>
        <pc:sldMkLst>
          <pc:docMk/>
          <pc:sldMk cId="1323792454" sldId="2199"/>
        </pc:sldMkLst>
        <pc:spChg chg="mod ord">
          <ac:chgData name="Umair Hoodbhoy" userId="9134fddd-ebe0-41b2-9df4-5549cb596a18" providerId="ADAL" clId="{9583E16E-2B40-B647-96BA-DCA594B06A28}" dt="2022-01-18T22:00:19.575" v="1" actId="27636"/>
          <ac:spMkLst>
            <pc:docMk/>
            <pc:sldMk cId="1323792454" sldId="2199"/>
            <ac:spMk id="2" creationId="{9CA63561-8E66-894D-BA2E-15B2F7A193F5}"/>
          </ac:spMkLst>
        </pc:spChg>
        <pc:spChg chg="del mod ord">
          <ac:chgData name="Umair Hoodbhoy" userId="9134fddd-ebe0-41b2-9df4-5549cb596a18" providerId="ADAL" clId="{9583E16E-2B40-B647-96BA-DCA594B06A28}" dt="2022-01-18T22:00:19.525" v="0" actId="700"/>
          <ac:spMkLst>
            <pc:docMk/>
            <pc:sldMk cId="1323792454" sldId="2199"/>
            <ac:spMk id="3" creationId="{3E63D6B7-4981-494F-A8AA-18BD60F54E9D}"/>
          </ac:spMkLst>
        </pc:spChg>
        <pc:spChg chg="add mod ord">
          <ac:chgData name="Umair Hoodbhoy" userId="9134fddd-ebe0-41b2-9df4-5549cb596a18" providerId="ADAL" clId="{9583E16E-2B40-B647-96BA-DCA594B06A28}" dt="2022-01-18T22:00:19.525" v="0" actId="700"/>
          <ac:spMkLst>
            <pc:docMk/>
            <pc:sldMk cId="1323792454" sldId="2199"/>
            <ac:spMk id="4" creationId="{A66A1599-4D1C-AE4F-B12A-484CF5F0CC6B}"/>
          </ac:spMkLst>
        </pc:spChg>
        <pc:spChg chg="del mod ord">
          <ac:chgData name="Umair Hoodbhoy" userId="9134fddd-ebe0-41b2-9df4-5549cb596a18" providerId="ADAL" clId="{9583E16E-2B40-B647-96BA-DCA594B06A28}" dt="2022-01-18T22:00:19.525" v="0" actId="700"/>
          <ac:spMkLst>
            <pc:docMk/>
            <pc:sldMk cId="1323792454" sldId="2199"/>
            <ac:spMk id="5" creationId="{57957254-9A3D-4049-9175-C2F72623F3E2}"/>
          </ac:spMkLst>
        </pc:spChg>
        <pc:spChg chg="mod ord">
          <ac:chgData name="Umair Hoodbhoy" userId="9134fddd-ebe0-41b2-9df4-5549cb596a18" providerId="ADAL" clId="{9583E16E-2B40-B647-96BA-DCA594B06A28}" dt="2022-01-18T22:00:45.797" v="4" actId="20577"/>
          <ac:spMkLst>
            <pc:docMk/>
            <pc:sldMk cId="1323792454" sldId="2199"/>
            <ac:spMk id="6" creationId="{42E15798-2A8A-3E43-8BFF-15015621621A}"/>
          </ac:spMkLst>
        </pc:spChg>
        <pc:spChg chg="add mod ord">
          <ac:chgData name="Umair Hoodbhoy" userId="9134fddd-ebe0-41b2-9df4-5549cb596a18" providerId="ADAL" clId="{9583E16E-2B40-B647-96BA-DCA594B06A28}" dt="2022-01-18T22:00:19.525" v="0" actId="700"/>
          <ac:spMkLst>
            <pc:docMk/>
            <pc:sldMk cId="1323792454" sldId="2199"/>
            <ac:spMk id="7" creationId="{2A6A9065-27D3-8949-B93E-CAF16AA78D9B}"/>
          </ac:spMkLst>
        </pc:spChg>
        <pc:spChg chg="add mod ord">
          <ac:chgData name="Umair Hoodbhoy" userId="9134fddd-ebe0-41b2-9df4-5549cb596a18" providerId="ADAL" clId="{9583E16E-2B40-B647-96BA-DCA594B06A28}" dt="2022-01-18T22:00:19.525" v="0" actId="700"/>
          <ac:spMkLst>
            <pc:docMk/>
            <pc:sldMk cId="1323792454" sldId="2199"/>
            <ac:spMk id="8" creationId="{FAB67F95-FBF5-4D42-AAFF-A2406499DA9A}"/>
          </ac:spMkLst>
        </pc:spChg>
      </pc:sldChg>
      <pc:sldChg chg="modSp mod">
        <pc:chgData name="Umair Hoodbhoy" userId="9134fddd-ebe0-41b2-9df4-5549cb596a18" providerId="ADAL" clId="{9583E16E-2B40-B647-96BA-DCA594B06A28}" dt="2022-01-18T22:40:55.195" v="12" actId="403"/>
        <pc:sldMkLst>
          <pc:docMk/>
          <pc:sldMk cId="3766996246" sldId="2221"/>
        </pc:sldMkLst>
        <pc:spChg chg="mod">
          <ac:chgData name="Umair Hoodbhoy" userId="9134fddd-ebe0-41b2-9df4-5549cb596a18" providerId="ADAL" clId="{9583E16E-2B40-B647-96BA-DCA594B06A28}" dt="2022-01-18T22:40:55.195" v="12" actId="403"/>
          <ac:spMkLst>
            <pc:docMk/>
            <pc:sldMk cId="3766996246" sldId="2221"/>
            <ac:spMk id="3" creationId="{C28BD90F-6A4F-4243-94BA-8D7CA1E2A5E4}"/>
          </ac:spMkLst>
        </pc:spChg>
      </pc:sldChg>
      <pc:sldChg chg="modSp mod">
        <pc:chgData name="Umair Hoodbhoy" userId="9134fddd-ebe0-41b2-9df4-5549cb596a18" providerId="ADAL" clId="{9583E16E-2B40-B647-96BA-DCA594B06A28}" dt="2022-01-18T22:40:17.364" v="9" actId="12"/>
        <pc:sldMkLst>
          <pc:docMk/>
          <pc:sldMk cId="1685018965" sldId="2222"/>
        </pc:sldMkLst>
        <pc:spChg chg="mod">
          <ac:chgData name="Umair Hoodbhoy" userId="9134fddd-ebe0-41b2-9df4-5549cb596a18" providerId="ADAL" clId="{9583E16E-2B40-B647-96BA-DCA594B06A28}" dt="2022-01-18T22:40:17.364" v="9" actId="12"/>
          <ac:spMkLst>
            <pc:docMk/>
            <pc:sldMk cId="1685018965" sldId="2222"/>
            <ac:spMk id="3" creationId="{C28BD90F-6A4F-4243-94BA-8D7CA1E2A5E4}"/>
          </ac:spMkLst>
        </pc:spChg>
      </pc:sldChg>
    </pc:docChg>
  </pc:docChgLst>
  <pc:docChgLst>
    <pc:chgData name="Nicolas Delecroix" userId="9aea8ee3-214f-409e-bcc8-e981c3ad58f1" providerId="ADAL" clId="{F8F8B9D4-081C-AE49-B10A-48D0296F0D67}"/>
    <pc:docChg chg="custSel addSld delSld modSld">
      <pc:chgData name="Nicolas Delecroix" userId="9aea8ee3-214f-409e-bcc8-e981c3ad58f1" providerId="ADAL" clId="{F8F8B9D4-081C-AE49-B10A-48D0296F0D67}" dt="2020-06-24T22:43:28.239" v="17"/>
      <pc:docMkLst>
        <pc:docMk/>
      </pc:docMkLst>
      <pc:sldChg chg="delSp">
        <pc:chgData name="Nicolas Delecroix" userId="9aea8ee3-214f-409e-bcc8-e981c3ad58f1" providerId="ADAL" clId="{F8F8B9D4-081C-AE49-B10A-48D0296F0D67}" dt="2020-06-24T22:32:52.757" v="13" actId="478"/>
        <pc:sldMkLst>
          <pc:docMk/>
          <pc:sldMk cId="1323792454" sldId="2199"/>
        </pc:sldMkLst>
        <pc:spChg chg="del">
          <ac:chgData name="Nicolas Delecroix" userId="9aea8ee3-214f-409e-bcc8-e981c3ad58f1" providerId="ADAL" clId="{F8F8B9D4-081C-AE49-B10A-48D0296F0D67}" dt="2020-06-24T22:32:52.757" v="13" actId="478"/>
          <ac:spMkLst>
            <pc:docMk/>
            <pc:sldMk cId="1323792454" sldId="2199"/>
            <ac:spMk id="5" creationId="{FB4FFEE2-12A8-4644-BF0C-7FCFBC0EDF72}"/>
          </ac:spMkLst>
        </pc:spChg>
      </pc:sldChg>
      <pc:sldChg chg="del">
        <pc:chgData name="Nicolas Delecroix" userId="9aea8ee3-214f-409e-bcc8-e981c3ad58f1" providerId="ADAL" clId="{F8F8B9D4-081C-AE49-B10A-48D0296F0D67}" dt="2020-06-24T22:32:46.563" v="0" actId="2696"/>
        <pc:sldMkLst>
          <pc:docMk/>
          <pc:sldMk cId="1182371780" sldId="2221"/>
        </pc:sldMkLst>
      </pc:sldChg>
      <pc:sldChg chg="add modAnim">
        <pc:chgData name="Nicolas Delecroix" userId="9aea8ee3-214f-409e-bcc8-e981c3ad58f1" providerId="ADAL" clId="{F8F8B9D4-081C-AE49-B10A-48D0296F0D67}" dt="2020-06-24T22:43:28.239" v="17"/>
        <pc:sldMkLst>
          <pc:docMk/>
          <pc:sldMk cId="3766996246" sldId="2221"/>
        </pc:sldMkLst>
      </pc:sldChg>
      <pc:sldChg chg="del">
        <pc:chgData name="Nicolas Delecroix" userId="9aea8ee3-214f-409e-bcc8-e981c3ad58f1" providerId="ADAL" clId="{F8F8B9D4-081C-AE49-B10A-48D0296F0D67}" dt="2020-06-24T22:32:46.570" v="1" actId="2696"/>
        <pc:sldMkLst>
          <pc:docMk/>
          <pc:sldMk cId="643893161" sldId="2222"/>
        </pc:sldMkLst>
      </pc:sldChg>
      <pc:sldChg chg="add del">
        <pc:chgData name="Nicolas Delecroix" userId="9aea8ee3-214f-409e-bcc8-e981c3ad58f1" providerId="ADAL" clId="{F8F8B9D4-081C-AE49-B10A-48D0296F0D67}" dt="2020-06-24T22:33:22.171" v="14" actId="2696"/>
        <pc:sldMkLst>
          <pc:docMk/>
          <pc:sldMk cId="1554015705" sldId="2222"/>
        </pc:sldMkLst>
      </pc:sldChg>
      <pc:sldChg chg="add modAnim">
        <pc:chgData name="Nicolas Delecroix" userId="9aea8ee3-214f-409e-bcc8-e981c3ad58f1" providerId="ADAL" clId="{F8F8B9D4-081C-AE49-B10A-48D0296F0D67}" dt="2020-06-24T22:33:35.224" v="16"/>
        <pc:sldMkLst>
          <pc:docMk/>
          <pc:sldMk cId="1685018965" sldId="2222"/>
        </pc:sldMkLst>
      </pc:sldChg>
      <pc:sldChg chg="add">
        <pc:chgData name="Nicolas Delecroix" userId="9aea8ee3-214f-409e-bcc8-e981c3ad58f1" providerId="ADAL" clId="{F8F8B9D4-081C-AE49-B10A-48D0296F0D67}" dt="2020-06-24T22:32:49.011" v="12"/>
        <pc:sldMkLst>
          <pc:docMk/>
          <pc:sldMk cId="633995838" sldId="2296"/>
        </pc:sldMkLst>
      </pc:sldChg>
      <pc:sldChg chg="del">
        <pc:chgData name="Nicolas Delecroix" userId="9aea8ee3-214f-409e-bcc8-e981c3ad58f1" providerId="ADAL" clId="{F8F8B9D4-081C-AE49-B10A-48D0296F0D67}" dt="2020-06-24T22:32:46.653" v="9" actId="2696"/>
        <pc:sldMkLst>
          <pc:docMk/>
          <pc:sldMk cId="792617181" sldId="2296"/>
        </pc:sldMkLst>
      </pc:sldChg>
      <pc:sldChg chg="del">
        <pc:chgData name="Nicolas Delecroix" userId="9aea8ee3-214f-409e-bcc8-e981c3ad58f1" providerId="ADAL" clId="{F8F8B9D4-081C-AE49-B10A-48D0296F0D67}" dt="2020-06-24T22:32:46.667" v="10" actId="2696"/>
        <pc:sldMkLst>
          <pc:docMk/>
          <pc:sldMk cId="2475171500" sldId="2297"/>
        </pc:sldMkLst>
      </pc:sldChg>
      <pc:sldChg chg="add">
        <pc:chgData name="Nicolas Delecroix" userId="9aea8ee3-214f-409e-bcc8-e981c3ad58f1" providerId="ADAL" clId="{F8F8B9D4-081C-AE49-B10A-48D0296F0D67}" dt="2020-06-24T22:32:49.011" v="12"/>
        <pc:sldMkLst>
          <pc:docMk/>
          <pc:sldMk cId="4150980111" sldId="2297"/>
        </pc:sldMkLst>
      </pc:sldChg>
      <pc:sldChg chg="add">
        <pc:chgData name="Nicolas Delecroix" userId="9aea8ee3-214f-409e-bcc8-e981c3ad58f1" providerId="ADAL" clId="{F8F8B9D4-081C-AE49-B10A-48D0296F0D67}" dt="2020-06-24T22:32:49.011" v="12"/>
        <pc:sldMkLst>
          <pc:docMk/>
          <pc:sldMk cId="1741019024" sldId="2326"/>
        </pc:sldMkLst>
      </pc:sldChg>
      <pc:sldChg chg="del">
        <pc:chgData name="Nicolas Delecroix" userId="9aea8ee3-214f-409e-bcc8-e981c3ad58f1" providerId="ADAL" clId="{F8F8B9D4-081C-AE49-B10A-48D0296F0D67}" dt="2020-06-24T22:32:46.585" v="3" actId="2696"/>
        <pc:sldMkLst>
          <pc:docMk/>
          <pc:sldMk cId="3667943130" sldId="2326"/>
        </pc:sldMkLst>
      </pc:sldChg>
      <pc:sldChg chg="add">
        <pc:chgData name="Nicolas Delecroix" userId="9aea8ee3-214f-409e-bcc8-e981c3ad58f1" providerId="ADAL" clId="{F8F8B9D4-081C-AE49-B10A-48D0296F0D67}" dt="2020-06-24T22:32:49.011" v="12"/>
        <pc:sldMkLst>
          <pc:docMk/>
          <pc:sldMk cId="366444677" sldId="2327"/>
        </pc:sldMkLst>
      </pc:sldChg>
      <pc:sldChg chg="del">
        <pc:chgData name="Nicolas Delecroix" userId="9aea8ee3-214f-409e-bcc8-e981c3ad58f1" providerId="ADAL" clId="{F8F8B9D4-081C-AE49-B10A-48D0296F0D67}" dt="2020-06-24T22:32:46.617" v="6" actId="2696"/>
        <pc:sldMkLst>
          <pc:docMk/>
          <pc:sldMk cId="2878228990" sldId="2327"/>
        </pc:sldMkLst>
      </pc:sldChg>
      <pc:sldChg chg="add">
        <pc:chgData name="Nicolas Delecroix" userId="9aea8ee3-214f-409e-bcc8-e981c3ad58f1" providerId="ADAL" clId="{F8F8B9D4-081C-AE49-B10A-48D0296F0D67}" dt="2020-06-24T22:32:49.011" v="12"/>
        <pc:sldMkLst>
          <pc:docMk/>
          <pc:sldMk cId="359108654" sldId="2328"/>
        </pc:sldMkLst>
      </pc:sldChg>
      <pc:sldChg chg="del">
        <pc:chgData name="Nicolas Delecroix" userId="9aea8ee3-214f-409e-bcc8-e981c3ad58f1" providerId="ADAL" clId="{F8F8B9D4-081C-AE49-B10A-48D0296F0D67}" dt="2020-06-24T22:32:46.604" v="5" actId="2696"/>
        <pc:sldMkLst>
          <pc:docMk/>
          <pc:sldMk cId="3331135406" sldId="2328"/>
        </pc:sldMkLst>
      </pc:sldChg>
      <pc:sldChg chg="del">
        <pc:chgData name="Nicolas Delecroix" userId="9aea8ee3-214f-409e-bcc8-e981c3ad58f1" providerId="ADAL" clId="{F8F8B9D4-081C-AE49-B10A-48D0296F0D67}" dt="2020-06-24T22:32:46.629" v="7" actId="2696"/>
        <pc:sldMkLst>
          <pc:docMk/>
          <pc:sldMk cId="1926726049" sldId="2330"/>
        </pc:sldMkLst>
      </pc:sldChg>
      <pc:sldChg chg="add">
        <pc:chgData name="Nicolas Delecroix" userId="9aea8ee3-214f-409e-bcc8-e981c3ad58f1" providerId="ADAL" clId="{F8F8B9D4-081C-AE49-B10A-48D0296F0D67}" dt="2020-06-24T22:32:49.011" v="12"/>
        <pc:sldMkLst>
          <pc:docMk/>
          <pc:sldMk cId="2974468034" sldId="2330"/>
        </pc:sldMkLst>
      </pc:sldChg>
      <pc:sldChg chg="del">
        <pc:chgData name="Nicolas Delecroix" userId="9aea8ee3-214f-409e-bcc8-e981c3ad58f1" providerId="ADAL" clId="{F8F8B9D4-081C-AE49-B10A-48D0296F0D67}" dt="2020-06-24T22:32:46.640" v="8" actId="2696"/>
        <pc:sldMkLst>
          <pc:docMk/>
          <pc:sldMk cId="3166297569" sldId="2331"/>
        </pc:sldMkLst>
      </pc:sldChg>
      <pc:sldChg chg="add">
        <pc:chgData name="Nicolas Delecroix" userId="9aea8ee3-214f-409e-bcc8-e981c3ad58f1" providerId="ADAL" clId="{F8F8B9D4-081C-AE49-B10A-48D0296F0D67}" dt="2020-06-24T22:32:49.011" v="12"/>
        <pc:sldMkLst>
          <pc:docMk/>
          <pc:sldMk cId="3885160995" sldId="2331"/>
        </pc:sldMkLst>
      </pc:sldChg>
      <pc:sldChg chg="add">
        <pc:chgData name="Nicolas Delecroix" userId="9aea8ee3-214f-409e-bcc8-e981c3ad58f1" providerId="ADAL" clId="{F8F8B9D4-081C-AE49-B10A-48D0296F0D67}" dt="2020-06-24T22:32:49.011" v="12"/>
        <pc:sldMkLst>
          <pc:docMk/>
          <pc:sldMk cId="81800247" sldId="2332"/>
        </pc:sldMkLst>
      </pc:sldChg>
      <pc:sldChg chg="del">
        <pc:chgData name="Nicolas Delecroix" userId="9aea8ee3-214f-409e-bcc8-e981c3ad58f1" providerId="ADAL" clId="{F8F8B9D4-081C-AE49-B10A-48D0296F0D67}" dt="2020-06-24T22:32:46.595" v="4" actId="2696"/>
        <pc:sldMkLst>
          <pc:docMk/>
          <pc:sldMk cId="4240214831" sldId="2332"/>
        </pc:sldMkLst>
      </pc:sldChg>
      <pc:sldMasterChg chg="delSldLayout">
        <pc:chgData name="Nicolas Delecroix" userId="9aea8ee3-214f-409e-bcc8-e981c3ad58f1" providerId="ADAL" clId="{F8F8B9D4-081C-AE49-B10A-48D0296F0D67}" dt="2020-06-24T22:32:46.670" v="11" actId="2696"/>
        <pc:sldMasterMkLst>
          <pc:docMk/>
          <pc:sldMasterMk cId="3787048019" sldId="2147483691"/>
        </pc:sldMasterMkLst>
        <pc:sldLayoutChg chg="del">
          <pc:chgData name="Nicolas Delecroix" userId="9aea8ee3-214f-409e-bcc8-e981c3ad58f1" providerId="ADAL" clId="{F8F8B9D4-081C-AE49-B10A-48D0296F0D67}" dt="2020-06-24T22:32:46.573" v="2" actId="2696"/>
          <pc:sldLayoutMkLst>
            <pc:docMk/>
            <pc:sldMasterMk cId="3787048019" sldId="2147483691"/>
            <pc:sldLayoutMk cId="2810959606" sldId="2147483713"/>
          </pc:sldLayoutMkLst>
        </pc:sldLayoutChg>
        <pc:sldLayoutChg chg="del">
          <pc:chgData name="Nicolas Delecroix" userId="9aea8ee3-214f-409e-bcc8-e981c3ad58f1" providerId="ADAL" clId="{F8F8B9D4-081C-AE49-B10A-48D0296F0D67}" dt="2020-06-24T22:32:46.670" v="11" actId="2696"/>
          <pc:sldLayoutMkLst>
            <pc:docMk/>
            <pc:sldMasterMk cId="3787048019" sldId="2147483691"/>
            <pc:sldLayoutMk cId="2525152381" sldId="2147483715"/>
          </pc:sldLayoutMkLst>
        </pc:sldLayoutChg>
      </pc:sldMasterChg>
    </pc:docChg>
  </pc:docChgLst>
  <pc:docChgLst>
    <pc:chgData name="Nicolas Delecroix" userId="9aea8ee3-214f-409e-bcc8-e981c3ad58f1" providerId="ADAL" clId="{7DC4CEA0-914C-824A-92E7-F215122C067C}"/>
    <pc:docChg chg="modShowInfo">
      <pc:chgData name="Nicolas Delecroix" userId="9aea8ee3-214f-409e-bcc8-e981c3ad58f1" providerId="ADAL" clId="{7DC4CEA0-914C-824A-92E7-F215122C067C}" dt="2020-08-20T16:32:12.242" v="0" actId="2744"/>
      <pc:docMkLst>
        <pc:docMk/>
      </pc:docMkLst>
    </pc:docChg>
  </pc:docChgLst>
  <pc:docChgLst>
    <pc:chgData name="Umair Hoodbhoy" userId="34e0caed-e379-421f-b010-3b58bd2f404c" providerId="ADAL" clId="{08197A79-BD79-3047-8494-51E366B22070}"/>
    <pc:docChg chg="custSel addSld delSld modSld modMainMaster modShowInfo">
      <pc:chgData name="Umair Hoodbhoy" userId="34e0caed-e379-421f-b010-3b58bd2f404c" providerId="ADAL" clId="{08197A79-BD79-3047-8494-51E366B22070}" dt="2021-03-04T19:02:29.365" v="9"/>
      <pc:docMkLst>
        <pc:docMk/>
      </pc:docMkLst>
      <pc:sldChg chg="delSp mod">
        <pc:chgData name="Umair Hoodbhoy" userId="34e0caed-e379-421f-b010-3b58bd2f404c" providerId="ADAL" clId="{08197A79-BD79-3047-8494-51E366B22070}" dt="2021-03-04T18:56:10.689" v="3" actId="478"/>
        <pc:sldMkLst>
          <pc:docMk/>
          <pc:sldMk cId="1323792454" sldId="2199"/>
        </pc:sldMkLst>
        <pc:spChg chg="del">
          <ac:chgData name="Umair Hoodbhoy" userId="34e0caed-e379-421f-b010-3b58bd2f404c" providerId="ADAL" clId="{08197A79-BD79-3047-8494-51E366B22070}" dt="2021-03-04T18:56:10.689" v="3" actId="478"/>
          <ac:spMkLst>
            <pc:docMk/>
            <pc:sldMk cId="1323792454" sldId="2199"/>
            <ac:spMk id="10" creationId="{F77B2472-BE99-084F-88CA-E241A91B747A}"/>
          </ac:spMkLst>
        </pc:spChg>
      </pc:sldChg>
      <pc:sldChg chg="modAnim">
        <pc:chgData name="Umair Hoodbhoy" userId="34e0caed-e379-421f-b010-3b58bd2f404c" providerId="ADAL" clId="{08197A79-BD79-3047-8494-51E366B22070}" dt="2021-03-04T19:02:29.365" v="9"/>
        <pc:sldMkLst>
          <pc:docMk/>
          <pc:sldMk cId="3766996246" sldId="2221"/>
        </pc:sldMkLst>
      </pc:sldChg>
      <pc:sldChg chg="add del">
        <pc:chgData name="Umair Hoodbhoy" userId="34e0caed-e379-421f-b010-3b58bd2f404c" providerId="ADAL" clId="{08197A79-BD79-3047-8494-51E366B22070}" dt="2021-02-18T20:13:49.603" v="1"/>
        <pc:sldMkLst>
          <pc:docMk/>
          <pc:sldMk cId="1068962968" sldId="2382"/>
        </pc:sldMkLst>
      </pc:sldChg>
      <pc:sldChg chg="add">
        <pc:chgData name="Umair Hoodbhoy" userId="34e0caed-e379-421f-b010-3b58bd2f404c" providerId="ADAL" clId="{08197A79-BD79-3047-8494-51E366B22070}" dt="2021-02-18T20:13:49.631" v="2"/>
        <pc:sldMkLst>
          <pc:docMk/>
          <pc:sldMk cId="3430239446" sldId="2382"/>
        </pc:sldMkLst>
      </pc:sldChg>
      <pc:sldMasterChg chg="delSp mod modSldLayout">
        <pc:chgData name="Umair Hoodbhoy" userId="34e0caed-e379-421f-b010-3b58bd2f404c" providerId="ADAL" clId="{08197A79-BD79-3047-8494-51E366B22070}" dt="2021-03-04T18:56:52.305" v="7" actId="478"/>
        <pc:sldMasterMkLst>
          <pc:docMk/>
          <pc:sldMasterMk cId="3787048019" sldId="2147483691"/>
        </pc:sldMasterMkLst>
        <pc:spChg chg="del">
          <ac:chgData name="Umair Hoodbhoy" userId="34e0caed-e379-421f-b010-3b58bd2f404c" providerId="ADAL" clId="{08197A79-BD79-3047-8494-51E366B22070}" dt="2021-03-04T18:56:52.305" v="7" actId="478"/>
          <ac:spMkLst>
            <pc:docMk/>
            <pc:sldMasterMk cId="3787048019" sldId="2147483691"/>
            <ac:spMk id="8" creationId="{942B8DE2-CE25-2742-93CB-DEEF18D0B316}"/>
          </ac:spMkLst>
        </pc:spChg>
        <pc:sldLayoutChg chg="addSp delSp modSp mod">
          <pc:chgData name="Umair Hoodbhoy" userId="34e0caed-e379-421f-b010-3b58bd2f404c" providerId="ADAL" clId="{08197A79-BD79-3047-8494-51E366B22070}" dt="2021-03-04T18:56:48.496" v="6"/>
          <pc:sldLayoutMkLst>
            <pc:docMk/>
            <pc:sldMasterMk cId="3787048019" sldId="2147483691"/>
            <pc:sldLayoutMk cId="1141768875" sldId="2147483712"/>
          </pc:sldLayoutMkLst>
          <pc:spChg chg="add del mod">
            <ac:chgData name="Umair Hoodbhoy" userId="34e0caed-e379-421f-b010-3b58bd2f404c" providerId="ADAL" clId="{08197A79-BD79-3047-8494-51E366B22070}" dt="2021-03-04T18:56:48.496" v="6"/>
            <ac:spMkLst>
              <pc:docMk/>
              <pc:sldMasterMk cId="3787048019" sldId="2147483691"/>
              <pc:sldLayoutMk cId="1141768875" sldId="2147483712"/>
              <ac:spMk id="3" creationId="{C8711A64-9E3B-634D-97F9-DD14D2EFC4CD}"/>
            </ac:spMkLst>
          </pc:spChg>
        </pc:sldLayoutChg>
      </pc:sldMasterChg>
    </pc:docChg>
  </pc:docChgLst>
  <pc:docChgLst>
    <pc:chgData name="Umair Hoodbhoy" userId="9134fddd-ebe0-41b2-9df4-5549cb596a18" providerId="ADAL" clId="{0E5A53C6-46DC-234F-A271-9108C1CFF786}"/>
    <pc:docChg chg="modSld">
      <pc:chgData name="Umair Hoodbhoy" userId="9134fddd-ebe0-41b2-9df4-5549cb596a18" providerId="ADAL" clId="{0E5A53C6-46DC-234F-A271-9108C1CFF786}" dt="2021-09-29T13:27:17.679" v="0" actId="6549"/>
      <pc:docMkLst>
        <pc:docMk/>
      </pc:docMkLst>
      <pc:sldChg chg="modSp mod">
        <pc:chgData name="Umair Hoodbhoy" userId="9134fddd-ebe0-41b2-9df4-5549cb596a18" providerId="ADAL" clId="{0E5A53C6-46DC-234F-A271-9108C1CFF786}" dt="2021-09-29T13:27:17.679" v="0" actId="6549"/>
        <pc:sldMkLst>
          <pc:docMk/>
          <pc:sldMk cId="1323792454" sldId="2199"/>
        </pc:sldMkLst>
        <pc:spChg chg="mod">
          <ac:chgData name="Umair Hoodbhoy" userId="9134fddd-ebe0-41b2-9df4-5549cb596a18" providerId="ADAL" clId="{0E5A53C6-46DC-234F-A271-9108C1CFF786}" dt="2021-09-29T13:27:17.679" v="0" actId="6549"/>
          <ac:spMkLst>
            <pc:docMk/>
            <pc:sldMk cId="1323792454" sldId="2199"/>
            <ac:spMk id="4" creationId="{12A0BE2B-5B70-7441-9BB7-C58F8E5B9FE1}"/>
          </ac:spMkLst>
        </pc:spChg>
      </pc:sldChg>
    </pc:docChg>
  </pc:docChgLst>
  <pc:docChgLst>
    <pc:chgData name="Tomasz Klimczyk" userId="8fae020c-eb24-498a-bfc2-b441c4d5aed8" providerId="ADAL" clId="{77F3AD20-1C89-E241-BE66-B4B13877D1BD}"/>
    <pc:docChg chg="custSel addSld delSld modSld">
      <pc:chgData name="Tomasz Klimczyk" userId="8fae020c-eb24-498a-bfc2-b441c4d5aed8" providerId="ADAL" clId="{77F3AD20-1C89-E241-BE66-B4B13877D1BD}" dt="2020-10-29T11:07:17.062" v="1216" actId="207"/>
      <pc:docMkLst>
        <pc:docMk/>
      </pc:docMkLst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2628666855" sldId="2035"/>
        </pc:sldMkLst>
      </pc:sldChg>
      <pc:sldChg chg="modSp mod">
        <pc:chgData name="Tomasz Klimczyk" userId="8fae020c-eb24-498a-bfc2-b441c4d5aed8" providerId="ADAL" clId="{77F3AD20-1C89-E241-BE66-B4B13877D1BD}" dt="2020-10-29T10:12:44.176" v="17" actId="20577"/>
        <pc:sldMkLst>
          <pc:docMk/>
          <pc:sldMk cId="1323792454" sldId="2199"/>
        </pc:sldMkLst>
        <pc:spChg chg="mod">
          <ac:chgData name="Tomasz Klimczyk" userId="8fae020c-eb24-498a-bfc2-b441c4d5aed8" providerId="ADAL" clId="{77F3AD20-1C89-E241-BE66-B4B13877D1BD}" dt="2020-10-29T10:12:44.176" v="17" actId="20577"/>
          <ac:spMkLst>
            <pc:docMk/>
            <pc:sldMk cId="1323792454" sldId="2199"/>
            <ac:spMk id="2" creationId="{9CA63561-8E66-894D-BA2E-15B2F7A193F5}"/>
          </ac:spMkLst>
        </pc:spChg>
      </pc:sldChg>
      <pc:sldChg chg="modSp modAnim">
        <pc:chgData name="Tomasz Klimczyk" userId="8fae020c-eb24-498a-bfc2-b441c4d5aed8" providerId="ADAL" clId="{77F3AD20-1C89-E241-BE66-B4B13877D1BD}" dt="2020-10-29T11:07:17.062" v="1216" actId="207"/>
        <pc:sldMkLst>
          <pc:docMk/>
          <pc:sldMk cId="3766996246" sldId="2221"/>
        </pc:sldMkLst>
        <pc:spChg chg="mod">
          <ac:chgData name="Tomasz Klimczyk" userId="8fae020c-eb24-498a-bfc2-b441c4d5aed8" providerId="ADAL" clId="{77F3AD20-1C89-E241-BE66-B4B13877D1BD}" dt="2020-10-29T11:07:17.062" v="1216" actId="207"/>
          <ac:spMkLst>
            <pc:docMk/>
            <pc:sldMk cId="3766996246" sldId="2221"/>
            <ac:spMk id="3" creationId="{C28BD90F-6A4F-4243-94BA-8D7CA1E2A5E4}"/>
          </ac:spMkLst>
        </pc:spChg>
      </pc:sldChg>
      <pc:sldChg chg="modSp modAnim">
        <pc:chgData name="Tomasz Klimczyk" userId="8fae020c-eb24-498a-bfc2-b441c4d5aed8" providerId="ADAL" clId="{77F3AD20-1C89-E241-BE66-B4B13877D1BD}" dt="2020-10-29T10:36:09.098" v="861" actId="207"/>
        <pc:sldMkLst>
          <pc:docMk/>
          <pc:sldMk cId="1685018965" sldId="2222"/>
        </pc:sldMkLst>
        <pc:spChg chg="mod">
          <ac:chgData name="Tomasz Klimczyk" userId="8fae020c-eb24-498a-bfc2-b441c4d5aed8" providerId="ADAL" clId="{77F3AD20-1C89-E241-BE66-B4B13877D1BD}" dt="2020-10-29T10:36:09.098" v="861" actId="207"/>
          <ac:spMkLst>
            <pc:docMk/>
            <pc:sldMk cId="1685018965" sldId="2222"/>
            <ac:spMk id="3" creationId="{C28BD90F-6A4F-4243-94BA-8D7CA1E2A5E4}"/>
          </ac:spMkLst>
        </pc:spChg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633995838" sldId="2296"/>
        </pc:sldMkLst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4150980111" sldId="2297"/>
        </pc:sldMkLst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1741019024" sldId="2326"/>
        </pc:sldMkLst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366444677" sldId="2327"/>
        </pc:sldMkLst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359108654" sldId="2328"/>
        </pc:sldMkLst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2974468034" sldId="2330"/>
        </pc:sldMkLst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3885160995" sldId="2331"/>
        </pc:sldMkLst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81800247" sldId="2332"/>
        </pc:sldMkLst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778663232" sldId="2333"/>
        </pc:sldMkLst>
      </pc:sldChg>
      <pc:sldChg chg="addSp modSp mod">
        <pc:chgData name="Tomasz Klimczyk" userId="8fae020c-eb24-498a-bfc2-b441c4d5aed8" providerId="ADAL" clId="{77F3AD20-1C89-E241-BE66-B4B13877D1BD}" dt="2020-10-29T11:03:35.060" v="901" actId="1076"/>
        <pc:sldMkLst>
          <pc:docMk/>
          <pc:sldMk cId="3634243699" sldId="2334"/>
        </pc:sldMkLst>
        <pc:spChg chg="add mod">
          <ac:chgData name="Tomasz Klimczyk" userId="8fae020c-eb24-498a-bfc2-b441c4d5aed8" providerId="ADAL" clId="{77F3AD20-1C89-E241-BE66-B4B13877D1BD}" dt="2020-10-29T11:03:35.060" v="901" actId="1076"/>
          <ac:spMkLst>
            <pc:docMk/>
            <pc:sldMk cId="3634243699" sldId="2334"/>
            <ac:spMk id="2" creationId="{D3195742-D3A3-5649-A894-70EE5474A7AF}"/>
          </ac:spMkLst>
        </pc:spChg>
        <pc:spChg chg="mod">
          <ac:chgData name="Tomasz Klimczyk" userId="8fae020c-eb24-498a-bfc2-b441c4d5aed8" providerId="ADAL" clId="{77F3AD20-1C89-E241-BE66-B4B13877D1BD}" dt="2020-10-29T11:03:02.681" v="888" actId="20577"/>
          <ac:spMkLst>
            <pc:docMk/>
            <pc:sldMk cId="3634243699" sldId="2334"/>
            <ac:spMk id="4" creationId="{78697E31-D92A-454F-8448-5409795DB0C1}"/>
          </ac:spMkLst>
        </pc:spChg>
        <pc:picChg chg="add mod">
          <ac:chgData name="Tomasz Klimczyk" userId="8fae020c-eb24-498a-bfc2-b441c4d5aed8" providerId="ADAL" clId="{77F3AD20-1C89-E241-BE66-B4B13877D1BD}" dt="2020-10-29T11:03:30.832" v="900" actId="1076"/>
          <ac:picMkLst>
            <pc:docMk/>
            <pc:sldMk cId="3634243699" sldId="2334"/>
            <ac:picMk id="1026" creationId="{251F7882-7CEB-8745-A639-450561EE1DBE}"/>
          </ac:picMkLst>
        </pc:picChg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1057808826" sldId="2335"/>
        </pc:sldMkLst>
      </pc:sldChg>
      <pc:sldChg chg="addSp delSp modSp add modNotesTx">
        <pc:chgData name="Tomasz Klimczyk" userId="8fae020c-eb24-498a-bfc2-b441c4d5aed8" providerId="ADAL" clId="{77F3AD20-1C89-E241-BE66-B4B13877D1BD}" dt="2020-10-29T11:06:28.941" v="1214" actId="20577"/>
        <pc:sldMkLst>
          <pc:docMk/>
          <pc:sldMk cId="3229614722" sldId="2335"/>
        </pc:sldMkLst>
        <pc:picChg chg="del">
          <ac:chgData name="Tomasz Klimczyk" userId="8fae020c-eb24-498a-bfc2-b441c4d5aed8" providerId="ADAL" clId="{77F3AD20-1C89-E241-BE66-B4B13877D1BD}" dt="2020-10-29T11:02:42.981" v="863" actId="478"/>
          <ac:picMkLst>
            <pc:docMk/>
            <pc:sldMk cId="3229614722" sldId="2335"/>
            <ac:picMk id="1026" creationId="{251F7882-7CEB-8745-A639-450561EE1DBE}"/>
          </ac:picMkLst>
        </pc:picChg>
        <pc:picChg chg="add mod">
          <ac:chgData name="Tomasz Klimczyk" userId="8fae020c-eb24-498a-bfc2-b441c4d5aed8" providerId="ADAL" clId="{77F3AD20-1C89-E241-BE66-B4B13877D1BD}" dt="2020-10-29T11:02:53.344" v="865" actId="1076"/>
          <ac:picMkLst>
            <pc:docMk/>
            <pc:sldMk cId="3229614722" sldId="2335"/>
            <ac:picMk id="3074" creationId="{1D91921E-8486-6749-8ECE-175EE82C5419}"/>
          </ac:picMkLst>
        </pc:picChg>
      </pc:sldChg>
      <pc:sldChg chg="del">
        <pc:chgData name="Tomasz Klimczyk" userId="8fae020c-eb24-498a-bfc2-b441c4d5aed8" providerId="ADAL" clId="{77F3AD20-1C89-E241-BE66-B4B13877D1BD}" dt="2020-10-29T10:35:30.965" v="854" actId="2696"/>
        <pc:sldMkLst>
          <pc:docMk/>
          <pc:sldMk cId="1819207940" sldId="2336"/>
        </pc:sldMkLst>
      </pc:sldChg>
      <pc:sldChg chg="delSp add del modAnim">
        <pc:chgData name="Tomasz Klimczyk" userId="8fae020c-eb24-498a-bfc2-b441c4d5aed8" providerId="ADAL" clId="{77F3AD20-1C89-E241-BE66-B4B13877D1BD}" dt="2020-10-29T10:35:30.965" v="854" actId="2696"/>
        <pc:sldMkLst>
          <pc:docMk/>
          <pc:sldMk cId="3041346292" sldId="2337"/>
        </pc:sldMkLst>
        <pc:picChg chg="del">
          <ac:chgData name="Tomasz Klimczyk" userId="8fae020c-eb24-498a-bfc2-b441c4d5aed8" providerId="ADAL" clId="{77F3AD20-1C89-E241-BE66-B4B13877D1BD}" dt="2020-10-29T10:21:46.297" v="499" actId="478"/>
          <ac:picMkLst>
            <pc:docMk/>
            <pc:sldMk cId="3041346292" sldId="2337"/>
            <ac:picMk id="83" creationId="{27E0F34C-3799-5B4F-8829-3138B824F473}"/>
          </ac:picMkLst>
        </pc:picChg>
        <pc:picChg chg="del">
          <ac:chgData name="Tomasz Klimczyk" userId="8fae020c-eb24-498a-bfc2-b441c4d5aed8" providerId="ADAL" clId="{77F3AD20-1C89-E241-BE66-B4B13877D1BD}" dt="2020-10-29T10:21:45.559" v="498" actId="478"/>
          <ac:picMkLst>
            <pc:docMk/>
            <pc:sldMk cId="3041346292" sldId="2337"/>
            <ac:picMk id="84" creationId="{BBD53585-591F-C04C-8DC2-6B5967F4E25A}"/>
          </ac:picMkLst>
        </pc:picChg>
        <pc:picChg chg="del">
          <ac:chgData name="Tomasz Klimczyk" userId="8fae020c-eb24-498a-bfc2-b441c4d5aed8" providerId="ADAL" clId="{77F3AD20-1C89-E241-BE66-B4B13877D1BD}" dt="2020-10-29T10:21:44.857" v="497" actId="478"/>
          <ac:picMkLst>
            <pc:docMk/>
            <pc:sldMk cId="3041346292" sldId="2337"/>
            <ac:picMk id="85" creationId="{AFD4BE98-740D-6D4C-B37B-0E23CA521350}"/>
          </ac:picMkLst>
        </pc:picChg>
      </pc:sldChg>
      <pc:sldMasterChg chg="delSldLayout">
        <pc:chgData name="Tomasz Klimczyk" userId="8fae020c-eb24-498a-bfc2-b441c4d5aed8" providerId="ADAL" clId="{77F3AD20-1C89-E241-BE66-B4B13877D1BD}" dt="2020-10-29T10:35:30.965" v="854" actId="2696"/>
        <pc:sldMasterMkLst>
          <pc:docMk/>
          <pc:sldMasterMk cId="3787048019" sldId="2147483691"/>
        </pc:sldMasterMkLst>
        <pc:sldLayoutChg chg="del">
          <pc:chgData name="Tomasz Klimczyk" userId="8fae020c-eb24-498a-bfc2-b441c4d5aed8" providerId="ADAL" clId="{77F3AD20-1C89-E241-BE66-B4B13877D1BD}" dt="2020-10-29T10:35:30.965" v="854" actId="2696"/>
          <pc:sldLayoutMkLst>
            <pc:docMk/>
            <pc:sldMasterMk cId="3787048019" sldId="2147483691"/>
            <pc:sldLayoutMk cId="1899099703" sldId="2147483711"/>
          </pc:sldLayoutMkLst>
        </pc:sldLayoutChg>
        <pc:sldLayoutChg chg="del">
          <pc:chgData name="Tomasz Klimczyk" userId="8fae020c-eb24-498a-bfc2-b441c4d5aed8" providerId="ADAL" clId="{77F3AD20-1C89-E241-BE66-B4B13877D1BD}" dt="2020-10-29T10:35:30.965" v="854" actId="2696"/>
          <pc:sldLayoutMkLst>
            <pc:docMk/>
            <pc:sldMasterMk cId="3787048019" sldId="2147483691"/>
            <pc:sldLayoutMk cId="487501864" sldId="2147483713"/>
          </pc:sldLayoutMkLst>
        </pc:sldLayoutChg>
      </pc:sldMasterChg>
    </pc:docChg>
  </pc:docChgLst>
  <pc:docChgLst>
    <pc:chgData name="Manny Calero" userId="579a56ab-fd73-41ca-9171-ec9f3b8453f3" providerId="ADAL" clId="{CC336A05-24C2-4DFE-AAA0-A4BB6C2495EC}"/>
    <pc:docChg chg="undo custSel modSld">
      <pc:chgData name="Manny Calero" userId="579a56ab-fd73-41ca-9171-ec9f3b8453f3" providerId="ADAL" clId="{CC336A05-24C2-4DFE-AAA0-A4BB6C2495EC}" dt="2021-03-04T15:51:56.551" v="249" actId="9405"/>
      <pc:docMkLst>
        <pc:docMk/>
      </pc:docMkLst>
      <pc:sldChg chg="addSp delSp mod">
        <pc:chgData name="Manny Calero" userId="579a56ab-fd73-41ca-9171-ec9f3b8453f3" providerId="ADAL" clId="{CC336A05-24C2-4DFE-AAA0-A4BB6C2495EC}" dt="2021-03-04T15:48:01.256" v="189" actId="9405"/>
        <pc:sldMkLst>
          <pc:docMk/>
          <pc:sldMk cId="3766996246" sldId="2221"/>
        </pc:sldMkLst>
        <pc:inkChg chg="add del">
          <ac:chgData name="Manny Calero" userId="579a56ab-fd73-41ca-9171-ec9f3b8453f3" providerId="ADAL" clId="{CC336A05-24C2-4DFE-AAA0-A4BB6C2495EC}" dt="2021-03-04T15:47:55.322" v="187" actId="9405"/>
          <ac:inkMkLst>
            <pc:docMk/>
            <pc:sldMk cId="3766996246" sldId="2221"/>
            <ac:inkMk id="4" creationId="{07666F52-2539-4E2F-B89D-88FE77CFAE43}"/>
          </ac:inkMkLst>
        </pc:inkChg>
        <pc:inkChg chg="add del">
          <ac:chgData name="Manny Calero" userId="579a56ab-fd73-41ca-9171-ec9f3b8453f3" providerId="ADAL" clId="{CC336A05-24C2-4DFE-AAA0-A4BB6C2495EC}" dt="2021-03-04T15:48:01.256" v="189" actId="9405"/>
          <ac:inkMkLst>
            <pc:docMk/>
            <pc:sldMk cId="3766996246" sldId="2221"/>
            <ac:inkMk id="5" creationId="{18588ED2-1A83-4936-A89E-ADA74893021F}"/>
          </ac:inkMkLst>
        </pc:inkChg>
      </pc:sldChg>
      <pc:sldChg chg="addSp delSp modSp mod">
        <pc:chgData name="Manny Calero" userId="579a56ab-fd73-41ca-9171-ec9f3b8453f3" providerId="ADAL" clId="{CC336A05-24C2-4DFE-AAA0-A4BB6C2495EC}" dt="2021-03-04T15:48:43.241" v="191" actId="9405"/>
        <pc:sldMkLst>
          <pc:docMk/>
          <pc:sldMk cId="1685018965" sldId="2222"/>
        </pc:sldMkLst>
        <pc:spChg chg="mod">
          <ac:chgData name="Manny Calero" userId="579a56ab-fd73-41ca-9171-ec9f3b8453f3" providerId="ADAL" clId="{CC336A05-24C2-4DFE-AAA0-A4BB6C2495EC}" dt="2021-03-04T15:43:25.167" v="157" actId="20577"/>
          <ac:spMkLst>
            <pc:docMk/>
            <pc:sldMk cId="1685018965" sldId="2222"/>
            <ac:spMk id="3" creationId="{C28BD90F-6A4F-4243-94BA-8D7CA1E2A5E4}"/>
          </ac:spMkLst>
        </pc:spChg>
        <pc:grpChg chg="mod">
          <ac:chgData name="Manny Calero" userId="579a56ab-fd73-41ca-9171-ec9f3b8453f3" providerId="ADAL" clId="{CC336A05-24C2-4DFE-AAA0-A4BB6C2495EC}" dt="2021-03-04T15:42:57.842" v="98"/>
          <ac:grpSpMkLst>
            <pc:docMk/>
            <pc:sldMk cId="1685018965" sldId="2222"/>
            <ac:grpSpMk id="9" creationId="{00F187FE-55A5-4D72-8F4A-524E7BBF2C71}"/>
          </ac:grpSpMkLst>
        </pc:grpChg>
        <pc:inkChg chg="add del">
          <ac:chgData name="Manny Calero" userId="579a56ab-fd73-41ca-9171-ec9f3b8453f3" providerId="ADAL" clId="{CC336A05-24C2-4DFE-AAA0-A4BB6C2495EC}" dt="2021-03-04T15:42:21.093" v="91" actId="9405"/>
          <ac:inkMkLst>
            <pc:docMk/>
            <pc:sldMk cId="1685018965" sldId="2222"/>
            <ac:inkMk id="4" creationId="{8E270EA1-BCA9-422A-820E-24E7A0C160B2}"/>
          </ac:inkMkLst>
        </pc:inkChg>
        <pc:inkChg chg="add del">
          <ac:chgData name="Manny Calero" userId="579a56ab-fd73-41ca-9171-ec9f3b8453f3" providerId="ADAL" clId="{CC336A05-24C2-4DFE-AAA0-A4BB6C2495EC}" dt="2021-03-04T15:42:24.231" v="93" actId="9405"/>
          <ac:inkMkLst>
            <pc:docMk/>
            <pc:sldMk cId="1685018965" sldId="2222"/>
            <ac:inkMk id="5" creationId="{A6DC0648-6021-4378-B3C6-7598AA7924FF}"/>
          </ac:inkMkLst>
        </pc:inkChg>
        <pc:inkChg chg="add del">
          <ac:chgData name="Manny Calero" userId="579a56ab-fd73-41ca-9171-ec9f3b8453f3" providerId="ADAL" clId="{CC336A05-24C2-4DFE-AAA0-A4BB6C2495EC}" dt="2021-03-04T15:42:52.938" v="95" actId="9405"/>
          <ac:inkMkLst>
            <pc:docMk/>
            <pc:sldMk cId="1685018965" sldId="2222"/>
            <ac:inkMk id="6" creationId="{FC36E880-317F-4A36-AD21-ED5FE9074D72}"/>
          </ac:inkMkLst>
        </pc:inkChg>
        <pc:inkChg chg="add mod">
          <ac:chgData name="Manny Calero" userId="579a56ab-fd73-41ca-9171-ec9f3b8453f3" providerId="ADAL" clId="{CC336A05-24C2-4DFE-AAA0-A4BB6C2495EC}" dt="2021-03-04T15:42:57.842" v="98"/>
          <ac:inkMkLst>
            <pc:docMk/>
            <pc:sldMk cId="1685018965" sldId="2222"/>
            <ac:inkMk id="7" creationId="{7D7650B4-D304-4CB4-89AE-D5ECBD9776A5}"/>
          </ac:inkMkLst>
        </pc:inkChg>
        <pc:inkChg chg="add mod">
          <ac:chgData name="Manny Calero" userId="579a56ab-fd73-41ca-9171-ec9f3b8453f3" providerId="ADAL" clId="{CC336A05-24C2-4DFE-AAA0-A4BB6C2495EC}" dt="2021-03-04T15:42:57.842" v="98"/>
          <ac:inkMkLst>
            <pc:docMk/>
            <pc:sldMk cId="1685018965" sldId="2222"/>
            <ac:inkMk id="8" creationId="{452BAE9E-6F43-438E-849D-90F5B3BD3401}"/>
          </ac:inkMkLst>
        </pc:inkChg>
        <pc:inkChg chg="add del">
          <ac:chgData name="Manny Calero" userId="579a56ab-fd73-41ca-9171-ec9f3b8453f3" providerId="ADAL" clId="{CC336A05-24C2-4DFE-AAA0-A4BB6C2495EC}" dt="2021-03-04T15:48:43.241" v="191" actId="9405"/>
          <ac:inkMkLst>
            <pc:docMk/>
            <pc:sldMk cId="1685018965" sldId="2222"/>
            <ac:inkMk id="10" creationId="{404AF119-91DD-4A8E-88ED-63E3274561CA}"/>
          </ac:inkMkLst>
        </pc:inkChg>
      </pc:sldChg>
      <pc:sldChg chg="addSp delSp mod">
        <pc:chgData name="Manny Calero" userId="579a56ab-fd73-41ca-9171-ec9f3b8453f3" providerId="ADAL" clId="{CC336A05-24C2-4DFE-AAA0-A4BB6C2495EC}" dt="2021-03-04T15:49:40.186" v="207" actId="9405"/>
        <pc:sldMkLst>
          <pc:docMk/>
          <pc:sldMk cId="3634243699" sldId="2334"/>
        </pc:sldMkLst>
        <pc:inkChg chg="add del">
          <ac:chgData name="Manny Calero" userId="579a56ab-fd73-41ca-9171-ec9f3b8453f3" providerId="ADAL" clId="{CC336A05-24C2-4DFE-AAA0-A4BB6C2495EC}" dt="2021-03-04T15:49:40.186" v="207" actId="9405"/>
          <ac:inkMkLst>
            <pc:docMk/>
            <pc:sldMk cId="3634243699" sldId="2334"/>
            <ac:inkMk id="3" creationId="{5887E310-F168-4CF8-9482-EAF4C4A734E6}"/>
          </ac:inkMkLst>
        </pc:inkChg>
        <pc:inkChg chg="add del">
          <ac:chgData name="Manny Calero" userId="579a56ab-fd73-41ca-9171-ec9f3b8453f3" providerId="ADAL" clId="{CC336A05-24C2-4DFE-AAA0-A4BB6C2495EC}" dt="2021-03-04T15:49:39.805" v="206" actId="9405"/>
          <ac:inkMkLst>
            <pc:docMk/>
            <pc:sldMk cId="3634243699" sldId="2334"/>
            <ac:inkMk id="5" creationId="{D8B51D70-FFE5-4063-AAFC-438DB63CEF0B}"/>
          </ac:inkMkLst>
        </pc:inkChg>
        <pc:inkChg chg="add del">
          <ac:chgData name="Manny Calero" userId="579a56ab-fd73-41ca-9171-ec9f3b8453f3" providerId="ADAL" clId="{CC336A05-24C2-4DFE-AAA0-A4BB6C2495EC}" dt="2021-03-04T15:49:39.464" v="205" actId="9405"/>
          <ac:inkMkLst>
            <pc:docMk/>
            <pc:sldMk cId="3634243699" sldId="2334"/>
            <ac:inkMk id="6" creationId="{0E2D0760-F465-48A7-9951-BA307F4C2AD3}"/>
          </ac:inkMkLst>
        </pc:inkChg>
        <pc:inkChg chg="add del">
          <ac:chgData name="Manny Calero" userId="579a56ab-fd73-41ca-9171-ec9f3b8453f3" providerId="ADAL" clId="{CC336A05-24C2-4DFE-AAA0-A4BB6C2495EC}" dt="2021-03-04T15:49:39.189" v="204" actId="9405"/>
          <ac:inkMkLst>
            <pc:docMk/>
            <pc:sldMk cId="3634243699" sldId="2334"/>
            <ac:inkMk id="7" creationId="{B580D4CD-C26D-48DC-9474-9F953EF55A20}"/>
          </ac:inkMkLst>
        </pc:inkChg>
        <pc:inkChg chg="add del">
          <ac:chgData name="Manny Calero" userId="579a56ab-fd73-41ca-9171-ec9f3b8453f3" providerId="ADAL" clId="{CC336A05-24C2-4DFE-AAA0-A4BB6C2495EC}" dt="2021-03-04T15:49:38.962" v="203" actId="9405"/>
          <ac:inkMkLst>
            <pc:docMk/>
            <pc:sldMk cId="3634243699" sldId="2334"/>
            <ac:inkMk id="8" creationId="{4D3736A7-E66C-4C5B-90F0-6D415A056201}"/>
          </ac:inkMkLst>
        </pc:inkChg>
        <pc:inkChg chg="add del">
          <ac:chgData name="Manny Calero" userId="579a56ab-fd73-41ca-9171-ec9f3b8453f3" providerId="ADAL" clId="{CC336A05-24C2-4DFE-AAA0-A4BB6C2495EC}" dt="2021-03-04T15:49:38.714" v="202" actId="9405"/>
          <ac:inkMkLst>
            <pc:docMk/>
            <pc:sldMk cId="3634243699" sldId="2334"/>
            <ac:inkMk id="9" creationId="{957F9C96-313E-4721-99F4-66A283D4AD47}"/>
          </ac:inkMkLst>
        </pc:inkChg>
        <pc:inkChg chg="add del">
          <ac:chgData name="Manny Calero" userId="579a56ab-fd73-41ca-9171-ec9f3b8453f3" providerId="ADAL" clId="{CC336A05-24C2-4DFE-AAA0-A4BB6C2495EC}" dt="2021-03-04T15:49:38.331" v="201" actId="9405"/>
          <ac:inkMkLst>
            <pc:docMk/>
            <pc:sldMk cId="3634243699" sldId="2334"/>
            <ac:inkMk id="10" creationId="{E0C420D2-F24C-480A-903B-A65B2C51DF93}"/>
          </ac:inkMkLst>
        </pc:inkChg>
        <pc:inkChg chg="add del">
          <ac:chgData name="Manny Calero" userId="579a56ab-fd73-41ca-9171-ec9f3b8453f3" providerId="ADAL" clId="{CC336A05-24C2-4DFE-AAA0-A4BB6C2495EC}" dt="2021-03-04T15:49:38.182" v="200" actId="9405"/>
          <ac:inkMkLst>
            <pc:docMk/>
            <pc:sldMk cId="3634243699" sldId="2334"/>
            <ac:inkMk id="11" creationId="{6EE3286D-8CBF-4757-B840-A5C0B9AC78D5}"/>
          </ac:inkMkLst>
        </pc:inkChg>
      </pc:sldChg>
      <pc:sldChg chg="addSp delSp modSp mod">
        <pc:chgData name="Manny Calero" userId="579a56ab-fd73-41ca-9171-ec9f3b8453f3" providerId="ADAL" clId="{CC336A05-24C2-4DFE-AAA0-A4BB6C2495EC}" dt="2021-03-04T15:51:56.551" v="249" actId="9405"/>
        <pc:sldMkLst>
          <pc:docMk/>
          <pc:sldMk cId="3229614722" sldId="2335"/>
        </pc:sldMkLst>
        <pc:grpChg chg="add del mod">
          <ac:chgData name="Manny Calero" userId="579a56ab-fd73-41ca-9171-ec9f3b8453f3" providerId="ADAL" clId="{CC336A05-24C2-4DFE-AAA0-A4BB6C2495EC}" dt="2021-03-04T15:31:59.914" v="10"/>
          <ac:grpSpMkLst>
            <pc:docMk/>
            <pc:sldMk cId="3229614722" sldId="2335"/>
            <ac:grpSpMk id="7" creationId="{3847DCC0-A5AE-4F92-8322-C7A61A9E39D8}"/>
          </ac:grpSpMkLst>
        </pc:grpChg>
        <pc:grpChg chg="mod">
          <ac:chgData name="Manny Calero" userId="579a56ab-fd73-41ca-9171-ec9f3b8453f3" providerId="ADAL" clId="{CC336A05-24C2-4DFE-AAA0-A4BB6C2495EC}" dt="2021-03-04T15:31:59.676" v="8"/>
          <ac:grpSpMkLst>
            <pc:docMk/>
            <pc:sldMk cId="3229614722" sldId="2335"/>
            <ac:grpSpMk id="9" creationId="{41D2828B-CD40-4B46-9065-449F15E865CF}"/>
          </ac:grpSpMkLst>
        </pc:grpChg>
        <pc:grpChg chg="mod">
          <ac:chgData name="Manny Calero" userId="579a56ab-fd73-41ca-9171-ec9f3b8453f3" providerId="ADAL" clId="{CC336A05-24C2-4DFE-AAA0-A4BB6C2495EC}" dt="2021-03-04T15:32:15.290" v="20"/>
          <ac:grpSpMkLst>
            <pc:docMk/>
            <pc:sldMk cId="3229614722" sldId="2335"/>
            <ac:grpSpMk id="13" creationId="{1BECC4FE-794F-4653-89F8-F50DCB6BAFF1}"/>
          </ac:grpSpMkLst>
        </pc:grpChg>
        <pc:grpChg chg="add del mod">
          <ac:chgData name="Manny Calero" userId="579a56ab-fd73-41ca-9171-ec9f3b8453f3" providerId="ADAL" clId="{CC336A05-24C2-4DFE-AAA0-A4BB6C2495EC}" dt="2021-03-04T15:38:21.689" v="34"/>
          <ac:grpSpMkLst>
            <pc:docMk/>
            <pc:sldMk cId="3229614722" sldId="2335"/>
            <ac:grpSpMk id="18" creationId="{76CF60F1-55D8-4E22-82CA-DE835C0B7DB1}"/>
          </ac:grpSpMkLst>
        </pc:grpChg>
        <pc:grpChg chg="mod">
          <ac:chgData name="Manny Calero" userId="579a56ab-fd73-41ca-9171-ec9f3b8453f3" providerId="ADAL" clId="{CC336A05-24C2-4DFE-AAA0-A4BB6C2495EC}" dt="2021-03-04T15:38:20.999" v="31"/>
          <ac:grpSpMkLst>
            <pc:docMk/>
            <pc:sldMk cId="3229614722" sldId="2335"/>
            <ac:grpSpMk id="21" creationId="{40614D91-5C46-499C-87E0-C318E05D75C3}"/>
          </ac:grpSpMkLst>
        </pc:grpChg>
        <pc:grpChg chg="add del mod">
          <ac:chgData name="Manny Calero" userId="579a56ab-fd73-41ca-9171-ec9f3b8453f3" providerId="ADAL" clId="{CC336A05-24C2-4DFE-AAA0-A4BB6C2495EC}" dt="2021-03-04T15:39:02.356" v="46"/>
          <ac:grpSpMkLst>
            <pc:docMk/>
            <pc:sldMk cId="3229614722" sldId="2335"/>
            <ac:grpSpMk id="25" creationId="{B395181F-6577-45D0-990B-3DD693C83358}"/>
          </ac:grpSpMkLst>
        </pc:grpChg>
        <pc:grpChg chg="mod">
          <ac:chgData name="Manny Calero" userId="579a56ab-fd73-41ca-9171-ec9f3b8453f3" providerId="ADAL" clId="{CC336A05-24C2-4DFE-AAA0-A4BB6C2495EC}" dt="2021-03-04T15:39:02.163" v="44"/>
          <ac:grpSpMkLst>
            <pc:docMk/>
            <pc:sldMk cId="3229614722" sldId="2335"/>
            <ac:grpSpMk id="27" creationId="{9E1BA934-2E04-4630-A680-F009E897BE01}"/>
          </ac:grpSpMkLst>
        </pc:grpChg>
        <pc:grpChg chg="mod">
          <ac:chgData name="Manny Calero" userId="579a56ab-fd73-41ca-9171-ec9f3b8453f3" providerId="ADAL" clId="{CC336A05-24C2-4DFE-AAA0-A4BB6C2495EC}" dt="2021-03-04T15:40:13.674" v="60"/>
          <ac:grpSpMkLst>
            <pc:docMk/>
            <pc:sldMk cId="3229614722" sldId="2335"/>
            <ac:grpSpMk id="35" creationId="{CC081658-FAB7-467E-AC88-A29B12128662}"/>
          </ac:grpSpMkLst>
        </pc:grpChg>
        <pc:grpChg chg="add del mod">
          <ac:chgData name="Manny Calero" userId="579a56ab-fd73-41ca-9171-ec9f3b8453f3" providerId="ADAL" clId="{CC336A05-24C2-4DFE-AAA0-A4BB6C2495EC}" dt="2021-03-04T15:41:13.519" v="83"/>
          <ac:grpSpMkLst>
            <pc:docMk/>
            <pc:sldMk cId="3229614722" sldId="2335"/>
            <ac:grpSpMk id="41" creationId="{6DDA9797-4B40-48EC-B0A4-D59CA48350AA}"/>
          </ac:grpSpMkLst>
        </pc:grpChg>
        <pc:grpChg chg="add del mod">
          <ac:chgData name="Manny Calero" userId="579a56ab-fd73-41ca-9171-ec9f3b8453f3" providerId="ADAL" clId="{CC336A05-24C2-4DFE-AAA0-A4BB6C2495EC}" dt="2021-03-04T15:41:13.370" v="81"/>
          <ac:grpSpMkLst>
            <pc:docMk/>
            <pc:sldMk cId="3229614722" sldId="2335"/>
            <ac:grpSpMk id="43" creationId="{11410672-B999-4B09-AEAF-B4502E758E05}"/>
          </ac:grpSpMkLst>
        </pc:grpChg>
        <pc:grpChg chg="mod">
          <ac:chgData name="Manny Calero" userId="579a56ab-fd73-41ca-9171-ec9f3b8453f3" providerId="ADAL" clId="{CC336A05-24C2-4DFE-AAA0-A4BB6C2495EC}" dt="2021-03-04T15:41:13.175" v="79"/>
          <ac:grpSpMkLst>
            <pc:docMk/>
            <pc:sldMk cId="3229614722" sldId="2335"/>
            <ac:grpSpMk id="45" creationId="{5BBE23BE-D81A-49AC-84BB-7A95460E8A7F}"/>
          </ac:grpSpMkLst>
        </pc:grpChg>
        <pc:grpChg chg="mod">
          <ac:chgData name="Manny Calero" userId="579a56ab-fd73-41ca-9171-ec9f3b8453f3" providerId="ADAL" clId="{CC336A05-24C2-4DFE-AAA0-A4BB6C2495EC}" dt="2021-03-04T15:44:33.486" v="165"/>
          <ac:grpSpMkLst>
            <pc:docMk/>
            <pc:sldMk cId="3229614722" sldId="2335"/>
            <ac:grpSpMk id="51" creationId="{542D1A42-D293-4D17-9C5E-7EF1F107908A}"/>
          </ac:grpSpMkLst>
        </pc:grpChg>
        <pc:grpChg chg="add del mod">
          <ac:chgData name="Manny Calero" userId="579a56ab-fd73-41ca-9171-ec9f3b8453f3" providerId="ADAL" clId="{CC336A05-24C2-4DFE-AAA0-A4BB6C2495EC}" dt="2021-03-04T15:45:12.128" v="182"/>
          <ac:grpSpMkLst>
            <pc:docMk/>
            <pc:sldMk cId="3229614722" sldId="2335"/>
            <ac:grpSpMk id="56" creationId="{458B0DD5-BFD8-4965-ADFA-D752EFFE525B}"/>
          </ac:grpSpMkLst>
        </pc:grpChg>
        <pc:grpChg chg="add del mod">
          <ac:chgData name="Manny Calero" userId="579a56ab-fd73-41ca-9171-ec9f3b8453f3" providerId="ADAL" clId="{CC336A05-24C2-4DFE-AAA0-A4BB6C2495EC}" dt="2021-03-04T15:45:12.128" v="182"/>
          <ac:grpSpMkLst>
            <pc:docMk/>
            <pc:sldMk cId="3229614722" sldId="2335"/>
            <ac:grpSpMk id="57" creationId="{4A148C2E-4F61-41D1-AF08-46439F1342A4}"/>
          </ac:grpSpMkLst>
        </pc:grpChg>
        <pc:grpChg chg="mod">
          <ac:chgData name="Manny Calero" userId="579a56ab-fd73-41ca-9171-ec9f3b8453f3" providerId="ADAL" clId="{CC336A05-24C2-4DFE-AAA0-A4BB6C2495EC}" dt="2021-03-04T15:45:11.244" v="178"/>
          <ac:grpSpMkLst>
            <pc:docMk/>
            <pc:sldMk cId="3229614722" sldId="2335"/>
            <ac:grpSpMk id="61" creationId="{C9BD7BC1-8F27-43DA-857D-58A730035857}"/>
          </ac:grpSpMkLst>
        </pc:grpChg>
        <pc:grpChg chg="add del mod">
          <ac:chgData name="Manny Calero" userId="579a56ab-fd73-41ca-9171-ec9f3b8453f3" providerId="ADAL" clId="{CC336A05-24C2-4DFE-AAA0-A4BB6C2495EC}" dt="2021-03-04T15:51:30.754" v="231"/>
          <ac:grpSpMkLst>
            <pc:docMk/>
            <pc:sldMk cId="3229614722" sldId="2335"/>
            <ac:grpSpMk id="3081" creationId="{4961D278-27DE-41C6-BFB8-249D6AC5C006}"/>
          </ac:grpSpMkLst>
        </pc:grpChg>
        <pc:grpChg chg="mod">
          <ac:chgData name="Manny Calero" userId="579a56ab-fd73-41ca-9171-ec9f3b8453f3" providerId="ADAL" clId="{CC336A05-24C2-4DFE-AAA0-A4BB6C2495EC}" dt="2021-03-04T15:51:30.106" v="229"/>
          <ac:grpSpMkLst>
            <pc:docMk/>
            <pc:sldMk cId="3229614722" sldId="2335"/>
            <ac:grpSpMk id="3083" creationId="{E2BBFE25-0BE0-43F7-BD9D-51E0D759C746}"/>
          </ac:grpSpMkLst>
        </pc:grpChg>
        <pc:grpChg chg="add del mod">
          <ac:chgData name="Manny Calero" userId="579a56ab-fd73-41ca-9171-ec9f3b8453f3" providerId="ADAL" clId="{CC336A05-24C2-4DFE-AAA0-A4BB6C2495EC}" dt="2021-03-04T15:51:41.641" v="245"/>
          <ac:grpSpMkLst>
            <pc:docMk/>
            <pc:sldMk cId="3229614722" sldId="2335"/>
            <ac:grpSpMk id="3087" creationId="{AEA054C6-4855-49A1-8FCC-EFC8B50F2A97}"/>
          </ac:grpSpMkLst>
        </pc:grpChg>
        <pc:grpChg chg="mod">
          <ac:chgData name="Manny Calero" userId="579a56ab-fd73-41ca-9171-ec9f3b8453f3" providerId="ADAL" clId="{CC336A05-24C2-4DFE-AAA0-A4BB6C2495EC}" dt="2021-03-04T15:51:40.847" v="242"/>
          <ac:grpSpMkLst>
            <pc:docMk/>
            <pc:sldMk cId="3229614722" sldId="2335"/>
            <ac:grpSpMk id="3090" creationId="{976E11D7-42EA-4299-8331-D33F0B2F69F4}"/>
          </ac:grpSpMkLst>
        </pc:grpChg>
        <pc:picChg chg="mod">
          <ac:chgData name="Manny Calero" userId="579a56ab-fd73-41ca-9171-ec9f3b8453f3" providerId="ADAL" clId="{CC336A05-24C2-4DFE-AAA0-A4BB6C2495EC}" dt="2021-03-04T15:43:34.553" v="159" actId="1076"/>
          <ac:picMkLst>
            <pc:docMk/>
            <pc:sldMk cId="3229614722" sldId="2335"/>
            <ac:picMk id="3074" creationId="{1D91921E-8486-6749-8ECE-175EE82C5419}"/>
          </ac:picMkLst>
        </pc:picChg>
        <pc:inkChg chg="add del mod">
          <ac:chgData name="Manny Calero" userId="579a56ab-fd73-41ca-9171-ec9f3b8453f3" providerId="ADAL" clId="{CC336A05-24C2-4DFE-AAA0-A4BB6C2495EC}" dt="2021-03-04T15:32:00.741" v="12" actId="9405"/>
          <ac:inkMkLst>
            <pc:docMk/>
            <pc:sldMk cId="3229614722" sldId="2335"/>
            <ac:inkMk id="2" creationId="{4FCD7E76-2587-4BAA-8CFB-0FF317ED7E74}"/>
          </ac:inkMkLst>
        </pc:inkChg>
        <pc:inkChg chg="add del mod">
          <ac:chgData name="Manny Calero" userId="579a56ab-fd73-41ca-9171-ec9f3b8453f3" providerId="ADAL" clId="{CC336A05-24C2-4DFE-AAA0-A4BB6C2495EC}" dt="2021-03-04T15:32:00.290" v="11" actId="9405"/>
          <ac:inkMkLst>
            <pc:docMk/>
            <pc:sldMk cId="3229614722" sldId="2335"/>
            <ac:inkMk id="3" creationId="{311AD579-5536-4052-8179-ACAE88E5ED38}"/>
          </ac:inkMkLst>
        </pc:inkChg>
        <pc:inkChg chg="add del mod">
          <ac:chgData name="Manny Calero" userId="579a56ab-fd73-41ca-9171-ec9f3b8453f3" providerId="ADAL" clId="{CC336A05-24C2-4DFE-AAA0-A4BB6C2495EC}" dt="2021-03-04T15:31:59.914" v="10"/>
          <ac:inkMkLst>
            <pc:docMk/>
            <pc:sldMk cId="3229614722" sldId="2335"/>
            <ac:inkMk id="5" creationId="{1C18332D-C91A-448E-9F65-1E6626F4547A}"/>
          </ac:inkMkLst>
        </pc:inkChg>
        <pc:inkChg chg="add del mod">
          <ac:chgData name="Manny Calero" userId="579a56ab-fd73-41ca-9171-ec9f3b8453f3" providerId="ADAL" clId="{CC336A05-24C2-4DFE-AAA0-A4BB6C2495EC}" dt="2021-03-04T15:31:59.676" v="8"/>
          <ac:inkMkLst>
            <pc:docMk/>
            <pc:sldMk cId="3229614722" sldId="2335"/>
            <ac:inkMk id="8" creationId="{12CD9273-7ED3-4CA8-BC2B-1534FDBB5B32}"/>
          </ac:inkMkLst>
        </pc:inkChg>
        <pc:inkChg chg="add del mod">
          <ac:chgData name="Manny Calero" userId="579a56ab-fd73-41ca-9171-ec9f3b8453f3" providerId="ADAL" clId="{CC336A05-24C2-4DFE-AAA0-A4BB6C2495EC}" dt="2021-03-04T15:32:16.176" v="22" actId="9405"/>
          <ac:inkMkLst>
            <pc:docMk/>
            <pc:sldMk cId="3229614722" sldId="2335"/>
            <ac:inkMk id="10" creationId="{7CB5A7FA-8FD0-4DB1-99E6-3FDD7D5BC5F0}"/>
          </ac:inkMkLst>
        </pc:inkChg>
        <pc:inkChg chg="add del mod">
          <ac:chgData name="Manny Calero" userId="579a56ab-fd73-41ca-9171-ec9f3b8453f3" providerId="ADAL" clId="{CC336A05-24C2-4DFE-AAA0-A4BB6C2495EC}" dt="2021-03-04T15:32:15.817" v="21" actId="9405"/>
          <ac:inkMkLst>
            <pc:docMk/>
            <pc:sldMk cId="3229614722" sldId="2335"/>
            <ac:inkMk id="11" creationId="{2461DF26-3A5B-4C77-8339-55C1583101AB}"/>
          </ac:inkMkLst>
        </pc:inkChg>
        <pc:inkChg chg="add del mod">
          <ac:chgData name="Manny Calero" userId="579a56ab-fd73-41ca-9171-ec9f3b8453f3" providerId="ADAL" clId="{CC336A05-24C2-4DFE-AAA0-A4BB6C2495EC}" dt="2021-03-04T15:32:15.290" v="20"/>
          <ac:inkMkLst>
            <pc:docMk/>
            <pc:sldMk cId="3229614722" sldId="2335"/>
            <ac:inkMk id="12" creationId="{36AC4961-21AA-4F6E-9712-3C3A779E85A4}"/>
          </ac:inkMkLst>
        </pc:inkChg>
        <pc:inkChg chg="add del">
          <ac:chgData name="Manny Calero" userId="579a56ab-fd73-41ca-9171-ec9f3b8453f3" providerId="ADAL" clId="{CC336A05-24C2-4DFE-AAA0-A4BB6C2495EC}" dt="2021-03-04T15:32:14.899" v="18" actId="9405"/>
          <ac:inkMkLst>
            <pc:docMk/>
            <pc:sldMk cId="3229614722" sldId="2335"/>
            <ac:inkMk id="14" creationId="{E2918344-F764-4CFC-8D2E-50E59DBB4B04}"/>
          </ac:inkMkLst>
        </pc:inkChg>
        <pc:inkChg chg="add del mod">
          <ac:chgData name="Manny Calero" userId="579a56ab-fd73-41ca-9171-ec9f3b8453f3" providerId="ADAL" clId="{CC336A05-24C2-4DFE-AAA0-A4BB6C2495EC}" dt="2021-03-04T15:38:22.784" v="36" actId="9405"/>
          <ac:inkMkLst>
            <pc:docMk/>
            <pc:sldMk cId="3229614722" sldId="2335"/>
            <ac:inkMk id="15" creationId="{EE02B4A1-476D-4959-81A5-B75BAA351F15}"/>
          </ac:inkMkLst>
        </pc:inkChg>
        <pc:inkChg chg="add del mod">
          <ac:chgData name="Manny Calero" userId="579a56ab-fd73-41ca-9171-ec9f3b8453f3" providerId="ADAL" clId="{CC336A05-24C2-4DFE-AAA0-A4BB6C2495EC}" dt="2021-03-04T15:38:22.290" v="35" actId="9405"/>
          <ac:inkMkLst>
            <pc:docMk/>
            <pc:sldMk cId="3229614722" sldId="2335"/>
            <ac:inkMk id="16" creationId="{3A425B9A-C4D1-46EF-9B7C-6449AF61FA08}"/>
          </ac:inkMkLst>
        </pc:inkChg>
        <pc:inkChg chg="add del mod">
          <ac:chgData name="Manny Calero" userId="579a56ab-fd73-41ca-9171-ec9f3b8453f3" providerId="ADAL" clId="{CC336A05-24C2-4DFE-AAA0-A4BB6C2495EC}" dt="2021-03-04T15:38:21.689" v="34"/>
          <ac:inkMkLst>
            <pc:docMk/>
            <pc:sldMk cId="3229614722" sldId="2335"/>
            <ac:inkMk id="17" creationId="{545AE430-433C-40AF-94AF-BF957B636931}"/>
          </ac:inkMkLst>
        </pc:inkChg>
        <pc:inkChg chg="add del mod">
          <ac:chgData name="Manny Calero" userId="579a56ab-fd73-41ca-9171-ec9f3b8453f3" providerId="ADAL" clId="{CC336A05-24C2-4DFE-AAA0-A4BB6C2495EC}" dt="2021-03-04T15:38:21.298" v="32" actId="9405"/>
          <ac:inkMkLst>
            <pc:docMk/>
            <pc:sldMk cId="3229614722" sldId="2335"/>
            <ac:inkMk id="19" creationId="{52F7C847-A620-4EC6-99D7-0774A2D4D5FD}"/>
          </ac:inkMkLst>
        </pc:inkChg>
        <pc:inkChg chg="add del mod">
          <ac:chgData name="Manny Calero" userId="579a56ab-fd73-41ca-9171-ec9f3b8453f3" providerId="ADAL" clId="{CC336A05-24C2-4DFE-AAA0-A4BB6C2495EC}" dt="2021-03-04T15:38:20.999" v="31"/>
          <ac:inkMkLst>
            <pc:docMk/>
            <pc:sldMk cId="3229614722" sldId="2335"/>
            <ac:inkMk id="20" creationId="{2873C709-EA42-4258-943D-42C8E416AB75}"/>
          </ac:inkMkLst>
        </pc:inkChg>
        <pc:inkChg chg="add del">
          <ac:chgData name="Manny Calero" userId="579a56ab-fd73-41ca-9171-ec9f3b8453f3" providerId="ADAL" clId="{CC336A05-24C2-4DFE-AAA0-A4BB6C2495EC}" dt="2021-03-04T15:39:02.908" v="48" actId="9405"/>
          <ac:inkMkLst>
            <pc:docMk/>
            <pc:sldMk cId="3229614722" sldId="2335"/>
            <ac:inkMk id="22" creationId="{10DE41C1-B60C-406D-A34F-FE222274E27D}"/>
          </ac:inkMkLst>
        </pc:inkChg>
        <pc:inkChg chg="add del mod">
          <ac:chgData name="Manny Calero" userId="579a56ab-fd73-41ca-9171-ec9f3b8453f3" providerId="ADAL" clId="{CC336A05-24C2-4DFE-AAA0-A4BB6C2495EC}" dt="2021-03-04T15:39:02.507" v="47" actId="9405"/>
          <ac:inkMkLst>
            <pc:docMk/>
            <pc:sldMk cId="3229614722" sldId="2335"/>
            <ac:inkMk id="23" creationId="{A247C838-CA8B-4898-A194-2F8CCADF80BA}"/>
          </ac:inkMkLst>
        </pc:inkChg>
        <pc:inkChg chg="add del mod">
          <ac:chgData name="Manny Calero" userId="579a56ab-fd73-41ca-9171-ec9f3b8453f3" providerId="ADAL" clId="{CC336A05-24C2-4DFE-AAA0-A4BB6C2495EC}" dt="2021-03-04T15:39:02.356" v="46"/>
          <ac:inkMkLst>
            <pc:docMk/>
            <pc:sldMk cId="3229614722" sldId="2335"/>
            <ac:inkMk id="24" creationId="{6F98FFE4-94BD-42F0-B7B9-DD4C919824D9}"/>
          </ac:inkMkLst>
        </pc:inkChg>
        <pc:inkChg chg="add del mod">
          <ac:chgData name="Manny Calero" userId="579a56ab-fd73-41ca-9171-ec9f3b8453f3" providerId="ADAL" clId="{CC336A05-24C2-4DFE-AAA0-A4BB6C2495EC}" dt="2021-03-04T15:39:02.163" v="44"/>
          <ac:inkMkLst>
            <pc:docMk/>
            <pc:sldMk cId="3229614722" sldId="2335"/>
            <ac:inkMk id="26" creationId="{EEB61B7C-B5CC-4B47-8244-0EC1F178F1AF}"/>
          </ac:inkMkLst>
        </pc:inkChg>
        <pc:inkChg chg="add del">
          <ac:chgData name="Manny Calero" userId="579a56ab-fd73-41ca-9171-ec9f3b8453f3" providerId="ADAL" clId="{CC336A05-24C2-4DFE-AAA0-A4BB6C2495EC}" dt="2021-03-04T15:39:10.353" v="50" actId="9405"/>
          <ac:inkMkLst>
            <pc:docMk/>
            <pc:sldMk cId="3229614722" sldId="2335"/>
            <ac:inkMk id="28" creationId="{7070FE5E-39E0-4F07-9BF5-F413EB351563}"/>
          </ac:inkMkLst>
        </pc:inkChg>
        <pc:inkChg chg="add del mod">
          <ac:chgData name="Manny Calero" userId="579a56ab-fd73-41ca-9171-ec9f3b8453f3" providerId="ADAL" clId="{CC336A05-24C2-4DFE-AAA0-A4BB6C2495EC}" dt="2021-03-04T15:40:15.111" v="65" actId="9405"/>
          <ac:inkMkLst>
            <pc:docMk/>
            <pc:sldMk cId="3229614722" sldId="2335"/>
            <ac:inkMk id="29" creationId="{246229DB-FC6F-409E-9C1A-B5CA03FF0526}"/>
          </ac:inkMkLst>
        </pc:inkChg>
        <pc:inkChg chg="add del mod">
          <ac:chgData name="Manny Calero" userId="579a56ab-fd73-41ca-9171-ec9f3b8453f3" providerId="ADAL" clId="{CC336A05-24C2-4DFE-AAA0-A4BB6C2495EC}" dt="2021-03-04T15:40:14.706" v="64" actId="9405"/>
          <ac:inkMkLst>
            <pc:docMk/>
            <pc:sldMk cId="3229614722" sldId="2335"/>
            <ac:inkMk id="30" creationId="{9DE3037E-9188-4B07-A4AB-B3AA15047114}"/>
          </ac:inkMkLst>
        </pc:inkChg>
        <pc:inkChg chg="add del mod">
          <ac:chgData name="Manny Calero" userId="579a56ab-fd73-41ca-9171-ec9f3b8453f3" providerId="ADAL" clId="{CC336A05-24C2-4DFE-AAA0-A4BB6C2495EC}" dt="2021-03-04T15:40:14.392" v="63" actId="9405"/>
          <ac:inkMkLst>
            <pc:docMk/>
            <pc:sldMk cId="3229614722" sldId="2335"/>
            <ac:inkMk id="31" creationId="{1F807579-783E-4340-B261-E4020BA96D69}"/>
          </ac:inkMkLst>
        </pc:inkChg>
        <pc:inkChg chg="add del mod">
          <ac:chgData name="Manny Calero" userId="579a56ab-fd73-41ca-9171-ec9f3b8453f3" providerId="ADAL" clId="{CC336A05-24C2-4DFE-AAA0-A4BB6C2495EC}" dt="2021-03-04T15:40:14.001" v="62" actId="9405"/>
          <ac:inkMkLst>
            <pc:docMk/>
            <pc:sldMk cId="3229614722" sldId="2335"/>
            <ac:inkMk id="32" creationId="{43565A9A-C773-4438-8ADF-F8E69BB273CE}"/>
          </ac:inkMkLst>
        </pc:inkChg>
        <pc:inkChg chg="add del mod">
          <ac:chgData name="Manny Calero" userId="579a56ab-fd73-41ca-9171-ec9f3b8453f3" providerId="ADAL" clId="{CC336A05-24C2-4DFE-AAA0-A4BB6C2495EC}" dt="2021-03-04T15:40:13.833" v="61" actId="9405"/>
          <ac:inkMkLst>
            <pc:docMk/>
            <pc:sldMk cId="3229614722" sldId="2335"/>
            <ac:inkMk id="33" creationId="{1D7ADECA-6566-4160-8D28-2E08E7AF873D}"/>
          </ac:inkMkLst>
        </pc:inkChg>
        <pc:inkChg chg="add del mod">
          <ac:chgData name="Manny Calero" userId="579a56ab-fd73-41ca-9171-ec9f3b8453f3" providerId="ADAL" clId="{CC336A05-24C2-4DFE-AAA0-A4BB6C2495EC}" dt="2021-03-04T15:40:13.674" v="60"/>
          <ac:inkMkLst>
            <pc:docMk/>
            <pc:sldMk cId="3229614722" sldId="2335"/>
            <ac:inkMk id="34" creationId="{AEC182CC-7D28-429C-866A-D1D9B07A6784}"/>
          </ac:inkMkLst>
        </pc:inkChg>
        <pc:inkChg chg="add del">
          <ac:chgData name="Manny Calero" userId="579a56ab-fd73-41ca-9171-ec9f3b8453f3" providerId="ADAL" clId="{CC336A05-24C2-4DFE-AAA0-A4BB6C2495EC}" dt="2021-03-04T15:40:28.458" v="67" actId="9405"/>
          <ac:inkMkLst>
            <pc:docMk/>
            <pc:sldMk cId="3229614722" sldId="2335"/>
            <ac:inkMk id="36" creationId="{FFA05600-78CF-4691-BACE-84F92747FF0C}"/>
          </ac:inkMkLst>
        </pc:inkChg>
        <pc:inkChg chg="add del">
          <ac:chgData name="Manny Calero" userId="579a56ab-fd73-41ca-9171-ec9f3b8453f3" providerId="ADAL" clId="{CC336A05-24C2-4DFE-AAA0-A4BB6C2495EC}" dt="2021-03-04T15:40:32.584" v="69" actId="9405"/>
          <ac:inkMkLst>
            <pc:docMk/>
            <pc:sldMk cId="3229614722" sldId="2335"/>
            <ac:inkMk id="37" creationId="{BB9A1058-0B0C-4DD1-8CB3-3346D21A0380}"/>
          </ac:inkMkLst>
        </pc:inkChg>
        <pc:inkChg chg="add del mod">
          <ac:chgData name="Manny Calero" userId="579a56ab-fd73-41ca-9171-ec9f3b8453f3" providerId="ADAL" clId="{CC336A05-24C2-4DFE-AAA0-A4BB6C2495EC}" dt="2021-03-04T15:41:14.419" v="85" actId="9405"/>
          <ac:inkMkLst>
            <pc:docMk/>
            <pc:sldMk cId="3229614722" sldId="2335"/>
            <ac:inkMk id="38" creationId="{3580A6A9-40F5-4F5B-B301-4A3F1FD4EC20}"/>
          </ac:inkMkLst>
        </pc:inkChg>
        <pc:inkChg chg="add del mod">
          <ac:chgData name="Manny Calero" userId="579a56ab-fd73-41ca-9171-ec9f3b8453f3" providerId="ADAL" clId="{CC336A05-24C2-4DFE-AAA0-A4BB6C2495EC}" dt="2021-03-04T15:41:14.029" v="84" actId="9405"/>
          <ac:inkMkLst>
            <pc:docMk/>
            <pc:sldMk cId="3229614722" sldId="2335"/>
            <ac:inkMk id="39" creationId="{0F38582C-6FAB-4C58-8F4C-546E2C659E8C}"/>
          </ac:inkMkLst>
        </pc:inkChg>
        <pc:inkChg chg="add del mod">
          <ac:chgData name="Manny Calero" userId="579a56ab-fd73-41ca-9171-ec9f3b8453f3" providerId="ADAL" clId="{CC336A05-24C2-4DFE-AAA0-A4BB6C2495EC}" dt="2021-03-04T15:41:13.519" v="83"/>
          <ac:inkMkLst>
            <pc:docMk/>
            <pc:sldMk cId="3229614722" sldId="2335"/>
            <ac:inkMk id="40" creationId="{1185C42B-C4C6-4584-9AB3-20FA2450C364}"/>
          </ac:inkMkLst>
        </pc:inkChg>
        <pc:inkChg chg="add del mod">
          <ac:chgData name="Manny Calero" userId="579a56ab-fd73-41ca-9171-ec9f3b8453f3" providerId="ADAL" clId="{CC336A05-24C2-4DFE-AAA0-A4BB6C2495EC}" dt="2021-03-04T15:41:13.370" v="81"/>
          <ac:inkMkLst>
            <pc:docMk/>
            <pc:sldMk cId="3229614722" sldId="2335"/>
            <ac:inkMk id="42" creationId="{0775562C-3146-4555-8306-0BBF32217089}"/>
          </ac:inkMkLst>
        </pc:inkChg>
        <pc:inkChg chg="add del mod">
          <ac:chgData name="Manny Calero" userId="579a56ab-fd73-41ca-9171-ec9f3b8453f3" providerId="ADAL" clId="{CC336A05-24C2-4DFE-AAA0-A4BB6C2495EC}" dt="2021-03-04T15:41:13.175" v="79"/>
          <ac:inkMkLst>
            <pc:docMk/>
            <pc:sldMk cId="3229614722" sldId="2335"/>
            <ac:inkMk id="44" creationId="{D61C03A2-CBAF-41D1-A1C4-B826E6CBD693}"/>
          </ac:inkMkLst>
        </pc:inkChg>
        <pc:inkChg chg="add del">
          <ac:chgData name="Manny Calero" userId="579a56ab-fd73-41ca-9171-ec9f3b8453f3" providerId="ADAL" clId="{CC336A05-24C2-4DFE-AAA0-A4BB6C2495EC}" dt="2021-03-04T15:41:38.848" v="89" actId="9405"/>
          <ac:inkMkLst>
            <pc:docMk/>
            <pc:sldMk cId="3229614722" sldId="2335"/>
            <ac:inkMk id="46" creationId="{329D37F3-D38C-4448-ACDA-13AF4C7C66E4}"/>
          </ac:inkMkLst>
        </pc:inkChg>
        <pc:inkChg chg="add del">
          <ac:chgData name="Manny Calero" userId="579a56ab-fd73-41ca-9171-ec9f3b8453f3" providerId="ADAL" clId="{CC336A05-24C2-4DFE-AAA0-A4BB6C2495EC}" dt="2021-03-04T15:41:38.638" v="88" actId="9405"/>
          <ac:inkMkLst>
            <pc:docMk/>
            <pc:sldMk cId="3229614722" sldId="2335"/>
            <ac:inkMk id="47" creationId="{73C9E3C2-3322-4205-B370-3A1F7FB85C36}"/>
          </ac:inkMkLst>
        </pc:inkChg>
        <pc:inkChg chg="add del mod">
          <ac:chgData name="Manny Calero" userId="579a56ab-fd73-41ca-9171-ec9f3b8453f3" providerId="ADAL" clId="{CC336A05-24C2-4DFE-AAA0-A4BB6C2495EC}" dt="2021-03-04T15:44:34.284" v="167" actId="9405"/>
          <ac:inkMkLst>
            <pc:docMk/>
            <pc:sldMk cId="3229614722" sldId="2335"/>
            <ac:inkMk id="48" creationId="{48F42458-3E1C-4208-B631-234DB03DF2C8}"/>
          </ac:inkMkLst>
        </pc:inkChg>
        <pc:inkChg chg="add del mod">
          <ac:chgData name="Manny Calero" userId="579a56ab-fd73-41ca-9171-ec9f3b8453f3" providerId="ADAL" clId="{CC336A05-24C2-4DFE-AAA0-A4BB6C2495EC}" dt="2021-03-04T15:44:33.905" v="166" actId="9405"/>
          <ac:inkMkLst>
            <pc:docMk/>
            <pc:sldMk cId="3229614722" sldId="2335"/>
            <ac:inkMk id="49" creationId="{7EFDD3AA-AEE3-46FE-A81F-DD0226146426}"/>
          </ac:inkMkLst>
        </pc:inkChg>
        <pc:inkChg chg="add del mod">
          <ac:chgData name="Manny Calero" userId="579a56ab-fd73-41ca-9171-ec9f3b8453f3" providerId="ADAL" clId="{CC336A05-24C2-4DFE-AAA0-A4BB6C2495EC}" dt="2021-03-04T15:44:33.486" v="165"/>
          <ac:inkMkLst>
            <pc:docMk/>
            <pc:sldMk cId="3229614722" sldId="2335"/>
            <ac:inkMk id="50" creationId="{68BE8B99-99CA-484E-B744-F7AF0E9D547C}"/>
          </ac:inkMkLst>
        </pc:inkChg>
        <pc:inkChg chg="add del mod">
          <ac:chgData name="Manny Calero" userId="579a56ab-fd73-41ca-9171-ec9f3b8453f3" providerId="ADAL" clId="{CC336A05-24C2-4DFE-AAA0-A4BB6C2495EC}" dt="2021-03-04T15:45:13.355" v="185" actId="9405"/>
          <ac:inkMkLst>
            <pc:docMk/>
            <pc:sldMk cId="3229614722" sldId="2335"/>
            <ac:inkMk id="52" creationId="{9CB88C20-7D91-4896-AC03-D568A3CC9882}"/>
          </ac:inkMkLst>
        </pc:inkChg>
        <pc:inkChg chg="add del mod">
          <ac:chgData name="Manny Calero" userId="579a56ab-fd73-41ca-9171-ec9f3b8453f3" providerId="ADAL" clId="{CC336A05-24C2-4DFE-AAA0-A4BB6C2495EC}" dt="2021-03-04T15:45:12.775" v="184" actId="9405"/>
          <ac:inkMkLst>
            <pc:docMk/>
            <pc:sldMk cId="3229614722" sldId="2335"/>
            <ac:inkMk id="53" creationId="{6CC9A40D-3BBB-4302-9D61-91E66D058518}"/>
          </ac:inkMkLst>
        </pc:inkChg>
        <pc:inkChg chg="add del mod">
          <ac:chgData name="Manny Calero" userId="579a56ab-fd73-41ca-9171-ec9f3b8453f3" providerId="ADAL" clId="{CC336A05-24C2-4DFE-AAA0-A4BB6C2495EC}" dt="2021-03-04T15:45:12.353" v="183" actId="9405"/>
          <ac:inkMkLst>
            <pc:docMk/>
            <pc:sldMk cId="3229614722" sldId="2335"/>
            <ac:inkMk id="54" creationId="{F001355F-16DA-4196-B488-4BB80B47B4D8}"/>
          </ac:inkMkLst>
        </pc:inkChg>
        <pc:inkChg chg="add del mod">
          <ac:chgData name="Manny Calero" userId="579a56ab-fd73-41ca-9171-ec9f3b8453f3" providerId="ADAL" clId="{CC336A05-24C2-4DFE-AAA0-A4BB6C2495EC}" dt="2021-03-04T15:45:12.128" v="182"/>
          <ac:inkMkLst>
            <pc:docMk/>
            <pc:sldMk cId="3229614722" sldId="2335"/>
            <ac:inkMk id="55" creationId="{397D77F2-40F1-4510-9810-D6F3388F5916}"/>
          </ac:inkMkLst>
        </pc:inkChg>
        <pc:inkChg chg="add del mod">
          <ac:chgData name="Manny Calero" userId="579a56ab-fd73-41ca-9171-ec9f3b8453f3" providerId="ADAL" clId="{CC336A05-24C2-4DFE-AAA0-A4BB6C2495EC}" dt="2021-03-04T15:45:11.904" v="180" actId="9405"/>
          <ac:inkMkLst>
            <pc:docMk/>
            <pc:sldMk cId="3229614722" sldId="2335"/>
            <ac:inkMk id="58" creationId="{1E1259BB-C055-40B1-B3EA-F2C9BFBB63AB}"/>
          </ac:inkMkLst>
        </pc:inkChg>
        <pc:inkChg chg="add del mod">
          <ac:chgData name="Manny Calero" userId="579a56ab-fd73-41ca-9171-ec9f3b8453f3" providerId="ADAL" clId="{CC336A05-24C2-4DFE-AAA0-A4BB6C2495EC}" dt="2021-03-04T15:45:11.455" v="179" actId="9405"/>
          <ac:inkMkLst>
            <pc:docMk/>
            <pc:sldMk cId="3229614722" sldId="2335"/>
            <ac:inkMk id="59" creationId="{DA4E5BED-ED53-4523-B73D-2F5C5E8C5903}"/>
          </ac:inkMkLst>
        </pc:inkChg>
        <pc:inkChg chg="add del mod">
          <ac:chgData name="Manny Calero" userId="579a56ab-fd73-41ca-9171-ec9f3b8453f3" providerId="ADAL" clId="{CC336A05-24C2-4DFE-AAA0-A4BB6C2495EC}" dt="2021-03-04T15:45:11.244" v="178"/>
          <ac:inkMkLst>
            <pc:docMk/>
            <pc:sldMk cId="3229614722" sldId="2335"/>
            <ac:inkMk id="60" creationId="{EADB4DAD-84B1-487C-B7C8-5464A1E9E5A9}"/>
          </ac:inkMkLst>
        </pc:inkChg>
        <pc:inkChg chg="add del">
          <ac:chgData name="Manny Calero" userId="579a56ab-fd73-41ca-9171-ec9f3b8453f3" providerId="ADAL" clId="{CC336A05-24C2-4DFE-AAA0-A4BB6C2495EC}" dt="2021-03-04T15:50:41.790" v="211" actId="9405"/>
          <ac:inkMkLst>
            <pc:docMk/>
            <pc:sldMk cId="3229614722" sldId="2335"/>
            <ac:inkMk id="62" creationId="{EE6D47A9-8991-4A48-B1FF-6C7A07BA4F9F}"/>
          </ac:inkMkLst>
        </pc:inkChg>
        <pc:inkChg chg="add del">
          <ac:chgData name="Manny Calero" userId="579a56ab-fd73-41ca-9171-ec9f3b8453f3" providerId="ADAL" clId="{CC336A05-24C2-4DFE-AAA0-A4BB6C2495EC}" dt="2021-03-04T15:50:41.206" v="210" actId="9405"/>
          <ac:inkMkLst>
            <pc:docMk/>
            <pc:sldMk cId="3229614722" sldId="2335"/>
            <ac:inkMk id="63" creationId="{BE0E9C51-3F86-49AC-A557-383F617D305B}"/>
          </ac:inkMkLst>
        </pc:inkChg>
        <pc:inkChg chg="add del">
          <ac:chgData name="Manny Calero" userId="579a56ab-fd73-41ca-9171-ec9f3b8453f3" providerId="ADAL" clId="{CC336A05-24C2-4DFE-AAA0-A4BB6C2495EC}" dt="2021-03-04T15:51:13.303" v="221" actId="9405"/>
          <ac:inkMkLst>
            <pc:docMk/>
            <pc:sldMk cId="3229614722" sldId="2335"/>
            <ac:inkMk id="3072" creationId="{5913712F-8BA3-4CAD-B806-C9BE436300C3}"/>
          </ac:inkMkLst>
        </pc:inkChg>
        <pc:inkChg chg="add del">
          <ac:chgData name="Manny Calero" userId="579a56ab-fd73-41ca-9171-ec9f3b8453f3" providerId="ADAL" clId="{CC336A05-24C2-4DFE-AAA0-A4BB6C2495EC}" dt="2021-03-04T15:51:12.313" v="220" actId="9405"/>
          <ac:inkMkLst>
            <pc:docMk/>
            <pc:sldMk cId="3229614722" sldId="2335"/>
            <ac:inkMk id="3073" creationId="{3EA18AA5-1A00-46CE-94B0-8169C423118A}"/>
          </ac:inkMkLst>
        </pc:inkChg>
        <pc:inkChg chg="add del">
          <ac:chgData name="Manny Calero" userId="579a56ab-fd73-41ca-9171-ec9f3b8453f3" providerId="ADAL" clId="{CC336A05-24C2-4DFE-AAA0-A4BB6C2495EC}" dt="2021-03-04T15:51:11.894" v="219" actId="9405"/>
          <ac:inkMkLst>
            <pc:docMk/>
            <pc:sldMk cId="3229614722" sldId="2335"/>
            <ac:inkMk id="3075" creationId="{B6BF1713-F50F-4716-9066-C35789E6893D}"/>
          </ac:inkMkLst>
        </pc:inkChg>
        <pc:inkChg chg="add del">
          <ac:chgData name="Manny Calero" userId="579a56ab-fd73-41ca-9171-ec9f3b8453f3" providerId="ADAL" clId="{CC336A05-24C2-4DFE-AAA0-A4BB6C2495EC}" dt="2021-03-04T15:51:11.414" v="218" actId="9405"/>
          <ac:inkMkLst>
            <pc:docMk/>
            <pc:sldMk cId="3229614722" sldId="2335"/>
            <ac:inkMk id="3076" creationId="{885C8BDF-D6E2-4EB0-BE7E-1892C9D1F0A2}"/>
          </ac:inkMkLst>
        </pc:inkChg>
        <pc:inkChg chg="add del">
          <ac:chgData name="Manny Calero" userId="579a56ab-fd73-41ca-9171-ec9f3b8453f3" providerId="ADAL" clId="{CC336A05-24C2-4DFE-AAA0-A4BB6C2495EC}" dt="2021-03-04T15:51:08.189" v="217" actId="9405"/>
          <ac:inkMkLst>
            <pc:docMk/>
            <pc:sldMk cId="3229614722" sldId="2335"/>
            <ac:inkMk id="3077" creationId="{74944209-AD7D-4264-A87A-E093FF619E2D}"/>
          </ac:inkMkLst>
        </pc:inkChg>
        <pc:inkChg chg="add del mod">
          <ac:chgData name="Manny Calero" userId="579a56ab-fd73-41ca-9171-ec9f3b8453f3" providerId="ADAL" clId="{CC336A05-24C2-4DFE-AAA0-A4BB6C2495EC}" dt="2021-03-04T15:51:31.424" v="233" actId="9405"/>
          <ac:inkMkLst>
            <pc:docMk/>
            <pc:sldMk cId="3229614722" sldId="2335"/>
            <ac:inkMk id="3078" creationId="{9813486B-AEB3-4AC2-9F71-252EECDFDEF5}"/>
          </ac:inkMkLst>
        </pc:inkChg>
        <pc:inkChg chg="add del mod">
          <ac:chgData name="Manny Calero" userId="579a56ab-fd73-41ca-9171-ec9f3b8453f3" providerId="ADAL" clId="{CC336A05-24C2-4DFE-AAA0-A4BB6C2495EC}" dt="2021-03-04T15:51:31.020" v="232" actId="9405"/>
          <ac:inkMkLst>
            <pc:docMk/>
            <pc:sldMk cId="3229614722" sldId="2335"/>
            <ac:inkMk id="3079" creationId="{6947D853-82A1-46F2-BFC9-F01AF4BDE7EF}"/>
          </ac:inkMkLst>
        </pc:inkChg>
        <pc:inkChg chg="add del mod">
          <ac:chgData name="Manny Calero" userId="579a56ab-fd73-41ca-9171-ec9f3b8453f3" providerId="ADAL" clId="{CC336A05-24C2-4DFE-AAA0-A4BB6C2495EC}" dt="2021-03-04T15:51:30.754" v="231"/>
          <ac:inkMkLst>
            <pc:docMk/>
            <pc:sldMk cId="3229614722" sldId="2335"/>
            <ac:inkMk id="3080" creationId="{DE947DF8-A62D-4183-BE17-6C572FE6CA6F}"/>
          </ac:inkMkLst>
        </pc:inkChg>
        <pc:inkChg chg="add del mod">
          <ac:chgData name="Manny Calero" userId="579a56ab-fd73-41ca-9171-ec9f3b8453f3" providerId="ADAL" clId="{CC336A05-24C2-4DFE-AAA0-A4BB6C2495EC}" dt="2021-03-04T15:51:30.106" v="229"/>
          <ac:inkMkLst>
            <pc:docMk/>
            <pc:sldMk cId="3229614722" sldId="2335"/>
            <ac:inkMk id="3082" creationId="{78D158A5-9953-4277-B42F-B943F7F884AC}"/>
          </ac:inkMkLst>
        </pc:inkChg>
        <pc:inkChg chg="add del mod">
          <ac:chgData name="Manny Calero" userId="579a56ab-fd73-41ca-9171-ec9f3b8453f3" providerId="ADAL" clId="{CC336A05-24C2-4DFE-AAA0-A4BB6C2495EC}" dt="2021-03-04T15:51:42.389" v="247" actId="9405"/>
          <ac:inkMkLst>
            <pc:docMk/>
            <pc:sldMk cId="3229614722" sldId="2335"/>
            <ac:inkMk id="3084" creationId="{6432299A-F84B-4B51-B633-3CBDCFC87954}"/>
          </ac:inkMkLst>
        </pc:inkChg>
        <pc:inkChg chg="add del mod">
          <ac:chgData name="Manny Calero" userId="579a56ab-fd73-41ca-9171-ec9f3b8453f3" providerId="ADAL" clId="{CC336A05-24C2-4DFE-AAA0-A4BB6C2495EC}" dt="2021-03-04T15:51:41.834" v="246" actId="9405"/>
          <ac:inkMkLst>
            <pc:docMk/>
            <pc:sldMk cId="3229614722" sldId="2335"/>
            <ac:inkMk id="3085" creationId="{FF309135-059D-447F-B177-D77F783A7047}"/>
          </ac:inkMkLst>
        </pc:inkChg>
        <pc:inkChg chg="add del mod">
          <ac:chgData name="Manny Calero" userId="579a56ab-fd73-41ca-9171-ec9f3b8453f3" providerId="ADAL" clId="{CC336A05-24C2-4DFE-AAA0-A4BB6C2495EC}" dt="2021-03-04T15:51:41.641" v="245"/>
          <ac:inkMkLst>
            <pc:docMk/>
            <pc:sldMk cId="3229614722" sldId="2335"/>
            <ac:inkMk id="3086" creationId="{3BE20E4A-89F3-405D-87B4-800627221173}"/>
          </ac:inkMkLst>
        </pc:inkChg>
        <pc:inkChg chg="add del mod">
          <ac:chgData name="Manny Calero" userId="579a56ab-fd73-41ca-9171-ec9f3b8453f3" providerId="ADAL" clId="{CC336A05-24C2-4DFE-AAA0-A4BB6C2495EC}" dt="2021-03-04T15:51:41.280" v="243" actId="9405"/>
          <ac:inkMkLst>
            <pc:docMk/>
            <pc:sldMk cId="3229614722" sldId="2335"/>
            <ac:inkMk id="3088" creationId="{070D9B47-5CBA-47E8-946F-4A9DC44795A5}"/>
          </ac:inkMkLst>
        </pc:inkChg>
        <pc:inkChg chg="add del mod">
          <ac:chgData name="Manny Calero" userId="579a56ab-fd73-41ca-9171-ec9f3b8453f3" providerId="ADAL" clId="{CC336A05-24C2-4DFE-AAA0-A4BB6C2495EC}" dt="2021-03-04T15:51:40.847" v="242"/>
          <ac:inkMkLst>
            <pc:docMk/>
            <pc:sldMk cId="3229614722" sldId="2335"/>
            <ac:inkMk id="3089" creationId="{C48B4B6B-9A2F-43CD-B2ED-60F1FAA0DEAA}"/>
          </ac:inkMkLst>
        </pc:inkChg>
        <pc:inkChg chg="add del">
          <ac:chgData name="Manny Calero" userId="579a56ab-fd73-41ca-9171-ec9f3b8453f3" providerId="ADAL" clId="{CC336A05-24C2-4DFE-AAA0-A4BB6C2495EC}" dt="2021-03-04T15:51:56.551" v="249" actId="9405"/>
          <ac:inkMkLst>
            <pc:docMk/>
            <pc:sldMk cId="3229614722" sldId="2335"/>
            <ac:inkMk id="3091" creationId="{7D07D052-6C69-4748-9135-95646671B04E}"/>
          </ac:inkMkLst>
        </pc:inkChg>
      </pc:sldChg>
    </pc:docChg>
  </pc:docChgLst>
  <pc:docChgLst>
    <pc:chgData name="Shahzad Ali" userId="ecba8e45-00b4-4f6b-a2f0-4dc2d773ca2c" providerId="ADAL" clId="{D17ADCF9-5835-0841-BC40-752B5B38462E}"/>
    <pc:docChg chg="undo custSel modMainMaster">
      <pc:chgData name="Shahzad Ali" userId="ecba8e45-00b4-4f6b-a2f0-4dc2d773ca2c" providerId="ADAL" clId="{D17ADCF9-5835-0841-BC40-752B5B38462E}" dt="2024-02-08T19:52:30.636" v="25" actId="1076"/>
      <pc:docMkLst>
        <pc:docMk/>
      </pc:docMkLst>
      <pc:sldMasterChg chg="addSp delSp modSp mod modSldLayout">
        <pc:chgData name="Shahzad Ali" userId="ecba8e45-00b4-4f6b-a2f0-4dc2d773ca2c" providerId="ADAL" clId="{D17ADCF9-5835-0841-BC40-752B5B38462E}" dt="2024-02-08T19:52:30.636" v="25" actId="1076"/>
        <pc:sldMasterMkLst>
          <pc:docMk/>
          <pc:sldMasterMk cId="397843294" sldId="2147483817"/>
        </pc:sldMasterMkLst>
        <pc:spChg chg="add del">
          <ac:chgData name="Shahzad Ali" userId="ecba8e45-00b4-4f6b-a2f0-4dc2d773ca2c" providerId="ADAL" clId="{D17ADCF9-5835-0841-BC40-752B5B38462E}" dt="2024-02-08T19:41:26.093" v="2" actId="22"/>
          <ac:spMkLst>
            <pc:docMk/>
            <pc:sldMasterMk cId="397843294" sldId="2147483817"/>
            <ac:spMk id="15" creationId="{4E3C0A5B-19AE-6741-E944-94080BB71F24}"/>
          </ac:spMkLst>
        </pc:spChg>
        <pc:spChg chg="mod">
          <ac:chgData name="Shahzad Ali" userId="ecba8e45-00b4-4f6b-a2f0-4dc2d773ca2c" providerId="ADAL" clId="{D17ADCF9-5835-0841-BC40-752B5B38462E}" dt="2024-02-08T19:49:28.574" v="16" actId="14100"/>
          <ac:spMkLst>
            <pc:docMk/>
            <pc:sldMasterMk cId="397843294" sldId="2147483817"/>
            <ac:spMk id="53" creationId="{FED88148-DAE4-4EDB-B6CA-525B9863BAC4}"/>
          </ac:spMkLst>
        </pc:spChg>
        <pc:grpChg chg="add del">
          <ac:chgData name="Shahzad Ali" userId="ecba8e45-00b4-4f6b-a2f0-4dc2d773ca2c" providerId="ADAL" clId="{D17ADCF9-5835-0841-BC40-752B5B38462E}" dt="2024-02-08T19:51:04.027" v="21" actId="478"/>
          <ac:grpSpMkLst>
            <pc:docMk/>
            <pc:sldMasterMk cId="397843294" sldId="2147483817"/>
            <ac:grpSpMk id="4" creationId="{00000000-0000-0000-0000-000000000000}"/>
          </ac:grpSpMkLst>
        </pc:grpChg>
        <pc:picChg chg="add del mod">
          <ac:chgData name="Shahzad Ali" userId="ecba8e45-00b4-4f6b-a2f0-4dc2d773ca2c" providerId="ADAL" clId="{D17ADCF9-5835-0841-BC40-752B5B38462E}" dt="2024-02-08T19:42:20.913" v="6"/>
          <ac:picMkLst>
            <pc:docMk/>
            <pc:sldMasterMk cId="397843294" sldId="2147483817"/>
            <ac:picMk id="17" creationId="{A7CAE7B6-BC46-E715-18F8-78F9239437A4}"/>
          </ac:picMkLst>
        </pc:picChg>
        <pc:picChg chg="add del mod">
          <ac:chgData name="Shahzad Ali" userId="ecba8e45-00b4-4f6b-a2f0-4dc2d773ca2c" providerId="ADAL" clId="{D17ADCF9-5835-0841-BC40-752B5B38462E}" dt="2024-02-08T19:42:23.625" v="8"/>
          <ac:picMkLst>
            <pc:docMk/>
            <pc:sldMasterMk cId="397843294" sldId="2147483817"/>
            <ac:picMk id="18" creationId="{5BAFE0D7-B8EE-C515-DB05-2238139DF8A9}"/>
          </ac:picMkLst>
        </pc:picChg>
        <pc:picChg chg="add del mod">
          <ac:chgData name="Shahzad Ali" userId="ecba8e45-00b4-4f6b-a2f0-4dc2d773ca2c" providerId="ADAL" clId="{D17ADCF9-5835-0841-BC40-752B5B38462E}" dt="2024-02-08T19:43:12.949" v="11"/>
          <ac:picMkLst>
            <pc:docMk/>
            <pc:sldMasterMk cId="397843294" sldId="2147483817"/>
            <ac:picMk id="19" creationId="{6BC51A70-8AAB-A3EF-57F9-9280FBD6EA58}"/>
          </ac:picMkLst>
        </pc:picChg>
        <pc:picChg chg="add del mod">
          <ac:chgData name="Shahzad Ali" userId="ecba8e45-00b4-4f6b-a2f0-4dc2d773ca2c" providerId="ADAL" clId="{D17ADCF9-5835-0841-BC40-752B5B38462E}" dt="2024-02-08T19:46:30.529" v="13"/>
          <ac:picMkLst>
            <pc:docMk/>
            <pc:sldMasterMk cId="397843294" sldId="2147483817"/>
            <ac:picMk id="20" creationId="{26F12943-7153-0F44-34E1-2070DDEA358D}"/>
          </ac:picMkLst>
        </pc:picChg>
        <pc:picChg chg="add del mod">
          <ac:chgData name="Shahzad Ali" userId="ecba8e45-00b4-4f6b-a2f0-4dc2d773ca2c" providerId="ADAL" clId="{D17ADCF9-5835-0841-BC40-752B5B38462E}" dt="2024-02-08T19:49:20.506" v="15"/>
          <ac:picMkLst>
            <pc:docMk/>
            <pc:sldMasterMk cId="397843294" sldId="2147483817"/>
            <ac:picMk id="21" creationId="{972F6070-D57C-EC9C-375B-805D3F32A5A2}"/>
          </ac:picMkLst>
        </pc:picChg>
        <pc:picChg chg="add del mod">
          <ac:chgData name="Shahzad Ali" userId="ecba8e45-00b4-4f6b-a2f0-4dc2d773ca2c" providerId="ADAL" clId="{D17ADCF9-5835-0841-BC40-752B5B38462E}" dt="2024-02-08T19:49:43.824" v="19"/>
          <ac:picMkLst>
            <pc:docMk/>
            <pc:sldMasterMk cId="397843294" sldId="2147483817"/>
            <ac:picMk id="22" creationId="{ACF2E0C0-58C5-E4B7-F530-AA25BEC9BBDE}"/>
          </ac:picMkLst>
        </pc:picChg>
        <pc:picChg chg="add mod">
          <ac:chgData name="Shahzad Ali" userId="ecba8e45-00b4-4f6b-a2f0-4dc2d773ca2c" providerId="ADAL" clId="{D17ADCF9-5835-0841-BC40-752B5B38462E}" dt="2024-02-08T19:51:51.687" v="24" actId="14100"/>
          <ac:picMkLst>
            <pc:docMk/>
            <pc:sldMasterMk cId="397843294" sldId="2147483817"/>
            <ac:picMk id="23" creationId="{831B9030-BA52-2D3E-67FD-0736E92D431E}"/>
          </ac:picMkLst>
        </pc:picChg>
        <pc:sldLayoutChg chg="modSp mod">
          <pc:chgData name="Shahzad Ali" userId="ecba8e45-00b4-4f6b-a2f0-4dc2d773ca2c" providerId="ADAL" clId="{D17ADCF9-5835-0841-BC40-752B5B38462E}" dt="2024-02-08T19:52:30.636" v="25" actId="1076"/>
          <pc:sldLayoutMkLst>
            <pc:docMk/>
            <pc:sldMasterMk cId="397843294" sldId="2147483817"/>
            <pc:sldLayoutMk cId="145849877" sldId="2147483823"/>
          </pc:sldLayoutMkLst>
          <pc:spChg chg="mod">
            <ac:chgData name="Shahzad Ali" userId="ecba8e45-00b4-4f6b-a2f0-4dc2d773ca2c" providerId="ADAL" clId="{D17ADCF9-5835-0841-BC40-752B5B38462E}" dt="2024-02-08T19:52:30.636" v="25" actId="1076"/>
            <ac:spMkLst>
              <pc:docMk/>
              <pc:sldMasterMk cId="397843294" sldId="2147483817"/>
              <pc:sldLayoutMk cId="145849877" sldId="2147483823"/>
              <ac:spMk id="47" creationId="{00000000-0000-0000-0000-000000000000}"/>
            </ac:spMkLst>
          </pc:spChg>
        </pc:sldLayoutChg>
      </pc:sldMasterChg>
    </pc:docChg>
  </pc:docChgLst>
  <pc:docChgLst>
    <pc:chgData name="Hammad Alam" userId="cd8139f8-5559-4675-845b-12390334cfd8" providerId="ADAL" clId="{A89FAD8F-9E71-A442-9450-7CE79F60C711}"/>
    <pc:docChg chg="modSld">
      <pc:chgData name="Hammad Alam" userId="cd8139f8-5559-4675-845b-12390334cfd8" providerId="ADAL" clId="{A89FAD8F-9E71-A442-9450-7CE79F60C711}" dt="2021-01-28T17:57:52.819" v="423" actId="20577"/>
      <pc:docMkLst>
        <pc:docMk/>
      </pc:docMkLst>
      <pc:sldChg chg="modSp mod">
        <pc:chgData name="Hammad Alam" userId="cd8139f8-5559-4675-845b-12390334cfd8" providerId="ADAL" clId="{A89FAD8F-9E71-A442-9450-7CE79F60C711}" dt="2021-01-28T17:57:52.819" v="423" actId="20577"/>
        <pc:sldMkLst>
          <pc:docMk/>
          <pc:sldMk cId="1685018965" sldId="2222"/>
        </pc:sldMkLst>
        <pc:spChg chg="mod">
          <ac:chgData name="Hammad Alam" userId="cd8139f8-5559-4675-845b-12390334cfd8" providerId="ADAL" clId="{A89FAD8F-9E71-A442-9450-7CE79F60C711}" dt="2021-01-28T17:57:52.819" v="423" actId="20577"/>
          <ac:spMkLst>
            <pc:docMk/>
            <pc:sldMk cId="1685018965" sldId="2222"/>
            <ac:spMk id="3" creationId="{C28BD90F-6A4F-4243-94BA-8D7CA1E2A5E4}"/>
          </ac:spMkLst>
        </pc:spChg>
      </pc:sldChg>
      <pc:sldChg chg="modSp">
        <pc:chgData name="Hammad Alam" userId="cd8139f8-5559-4675-845b-12390334cfd8" providerId="ADAL" clId="{A89FAD8F-9E71-A442-9450-7CE79F60C711}" dt="2021-01-28T16:35:38.132" v="0" actId="1076"/>
        <pc:sldMkLst>
          <pc:docMk/>
          <pc:sldMk cId="3229614722" sldId="2335"/>
        </pc:sldMkLst>
        <pc:picChg chg="mod">
          <ac:chgData name="Hammad Alam" userId="cd8139f8-5559-4675-845b-12390334cfd8" providerId="ADAL" clId="{A89FAD8F-9E71-A442-9450-7CE79F60C711}" dt="2021-01-28T16:35:38.132" v="0" actId="1076"/>
          <ac:picMkLst>
            <pc:docMk/>
            <pc:sldMk cId="3229614722" sldId="2335"/>
            <ac:picMk id="3074" creationId="{1D91921E-8486-6749-8ECE-175EE82C5419}"/>
          </ac:picMkLst>
        </pc:picChg>
      </pc:sldChg>
    </pc:docChg>
  </pc:docChgLst>
  <pc:docChgLst>
    <pc:chgData name="Umair Hoodbhoy" userId="9134fddd-ebe0-41b2-9df4-5549cb596a18" providerId="ADAL" clId="{B2BE0F11-7FB4-D143-81FD-A5BFC9F27E6C}"/>
    <pc:docChg chg="modSld">
      <pc:chgData name="Umair Hoodbhoy" userId="9134fddd-ebe0-41b2-9df4-5549cb596a18" providerId="ADAL" clId="{B2BE0F11-7FB4-D143-81FD-A5BFC9F27E6C}" dt="2022-04-25T19:46:03.667" v="0"/>
      <pc:docMkLst>
        <pc:docMk/>
      </pc:docMkLst>
      <pc:sldChg chg="modSp">
        <pc:chgData name="Umair Hoodbhoy" userId="9134fddd-ebe0-41b2-9df4-5549cb596a18" providerId="ADAL" clId="{B2BE0F11-7FB4-D143-81FD-A5BFC9F27E6C}" dt="2022-04-25T19:46:03.667" v="0"/>
        <pc:sldMkLst>
          <pc:docMk/>
          <pc:sldMk cId="1685018965" sldId="2222"/>
        </pc:sldMkLst>
        <pc:spChg chg="mod">
          <ac:chgData name="Umair Hoodbhoy" userId="9134fddd-ebe0-41b2-9df4-5549cb596a18" providerId="ADAL" clId="{B2BE0F11-7FB4-D143-81FD-A5BFC9F27E6C}" dt="2022-04-25T19:46:03.667" v="0"/>
          <ac:spMkLst>
            <pc:docMk/>
            <pc:sldMk cId="1685018965" sldId="2222"/>
            <ac:spMk id="3" creationId="{C28BD90F-6A4F-4243-94BA-8D7CA1E2A5E4}"/>
          </ac:spMkLst>
        </pc:spChg>
      </pc:sldChg>
      <pc:sldChg chg="modSp">
        <pc:chgData name="Umair Hoodbhoy" userId="9134fddd-ebe0-41b2-9df4-5549cb596a18" providerId="ADAL" clId="{B2BE0F11-7FB4-D143-81FD-A5BFC9F27E6C}" dt="2022-04-25T19:46:03.667" v="0"/>
        <pc:sldMkLst>
          <pc:docMk/>
          <pc:sldMk cId="3634243699" sldId="2334"/>
        </pc:sldMkLst>
        <pc:spChg chg="mod">
          <ac:chgData name="Umair Hoodbhoy" userId="9134fddd-ebe0-41b2-9df4-5549cb596a18" providerId="ADAL" clId="{B2BE0F11-7FB4-D143-81FD-A5BFC9F27E6C}" dt="2022-04-25T19:46:03.667" v="0"/>
          <ac:spMkLst>
            <pc:docMk/>
            <pc:sldMk cId="3634243699" sldId="2334"/>
            <ac:spMk id="2" creationId="{D3195742-D3A3-5649-A894-70EE5474A7AF}"/>
          </ac:spMkLst>
        </pc:spChg>
      </pc:sldChg>
    </pc:docChg>
  </pc:docChgLst>
  <pc:docChgLst>
    <pc:chgData name="Karim El Jamali" userId="0a7c8eb8-c4ad-4e01-8ef9-3ece26eb4cac" providerId="ADAL" clId="{467E7377-61C8-034C-AD26-66CE10E98E9E}"/>
    <pc:docChg chg="undo custSel modSld modMainMaster">
      <pc:chgData name="Karim El Jamali" userId="0a7c8eb8-c4ad-4e01-8ef9-3ece26eb4cac" providerId="ADAL" clId="{467E7377-61C8-034C-AD26-66CE10E98E9E}" dt="2022-11-30T15:16:10.614" v="33" actId="108"/>
      <pc:docMkLst>
        <pc:docMk/>
      </pc:docMkLst>
      <pc:sldChg chg="addSp delSp modSp mod modClrScheme chgLayout">
        <pc:chgData name="Karim El Jamali" userId="0a7c8eb8-c4ad-4e01-8ef9-3ece26eb4cac" providerId="ADAL" clId="{467E7377-61C8-034C-AD26-66CE10E98E9E}" dt="2022-11-30T02:41:50.467" v="24" actId="26606"/>
        <pc:sldMkLst>
          <pc:docMk/>
          <pc:sldMk cId="1323792454" sldId="2199"/>
        </pc:sldMkLst>
        <pc:spChg chg="mod">
          <ac:chgData name="Karim El Jamali" userId="0a7c8eb8-c4ad-4e01-8ef9-3ece26eb4cac" providerId="ADAL" clId="{467E7377-61C8-034C-AD26-66CE10E98E9E}" dt="2022-11-30T02:41:50.467" v="24" actId="26606"/>
          <ac:spMkLst>
            <pc:docMk/>
            <pc:sldMk cId="1323792454" sldId="2199"/>
            <ac:spMk id="2" creationId="{9CA63561-8E66-894D-BA2E-15B2F7A193F5}"/>
          </ac:spMkLst>
        </pc:spChg>
        <pc:spChg chg="add del mod">
          <ac:chgData name="Karim El Jamali" userId="0a7c8eb8-c4ad-4e01-8ef9-3ece26eb4cac" providerId="ADAL" clId="{467E7377-61C8-034C-AD26-66CE10E98E9E}" dt="2022-11-30T02:41:50.467" v="24" actId="26606"/>
          <ac:spMkLst>
            <pc:docMk/>
            <pc:sldMk cId="1323792454" sldId="2199"/>
            <ac:spMk id="4" creationId="{A66A1599-4D1C-AE4F-B12A-484CF5F0CC6B}"/>
          </ac:spMkLst>
        </pc:spChg>
        <pc:spChg chg="mod">
          <ac:chgData name="Karim El Jamali" userId="0a7c8eb8-c4ad-4e01-8ef9-3ece26eb4cac" providerId="ADAL" clId="{467E7377-61C8-034C-AD26-66CE10E98E9E}" dt="2022-11-30T02:41:50.467" v="24" actId="26606"/>
          <ac:spMkLst>
            <pc:docMk/>
            <pc:sldMk cId="1323792454" sldId="2199"/>
            <ac:spMk id="6" creationId="{42E15798-2A8A-3E43-8BFF-15015621621A}"/>
          </ac:spMkLst>
        </pc:spChg>
        <pc:spChg chg="add del mod">
          <ac:chgData name="Karim El Jamali" userId="0a7c8eb8-c4ad-4e01-8ef9-3ece26eb4cac" providerId="ADAL" clId="{467E7377-61C8-034C-AD26-66CE10E98E9E}" dt="2022-11-30T02:41:50.467" v="24" actId="26606"/>
          <ac:spMkLst>
            <pc:docMk/>
            <pc:sldMk cId="1323792454" sldId="2199"/>
            <ac:spMk id="7" creationId="{2A6A9065-27D3-8949-B93E-CAF16AA78D9B}"/>
          </ac:spMkLst>
        </pc:spChg>
        <pc:spChg chg="add del mod">
          <ac:chgData name="Karim El Jamali" userId="0a7c8eb8-c4ad-4e01-8ef9-3ece26eb4cac" providerId="ADAL" clId="{467E7377-61C8-034C-AD26-66CE10E98E9E}" dt="2022-11-30T02:41:50.467" v="24" actId="26606"/>
          <ac:spMkLst>
            <pc:docMk/>
            <pc:sldMk cId="1323792454" sldId="2199"/>
            <ac:spMk id="8" creationId="{FAB67F95-FBF5-4D42-AAFF-A2406499DA9A}"/>
          </ac:spMkLst>
        </pc:spChg>
        <pc:spChg chg="add mod">
          <ac:chgData name="Karim El Jamali" userId="0a7c8eb8-c4ad-4e01-8ef9-3ece26eb4cac" providerId="ADAL" clId="{467E7377-61C8-034C-AD26-66CE10E98E9E}" dt="2022-11-30T02:41:50.467" v="24" actId="26606"/>
          <ac:spMkLst>
            <pc:docMk/>
            <pc:sldMk cId="1323792454" sldId="2199"/>
            <ac:spMk id="11" creationId="{58E645DD-55B4-CD41-1B1C-CEB60461A8A6}"/>
          </ac:spMkLst>
        </pc:spChg>
        <pc:spChg chg="add del mod">
          <ac:chgData name="Karim El Jamali" userId="0a7c8eb8-c4ad-4e01-8ef9-3ece26eb4cac" providerId="ADAL" clId="{467E7377-61C8-034C-AD26-66CE10E98E9E}" dt="2022-11-30T02:41:05.226" v="22" actId="26606"/>
          <ac:spMkLst>
            <pc:docMk/>
            <pc:sldMk cId="1323792454" sldId="2199"/>
            <ac:spMk id="13" creationId="{6B180241-F234-6807-CFD8-EEC55FD9C0BD}"/>
          </ac:spMkLst>
        </pc:spChg>
      </pc:sldChg>
      <pc:sldChg chg="addSp delSp modSp mod modClrScheme chgLayout">
        <pc:chgData name="Karim El Jamali" userId="0a7c8eb8-c4ad-4e01-8ef9-3ece26eb4cac" providerId="ADAL" clId="{467E7377-61C8-034C-AD26-66CE10E98E9E}" dt="2022-11-30T02:42:14.465" v="27"/>
        <pc:sldMkLst>
          <pc:docMk/>
          <pc:sldMk cId="3766996246" sldId="2221"/>
        </pc:sldMkLst>
        <pc:spChg chg="mod">
          <ac:chgData name="Karim El Jamali" userId="0a7c8eb8-c4ad-4e01-8ef9-3ece26eb4cac" providerId="ADAL" clId="{467E7377-61C8-034C-AD26-66CE10E98E9E}" dt="2022-11-30T02:41:45.040" v="23"/>
          <ac:spMkLst>
            <pc:docMk/>
            <pc:sldMk cId="3766996246" sldId="2221"/>
            <ac:spMk id="2" creationId="{E9CB52CC-5888-6A47-8A94-C0A0843CFC15}"/>
          </ac:spMkLst>
        </pc:spChg>
        <pc:spChg chg="mod ord">
          <ac:chgData name="Karim El Jamali" userId="0a7c8eb8-c4ad-4e01-8ef9-3ece26eb4cac" providerId="ADAL" clId="{467E7377-61C8-034C-AD26-66CE10E98E9E}" dt="2022-11-30T02:41:45.040" v="23"/>
          <ac:spMkLst>
            <pc:docMk/>
            <pc:sldMk cId="3766996246" sldId="2221"/>
            <ac:spMk id="3" creationId="{C28BD90F-6A4F-4243-94BA-8D7CA1E2A5E4}"/>
          </ac:spMkLst>
        </pc:spChg>
        <pc:spChg chg="mod">
          <ac:chgData name="Karim El Jamali" userId="0a7c8eb8-c4ad-4e01-8ef9-3ece26eb4cac" providerId="ADAL" clId="{467E7377-61C8-034C-AD26-66CE10E98E9E}" dt="2022-11-30T02:41:45.040" v="23"/>
          <ac:spMkLst>
            <pc:docMk/>
            <pc:sldMk cId="3766996246" sldId="2221"/>
            <ac:spMk id="4" creationId="{29B0B1DF-74C6-5546-A129-D424627C29F6}"/>
          </ac:spMkLst>
        </pc:spChg>
        <pc:spChg chg="add del mod">
          <ac:chgData name="Karim El Jamali" userId="0a7c8eb8-c4ad-4e01-8ef9-3ece26eb4cac" providerId="ADAL" clId="{467E7377-61C8-034C-AD26-66CE10E98E9E}" dt="2022-11-30T02:42:14.465" v="27"/>
          <ac:spMkLst>
            <pc:docMk/>
            <pc:sldMk cId="3766996246" sldId="2221"/>
            <ac:spMk id="5" creationId="{F3488B6C-7600-CAF5-9D40-90328878F991}"/>
          </ac:spMkLst>
        </pc:spChg>
      </pc:sldChg>
      <pc:sldChg chg="modSp mod">
        <pc:chgData name="Karim El Jamali" userId="0a7c8eb8-c4ad-4e01-8ef9-3ece26eb4cac" providerId="ADAL" clId="{467E7377-61C8-034C-AD26-66CE10E98E9E}" dt="2022-11-30T15:15:46.236" v="32" actId="108"/>
        <pc:sldMkLst>
          <pc:docMk/>
          <pc:sldMk cId="1685018965" sldId="2222"/>
        </pc:sldMkLst>
        <pc:spChg chg="mod">
          <ac:chgData name="Karim El Jamali" userId="0a7c8eb8-c4ad-4e01-8ef9-3ece26eb4cac" providerId="ADAL" clId="{467E7377-61C8-034C-AD26-66CE10E98E9E}" dt="2022-11-30T15:15:46.236" v="32" actId="108"/>
          <ac:spMkLst>
            <pc:docMk/>
            <pc:sldMk cId="1685018965" sldId="2222"/>
            <ac:spMk id="10" creationId="{17A4E500-A676-204E-ACF5-4854ABB1D69C}"/>
          </ac:spMkLst>
        </pc:spChg>
        <pc:spChg chg="mod">
          <ac:chgData name="Karim El Jamali" userId="0a7c8eb8-c4ad-4e01-8ef9-3ece26eb4cac" providerId="ADAL" clId="{467E7377-61C8-034C-AD26-66CE10E98E9E}" dt="2022-11-30T02:41:45.040" v="23"/>
          <ac:spMkLst>
            <pc:docMk/>
            <pc:sldMk cId="1685018965" sldId="2222"/>
            <ac:spMk id="11" creationId="{418CEA07-40DB-5348-BDA7-228ADF11650D}"/>
          </ac:spMkLst>
        </pc:spChg>
      </pc:sldChg>
      <pc:sldChg chg="modSp mod">
        <pc:chgData name="Karim El Jamali" userId="0a7c8eb8-c4ad-4e01-8ef9-3ece26eb4cac" providerId="ADAL" clId="{467E7377-61C8-034C-AD26-66CE10E98E9E}" dt="2022-11-30T15:16:10.614" v="33" actId="108"/>
        <pc:sldMkLst>
          <pc:docMk/>
          <pc:sldMk cId="3634243699" sldId="2334"/>
        </pc:sldMkLst>
        <pc:spChg chg="mod">
          <ac:chgData name="Karim El Jamali" userId="0a7c8eb8-c4ad-4e01-8ef9-3ece26eb4cac" providerId="ADAL" clId="{467E7377-61C8-034C-AD26-66CE10E98E9E}" dt="2022-11-30T15:16:10.614" v="33" actId="108"/>
          <ac:spMkLst>
            <pc:docMk/>
            <pc:sldMk cId="3634243699" sldId="2334"/>
            <ac:spMk id="4" creationId="{78697E31-D92A-454F-8448-5409795DB0C1}"/>
          </ac:spMkLst>
        </pc:spChg>
        <pc:spChg chg="mod">
          <ac:chgData name="Karim El Jamali" userId="0a7c8eb8-c4ad-4e01-8ef9-3ece26eb4cac" providerId="ADAL" clId="{467E7377-61C8-034C-AD26-66CE10E98E9E}" dt="2022-11-30T02:41:45.040" v="23"/>
          <ac:spMkLst>
            <pc:docMk/>
            <pc:sldMk cId="3634243699" sldId="2334"/>
            <ac:spMk id="5" creationId="{2ED4D109-56AF-D54F-829D-823F67CA678A}"/>
          </ac:spMkLst>
        </pc:spChg>
      </pc:sldChg>
      <pc:sldChg chg="modSp">
        <pc:chgData name="Karim El Jamali" userId="0a7c8eb8-c4ad-4e01-8ef9-3ece26eb4cac" providerId="ADAL" clId="{467E7377-61C8-034C-AD26-66CE10E98E9E}" dt="2022-11-30T02:41:45.040" v="23"/>
        <pc:sldMkLst>
          <pc:docMk/>
          <pc:sldMk cId="3430239446" sldId="2382"/>
        </pc:sldMkLst>
        <pc:spChg chg="mod">
          <ac:chgData name="Karim El Jamali" userId="0a7c8eb8-c4ad-4e01-8ef9-3ece26eb4cac" providerId="ADAL" clId="{467E7377-61C8-034C-AD26-66CE10E98E9E}" dt="2022-11-30T02:41:45.040" v="23"/>
          <ac:spMkLst>
            <pc:docMk/>
            <pc:sldMk cId="3430239446" sldId="2382"/>
            <ac:spMk id="4" creationId="{DB63173E-BAED-6043-B5FE-8B7DC83ACD0C}"/>
          </ac:spMkLst>
        </pc:spChg>
      </pc:sldChg>
      <pc:sldMasterChg chg="delSp mod">
        <pc:chgData name="Karim El Jamali" userId="0a7c8eb8-c4ad-4e01-8ef9-3ece26eb4cac" providerId="ADAL" clId="{467E7377-61C8-034C-AD26-66CE10E98E9E}" dt="2022-11-30T02:42:25.445" v="28" actId="478"/>
        <pc:sldMasterMkLst>
          <pc:docMk/>
          <pc:sldMasterMk cId="3875007193" sldId="2147483725"/>
        </pc:sldMasterMkLst>
        <pc:spChg chg="del">
          <ac:chgData name="Karim El Jamali" userId="0a7c8eb8-c4ad-4e01-8ef9-3ece26eb4cac" providerId="ADAL" clId="{467E7377-61C8-034C-AD26-66CE10E98E9E}" dt="2022-11-30T02:42:25.445" v="28" actId="478"/>
          <ac:spMkLst>
            <pc:docMk/>
            <pc:sldMasterMk cId="3875007193" sldId="2147483725"/>
            <ac:spMk id="4" creationId="{03D4790B-CF6A-41BA-97EB-3A22F395DE91}"/>
          </ac:spMkLst>
        </pc:spChg>
      </pc:sldMasterChg>
      <pc:sldMasterChg chg="addSp modSldLayout">
        <pc:chgData name="Karim El Jamali" userId="0a7c8eb8-c4ad-4e01-8ef9-3ece26eb4cac" providerId="ADAL" clId="{467E7377-61C8-034C-AD26-66CE10E98E9E}" dt="2022-11-30T02:39:11.557" v="0"/>
        <pc:sldMasterMkLst>
          <pc:docMk/>
          <pc:sldMasterMk cId="92526655" sldId="2147483772"/>
        </pc:sldMasterMkLst>
        <pc:spChg chg="add">
          <ac:chgData name="Karim El Jamali" userId="0a7c8eb8-c4ad-4e01-8ef9-3ece26eb4cac" providerId="ADAL" clId="{467E7377-61C8-034C-AD26-66CE10E98E9E}" dt="2022-11-30T02:39:11.557" v="0"/>
          <ac:spMkLst>
            <pc:docMk/>
            <pc:sldMasterMk cId="92526655" sldId="2147483772"/>
            <ac:spMk id="16" creationId="{400E1BBF-8BDA-4517-9404-E850A48D53FB}"/>
          </ac:spMkLst>
        </pc:spChg>
        <pc:spChg chg="add">
          <ac:chgData name="Karim El Jamali" userId="0a7c8eb8-c4ad-4e01-8ef9-3ece26eb4cac" providerId="ADAL" clId="{467E7377-61C8-034C-AD26-66CE10E98E9E}" dt="2022-11-30T02:39:11.557" v="0"/>
          <ac:spMkLst>
            <pc:docMk/>
            <pc:sldMasterMk cId="92526655" sldId="2147483772"/>
            <ac:spMk id="17" creationId="{4331DFA2-E888-2F3C-3BCB-0081139A629F}"/>
          </ac:spMkLst>
        </pc:spChg>
        <pc:picChg chg="add">
          <ac:chgData name="Karim El Jamali" userId="0a7c8eb8-c4ad-4e01-8ef9-3ece26eb4cac" providerId="ADAL" clId="{467E7377-61C8-034C-AD26-66CE10E98E9E}" dt="2022-11-30T02:39:11.557" v="0"/>
          <ac:picMkLst>
            <pc:docMk/>
            <pc:sldMasterMk cId="92526655" sldId="2147483772"/>
            <ac:picMk id="5" creationId="{0C44AA0E-9210-AA55-B6E6-EE567864BBB8}"/>
          </ac:picMkLst>
        </pc:picChg>
        <pc:picChg chg="add">
          <ac:chgData name="Karim El Jamali" userId="0a7c8eb8-c4ad-4e01-8ef9-3ece26eb4cac" providerId="ADAL" clId="{467E7377-61C8-034C-AD26-66CE10E98E9E}" dt="2022-11-30T02:39:11.557" v="0"/>
          <ac:picMkLst>
            <pc:docMk/>
            <pc:sldMasterMk cId="92526655" sldId="2147483772"/>
            <ac:picMk id="15" creationId="{38C61575-12C7-EF24-3837-FCD932C739D4}"/>
          </ac:picMkLst>
        </pc:picChg>
        <pc:picChg chg="add">
          <ac:chgData name="Karim El Jamali" userId="0a7c8eb8-c4ad-4e01-8ef9-3ece26eb4cac" providerId="ADAL" clId="{467E7377-61C8-034C-AD26-66CE10E98E9E}" dt="2022-11-30T02:39:11.557" v="0"/>
          <ac:picMkLst>
            <pc:docMk/>
            <pc:sldMasterMk cId="92526655" sldId="2147483772"/>
            <ac:picMk id="19" creationId="{7FBE61C5-B81D-02C0-091F-067BF34F079F}"/>
          </ac:picMkLst>
        </pc:picChg>
        <pc:picChg chg="add">
          <ac:chgData name="Karim El Jamali" userId="0a7c8eb8-c4ad-4e01-8ef9-3ece26eb4cac" providerId="ADAL" clId="{467E7377-61C8-034C-AD26-66CE10E98E9E}" dt="2022-11-30T02:39:11.557" v="0"/>
          <ac:picMkLst>
            <pc:docMk/>
            <pc:sldMasterMk cId="92526655" sldId="2147483772"/>
            <ac:picMk id="20" creationId="{909E6F32-A510-12D7-A168-4188EDEE7AFC}"/>
          </ac:picMkLst>
        </pc:picChg>
        <pc:cxnChg chg="add">
          <ac:chgData name="Karim El Jamali" userId="0a7c8eb8-c4ad-4e01-8ef9-3ece26eb4cac" providerId="ADAL" clId="{467E7377-61C8-034C-AD26-66CE10E98E9E}" dt="2022-11-30T02:39:11.557" v="0"/>
          <ac:cxnSpMkLst>
            <pc:docMk/>
            <pc:sldMasterMk cId="92526655" sldId="2147483772"/>
            <ac:cxnSpMk id="18" creationId="{8519DFF1-9BFE-A1B9-AF7F-1E37F5E50B2F}"/>
          </ac:cxnSpMkLst>
        </pc:cxnChg>
        <pc:sldLayoutChg chg="addSp">
          <pc:chgData name="Karim El Jamali" userId="0a7c8eb8-c4ad-4e01-8ef9-3ece26eb4cac" providerId="ADAL" clId="{467E7377-61C8-034C-AD26-66CE10E98E9E}" dt="2022-11-30T02:39:11.557" v="0"/>
          <pc:sldLayoutMkLst>
            <pc:docMk/>
            <pc:sldMasterMk cId="92526655" sldId="2147483772"/>
            <pc:sldLayoutMk cId="1670508820" sldId="2147483788"/>
          </pc:sldLayoutMkLst>
          <pc:spChg chg="add">
            <ac:chgData name="Karim El Jamali" userId="0a7c8eb8-c4ad-4e01-8ef9-3ece26eb4cac" providerId="ADAL" clId="{467E7377-61C8-034C-AD26-66CE10E98E9E}" dt="2022-11-30T02:39:11.557" v="0"/>
            <ac:spMkLst>
              <pc:docMk/>
              <pc:sldMasterMk cId="92526655" sldId="2147483772"/>
              <pc:sldLayoutMk cId="1670508820" sldId="2147483788"/>
              <ac:spMk id="3" creationId="{22754ABF-CA18-B75A-6F03-790AF8F24D2B}"/>
            </ac:spMkLst>
          </pc:spChg>
          <pc:spChg chg="add">
            <ac:chgData name="Karim El Jamali" userId="0a7c8eb8-c4ad-4e01-8ef9-3ece26eb4cac" providerId="ADAL" clId="{467E7377-61C8-034C-AD26-66CE10E98E9E}" dt="2022-11-30T02:39:11.557" v="0"/>
            <ac:spMkLst>
              <pc:docMk/>
              <pc:sldMasterMk cId="92526655" sldId="2147483772"/>
              <pc:sldLayoutMk cId="1670508820" sldId="2147483788"/>
              <ac:spMk id="16" creationId="{EE13B49B-2FD8-38D8-9698-84C58ADA2FBC}"/>
            </ac:spMkLst>
          </pc:spChg>
          <pc:spChg chg="add">
            <ac:chgData name="Karim El Jamali" userId="0a7c8eb8-c4ad-4e01-8ef9-3ece26eb4cac" providerId="ADAL" clId="{467E7377-61C8-034C-AD26-66CE10E98E9E}" dt="2022-11-30T02:39:11.557" v="0"/>
            <ac:spMkLst>
              <pc:docMk/>
              <pc:sldMasterMk cId="92526655" sldId="2147483772"/>
              <pc:sldLayoutMk cId="1670508820" sldId="2147483788"/>
              <ac:spMk id="21" creationId="{0C290396-B903-EF42-F880-4CFDCA1D787A}"/>
            </ac:spMkLst>
          </pc:spChg>
          <pc:spChg chg="add">
            <ac:chgData name="Karim El Jamali" userId="0a7c8eb8-c4ad-4e01-8ef9-3ece26eb4cac" providerId="ADAL" clId="{467E7377-61C8-034C-AD26-66CE10E98E9E}" dt="2022-11-30T02:39:11.557" v="0"/>
            <ac:spMkLst>
              <pc:docMk/>
              <pc:sldMasterMk cId="92526655" sldId="2147483772"/>
              <pc:sldLayoutMk cId="1670508820" sldId="2147483788"/>
              <ac:spMk id="26" creationId="{69281835-2F91-10CA-3A52-FA763ADE6286}"/>
            </ac:spMkLst>
          </pc:spChg>
          <pc:spChg chg="add">
            <ac:chgData name="Karim El Jamali" userId="0a7c8eb8-c4ad-4e01-8ef9-3ece26eb4cac" providerId="ADAL" clId="{467E7377-61C8-034C-AD26-66CE10E98E9E}" dt="2022-11-30T02:39:11.557" v="0"/>
            <ac:spMkLst>
              <pc:docMk/>
              <pc:sldMasterMk cId="92526655" sldId="2147483772"/>
              <pc:sldLayoutMk cId="1670508820" sldId="2147483788"/>
              <ac:spMk id="29" creationId="{7D90BE36-ED81-4DD5-FF6D-4ED2EA80043E}"/>
            </ac:spMkLst>
          </pc:spChg>
          <pc:cxnChg chg="add">
            <ac:chgData name="Karim El Jamali" userId="0a7c8eb8-c4ad-4e01-8ef9-3ece26eb4cac" providerId="ADAL" clId="{467E7377-61C8-034C-AD26-66CE10E98E9E}" dt="2022-11-30T02:39:11.557" v="0"/>
            <ac:cxnSpMkLst>
              <pc:docMk/>
              <pc:sldMasterMk cId="92526655" sldId="2147483772"/>
              <pc:sldLayoutMk cId="1670508820" sldId="2147483788"/>
              <ac:cxnSpMk id="11" creationId="{845A6427-736A-58F7-4A73-993030B4EE16}"/>
            </ac:cxnSpMkLst>
          </pc:cxnChg>
        </pc:sldLayoutChg>
      </pc:sldMasterChg>
      <pc:sldMasterChg chg="addSp delSp mod modSldLayout">
        <pc:chgData name="Karim El Jamali" userId="0a7c8eb8-c4ad-4e01-8ef9-3ece26eb4cac" providerId="ADAL" clId="{467E7377-61C8-034C-AD26-66CE10E98E9E}" dt="2022-11-30T02:43:03.330" v="29" actId="478"/>
        <pc:sldMasterMkLst>
          <pc:docMk/>
          <pc:sldMasterMk cId="2777254233" sldId="2147483795"/>
        </pc:sldMasterMkLst>
        <pc:spChg chg="add">
          <ac:chgData name="Karim El Jamali" userId="0a7c8eb8-c4ad-4e01-8ef9-3ece26eb4cac" providerId="ADAL" clId="{467E7377-61C8-034C-AD26-66CE10E98E9E}" dt="2022-11-30T02:41:45.040" v="23"/>
          <ac:spMkLst>
            <pc:docMk/>
            <pc:sldMasterMk cId="2777254233" sldId="2147483795"/>
            <ac:spMk id="16" creationId="{85D598AD-5521-AC78-A06A-3FAF956E9216}"/>
          </ac:spMkLst>
        </pc:spChg>
        <pc:spChg chg="add del">
          <ac:chgData name="Karim El Jamali" userId="0a7c8eb8-c4ad-4e01-8ef9-3ece26eb4cac" providerId="ADAL" clId="{467E7377-61C8-034C-AD26-66CE10E98E9E}" dt="2022-11-30T02:43:03.330" v="29" actId="478"/>
          <ac:spMkLst>
            <pc:docMk/>
            <pc:sldMasterMk cId="2777254233" sldId="2147483795"/>
            <ac:spMk id="17" creationId="{8348DC4A-ED9C-3504-E64B-C711FD3FAD63}"/>
          </ac:spMkLst>
        </pc:spChg>
        <pc:picChg chg="add">
          <ac:chgData name="Karim El Jamali" userId="0a7c8eb8-c4ad-4e01-8ef9-3ece26eb4cac" providerId="ADAL" clId="{467E7377-61C8-034C-AD26-66CE10E98E9E}" dt="2022-11-30T02:41:45.040" v="23"/>
          <ac:picMkLst>
            <pc:docMk/>
            <pc:sldMasterMk cId="2777254233" sldId="2147483795"/>
            <ac:picMk id="5" creationId="{21434ED3-CF8D-3E8D-55C1-914AB85CFB63}"/>
          </ac:picMkLst>
        </pc:picChg>
        <pc:picChg chg="add">
          <ac:chgData name="Karim El Jamali" userId="0a7c8eb8-c4ad-4e01-8ef9-3ece26eb4cac" providerId="ADAL" clId="{467E7377-61C8-034C-AD26-66CE10E98E9E}" dt="2022-11-30T02:41:45.040" v="23"/>
          <ac:picMkLst>
            <pc:docMk/>
            <pc:sldMasterMk cId="2777254233" sldId="2147483795"/>
            <ac:picMk id="15" creationId="{175C79EB-4060-C229-D5F4-063AA4914F08}"/>
          </ac:picMkLst>
        </pc:picChg>
        <pc:picChg chg="add">
          <ac:chgData name="Karim El Jamali" userId="0a7c8eb8-c4ad-4e01-8ef9-3ece26eb4cac" providerId="ADAL" clId="{467E7377-61C8-034C-AD26-66CE10E98E9E}" dt="2022-11-30T02:41:45.040" v="23"/>
          <ac:picMkLst>
            <pc:docMk/>
            <pc:sldMasterMk cId="2777254233" sldId="2147483795"/>
            <ac:picMk id="19" creationId="{BC2AB58C-B4EC-5443-8090-240F18501682}"/>
          </ac:picMkLst>
        </pc:picChg>
        <pc:picChg chg="add">
          <ac:chgData name="Karim El Jamali" userId="0a7c8eb8-c4ad-4e01-8ef9-3ece26eb4cac" providerId="ADAL" clId="{467E7377-61C8-034C-AD26-66CE10E98E9E}" dt="2022-11-30T02:41:45.040" v="23"/>
          <ac:picMkLst>
            <pc:docMk/>
            <pc:sldMasterMk cId="2777254233" sldId="2147483795"/>
            <ac:picMk id="20" creationId="{DEB7D48D-5188-4F9C-8FE8-369D84D89874}"/>
          </ac:picMkLst>
        </pc:picChg>
        <pc:cxnChg chg="add">
          <ac:chgData name="Karim El Jamali" userId="0a7c8eb8-c4ad-4e01-8ef9-3ece26eb4cac" providerId="ADAL" clId="{467E7377-61C8-034C-AD26-66CE10E98E9E}" dt="2022-11-30T02:41:45.040" v="23"/>
          <ac:cxnSpMkLst>
            <pc:docMk/>
            <pc:sldMasterMk cId="2777254233" sldId="2147483795"/>
            <ac:cxnSpMk id="18" creationId="{C5119C8A-818C-0E16-B44E-21BC6D51DF0C}"/>
          </ac:cxnSpMkLst>
        </pc:cxnChg>
        <pc:sldLayoutChg chg="addSp">
          <pc:chgData name="Karim El Jamali" userId="0a7c8eb8-c4ad-4e01-8ef9-3ece26eb4cac" providerId="ADAL" clId="{467E7377-61C8-034C-AD26-66CE10E98E9E}" dt="2022-11-30T02:41:45.040" v="23"/>
          <pc:sldLayoutMkLst>
            <pc:docMk/>
            <pc:sldMasterMk cId="2777254233" sldId="2147483795"/>
            <pc:sldLayoutMk cId="324261203" sldId="2147483811"/>
          </pc:sldLayoutMkLst>
          <pc:spChg chg="add">
            <ac:chgData name="Karim El Jamali" userId="0a7c8eb8-c4ad-4e01-8ef9-3ece26eb4cac" providerId="ADAL" clId="{467E7377-61C8-034C-AD26-66CE10E98E9E}" dt="2022-11-30T02:41:45.040" v="23"/>
            <ac:spMkLst>
              <pc:docMk/>
              <pc:sldMasterMk cId="2777254233" sldId="2147483795"/>
              <pc:sldLayoutMk cId="324261203" sldId="2147483811"/>
              <ac:spMk id="3" creationId="{8F5642C1-C39A-050C-188E-939CC682A5AD}"/>
            </ac:spMkLst>
          </pc:spChg>
          <pc:spChg chg="add">
            <ac:chgData name="Karim El Jamali" userId="0a7c8eb8-c4ad-4e01-8ef9-3ece26eb4cac" providerId="ADAL" clId="{467E7377-61C8-034C-AD26-66CE10E98E9E}" dt="2022-11-30T02:41:45.040" v="23"/>
            <ac:spMkLst>
              <pc:docMk/>
              <pc:sldMasterMk cId="2777254233" sldId="2147483795"/>
              <pc:sldLayoutMk cId="324261203" sldId="2147483811"/>
              <ac:spMk id="16" creationId="{DF8AB6EF-C163-7452-1438-DF48E86D60F3}"/>
            </ac:spMkLst>
          </pc:spChg>
          <pc:spChg chg="add">
            <ac:chgData name="Karim El Jamali" userId="0a7c8eb8-c4ad-4e01-8ef9-3ece26eb4cac" providerId="ADAL" clId="{467E7377-61C8-034C-AD26-66CE10E98E9E}" dt="2022-11-30T02:41:45.040" v="23"/>
            <ac:spMkLst>
              <pc:docMk/>
              <pc:sldMasterMk cId="2777254233" sldId="2147483795"/>
              <pc:sldLayoutMk cId="324261203" sldId="2147483811"/>
              <ac:spMk id="21" creationId="{FD89BEE1-A8B8-3817-9D0A-6A6CBF8019CC}"/>
            </ac:spMkLst>
          </pc:spChg>
          <pc:spChg chg="add">
            <ac:chgData name="Karim El Jamali" userId="0a7c8eb8-c4ad-4e01-8ef9-3ece26eb4cac" providerId="ADAL" clId="{467E7377-61C8-034C-AD26-66CE10E98E9E}" dt="2022-11-30T02:41:45.040" v="23"/>
            <ac:spMkLst>
              <pc:docMk/>
              <pc:sldMasterMk cId="2777254233" sldId="2147483795"/>
              <pc:sldLayoutMk cId="324261203" sldId="2147483811"/>
              <ac:spMk id="26" creationId="{2518F019-4DB2-557F-9FE3-513D8FB9730D}"/>
            </ac:spMkLst>
          </pc:spChg>
          <pc:spChg chg="add">
            <ac:chgData name="Karim El Jamali" userId="0a7c8eb8-c4ad-4e01-8ef9-3ece26eb4cac" providerId="ADAL" clId="{467E7377-61C8-034C-AD26-66CE10E98E9E}" dt="2022-11-30T02:41:45.040" v="23"/>
            <ac:spMkLst>
              <pc:docMk/>
              <pc:sldMasterMk cId="2777254233" sldId="2147483795"/>
              <pc:sldLayoutMk cId="324261203" sldId="2147483811"/>
              <ac:spMk id="29" creationId="{D5B2BE36-858A-9212-E348-74B9496E8D91}"/>
            </ac:spMkLst>
          </pc:spChg>
          <pc:cxnChg chg="add">
            <ac:chgData name="Karim El Jamali" userId="0a7c8eb8-c4ad-4e01-8ef9-3ece26eb4cac" providerId="ADAL" clId="{467E7377-61C8-034C-AD26-66CE10E98E9E}" dt="2022-11-30T02:41:45.040" v="23"/>
            <ac:cxnSpMkLst>
              <pc:docMk/>
              <pc:sldMasterMk cId="2777254233" sldId="2147483795"/>
              <pc:sldLayoutMk cId="324261203" sldId="2147483811"/>
              <ac:cxnSpMk id="11" creationId="{1316746D-F663-0256-CE27-7BDDB62050C1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467E7377-61C8-034C-AD26-66CE10E98E9E}" dt="2022-11-30T02:40:33.079" v="17"/>
        <pc:sldMasterMkLst>
          <pc:docMk/>
          <pc:sldMasterMk cId="3088424545" sldId="2147483795"/>
        </pc:sldMasterMkLst>
        <pc:spChg chg="add">
          <ac:chgData name="Karim El Jamali" userId="0a7c8eb8-c4ad-4e01-8ef9-3ece26eb4cac" providerId="ADAL" clId="{467E7377-61C8-034C-AD26-66CE10E98E9E}" dt="2022-11-30T02:40:19.472" v="4"/>
          <ac:spMkLst>
            <pc:docMk/>
            <pc:sldMasterMk cId="3088424545" sldId="2147483795"/>
            <ac:spMk id="9" creationId="{C5B7B9FB-E011-CC5F-3AC0-89CE67834DC5}"/>
          </ac:spMkLst>
        </pc:spChg>
        <pc:spChg chg="add">
          <ac:chgData name="Karim El Jamali" userId="0a7c8eb8-c4ad-4e01-8ef9-3ece26eb4cac" providerId="ADAL" clId="{467E7377-61C8-034C-AD26-66CE10E98E9E}" dt="2022-11-30T02:40:19.472" v="4"/>
          <ac:spMkLst>
            <pc:docMk/>
            <pc:sldMasterMk cId="3088424545" sldId="2147483795"/>
            <ac:spMk id="10" creationId="{E33154A9-9D6D-75A6-BEB1-C0367A3A4AE8}"/>
          </ac:spMkLst>
        </pc:spChg>
        <pc:picChg chg="add">
          <ac:chgData name="Karim El Jamali" userId="0a7c8eb8-c4ad-4e01-8ef9-3ece26eb4cac" providerId="ADAL" clId="{467E7377-61C8-034C-AD26-66CE10E98E9E}" dt="2022-11-30T02:40:19.472" v="4"/>
          <ac:picMkLst>
            <pc:docMk/>
            <pc:sldMasterMk cId="3088424545" sldId="2147483795"/>
            <ac:picMk id="7" creationId="{5953D681-4670-FA25-49CD-EE79D9175710}"/>
          </ac:picMkLst>
        </pc:picChg>
        <pc:picChg chg="add">
          <ac:chgData name="Karim El Jamali" userId="0a7c8eb8-c4ad-4e01-8ef9-3ece26eb4cac" providerId="ADAL" clId="{467E7377-61C8-034C-AD26-66CE10E98E9E}" dt="2022-11-30T02:40:19.472" v="4"/>
          <ac:picMkLst>
            <pc:docMk/>
            <pc:sldMasterMk cId="3088424545" sldId="2147483795"/>
            <ac:picMk id="8" creationId="{F2FBEC20-B6AB-B34D-EE46-34E7A87D267E}"/>
          </ac:picMkLst>
        </pc:picChg>
        <pc:picChg chg="add">
          <ac:chgData name="Karim El Jamali" userId="0a7c8eb8-c4ad-4e01-8ef9-3ece26eb4cac" providerId="ADAL" clId="{467E7377-61C8-034C-AD26-66CE10E98E9E}" dt="2022-11-30T02:40:19.472" v="4"/>
          <ac:picMkLst>
            <pc:docMk/>
            <pc:sldMasterMk cId="3088424545" sldId="2147483795"/>
            <ac:picMk id="12" creationId="{45DE87A0-3387-1964-BBC7-C807DA4F43AD}"/>
          </ac:picMkLst>
        </pc:picChg>
        <pc:picChg chg="add">
          <ac:chgData name="Karim El Jamali" userId="0a7c8eb8-c4ad-4e01-8ef9-3ece26eb4cac" providerId="ADAL" clId="{467E7377-61C8-034C-AD26-66CE10E98E9E}" dt="2022-11-30T02:40:19.472" v="4"/>
          <ac:picMkLst>
            <pc:docMk/>
            <pc:sldMasterMk cId="3088424545" sldId="2147483795"/>
            <ac:picMk id="13" creationId="{08C9C036-4D54-1A7E-BC0D-F74BDFD6AFF2}"/>
          </ac:picMkLst>
        </pc:picChg>
        <pc:cxnChg chg="add">
          <ac:chgData name="Karim El Jamali" userId="0a7c8eb8-c4ad-4e01-8ef9-3ece26eb4cac" providerId="ADAL" clId="{467E7377-61C8-034C-AD26-66CE10E98E9E}" dt="2022-11-30T02:40:19.472" v="4"/>
          <ac:cxnSpMkLst>
            <pc:docMk/>
            <pc:sldMasterMk cId="3088424545" sldId="2147483795"/>
            <ac:cxnSpMk id="11" creationId="{B9405378-7CA2-F89C-37FB-32FAE9F5688D}"/>
          </ac:cxnSpMkLst>
        </pc:cxnChg>
        <pc:sldLayoutChg chg="modTransition">
          <pc:chgData name="Karim El Jamali" userId="0a7c8eb8-c4ad-4e01-8ef9-3ece26eb4cac" providerId="ADAL" clId="{467E7377-61C8-034C-AD26-66CE10E98E9E}" dt="2022-11-30T02:40:33.079" v="17"/>
          <pc:sldLayoutMkLst>
            <pc:docMk/>
            <pc:sldMasterMk cId="3088424545" sldId="2147483795"/>
            <pc:sldLayoutMk cId="1975588308" sldId="2147483797"/>
          </pc:sldLayoutMkLst>
        </pc:sldLayoutChg>
        <pc:sldLayoutChg chg="modTransition">
          <pc:chgData name="Karim El Jamali" userId="0a7c8eb8-c4ad-4e01-8ef9-3ece26eb4cac" providerId="ADAL" clId="{467E7377-61C8-034C-AD26-66CE10E98E9E}" dt="2022-11-30T02:40:33.079" v="17"/>
          <pc:sldLayoutMkLst>
            <pc:docMk/>
            <pc:sldMasterMk cId="3088424545" sldId="2147483795"/>
            <pc:sldLayoutMk cId="1305549161" sldId="2147483801"/>
          </pc:sldLayoutMkLst>
        </pc:sldLayoutChg>
        <pc:sldLayoutChg chg="modTransition">
          <pc:chgData name="Karim El Jamali" userId="0a7c8eb8-c4ad-4e01-8ef9-3ece26eb4cac" providerId="ADAL" clId="{467E7377-61C8-034C-AD26-66CE10E98E9E}" dt="2022-11-30T02:40:33.079" v="17"/>
          <pc:sldLayoutMkLst>
            <pc:docMk/>
            <pc:sldMasterMk cId="3088424545" sldId="2147483795"/>
            <pc:sldLayoutMk cId="1351165913" sldId="2147483802"/>
          </pc:sldLayoutMkLst>
        </pc:sldLayoutChg>
        <pc:sldLayoutChg chg="addSp delSp">
          <pc:chgData name="Karim El Jamali" userId="0a7c8eb8-c4ad-4e01-8ef9-3ece26eb4cac" providerId="ADAL" clId="{467E7377-61C8-034C-AD26-66CE10E98E9E}" dt="2022-11-30T02:40:33.079" v="17"/>
          <pc:sldLayoutMkLst>
            <pc:docMk/>
            <pc:sldMasterMk cId="3088424545" sldId="2147483795"/>
            <pc:sldLayoutMk cId="3084368919" sldId="2147483807"/>
          </pc:sldLayoutMkLst>
          <pc:spChg chg="add del">
            <ac:chgData name="Karim El Jamali" userId="0a7c8eb8-c4ad-4e01-8ef9-3ece26eb4cac" providerId="ADAL" clId="{467E7377-61C8-034C-AD26-66CE10E98E9E}" dt="2022-11-30T02:40:33.079" v="17"/>
            <ac:spMkLst>
              <pc:docMk/>
              <pc:sldMasterMk cId="3088424545" sldId="2147483795"/>
              <pc:sldLayoutMk cId="3084368919" sldId="2147483807"/>
              <ac:spMk id="46" creationId="{00000000-0000-0000-0000-000000000000}"/>
            </ac:spMkLst>
          </pc:spChg>
          <pc:spChg chg="add del">
            <ac:chgData name="Karim El Jamali" userId="0a7c8eb8-c4ad-4e01-8ef9-3ece26eb4cac" providerId="ADAL" clId="{467E7377-61C8-034C-AD26-66CE10E98E9E}" dt="2022-11-30T02:40:33.079" v="17"/>
            <ac:spMkLst>
              <pc:docMk/>
              <pc:sldMasterMk cId="3088424545" sldId="2147483795"/>
              <pc:sldLayoutMk cId="3084368919" sldId="2147483807"/>
              <ac:spMk id="47" creationId="{00000000-0000-0000-0000-000000000000}"/>
            </ac:spMkLst>
          </pc:spChg>
          <pc:picChg chg="add del">
            <ac:chgData name="Karim El Jamali" userId="0a7c8eb8-c4ad-4e01-8ef9-3ece26eb4cac" providerId="ADAL" clId="{467E7377-61C8-034C-AD26-66CE10E98E9E}" dt="2022-11-30T02:40:33.079" v="17"/>
            <ac:picMkLst>
              <pc:docMk/>
              <pc:sldMasterMk cId="3088424545" sldId="2147483795"/>
              <pc:sldLayoutMk cId="3084368919" sldId="2147483807"/>
              <ac:picMk id="28" creationId="{00000000-0000-0000-0000-000000000000}"/>
            </ac:picMkLst>
          </pc:picChg>
          <pc:cxnChg chg="add del">
            <ac:chgData name="Karim El Jamali" userId="0a7c8eb8-c4ad-4e01-8ef9-3ece26eb4cac" providerId="ADAL" clId="{467E7377-61C8-034C-AD26-66CE10E98E9E}" dt="2022-11-30T02:40:33.079" v="17"/>
            <ac:cxnSpMkLst>
              <pc:docMk/>
              <pc:sldMasterMk cId="3088424545" sldId="2147483795"/>
              <pc:sldLayoutMk cId="3084368919" sldId="2147483807"/>
              <ac:cxnSpMk id="49" creationId="{00000000-0000-0000-0000-000000000000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467E7377-61C8-034C-AD26-66CE10E98E9E}" dt="2022-11-30T02:40:26.302" v="11"/>
        <pc:sldMasterMkLst>
          <pc:docMk/>
          <pc:sldMasterMk cId="517169278" sldId="2147483808"/>
        </pc:sldMasterMkLst>
        <pc:spChg chg="add">
          <ac:chgData name="Karim El Jamali" userId="0a7c8eb8-c4ad-4e01-8ef9-3ece26eb4cac" providerId="ADAL" clId="{467E7377-61C8-034C-AD26-66CE10E98E9E}" dt="2022-11-30T02:40:24.558" v="10"/>
          <ac:spMkLst>
            <pc:docMk/>
            <pc:sldMasterMk cId="517169278" sldId="2147483808"/>
            <ac:spMk id="9" creationId="{36E4952F-FE40-DE83-38D3-CFF36EE8BD93}"/>
          </ac:spMkLst>
        </pc:spChg>
        <pc:spChg chg="add">
          <ac:chgData name="Karim El Jamali" userId="0a7c8eb8-c4ad-4e01-8ef9-3ece26eb4cac" providerId="ADAL" clId="{467E7377-61C8-034C-AD26-66CE10E98E9E}" dt="2022-11-30T02:40:24.558" v="10"/>
          <ac:spMkLst>
            <pc:docMk/>
            <pc:sldMasterMk cId="517169278" sldId="2147483808"/>
            <ac:spMk id="10" creationId="{59A46632-2C33-CD8D-B2DD-1DE5ABD0240A}"/>
          </ac:spMkLst>
        </pc:spChg>
        <pc:picChg chg="add">
          <ac:chgData name="Karim El Jamali" userId="0a7c8eb8-c4ad-4e01-8ef9-3ece26eb4cac" providerId="ADAL" clId="{467E7377-61C8-034C-AD26-66CE10E98E9E}" dt="2022-11-30T02:40:24.558" v="10"/>
          <ac:picMkLst>
            <pc:docMk/>
            <pc:sldMasterMk cId="517169278" sldId="2147483808"/>
            <ac:picMk id="7" creationId="{F1D2A505-4B8B-966B-B389-FB38F4C498A2}"/>
          </ac:picMkLst>
        </pc:picChg>
        <pc:picChg chg="add">
          <ac:chgData name="Karim El Jamali" userId="0a7c8eb8-c4ad-4e01-8ef9-3ece26eb4cac" providerId="ADAL" clId="{467E7377-61C8-034C-AD26-66CE10E98E9E}" dt="2022-11-30T02:40:24.558" v="10"/>
          <ac:picMkLst>
            <pc:docMk/>
            <pc:sldMasterMk cId="517169278" sldId="2147483808"/>
            <ac:picMk id="8" creationId="{A8C300E6-0199-CC49-DF43-39E73F986CB6}"/>
          </ac:picMkLst>
        </pc:picChg>
        <pc:picChg chg="add">
          <ac:chgData name="Karim El Jamali" userId="0a7c8eb8-c4ad-4e01-8ef9-3ece26eb4cac" providerId="ADAL" clId="{467E7377-61C8-034C-AD26-66CE10E98E9E}" dt="2022-11-30T02:40:24.558" v="10"/>
          <ac:picMkLst>
            <pc:docMk/>
            <pc:sldMasterMk cId="517169278" sldId="2147483808"/>
            <ac:picMk id="12" creationId="{E6CA0F40-B2F5-C823-5770-35867B5CC51E}"/>
          </ac:picMkLst>
        </pc:picChg>
        <pc:picChg chg="add">
          <ac:chgData name="Karim El Jamali" userId="0a7c8eb8-c4ad-4e01-8ef9-3ece26eb4cac" providerId="ADAL" clId="{467E7377-61C8-034C-AD26-66CE10E98E9E}" dt="2022-11-30T02:40:24.558" v="10"/>
          <ac:picMkLst>
            <pc:docMk/>
            <pc:sldMasterMk cId="517169278" sldId="2147483808"/>
            <ac:picMk id="13" creationId="{A77118E4-48AD-1E75-C4BA-783C6768AF35}"/>
          </ac:picMkLst>
        </pc:picChg>
        <pc:cxnChg chg="add">
          <ac:chgData name="Karim El Jamali" userId="0a7c8eb8-c4ad-4e01-8ef9-3ece26eb4cac" providerId="ADAL" clId="{467E7377-61C8-034C-AD26-66CE10E98E9E}" dt="2022-11-30T02:40:24.558" v="10"/>
          <ac:cxnSpMkLst>
            <pc:docMk/>
            <pc:sldMasterMk cId="517169278" sldId="2147483808"/>
            <ac:cxnSpMk id="11" creationId="{A70D0720-B188-D521-C7E7-0C2F18E2ECA7}"/>
          </ac:cxnSpMkLst>
        </pc:cxnChg>
        <pc:sldLayoutChg chg="modTransition">
          <pc:chgData name="Karim El Jamali" userId="0a7c8eb8-c4ad-4e01-8ef9-3ece26eb4cac" providerId="ADAL" clId="{467E7377-61C8-034C-AD26-66CE10E98E9E}" dt="2022-11-30T02:40:26.302" v="11"/>
          <pc:sldLayoutMkLst>
            <pc:docMk/>
            <pc:sldMasterMk cId="517169278" sldId="2147483808"/>
            <pc:sldLayoutMk cId="2903903307" sldId="2147483810"/>
          </pc:sldLayoutMkLst>
        </pc:sldLayoutChg>
        <pc:sldLayoutChg chg="modTransition">
          <pc:chgData name="Karim El Jamali" userId="0a7c8eb8-c4ad-4e01-8ef9-3ece26eb4cac" providerId="ADAL" clId="{467E7377-61C8-034C-AD26-66CE10E98E9E}" dt="2022-11-30T02:40:26.302" v="11"/>
          <pc:sldLayoutMkLst>
            <pc:docMk/>
            <pc:sldMasterMk cId="517169278" sldId="2147483808"/>
            <pc:sldLayoutMk cId="4136988704" sldId="2147483814"/>
          </pc:sldLayoutMkLst>
        </pc:sldLayoutChg>
        <pc:sldLayoutChg chg="modTransition">
          <pc:chgData name="Karim El Jamali" userId="0a7c8eb8-c4ad-4e01-8ef9-3ece26eb4cac" providerId="ADAL" clId="{467E7377-61C8-034C-AD26-66CE10E98E9E}" dt="2022-11-30T02:40:26.302" v="11"/>
          <pc:sldLayoutMkLst>
            <pc:docMk/>
            <pc:sldMasterMk cId="517169278" sldId="2147483808"/>
            <pc:sldLayoutMk cId="2634540820" sldId="2147483815"/>
          </pc:sldLayoutMkLst>
        </pc:sldLayoutChg>
      </pc:sldMasterChg>
    </pc:docChg>
  </pc:docChgLst>
  <pc:docChgLst>
    <pc:chgData name="Shahzad Ali" userId="ecba8e45-00b4-4f6b-a2f0-4dc2d773ca2c" providerId="ADAL" clId="{26AAA7AD-97C1-D845-A258-5C53270D6E23}"/>
    <pc:docChg chg="undo custSel addSld delSld modSld modShowInfo">
      <pc:chgData name="Shahzad Ali" userId="ecba8e45-00b4-4f6b-a2f0-4dc2d773ca2c" providerId="ADAL" clId="{26AAA7AD-97C1-D845-A258-5C53270D6E23}" dt="2020-07-30T21:10:23.082" v="1012" actId="1076"/>
      <pc:docMkLst>
        <pc:docMk/>
      </pc:docMkLst>
      <pc:sldChg chg="modSp mod modAnim">
        <pc:chgData name="Shahzad Ali" userId="ecba8e45-00b4-4f6b-a2f0-4dc2d773ca2c" providerId="ADAL" clId="{26AAA7AD-97C1-D845-A258-5C53270D6E23}" dt="2020-07-30T21:06:44.042" v="1008" actId="20577"/>
        <pc:sldMkLst>
          <pc:docMk/>
          <pc:sldMk cId="1685018965" sldId="2222"/>
        </pc:sldMkLst>
        <pc:spChg chg="mod">
          <ac:chgData name="Shahzad Ali" userId="ecba8e45-00b4-4f6b-a2f0-4dc2d773ca2c" providerId="ADAL" clId="{26AAA7AD-97C1-D845-A258-5C53270D6E23}" dt="2020-07-30T21:06:43.085" v="1007" actId="20577"/>
          <ac:spMkLst>
            <pc:docMk/>
            <pc:sldMk cId="1685018965" sldId="2222"/>
            <ac:spMk id="3" creationId="{C28BD90F-6A4F-4243-94BA-8D7CA1E2A5E4}"/>
          </ac:spMkLst>
        </pc:spChg>
      </pc:sldChg>
      <pc:sldChg chg="modSp mod">
        <pc:chgData name="Shahzad Ali" userId="ecba8e45-00b4-4f6b-a2f0-4dc2d773ca2c" providerId="ADAL" clId="{26AAA7AD-97C1-D845-A258-5C53270D6E23}" dt="2020-07-30T06:10:06.957" v="855" actId="403"/>
        <pc:sldMkLst>
          <pc:docMk/>
          <pc:sldMk cId="366444677" sldId="2327"/>
        </pc:sldMkLst>
        <pc:spChg chg="mod">
          <ac:chgData name="Shahzad Ali" userId="ecba8e45-00b4-4f6b-a2f0-4dc2d773ca2c" providerId="ADAL" clId="{26AAA7AD-97C1-D845-A258-5C53270D6E23}" dt="2020-07-30T06:10:06.957" v="855" actId="403"/>
          <ac:spMkLst>
            <pc:docMk/>
            <pc:sldMk cId="366444677" sldId="2327"/>
            <ac:spMk id="76" creationId="{F6F2594E-E22F-FD48-B0FA-4F4B35A11DE2}"/>
          </ac:spMkLst>
        </pc:spChg>
      </pc:sldChg>
      <pc:sldChg chg="modSp">
        <pc:chgData name="Shahzad Ali" userId="ecba8e45-00b4-4f6b-a2f0-4dc2d773ca2c" providerId="ADAL" clId="{26AAA7AD-97C1-D845-A258-5C53270D6E23}" dt="2020-07-30T05:59:59.005" v="282" actId="207"/>
        <pc:sldMkLst>
          <pc:docMk/>
          <pc:sldMk cId="359108654" sldId="2328"/>
        </pc:sldMkLst>
        <pc:spChg chg="mod">
          <ac:chgData name="Shahzad Ali" userId="ecba8e45-00b4-4f6b-a2f0-4dc2d773ca2c" providerId="ADAL" clId="{26AAA7AD-97C1-D845-A258-5C53270D6E23}" dt="2020-07-30T05:59:59.005" v="282" actId="207"/>
          <ac:spMkLst>
            <pc:docMk/>
            <pc:sldMk cId="359108654" sldId="2328"/>
            <ac:spMk id="61" creationId="{B91B9CF6-8C29-E543-A5A3-610BE8A423C7}"/>
          </ac:spMkLst>
        </pc:spChg>
      </pc:sldChg>
      <pc:sldChg chg="modSp mod">
        <pc:chgData name="Shahzad Ali" userId="ecba8e45-00b4-4f6b-a2f0-4dc2d773ca2c" providerId="ADAL" clId="{26AAA7AD-97C1-D845-A258-5C53270D6E23}" dt="2020-07-30T06:03:38.222" v="502" actId="1076"/>
        <pc:sldMkLst>
          <pc:docMk/>
          <pc:sldMk cId="2974468034" sldId="2330"/>
        </pc:sldMkLst>
        <pc:spChg chg="mod">
          <ac:chgData name="Shahzad Ali" userId="ecba8e45-00b4-4f6b-a2f0-4dc2d773ca2c" providerId="ADAL" clId="{26AAA7AD-97C1-D845-A258-5C53270D6E23}" dt="2020-07-30T06:03:38.222" v="502" actId="1076"/>
          <ac:spMkLst>
            <pc:docMk/>
            <pc:sldMk cId="2974468034" sldId="2330"/>
            <ac:spMk id="76" creationId="{8C0D114C-A80F-4D40-9113-1FB389D8237B}"/>
          </ac:spMkLst>
        </pc:spChg>
      </pc:sldChg>
      <pc:sldChg chg="delSp modSp mod delAnim">
        <pc:chgData name="Shahzad Ali" userId="ecba8e45-00b4-4f6b-a2f0-4dc2d773ca2c" providerId="ADAL" clId="{26AAA7AD-97C1-D845-A258-5C53270D6E23}" dt="2020-07-30T06:14:24.619" v="966" actId="478"/>
        <pc:sldMkLst>
          <pc:docMk/>
          <pc:sldMk cId="3885160995" sldId="2331"/>
        </pc:sldMkLst>
        <pc:spChg chg="del">
          <ac:chgData name="Shahzad Ali" userId="ecba8e45-00b4-4f6b-a2f0-4dc2d773ca2c" providerId="ADAL" clId="{26AAA7AD-97C1-D845-A258-5C53270D6E23}" dt="2020-07-30T06:14:24.619" v="966" actId="478"/>
          <ac:spMkLst>
            <pc:docMk/>
            <pc:sldMk cId="3885160995" sldId="2331"/>
            <ac:spMk id="2" creationId="{AB49DCF4-934B-EE4D-AE08-D391B98F955F}"/>
          </ac:spMkLst>
        </pc:spChg>
        <pc:spChg chg="mod">
          <ac:chgData name="Shahzad Ali" userId="ecba8e45-00b4-4f6b-a2f0-4dc2d773ca2c" providerId="ADAL" clId="{26AAA7AD-97C1-D845-A258-5C53270D6E23}" dt="2020-07-30T06:13:17.627" v="965" actId="403"/>
          <ac:spMkLst>
            <pc:docMk/>
            <pc:sldMk cId="3885160995" sldId="2331"/>
            <ac:spMk id="76" creationId="{8C0D114C-A80F-4D40-9113-1FB389D8237B}"/>
          </ac:spMkLst>
        </pc:spChg>
      </pc:sldChg>
      <pc:sldChg chg="add del">
        <pc:chgData name="Shahzad Ali" userId="ecba8e45-00b4-4f6b-a2f0-4dc2d773ca2c" providerId="ADAL" clId="{26AAA7AD-97C1-D845-A258-5C53270D6E23}" dt="2020-07-30T05:27:22.337" v="1"/>
        <pc:sldMkLst>
          <pc:docMk/>
          <pc:sldMk cId="1651169843" sldId="2334"/>
        </pc:sldMkLst>
      </pc:sldChg>
      <pc:sldChg chg="addSp delSp modSp add mod modClrScheme chgLayout">
        <pc:chgData name="Shahzad Ali" userId="ecba8e45-00b4-4f6b-a2f0-4dc2d773ca2c" providerId="ADAL" clId="{26AAA7AD-97C1-D845-A258-5C53270D6E23}" dt="2020-07-30T20:16:36.925" v="982" actId="20577"/>
        <pc:sldMkLst>
          <pc:docMk/>
          <pc:sldMk cId="3634243699" sldId="2334"/>
        </pc:sldMkLst>
        <pc:spChg chg="del mod ord">
          <ac:chgData name="Shahzad Ali" userId="ecba8e45-00b4-4f6b-a2f0-4dc2d773ca2c" providerId="ADAL" clId="{26AAA7AD-97C1-D845-A258-5C53270D6E23}" dt="2020-07-30T20:16:30.916" v="969" actId="700"/>
          <ac:spMkLst>
            <pc:docMk/>
            <pc:sldMk cId="3634243699" sldId="2334"/>
            <ac:spMk id="2" creationId="{5EC7F1AB-03BE-FE45-BF56-8E0B31CDEC90}"/>
          </ac:spMkLst>
        </pc:spChg>
        <pc:spChg chg="del">
          <ac:chgData name="Shahzad Ali" userId="ecba8e45-00b4-4f6b-a2f0-4dc2d773ca2c" providerId="ADAL" clId="{26AAA7AD-97C1-D845-A258-5C53270D6E23}" dt="2020-07-30T20:16:30.916" v="969" actId="700"/>
          <ac:spMkLst>
            <pc:docMk/>
            <pc:sldMk cId="3634243699" sldId="2334"/>
            <ac:spMk id="3" creationId="{818A2ACF-2397-254D-A619-C2453C3206BF}"/>
          </ac:spMkLst>
        </pc:spChg>
        <pc:spChg chg="add mod ord">
          <ac:chgData name="Shahzad Ali" userId="ecba8e45-00b4-4f6b-a2f0-4dc2d773ca2c" providerId="ADAL" clId="{26AAA7AD-97C1-D845-A258-5C53270D6E23}" dt="2020-07-30T20:16:36.925" v="982" actId="20577"/>
          <ac:spMkLst>
            <pc:docMk/>
            <pc:sldMk cId="3634243699" sldId="2334"/>
            <ac:spMk id="4" creationId="{78697E31-D92A-454F-8448-5409795DB0C1}"/>
          </ac:spMkLst>
        </pc:spChg>
      </pc:sldChg>
      <pc:sldChg chg="addSp delSp modSp add mod">
        <pc:chgData name="Shahzad Ali" userId="ecba8e45-00b4-4f6b-a2f0-4dc2d773ca2c" providerId="ADAL" clId="{26AAA7AD-97C1-D845-A258-5C53270D6E23}" dt="2020-07-30T21:10:23.082" v="1012" actId="1076"/>
        <pc:sldMkLst>
          <pc:docMk/>
          <pc:sldMk cId="1057808826" sldId="2335"/>
        </pc:sldMkLst>
        <pc:picChg chg="add del mod">
          <ac:chgData name="Shahzad Ali" userId="ecba8e45-00b4-4f6b-a2f0-4dc2d773ca2c" providerId="ADAL" clId="{26AAA7AD-97C1-D845-A258-5C53270D6E23}" dt="2020-07-30T21:05:42.775" v="991" actId="478"/>
          <ac:picMkLst>
            <pc:docMk/>
            <pc:sldMk cId="1057808826" sldId="2335"/>
            <ac:picMk id="2" creationId="{B54F4CDD-DADC-5E42-BAC6-062EBABB8D12}"/>
          </ac:picMkLst>
        </pc:picChg>
        <pc:picChg chg="add del mod">
          <ac:chgData name="Shahzad Ali" userId="ecba8e45-00b4-4f6b-a2f0-4dc2d773ca2c" providerId="ADAL" clId="{26AAA7AD-97C1-D845-A258-5C53270D6E23}" dt="2020-07-30T21:10:18.175" v="1009" actId="478"/>
          <ac:picMkLst>
            <pc:docMk/>
            <pc:sldMk cId="1057808826" sldId="2335"/>
            <ac:picMk id="3" creationId="{2BB4F220-766D-574B-B424-2A506822669B}"/>
          </ac:picMkLst>
        </pc:picChg>
        <pc:picChg chg="add mod">
          <ac:chgData name="Shahzad Ali" userId="ecba8e45-00b4-4f6b-a2f0-4dc2d773ca2c" providerId="ADAL" clId="{26AAA7AD-97C1-D845-A258-5C53270D6E23}" dt="2020-07-30T21:10:23.082" v="1012" actId="1076"/>
          <ac:picMkLst>
            <pc:docMk/>
            <pc:sldMk cId="1057808826" sldId="2335"/>
            <ac:picMk id="4" creationId="{D138DB6D-C5C0-7142-BBE9-4F5F8B709203}"/>
          </ac:picMkLst>
        </pc:picChg>
      </pc:sldChg>
    </pc:docChg>
  </pc:docChgLst>
  <pc:docChgLst>
    <pc:chgData name="Umair Hoodbhoy" userId="34e0caed-e379-421f-b010-3b58bd2f404c" providerId="ADAL" clId="{C4713A79-DB1B-704F-B96D-BF4BFFB00880}"/>
    <pc:docChg chg="modSld modShowInfo">
      <pc:chgData name="Umair Hoodbhoy" userId="34e0caed-e379-421f-b010-3b58bd2f404c" providerId="ADAL" clId="{C4713A79-DB1B-704F-B96D-BF4BFFB00880}" dt="2021-01-28T18:02:56.561" v="4" actId="20577"/>
      <pc:docMkLst>
        <pc:docMk/>
      </pc:docMkLst>
      <pc:sldChg chg="modSp mod">
        <pc:chgData name="Umair Hoodbhoy" userId="34e0caed-e379-421f-b010-3b58bd2f404c" providerId="ADAL" clId="{C4713A79-DB1B-704F-B96D-BF4BFFB00880}" dt="2021-01-28T18:02:56.561" v="4" actId="20577"/>
        <pc:sldMkLst>
          <pc:docMk/>
          <pc:sldMk cId="1685018965" sldId="2222"/>
        </pc:sldMkLst>
        <pc:spChg chg="mod">
          <ac:chgData name="Umair Hoodbhoy" userId="34e0caed-e379-421f-b010-3b58bd2f404c" providerId="ADAL" clId="{C4713A79-DB1B-704F-B96D-BF4BFFB00880}" dt="2021-01-28T18:02:56.561" v="4" actId="20577"/>
          <ac:spMkLst>
            <pc:docMk/>
            <pc:sldMk cId="1685018965" sldId="2222"/>
            <ac:spMk id="3" creationId="{C28BD90F-6A4F-4243-94BA-8D7CA1E2A5E4}"/>
          </ac:spMkLst>
        </pc:spChg>
      </pc:sldChg>
    </pc:docChg>
  </pc:docChgLst>
  <pc:docChgLst>
    <pc:chgData name="Shahzad Ali" userId="ecba8e45-00b4-4f6b-a2f0-4dc2d773ca2c" providerId="ADAL" clId="{5B9515DD-3ABB-D949-B517-56140DED843A}"/>
    <pc:docChg chg="modSld">
      <pc:chgData name="Shahzad Ali" userId="ecba8e45-00b4-4f6b-a2f0-4dc2d773ca2c" providerId="ADAL" clId="{5B9515DD-3ABB-D949-B517-56140DED843A}" dt="2024-03-05T14:43:41.544" v="1" actId="403"/>
      <pc:docMkLst>
        <pc:docMk/>
      </pc:docMkLst>
      <pc:sldChg chg="modSp mod">
        <pc:chgData name="Shahzad Ali" userId="ecba8e45-00b4-4f6b-a2f0-4dc2d773ca2c" providerId="ADAL" clId="{5B9515DD-3ABB-D949-B517-56140DED843A}" dt="2024-03-05T14:43:41.544" v="1" actId="403"/>
        <pc:sldMkLst>
          <pc:docMk/>
          <pc:sldMk cId="1323792454" sldId="2199"/>
        </pc:sldMkLst>
        <pc:spChg chg="mod">
          <ac:chgData name="Shahzad Ali" userId="ecba8e45-00b4-4f6b-a2f0-4dc2d773ca2c" providerId="ADAL" clId="{5B9515DD-3ABB-D949-B517-56140DED843A}" dt="2024-03-05T14:43:41.544" v="1" actId="403"/>
          <ac:spMkLst>
            <pc:docMk/>
            <pc:sldMk cId="1323792454" sldId="2199"/>
            <ac:spMk id="3" creationId="{CDBE830B-8754-DAAE-A39A-26FFCBE2A5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4/30/24</a:t>
            </a:fld>
            <a:endParaRPr lang="en-US" dirty="0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 dirty="0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4/30/24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572000" y="992926"/>
            <a:ext cx="4572001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1" y="2379609"/>
            <a:ext cx="4572107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1905" y="3389084"/>
            <a:ext cx="4572107" cy="75485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6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27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28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820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8304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2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23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33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826353" y="992926"/>
            <a:ext cx="4317648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27724" y="2379609"/>
            <a:ext cx="4316383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826488" y="3389084"/>
            <a:ext cx="4317523" cy="75485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4841560" y="1845298"/>
            <a:ext cx="430244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1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8555010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6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6"/>
            <a:ext cx="8555010" cy="3976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7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1090247"/>
            <a:ext cx="8555010" cy="3613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644" y="685800"/>
            <a:ext cx="8152210" cy="280988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3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6208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1" y="4886770"/>
            <a:ext cx="1179857" cy="1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096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9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2806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9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221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887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523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5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08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2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4540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1722" y="4918115"/>
            <a:ext cx="927933" cy="113481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29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-11218" y="254794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5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402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842197"/>
            <a:ext cx="455016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1B9030-BA52-2D3E-67FD-0736E92D431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3" y="4877190"/>
            <a:ext cx="154104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3958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437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555007" y="69851"/>
            <a:ext cx="491592" cy="553041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Design Exercise Knowledge Check: </a:t>
            </a:r>
            <a:br>
              <a:rPr lang="en-US"/>
            </a:br>
            <a:r>
              <a:rPr lang="en-US"/>
              <a:t>2 Regions, 2 Clouds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15798-2A8A-3E43-8BFF-150156216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830B-8754-DAAE-A39A-26FFCBE2A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ACE Solutions Architecture Team</a:t>
            </a:r>
          </a:p>
        </p:txBody>
      </p:sp>
    </p:spTree>
    <p:extLst>
      <p:ext uri="{BB962C8B-B14F-4D97-AF65-F5344CB8AC3E}">
        <p14:creationId xmlns:p14="http://schemas.microsoft.com/office/powerpoint/2010/main" val="13237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52CC-5888-6A47-8A94-C0A0843C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Globex</a:t>
            </a:r>
            <a:r>
              <a:rPr lang="en-US" sz="2400" dirty="0"/>
              <a:t> Corp: Business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0B1DF-74C6-5546-A129-D424627C2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D90F-6A4F-4243-94BA-8D7CA1E2A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800" b="0">
                <a:latin typeface="+mn-lt"/>
              </a:rPr>
              <a:t>Globex Corp </a:t>
            </a:r>
            <a:r>
              <a:rPr lang="en-US" sz="1800" b="0">
                <a:solidFill>
                  <a:schemeClr val="accent1"/>
                </a:solidFill>
                <a:latin typeface="+mn-lt"/>
              </a:rPr>
              <a:t>uses GCP and Azure</a:t>
            </a:r>
            <a:endParaRPr lang="en-US" sz="1800" b="0">
              <a:latin typeface="+mn-lt"/>
            </a:endParaRPr>
          </a:p>
          <a:p>
            <a:r>
              <a:rPr lang="en-US" sz="1800" b="0">
                <a:latin typeface="+mn-lt"/>
              </a:rPr>
              <a:t>They are running </a:t>
            </a:r>
            <a:r>
              <a:rPr lang="en-US" sz="1800" b="0">
                <a:solidFill>
                  <a:srgbClr val="E24201"/>
                </a:solidFill>
                <a:latin typeface="+mn-lt"/>
              </a:rPr>
              <a:t>production and test workloads </a:t>
            </a:r>
            <a:r>
              <a:rPr lang="en-US" sz="1800" b="0">
                <a:latin typeface="+mn-lt"/>
              </a:rPr>
              <a:t>in Frankfurt and Singapore regions</a:t>
            </a:r>
          </a:p>
          <a:p>
            <a:r>
              <a:rPr lang="en-US" sz="1800" b="0">
                <a:latin typeface="+mn-lt"/>
              </a:rPr>
              <a:t>The goal is that prod applications have high-quality links (</a:t>
            </a:r>
            <a:r>
              <a:rPr lang="en-US" sz="1800" b="0">
                <a:solidFill>
                  <a:srgbClr val="E24201"/>
                </a:solidFill>
                <a:latin typeface="+mn-lt"/>
              </a:rPr>
              <a:t>low latency</a:t>
            </a:r>
            <a:r>
              <a:rPr lang="en-US" sz="1800" b="0">
                <a:latin typeface="+mn-lt"/>
              </a:rPr>
              <a:t>) to provide the best customer experience for the end users</a:t>
            </a:r>
          </a:p>
          <a:p>
            <a:r>
              <a:rPr lang="en-US" sz="1800" b="0">
                <a:latin typeface="+mn-lt"/>
              </a:rPr>
              <a:t>Sensitive data is exchanged, so the traffic needs to be perfectly </a:t>
            </a:r>
            <a:r>
              <a:rPr lang="en-US" sz="1800" b="0">
                <a:solidFill>
                  <a:srgbClr val="E24201"/>
                </a:solidFill>
                <a:latin typeface="+mn-lt"/>
              </a:rPr>
              <a:t>secure</a:t>
            </a:r>
            <a:r>
              <a:rPr lang="en-US" sz="1800" b="0">
                <a:latin typeface="+mn-lt"/>
              </a:rPr>
              <a:t> to protect the end user 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69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2F985-941B-6E79-648C-CA31D23F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Globex</a:t>
            </a:r>
            <a:r>
              <a:rPr lang="en-US" sz="2400" dirty="0"/>
              <a:t> </a:t>
            </a: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Corp: Cloud Architecture Requirements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8CEA07-40DB-5348-BDA7-228ADF1165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D90F-6A4F-4243-94BA-8D7CA1E2A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chemeClr val="accent1"/>
                </a:solidFill>
                <a:latin typeface="+mn-lt"/>
              </a:rPr>
              <a:t>Let’s design the cloud network architecture </a:t>
            </a:r>
            <a:r>
              <a:rPr lang="en-US" sz="1200" b="0" dirty="0">
                <a:latin typeface="+mn-lt"/>
              </a:rPr>
              <a:t>for Globex, given the following 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PROD and TEST need to be </a:t>
            </a:r>
            <a:r>
              <a:rPr lang="en-US" sz="1200" b="0" dirty="0">
                <a:solidFill>
                  <a:srgbClr val="E24201"/>
                </a:solidFill>
                <a:latin typeface="+mn-lt"/>
              </a:rPr>
              <a:t>segmented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PROD and TEST need to have access to the </a:t>
            </a:r>
            <a:r>
              <a:rPr lang="en-US" sz="1200" b="0" dirty="0">
                <a:solidFill>
                  <a:srgbClr val="E24201"/>
                </a:solidFill>
                <a:latin typeface="+mn-lt"/>
              </a:rPr>
              <a:t>Shared Services VNet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All the traffic between networks needs to be </a:t>
            </a:r>
            <a:r>
              <a:rPr lang="en-US" sz="1200" b="0" dirty="0">
                <a:solidFill>
                  <a:srgbClr val="E24201"/>
                </a:solidFill>
                <a:latin typeface="+mn-lt"/>
              </a:rPr>
              <a:t>encrypted</a:t>
            </a:r>
            <a:r>
              <a:rPr lang="en-US" sz="1200" b="0" dirty="0">
                <a:latin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Traffic going between PROD networks needs to be </a:t>
            </a:r>
            <a:r>
              <a:rPr lang="en-US" sz="1200" b="0" dirty="0">
                <a:solidFill>
                  <a:srgbClr val="E24201"/>
                </a:solidFill>
                <a:latin typeface="+mn-lt"/>
              </a:rPr>
              <a:t>inspected by a Firewall, with </a:t>
            </a:r>
            <a:r>
              <a:rPr lang="en-US" sz="1200" b="0">
                <a:solidFill>
                  <a:srgbClr val="E24201"/>
                </a:solidFill>
                <a:latin typeface="+mn-lt"/>
              </a:rPr>
              <a:t>intrusion detection.</a:t>
            </a:r>
            <a:endParaRPr lang="en-US" sz="1200" b="0" dirty="0">
              <a:solidFill>
                <a:srgbClr val="E24201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solidFill>
                  <a:srgbClr val="E24201"/>
                </a:solidFill>
                <a:latin typeface="+mn-lt"/>
              </a:rPr>
              <a:t>Lowest latency </a:t>
            </a:r>
            <a:r>
              <a:rPr lang="en-US" sz="1200" b="0" dirty="0">
                <a:latin typeface="+mn-lt"/>
              </a:rPr>
              <a:t>possible should be the goal always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0" dirty="0">
                <a:latin typeface="+mn-lt"/>
              </a:rPr>
              <a:t>Validation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b="0" dirty="0">
                <a:latin typeface="+mn-lt"/>
              </a:rPr>
              <a:t>How would you validate that prod and test are segmented?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b="0" dirty="0">
                <a:latin typeface="+mn-lt"/>
              </a:rPr>
              <a:t>What are the expected routing tables at vpc route table, spoke and transit gateways for different segments?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b="0" dirty="0">
                <a:latin typeface="+mn-lt"/>
              </a:rPr>
              <a:t>How can you check traffic between Test and a server in Shared Services in last hour?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b="0" dirty="0">
                <a:latin typeface="+mn-lt"/>
              </a:rPr>
              <a:t>FRA-Prod-AKS is reporting high latency when accessing SIN-GKE-PROD. What can be some things to look at </a:t>
            </a:r>
            <a:br>
              <a:rPr lang="en-US" sz="1000" b="0" dirty="0">
                <a:latin typeface="+mn-lt"/>
              </a:rPr>
            </a:br>
            <a:r>
              <a:rPr lang="en-US" sz="1000" b="0" dirty="0">
                <a:latin typeface="+mn-lt"/>
              </a:rPr>
              <a:t>to find the issue?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50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4D109-56AF-D54F-829D-823F67CA6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697E31-D92A-454F-8448-5409795DB0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400" y="185738"/>
            <a:ext cx="8107050" cy="436562"/>
          </a:xfrm>
        </p:spPr>
        <p:txBody>
          <a:bodyPr>
            <a:normAutofit/>
          </a:bodyPr>
          <a:lstStyle/>
          <a:p>
            <a:r>
              <a:rPr lang="en-US" dirty="0"/>
              <a:t>Design Template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7882-7CEB-8745-A639-450561EE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6" b="4231"/>
          <a:stretch/>
        </p:blipFill>
        <p:spPr bwMode="auto">
          <a:xfrm>
            <a:off x="0" y="1296145"/>
            <a:ext cx="9144000" cy="33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195742-D3A3-5649-A894-70EE5474A7AF}"/>
              </a:ext>
            </a:extLst>
          </p:cNvPr>
          <p:cNvSpPr/>
          <p:nvPr/>
        </p:nvSpPr>
        <p:spPr>
          <a:xfrm>
            <a:off x="3888419" y="209648"/>
            <a:ext cx="48827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PROD and TEST need to be </a:t>
            </a:r>
            <a:r>
              <a:rPr lang="en-US" sz="1000" dirty="0">
                <a:solidFill>
                  <a:srgbClr val="E24201"/>
                </a:solidFill>
              </a:rPr>
              <a:t>segmented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PROD and TEST need to have access to the </a:t>
            </a:r>
            <a:r>
              <a:rPr lang="en-US" sz="1000" dirty="0">
                <a:solidFill>
                  <a:srgbClr val="E24201"/>
                </a:solidFill>
              </a:rPr>
              <a:t>Shared Services VNet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All the traffic between networks needs to be </a:t>
            </a:r>
            <a:r>
              <a:rPr lang="en-US" sz="1000" dirty="0">
                <a:solidFill>
                  <a:srgbClr val="E24201"/>
                </a:solidFill>
              </a:rPr>
              <a:t>encrypted</a:t>
            </a:r>
            <a:r>
              <a:rPr lang="en-US" sz="1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Traffic going between PROD networks needs to be </a:t>
            </a:r>
            <a:r>
              <a:rPr lang="en-US" sz="1000" dirty="0">
                <a:solidFill>
                  <a:srgbClr val="E24201"/>
                </a:solidFill>
              </a:rPr>
              <a:t>inspected by an NGFW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E24201"/>
                </a:solidFill>
              </a:rPr>
              <a:t>Lowest latency </a:t>
            </a:r>
            <a:r>
              <a:rPr lang="en-US" sz="1000" dirty="0"/>
              <a:t>possible should be the goal always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342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B8D50817-AB3D-4739-8F3A-4FF9824CD821}"/>
</file>

<file path=customXml/itemProps2.xml><?xml version="1.0" encoding="utf-8"?>
<ds:datastoreItem xmlns:ds="http://schemas.openxmlformats.org/officeDocument/2006/customXml" ds:itemID="{FBEA3305-C005-45A8-97BE-96911CFD7A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48C27-8853-4CA8-9579-2DE878577D2D}">
  <ds:schemaRefs>
    <ds:schemaRef ds:uri="http://purl.org/dc/dcmitype/"/>
    <ds:schemaRef ds:uri="http://purl.org/dc/terms/"/>
    <ds:schemaRef ds:uri="441d0141-fee1-4d79-859b-40b8ef8f47c8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86145dc-5422-4d95-9035-99d1eb0aad04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278</Words>
  <Application>Microsoft Macintosh PowerPoint</Application>
  <PresentationFormat>On-screen Show (16:9)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Gotham Light</vt:lpstr>
      <vt:lpstr>1_Aviatrix_lite</vt:lpstr>
      <vt:lpstr>Aviatrix_lite</vt:lpstr>
      <vt:lpstr>Design Exercise Knowledge Check:  2 Regions, 2 Clouds</vt:lpstr>
      <vt:lpstr>Globex Corp: Business Objectives</vt:lpstr>
      <vt:lpstr>Globex Corp: Cloud Architecture Requirements</vt:lpstr>
      <vt:lpstr>Design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Transit Design</dc:title>
  <dc:creator>Karthik Balachandran</dc:creator>
  <cp:lastModifiedBy>Rizwan Jamal</cp:lastModifiedBy>
  <cp:revision>7</cp:revision>
  <cp:lastPrinted>2019-09-10T16:25:40Z</cp:lastPrinted>
  <dcterms:created xsi:type="dcterms:W3CDTF">2019-01-27T18:25:32Z</dcterms:created>
  <dcterms:modified xsi:type="dcterms:W3CDTF">2024-04-30T13:34:32Z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