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89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076137455" r:id="rId6"/>
    <p:sldId id="2076137454" r:id="rId7"/>
    <p:sldId id="2076137262" r:id="rId8"/>
    <p:sldId id="2076137240" r:id="rId9"/>
    <p:sldId id="2076137253" r:id="rId10"/>
    <p:sldId id="2355" r:id="rId11"/>
    <p:sldId id="2076137453" r:id="rId12"/>
    <p:sldId id="2076137452" r:id="rId1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12" userDrawn="1">
          <p15:clr>
            <a:srgbClr val="A4A3A4"/>
          </p15:clr>
        </p15:guide>
        <p15:guide id="2" pos="3336" userDrawn="1">
          <p15:clr>
            <a:srgbClr val="A4A3A4"/>
          </p15:clr>
        </p15:guide>
        <p15:guide id="3" pos="4248" userDrawn="1">
          <p15:clr>
            <a:srgbClr val="A4A3A4"/>
          </p15:clr>
        </p15:guide>
        <p15:guide id="4" orient="horz" pos="204" userDrawn="1">
          <p15:clr>
            <a:srgbClr val="A4A3A4"/>
          </p15:clr>
        </p15:guide>
        <p15:guide id="5" pos="2448" userDrawn="1">
          <p15:clr>
            <a:srgbClr val="A4A3A4"/>
          </p15:clr>
        </p15:guide>
        <p15:guide id="6" pos="1536" userDrawn="1">
          <p15:clr>
            <a:srgbClr val="A4A3A4"/>
          </p15:clr>
        </p15:guide>
        <p15:guide id="7" orient="horz" pos="2724" userDrawn="1">
          <p15:clr>
            <a:srgbClr val="A4A3A4"/>
          </p15:clr>
        </p15:guide>
        <p15:guide id="8" pos="600" userDrawn="1">
          <p15:clr>
            <a:srgbClr val="A4A3A4"/>
          </p15:clr>
        </p15:guide>
        <p15:guide id="9" pos="2976">
          <p15:clr>
            <a:srgbClr val="A4A3A4"/>
          </p15:clr>
        </p15:guide>
        <p15:guide id="10" orient="horz" pos="2957">
          <p15:clr>
            <a:srgbClr val="A4A3A4"/>
          </p15:clr>
        </p15:guide>
        <p15:guide id="11" pos="1544">
          <p15:clr>
            <a:srgbClr val="A4A3A4"/>
          </p15:clr>
        </p15:guide>
        <p15:guide id="12" orient="horz" pos="1212" userDrawn="1">
          <p15:clr>
            <a:srgbClr val="A4A3A4"/>
          </p15:clr>
        </p15:guide>
        <p15:guide id="13" pos="288" userDrawn="1">
          <p15:clr>
            <a:srgbClr val="A4A3A4"/>
          </p15:clr>
        </p15:guide>
        <p15:guide id="14" orient="horz" pos="5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00"/>
    <a:srgbClr val="E24201"/>
    <a:srgbClr val="E24102"/>
    <a:srgbClr val="FF06EE"/>
    <a:srgbClr val="365366"/>
    <a:srgbClr val="355466"/>
    <a:srgbClr val="8AC9D1"/>
    <a:srgbClr val="497485"/>
    <a:srgbClr val="FF3D3D"/>
    <a:srgbClr val="EDF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672401-E6F8-6E4F-8332-DD5EEFBD6A29}" v="2" dt="2024-01-20T22:34:13.1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89"/>
    <p:restoredTop sz="60204"/>
  </p:normalViewPr>
  <p:slideViewPr>
    <p:cSldViewPr snapToGrid="0" snapToObjects="1">
      <p:cViewPr varScale="1">
        <p:scale>
          <a:sx n="99" d="100"/>
          <a:sy n="99" d="100"/>
        </p:scale>
        <p:origin x="3120" y="176"/>
      </p:cViewPr>
      <p:guideLst>
        <p:guide orient="horz" pos="3012"/>
        <p:guide pos="3336"/>
        <p:guide pos="4248"/>
        <p:guide orient="horz" pos="204"/>
        <p:guide pos="2448"/>
        <p:guide pos="1536"/>
        <p:guide orient="horz" pos="2724"/>
        <p:guide pos="600"/>
        <p:guide pos="2976"/>
        <p:guide orient="horz" pos="2957"/>
        <p:guide pos="1544"/>
        <p:guide orient="horz" pos="1212"/>
        <p:guide pos="288"/>
        <p:guide orient="horz" pos="516"/>
      </p:guideLst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zad Ali" userId="ecba8e45-00b4-4f6b-a2f0-4dc2d773ca2c" providerId="ADAL" clId="{19388DEE-5428-D441-88BE-5218D734A63A}"/>
    <pc:docChg chg="custSel addSld delSld modSld">
      <pc:chgData name="Shahzad Ali" userId="ecba8e45-00b4-4f6b-a2f0-4dc2d773ca2c" providerId="ADAL" clId="{19388DEE-5428-D441-88BE-5218D734A63A}" dt="2020-07-30T18:05:15.140" v="67" actId="20577"/>
      <pc:docMkLst>
        <pc:docMk/>
      </pc:docMkLst>
      <pc:sldChg chg="mod modShow">
        <pc:chgData name="Shahzad Ali" userId="ecba8e45-00b4-4f6b-a2f0-4dc2d773ca2c" providerId="ADAL" clId="{19388DEE-5428-D441-88BE-5218D734A63A}" dt="2020-07-29T22:34:47.655" v="3" actId="729"/>
        <pc:sldMkLst>
          <pc:docMk/>
          <pc:sldMk cId="3013237731" sldId="1916"/>
        </pc:sldMkLst>
      </pc:sldChg>
      <pc:sldChg chg="mod modShow">
        <pc:chgData name="Shahzad Ali" userId="ecba8e45-00b4-4f6b-a2f0-4dc2d773ca2c" providerId="ADAL" clId="{19388DEE-5428-D441-88BE-5218D734A63A}" dt="2020-07-29T22:34:50.150" v="4" actId="729"/>
        <pc:sldMkLst>
          <pc:docMk/>
          <pc:sldMk cId="3576986076" sldId="2358"/>
        </pc:sldMkLst>
      </pc:sldChg>
      <pc:sldChg chg="mod modShow">
        <pc:chgData name="Shahzad Ali" userId="ecba8e45-00b4-4f6b-a2f0-4dc2d773ca2c" providerId="ADAL" clId="{19388DEE-5428-D441-88BE-5218D734A63A}" dt="2020-07-30T13:55:13.269" v="6" actId="729"/>
        <pc:sldMkLst>
          <pc:docMk/>
          <pc:sldMk cId="3167838608" sldId="2076137209"/>
        </pc:sldMkLst>
      </pc:sldChg>
      <pc:sldChg chg="del">
        <pc:chgData name="Shahzad Ali" userId="ecba8e45-00b4-4f6b-a2f0-4dc2d773ca2c" providerId="ADAL" clId="{19388DEE-5428-D441-88BE-5218D734A63A}" dt="2020-07-23T18:31:04.381" v="0" actId="2696"/>
        <pc:sldMkLst>
          <pc:docMk/>
          <pc:sldMk cId="399411703" sldId="2076137224"/>
        </pc:sldMkLst>
      </pc:sldChg>
      <pc:sldChg chg="add mod modTransition modShow">
        <pc:chgData name="Shahzad Ali" userId="ecba8e45-00b4-4f6b-a2f0-4dc2d773ca2c" providerId="ADAL" clId="{19388DEE-5428-D441-88BE-5218D734A63A}" dt="2020-07-29T22:40:45.706" v="5" actId="729"/>
        <pc:sldMkLst>
          <pc:docMk/>
          <pc:sldMk cId="1927343570" sldId="2076137224"/>
        </pc:sldMkLst>
      </pc:sldChg>
      <pc:sldChg chg="modSp">
        <pc:chgData name="Shahzad Ali" userId="ecba8e45-00b4-4f6b-a2f0-4dc2d773ca2c" providerId="ADAL" clId="{19388DEE-5428-D441-88BE-5218D734A63A}" dt="2020-07-30T18:05:15.140" v="67" actId="20577"/>
        <pc:sldMkLst>
          <pc:docMk/>
          <pc:sldMk cId="1673043595" sldId="2076137232"/>
        </pc:sldMkLst>
        <pc:graphicFrameChg chg="mod">
          <ac:chgData name="Shahzad Ali" userId="ecba8e45-00b4-4f6b-a2f0-4dc2d773ca2c" providerId="ADAL" clId="{19388DEE-5428-D441-88BE-5218D734A63A}" dt="2020-07-30T18:05:15.140" v="67" actId="20577"/>
          <ac:graphicFrameMkLst>
            <pc:docMk/>
            <pc:sldMk cId="1673043595" sldId="2076137232"/>
            <ac:graphicFrameMk id="6" creationId="{F729D8C8-4BB5-47E0-88BD-5FC91440D315}"/>
          </ac:graphicFrameMkLst>
        </pc:graphicFrameChg>
      </pc:sldChg>
      <pc:sldChg chg="modSp mod">
        <pc:chgData name="Shahzad Ali" userId="ecba8e45-00b4-4f6b-a2f0-4dc2d773ca2c" providerId="ADAL" clId="{19388DEE-5428-D441-88BE-5218D734A63A}" dt="2020-07-30T18:04:31.541" v="50" actId="20577"/>
        <pc:sldMkLst>
          <pc:docMk/>
          <pc:sldMk cId="4044987022" sldId="2076137239"/>
        </pc:sldMkLst>
        <pc:spChg chg="mod">
          <ac:chgData name="Shahzad Ali" userId="ecba8e45-00b4-4f6b-a2f0-4dc2d773ca2c" providerId="ADAL" clId="{19388DEE-5428-D441-88BE-5218D734A63A}" dt="2020-07-30T18:04:31.541" v="50" actId="20577"/>
          <ac:spMkLst>
            <pc:docMk/>
            <pc:sldMk cId="4044987022" sldId="2076137239"/>
            <ac:spMk id="2" creationId="{829B1062-8183-4A49-B187-182ABD2CE861}"/>
          </ac:spMkLst>
        </pc:spChg>
      </pc:sldChg>
    </pc:docChg>
  </pc:docChgLst>
  <pc:docChgLst>
    <pc:chgData name="Harsha Abeywickrema" userId="S::habeywickrema@aviatrix.com::238e03c4-ddb5-43d9-8816-c4d7b2a279d9" providerId="AD" clId="Web-{8C9F6339-151C-C700-EB83-D698831133C1}"/>
    <pc:docChg chg="modSld">
      <pc:chgData name="Harsha Abeywickrema" userId="S::habeywickrema@aviatrix.com::238e03c4-ddb5-43d9-8816-c4d7b2a279d9" providerId="AD" clId="Web-{8C9F6339-151C-C700-EB83-D698831133C1}" dt="2022-07-25T15:35:08.391" v="0"/>
      <pc:docMkLst>
        <pc:docMk/>
      </pc:docMkLst>
      <pc:sldChg chg="addSp">
        <pc:chgData name="Harsha Abeywickrema" userId="S::habeywickrema@aviatrix.com::238e03c4-ddb5-43d9-8816-c4d7b2a279d9" providerId="AD" clId="Web-{8C9F6339-151C-C700-EB83-D698831133C1}" dt="2022-07-25T15:35:08.391" v="0"/>
        <pc:sldMkLst>
          <pc:docMk/>
          <pc:sldMk cId="1206412405" sldId="2076137262"/>
        </pc:sldMkLst>
        <pc:spChg chg="add">
          <ac:chgData name="Harsha Abeywickrema" userId="S::habeywickrema@aviatrix.com::238e03c4-ddb5-43d9-8816-c4d7b2a279d9" providerId="AD" clId="Web-{8C9F6339-151C-C700-EB83-D698831133C1}" dt="2022-07-25T15:35:08.391" v="0"/>
          <ac:spMkLst>
            <pc:docMk/>
            <pc:sldMk cId="1206412405" sldId="2076137262"/>
            <ac:spMk id="2" creationId="{024E6AC4-F8B7-8FEF-1714-80A021C52F08}"/>
          </ac:spMkLst>
        </pc:spChg>
      </pc:sldChg>
    </pc:docChg>
  </pc:docChgLst>
  <pc:docChgLst>
    <pc:chgData name="Tomasz Klimczyk" userId="8fae020c-eb24-498a-bfc2-b441c4d5aed8" providerId="ADAL" clId="{1FDC3A42-8B95-2A42-AA2E-EC901603CD6B}"/>
    <pc:docChg chg="modShowInfo">
      <pc:chgData name="Tomasz Klimczyk" userId="8fae020c-eb24-498a-bfc2-b441c4d5aed8" providerId="ADAL" clId="{1FDC3A42-8B95-2A42-AA2E-EC901603CD6B}" dt="2021-09-14T08:53:16.224" v="0" actId="2744"/>
      <pc:docMkLst>
        <pc:docMk/>
      </pc:docMkLst>
    </pc:docChg>
  </pc:docChgLst>
  <pc:docChgLst>
    <pc:chgData name="Shahzad Ali" userId="ecba8e45-00b4-4f6b-a2f0-4dc2d773ca2c" providerId="ADAL" clId="{7F3ED8CA-4916-A44F-AA6F-022E31A6B0DD}"/>
    <pc:docChg chg="undo custSel addSld delSld modSld sldOrd modShowInfo">
      <pc:chgData name="Shahzad Ali" userId="ecba8e45-00b4-4f6b-a2f0-4dc2d773ca2c" providerId="ADAL" clId="{7F3ED8CA-4916-A44F-AA6F-022E31A6B0DD}" dt="2020-06-25T19:41:15.899" v="222" actId="767"/>
      <pc:docMkLst>
        <pc:docMk/>
      </pc:docMkLst>
      <pc:sldChg chg="del">
        <pc:chgData name="Shahzad Ali" userId="ecba8e45-00b4-4f6b-a2f0-4dc2d773ca2c" providerId="ADAL" clId="{7F3ED8CA-4916-A44F-AA6F-022E31A6B0DD}" dt="2020-06-24T01:34:51.549" v="91" actId="2696"/>
        <pc:sldMkLst>
          <pc:docMk/>
          <pc:sldMk cId="929985333" sldId="1254"/>
        </pc:sldMkLst>
      </pc:sldChg>
      <pc:sldChg chg="del">
        <pc:chgData name="Shahzad Ali" userId="ecba8e45-00b4-4f6b-a2f0-4dc2d773ca2c" providerId="ADAL" clId="{7F3ED8CA-4916-A44F-AA6F-022E31A6B0DD}" dt="2020-06-24T01:22:35.640" v="19" actId="2696"/>
        <pc:sldMkLst>
          <pc:docMk/>
          <pc:sldMk cId="549272053" sldId="1294"/>
        </pc:sldMkLst>
      </pc:sldChg>
      <pc:sldChg chg="del">
        <pc:chgData name="Shahzad Ali" userId="ecba8e45-00b4-4f6b-a2f0-4dc2d773ca2c" providerId="ADAL" clId="{7F3ED8CA-4916-A44F-AA6F-022E31A6B0DD}" dt="2020-06-24T01:35:57.207" v="95" actId="2696"/>
        <pc:sldMkLst>
          <pc:docMk/>
          <pc:sldMk cId="2684551046" sldId="1908"/>
        </pc:sldMkLst>
      </pc:sldChg>
      <pc:sldChg chg="add del">
        <pc:chgData name="Shahzad Ali" userId="ecba8e45-00b4-4f6b-a2f0-4dc2d773ca2c" providerId="ADAL" clId="{7F3ED8CA-4916-A44F-AA6F-022E31A6B0DD}" dt="2020-06-24T01:50:48.591" v="123" actId="2696"/>
        <pc:sldMkLst>
          <pc:docMk/>
          <pc:sldMk cId="3529636365" sldId="1908"/>
        </pc:sldMkLst>
      </pc:sldChg>
      <pc:sldChg chg="add del modTransition">
        <pc:chgData name="Shahzad Ali" userId="ecba8e45-00b4-4f6b-a2f0-4dc2d773ca2c" providerId="ADAL" clId="{7F3ED8CA-4916-A44F-AA6F-022E31A6B0DD}" dt="2020-06-24T01:30:31.409" v="24" actId="2696"/>
        <pc:sldMkLst>
          <pc:docMk/>
          <pc:sldMk cId="1823588282" sldId="1916"/>
        </pc:sldMkLst>
      </pc:sldChg>
      <pc:sldChg chg="add">
        <pc:chgData name="Shahzad Ali" userId="ecba8e45-00b4-4f6b-a2f0-4dc2d773ca2c" providerId="ADAL" clId="{7F3ED8CA-4916-A44F-AA6F-022E31A6B0DD}" dt="2020-06-24T01:30:45.417" v="25"/>
        <pc:sldMkLst>
          <pc:docMk/>
          <pc:sldMk cId="3013237731" sldId="1916"/>
        </pc:sldMkLst>
      </pc:sldChg>
      <pc:sldChg chg="del">
        <pc:chgData name="Shahzad Ali" userId="ecba8e45-00b4-4f6b-a2f0-4dc2d773ca2c" providerId="ADAL" clId="{7F3ED8CA-4916-A44F-AA6F-022E31A6B0DD}" dt="2020-06-24T01:23:00.746" v="21" actId="2696"/>
        <pc:sldMkLst>
          <pc:docMk/>
          <pc:sldMk cId="3975426729" sldId="1916"/>
        </pc:sldMkLst>
      </pc:sldChg>
      <pc:sldChg chg="del">
        <pc:chgData name="Shahzad Ali" userId="ecba8e45-00b4-4f6b-a2f0-4dc2d773ca2c" providerId="ADAL" clId="{7F3ED8CA-4916-A44F-AA6F-022E31A6B0DD}" dt="2020-06-24T01:34:44.822" v="89" actId="2696"/>
        <pc:sldMkLst>
          <pc:docMk/>
          <pc:sldMk cId="2260567926" sldId="2049"/>
        </pc:sldMkLst>
      </pc:sldChg>
      <pc:sldChg chg="del">
        <pc:chgData name="Shahzad Ali" userId="ecba8e45-00b4-4f6b-a2f0-4dc2d773ca2c" providerId="ADAL" clId="{7F3ED8CA-4916-A44F-AA6F-022E31A6B0DD}" dt="2020-06-24T01:22:27.733" v="18" actId="2696"/>
        <pc:sldMkLst>
          <pc:docMk/>
          <pc:sldMk cId="311651229" sldId="2050"/>
        </pc:sldMkLst>
      </pc:sldChg>
      <pc:sldChg chg="del">
        <pc:chgData name="Shahzad Ali" userId="ecba8e45-00b4-4f6b-a2f0-4dc2d773ca2c" providerId="ADAL" clId="{7F3ED8CA-4916-A44F-AA6F-022E31A6B0DD}" dt="2020-06-24T01:35:04.947" v="92" actId="2696"/>
        <pc:sldMkLst>
          <pc:docMk/>
          <pc:sldMk cId="917248890" sldId="2079"/>
        </pc:sldMkLst>
      </pc:sldChg>
      <pc:sldChg chg="add">
        <pc:chgData name="Shahzad Ali" userId="ecba8e45-00b4-4f6b-a2f0-4dc2d773ca2c" providerId="ADAL" clId="{7F3ED8CA-4916-A44F-AA6F-022E31A6B0DD}" dt="2020-06-24T01:51:48.432" v="131"/>
        <pc:sldMkLst>
          <pc:docMk/>
          <pc:sldMk cId="3154281105" sldId="2079"/>
        </pc:sldMkLst>
      </pc:sldChg>
      <pc:sldChg chg="add del modTransition">
        <pc:chgData name="Shahzad Ali" userId="ecba8e45-00b4-4f6b-a2f0-4dc2d773ca2c" providerId="ADAL" clId="{7F3ED8CA-4916-A44F-AA6F-022E31A6B0DD}" dt="2020-06-24T01:51:43.435" v="129" actId="2696"/>
        <pc:sldMkLst>
          <pc:docMk/>
          <pc:sldMk cId="3703830776" sldId="2079"/>
        </pc:sldMkLst>
      </pc:sldChg>
      <pc:sldChg chg="modSp">
        <pc:chgData name="Shahzad Ali" userId="ecba8e45-00b4-4f6b-a2f0-4dc2d773ca2c" providerId="ADAL" clId="{7F3ED8CA-4916-A44F-AA6F-022E31A6B0DD}" dt="2020-06-24T01:30:55.738" v="40" actId="20577"/>
        <pc:sldMkLst>
          <pc:docMk/>
          <pc:sldMk cId="1323792454" sldId="2199"/>
        </pc:sldMkLst>
        <pc:spChg chg="mod">
          <ac:chgData name="Shahzad Ali" userId="ecba8e45-00b4-4f6b-a2f0-4dc2d773ca2c" providerId="ADAL" clId="{7F3ED8CA-4916-A44F-AA6F-022E31A6B0DD}" dt="2020-06-24T01:30:55.738" v="40" actId="20577"/>
          <ac:spMkLst>
            <pc:docMk/>
            <pc:sldMk cId="1323792454" sldId="2199"/>
            <ac:spMk id="5" creationId="{715B3A3B-938A-7447-AAA0-EDCAA4AC2D97}"/>
          </ac:spMkLst>
        </pc:spChg>
      </pc:sldChg>
      <pc:sldChg chg="add modTransition">
        <pc:chgData name="Shahzad Ali" userId="ecba8e45-00b4-4f6b-a2f0-4dc2d773ca2c" providerId="ADAL" clId="{7F3ED8CA-4916-A44F-AA6F-022E31A6B0DD}" dt="2020-06-24T01:51:34.045" v="128"/>
        <pc:sldMkLst>
          <pc:docMk/>
          <pc:sldMk cId="1363267522" sldId="2208"/>
        </pc:sldMkLst>
      </pc:sldChg>
      <pc:sldChg chg="del ord">
        <pc:chgData name="Shahzad Ali" userId="ecba8e45-00b4-4f6b-a2f0-4dc2d773ca2c" providerId="ADAL" clId="{7F3ED8CA-4916-A44F-AA6F-022E31A6B0DD}" dt="2020-06-24T01:51:25.872" v="126" actId="2696"/>
        <pc:sldMkLst>
          <pc:docMk/>
          <pc:sldMk cId="3876298664" sldId="2208"/>
        </pc:sldMkLst>
      </pc:sldChg>
      <pc:sldChg chg="del">
        <pc:chgData name="Shahzad Ali" userId="ecba8e45-00b4-4f6b-a2f0-4dc2d773ca2c" providerId="ADAL" clId="{7F3ED8CA-4916-A44F-AA6F-022E31A6B0DD}" dt="2020-06-24T01:19:25.706" v="11" actId="2696"/>
        <pc:sldMkLst>
          <pc:docMk/>
          <pc:sldMk cId="38731034" sldId="2276"/>
        </pc:sldMkLst>
      </pc:sldChg>
      <pc:sldChg chg="del">
        <pc:chgData name="Shahzad Ali" userId="ecba8e45-00b4-4f6b-a2f0-4dc2d773ca2c" providerId="ADAL" clId="{7F3ED8CA-4916-A44F-AA6F-022E31A6B0DD}" dt="2020-06-24T01:19:26.989" v="12" actId="2696"/>
        <pc:sldMkLst>
          <pc:docMk/>
          <pc:sldMk cId="2885576633" sldId="2285"/>
        </pc:sldMkLst>
      </pc:sldChg>
      <pc:sldChg chg="del">
        <pc:chgData name="Shahzad Ali" userId="ecba8e45-00b4-4f6b-a2f0-4dc2d773ca2c" providerId="ADAL" clId="{7F3ED8CA-4916-A44F-AA6F-022E31A6B0DD}" dt="2020-06-24T01:31:00.776" v="41" actId="2696"/>
        <pc:sldMkLst>
          <pc:docMk/>
          <pc:sldMk cId="2174446598" sldId="2314"/>
        </pc:sldMkLst>
      </pc:sldChg>
      <pc:sldChg chg="add">
        <pc:chgData name="Shahzad Ali" userId="ecba8e45-00b4-4f6b-a2f0-4dc2d773ca2c" providerId="ADAL" clId="{7F3ED8CA-4916-A44F-AA6F-022E31A6B0DD}" dt="2020-06-24T01:31:04.322" v="42"/>
        <pc:sldMkLst>
          <pc:docMk/>
          <pc:sldMk cId="2273507074" sldId="2314"/>
        </pc:sldMkLst>
      </pc:sldChg>
      <pc:sldChg chg="add del modTransition">
        <pc:chgData name="Shahzad Ali" userId="ecba8e45-00b4-4f6b-a2f0-4dc2d773ca2c" providerId="ADAL" clId="{7F3ED8CA-4916-A44F-AA6F-022E31A6B0DD}" dt="2020-06-24T01:19:25.076" v="9" actId="2696"/>
        <pc:sldMkLst>
          <pc:docMk/>
          <pc:sldMk cId="1889944542" sldId="2335"/>
        </pc:sldMkLst>
      </pc:sldChg>
      <pc:sldChg chg="modTransition">
        <pc:chgData name="Shahzad Ali" userId="ecba8e45-00b4-4f6b-a2f0-4dc2d773ca2c" providerId="ADAL" clId="{7F3ED8CA-4916-A44F-AA6F-022E31A6B0DD}" dt="2020-06-24T01:53:20.243" v="132"/>
        <pc:sldMkLst>
          <pc:docMk/>
          <pc:sldMk cId="510575464" sldId="2351"/>
        </pc:sldMkLst>
      </pc:sldChg>
      <pc:sldChg chg="addSp modSp modAnim">
        <pc:chgData name="Shahzad Ali" userId="ecba8e45-00b4-4f6b-a2f0-4dc2d773ca2c" providerId="ADAL" clId="{7F3ED8CA-4916-A44F-AA6F-022E31A6B0DD}" dt="2020-06-25T06:25:30.977" v="221"/>
        <pc:sldMkLst>
          <pc:docMk/>
          <pc:sldMk cId="1814440532" sldId="2355"/>
        </pc:sldMkLst>
        <pc:spChg chg="mod">
          <ac:chgData name="Shahzad Ali" userId="ecba8e45-00b4-4f6b-a2f0-4dc2d773ca2c" providerId="ADAL" clId="{7F3ED8CA-4916-A44F-AA6F-022E31A6B0DD}" dt="2020-06-24T02:01:45.942" v="211" actId="20577"/>
          <ac:spMkLst>
            <pc:docMk/>
            <pc:sldMk cId="1814440532" sldId="2355"/>
            <ac:spMk id="3" creationId="{351AD607-3691-C148-B362-38F4E04A050B}"/>
          </ac:spMkLst>
        </pc:spChg>
        <pc:spChg chg="add mod">
          <ac:chgData name="Shahzad Ali" userId="ecba8e45-00b4-4f6b-a2f0-4dc2d773ca2c" providerId="ADAL" clId="{7F3ED8CA-4916-A44F-AA6F-022E31A6B0DD}" dt="2020-06-24T01:55:51.463" v="141" actId="1076"/>
          <ac:spMkLst>
            <pc:docMk/>
            <pc:sldMk cId="1814440532" sldId="2355"/>
            <ac:spMk id="29" creationId="{D6875753-2AB4-A440-953F-A3AB8604564D}"/>
          </ac:spMkLst>
        </pc:spChg>
        <pc:spChg chg="add mod">
          <ac:chgData name="Shahzad Ali" userId="ecba8e45-00b4-4f6b-a2f0-4dc2d773ca2c" providerId="ADAL" clId="{7F3ED8CA-4916-A44F-AA6F-022E31A6B0DD}" dt="2020-06-24T01:56:04.845" v="143" actId="1076"/>
          <ac:spMkLst>
            <pc:docMk/>
            <pc:sldMk cId="1814440532" sldId="2355"/>
            <ac:spMk id="30" creationId="{AB9D364B-9BAF-9C44-ADE7-19A22D55D175}"/>
          </ac:spMkLst>
        </pc:spChg>
        <pc:spChg chg="add mod">
          <ac:chgData name="Shahzad Ali" userId="ecba8e45-00b4-4f6b-a2f0-4dc2d773ca2c" providerId="ADAL" clId="{7F3ED8CA-4916-A44F-AA6F-022E31A6B0DD}" dt="2020-06-24T01:57:13.824" v="149" actId="1076"/>
          <ac:spMkLst>
            <pc:docMk/>
            <pc:sldMk cId="1814440532" sldId="2355"/>
            <ac:spMk id="32" creationId="{15D7DA2A-BB4F-844B-BF28-0C7730C308BD}"/>
          </ac:spMkLst>
        </pc:spChg>
        <pc:spChg chg="add mod">
          <ac:chgData name="Shahzad Ali" userId="ecba8e45-00b4-4f6b-a2f0-4dc2d773ca2c" providerId="ADAL" clId="{7F3ED8CA-4916-A44F-AA6F-022E31A6B0DD}" dt="2020-06-24T02:01:17.473" v="196"/>
          <ac:spMkLst>
            <pc:docMk/>
            <pc:sldMk cId="1814440532" sldId="2355"/>
            <ac:spMk id="33" creationId="{7A5B19DD-4B7F-0B42-9FF9-2368847C67C9}"/>
          </ac:spMkLst>
        </pc:spChg>
      </pc:sldChg>
      <pc:sldChg chg="addSp delSp modSp add modAnim">
        <pc:chgData name="Shahzad Ali" userId="ecba8e45-00b4-4f6b-a2f0-4dc2d773ca2c" providerId="ADAL" clId="{7F3ED8CA-4916-A44F-AA6F-022E31A6B0DD}" dt="2020-06-24T01:50:39.963" v="122" actId="478"/>
        <pc:sldMkLst>
          <pc:docMk/>
          <pc:sldMk cId="3576986076" sldId="2358"/>
        </pc:sldMkLst>
        <pc:spChg chg="mod">
          <ac:chgData name="Shahzad Ali" userId="ecba8e45-00b4-4f6b-a2f0-4dc2d773ca2c" providerId="ADAL" clId="{7F3ED8CA-4916-A44F-AA6F-022E31A6B0DD}" dt="2020-06-24T01:33:39.605" v="70" actId="1036"/>
          <ac:spMkLst>
            <pc:docMk/>
            <pc:sldMk cId="3576986076" sldId="2358"/>
            <ac:spMk id="52" creationId="{413F2C28-CC17-244E-B7A9-595D29CE1B5E}"/>
          </ac:spMkLst>
        </pc:spChg>
        <pc:spChg chg="mod">
          <ac:chgData name="Shahzad Ali" userId="ecba8e45-00b4-4f6b-a2f0-4dc2d773ca2c" providerId="ADAL" clId="{7F3ED8CA-4916-A44F-AA6F-022E31A6B0DD}" dt="2020-06-24T01:33:44.854" v="88" actId="1036"/>
          <ac:spMkLst>
            <pc:docMk/>
            <pc:sldMk cId="3576986076" sldId="2358"/>
            <ac:spMk id="53" creationId="{96C277F8-BD57-D945-A1F4-D62F33E51ED0}"/>
          </ac:spMkLst>
        </pc:spChg>
        <pc:picChg chg="add del mod">
          <ac:chgData name="Shahzad Ali" userId="ecba8e45-00b4-4f6b-a2f0-4dc2d773ca2c" providerId="ADAL" clId="{7F3ED8CA-4916-A44F-AA6F-022E31A6B0DD}" dt="2020-06-24T01:50:39.963" v="122" actId="478"/>
          <ac:picMkLst>
            <pc:docMk/>
            <pc:sldMk cId="3576986076" sldId="2358"/>
            <ac:picMk id="54" creationId="{827D03AE-F689-E640-95F6-541CD64118AD}"/>
          </ac:picMkLst>
        </pc:picChg>
      </pc:sldChg>
      <pc:sldChg chg="del">
        <pc:chgData name="Shahzad Ali" userId="ecba8e45-00b4-4f6b-a2f0-4dc2d773ca2c" providerId="ADAL" clId="{7F3ED8CA-4916-A44F-AA6F-022E31A6B0DD}" dt="2020-06-24T01:18:54.898" v="3" actId="2696"/>
        <pc:sldMkLst>
          <pc:docMk/>
          <pc:sldMk cId="2570582182" sldId="2076137210"/>
        </pc:sldMkLst>
      </pc:sldChg>
      <pc:sldChg chg="add modTransition">
        <pc:chgData name="Shahzad Ali" userId="ecba8e45-00b4-4f6b-a2f0-4dc2d773ca2c" providerId="ADAL" clId="{7F3ED8CA-4916-A44F-AA6F-022E31A6B0DD}" dt="2020-06-24T01:19:30.524" v="14"/>
        <pc:sldMkLst>
          <pc:docMk/>
          <pc:sldMk cId="2913261504" sldId="2076137210"/>
        </pc:sldMkLst>
      </pc:sldChg>
      <pc:sldChg chg="add modTransition">
        <pc:chgData name="Shahzad Ali" userId="ecba8e45-00b4-4f6b-a2f0-4dc2d773ca2c" providerId="ADAL" clId="{7F3ED8CA-4916-A44F-AA6F-022E31A6B0DD}" dt="2020-06-24T02:02:17.636" v="216"/>
        <pc:sldMkLst>
          <pc:docMk/>
          <pc:sldMk cId="399411703" sldId="2076137224"/>
        </pc:sldMkLst>
      </pc:sldChg>
      <pc:sldChg chg="add del">
        <pc:chgData name="Shahzad Ali" userId="ecba8e45-00b4-4f6b-a2f0-4dc2d773ca2c" providerId="ADAL" clId="{7F3ED8CA-4916-A44F-AA6F-022E31A6B0DD}" dt="2020-06-24T02:02:08.145" v="213" actId="2696"/>
        <pc:sldMkLst>
          <pc:docMk/>
          <pc:sldMk cId="964336132" sldId="2076137224"/>
        </pc:sldMkLst>
      </pc:sldChg>
      <pc:sldChg chg="add del">
        <pc:chgData name="Shahzad Ali" userId="ecba8e45-00b4-4f6b-a2f0-4dc2d773ca2c" providerId="ADAL" clId="{7F3ED8CA-4916-A44F-AA6F-022E31A6B0DD}" dt="2020-06-24T02:02:08.123" v="212" actId="2696"/>
        <pc:sldMkLst>
          <pc:docMk/>
          <pc:sldMk cId="1107266704" sldId="2076137226"/>
        </pc:sldMkLst>
      </pc:sldChg>
      <pc:sldChg chg="add modTransition">
        <pc:chgData name="Shahzad Ali" userId="ecba8e45-00b4-4f6b-a2f0-4dc2d773ca2c" providerId="ADAL" clId="{7F3ED8CA-4916-A44F-AA6F-022E31A6B0DD}" dt="2020-06-24T02:02:17.636" v="216"/>
        <pc:sldMkLst>
          <pc:docMk/>
          <pc:sldMk cId="2319341028" sldId="2076137226"/>
        </pc:sldMkLst>
      </pc:sldChg>
      <pc:sldChg chg="add">
        <pc:chgData name="Shahzad Ali" userId="ecba8e45-00b4-4f6b-a2f0-4dc2d773ca2c" providerId="ADAL" clId="{7F3ED8CA-4916-A44F-AA6F-022E31A6B0DD}" dt="2020-06-24T01:31:47.082" v="47"/>
        <pc:sldMkLst>
          <pc:docMk/>
          <pc:sldMk cId="1673043595" sldId="2076137232"/>
        </pc:sldMkLst>
      </pc:sldChg>
      <pc:sldChg chg="modSp add">
        <pc:chgData name="Shahzad Ali" userId="ecba8e45-00b4-4f6b-a2f0-4dc2d773ca2c" providerId="ADAL" clId="{7F3ED8CA-4916-A44F-AA6F-022E31A6B0DD}" dt="2020-06-24T01:31:20.781" v="45" actId="27636"/>
        <pc:sldMkLst>
          <pc:docMk/>
          <pc:sldMk cId="1870366394" sldId="2076137233"/>
        </pc:sldMkLst>
        <pc:spChg chg="mod">
          <ac:chgData name="Shahzad Ali" userId="ecba8e45-00b4-4f6b-a2f0-4dc2d773ca2c" providerId="ADAL" clId="{7F3ED8CA-4916-A44F-AA6F-022E31A6B0DD}" dt="2020-06-24T01:31:20.781" v="45" actId="27636"/>
          <ac:spMkLst>
            <pc:docMk/>
            <pc:sldMk cId="1870366394" sldId="2076137233"/>
            <ac:spMk id="2" creationId="{A5E785B7-A97D-034E-BDBE-F61BEA4D4A00}"/>
          </ac:spMkLst>
        </pc:spChg>
      </pc:sldChg>
      <pc:sldChg chg="addSp delSp modSp add delAnim modAnim">
        <pc:chgData name="Shahzad Ali" userId="ecba8e45-00b4-4f6b-a2f0-4dc2d773ca2c" providerId="ADAL" clId="{7F3ED8CA-4916-A44F-AA6F-022E31A6B0DD}" dt="2020-06-24T01:21:33.117" v="17" actId="478"/>
        <pc:sldMkLst>
          <pc:docMk/>
          <pc:sldMk cId="4109749027" sldId="2076137242"/>
        </pc:sldMkLst>
        <pc:spChg chg="mod">
          <ac:chgData name="Shahzad Ali" userId="ecba8e45-00b4-4f6b-a2f0-4dc2d773ca2c" providerId="ADAL" clId="{7F3ED8CA-4916-A44F-AA6F-022E31A6B0DD}" dt="2020-06-24T01:20:56.301" v="15"/>
          <ac:spMkLst>
            <pc:docMk/>
            <pc:sldMk cId="4109749027" sldId="2076137242"/>
            <ac:spMk id="4" creationId="{F64634AA-515F-7C47-B283-32BAE58855AE}"/>
          </ac:spMkLst>
        </pc:spChg>
        <pc:picChg chg="add del mod">
          <ac:chgData name="Shahzad Ali" userId="ecba8e45-00b4-4f6b-a2f0-4dc2d773ca2c" providerId="ADAL" clId="{7F3ED8CA-4916-A44F-AA6F-022E31A6B0DD}" dt="2020-06-24T01:21:33.117" v="17" actId="478"/>
          <ac:picMkLst>
            <pc:docMk/>
            <pc:sldMk cId="4109749027" sldId="2076137242"/>
            <ac:picMk id="242" creationId="{BBF7FBD7-88DC-2B40-B35A-A01F04AF7CF0}"/>
          </ac:picMkLst>
        </pc:picChg>
      </pc:sldChg>
      <pc:sldChg chg="modSp add">
        <pc:chgData name="Shahzad Ali" userId="ecba8e45-00b4-4f6b-a2f0-4dc2d773ca2c" providerId="ADAL" clId="{7F3ED8CA-4916-A44F-AA6F-022E31A6B0DD}" dt="2020-06-24T01:16:59.491" v="1"/>
        <pc:sldMkLst>
          <pc:docMk/>
          <pc:sldMk cId="1661281323" sldId="2076137243"/>
        </pc:sldMkLst>
        <pc:spChg chg="mod">
          <ac:chgData name="Shahzad Ali" userId="ecba8e45-00b4-4f6b-a2f0-4dc2d773ca2c" providerId="ADAL" clId="{7F3ED8CA-4916-A44F-AA6F-022E31A6B0DD}" dt="2020-06-24T01:16:59.491" v="1"/>
          <ac:spMkLst>
            <pc:docMk/>
            <pc:sldMk cId="1661281323" sldId="2076137243"/>
            <ac:spMk id="4" creationId="{F64634AA-515F-7C47-B283-32BAE58855AE}"/>
          </ac:spMkLst>
        </pc:spChg>
      </pc:sldChg>
      <pc:sldChg chg="addSp modSp add ord">
        <pc:chgData name="Shahzad Ali" userId="ecba8e45-00b4-4f6b-a2f0-4dc2d773ca2c" providerId="ADAL" clId="{7F3ED8CA-4916-A44F-AA6F-022E31A6B0DD}" dt="2020-06-25T19:41:15.899" v="222" actId="767"/>
        <pc:sldMkLst>
          <pc:docMk/>
          <pc:sldMk cId="956046528" sldId="2076137259"/>
        </pc:sldMkLst>
        <pc:spChg chg="mod">
          <ac:chgData name="Shahzad Ali" userId="ecba8e45-00b4-4f6b-a2f0-4dc2d773ca2c" providerId="ADAL" clId="{7F3ED8CA-4916-A44F-AA6F-022E31A6B0DD}" dt="2020-06-24T01:16:59.491" v="1"/>
          <ac:spMkLst>
            <pc:docMk/>
            <pc:sldMk cId="956046528" sldId="2076137259"/>
            <ac:spMk id="4" creationId="{F64634AA-515F-7C47-B283-32BAE58855AE}"/>
          </ac:spMkLst>
        </pc:spChg>
        <pc:spChg chg="add mod">
          <ac:chgData name="Shahzad Ali" userId="ecba8e45-00b4-4f6b-a2f0-4dc2d773ca2c" providerId="ADAL" clId="{7F3ED8CA-4916-A44F-AA6F-022E31A6B0DD}" dt="2020-06-25T19:41:15.899" v="222" actId="767"/>
          <ac:spMkLst>
            <pc:docMk/>
            <pc:sldMk cId="956046528" sldId="2076137259"/>
            <ac:spMk id="14" creationId="{72AA6ABA-34B2-4444-903A-C7BBD06F24E9}"/>
          </ac:spMkLst>
        </pc:spChg>
        <pc:picChg chg="mod">
          <ac:chgData name="Shahzad Ali" userId="ecba8e45-00b4-4f6b-a2f0-4dc2d773ca2c" providerId="ADAL" clId="{7F3ED8CA-4916-A44F-AA6F-022E31A6B0DD}" dt="2020-06-25T06:22:57.498" v="218" actId="14100"/>
          <ac:picMkLst>
            <pc:docMk/>
            <pc:sldMk cId="956046528" sldId="2076137259"/>
            <ac:picMk id="383" creationId="{4FEF4C5B-4840-6F42-ADD9-4FCD41D77CAF}"/>
          </ac:picMkLst>
        </pc:picChg>
      </pc:sldChg>
      <pc:sldChg chg="delSp add del modAnim">
        <pc:chgData name="Shahzad Ali" userId="ecba8e45-00b4-4f6b-a2f0-4dc2d773ca2c" providerId="ADAL" clId="{7F3ED8CA-4916-A44F-AA6F-022E31A6B0DD}" dt="2020-06-24T01:55:12.183" v="139" actId="2696"/>
        <pc:sldMkLst>
          <pc:docMk/>
          <pc:sldMk cId="3623888559" sldId="2076137260"/>
        </pc:sldMkLst>
        <pc:grpChg chg="del">
          <ac:chgData name="Shahzad Ali" userId="ecba8e45-00b4-4f6b-a2f0-4dc2d773ca2c" providerId="ADAL" clId="{7F3ED8CA-4916-A44F-AA6F-022E31A6B0DD}" dt="2020-06-24T01:54:38.188" v="135" actId="478"/>
          <ac:grpSpMkLst>
            <pc:docMk/>
            <pc:sldMk cId="3623888559" sldId="2076137260"/>
            <ac:grpSpMk id="276" creationId="{D625C1FB-369B-DC47-A001-195DDDCE0BAA}"/>
          </ac:grpSpMkLst>
        </pc:grpChg>
        <pc:grpChg chg="del">
          <ac:chgData name="Shahzad Ali" userId="ecba8e45-00b4-4f6b-a2f0-4dc2d773ca2c" providerId="ADAL" clId="{7F3ED8CA-4916-A44F-AA6F-022E31A6B0DD}" dt="2020-06-24T01:54:40.229" v="136" actId="478"/>
          <ac:grpSpMkLst>
            <pc:docMk/>
            <pc:sldMk cId="3623888559" sldId="2076137260"/>
            <ac:grpSpMk id="297" creationId="{6FCB4A65-62D7-B046-B16F-D81FC05CC760}"/>
          </ac:grpSpMkLst>
        </pc:grpChg>
        <pc:grpChg chg="del">
          <ac:chgData name="Shahzad Ali" userId="ecba8e45-00b4-4f6b-a2f0-4dc2d773ca2c" providerId="ADAL" clId="{7F3ED8CA-4916-A44F-AA6F-022E31A6B0DD}" dt="2020-06-24T01:54:42.986" v="137" actId="478"/>
          <ac:grpSpMkLst>
            <pc:docMk/>
            <pc:sldMk cId="3623888559" sldId="2076137260"/>
            <ac:grpSpMk id="316" creationId="{91E18BBB-FA38-2F41-B191-9FEB7C8B28E4}"/>
          </ac:grpSpMkLst>
        </pc:grpChg>
        <pc:grpChg chg="del">
          <ac:chgData name="Shahzad Ali" userId="ecba8e45-00b4-4f6b-a2f0-4dc2d773ca2c" providerId="ADAL" clId="{7F3ED8CA-4916-A44F-AA6F-022E31A6B0DD}" dt="2020-06-24T01:54:48.377" v="138" actId="478"/>
          <ac:grpSpMkLst>
            <pc:docMk/>
            <pc:sldMk cId="3623888559" sldId="2076137260"/>
            <ac:grpSpMk id="336" creationId="{CAFE2AF2-54BC-BC4C-80D6-D4172124171E}"/>
          </ac:grpSpMkLst>
        </pc:grpChg>
      </pc:sldChg>
      <pc:sldMasterChg chg="delSldLayout">
        <pc:chgData name="Shahzad Ali" userId="ecba8e45-00b4-4f6b-a2f0-4dc2d773ca2c" providerId="ADAL" clId="{7F3ED8CA-4916-A44F-AA6F-022E31A6B0DD}" dt="2020-06-24T02:02:08.149" v="214" actId="2696"/>
        <pc:sldMasterMkLst>
          <pc:docMk/>
          <pc:sldMasterMk cId="3787048019" sldId="2147483691"/>
        </pc:sldMasterMkLst>
        <pc:sldLayoutChg chg="del">
          <pc:chgData name="Shahzad Ali" userId="ecba8e45-00b4-4f6b-a2f0-4dc2d773ca2c" providerId="ADAL" clId="{7F3ED8CA-4916-A44F-AA6F-022E31A6B0DD}" dt="2020-06-24T01:34:44.827" v="90" actId="2696"/>
          <pc:sldLayoutMkLst>
            <pc:docMk/>
            <pc:sldMasterMk cId="3787048019" sldId="2147483691"/>
            <pc:sldLayoutMk cId="1933576995" sldId="2147483712"/>
          </pc:sldLayoutMkLst>
        </pc:sldLayoutChg>
        <pc:sldLayoutChg chg="del">
          <pc:chgData name="Shahzad Ali" userId="ecba8e45-00b4-4f6b-a2f0-4dc2d773ca2c" providerId="ADAL" clId="{7F3ED8CA-4916-A44F-AA6F-022E31A6B0DD}" dt="2020-06-24T01:22:35.643" v="20" actId="2696"/>
          <pc:sldLayoutMkLst>
            <pc:docMk/>
            <pc:sldMasterMk cId="3787048019" sldId="2147483691"/>
            <pc:sldLayoutMk cId="1087316540" sldId="2147483714"/>
          </pc:sldLayoutMkLst>
        </pc:sldLayoutChg>
        <pc:sldLayoutChg chg="del">
          <pc:chgData name="Shahzad Ali" userId="ecba8e45-00b4-4f6b-a2f0-4dc2d773ca2c" providerId="ADAL" clId="{7F3ED8CA-4916-A44F-AA6F-022E31A6B0DD}" dt="2020-06-24T01:35:04.950" v="93" actId="2696"/>
          <pc:sldLayoutMkLst>
            <pc:docMk/>
            <pc:sldMasterMk cId="3787048019" sldId="2147483691"/>
            <pc:sldLayoutMk cId="1788727543" sldId="2147483715"/>
          </pc:sldLayoutMkLst>
        </pc:sldLayoutChg>
        <pc:sldLayoutChg chg="del">
          <pc:chgData name="Shahzad Ali" userId="ecba8e45-00b4-4f6b-a2f0-4dc2d773ca2c" providerId="ADAL" clId="{7F3ED8CA-4916-A44F-AA6F-022E31A6B0DD}" dt="2020-06-24T01:19:26.993" v="13" actId="2696"/>
          <pc:sldLayoutMkLst>
            <pc:docMk/>
            <pc:sldMasterMk cId="3787048019" sldId="2147483691"/>
            <pc:sldLayoutMk cId="2618104816" sldId="2147483716"/>
          </pc:sldLayoutMkLst>
        </pc:sldLayoutChg>
        <pc:sldLayoutChg chg="del">
          <pc:chgData name="Shahzad Ali" userId="ecba8e45-00b4-4f6b-a2f0-4dc2d773ca2c" providerId="ADAL" clId="{7F3ED8CA-4916-A44F-AA6F-022E31A6B0DD}" dt="2020-06-24T02:02:08.149" v="214" actId="2696"/>
          <pc:sldLayoutMkLst>
            <pc:docMk/>
            <pc:sldMasterMk cId="3787048019" sldId="2147483691"/>
            <pc:sldLayoutMk cId="3862446390" sldId="2147483727"/>
          </pc:sldLayoutMkLst>
        </pc:sldLayoutChg>
        <pc:sldLayoutChg chg="del">
          <pc:chgData name="Shahzad Ali" userId="ecba8e45-00b4-4f6b-a2f0-4dc2d773ca2c" providerId="ADAL" clId="{7F3ED8CA-4916-A44F-AA6F-022E31A6B0DD}" dt="2020-06-24T01:51:43.438" v="130" actId="2696"/>
          <pc:sldLayoutMkLst>
            <pc:docMk/>
            <pc:sldMasterMk cId="3787048019" sldId="2147483691"/>
            <pc:sldLayoutMk cId="4066226748" sldId="2147483729"/>
          </pc:sldLayoutMkLst>
        </pc:sldLayoutChg>
      </pc:sldMasterChg>
      <pc:sldMasterChg chg="addSldLayout delSldLayout">
        <pc:chgData name="Shahzad Ali" userId="ecba8e45-00b4-4f6b-a2f0-4dc2d773ca2c" providerId="ADAL" clId="{7F3ED8CA-4916-A44F-AA6F-022E31A6B0DD}" dt="2020-06-24T01:19:25.079" v="10" actId="2696"/>
        <pc:sldMasterMkLst>
          <pc:docMk/>
          <pc:sldMasterMk cId="3900862703" sldId="2147483717"/>
        </pc:sldMasterMkLst>
        <pc:sldLayoutChg chg="add del">
          <pc:chgData name="Shahzad Ali" userId="ecba8e45-00b4-4f6b-a2f0-4dc2d773ca2c" providerId="ADAL" clId="{7F3ED8CA-4916-A44F-AA6F-022E31A6B0DD}" dt="2020-06-24T01:19:25.079" v="10" actId="2696"/>
          <pc:sldLayoutMkLst>
            <pc:docMk/>
            <pc:sldMasterMk cId="3900862703" sldId="2147483717"/>
            <pc:sldLayoutMk cId="4020513416" sldId="2147483724"/>
          </pc:sldLayoutMkLst>
        </pc:sldLayoutChg>
      </pc:sldMasterChg>
    </pc:docChg>
  </pc:docChgLst>
  <pc:docChgLst>
    <pc:chgData name="Umair Hoodbhoy" userId="9134fddd-ebe0-41b2-9df4-5549cb596a18" providerId="ADAL" clId="{C2AF4A26-8112-3F40-BEDF-80A7C2FD9552}"/>
    <pc:docChg chg="custSel addSld delSld modSld">
      <pc:chgData name="Umair Hoodbhoy" userId="9134fddd-ebe0-41b2-9df4-5549cb596a18" providerId="ADAL" clId="{C2AF4A26-8112-3F40-BEDF-80A7C2FD9552}" dt="2021-12-24T22:43:23.573" v="71" actId="2696"/>
      <pc:docMkLst>
        <pc:docMk/>
      </pc:docMkLst>
      <pc:sldChg chg="del">
        <pc:chgData name="Umair Hoodbhoy" userId="9134fddd-ebe0-41b2-9df4-5549cb596a18" providerId="ADAL" clId="{C2AF4A26-8112-3F40-BEDF-80A7C2FD9552}" dt="2021-12-24T22:43:23.573" v="71" actId="2696"/>
        <pc:sldMkLst>
          <pc:docMk/>
          <pc:sldMk cId="3562035211" sldId="2076137261"/>
        </pc:sldMkLst>
      </pc:sldChg>
      <pc:sldChg chg="modSp add modNotesTx">
        <pc:chgData name="Umair Hoodbhoy" userId="9134fddd-ebe0-41b2-9df4-5549cb596a18" providerId="ADAL" clId="{C2AF4A26-8112-3F40-BEDF-80A7C2FD9552}" dt="2021-12-24T22:43:06.114" v="70" actId="114"/>
        <pc:sldMkLst>
          <pc:docMk/>
          <pc:sldMk cId="1420350934" sldId="2076137451"/>
        </pc:sldMkLst>
        <pc:spChg chg="mod">
          <ac:chgData name="Umair Hoodbhoy" userId="9134fddd-ebe0-41b2-9df4-5549cb596a18" providerId="ADAL" clId="{C2AF4A26-8112-3F40-BEDF-80A7C2FD9552}" dt="2021-12-24T22:42:10.663" v="0"/>
          <ac:spMkLst>
            <pc:docMk/>
            <pc:sldMk cId="1420350934" sldId="2076137451"/>
            <ac:spMk id="2" creationId="{BA9F6D19-4CD5-BE4A-BB39-A26625413EFA}"/>
          </ac:spMkLst>
        </pc:spChg>
      </pc:sldChg>
      <pc:sldMasterChg chg="delSldLayout">
        <pc:chgData name="Umair Hoodbhoy" userId="9134fddd-ebe0-41b2-9df4-5549cb596a18" providerId="ADAL" clId="{C2AF4A26-8112-3F40-BEDF-80A7C2FD9552}" dt="2021-12-24T22:43:23.573" v="71" actId="2696"/>
        <pc:sldMasterMkLst>
          <pc:docMk/>
          <pc:sldMasterMk cId="3787048019" sldId="2147483691"/>
        </pc:sldMasterMkLst>
        <pc:sldLayoutChg chg="del">
          <pc:chgData name="Umair Hoodbhoy" userId="9134fddd-ebe0-41b2-9df4-5549cb596a18" providerId="ADAL" clId="{C2AF4A26-8112-3F40-BEDF-80A7C2FD9552}" dt="2021-12-24T22:43:23.573" v="71" actId="2696"/>
          <pc:sldLayoutMkLst>
            <pc:docMk/>
            <pc:sldMasterMk cId="3787048019" sldId="2147483691"/>
            <pc:sldLayoutMk cId="3050605990" sldId="2147483731"/>
          </pc:sldLayoutMkLst>
        </pc:sldLayoutChg>
      </pc:sldMasterChg>
    </pc:docChg>
  </pc:docChgLst>
  <pc:docChgLst>
    <pc:chgData name="Hammad Alam" userId="cd8139f8-5559-4675-845b-12390334cfd8" providerId="ADAL" clId="{B739B33B-90CA-6A4A-ABD7-DFF9CD351C2C}"/>
    <pc:docChg chg="custSel addSld delSld modSld">
      <pc:chgData name="Hammad Alam" userId="cd8139f8-5559-4675-845b-12390334cfd8" providerId="ADAL" clId="{B739B33B-90CA-6A4A-ABD7-DFF9CD351C2C}" dt="2020-09-10T14:10:04.760" v="8" actId="2696"/>
      <pc:docMkLst>
        <pc:docMk/>
      </pc:docMkLst>
      <pc:sldChg chg="delSp modSp add del mod delAnim">
        <pc:chgData name="Hammad Alam" userId="cd8139f8-5559-4675-845b-12390334cfd8" providerId="ADAL" clId="{B739B33B-90CA-6A4A-ABD7-DFF9CD351C2C}" dt="2020-09-10T14:10:04.760" v="8" actId="2696"/>
        <pc:sldMkLst>
          <pc:docMk/>
          <pc:sldMk cId="2574138156" sldId="2076137260"/>
        </pc:sldMkLst>
        <pc:spChg chg="mod">
          <ac:chgData name="Hammad Alam" userId="cd8139f8-5559-4675-845b-12390334cfd8" providerId="ADAL" clId="{B739B33B-90CA-6A4A-ABD7-DFF9CD351C2C}" dt="2020-09-09T20:05:18.242" v="6" actId="1076"/>
          <ac:spMkLst>
            <pc:docMk/>
            <pc:sldMk cId="2574138156" sldId="2076137260"/>
            <ac:spMk id="2" creationId="{829B1062-8183-4A49-B187-182ABD2CE861}"/>
          </ac:spMkLst>
        </pc:spChg>
        <pc:spChg chg="mod">
          <ac:chgData name="Hammad Alam" userId="cd8139f8-5559-4675-845b-12390334cfd8" providerId="ADAL" clId="{B739B33B-90CA-6A4A-ABD7-DFF9CD351C2C}" dt="2020-09-09T20:05:34.153" v="7" actId="14100"/>
          <ac:spMkLst>
            <pc:docMk/>
            <pc:sldMk cId="2574138156" sldId="2076137260"/>
            <ac:spMk id="141" creationId="{A6EE50D7-7181-9F4D-AC7B-1D20149918C0}"/>
          </ac:spMkLst>
        </pc:spChg>
        <pc:spChg chg="del">
          <ac:chgData name="Hammad Alam" userId="cd8139f8-5559-4675-845b-12390334cfd8" providerId="ADAL" clId="{B739B33B-90CA-6A4A-ABD7-DFF9CD351C2C}" dt="2020-09-09T20:04:54.598" v="1" actId="478"/>
          <ac:spMkLst>
            <pc:docMk/>
            <pc:sldMk cId="2574138156" sldId="2076137260"/>
            <ac:spMk id="210" creationId="{A5C9B9B3-8F9F-9D4A-9379-A627EAECF43B}"/>
          </ac:spMkLst>
        </pc:spChg>
        <pc:spChg chg="del">
          <ac:chgData name="Hammad Alam" userId="cd8139f8-5559-4675-845b-12390334cfd8" providerId="ADAL" clId="{B739B33B-90CA-6A4A-ABD7-DFF9CD351C2C}" dt="2020-09-09T20:04:57.454" v="2" actId="478"/>
          <ac:spMkLst>
            <pc:docMk/>
            <pc:sldMk cId="2574138156" sldId="2076137260"/>
            <ac:spMk id="254" creationId="{5DDCE667-2798-B84C-A36D-279E87F0EABC}"/>
          </ac:spMkLst>
        </pc:spChg>
      </pc:sldChg>
    </pc:docChg>
  </pc:docChgLst>
  <pc:docChgLst>
    <pc:chgData name="Karim El Jamali" userId="0a7c8eb8-c4ad-4e01-8ef9-3ece26eb4cac" providerId="ADAL" clId="{C2DE2813-E17E-F141-A8D9-6F14BEFB0F4B}"/>
    <pc:docChg chg="undo custSel delSld modSld modMainMaster">
      <pc:chgData name="Karim El Jamali" userId="0a7c8eb8-c4ad-4e01-8ef9-3ece26eb4cac" providerId="ADAL" clId="{C2DE2813-E17E-F141-A8D9-6F14BEFB0F4B}" dt="2022-11-30T18:02:57.066" v="18" actId="2696"/>
      <pc:docMkLst>
        <pc:docMk/>
      </pc:docMkLst>
      <pc:sldChg chg="delSp modSp mod modClrScheme chgLayout">
        <pc:chgData name="Karim El Jamali" userId="0a7c8eb8-c4ad-4e01-8ef9-3ece26eb4cac" providerId="ADAL" clId="{C2DE2813-E17E-F141-A8D9-6F14BEFB0F4B}" dt="2022-11-30T02:49:13.232" v="12"/>
        <pc:sldMkLst>
          <pc:docMk/>
          <pc:sldMk cId="3442084493" sldId="256"/>
        </pc:sldMkLst>
        <pc:spChg chg="mod">
          <ac:chgData name="Karim El Jamali" userId="0a7c8eb8-c4ad-4e01-8ef9-3ece26eb4cac" providerId="ADAL" clId="{C2DE2813-E17E-F141-A8D9-6F14BEFB0F4B}" dt="2022-11-30T02:49:13.232" v="12"/>
          <ac:spMkLst>
            <pc:docMk/>
            <pc:sldMk cId="3442084493" sldId="256"/>
            <ac:spMk id="3" creationId="{0A64850C-600A-D741-96F7-C05FF2DE85E6}"/>
          </ac:spMkLst>
        </pc:spChg>
        <pc:spChg chg="mod">
          <ac:chgData name="Karim El Jamali" userId="0a7c8eb8-c4ad-4e01-8ef9-3ece26eb4cac" providerId="ADAL" clId="{C2DE2813-E17E-F141-A8D9-6F14BEFB0F4B}" dt="2022-11-30T02:49:13.232" v="12"/>
          <ac:spMkLst>
            <pc:docMk/>
            <pc:sldMk cId="3442084493" sldId="256"/>
            <ac:spMk id="4" creationId="{5899F144-52EE-D54D-BB8B-072CCE57520E}"/>
          </ac:spMkLst>
        </pc:spChg>
        <pc:spChg chg="del mod">
          <ac:chgData name="Karim El Jamali" userId="0a7c8eb8-c4ad-4e01-8ef9-3ece26eb4cac" providerId="ADAL" clId="{C2DE2813-E17E-F141-A8D9-6F14BEFB0F4B}" dt="2022-11-30T02:47:36.962" v="7" actId="26606"/>
          <ac:spMkLst>
            <pc:docMk/>
            <pc:sldMk cId="3442084493" sldId="256"/>
            <ac:spMk id="5" creationId="{74E78C04-DBD4-404D-94E9-07440D38F41E}"/>
          </ac:spMkLst>
        </pc:spChg>
        <pc:spChg chg="del mod">
          <ac:chgData name="Karim El Jamali" userId="0a7c8eb8-c4ad-4e01-8ef9-3ece26eb4cac" providerId="ADAL" clId="{C2DE2813-E17E-F141-A8D9-6F14BEFB0F4B}" dt="2022-11-30T02:47:36.962" v="7" actId="26606"/>
          <ac:spMkLst>
            <pc:docMk/>
            <pc:sldMk cId="3442084493" sldId="256"/>
            <ac:spMk id="6" creationId="{2FD98379-EBB2-2547-AE17-05ABBD009B1B}"/>
          </ac:spMkLst>
        </pc:spChg>
        <pc:spChg chg="mod">
          <ac:chgData name="Karim El Jamali" userId="0a7c8eb8-c4ad-4e01-8ef9-3ece26eb4cac" providerId="ADAL" clId="{C2DE2813-E17E-F141-A8D9-6F14BEFB0F4B}" dt="2022-11-30T02:49:13.232" v="12"/>
          <ac:spMkLst>
            <pc:docMk/>
            <pc:sldMk cId="3442084493" sldId="256"/>
            <ac:spMk id="11" creationId="{FC910DCA-ABB3-4D5E-BBDD-14127E5D4870}"/>
          </ac:spMkLst>
        </pc:spChg>
      </pc:sldChg>
      <pc:sldChg chg="modSp del">
        <pc:chgData name="Karim El Jamali" userId="0a7c8eb8-c4ad-4e01-8ef9-3ece26eb4cac" providerId="ADAL" clId="{C2DE2813-E17E-F141-A8D9-6F14BEFB0F4B}" dt="2022-11-30T18:02:57.066" v="18" actId="2696"/>
        <pc:sldMkLst>
          <pc:docMk/>
          <pc:sldMk cId="3013237731" sldId="1916"/>
        </pc:sldMkLst>
        <pc:spChg chg="mod">
          <ac:chgData name="Karim El Jamali" userId="0a7c8eb8-c4ad-4e01-8ef9-3ece26eb4cac" providerId="ADAL" clId="{C2DE2813-E17E-F141-A8D9-6F14BEFB0F4B}" dt="2022-11-30T02:49:13.232" v="12"/>
          <ac:spMkLst>
            <pc:docMk/>
            <pc:sldMk cId="3013237731" sldId="1916"/>
            <ac:spMk id="2" creationId="{9233BA2C-2EB9-5F41-B5F5-85CD563D5387}"/>
          </ac:spMkLst>
        </pc:spChg>
        <pc:spChg chg="mod">
          <ac:chgData name="Karim El Jamali" userId="0a7c8eb8-c4ad-4e01-8ef9-3ece26eb4cac" providerId="ADAL" clId="{C2DE2813-E17E-F141-A8D9-6F14BEFB0F4B}" dt="2022-11-30T02:49:13.232" v="12"/>
          <ac:spMkLst>
            <pc:docMk/>
            <pc:sldMk cId="3013237731" sldId="1916"/>
            <ac:spMk id="6" creationId="{E1E82069-C113-5B4D-A800-27B4592DBF86}"/>
          </ac:spMkLst>
        </pc:spChg>
        <pc:spChg chg="mod">
          <ac:chgData name="Karim El Jamali" userId="0a7c8eb8-c4ad-4e01-8ef9-3ece26eb4cac" providerId="ADAL" clId="{C2DE2813-E17E-F141-A8D9-6F14BEFB0F4B}" dt="2022-11-30T02:49:13.232" v="12"/>
          <ac:spMkLst>
            <pc:docMk/>
            <pc:sldMk cId="3013237731" sldId="1916"/>
            <ac:spMk id="7" creationId="{1ACED462-08CC-1D47-9026-C917DEC5816C}"/>
          </ac:spMkLst>
        </pc:spChg>
      </pc:sldChg>
      <pc:sldChg chg="modSp del">
        <pc:chgData name="Karim El Jamali" userId="0a7c8eb8-c4ad-4e01-8ef9-3ece26eb4cac" providerId="ADAL" clId="{C2DE2813-E17E-F141-A8D9-6F14BEFB0F4B}" dt="2022-11-30T18:02:57.066" v="18" actId="2696"/>
        <pc:sldMkLst>
          <pc:docMk/>
          <pc:sldMk cId="3332820143" sldId="2049"/>
        </pc:sldMkLst>
        <pc:spChg chg="mod">
          <ac:chgData name="Karim El Jamali" userId="0a7c8eb8-c4ad-4e01-8ef9-3ece26eb4cac" providerId="ADAL" clId="{C2DE2813-E17E-F141-A8D9-6F14BEFB0F4B}" dt="2022-11-30T02:49:13.232" v="12"/>
          <ac:spMkLst>
            <pc:docMk/>
            <pc:sldMk cId="3332820143" sldId="2049"/>
            <ac:spMk id="3" creationId="{F8DEC720-CEB1-EA48-B0AB-3E859A190672}"/>
          </ac:spMkLst>
        </pc:spChg>
        <pc:spChg chg="mod">
          <ac:chgData name="Karim El Jamali" userId="0a7c8eb8-c4ad-4e01-8ef9-3ece26eb4cac" providerId="ADAL" clId="{C2DE2813-E17E-F141-A8D9-6F14BEFB0F4B}" dt="2022-11-30T02:49:13.232" v="12"/>
          <ac:spMkLst>
            <pc:docMk/>
            <pc:sldMk cId="3332820143" sldId="2049"/>
            <ac:spMk id="7" creationId="{F530F0B2-63DE-204A-9B5F-9E668B5FDCD6}"/>
          </ac:spMkLst>
        </pc:spChg>
      </pc:sldChg>
      <pc:sldChg chg="modSp del">
        <pc:chgData name="Karim El Jamali" userId="0a7c8eb8-c4ad-4e01-8ef9-3ece26eb4cac" providerId="ADAL" clId="{C2DE2813-E17E-F141-A8D9-6F14BEFB0F4B}" dt="2022-11-30T18:02:57.066" v="18" actId="2696"/>
        <pc:sldMkLst>
          <pc:docMk/>
          <pc:sldMk cId="3154281105" sldId="2079"/>
        </pc:sldMkLst>
        <pc:spChg chg="mod">
          <ac:chgData name="Karim El Jamali" userId="0a7c8eb8-c4ad-4e01-8ef9-3ece26eb4cac" providerId="ADAL" clId="{C2DE2813-E17E-F141-A8D9-6F14BEFB0F4B}" dt="2022-11-30T02:49:13.232" v="12"/>
          <ac:spMkLst>
            <pc:docMk/>
            <pc:sldMk cId="3154281105" sldId="2079"/>
            <ac:spMk id="44" creationId="{5EB4C5FE-7C4C-2E40-90A5-359FCD44E090}"/>
          </ac:spMkLst>
        </pc:spChg>
        <pc:spChg chg="mod">
          <ac:chgData name="Karim El Jamali" userId="0a7c8eb8-c4ad-4e01-8ef9-3ece26eb4cac" providerId="ADAL" clId="{C2DE2813-E17E-F141-A8D9-6F14BEFB0F4B}" dt="2022-11-30T02:49:13.232" v="12"/>
          <ac:spMkLst>
            <pc:docMk/>
            <pc:sldMk cId="3154281105" sldId="2079"/>
            <ac:spMk id="453" creationId="{00000000-0000-0000-0000-000000000000}"/>
          </ac:spMkLst>
        </pc:spChg>
      </pc:sldChg>
      <pc:sldChg chg="modSp del">
        <pc:chgData name="Karim El Jamali" userId="0a7c8eb8-c4ad-4e01-8ef9-3ece26eb4cac" providerId="ADAL" clId="{C2DE2813-E17E-F141-A8D9-6F14BEFB0F4B}" dt="2022-11-30T18:02:57.066" v="18" actId="2696"/>
        <pc:sldMkLst>
          <pc:docMk/>
          <pc:sldMk cId="2273507074" sldId="2314"/>
        </pc:sldMkLst>
        <pc:spChg chg="mod">
          <ac:chgData name="Karim El Jamali" userId="0a7c8eb8-c4ad-4e01-8ef9-3ece26eb4cac" providerId="ADAL" clId="{C2DE2813-E17E-F141-A8D9-6F14BEFB0F4B}" dt="2022-11-30T02:49:13.232" v="12"/>
          <ac:spMkLst>
            <pc:docMk/>
            <pc:sldMk cId="2273507074" sldId="2314"/>
            <ac:spMk id="2" creationId="{6960FFC0-E20F-7B45-B6B7-CBD5320641B3}"/>
          </ac:spMkLst>
        </pc:spChg>
        <pc:spChg chg="mod">
          <ac:chgData name="Karim El Jamali" userId="0a7c8eb8-c4ad-4e01-8ef9-3ece26eb4cac" providerId="ADAL" clId="{C2DE2813-E17E-F141-A8D9-6F14BEFB0F4B}" dt="2022-11-30T02:49:13.232" v="12"/>
          <ac:spMkLst>
            <pc:docMk/>
            <pc:sldMk cId="2273507074" sldId="2314"/>
            <ac:spMk id="4" creationId="{A78557BF-5345-7846-AA80-3F19CEDBB150}"/>
          </ac:spMkLst>
        </pc:spChg>
      </pc:sldChg>
      <pc:sldChg chg="modSp del">
        <pc:chgData name="Karim El Jamali" userId="0a7c8eb8-c4ad-4e01-8ef9-3ece26eb4cac" providerId="ADAL" clId="{C2DE2813-E17E-F141-A8D9-6F14BEFB0F4B}" dt="2022-11-30T18:02:57.066" v="18" actId="2696"/>
        <pc:sldMkLst>
          <pc:docMk/>
          <pc:sldMk cId="510575464" sldId="2351"/>
        </pc:sldMkLst>
        <pc:spChg chg="mod">
          <ac:chgData name="Karim El Jamali" userId="0a7c8eb8-c4ad-4e01-8ef9-3ece26eb4cac" providerId="ADAL" clId="{C2DE2813-E17E-F141-A8D9-6F14BEFB0F4B}" dt="2022-11-30T02:49:13.232" v="12"/>
          <ac:spMkLst>
            <pc:docMk/>
            <pc:sldMk cId="510575464" sldId="2351"/>
            <ac:spMk id="2" creationId="{6520BE75-233B-B64B-971F-4A7B80CF2F0D}"/>
          </ac:spMkLst>
        </pc:spChg>
        <pc:spChg chg="mod">
          <ac:chgData name="Karim El Jamali" userId="0a7c8eb8-c4ad-4e01-8ef9-3ece26eb4cac" providerId="ADAL" clId="{C2DE2813-E17E-F141-A8D9-6F14BEFB0F4B}" dt="2022-11-30T02:49:13.232" v="12"/>
          <ac:spMkLst>
            <pc:docMk/>
            <pc:sldMk cId="510575464" sldId="2351"/>
            <ac:spMk id="6" creationId="{BD048B8A-B413-8B43-8FBD-A922DE4BA870}"/>
          </ac:spMkLst>
        </pc:spChg>
      </pc:sldChg>
      <pc:sldChg chg="modSp mod">
        <pc:chgData name="Karim El Jamali" userId="0a7c8eb8-c4ad-4e01-8ef9-3ece26eb4cac" providerId="ADAL" clId="{C2DE2813-E17E-F141-A8D9-6F14BEFB0F4B}" dt="2022-11-30T02:49:13.232" v="12"/>
        <pc:sldMkLst>
          <pc:docMk/>
          <pc:sldMk cId="2663872764" sldId="2355"/>
        </pc:sldMkLst>
        <pc:spChg chg="mod">
          <ac:chgData name="Karim El Jamali" userId="0a7c8eb8-c4ad-4e01-8ef9-3ece26eb4cac" providerId="ADAL" clId="{C2DE2813-E17E-F141-A8D9-6F14BEFB0F4B}" dt="2022-11-30T02:49:13.232" v="12"/>
          <ac:spMkLst>
            <pc:docMk/>
            <pc:sldMk cId="2663872764" sldId="2355"/>
            <ac:spMk id="2" creationId="{75750BDF-5503-1046-B5C7-0D42168A58C6}"/>
          </ac:spMkLst>
        </pc:spChg>
        <pc:spChg chg="mod">
          <ac:chgData name="Karim El Jamali" userId="0a7c8eb8-c4ad-4e01-8ef9-3ece26eb4cac" providerId="ADAL" clId="{C2DE2813-E17E-F141-A8D9-6F14BEFB0F4B}" dt="2022-11-30T02:49:13.232" v="12"/>
          <ac:spMkLst>
            <pc:docMk/>
            <pc:sldMk cId="2663872764" sldId="2355"/>
            <ac:spMk id="3" creationId="{351AD607-3691-C148-B362-38F4E04A050B}"/>
          </ac:spMkLst>
        </pc:spChg>
      </pc:sldChg>
      <pc:sldChg chg="modSp del">
        <pc:chgData name="Karim El Jamali" userId="0a7c8eb8-c4ad-4e01-8ef9-3ece26eb4cac" providerId="ADAL" clId="{C2DE2813-E17E-F141-A8D9-6F14BEFB0F4B}" dt="2022-11-30T18:02:57.066" v="18" actId="2696"/>
        <pc:sldMkLst>
          <pc:docMk/>
          <pc:sldMk cId="3576986076" sldId="2358"/>
        </pc:sldMkLst>
        <pc:spChg chg="mod">
          <ac:chgData name="Karim El Jamali" userId="0a7c8eb8-c4ad-4e01-8ef9-3ece26eb4cac" providerId="ADAL" clId="{C2DE2813-E17E-F141-A8D9-6F14BEFB0F4B}" dt="2022-11-30T02:49:13.232" v="12"/>
          <ac:spMkLst>
            <pc:docMk/>
            <pc:sldMk cId="3576986076" sldId="2358"/>
            <ac:spMk id="2" creationId="{A34EF008-94F9-E742-954A-66E40CAA7873}"/>
          </ac:spMkLst>
        </pc:spChg>
        <pc:spChg chg="mod">
          <ac:chgData name="Karim El Jamali" userId="0a7c8eb8-c4ad-4e01-8ef9-3ece26eb4cac" providerId="ADAL" clId="{C2DE2813-E17E-F141-A8D9-6F14BEFB0F4B}" dt="2022-11-30T02:49:13.232" v="12"/>
          <ac:spMkLst>
            <pc:docMk/>
            <pc:sldMk cId="3576986076" sldId="2358"/>
            <ac:spMk id="48" creationId="{CBB61E08-FD58-A942-B8E8-3CD03190C804}"/>
          </ac:spMkLst>
        </pc:spChg>
      </pc:sldChg>
      <pc:sldChg chg="modSp del">
        <pc:chgData name="Karim El Jamali" userId="0a7c8eb8-c4ad-4e01-8ef9-3ece26eb4cac" providerId="ADAL" clId="{C2DE2813-E17E-F141-A8D9-6F14BEFB0F4B}" dt="2022-11-30T18:02:57.066" v="18" actId="2696"/>
        <pc:sldMkLst>
          <pc:docMk/>
          <pc:sldMk cId="3167838608" sldId="2076137209"/>
        </pc:sldMkLst>
        <pc:spChg chg="mod">
          <ac:chgData name="Karim El Jamali" userId="0a7c8eb8-c4ad-4e01-8ef9-3ece26eb4cac" providerId="ADAL" clId="{C2DE2813-E17E-F141-A8D9-6F14BEFB0F4B}" dt="2022-11-30T02:49:13.232" v="12"/>
          <ac:spMkLst>
            <pc:docMk/>
            <pc:sldMk cId="3167838608" sldId="2076137209"/>
            <ac:spMk id="2" creationId="{2CC59F9A-9DCE-264C-A6E2-72383FA4F4AB}"/>
          </ac:spMkLst>
        </pc:spChg>
        <pc:spChg chg="mod">
          <ac:chgData name="Karim El Jamali" userId="0a7c8eb8-c4ad-4e01-8ef9-3ece26eb4cac" providerId="ADAL" clId="{C2DE2813-E17E-F141-A8D9-6F14BEFB0F4B}" dt="2022-11-30T02:49:13.232" v="12"/>
          <ac:spMkLst>
            <pc:docMk/>
            <pc:sldMk cId="3167838608" sldId="2076137209"/>
            <ac:spMk id="6" creationId="{BD048B8A-B413-8B43-8FBD-A922DE4BA870}"/>
          </ac:spMkLst>
        </pc:spChg>
      </pc:sldChg>
      <pc:sldChg chg="modSp del">
        <pc:chgData name="Karim El Jamali" userId="0a7c8eb8-c4ad-4e01-8ef9-3ece26eb4cac" providerId="ADAL" clId="{C2DE2813-E17E-F141-A8D9-6F14BEFB0F4B}" dt="2022-11-30T18:02:57.066" v="18" actId="2696"/>
        <pc:sldMkLst>
          <pc:docMk/>
          <pc:sldMk cId="2913261504" sldId="2076137210"/>
        </pc:sldMkLst>
        <pc:spChg chg="mod">
          <ac:chgData name="Karim El Jamali" userId="0a7c8eb8-c4ad-4e01-8ef9-3ece26eb4cac" providerId="ADAL" clId="{C2DE2813-E17E-F141-A8D9-6F14BEFB0F4B}" dt="2022-11-30T02:49:13.232" v="12"/>
          <ac:spMkLst>
            <pc:docMk/>
            <pc:sldMk cId="2913261504" sldId="2076137210"/>
            <ac:spMk id="4" creationId="{50D39661-CE3F-3449-B4C8-46EDEBACE9FA}"/>
          </ac:spMkLst>
        </pc:spChg>
      </pc:sldChg>
      <pc:sldChg chg="modSp del">
        <pc:chgData name="Karim El Jamali" userId="0a7c8eb8-c4ad-4e01-8ef9-3ece26eb4cac" providerId="ADAL" clId="{C2DE2813-E17E-F141-A8D9-6F14BEFB0F4B}" dt="2022-11-30T18:02:57.066" v="18" actId="2696"/>
        <pc:sldMkLst>
          <pc:docMk/>
          <pc:sldMk cId="1927343570" sldId="2076137224"/>
        </pc:sldMkLst>
        <pc:spChg chg="mod">
          <ac:chgData name="Karim El Jamali" userId="0a7c8eb8-c4ad-4e01-8ef9-3ece26eb4cac" providerId="ADAL" clId="{C2DE2813-E17E-F141-A8D9-6F14BEFB0F4B}" dt="2022-11-30T02:49:13.232" v="12"/>
          <ac:spMkLst>
            <pc:docMk/>
            <pc:sldMk cId="1927343570" sldId="2076137224"/>
            <ac:spMk id="9" creationId="{F9066F0E-DF2E-E847-A310-C68E869BBF36}"/>
          </ac:spMkLst>
        </pc:spChg>
        <pc:spChg chg="mod">
          <ac:chgData name="Karim El Jamali" userId="0a7c8eb8-c4ad-4e01-8ef9-3ece26eb4cac" providerId="ADAL" clId="{C2DE2813-E17E-F141-A8D9-6F14BEFB0F4B}" dt="2022-11-30T02:49:13.232" v="12"/>
          <ac:spMkLst>
            <pc:docMk/>
            <pc:sldMk cId="1927343570" sldId="2076137224"/>
            <ac:spMk id="10" creationId="{4F400E19-BCE5-924F-8C53-FD9AFEEE979A}"/>
          </ac:spMkLst>
        </pc:spChg>
      </pc:sldChg>
      <pc:sldChg chg="modSp del">
        <pc:chgData name="Karim El Jamali" userId="0a7c8eb8-c4ad-4e01-8ef9-3ece26eb4cac" providerId="ADAL" clId="{C2DE2813-E17E-F141-A8D9-6F14BEFB0F4B}" dt="2022-11-30T18:02:57.066" v="18" actId="2696"/>
        <pc:sldMkLst>
          <pc:docMk/>
          <pc:sldMk cId="2319341028" sldId="2076137226"/>
        </pc:sldMkLst>
        <pc:spChg chg="mod">
          <ac:chgData name="Karim El Jamali" userId="0a7c8eb8-c4ad-4e01-8ef9-3ece26eb4cac" providerId="ADAL" clId="{C2DE2813-E17E-F141-A8D9-6F14BEFB0F4B}" dt="2022-11-30T02:49:13.232" v="12"/>
          <ac:spMkLst>
            <pc:docMk/>
            <pc:sldMk cId="2319341028" sldId="2076137226"/>
            <ac:spMk id="6" creationId="{DB3D9CE3-87AA-BB45-B743-2E727AA3C98E}"/>
          </ac:spMkLst>
        </pc:spChg>
        <pc:spChg chg="mod">
          <ac:chgData name="Karim El Jamali" userId="0a7c8eb8-c4ad-4e01-8ef9-3ece26eb4cac" providerId="ADAL" clId="{C2DE2813-E17E-F141-A8D9-6F14BEFB0F4B}" dt="2022-11-30T02:49:13.232" v="12"/>
          <ac:spMkLst>
            <pc:docMk/>
            <pc:sldMk cId="2319341028" sldId="2076137226"/>
            <ac:spMk id="7" creationId="{7E9AA588-E9B4-7749-B1DA-BD855D3BE733}"/>
          </ac:spMkLst>
        </pc:spChg>
      </pc:sldChg>
      <pc:sldChg chg="modSp del">
        <pc:chgData name="Karim El Jamali" userId="0a7c8eb8-c4ad-4e01-8ef9-3ece26eb4cac" providerId="ADAL" clId="{C2DE2813-E17E-F141-A8D9-6F14BEFB0F4B}" dt="2022-11-30T18:02:57.066" v="18" actId="2696"/>
        <pc:sldMkLst>
          <pc:docMk/>
          <pc:sldMk cId="4044987022" sldId="2076137239"/>
        </pc:sldMkLst>
        <pc:spChg chg="mod">
          <ac:chgData name="Karim El Jamali" userId="0a7c8eb8-c4ad-4e01-8ef9-3ece26eb4cac" providerId="ADAL" clId="{C2DE2813-E17E-F141-A8D9-6F14BEFB0F4B}" dt="2022-11-30T02:49:13.232" v="12"/>
          <ac:spMkLst>
            <pc:docMk/>
            <pc:sldMk cId="4044987022" sldId="2076137239"/>
            <ac:spMk id="2" creationId="{829B1062-8183-4A49-B187-182ABD2CE861}"/>
          </ac:spMkLst>
        </pc:spChg>
        <pc:spChg chg="mod">
          <ac:chgData name="Karim El Jamali" userId="0a7c8eb8-c4ad-4e01-8ef9-3ece26eb4cac" providerId="ADAL" clId="{C2DE2813-E17E-F141-A8D9-6F14BEFB0F4B}" dt="2022-11-30T02:49:13.232" v="12"/>
          <ac:spMkLst>
            <pc:docMk/>
            <pc:sldMk cId="4044987022" sldId="2076137239"/>
            <ac:spMk id="3" creationId="{997EE4D4-B5FE-3947-A00C-0A6CA091D904}"/>
          </ac:spMkLst>
        </pc:spChg>
      </pc:sldChg>
      <pc:sldChg chg="modSp">
        <pc:chgData name="Karim El Jamali" userId="0a7c8eb8-c4ad-4e01-8ef9-3ece26eb4cac" providerId="ADAL" clId="{C2DE2813-E17E-F141-A8D9-6F14BEFB0F4B}" dt="2022-11-30T02:49:13.232" v="12"/>
        <pc:sldMkLst>
          <pc:docMk/>
          <pc:sldMk cId="1895969214" sldId="2076137240"/>
        </pc:sldMkLst>
        <pc:spChg chg="mod">
          <ac:chgData name="Karim El Jamali" userId="0a7c8eb8-c4ad-4e01-8ef9-3ece26eb4cac" providerId="ADAL" clId="{C2DE2813-E17E-F141-A8D9-6F14BEFB0F4B}" dt="2022-11-30T02:49:13.232" v="12"/>
          <ac:spMkLst>
            <pc:docMk/>
            <pc:sldMk cId="1895969214" sldId="2076137240"/>
            <ac:spMk id="2" creationId="{5751A13A-245F-EB4B-BB4A-63BE91E75C1B}"/>
          </ac:spMkLst>
        </pc:spChg>
        <pc:spChg chg="mod">
          <ac:chgData name="Karim El Jamali" userId="0a7c8eb8-c4ad-4e01-8ef9-3ece26eb4cac" providerId="ADAL" clId="{C2DE2813-E17E-F141-A8D9-6F14BEFB0F4B}" dt="2022-11-30T02:49:13.232" v="12"/>
          <ac:spMkLst>
            <pc:docMk/>
            <pc:sldMk cId="1895969214" sldId="2076137240"/>
            <ac:spMk id="3" creationId="{3D93ACB9-3F41-D642-8FA4-76F0FB3D2C12}"/>
          </ac:spMkLst>
        </pc:spChg>
      </pc:sldChg>
      <pc:sldChg chg="modSp del">
        <pc:chgData name="Karim El Jamali" userId="0a7c8eb8-c4ad-4e01-8ef9-3ece26eb4cac" providerId="ADAL" clId="{C2DE2813-E17E-F141-A8D9-6F14BEFB0F4B}" dt="2022-11-30T18:02:57.066" v="18" actId="2696"/>
        <pc:sldMkLst>
          <pc:docMk/>
          <pc:sldMk cId="4109749027" sldId="2076137242"/>
        </pc:sldMkLst>
        <pc:spChg chg="mod">
          <ac:chgData name="Karim El Jamali" userId="0a7c8eb8-c4ad-4e01-8ef9-3ece26eb4cac" providerId="ADAL" clId="{C2DE2813-E17E-F141-A8D9-6F14BEFB0F4B}" dt="2022-11-30T02:49:13.232" v="12"/>
          <ac:spMkLst>
            <pc:docMk/>
            <pc:sldMk cId="4109749027" sldId="2076137242"/>
            <ac:spMk id="5" creationId="{EC2E6014-669D-BD4B-899E-74C7A76DCC88}"/>
          </ac:spMkLst>
        </pc:spChg>
      </pc:sldChg>
      <pc:sldChg chg="modSp del">
        <pc:chgData name="Karim El Jamali" userId="0a7c8eb8-c4ad-4e01-8ef9-3ece26eb4cac" providerId="ADAL" clId="{C2DE2813-E17E-F141-A8D9-6F14BEFB0F4B}" dt="2022-11-30T18:02:57.066" v="18" actId="2696"/>
        <pc:sldMkLst>
          <pc:docMk/>
          <pc:sldMk cId="1661281323" sldId="2076137243"/>
        </pc:sldMkLst>
        <pc:spChg chg="mod">
          <ac:chgData name="Karim El Jamali" userId="0a7c8eb8-c4ad-4e01-8ef9-3ece26eb4cac" providerId="ADAL" clId="{C2DE2813-E17E-F141-A8D9-6F14BEFB0F4B}" dt="2022-11-30T02:49:13.232" v="12"/>
          <ac:spMkLst>
            <pc:docMk/>
            <pc:sldMk cId="1661281323" sldId="2076137243"/>
            <ac:spMk id="5" creationId="{EC2E6014-669D-BD4B-899E-74C7A76DCC88}"/>
          </ac:spMkLst>
        </pc:spChg>
      </pc:sldChg>
      <pc:sldChg chg="modSp">
        <pc:chgData name="Karim El Jamali" userId="0a7c8eb8-c4ad-4e01-8ef9-3ece26eb4cac" providerId="ADAL" clId="{C2DE2813-E17E-F141-A8D9-6F14BEFB0F4B}" dt="2022-11-30T02:49:13.232" v="12"/>
        <pc:sldMkLst>
          <pc:docMk/>
          <pc:sldMk cId="951578760" sldId="2076137253"/>
        </pc:sldMkLst>
        <pc:spChg chg="mod">
          <ac:chgData name="Karim El Jamali" userId="0a7c8eb8-c4ad-4e01-8ef9-3ece26eb4cac" providerId="ADAL" clId="{C2DE2813-E17E-F141-A8D9-6F14BEFB0F4B}" dt="2022-11-30T02:49:13.232" v="12"/>
          <ac:spMkLst>
            <pc:docMk/>
            <pc:sldMk cId="951578760" sldId="2076137253"/>
            <ac:spMk id="2" creationId="{5751A13A-245F-EB4B-BB4A-63BE91E75C1B}"/>
          </ac:spMkLst>
        </pc:spChg>
        <pc:spChg chg="mod">
          <ac:chgData name="Karim El Jamali" userId="0a7c8eb8-c4ad-4e01-8ef9-3ece26eb4cac" providerId="ADAL" clId="{C2DE2813-E17E-F141-A8D9-6F14BEFB0F4B}" dt="2022-11-30T02:47:34.313" v="0"/>
          <ac:spMkLst>
            <pc:docMk/>
            <pc:sldMk cId="951578760" sldId="2076137253"/>
            <ac:spMk id="205" creationId="{903F5579-B9C2-A84F-8508-776C15E830F4}"/>
          </ac:spMkLst>
        </pc:spChg>
        <pc:spChg chg="mod">
          <ac:chgData name="Karim El Jamali" userId="0a7c8eb8-c4ad-4e01-8ef9-3ece26eb4cac" providerId="ADAL" clId="{C2DE2813-E17E-F141-A8D9-6F14BEFB0F4B}" dt="2022-11-30T02:49:13.232" v="12"/>
          <ac:spMkLst>
            <pc:docMk/>
            <pc:sldMk cId="951578760" sldId="2076137253"/>
            <ac:spMk id="237" creationId="{64237B9C-CB97-E947-BB98-AE4DBD9E2000}"/>
          </ac:spMkLst>
        </pc:spChg>
      </pc:sldChg>
      <pc:sldChg chg="modSp del mod">
        <pc:chgData name="Karim El Jamali" userId="0a7c8eb8-c4ad-4e01-8ef9-3ece26eb4cac" providerId="ADAL" clId="{C2DE2813-E17E-F141-A8D9-6F14BEFB0F4B}" dt="2022-11-30T18:02:57.066" v="18" actId="2696"/>
        <pc:sldMkLst>
          <pc:docMk/>
          <pc:sldMk cId="956046528" sldId="2076137259"/>
        </pc:sldMkLst>
        <pc:spChg chg="mod">
          <ac:chgData name="Karim El Jamali" userId="0a7c8eb8-c4ad-4e01-8ef9-3ece26eb4cac" providerId="ADAL" clId="{C2DE2813-E17E-F141-A8D9-6F14BEFB0F4B}" dt="2022-11-30T02:49:13.232" v="12"/>
          <ac:spMkLst>
            <pc:docMk/>
            <pc:sldMk cId="956046528" sldId="2076137259"/>
            <ac:spMk id="5" creationId="{EC2E6014-669D-BD4B-899E-74C7A76DCC88}"/>
          </ac:spMkLst>
        </pc:spChg>
        <pc:spChg chg="mod">
          <ac:chgData name="Karim El Jamali" userId="0a7c8eb8-c4ad-4e01-8ef9-3ece26eb4cac" providerId="ADAL" clId="{C2DE2813-E17E-F141-A8D9-6F14BEFB0F4B}" dt="2022-11-30T02:47:34.470" v="5" actId="27636"/>
          <ac:spMkLst>
            <pc:docMk/>
            <pc:sldMk cId="956046528" sldId="2076137259"/>
            <ac:spMk id="7" creationId="{3A75358E-724A-4D40-8A3B-6CE26DEB7FCD}"/>
          </ac:spMkLst>
        </pc:spChg>
        <pc:spChg chg="mod">
          <ac:chgData name="Karim El Jamali" userId="0a7c8eb8-c4ad-4e01-8ef9-3ece26eb4cac" providerId="ADAL" clId="{C2DE2813-E17E-F141-A8D9-6F14BEFB0F4B}" dt="2022-11-30T02:49:13.232" v="12"/>
          <ac:spMkLst>
            <pc:docMk/>
            <pc:sldMk cId="956046528" sldId="2076137259"/>
            <ac:spMk id="318" creationId="{C5FB6FA7-3E55-2C4B-BE05-A975384A421C}"/>
          </ac:spMkLst>
        </pc:spChg>
      </pc:sldChg>
      <pc:sldChg chg="modSp del">
        <pc:chgData name="Karim El Jamali" userId="0a7c8eb8-c4ad-4e01-8ef9-3ece26eb4cac" providerId="ADAL" clId="{C2DE2813-E17E-F141-A8D9-6F14BEFB0F4B}" dt="2022-11-30T18:02:57.066" v="18" actId="2696"/>
        <pc:sldMkLst>
          <pc:docMk/>
          <pc:sldMk cId="275648896" sldId="2076137260"/>
        </pc:sldMkLst>
        <pc:spChg chg="mod">
          <ac:chgData name="Karim El Jamali" userId="0a7c8eb8-c4ad-4e01-8ef9-3ece26eb4cac" providerId="ADAL" clId="{C2DE2813-E17E-F141-A8D9-6F14BEFB0F4B}" dt="2022-11-30T02:49:13.232" v="12"/>
          <ac:spMkLst>
            <pc:docMk/>
            <pc:sldMk cId="275648896" sldId="2076137260"/>
            <ac:spMk id="2" creationId="{D64E9E0A-5DFA-2B48-AA41-1D33D3C47916}"/>
          </ac:spMkLst>
        </pc:spChg>
        <pc:spChg chg="mod">
          <ac:chgData name="Karim El Jamali" userId="0a7c8eb8-c4ad-4e01-8ef9-3ece26eb4cac" providerId="ADAL" clId="{C2DE2813-E17E-F141-A8D9-6F14BEFB0F4B}" dt="2022-11-30T02:49:13.232" v="12"/>
          <ac:spMkLst>
            <pc:docMk/>
            <pc:sldMk cId="275648896" sldId="2076137260"/>
            <ac:spMk id="3" creationId="{C32BC60C-E59A-F546-B1C3-2554D1512938}"/>
          </ac:spMkLst>
        </pc:spChg>
      </pc:sldChg>
      <pc:sldChg chg="modSp mod">
        <pc:chgData name="Karim El Jamali" userId="0a7c8eb8-c4ad-4e01-8ef9-3ece26eb4cac" providerId="ADAL" clId="{C2DE2813-E17E-F141-A8D9-6F14BEFB0F4B}" dt="2022-11-30T02:49:13.232" v="12"/>
        <pc:sldMkLst>
          <pc:docMk/>
          <pc:sldMk cId="1206412405" sldId="2076137262"/>
        </pc:sldMkLst>
        <pc:spChg chg="mod">
          <ac:chgData name="Karim El Jamali" userId="0a7c8eb8-c4ad-4e01-8ef9-3ece26eb4cac" providerId="ADAL" clId="{C2DE2813-E17E-F141-A8D9-6F14BEFB0F4B}" dt="2022-11-30T02:47:34.434" v="2" actId="27636"/>
          <ac:spMkLst>
            <pc:docMk/>
            <pc:sldMk cId="1206412405" sldId="2076137262"/>
            <ac:spMk id="6" creationId="{E1E82069-C113-5B4D-A800-27B4592DBF86}"/>
          </ac:spMkLst>
        </pc:spChg>
        <pc:spChg chg="mod">
          <ac:chgData name="Karim El Jamali" userId="0a7c8eb8-c4ad-4e01-8ef9-3ece26eb4cac" providerId="ADAL" clId="{C2DE2813-E17E-F141-A8D9-6F14BEFB0F4B}" dt="2022-11-30T02:49:13.232" v="12"/>
          <ac:spMkLst>
            <pc:docMk/>
            <pc:sldMk cId="1206412405" sldId="2076137262"/>
            <ac:spMk id="52" creationId="{DE97737E-A39C-DA4C-9086-AB0AA5068F8B}"/>
          </ac:spMkLst>
        </pc:spChg>
      </pc:sldChg>
      <pc:sldChg chg="modSp del">
        <pc:chgData name="Karim El Jamali" userId="0a7c8eb8-c4ad-4e01-8ef9-3ece26eb4cac" providerId="ADAL" clId="{C2DE2813-E17E-F141-A8D9-6F14BEFB0F4B}" dt="2022-11-30T18:02:57.066" v="18" actId="2696"/>
        <pc:sldMkLst>
          <pc:docMk/>
          <pc:sldMk cId="3811006980" sldId="2076137263"/>
        </pc:sldMkLst>
        <pc:spChg chg="mod">
          <ac:chgData name="Karim El Jamali" userId="0a7c8eb8-c4ad-4e01-8ef9-3ece26eb4cac" providerId="ADAL" clId="{C2DE2813-E17E-F141-A8D9-6F14BEFB0F4B}" dt="2022-11-30T02:49:13.232" v="12"/>
          <ac:spMkLst>
            <pc:docMk/>
            <pc:sldMk cId="3811006980" sldId="2076137263"/>
            <ac:spMk id="3" creationId="{F8DEC720-CEB1-EA48-B0AB-3E859A190672}"/>
          </ac:spMkLst>
        </pc:spChg>
        <pc:spChg chg="mod">
          <ac:chgData name="Karim El Jamali" userId="0a7c8eb8-c4ad-4e01-8ef9-3ece26eb4cac" providerId="ADAL" clId="{C2DE2813-E17E-F141-A8D9-6F14BEFB0F4B}" dt="2022-11-30T02:49:13.232" v="12"/>
          <ac:spMkLst>
            <pc:docMk/>
            <pc:sldMk cId="3811006980" sldId="2076137263"/>
            <ac:spMk id="8" creationId="{C95CD82D-95B1-AE48-AE8B-E50313CB4D0B}"/>
          </ac:spMkLst>
        </pc:spChg>
      </pc:sldChg>
      <pc:sldChg chg="modSp del mod">
        <pc:chgData name="Karim El Jamali" userId="0a7c8eb8-c4ad-4e01-8ef9-3ece26eb4cac" providerId="ADAL" clId="{C2DE2813-E17E-F141-A8D9-6F14BEFB0F4B}" dt="2022-11-30T18:02:57.066" v="18" actId="2696"/>
        <pc:sldMkLst>
          <pc:docMk/>
          <pc:sldMk cId="23959195" sldId="2076137264"/>
        </pc:sldMkLst>
        <pc:spChg chg="mod">
          <ac:chgData name="Karim El Jamali" userId="0a7c8eb8-c4ad-4e01-8ef9-3ece26eb4cac" providerId="ADAL" clId="{C2DE2813-E17E-F141-A8D9-6F14BEFB0F4B}" dt="2022-11-30T02:49:13.232" v="12"/>
          <ac:spMkLst>
            <pc:docMk/>
            <pc:sldMk cId="23959195" sldId="2076137264"/>
            <ac:spMk id="2" creationId="{5716E974-C848-BF4E-95C7-C8623A5F2F93}"/>
          </ac:spMkLst>
        </pc:spChg>
        <pc:spChg chg="mod">
          <ac:chgData name="Karim El Jamali" userId="0a7c8eb8-c4ad-4e01-8ef9-3ece26eb4cac" providerId="ADAL" clId="{C2DE2813-E17E-F141-A8D9-6F14BEFB0F4B}" dt="2022-11-30T02:49:13.232" v="12"/>
          <ac:spMkLst>
            <pc:docMk/>
            <pc:sldMk cId="23959195" sldId="2076137264"/>
            <ac:spMk id="3" creationId="{351AD607-3691-C148-B362-38F4E04A050B}"/>
          </ac:spMkLst>
        </pc:spChg>
      </pc:sldChg>
      <pc:sldChg chg="modSp del">
        <pc:chgData name="Karim El Jamali" userId="0a7c8eb8-c4ad-4e01-8ef9-3ece26eb4cac" providerId="ADAL" clId="{C2DE2813-E17E-F141-A8D9-6F14BEFB0F4B}" dt="2022-11-30T18:02:57.066" v="18" actId="2696"/>
        <pc:sldMkLst>
          <pc:docMk/>
          <pc:sldMk cId="2440445549" sldId="2076137265"/>
        </pc:sldMkLst>
        <pc:spChg chg="mod">
          <ac:chgData name="Karim El Jamali" userId="0a7c8eb8-c4ad-4e01-8ef9-3ece26eb4cac" providerId="ADAL" clId="{C2DE2813-E17E-F141-A8D9-6F14BEFB0F4B}" dt="2022-11-30T02:49:13.232" v="12"/>
          <ac:spMkLst>
            <pc:docMk/>
            <pc:sldMk cId="2440445549" sldId="2076137265"/>
            <ac:spMk id="3" creationId="{F322DDDE-0867-954E-B3F4-42058BA0B985}"/>
          </ac:spMkLst>
        </pc:spChg>
      </pc:sldChg>
      <pc:sldChg chg="modSp">
        <pc:chgData name="Karim El Jamali" userId="0a7c8eb8-c4ad-4e01-8ef9-3ece26eb4cac" providerId="ADAL" clId="{C2DE2813-E17E-F141-A8D9-6F14BEFB0F4B}" dt="2022-11-30T02:49:13.232" v="12"/>
        <pc:sldMkLst>
          <pc:docMk/>
          <pc:sldMk cId="2616197239" sldId="2076137449"/>
        </pc:sldMkLst>
        <pc:spChg chg="mod">
          <ac:chgData name="Karim El Jamali" userId="0a7c8eb8-c4ad-4e01-8ef9-3ece26eb4cac" providerId="ADAL" clId="{C2DE2813-E17E-F141-A8D9-6F14BEFB0F4B}" dt="2022-11-30T02:49:13.232" v="12"/>
          <ac:spMkLst>
            <pc:docMk/>
            <pc:sldMk cId="2616197239" sldId="2076137449"/>
            <ac:spMk id="3" creationId="{FE7AF6A9-8E6B-EF49-8515-893A5E22886E}"/>
          </ac:spMkLst>
        </pc:spChg>
      </pc:sldChg>
      <pc:sldChg chg="modSp">
        <pc:chgData name="Karim El Jamali" userId="0a7c8eb8-c4ad-4e01-8ef9-3ece26eb4cac" providerId="ADAL" clId="{C2DE2813-E17E-F141-A8D9-6F14BEFB0F4B}" dt="2022-11-30T02:49:13.232" v="12"/>
        <pc:sldMkLst>
          <pc:docMk/>
          <pc:sldMk cId="999133911" sldId="2076137450"/>
        </pc:sldMkLst>
        <pc:spChg chg="mod">
          <ac:chgData name="Karim El Jamali" userId="0a7c8eb8-c4ad-4e01-8ef9-3ece26eb4cac" providerId="ADAL" clId="{C2DE2813-E17E-F141-A8D9-6F14BEFB0F4B}" dt="2022-11-30T02:49:13.232" v="12"/>
          <ac:spMkLst>
            <pc:docMk/>
            <pc:sldMk cId="999133911" sldId="2076137450"/>
            <ac:spMk id="9" creationId="{C3A3D67A-092A-1B46-A8E4-5DC48623600C}"/>
          </ac:spMkLst>
        </pc:spChg>
      </pc:sldChg>
      <pc:sldChg chg="modSp">
        <pc:chgData name="Karim El Jamali" userId="0a7c8eb8-c4ad-4e01-8ef9-3ece26eb4cac" providerId="ADAL" clId="{C2DE2813-E17E-F141-A8D9-6F14BEFB0F4B}" dt="2022-11-30T02:49:13.232" v="12"/>
        <pc:sldMkLst>
          <pc:docMk/>
          <pc:sldMk cId="1420350934" sldId="2076137451"/>
        </pc:sldMkLst>
        <pc:spChg chg="mod">
          <ac:chgData name="Karim El Jamali" userId="0a7c8eb8-c4ad-4e01-8ef9-3ece26eb4cac" providerId="ADAL" clId="{C2DE2813-E17E-F141-A8D9-6F14BEFB0F4B}" dt="2022-11-30T02:49:13.232" v="12"/>
          <ac:spMkLst>
            <pc:docMk/>
            <pc:sldMk cId="1420350934" sldId="2076137451"/>
            <ac:spMk id="2" creationId="{BA9F6D19-4CD5-BE4A-BB39-A26625413EFA}"/>
          </ac:spMkLst>
        </pc:spChg>
        <pc:spChg chg="mod">
          <ac:chgData name="Karim El Jamali" userId="0a7c8eb8-c4ad-4e01-8ef9-3ece26eb4cac" providerId="ADAL" clId="{C2DE2813-E17E-F141-A8D9-6F14BEFB0F4B}" dt="2022-11-30T02:49:13.232" v="12"/>
          <ac:spMkLst>
            <pc:docMk/>
            <pc:sldMk cId="1420350934" sldId="2076137451"/>
            <ac:spMk id="3" creationId="{BA4DE237-3F23-5A4D-A5E9-050B7FA6BA9C}"/>
          </ac:spMkLst>
        </pc:spChg>
      </pc:sldChg>
      <pc:sldChg chg="addSp delSp modSp mod modClrScheme chgLayout">
        <pc:chgData name="Karim El Jamali" userId="0a7c8eb8-c4ad-4e01-8ef9-3ece26eb4cac" providerId="ADAL" clId="{C2DE2813-E17E-F141-A8D9-6F14BEFB0F4B}" dt="2022-11-30T02:49:23.202" v="17" actId="26606"/>
        <pc:sldMkLst>
          <pc:docMk/>
          <pc:sldMk cId="1984952444" sldId="2076137452"/>
        </pc:sldMkLst>
        <pc:spChg chg="mod modVis">
          <ac:chgData name="Karim El Jamali" userId="0a7c8eb8-c4ad-4e01-8ef9-3ece26eb4cac" providerId="ADAL" clId="{C2DE2813-E17E-F141-A8D9-6F14BEFB0F4B}" dt="2022-11-30T02:49:23.202" v="17" actId="26606"/>
          <ac:spMkLst>
            <pc:docMk/>
            <pc:sldMk cId="1984952444" sldId="2076137452"/>
            <ac:spMk id="4" creationId="{7D67503E-A09D-F84A-864D-67CBA6228E6E}"/>
          </ac:spMkLst>
        </pc:spChg>
        <pc:spChg chg="mod">
          <ac:chgData name="Karim El Jamali" userId="0a7c8eb8-c4ad-4e01-8ef9-3ece26eb4cac" providerId="ADAL" clId="{C2DE2813-E17E-F141-A8D9-6F14BEFB0F4B}" dt="2022-11-30T02:49:23.202" v="17" actId="26606"/>
          <ac:spMkLst>
            <pc:docMk/>
            <pc:sldMk cId="1984952444" sldId="2076137452"/>
            <ac:spMk id="5" creationId="{6C2AD985-CAF8-C44D-B823-4097C1F8C36B}"/>
          </ac:spMkLst>
        </pc:spChg>
        <pc:spChg chg="add del mod">
          <ac:chgData name="Karim El Jamali" userId="0a7c8eb8-c4ad-4e01-8ef9-3ece26eb4cac" providerId="ADAL" clId="{C2DE2813-E17E-F141-A8D9-6F14BEFB0F4B}" dt="2022-11-30T02:49:23.202" v="17" actId="26606"/>
          <ac:spMkLst>
            <pc:docMk/>
            <pc:sldMk cId="1984952444" sldId="2076137452"/>
            <ac:spMk id="6" creationId="{3BEB27E1-04B8-E244-A0F6-6A7F673B3CEC}"/>
          </ac:spMkLst>
        </pc:spChg>
        <pc:spChg chg="add del mod">
          <ac:chgData name="Karim El Jamali" userId="0a7c8eb8-c4ad-4e01-8ef9-3ece26eb4cac" providerId="ADAL" clId="{C2DE2813-E17E-F141-A8D9-6F14BEFB0F4B}" dt="2022-11-30T02:49:23.202" v="17" actId="26606"/>
          <ac:spMkLst>
            <pc:docMk/>
            <pc:sldMk cId="1984952444" sldId="2076137452"/>
            <ac:spMk id="7" creationId="{1C532689-3BCF-3A44-A401-DC70D1795682}"/>
          </ac:spMkLst>
        </pc:spChg>
        <pc:spChg chg="add del mod">
          <ac:chgData name="Karim El Jamali" userId="0a7c8eb8-c4ad-4e01-8ef9-3ece26eb4cac" providerId="ADAL" clId="{C2DE2813-E17E-F141-A8D9-6F14BEFB0F4B}" dt="2022-11-30T02:49:23.202" v="17" actId="26606"/>
          <ac:spMkLst>
            <pc:docMk/>
            <pc:sldMk cId="1984952444" sldId="2076137452"/>
            <ac:spMk id="8" creationId="{33E8DF49-2364-D646-B71C-F8D4DABA9D43}"/>
          </ac:spMkLst>
        </pc:spChg>
        <pc:spChg chg="add del mod">
          <ac:chgData name="Karim El Jamali" userId="0a7c8eb8-c4ad-4e01-8ef9-3ece26eb4cac" providerId="ADAL" clId="{C2DE2813-E17E-F141-A8D9-6F14BEFB0F4B}" dt="2022-11-30T02:49:23.202" v="17" actId="26606"/>
          <ac:spMkLst>
            <pc:docMk/>
            <pc:sldMk cId="1984952444" sldId="2076137452"/>
            <ac:spMk id="9" creationId="{5AC12102-A5DB-8F4D-B84C-7EAC41A5E68E}"/>
          </ac:spMkLst>
        </pc:spChg>
        <pc:spChg chg="add del mod">
          <ac:chgData name="Karim El Jamali" userId="0a7c8eb8-c4ad-4e01-8ef9-3ece26eb4cac" providerId="ADAL" clId="{C2DE2813-E17E-F141-A8D9-6F14BEFB0F4B}" dt="2022-11-30T02:49:20.420" v="14" actId="26606"/>
          <ac:spMkLst>
            <pc:docMk/>
            <pc:sldMk cId="1984952444" sldId="2076137452"/>
            <ac:spMk id="14" creationId="{7BAFD67A-819D-6B18-B580-E270CCCF7D97}"/>
          </ac:spMkLst>
        </pc:spChg>
        <pc:spChg chg="add del mod">
          <ac:chgData name="Karim El Jamali" userId="0a7c8eb8-c4ad-4e01-8ef9-3ece26eb4cac" providerId="ADAL" clId="{C2DE2813-E17E-F141-A8D9-6F14BEFB0F4B}" dt="2022-11-30T02:49:23.200" v="16" actId="26606"/>
          <ac:spMkLst>
            <pc:docMk/>
            <pc:sldMk cId="1984952444" sldId="2076137452"/>
            <ac:spMk id="16" creationId="{7B7B2F8C-88AC-A372-F87D-B39B0AFFDA5A}"/>
          </ac:spMkLst>
        </pc:spChg>
        <pc:spChg chg="add mod">
          <ac:chgData name="Karim El Jamali" userId="0a7c8eb8-c4ad-4e01-8ef9-3ece26eb4cac" providerId="ADAL" clId="{C2DE2813-E17E-F141-A8D9-6F14BEFB0F4B}" dt="2022-11-30T02:49:23.202" v="17" actId="26606"/>
          <ac:spMkLst>
            <pc:docMk/>
            <pc:sldMk cId="1984952444" sldId="2076137452"/>
            <ac:spMk id="18" creationId="{7BAFD67A-819D-6B18-B580-E270CCCF7D97}"/>
          </ac:spMkLst>
        </pc:spChg>
      </pc:sldChg>
      <pc:sldChg chg="modSp mod">
        <pc:chgData name="Karim El Jamali" userId="0a7c8eb8-c4ad-4e01-8ef9-3ece26eb4cac" providerId="ADAL" clId="{C2DE2813-E17E-F141-A8D9-6F14BEFB0F4B}" dt="2022-11-30T02:49:13.232" v="12"/>
        <pc:sldMkLst>
          <pc:docMk/>
          <pc:sldMk cId="2038025238" sldId="2076137453"/>
        </pc:sldMkLst>
        <pc:spChg chg="mod">
          <ac:chgData name="Karim El Jamali" userId="0a7c8eb8-c4ad-4e01-8ef9-3ece26eb4cac" providerId="ADAL" clId="{C2DE2813-E17E-F141-A8D9-6F14BEFB0F4B}" dt="2022-11-30T02:49:13.232" v="12"/>
          <ac:spMkLst>
            <pc:docMk/>
            <pc:sldMk cId="2038025238" sldId="2076137453"/>
            <ac:spMk id="2" creationId="{75750BDF-5503-1046-B5C7-0D42168A58C6}"/>
          </ac:spMkLst>
        </pc:spChg>
        <pc:spChg chg="mod">
          <ac:chgData name="Karim El Jamali" userId="0a7c8eb8-c4ad-4e01-8ef9-3ece26eb4cac" providerId="ADAL" clId="{C2DE2813-E17E-F141-A8D9-6F14BEFB0F4B}" dt="2022-11-30T02:49:13.232" v="12"/>
          <ac:spMkLst>
            <pc:docMk/>
            <pc:sldMk cId="2038025238" sldId="2076137453"/>
            <ac:spMk id="3" creationId="{351AD607-3691-C148-B362-38F4E04A050B}"/>
          </ac:spMkLst>
        </pc:spChg>
      </pc:sldChg>
      <pc:sldChg chg="modSp">
        <pc:chgData name="Karim El Jamali" userId="0a7c8eb8-c4ad-4e01-8ef9-3ece26eb4cac" providerId="ADAL" clId="{C2DE2813-E17E-F141-A8D9-6F14BEFB0F4B}" dt="2022-11-30T02:49:13.232" v="12"/>
        <pc:sldMkLst>
          <pc:docMk/>
          <pc:sldMk cId="822383883" sldId="2076137454"/>
        </pc:sldMkLst>
        <pc:spChg chg="mod">
          <ac:chgData name="Karim El Jamali" userId="0a7c8eb8-c4ad-4e01-8ef9-3ece26eb4cac" providerId="ADAL" clId="{C2DE2813-E17E-F141-A8D9-6F14BEFB0F4B}" dt="2022-11-30T02:49:13.232" v="12"/>
          <ac:spMkLst>
            <pc:docMk/>
            <pc:sldMk cId="822383883" sldId="2076137454"/>
            <ac:spMk id="3" creationId="{C9A7BF9E-2A2E-8585-BABE-8CCAF6F21058}"/>
          </ac:spMkLst>
        </pc:spChg>
        <pc:spChg chg="mod">
          <ac:chgData name="Karim El Jamali" userId="0a7c8eb8-c4ad-4e01-8ef9-3ece26eb4cac" providerId="ADAL" clId="{C2DE2813-E17E-F141-A8D9-6F14BEFB0F4B}" dt="2022-11-30T02:49:13.232" v="12"/>
          <ac:spMkLst>
            <pc:docMk/>
            <pc:sldMk cId="822383883" sldId="2076137454"/>
            <ac:spMk id="4" creationId="{FEAF44BB-92C1-1A30-40B9-9CF105FD613B}"/>
          </ac:spMkLst>
        </pc:spChg>
      </pc:sldChg>
      <pc:sldMasterChg chg="delSp mod">
        <pc:chgData name="Karim El Jamali" userId="0a7c8eb8-c4ad-4e01-8ef9-3ece26eb4cac" providerId="ADAL" clId="{C2DE2813-E17E-F141-A8D9-6F14BEFB0F4B}" dt="2022-11-30T02:48:32.010" v="9" actId="478"/>
        <pc:sldMasterMkLst>
          <pc:docMk/>
          <pc:sldMasterMk cId="56780800" sldId="2147483824"/>
        </pc:sldMasterMkLst>
        <pc:spChg chg="del">
          <ac:chgData name="Karim El Jamali" userId="0a7c8eb8-c4ad-4e01-8ef9-3ece26eb4cac" providerId="ADAL" clId="{C2DE2813-E17E-F141-A8D9-6F14BEFB0F4B}" dt="2022-11-30T02:48:32.010" v="9" actId="478"/>
          <ac:spMkLst>
            <pc:docMk/>
            <pc:sldMasterMk cId="56780800" sldId="2147483824"/>
            <ac:spMk id="4" creationId="{03D4790B-CF6A-41BA-97EB-3A22F395DE91}"/>
          </ac:spMkLst>
        </pc:spChg>
      </pc:sldMasterChg>
      <pc:sldMasterChg chg="addSp delSp mod delSldLayout modSldLayout">
        <pc:chgData name="Karim El Jamali" userId="0a7c8eb8-c4ad-4e01-8ef9-3ece26eb4cac" providerId="ADAL" clId="{C2DE2813-E17E-F141-A8D9-6F14BEFB0F4B}" dt="2022-11-30T18:02:57.066" v="18" actId="2696"/>
        <pc:sldMasterMkLst>
          <pc:docMk/>
          <pc:sldMasterMk cId="1590027815" sldId="2147483874"/>
        </pc:sldMasterMkLst>
        <pc:spChg chg="add">
          <ac:chgData name="Karim El Jamali" userId="0a7c8eb8-c4ad-4e01-8ef9-3ece26eb4cac" providerId="ADAL" clId="{C2DE2813-E17E-F141-A8D9-6F14BEFB0F4B}" dt="2022-11-30T02:47:34.313" v="0"/>
          <ac:spMkLst>
            <pc:docMk/>
            <pc:sldMasterMk cId="1590027815" sldId="2147483874"/>
            <ac:spMk id="16" creationId="{4F3AAD13-B067-37D7-99F3-59E827E6152D}"/>
          </ac:spMkLst>
        </pc:spChg>
        <pc:spChg chg="add del">
          <ac:chgData name="Karim El Jamali" userId="0a7c8eb8-c4ad-4e01-8ef9-3ece26eb4cac" providerId="ADAL" clId="{C2DE2813-E17E-F141-A8D9-6F14BEFB0F4B}" dt="2022-11-30T02:48:47.179" v="10" actId="478"/>
          <ac:spMkLst>
            <pc:docMk/>
            <pc:sldMasterMk cId="1590027815" sldId="2147483874"/>
            <ac:spMk id="17" creationId="{132A04DA-9EDD-C135-0C56-02D35D2540FF}"/>
          </ac:spMkLst>
        </pc:spChg>
        <pc:picChg chg="add">
          <ac:chgData name="Karim El Jamali" userId="0a7c8eb8-c4ad-4e01-8ef9-3ece26eb4cac" providerId="ADAL" clId="{C2DE2813-E17E-F141-A8D9-6F14BEFB0F4B}" dt="2022-11-30T02:47:34.313" v="0"/>
          <ac:picMkLst>
            <pc:docMk/>
            <pc:sldMasterMk cId="1590027815" sldId="2147483874"/>
            <ac:picMk id="5" creationId="{F70D724A-4DD7-8230-9015-DE75519D8B7C}"/>
          </ac:picMkLst>
        </pc:picChg>
        <pc:picChg chg="add">
          <ac:chgData name="Karim El Jamali" userId="0a7c8eb8-c4ad-4e01-8ef9-3ece26eb4cac" providerId="ADAL" clId="{C2DE2813-E17E-F141-A8D9-6F14BEFB0F4B}" dt="2022-11-30T02:47:34.313" v="0"/>
          <ac:picMkLst>
            <pc:docMk/>
            <pc:sldMasterMk cId="1590027815" sldId="2147483874"/>
            <ac:picMk id="15" creationId="{FF7D891D-E216-77CC-CDE3-2D1F12D6C783}"/>
          </ac:picMkLst>
        </pc:picChg>
        <pc:picChg chg="add">
          <ac:chgData name="Karim El Jamali" userId="0a7c8eb8-c4ad-4e01-8ef9-3ece26eb4cac" providerId="ADAL" clId="{C2DE2813-E17E-F141-A8D9-6F14BEFB0F4B}" dt="2022-11-30T02:47:34.313" v="0"/>
          <ac:picMkLst>
            <pc:docMk/>
            <pc:sldMasterMk cId="1590027815" sldId="2147483874"/>
            <ac:picMk id="19" creationId="{E35B92DC-3DB8-6301-AAD3-591B44F663CF}"/>
          </ac:picMkLst>
        </pc:picChg>
        <pc:picChg chg="add">
          <ac:chgData name="Karim El Jamali" userId="0a7c8eb8-c4ad-4e01-8ef9-3ece26eb4cac" providerId="ADAL" clId="{C2DE2813-E17E-F141-A8D9-6F14BEFB0F4B}" dt="2022-11-30T02:47:34.313" v="0"/>
          <ac:picMkLst>
            <pc:docMk/>
            <pc:sldMasterMk cId="1590027815" sldId="2147483874"/>
            <ac:picMk id="20" creationId="{128B0B00-DBBA-711E-7C49-0752C667E6E6}"/>
          </ac:picMkLst>
        </pc:picChg>
        <pc:cxnChg chg="add">
          <ac:chgData name="Karim El Jamali" userId="0a7c8eb8-c4ad-4e01-8ef9-3ece26eb4cac" providerId="ADAL" clId="{C2DE2813-E17E-F141-A8D9-6F14BEFB0F4B}" dt="2022-11-30T02:47:34.313" v="0"/>
          <ac:cxnSpMkLst>
            <pc:docMk/>
            <pc:sldMasterMk cId="1590027815" sldId="2147483874"/>
            <ac:cxnSpMk id="18" creationId="{A4F97849-E866-53A6-27B0-ADC04378D1AA}"/>
          </ac:cxnSpMkLst>
        </pc:cxnChg>
        <pc:sldLayoutChg chg="addSp">
          <pc:chgData name="Karim El Jamali" userId="0a7c8eb8-c4ad-4e01-8ef9-3ece26eb4cac" providerId="ADAL" clId="{C2DE2813-E17E-F141-A8D9-6F14BEFB0F4B}" dt="2022-11-30T02:47:34.313" v="0"/>
          <pc:sldLayoutMkLst>
            <pc:docMk/>
            <pc:sldMasterMk cId="1590027815" sldId="2147483874"/>
            <pc:sldLayoutMk cId="876029292" sldId="2147483889"/>
          </pc:sldLayoutMkLst>
          <pc:spChg chg="add">
            <ac:chgData name="Karim El Jamali" userId="0a7c8eb8-c4ad-4e01-8ef9-3ece26eb4cac" providerId="ADAL" clId="{C2DE2813-E17E-F141-A8D9-6F14BEFB0F4B}" dt="2022-11-30T02:47:34.313" v="0"/>
            <ac:spMkLst>
              <pc:docMk/>
              <pc:sldMasterMk cId="1590027815" sldId="2147483874"/>
              <pc:sldLayoutMk cId="876029292" sldId="2147483889"/>
              <ac:spMk id="3" creationId="{D86EE677-ECEE-25B4-245F-32C7635B5208}"/>
            </ac:spMkLst>
          </pc:spChg>
          <pc:spChg chg="add">
            <ac:chgData name="Karim El Jamali" userId="0a7c8eb8-c4ad-4e01-8ef9-3ece26eb4cac" providerId="ADAL" clId="{C2DE2813-E17E-F141-A8D9-6F14BEFB0F4B}" dt="2022-11-30T02:47:34.313" v="0"/>
            <ac:spMkLst>
              <pc:docMk/>
              <pc:sldMasterMk cId="1590027815" sldId="2147483874"/>
              <pc:sldLayoutMk cId="876029292" sldId="2147483889"/>
              <ac:spMk id="12" creationId="{76E0B74F-1921-157F-5452-02DD66CE9A62}"/>
            </ac:spMkLst>
          </pc:spChg>
          <pc:spChg chg="add">
            <ac:chgData name="Karim El Jamali" userId="0a7c8eb8-c4ad-4e01-8ef9-3ece26eb4cac" providerId="ADAL" clId="{C2DE2813-E17E-F141-A8D9-6F14BEFB0F4B}" dt="2022-11-30T02:47:34.313" v="0"/>
            <ac:spMkLst>
              <pc:docMk/>
              <pc:sldMasterMk cId="1590027815" sldId="2147483874"/>
              <pc:sldLayoutMk cId="876029292" sldId="2147483889"/>
              <ac:spMk id="13" creationId="{302356CA-4AFC-2851-8BA6-C821826A3D10}"/>
            </ac:spMkLst>
          </pc:spChg>
          <pc:spChg chg="add">
            <ac:chgData name="Karim El Jamali" userId="0a7c8eb8-c4ad-4e01-8ef9-3ece26eb4cac" providerId="ADAL" clId="{C2DE2813-E17E-F141-A8D9-6F14BEFB0F4B}" dt="2022-11-30T02:47:34.313" v="0"/>
            <ac:spMkLst>
              <pc:docMk/>
              <pc:sldMasterMk cId="1590027815" sldId="2147483874"/>
              <pc:sldLayoutMk cId="876029292" sldId="2147483889"/>
              <ac:spMk id="14" creationId="{471A9EF1-D202-0782-C080-ADE76A1102C7}"/>
            </ac:spMkLst>
          </pc:spChg>
          <pc:spChg chg="add">
            <ac:chgData name="Karim El Jamali" userId="0a7c8eb8-c4ad-4e01-8ef9-3ece26eb4cac" providerId="ADAL" clId="{C2DE2813-E17E-F141-A8D9-6F14BEFB0F4B}" dt="2022-11-30T02:47:34.313" v="0"/>
            <ac:spMkLst>
              <pc:docMk/>
              <pc:sldMasterMk cId="1590027815" sldId="2147483874"/>
              <pc:sldLayoutMk cId="876029292" sldId="2147483889"/>
              <ac:spMk id="15" creationId="{A3FE2E9E-6861-260C-FBF2-881500A98D74}"/>
            </ac:spMkLst>
          </pc:spChg>
          <pc:cxnChg chg="add">
            <ac:chgData name="Karim El Jamali" userId="0a7c8eb8-c4ad-4e01-8ef9-3ece26eb4cac" providerId="ADAL" clId="{C2DE2813-E17E-F141-A8D9-6F14BEFB0F4B}" dt="2022-11-30T02:47:34.313" v="0"/>
            <ac:cxnSpMkLst>
              <pc:docMk/>
              <pc:sldMasterMk cId="1590027815" sldId="2147483874"/>
              <pc:sldLayoutMk cId="876029292" sldId="2147483889"/>
              <ac:cxnSpMk id="11" creationId="{27B264A1-840C-B34F-07FC-BDCC6856E3DB}"/>
            </ac:cxnSpMkLst>
          </pc:cxnChg>
        </pc:sldLayoutChg>
        <pc:sldLayoutChg chg="addSp">
          <pc:chgData name="Karim El Jamali" userId="0a7c8eb8-c4ad-4e01-8ef9-3ece26eb4cac" providerId="ADAL" clId="{C2DE2813-E17E-F141-A8D9-6F14BEFB0F4B}" dt="2022-11-30T02:47:34.313" v="0"/>
          <pc:sldLayoutMkLst>
            <pc:docMk/>
            <pc:sldMasterMk cId="1590027815" sldId="2147483874"/>
            <pc:sldLayoutMk cId="2890343646" sldId="2147483890"/>
          </pc:sldLayoutMkLst>
          <pc:spChg chg="add">
            <ac:chgData name="Karim El Jamali" userId="0a7c8eb8-c4ad-4e01-8ef9-3ece26eb4cac" providerId="ADAL" clId="{C2DE2813-E17E-F141-A8D9-6F14BEFB0F4B}" dt="2022-11-30T02:47:34.313" v="0"/>
            <ac:spMkLst>
              <pc:docMk/>
              <pc:sldMasterMk cId="1590027815" sldId="2147483874"/>
              <pc:sldLayoutMk cId="2890343646" sldId="2147483890"/>
              <ac:spMk id="3" creationId="{DB9A8380-4162-508B-46F8-FD4669C581FE}"/>
            </ac:spMkLst>
          </pc:spChg>
          <pc:spChg chg="add">
            <ac:chgData name="Karim El Jamali" userId="0a7c8eb8-c4ad-4e01-8ef9-3ece26eb4cac" providerId="ADAL" clId="{C2DE2813-E17E-F141-A8D9-6F14BEFB0F4B}" dt="2022-11-30T02:47:34.313" v="0"/>
            <ac:spMkLst>
              <pc:docMk/>
              <pc:sldMasterMk cId="1590027815" sldId="2147483874"/>
              <pc:sldLayoutMk cId="2890343646" sldId="2147483890"/>
              <ac:spMk id="16" creationId="{B9F6D47E-9392-6807-5970-4495C82FA233}"/>
            </ac:spMkLst>
          </pc:spChg>
          <pc:spChg chg="add">
            <ac:chgData name="Karim El Jamali" userId="0a7c8eb8-c4ad-4e01-8ef9-3ece26eb4cac" providerId="ADAL" clId="{C2DE2813-E17E-F141-A8D9-6F14BEFB0F4B}" dt="2022-11-30T02:47:34.313" v="0"/>
            <ac:spMkLst>
              <pc:docMk/>
              <pc:sldMasterMk cId="1590027815" sldId="2147483874"/>
              <pc:sldLayoutMk cId="2890343646" sldId="2147483890"/>
              <ac:spMk id="21" creationId="{F8D7349B-8C36-C5D2-7344-914C4AC21C71}"/>
            </ac:spMkLst>
          </pc:spChg>
          <pc:spChg chg="add">
            <ac:chgData name="Karim El Jamali" userId="0a7c8eb8-c4ad-4e01-8ef9-3ece26eb4cac" providerId="ADAL" clId="{C2DE2813-E17E-F141-A8D9-6F14BEFB0F4B}" dt="2022-11-30T02:47:34.313" v="0"/>
            <ac:spMkLst>
              <pc:docMk/>
              <pc:sldMasterMk cId="1590027815" sldId="2147483874"/>
              <pc:sldLayoutMk cId="2890343646" sldId="2147483890"/>
              <ac:spMk id="26" creationId="{278FA4F0-7BA1-3123-2E8B-35A9F132963C}"/>
            </ac:spMkLst>
          </pc:spChg>
          <pc:spChg chg="add">
            <ac:chgData name="Karim El Jamali" userId="0a7c8eb8-c4ad-4e01-8ef9-3ece26eb4cac" providerId="ADAL" clId="{C2DE2813-E17E-F141-A8D9-6F14BEFB0F4B}" dt="2022-11-30T02:47:34.313" v="0"/>
            <ac:spMkLst>
              <pc:docMk/>
              <pc:sldMasterMk cId="1590027815" sldId="2147483874"/>
              <pc:sldLayoutMk cId="2890343646" sldId="2147483890"/>
              <ac:spMk id="29" creationId="{F80B0F50-6162-0C66-EAEB-11AE4D668861}"/>
            </ac:spMkLst>
          </pc:spChg>
          <pc:cxnChg chg="add">
            <ac:chgData name="Karim El Jamali" userId="0a7c8eb8-c4ad-4e01-8ef9-3ece26eb4cac" providerId="ADAL" clId="{C2DE2813-E17E-F141-A8D9-6F14BEFB0F4B}" dt="2022-11-30T02:47:34.313" v="0"/>
            <ac:cxnSpMkLst>
              <pc:docMk/>
              <pc:sldMasterMk cId="1590027815" sldId="2147483874"/>
              <pc:sldLayoutMk cId="2890343646" sldId="2147483890"/>
              <ac:cxnSpMk id="11" creationId="{65780FF4-2FC2-15B3-64AF-FA0A3699F4A7}"/>
            </ac:cxnSpMkLst>
          </pc:cxnChg>
        </pc:sldLayoutChg>
        <pc:sldLayoutChg chg="del">
          <pc:chgData name="Karim El Jamali" userId="0a7c8eb8-c4ad-4e01-8ef9-3ece26eb4cac" providerId="ADAL" clId="{C2DE2813-E17E-F141-A8D9-6F14BEFB0F4B}" dt="2022-11-30T18:02:57.066" v="18" actId="2696"/>
          <pc:sldLayoutMkLst>
            <pc:docMk/>
            <pc:sldMasterMk cId="1590027815" sldId="2147483874"/>
            <pc:sldLayoutMk cId="2194449701" sldId="2147483899"/>
          </pc:sldLayoutMkLst>
        </pc:sldLayoutChg>
        <pc:sldLayoutChg chg="del">
          <pc:chgData name="Karim El Jamali" userId="0a7c8eb8-c4ad-4e01-8ef9-3ece26eb4cac" providerId="ADAL" clId="{C2DE2813-E17E-F141-A8D9-6F14BEFB0F4B}" dt="2022-11-30T18:02:57.066" v="18" actId="2696"/>
          <pc:sldLayoutMkLst>
            <pc:docMk/>
            <pc:sldMasterMk cId="1590027815" sldId="2147483874"/>
            <pc:sldLayoutMk cId="3026698532" sldId="2147483900"/>
          </pc:sldLayoutMkLst>
        </pc:sldLayoutChg>
      </pc:sldMasterChg>
    </pc:docChg>
  </pc:docChgLst>
  <pc:docChgLst>
    <pc:chgData name="Saad Mirza" userId="5f2f0f25-0018-40ff-927a-f0b552514279" providerId="ADAL" clId="{674ACE6A-ACF2-2444-A3A3-8860915B3D56}"/>
    <pc:docChg chg="modSld modShowInfo">
      <pc:chgData name="Saad Mirza" userId="5f2f0f25-0018-40ff-927a-f0b552514279" providerId="ADAL" clId="{674ACE6A-ACF2-2444-A3A3-8860915B3D56}" dt="2021-08-10T16:23:15.331" v="23" actId="2744"/>
      <pc:docMkLst>
        <pc:docMk/>
      </pc:docMkLst>
      <pc:sldChg chg="modSp mod">
        <pc:chgData name="Saad Mirza" userId="5f2f0f25-0018-40ff-927a-f0b552514279" providerId="ADAL" clId="{674ACE6A-ACF2-2444-A3A3-8860915B3D56}" dt="2021-08-09T20:54:54.538" v="22" actId="14100"/>
        <pc:sldMkLst>
          <pc:docMk/>
          <pc:sldMk cId="1449441281" sldId="2076137431"/>
        </pc:sldMkLst>
        <pc:spChg chg="mod">
          <ac:chgData name="Saad Mirza" userId="5f2f0f25-0018-40ff-927a-f0b552514279" providerId="ADAL" clId="{674ACE6A-ACF2-2444-A3A3-8860915B3D56}" dt="2021-08-09T20:54:42.061" v="20" actId="14100"/>
          <ac:spMkLst>
            <pc:docMk/>
            <pc:sldMk cId="1449441281" sldId="2076137431"/>
            <ac:spMk id="58" creationId="{E022D396-A474-6946-86C4-9EBC038F5401}"/>
          </ac:spMkLst>
        </pc:spChg>
        <pc:spChg chg="mod">
          <ac:chgData name="Saad Mirza" userId="5f2f0f25-0018-40ff-927a-f0b552514279" providerId="ADAL" clId="{674ACE6A-ACF2-2444-A3A3-8860915B3D56}" dt="2021-08-09T20:54:54.538" v="22" actId="14100"/>
          <ac:spMkLst>
            <pc:docMk/>
            <pc:sldMk cId="1449441281" sldId="2076137431"/>
            <ac:spMk id="71" creationId="{ECAF9E7F-001E-A84D-822C-E2465389408A}"/>
          </ac:spMkLst>
        </pc:spChg>
        <pc:spChg chg="mod">
          <ac:chgData name="Saad Mirza" userId="5f2f0f25-0018-40ff-927a-f0b552514279" providerId="ADAL" clId="{674ACE6A-ACF2-2444-A3A3-8860915B3D56}" dt="2021-08-09T20:54:45.471" v="21" actId="14100"/>
          <ac:spMkLst>
            <pc:docMk/>
            <pc:sldMk cId="1449441281" sldId="2076137431"/>
            <ac:spMk id="75" creationId="{1DB362C1-FF10-C041-ACEF-CC8AC13D37DA}"/>
          </ac:spMkLst>
        </pc:spChg>
      </pc:sldChg>
      <pc:sldChg chg="modSp mod">
        <pc:chgData name="Saad Mirza" userId="5f2f0f25-0018-40ff-927a-f0b552514279" providerId="ADAL" clId="{674ACE6A-ACF2-2444-A3A3-8860915B3D56}" dt="2021-08-09T20:46:43.956" v="19" actId="14100"/>
        <pc:sldMkLst>
          <pc:docMk/>
          <pc:sldMk cId="2616197239" sldId="2076137449"/>
        </pc:sldMkLst>
        <pc:spChg chg="mod">
          <ac:chgData name="Saad Mirza" userId="5f2f0f25-0018-40ff-927a-f0b552514279" providerId="ADAL" clId="{674ACE6A-ACF2-2444-A3A3-8860915B3D56}" dt="2021-08-09T20:46:43.956" v="19" actId="14100"/>
          <ac:spMkLst>
            <pc:docMk/>
            <pc:sldMk cId="2616197239" sldId="2076137449"/>
            <ac:spMk id="4" creationId="{0A6D9B2F-BF00-4B4F-89A0-DA57F7699F2E}"/>
          </ac:spMkLst>
        </pc:spChg>
        <pc:spChg chg="mod">
          <ac:chgData name="Saad Mirza" userId="5f2f0f25-0018-40ff-927a-f0b552514279" providerId="ADAL" clId="{674ACE6A-ACF2-2444-A3A3-8860915B3D56}" dt="2021-08-09T20:46:34.317" v="17" actId="1038"/>
          <ac:spMkLst>
            <pc:docMk/>
            <pc:sldMk cId="2616197239" sldId="2076137449"/>
            <ac:spMk id="6" creationId="{33F0A3CB-9A5D-2342-8182-ECCF5D1E893D}"/>
          </ac:spMkLst>
        </pc:spChg>
        <pc:spChg chg="mod">
          <ac:chgData name="Saad Mirza" userId="5f2f0f25-0018-40ff-927a-f0b552514279" providerId="ADAL" clId="{674ACE6A-ACF2-2444-A3A3-8860915B3D56}" dt="2021-08-09T20:46:40.864" v="18" actId="14100"/>
          <ac:spMkLst>
            <pc:docMk/>
            <pc:sldMk cId="2616197239" sldId="2076137449"/>
            <ac:spMk id="157" creationId="{79D7A57D-01DC-1041-86EF-276FC1BB451B}"/>
          </ac:spMkLst>
        </pc:spChg>
      </pc:sldChg>
    </pc:docChg>
  </pc:docChgLst>
  <pc:docChgLst>
    <pc:chgData name="Umair Hoodbhoy" userId="9134fddd-ebe0-41b2-9df4-5549cb596a18" providerId="ADAL" clId="{891371C5-18C8-BA4D-A83F-5779B6011244}"/>
    <pc:docChg chg="undo redo custSel addSld delSld modSld sldOrd">
      <pc:chgData name="Umair Hoodbhoy" userId="9134fddd-ebe0-41b2-9df4-5549cb596a18" providerId="ADAL" clId="{891371C5-18C8-BA4D-A83F-5779B6011244}" dt="2022-06-01T19:06:51.832" v="273" actId="20577"/>
      <pc:docMkLst>
        <pc:docMk/>
      </pc:docMkLst>
      <pc:sldChg chg="add del">
        <pc:chgData name="Umair Hoodbhoy" userId="9134fddd-ebe0-41b2-9df4-5549cb596a18" providerId="ADAL" clId="{891371C5-18C8-BA4D-A83F-5779B6011244}" dt="2022-06-01T18:43:05.846" v="27" actId="2696"/>
        <pc:sldMkLst>
          <pc:docMk/>
          <pc:sldMk cId="999133911" sldId="2076137450"/>
        </pc:sldMkLst>
      </pc:sldChg>
      <pc:sldChg chg="addSp delSp modSp new mod ord modClrScheme modAnim chgLayout modNotesTx">
        <pc:chgData name="Umair Hoodbhoy" userId="9134fddd-ebe0-41b2-9df4-5549cb596a18" providerId="ADAL" clId="{891371C5-18C8-BA4D-A83F-5779B6011244}" dt="2022-06-01T19:06:51.832" v="273" actId="20577"/>
        <pc:sldMkLst>
          <pc:docMk/>
          <pc:sldMk cId="822383883" sldId="2076137454"/>
        </pc:sldMkLst>
        <pc:spChg chg="del">
          <ac:chgData name="Umair Hoodbhoy" userId="9134fddd-ebe0-41b2-9df4-5549cb596a18" providerId="ADAL" clId="{891371C5-18C8-BA4D-A83F-5779B6011244}" dt="2022-06-01T18:37:12.668" v="24"/>
          <ac:spMkLst>
            <pc:docMk/>
            <pc:sldMk cId="822383883" sldId="2076137454"/>
            <ac:spMk id="2" creationId="{10E44318-0211-DDF5-BCBB-2FABC71D301D}"/>
          </ac:spMkLst>
        </pc:spChg>
        <pc:spChg chg="mod ord">
          <ac:chgData name="Umair Hoodbhoy" userId="9134fddd-ebe0-41b2-9df4-5549cb596a18" providerId="ADAL" clId="{891371C5-18C8-BA4D-A83F-5779B6011244}" dt="2022-06-01T19:06:51.832" v="273" actId="20577"/>
          <ac:spMkLst>
            <pc:docMk/>
            <pc:sldMk cId="822383883" sldId="2076137454"/>
            <ac:spMk id="3" creationId="{C9A7BF9E-2A2E-8585-BABE-8CCAF6F21058}"/>
          </ac:spMkLst>
        </pc:spChg>
        <pc:spChg chg="mod ord">
          <ac:chgData name="Umair Hoodbhoy" userId="9134fddd-ebe0-41b2-9df4-5549cb596a18" providerId="ADAL" clId="{891371C5-18C8-BA4D-A83F-5779B6011244}" dt="2022-06-01T18:44:59.316" v="28" actId="700"/>
          <ac:spMkLst>
            <pc:docMk/>
            <pc:sldMk cId="822383883" sldId="2076137454"/>
            <ac:spMk id="4" creationId="{FEAF44BB-92C1-1A30-40B9-9CF105FD613B}"/>
          </ac:spMkLst>
        </pc:spChg>
        <pc:spChg chg="del">
          <ac:chgData name="Umair Hoodbhoy" userId="9134fddd-ebe0-41b2-9df4-5549cb596a18" providerId="ADAL" clId="{891371C5-18C8-BA4D-A83F-5779B6011244}" dt="2022-06-01T18:44:59.316" v="28" actId="700"/>
          <ac:spMkLst>
            <pc:docMk/>
            <pc:sldMk cId="822383883" sldId="2076137454"/>
            <ac:spMk id="5" creationId="{DE7A118B-3D86-DE7B-FF8B-65F6EB11F769}"/>
          </ac:spMkLst>
        </pc:spChg>
        <pc:spChg chg="add mod">
          <ac:chgData name="Umair Hoodbhoy" userId="9134fddd-ebe0-41b2-9df4-5549cb596a18" providerId="ADAL" clId="{891371C5-18C8-BA4D-A83F-5779B6011244}" dt="2022-06-01T18:57:51.225" v="187" actId="113"/>
          <ac:spMkLst>
            <pc:docMk/>
            <pc:sldMk cId="822383883" sldId="2076137454"/>
            <ac:spMk id="9" creationId="{45AE885C-D2E6-980C-A8F6-27A141B21859}"/>
          </ac:spMkLst>
        </pc:spChg>
        <pc:spChg chg="add mod">
          <ac:chgData name="Umair Hoodbhoy" userId="9134fddd-ebe0-41b2-9df4-5549cb596a18" providerId="ADAL" clId="{891371C5-18C8-BA4D-A83F-5779B6011244}" dt="2022-06-01T18:57:39.863" v="185" actId="20577"/>
          <ac:spMkLst>
            <pc:docMk/>
            <pc:sldMk cId="822383883" sldId="2076137454"/>
            <ac:spMk id="14" creationId="{DFE1177C-68DE-9F32-F25D-4C909B19DE85}"/>
          </ac:spMkLst>
        </pc:spChg>
        <pc:picChg chg="add del mod ord">
          <ac:chgData name="Umair Hoodbhoy" userId="9134fddd-ebe0-41b2-9df4-5549cb596a18" providerId="ADAL" clId="{891371C5-18C8-BA4D-A83F-5779B6011244}" dt="2022-06-01T18:45:06.011" v="29" actId="478"/>
          <ac:picMkLst>
            <pc:docMk/>
            <pc:sldMk cId="822383883" sldId="2076137454"/>
            <ac:picMk id="7" creationId="{241E64CF-3C55-BF1F-59FA-69D2E888ECDA}"/>
          </ac:picMkLst>
        </pc:picChg>
        <pc:picChg chg="add mod">
          <ac:chgData name="Umair Hoodbhoy" userId="9134fddd-ebe0-41b2-9df4-5549cb596a18" providerId="ADAL" clId="{891371C5-18C8-BA4D-A83F-5779B6011244}" dt="2022-06-01T18:54:26.586" v="140" actId="1076"/>
          <ac:picMkLst>
            <pc:docMk/>
            <pc:sldMk cId="822383883" sldId="2076137454"/>
            <ac:picMk id="11" creationId="{7995E23B-53F7-816A-B084-D5EAE87A7A3A}"/>
          </ac:picMkLst>
        </pc:picChg>
        <pc:picChg chg="add mod">
          <ac:chgData name="Umair Hoodbhoy" userId="9134fddd-ebe0-41b2-9df4-5549cb596a18" providerId="ADAL" clId="{891371C5-18C8-BA4D-A83F-5779B6011244}" dt="2022-06-01T18:54:47.779" v="146" actId="1035"/>
          <ac:picMkLst>
            <pc:docMk/>
            <pc:sldMk cId="822383883" sldId="2076137454"/>
            <ac:picMk id="13" creationId="{C7952C71-0BCF-04D0-D29E-7532CBCF7F81}"/>
          </ac:picMkLst>
        </pc:picChg>
      </pc:sldChg>
    </pc:docChg>
  </pc:docChgLst>
  <pc:docChgLst>
    <pc:chgData name="Umair Hoodbhoy" userId="34e0caed-e379-421f-b010-3b58bd2f404c" providerId="ADAL" clId="{3A38627C-C844-994B-AA6A-8B75C0102BF9}"/>
    <pc:docChg chg="custSel addSld delSld modSld sldOrd">
      <pc:chgData name="Umair Hoodbhoy" userId="34e0caed-e379-421f-b010-3b58bd2f404c" providerId="ADAL" clId="{3A38627C-C844-994B-AA6A-8B75C0102BF9}" dt="2020-09-21T19:52:10.608" v="4980" actId="20577"/>
      <pc:docMkLst>
        <pc:docMk/>
      </pc:docMkLst>
      <pc:sldChg chg="add ord modNotesTx">
        <pc:chgData name="Umair Hoodbhoy" userId="34e0caed-e379-421f-b010-3b58bd2f404c" providerId="ADAL" clId="{3A38627C-C844-994B-AA6A-8B75C0102BF9}" dt="2020-09-21T19:04:20.761" v="1777" actId="20578"/>
        <pc:sldMkLst>
          <pc:docMk/>
          <pc:sldMk cId="3314063535" sldId="1908"/>
        </pc:sldMkLst>
      </pc:sldChg>
      <pc:sldChg chg="ord modNotesTx">
        <pc:chgData name="Umair Hoodbhoy" userId="34e0caed-e379-421f-b010-3b58bd2f404c" providerId="ADAL" clId="{3A38627C-C844-994B-AA6A-8B75C0102BF9}" dt="2020-09-21T19:04:01.747" v="1776" actId="6549"/>
        <pc:sldMkLst>
          <pc:docMk/>
          <pc:sldMk cId="3013237731" sldId="1916"/>
        </pc:sldMkLst>
      </pc:sldChg>
      <pc:sldChg chg="modNotesTx">
        <pc:chgData name="Umair Hoodbhoy" userId="34e0caed-e379-421f-b010-3b58bd2f404c" providerId="ADAL" clId="{3A38627C-C844-994B-AA6A-8B75C0102BF9}" dt="2020-09-21T19:52:10.608" v="4980" actId="20577"/>
        <pc:sldMkLst>
          <pc:docMk/>
          <pc:sldMk cId="2628666855" sldId="2035"/>
        </pc:sldMkLst>
      </pc:sldChg>
      <pc:sldChg chg="modSp mod">
        <pc:chgData name="Umair Hoodbhoy" userId="34e0caed-e379-421f-b010-3b58bd2f404c" providerId="ADAL" clId="{3A38627C-C844-994B-AA6A-8B75C0102BF9}" dt="2020-09-21T17:57:48.804" v="1" actId="20577"/>
        <pc:sldMkLst>
          <pc:docMk/>
          <pc:sldMk cId="1323792454" sldId="2199"/>
        </pc:sldMkLst>
        <pc:spChg chg="mod">
          <ac:chgData name="Umair Hoodbhoy" userId="34e0caed-e379-421f-b010-3b58bd2f404c" providerId="ADAL" clId="{3A38627C-C844-994B-AA6A-8B75C0102BF9}" dt="2020-09-21T17:57:48.804" v="1" actId="20577"/>
          <ac:spMkLst>
            <pc:docMk/>
            <pc:sldMk cId="1323792454" sldId="2199"/>
            <ac:spMk id="5" creationId="{715B3A3B-938A-7447-AAA0-EDCAA4AC2D97}"/>
          </ac:spMkLst>
        </pc:spChg>
      </pc:sldChg>
      <pc:sldChg chg="modNotesTx">
        <pc:chgData name="Umair Hoodbhoy" userId="34e0caed-e379-421f-b010-3b58bd2f404c" providerId="ADAL" clId="{3A38627C-C844-994B-AA6A-8B75C0102BF9}" dt="2020-09-21T19:42:00.931" v="4293" actId="20577"/>
        <pc:sldMkLst>
          <pc:docMk/>
          <pc:sldMk cId="1814440532" sldId="2355"/>
        </pc:sldMkLst>
      </pc:sldChg>
      <pc:sldChg chg="modNotesTx">
        <pc:chgData name="Umair Hoodbhoy" userId="34e0caed-e379-421f-b010-3b58bd2f404c" providerId="ADAL" clId="{3A38627C-C844-994B-AA6A-8B75C0102BF9}" dt="2020-09-21T19:48:09.658" v="4850" actId="20577"/>
        <pc:sldMkLst>
          <pc:docMk/>
          <pc:sldMk cId="1673043595" sldId="2076137232"/>
        </pc:sldMkLst>
      </pc:sldChg>
      <pc:sldChg chg="modNotesTx">
        <pc:chgData name="Umair Hoodbhoy" userId="34e0caed-e379-421f-b010-3b58bd2f404c" providerId="ADAL" clId="{3A38627C-C844-994B-AA6A-8B75C0102BF9}" dt="2020-09-21T19:43:24.694" v="4315" actId="20577"/>
        <pc:sldMkLst>
          <pc:docMk/>
          <pc:sldMk cId="4044987022" sldId="2076137239"/>
        </pc:sldMkLst>
      </pc:sldChg>
      <pc:sldChg chg="modSp add mod modNotesTx">
        <pc:chgData name="Umair Hoodbhoy" userId="34e0caed-e379-421f-b010-3b58bd2f404c" providerId="ADAL" clId="{3A38627C-C844-994B-AA6A-8B75C0102BF9}" dt="2020-09-21T18:43:17.552" v="1244" actId="20577"/>
        <pc:sldMkLst>
          <pc:docMk/>
          <pc:sldMk cId="275648896" sldId="2076137260"/>
        </pc:sldMkLst>
        <pc:spChg chg="mod">
          <ac:chgData name="Umair Hoodbhoy" userId="34e0caed-e379-421f-b010-3b58bd2f404c" providerId="ADAL" clId="{3A38627C-C844-994B-AA6A-8B75C0102BF9}" dt="2020-09-21T18:29:21.901" v="535" actId="27636"/>
          <ac:spMkLst>
            <pc:docMk/>
            <pc:sldMk cId="275648896" sldId="2076137260"/>
            <ac:spMk id="3" creationId="{C32BC60C-E59A-F546-B1C3-2554D1512938}"/>
          </ac:spMkLst>
        </pc:spChg>
      </pc:sldChg>
      <pc:sldChg chg="add del">
        <pc:chgData name="Umair Hoodbhoy" userId="34e0caed-e379-421f-b010-3b58bd2f404c" providerId="ADAL" clId="{3A38627C-C844-994B-AA6A-8B75C0102BF9}" dt="2020-09-21T18:48:22.367" v="1246"/>
        <pc:sldMkLst>
          <pc:docMk/>
          <pc:sldMk cId="730597116" sldId="2076137261"/>
        </pc:sldMkLst>
      </pc:sldChg>
      <pc:sldChg chg="add del">
        <pc:chgData name="Umair Hoodbhoy" userId="34e0caed-e379-421f-b010-3b58bd2f404c" providerId="ADAL" clId="{3A38627C-C844-994B-AA6A-8B75C0102BF9}" dt="2020-09-21T18:48:40.665" v="1248"/>
        <pc:sldMkLst>
          <pc:docMk/>
          <pc:sldMk cId="3084178522" sldId="2076137261"/>
        </pc:sldMkLst>
      </pc:sldChg>
      <pc:sldChg chg="addSp delSp modSp add mod modClrScheme chgLayout modNotesTx">
        <pc:chgData name="Umair Hoodbhoy" userId="34e0caed-e379-421f-b010-3b58bd2f404c" providerId="ADAL" clId="{3A38627C-C844-994B-AA6A-8B75C0102BF9}" dt="2020-09-21T18:58:54.365" v="1554" actId="20577"/>
        <pc:sldMkLst>
          <pc:docMk/>
          <pc:sldMk cId="3562035211" sldId="2076137261"/>
        </pc:sldMkLst>
        <pc:spChg chg="del mod ord">
          <ac:chgData name="Umair Hoodbhoy" userId="34e0caed-e379-421f-b010-3b58bd2f404c" providerId="ADAL" clId="{3A38627C-C844-994B-AA6A-8B75C0102BF9}" dt="2020-09-21T18:49:27.577" v="1250" actId="700"/>
          <ac:spMkLst>
            <pc:docMk/>
            <pc:sldMk cId="3562035211" sldId="2076137261"/>
            <ac:spMk id="2" creationId="{54A88FE5-FA66-AF4C-844B-D20B28F8A86F}"/>
          </ac:spMkLst>
        </pc:spChg>
        <pc:spChg chg="add mod ord">
          <ac:chgData name="Umair Hoodbhoy" userId="34e0caed-e379-421f-b010-3b58bd2f404c" providerId="ADAL" clId="{3A38627C-C844-994B-AA6A-8B75C0102BF9}" dt="2020-09-21T18:49:45.248" v="1301" actId="20577"/>
          <ac:spMkLst>
            <pc:docMk/>
            <pc:sldMk cId="3562035211" sldId="2076137261"/>
            <ac:spMk id="3" creationId="{BA4DE237-3F23-5A4D-A5E9-050B7FA6BA9C}"/>
          </ac:spMkLst>
        </pc:spChg>
        <pc:spChg chg="add mod ord">
          <ac:chgData name="Umair Hoodbhoy" userId="34e0caed-e379-421f-b010-3b58bd2f404c" providerId="ADAL" clId="{3A38627C-C844-994B-AA6A-8B75C0102BF9}" dt="2020-09-21T18:50:12.904" v="1346" actId="20577"/>
          <ac:spMkLst>
            <pc:docMk/>
            <pc:sldMk cId="3562035211" sldId="2076137261"/>
            <ac:spMk id="4" creationId="{68CF4699-9036-6542-ABF2-E78A47FCA834}"/>
          </ac:spMkLst>
        </pc:spChg>
        <pc:spChg chg="add mod">
          <ac:chgData name="Umair Hoodbhoy" userId="34e0caed-e379-421f-b010-3b58bd2f404c" providerId="ADAL" clId="{3A38627C-C844-994B-AA6A-8B75C0102BF9}" dt="2020-09-21T18:58:11.785" v="1469" actId="1076"/>
          <ac:spMkLst>
            <pc:docMk/>
            <pc:sldMk cId="3562035211" sldId="2076137261"/>
            <ac:spMk id="6" creationId="{DAB0ED0D-BAC5-7248-8287-7D3EAAAF2286}"/>
          </ac:spMkLst>
        </pc:spChg>
        <pc:graphicFrameChg chg="add mod modGraphic">
          <ac:chgData name="Umair Hoodbhoy" userId="34e0caed-e379-421f-b010-3b58bd2f404c" providerId="ADAL" clId="{3A38627C-C844-994B-AA6A-8B75C0102BF9}" dt="2020-09-21T18:56:53.231" v="1452" actId="14100"/>
          <ac:graphicFrameMkLst>
            <pc:docMk/>
            <pc:sldMk cId="3562035211" sldId="2076137261"/>
            <ac:graphicFrameMk id="5" creationId="{4681C8E9-9DEB-2145-A30A-67392CED91FB}"/>
          </ac:graphicFrameMkLst>
        </pc:graphicFrameChg>
      </pc:sldChg>
    </pc:docChg>
  </pc:docChgLst>
  <pc:docChgLst>
    <pc:chgData name="Umair Hoodbhoy" userId="9134fddd-ebe0-41b2-9df4-5549cb596a18" providerId="ADAL" clId="{3F714997-4378-0047-9B6A-10CF1D99E724}"/>
    <pc:docChg chg="modSld">
      <pc:chgData name="Umair Hoodbhoy" userId="9134fddd-ebe0-41b2-9df4-5549cb596a18" providerId="ADAL" clId="{3F714997-4378-0047-9B6A-10CF1D99E724}" dt="2022-04-05T01:26:31.094" v="8" actId="20577"/>
      <pc:docMkLst>
        <pc:docMk/>
      </pc:docMkLst>
      <pc:sldChg chg="modSp mod modAnim">
        <pc:chgData name="Umair Hoodbhoy" userId="9134fddd-ebe0-41b2-9df4-5549cb596a18" providerId="ADAL" clId="{3F714997-4378-0047-9B6A-10CF1D99E724}" dt="2022-04-05T01:26:31.094" v="8" actId="20577"/>
        <pc:sldMkLst>
          <pc:docMk/>
          <pc:sldMk cId="1420350934" sldId="2076137451"/>
        </pc:sldMkLst>
        <pc:spChg chg="mod">
          <ac:chgData name="Umair Hoodbhoy" userId="9134fddd-ebe0-41b2-9df4-5549cb596a18" providerId="ADAL" clId="{3F714997-4378-0047-9B6A-10CF1D99E724}" dt="2022-04-05T01:26:31.094" v="8" actId="20577"/>
          <ac:spMkLst>
            <pc:docMk/>
            <pc:sldMk cId="1420350934" sldId="2076137451"/>
            <ac:spMk id="6" creationId="{DAB0ED0D-BAC5-7248-8287-7D3EAAAF2286}"/>
          </ac:spMkLst>
        </pc:spChg>
        <pc:spChg chg="mod">
          <ac:chgData name="Umair Hoodbhoy" userId="9134fddd-ebe0-41b2-9df4-5549cb596a18" providerId="ADAL" clId="{3F714997-4378-0047-9B6A-10CF1D99E724}" dt="2022-04-05T01:26:13.637" v="1" actId="313"/>
          <ac:spMkLst>
            <pc:docMk/>
            <pc:sldMk cId="1420350934" sldId="2076137451"/>
            <ac:spMk id="11" creationId="{39BA9077-3218-D743-ACCA-37172D5FD7A2}"/>
          </ac:spMkLst>
        </pc:spChg>
      </pc:sldChg>
    </pc:docChg>
  </pc:docChgLst>
  <pc:docChgLst>
    <pc:chgData name="Hammad Alam" userId="cd8139f8-5559-4675-845b-12390334cfd8" providerId="ADAL" clId="{20A38C91-1A85-D04E-8B57-F083077484AB}"/>
    <pc:docChg chg="undo custSel addSld modSld modShowInfo">
      <pc:chgData name="Hammad Alam" userId="cd8139f8-5559-4675-845b-12390334cfd8" providerId="ADAL" clId="{20A38C91-1A85-D04E-8B57-F083077484AB}" dt="2021-01-26T17:43:20.420" v="911" actId="2744"/>
      <pc:docMkLst>
        <pc:docMk/>
      </pc:docMkLst>
      <pc:sldChg chg="modSp mod modAnim">
        <pc:chgData name="Hammad Alam" userId="cd8139f8-5559-4675-845b-12390334cfd8" providerId="ADAL" clId="{20A38C91-1A85-D04E-8B57-F083077484AB}" dt="2021-01-25T21:56:05.757" v="909" actId="20577"/>
        <pc:sldMkLst>
          <pc:docMk/>
          <pc:sldMk cId="2451778528" sldId="2049"/>
        </pc:sldMkLst>
        <pc:spChg chg="mod">
          <ac:chgData name="Hammad Alam" userId="cd8139f8-5559-4675-845b-12390334cfd8" providerId="ADAL" clId="{20A38C91-1A85-D04E-8B57-F083077484AB}" dt="2021-01-25T21:49:18.410" v="813" actId="20577"/>
          <ac:spMkLst>
            <pc:docMk/>
            <pc:sldMk cId="2451778528" sldId="2049"/>
            <ac:spMk id="3" creationId="{F8DEC720-CEB1-EA48-B0AB-3E859A190672}"/>
          </ac:spMkLst>
        </pc:spChg>
        <pc:spChg chg="mod">
          <ac:chgData name="Hammad Alam" userId="cd8139f8-5559-4675-845b-12390334cfd8" providerId="ADAL" clId="{20A38C91-1A85-D04E-8B57-F083077484AB}" dt="2021-01-25T21:47:26.106" v="770" actId="20577"/>
          <ac:spMkLst>
            <pc:docMk/>
            <pc:sldMk cId="2451778528" sldId="2049"/>
            <ac:spMk id="4" creationId="{41BF350F-4542-E845-873F-AEFA15B82C85}"/>
          </ac:spMkLst>
        </pc:spChg>
        <pc:spChg chg="mod">
          <ac:chgData name="Hammad Alam" userId="cd8139f8-5559-4675-845b-12390334cfd8" providerId="ADAL" clId="{20A38C91-1A85-D04E-8B57-F083077484AB}" dt="2021-01-25T21:51:38.429" v="888" actId="14100"/>
          <ac:spMkLst>
            <pc:docMk/>
            <pc:sldMk cId="2451778528" sldId="2049"/>
            <ac:spMk id="5" creationId="{4CB79C45-7492-9249-880F-DE10061982B7}"/>
          </ac:spMkLst>
        </pc:spChg>
        <pc:spChg chg="mod">
          <ac:chgData name="Hammad Alam" userId="cd8139f8-5559-4675-845b-12390334cfd8" providerId="ADAL" clId="{20A38C91-1A85-D04E-8B57-F083077484AB}" dt="2021-01-25T21:56:05.757" v="909" actId="20577"/>
          <ac:spMkLst>
            <pc:docMk/>
            <pc:sldMk cId="2451778528" sldId="2049"/>
            <ac:spMk id="6" creationId="{D507E0AB-703A-5E41-B769-A8A870ED46C4}"/>
          </ac:spMkLst>
        </pc:spChg>
      </pc:sldChg>
      <pc:sldChg chg="modSp mod">
        <pc:chgData name="Hammad Alam" userId="cd8139f8-5559-4675-845b-12390334cfd8" providerId="ADAL" clId="{20A38C91-1A85-D04E-8B57-F083077484AB}" dt="2021-01-25T21:29:11.559" v="14" actId="20577"/>
        <pc:sldMkLst>
          <pc:docMk/>
          <pc:sldMk cId="2663872764" sldId="2355"/>
        </pc:sldMkLst>
        <pc:spChg chg="mod">
          <ac:chgData name="Hammad Alam" userId="cd8139f8-5559-4675-845b-12390334cfd8" providerId="ADAL" clId="{20A38C91-1A85-D04E-8B57-F083077484AB}" dt="2021-01-25T21:29:11.559" v="14" actId="20577"/>
          <ac:spMkLst>
            <pc:docMk/>
            <pc:sldMk cId="2663872764" sldId="2355"/>
            <ac:spMk id="33" creationId="{7A5B19DD-4B7F-0B42-9FF9-2368847C67C9}"/>
          </ac:spMkLst>
        </pc:spChg>
      </pc:sldChg>
      <pc:sldChg chg="modSp mod">
        <pc:chgData name="Hammad Alam" userId="cd8139f8-5559-4675-845b-12390334cfd8" providerId="ADAL" clId="{20A38C91-1A85-D04E-8B57-F083077484AB}" dt="2021-01-25T21:33:37.971" v="17" actId="1076"/>
        <pc:sldMkLst>
          <pc:docMk/>
          <pc:sldMk cId="3562035211" sldId="2076137261"/>
        </pc:sldMkLst>
        <pc:spChg chg="mod">
          <ac:chgData name="Hammad Alam" userId="cd8139f8-5559-4675-845b-12390334cfd8" providerId="ADAL" clId="{20A38C91-1A85-D04E-8B57-F083077484AB}" dt="2021-01-25T21:33:37.971" v="17" actId="1076"/>
          <ac:spMkLst>
            <pc:docMk/>
            <pc:sldMk cId="3562035211" sldId="2076137261"/>
            <ac:spMk id="4" creationId="{68CF4699-9036-6542-ABF2-E78A47FCA834}"/>
          </ac:spMkLst>
        </pc:spChg>
      </pc:sldChg>
      <pc:sldChg chg="addSp modSp mod">
        <pc:chgData name="Hammad Alam" userId="cd8139f8-5559-4675-845b-12390334cfd8" providerId="ADAL" clId="{20A38C91-1A85-D04E-8B57-F083077484AB}" dt="2021-01-25T21:35:48.087" v="106" actId="13822"/>
        <pc:sldMkLst>
          <pc:docMk/>
          <pc:sldMk cId="1206412405" sldId="2076137262"/>
        </pc:sldMkLst>
        <pc:spChg chg="add mod">
          <ac:chgData name="Hammad Alam" userId="cd8139f8-5559-4675-845b-12390334cfd8" providerId="ADAL" clId="{20A38C91-1A85-D04E-8B57-F083077484AB}" dt="2021-01-25T21:35:48.087" v="106" actId="13822"/>
          <ac:spMkLst>
            <pc:docMk/>
            <pc:sldMk cId="1206412405" sldId="2076137262"/>
            <ac:spMk id="2" creationId="{7A00EDDE-4BCA-5C4B-A3AF-40EE578CFBFF}"/>
          </ac:spMkLst>
        </pc:spChg>
        <pc:spChg chg="mod">
          <ac:chgData name="Hammad Alam" userId="cd8139f8-5559-4675-845b-12390334cfd8" providerId="ADAL" clId="{20A38C91-1A85-D04E-8B57-F083077484AB}" dt="2021-01-25T21:35:23.845" v="96" actId="21"/>
          <ac:spMkLst>
            <pc:docMk/>
            <pc:sldMk cId="1206412405" sldId="2076137262"/>
            <ac:spMk id="6" creationId="{E1E82069-C113-5B4D-A800-27B4592DBF86}"/>
          </ac:spMkLst>
        </pc:spChg>
        <pc:picChg chg="mod">
          <ac:chgData name="Hammad Alam" userId="cd8139f8-5559-4675-845b-12390334cfd8" providerId="ADAL" clId="{20A38C91-1A85-D04E-8B57-F083077484AB}" dt="2021-01-25T21:35:28.059" v="97" actId="1076"/>
          <ac:picMkLst>
            <pc:docMk/>
            <pc:sldMk cId="1206412405" sldId="2076137262"/>
            <ac:picMk id="10" creationId="{7902E545-328C-B449-8047-7A5BD33E274F}"/>
          </ac:picMkLst>
        </pc:picChg>
        <pc:picChg chg="mod">
          <ac:chgData name="Hammad Alam" userId="cd8139f8-5559-4675-845b-12390334cfd8" providerId="ADAL" clId="{20A38C91-1A85-D04E-8B57-F083077484AB}" dt="2021-01-25T21:35:28.059" v="97" actId="1076"/>
          <ac:picMkLst>
            <pc:docMk/>
            <pc:sldMk cId="1206412405" sldId="2076137262"/>
            <ac:picMk id="11" creationId="{733A5B83-F5FA-1941-9A7A-7D8ABCE36EF5}"/>
          </ac:picMkLst>
        </pc:picChg>
      </pc:sldChg>
      <pc:sldChg chg="add mod modShow">
        <pc:chgData name="Hammad Alam" userId="cd8139f8-5559-4675-845b-12390334cfd8" providerId="ADAL" clId="{20A38C91-1A85-D04E-8B57-F083077484AB}" dt="2021-01-25T21:56:21.406" v="910" actId="729"/>
        <pc:sldMkLst>
          <pc:docMk/>
          <pc:sldMk cId="1607535042" sldId="2076137263"/>
        </pc:sldMkLst>
      </pc:sldChg>
    </pc:docChg>
  </pc:docChgLst>
  <pc:docChgLst>
    <pc:chgData name="Umair Hoodbhoy" userId="34e0caed-e379-421f-b010-3b58bd2f404c" providerId="ADAL" clId="{FCCC28CC-D171-014D-8F75-0ECC4C5E651C}"/>
    <pc:docChg chg="custSel modSld modMainMaster">
      <pc:chgData name="Umair Hoodbhoy" userId="34e0caed-e379-421f-b010-3b58bd2f404c" providerId="ADAL" clId="{FCCC28CC-D171-014D-8F75-0ECC4C5E651C}" dt="2021-01-01T14:48:27.086" v="9" actId="20577"/>
      <pc:docMkLst>
        <pc:docMk/>
      </pc:docMkLst>
      <pc:sldChg chg="modSp mod">
        <pc:chgData name="Umair Hoodbhoy" userId="34e0caed-e379-421f-b010-3b58bd2f404c" providerId="ADAL" clId="{FCCC28CC-D171-014D-8F75-0ECC4C5E651C}" dt="2020-12-21T14:39:46.582" v="4" actId="20577"/>
        <pc:sldMkLst>
          <pc:docMk/>
          <pc:sldMk cId="951578760" sldId="2076137253"/>
        </pc:sldMkLst>
        <pc:spChg chg="mod">
          <ac:chgData name="Umair Hoodbhoy" userId="34e0caed-e379-421f-b010-3b58bd2f404c" providerId="ADAL" clId="{FCCC28CC-D171-014D-8F75-0ECC4C5E651C}" dt="2020-12-21T14:39:46.582" v="4" actId="20577"/>
          <ac:spMkLst>
            <pc:docMk/>
            <pc:sldMk cId="951578760" sldId="2076137253"/>
            <ac:spMk id="201" creationId="{63A783B0-390E-3A4A-B934-56097D6CDA46}"/>
          </ac:spMkLst>
        </pc:spChg>
      </pc:sldChg>
      <pc:sldChg chg="modSp mod">
        <pc:chgData name="Umair Hoodbhoy" userId="34e0caed-e379-421f-b010-3b58bd2f404c" providerId="ADAL" clId="{FCCC28CC-D171-014D-8F75-0ECC4C5E651C}" dt="2021-01-01T14:48:27.086" v="9" actId="20577"/>
        <pc:sldMkLst>
          <pc:docMk/>
          <pc:sldMk cId="3562035211" sldId="2076137261"/>
        </pc:sldMkLst>
        <pc:spChg chg="mod">
          <ac:chgData name="Umair Hoodbhoy" userId="34e0caed-e379-421f-b010-3b58bd2f404c" providerId="ADAL" clId="{FCCC28CC-D171-014D-8F75-0ECC4C5E651C}" dt="2021-01-01T14:48:27.086" v="9" actId="20577"/>
          <ac:spMkLst>
            <pc:docMk/>
            <pc:sldMk cId="3562035211" sldId="2076137261"/>
            <ac:spMk id="6" creationId="{DAB0ED0D-BAC5-7248-8287-7D3EAAAF2286}"/>
          </ac:spMkLst>
        </pc:spChg>
      </pc:sldChg>
      <pc:sldMasterChg chg="modSp mod">
        <pc:chgData name="Umair Hoodbhoy" userId="34e0caed-e379-421f-b010-3b58bd2f404c" providerId="ADAL" clId="{FCCC28CC-D171-014D-8F75-0ECC4C5E651C}" dt="2021-01-01T14:43:54.600" v="5" actId="313"/>
        <pc:sldMasterMkLst>
          <pc:docMk/>
          <pc:sldMasterMk cId="3787048019" sldId="2147483691"/>
        </pc:sldMasterMkLst>
        <pc:spChg chg="mod">
          <ac:chgData name="Umair Hoodbhoy" userId="34e0caed-e379-421f-b010-3b58bd2f404c" providerId="ADAL" clId="{FCCC28CC-D171-014D-8F75-0ECC4C5E651C}" dt="2021-01-01T14:43:54.600" v="5" actId="313"/>
          <ac:spMkLst>
            <pc:docMk/>
            <pc:sldMasterMk cId="3787048019" sldId="2147483691"/>
            <ac:spMk id="9" creationId="{1C9D38C0-70DE-F44D-AAA5-E23D72A75BD9}"/>
          </ac:spMkLst>
        </pc:spChg>
      </pc:sldMasterChg>
      <pc:sldMasterChg chg="modSp mod">
        <pc:chgData name="Umair Hoodbhoy" userId="34e0caed-e379-421f-b010-3b58bd2f404c" providerId="ADAL" clId="{FCCC28CC-D171-014D-8F75-0ECC4C5E651C}" dt="2021-01-01T14:43:55.487" v="6" actId="313"/>
        <pc:sldMasterMkLst>
          <pc:docMk/>
          <pc:sldMasterMk cId="3900862703" sldId="2147483717"/>
        </pc:sldMasterMkLst>
        <pc:spChg chg="mod">
          <ac:chgData name="Umair Hoodbhoy" userId="34e0caed-e379-421f-b010-3b58bd2f404c" providerId="ADAL" clId="{FCCC28CC-D171-014D-8F75-0ECC4C5E651C}" dt="2021-01-01T14:43:55.487" v="6" actId="313"/>
          <ac:spMkLst>
            <pc:docMk/>
            <pc:sldMasterMk cId="3900862703" sldId="2147483717"/>
            <ac:spMk id="9" creationId="{1C9D38C0-70DE-F44D-AAA5-E23D72A75BD9}"/>
          </ac:spMkLst>
        </pc:spChg>
      </pc:sldMasterChg>
    </pc:docChg>
  </pc:docChgLst>
  <pc:docChgLst>
    <pc:chgData name="Tomasz Klimczyk" userId="8fae020c-eb24-498a-bfc2-b441c4d5aed8" providerId="ADAL" clId="{FF151617-196A-3740-B3FF-F670138B3BDD}"/>
    <pc:docChg chg="modSld modShowInfo">
      <pc:chgData name="Tomasz Klimczyk" userId="8fae020c-eb24-498a-bfc2-b441c4d5aed8" providerId="ADAL" clId="{FF151617-196A-3740-B3FF-F670138B3BDD}" dt="2021-06-15T12:23:03.125" v="1" actId="729"/>
      <pc:docMkLst>
        <pc:docMk/>
      </pc:docMkLst>
      <pc:sldChg chg="mod modShow">
        <pc:chgData name="Tomasz Klimczyk" userId="8fae020c-eb24-498a-bfc2-b441c4d5aed8" providerId="ADAL" clId="{FF151617-196A-3740-B3FF-F670138B3BDD}" dt="2021-06-15T12:23:03.125" v="1" actId="729"/>
        <pc:sldMkLst>
          <pc:docMk/>
          <pc:sldMk cId="2440445549" sldId="2076137265"/>
        </pc:sldMkLst>
      </pc:sldChg>
    </pc:docChg>
  </pc:docChgLst>
  <pc:docChgLst>
    <pc:chgData name="Tomasz Klimczyk" userId="8fae020c-eb24-498a-bfc2-b441c4d5aed8" providerId="ADAL" clId="{19AD272F-8A77-4348-9E9C-383F6109B4F1}"/>
    <pc:docChg chg="modSld">
      <pc:chgData name="Tomasz Klimczyk" userId="8fae020c-eb24-498a-bfc2-b441c4d5aed8" providerId="ADAL" clId="{19AD272F-8A77-4348-9E9C-383F6109B4F1}" dt="2021-04-27T06:33:47.189" v="0" actId="767"/>
      <pc:docMkLst>
        <pc:docMk/>
      </pc:docMkLst>
      <pc:sldChg chg="addSp modSp">
        <pc:chgData name="Tomasz Klimczyk" userId="8fae020c-eb24-498a-bfc2-b441c4d5aed8" providerId="ADAL" clId="{19AD272F-8A77-4348-9E9C-383F6109B4F1}" dt="2021-04-27T06:33:47.189" v="0" actId="767"/>
        <pc:sldMkLst>
          <pc:docMk/>
          <pc:sldMk cId="3442084493" sldId="256"/>
        </pc:sldMkLst>
        <pc:spChg chg="add mod">
          <ac:chgData name="Tomasz Klimczyk" userId="8fae020c-eb24-498a-bfc2-b441c4d5aed8" providerId="ADAL" clId="{19AD272F-8A77-4348-9E9C-383F6109B4F1}" dt="2021-04-27T06:33:47.189" v="0" actId="767"/>
          <ac:spMkLst>
            <pc:docMk/>
            <pc:sldMk cId="3442084493" sldId="256"/>
            <ac:spMk id="2" creationId="{E50FFCCD-8F1F-3645-B0DA-5895E461B0AF}"/>
          </ac:spMkLst>
        </pc:spChg>
      </pc:sldChg>
    </pc:docChg>
  </pc:docChgLst>
  <pc:docChgLst>
    <pc:chgData name="Umair Hoodbhoy" userId="9134fddd-ebe0-41b2-9df4-5549cb596a18" providerId="ADAL" clId="{D1ECCC32-C700-7F41-8747-66CF3C67BB74}"/>
    <pc:docChg chg="addSld delSld modSld">
      <pc:chgData name="Umair Hoodbhoy" userId="9134fddd-ebe0-41b2-9df4-5549cb596a18" providerId="ADAL" clId="{D1ECCC32-C700-7F41-8747-66CF3C67BB74}" dt="2022-07-05T02:26:14.211" v="1"/>
      <pc:docMkLst>
        <pc:docMk/>
      </pc:docMkLst>
      <pc:sldChg chg="add del">
        <pc:chgData name="Umair Hoodbhoy" userId="9134fddd-ebe0-41b2-9df4-5549cb596a18" providerId="ADAL" clId="{D1ECCC32-C700-7F41-8747-66CF3C67BB74}" dt="2022-07-05T02:26:14.211" v="1"/>
        <pc:sldMkLst>
          <pc:docMk/>
          <pc:sldMk cId="3872372941" sldId="2076137455"/>
        </pc:sldMkLst>
      </pc:sldChg>
    </pc:docChg>
  </pc:docChgLst>
  <pc:docChgLst>
    <pc:chgData name="Umair Hoodbhoy" userId="9134fddd-ebe0-41b2-9df4-5549cb596a18" providerId="ADAL" clId="{F8211EAA-6001-D041-8B00-33D68C7EBC00}"/>
    <pc:docChg chg="undo custSel addSld delSld modSld">
      <pc:chgData name="Umair Hoodbhoy" userId="9134fddd-ebe0-41b2-9df4-5549cb596a18" providerId="ADAL" clId="{F8211EAA-6001-D041-8B00-33D68C7EBC00}" dt="2022-01-26T15:44:41.639" v="301"/>
      <pc:docMkLst>
        <pc:docMk/>
      </pc:docMkLst>
      <pc:sldChg chg="addSp delSp modSp mod chgLayout modNotesTx">
        <pc:chgData name="Umair Hoodbhoy" userId="9134fddd-ebe0-41b2-9df4-5549cb596a18" providerId="ADAL" clId="{F8211EAA-6001-D041-8B00-33D68C7EBC00}" dt="2022-01-18T22:02:13.662" v="3" actId="6549"/>
        <pc:sldMkLst>
          <pc:docMk/>
          <pc:sldMk cId="3442084493" sldId="256"/>
        </pc:sldMkLst>
        <pc:spChg chg="mod ord">
          <ac:chgData name="Umair Hoodbhoy" userId="9134fddd-ebe0-41b2-9df4-5549cb596a18" providerId="ADAL" clId="{F8211EAA-6001-D041-8B00-33D68C7EBC00}" dt="2022-01-18T22:01:56.233" v="1" actId="27636"/>
          <ac:spMkLst>
            <pc:docMk/>
            <pc:sldMk cId="3442084493" sldId="256"/>
            <ac:spMk id="3" creationId="{0A64850C-600A-D741-96F7-C05FF2DE85E6}"/>
          </ac:spMkLst>
        </pc:spChg>
        <pc:spChg chg="mod ord">
          <ac:chgData name="Umair Hoodbhoy" userId="9134fddd-ebe0-41b2-9df4-5549cb596a18" providerId="ADAL" clId="{F8211EAA-6001-D041-8B00-33D68C7EBC00}" dt="2022-01-18T22:01:56.150" v="0" actId="700"/>
          <ac:spMkLst>
            <pc:docMk/>
            <pc:sldMk cId="3442084493" sldId="256"/>
            <ac:spMk id="4" creationId="{5899F144-52EE-D54D-BB8B-072CCE57520E}"/>
          </ac:spMkLst>
        </pc:spChg>
        <pc:spChg chg="add mod ord">
          <ac:chgData name="Umair Hoodbhoy" userId="9134fddd-ebe0-41b2-9df4-5549cb596a18" providerId="ADAL" clId="{F8211EAA-6001-D041-8B00-33D68C7EBC00}" dt="2022-01-18T22:01:56.150" v="0" actId="700"/>
          <ac:spMkLst>
            <pc:docMk/>
            <pc:sldMk cId="3442084493" sldId="256"/>
            <ac:spMk id="5" creationId="{74E78C04-DBD4-404D-94E9-07440D38F41E}"/>
          </ac:spMkLst>
        </pc:spChg>
        <pc:spChg chg="add mod ord">
          <ac:chgData name="Umair Hoodbhoy" userId="9134fddd-ebe0-41b2-9df4-5549cb596a18" providerId="ADAL" clId="{F8211EAA-6001-D041-8B00-33D68C7EBC00}" dt="2022-01-18T22:01:56.150" v="0" actId="700"/>
          <ac:spMkLst>
            <pc:docMk/>
            <pc:sldMk cId="3442084493" sldId="256"/>
            <ac:spMk id="6" creationId="{2FD98379-EBB2-2547-AE17-05ABBD009B1B}"/>
          </ac:spMkLst>
        </pc:spChg>
        <pc:spChg chg="del mod ord">
          <ac:chgData name="Umair Hoodbhoy" userId="9134fddd-ebe0-41b2-9df4-5549cb596a18" providerId="ADAL" clId="{F8211EAA-6001-D041-8B00-33D68C7EBC00}" dt="2022-01-18T22:01:56.150" v="0" actId="700"/>
          <ac:spMkLst>
            <pc:docMk/>
            <pc:sldMk cId="3442084493" sldId="256"/>
            <ac:spMk id="7" creationId="{6E0F82F4-E46A-824D-8996-55DC8DE52376}"/>
          </ac:spMkLst>
        </pc:spChg>
        <pc:spChg chg="mod ord">
          <ac:chgData name="Umair Hoodbhoy" userId="9134fddd-ebe0-41b2-9df4-5549cb596a18" providerId="ADAL" clId="{F8211EAA-6001-D041-8B00-33D68C7EBC00}" dt="2022-01-18T22:01:56.150" v="0" actId="700"/>
          <ac:spMkLst>
            <pc:docMk/>
            <pc:sldMk cId="3442084493" sldId="256"/>
            <ac:spMk id="11" creationId="{FC910DCA-ABB3-4D5E-BBDD-14127E5D4870}"/>
          </ac:spMkLst>
        </pc:spChg>
      </pc:sldChg>
      <pc:sldChg chg="del">
        <pc:chgData name="Umair Hoodbhoy" userId="9134fddd-ebe0-41b2-9df4-5549cb596a18" providerId="ADAL" clId="{F8211EAA-6001-D041-8B00-33D68C7EBC00}" dt="2022-01-18T22:03:59.696" v="4" actId="2696"/>
        <pc:sldMkLst>
          <pc:docMk/>
          <pc:sldMk cId="3683563456" sldId="2035"/>
        </pc:sldMkLst>
      </pc:sldChg>
      <pc:sldChg chg="delSp modSp mod delAnim">
        <pc:chgData name="Umair Hoodbhoy" userId="9134fddd-ebe0-41b2-9df4-5549cb596a18" providerId="ADAL" clId="{F8211EAA-6001-D041-8B00-33D68C7EBC00}" dt="2022-01-26T15:44:13.760" v="300" actId="478"/>
        <pc:sldMkLst>
          <pc:docMk/>
          <pc:sldMk cId="2663872764" sldId="2355"/>
        </pc:sldMkLst>
        <pc:spChg chg="del">
          <ac:chgData name="Umair Hoodbhoy" userId="9134fddd-ebe0-41b2-9df4-5549cb596a18" providerId="ADAL" clId="{F8211EAA-6001-D041-8B00-33D68C7EBC00}" dt="2022-01-26T15:44:13.760" v="300" actId="478"/>
          <ac:spMkLst>
            <pc:docMk/>
            <pc:sldMk cId="2663872764" sldId="2355"/>
            <ac:spMk id="29" creationId="{D6875753-2AB4-A440-953F-A3AB8604564D}"/>
          </ac:spMkLst>
        </pc:spChg>
        <pc:spChg chg="del">
          <ac:chgData name="Umair Hoodbhoy" userId="9134fddd-ebe0-41b2-9df4-5549cb596a18" providerId="ADAL" clId="{F8211EAA-6001-D041-8B00-33D68C7EBC00}" dt="2022-01-26T15:44:13.760" v="300" actId="478"/>
          <ac:spMkLst>
            <pc:docMk/>
            <pc:sldMk cId="2663872764" sldId="2355"/>
            <ac:spMk id="30" creationId="{AB9D364B-9BAF-9C44-ADE7-19A22D55D175}"/>
          </ac:spMkLst>
        </pc:spChg>
        <pc:spChg chg="del mod">
          <ac:chgData name="Umair Hoodbhoy" userId="9134fddd-ebe0-41b2-9df4-5549cb596a18" providerId="ADAL" clId="{F8211EAA-6001-D041-8B00-33D68C7EBC00}" dt="2022-01-26T15:44:13.760" v="300" actId="478"/>
          <ac:spMkLst>
            <pc:docMk/>
            <pc:sldMk cId="2663872764" sldId="2355"/>
            <ac:spMk id="32" creationId="{15D7DA2A-BB4F-844B-BF28-0C7730C308BD}"/>
          </ac:spMkLst>
        </pc:spChg>
        <pc:spChg chg="del">
          <ac:chgData name="Umair Hoodbhoy" userId="9134fddd-ebe0-41b2-9df4-5549cb596a18" providerId="ADAL" clId="{F8211EAA-6001-D041-8B00-33D68C7EBC00}" dt="2022-01-26T15:44:13.760" v="300" actId="478"/>
          <ac:spMkLst>
            <pc:docMk/>
            <pc:sldMk cId="2663872764" sldId="2355"/>
            <ac:spMk id="33" creationId="{7A5B19DD-4B7F-0B42-9FF9-2368847C67C9}"/>
          </ac:spMkLst>
        </pc:spChg>
      </pc:sldChg>
      <pc:sldChg chg="addSp delSp modSp mod modClrScheme modAnim chgLayout modNotesTx">
        <pc:chgData name="Umair Hoodbhoy" userId="9134fddd-ebe0-41b2-9df4-5549cb596a18" providerId="ADAL" clId="{F8211EAA-6001-D041-8B00-33D68C7EBC00}" dt="2022-01-20T00:49:04.642" v="298"/>
        <pc:sldMkLst>
          <pc:docMk/>
          <pc:sldMk cId="1420350934" sldId="2076137451"/>
        </pc:sldMkLst>
        <pc:spChg chg="mod ord">
          <ac:chgData name="Umair Hoodbhoy" userId="9134fddd-ebe0-41b2-9df4-5549cb596a18" providerId="ADAL" clId="{F8211EAA-6001-D041-8B00-33D68C7EBC00}" dt="2022-01-20T00:41:45.044" v="137" actId="700"/>
          <ac:spMkLst>
            <pc:docMk/>
            <pc:sldMk cId="1420350934" sldId="2076137451"/>
            <ac:spMk id="2" creationId="{BA9F6D19-4CD5-BE4A-BB39-A26625413EFA}"/>
          </ac:spMkLst>
        </pc:spChg>
        <pc:spChg chg="mod ord">
          <ac:chgData name="Umair Hoodbhoy" userId="9134fddd-ebe0-41b2-9df4-5549cb596a18" providerId="ADAL" clId="{F8211EAA-6001-D041-8B00-33D68C7EBC00}" dt="2022-01-20T00:48:32.931" v="296" actId="20577"/>
          <ac:spMkLst>
            <pc:docMk/>
            <pc:sldMk cId="1420350934" sldId="2076137451"/>
            <ac:spMk id="3" creationId="{BA4DE237-3F23-5A4D-A5E9-050B7FA6BA9C}"/>
          </ac:spMkLst>
        </pc:spChg>
        <pc:spChg chg="del">
          <ac:chgData name="Umair Hoodbhoy" userId="9134fddd-ebe0-41b2-9df4-5549cb596a18" providerId="ADAL" clId="{F8211EAA-6001-D041-8B00-33D68C7EBC00}" dt="2022-01-20T00:39:10.630" v="111" actId="478"/>
          <ac:spMkLst>
            <pc:docMk/>
            <pc:sldMk cId="1420350934" sldId="2076137451"/>
            <ac:spMk id="4" creationId="{FD1A1845-98DA-494F-B3BE-19CCBCA2A397}"/>
          </ac:spMkLst>
        </pc:spChg>
        <pc:spChg chg="mod">
          <ac:chgData name="Umair Hoodbhoy" userId="9134fddd-ebe0-41b2-9df4-5549cb596a18" providerId="ADAL" clId="{F8211EAA-6001-D041-8B00-33D68C7EBC00}" dt="2022-01-20T00:45:21.882" v="258" actId="20577"/>
          <ac:spMkLst>
            <pc:docMk/>
            <pc:sldMk cId="1420350934" sldId="2076137451"/>
            <ac:spMk id="6" creationId="{DAB0ED0D-BAC5-7248-8287-7D3EAAAF2286}"/>
          </ac:spMkLst>
        </pc:spChg>
        <pc:spChg chg="add mod ord">
          <ac:chgData name="Umair Hoodbhoy" userId="9134fddd-ebe0-41b2-9df4-5549cb596a18" providerId="ADAL" clId="{F8211EAA-6001-D041-8B00-33D68C7EBC00}" dt="2022-01-20T00:44:56.437" v="249" actId="14100"/>
          <ac:spMkLst>
            <pc:docMk/>
            <pc:sldMk cId="1420350934" sldId="2076137451"/>
            <ac:spMk id="8" creationId="{4DB8155B-1513-6741-B737-8DCF223FF0E5}"/>
          </ac:spMkLst>
        </pc:spChg>
        <pc:spChg chg="add mod ord">
          <ac:chgData name="Umair Hoodbhoy" userId="9134fddd-ebe0-41b2-9df4-5549cb596a18" providerId="ADAL" clId="{F8211EAA-6001-D041-8B00-33D68C7EBC00}" dt="2022-01-20T00:48:06.898" v="275" actId="57"/>
          <ac:spMkLst>
            <pc:docMk/>
            <pc:sldMk cId="1420350934" sldId="2076137451"/>
            <ac:spMk id="9" creationId="{BFED2366-BE9A-8B4B-A6A2-18642ED07EBD}"/>
          </ac:spMkLst>
        </pc:spChg>
        <pc:spChg chg="add mod">
          <ac:chgData name="Umair Hoodbhoy" userId="9134fddd-ebe0-41b2-9df4-5549cb596a18" providerId="ADAL" clId="{F8211EAA-6001-D041-8B00-33D68C7EBC00}" dt="2022-01-20T00:45:05.653" v="252" actId="14100"/>
          <ac:spMkLst>
            <pc:docMk/>
            <pc:sldMk cId="1420350934" sldId="2076137451"/>
            <ac:spMk id="11" creationId="{39BA9077-3218-D743-ACCA-37172D5FD7A2}"/>
          </ac:spMkLst>
        </pc:spChg>
        <pc:graphicFrameChg chg="del mod modGraphic">
          <ac:chgData name="Umair Hoodbhoy" userId="9134fddd-ebe0-41b2-9df4-5549cb596a18" providerId="ADAL" clId="{F8211EAA-6001-D041-8B00-33D68C7EBC00}" dt="2022-01-20T00:39:00.357" v="110" actId="478"/>
          <ac:graphicFrameMkLst>
            <pc:docMk/>
            <pc:sldMk cId="1420350934" sldId="2076137451"/>
            <ac:graphicFrameMk id="5" creationId="{4681C8E9-9DEB-2145-A30A-67392CED91FB}"/>
          </ac:graphicFrameMkLst>
        </pc:graphicFrameChg>
        <pc:graphicFrameChg chg="add del mod modGraphic">
          <ac:chgData name="Umair Hoodbhoy" userId="9134fddd-ebe0-41b2-9df4-5549cb596a18" providerId="ADAL" clId="{F8211EAA-6001-D041-8B00-33D68C7EBC00}" dt="2022-01-20T00:40:22.098" v="116" actId="478"/>
          <ac:graphicFrameMkLst>
            <pc:docMk/>
            <pc:sldMk cId="1420350934" sldId="2076137451"/>
            <ac:graphicFrameMk id="7" creationId="{354841A2-B7F4-5E4C-AEE2-E56ACD71046F}"/>
          </ac:graphicFrameMkLst>
        </pc:graphicFrameChg>
      </pc:sldChg>
      <pc:sldChg chg="addSp delSp modSp new mod modClrScheme chgLayout">
        <pc:chgData name="Umair Hoodbhoy" userId="9134fddd-ebe0-41b2-9df4-5549cb596a18" providerId="ADAL" clId="{F8211EAA-6001-D041-8B00-33D68C7EBC00}" dt="2022-01-18T22:11:17.717" v="20" actId="20577"/>
        <pc:sldMkLst>
          <pc:docMk/>
          <pc:sldMk cId="1984952444" sldId="2076137452"/>
        </pc:sldMkLst>
        <pc:spChg chg="del mod ord">
          <ac:chgData name="Umair Hoodbhoy" userId="9134fddd-ebe0-41b2-9df4-5549cb596a18" providerId="ADAL" clId="{F8211EAA-6001-D041-8B00-33D68C7EBC00}" dt="2022-01-18T22:11:13.453" v="7" actId="700"/>
          <ac:spMkLst>
            <pc:docMk/>
            <pc:sldMk cId="1984952444" sldId="2076137452"/>
            <ac:spMk id="2" creationId="{13F3A53E-41C4-6C4F-9FAE-F619C60F10B7}"/>
          </ac:spMkLst>
        </pc:spChg>
        <pc:spChg chg="del mod ord">
          <ac:chgData name="Umair Hoodbhoy" userId="9134fddd-ebe0-41b2-9df4-5549cb596a18" providerId="ADAL" clId="{F8211EAA-6001-D041-8B00-33D68C7EBC00}" dt="2022-01-18T22:11:13.453" v="7" actId="700"/>
          <ac:spMkLst>
            <pc:docMk/>
            <pc:sldMk cId="1984952444" sldId="2076137452"/>
            <ac:spMk id="3" creationId="{52840187-CAD6-8F4B-9E91-D8406CE99A57}"/>
          </ac:spMkLst>
        </pc:spChg>
        <pc:spChg chg="mod ord">
          <ac:chgData name="Umair Hoodbhoy" userId="9134fddd-ebe0-41b2-9df4-5549cb596a18" providerId="ADAL" clId="{F8211EAA-6001-D041-8B00-33D68C7EBC00}" dt="2022-01-18T22:11:13.453" v="7" actId="700"/>
          <ac:spMkLst>
            <pc:docMk/>
            <pc:sldMk cId="1984952444" sldId="2076137452"/>
            <ac:spMk id="4" creationId="{7D67503E-A09D-F84A-864D-67CBA6228E6E}"/>
          </ac:spMkLst>
        </pc:spChg>
        <pc:spChg chg="add mod ord">
          <ac:chgData name="Umair Hoodbhoy" userId="9134fddd-ebe0-41b2-9df4-5549cb596a18" providerId="ADAL" clId="{F8211EAA-6001-D041-8B00-33D68C7EBC00}" dt="2022-01-18T22:11:17.717" v="20" actId="20577"/>
          <ac:spMkLst>
            <pc:docMk/>
            <pc:sldMk cId="1984952444" sldId="2076137452"/>
            <ac:spMk id="5" creationId="{6C2AD985-CAF8-C44D-B823-4097C1F8C36B}"/>
          </ac:spMkLst>
        </pc:spChg>
        <pc:spChg chg="add mod ord">
          <ac:chgData name="Umair Hoodbhoy" userId="9134fddd-ebe0-41b2-9df4-5549cb596a18" providerId="ADAL" clId="{F8211EAA-6001-D041-8B00-33D68C7EBC00}" dt="2022-01-18T22:11:13.453" v="7" actId="700"/>
          <ac:spMkLst>
            <pc:docMk/>
            <pc:sldMk cId="1984952444" sldId="2076137452"/>
            <ac:spMk id="6" creationId="{3BEB27E1-04B8-E244-A0F6-6A7F673B3CEC}"/>
          </ac:spMkLst>
        </pc:spChg>
        <pc:spChg chg="add mod ord">
          <ac:chgData name="Umair Hoodbhoy" userId="9134fddd-ebe0-41b2-9df4-5549cb596a18" providerId="ADAL" clId="{F8211EAA-6001-D041-8B00-33D68C7EBC00}" dt="2022-01-18T22:11:13.453" v="7" actId="700"/>
          <ac:spMkLst>
            <pc:docMk/>
            <pc:sldMk cId="1984952444" sldId="2076137452"/>
            <ac:spMk id="7" creationId="{1C532689-3BCF-3A44-A401-DC70D1795682}"/>
          </ac:spMkLst>
        </pc:spChg>
        <pc:spChg chg="add mod ord">
          <ac:chgData name="Umair Hoodbhoy" userId="9134fddd-ebe0-41b2-9df4-5549cb596a18" providerId="ADAL" clId="{F8211EAA-6001-D041-8B00-33D68C7EBC00}" dt="2022-01-18T22:11:13.453" v="7" actId="700"/>
          <ac:spMkLst>
            <pc:docMk/>
            <pc:sldMk cId="1984952444" sldId="2076137452"/>
            <ac:spMk id="8" creationId="{33E8DF49-2364-D646-B71C-F8D4DABA9D43}"/>
          </ac:spMkLst>
        </pc:spChg>
        <pc:spChg chg="add mod ord">
          <ac:chgData name="Umair Hoodbhoy" userId="9134fddd-ebe0-41b2-9df4-5549cb596a18" providerId="ADAL" clId="{F8211EAA-6001-D041-8B00-33D68C7EBC00}" dt="2022-01-18T22:11:13.453" v="7" actId="700"/>
          <ac:spMkLst>
            <pc:docMk/>
            <pc:sldMk cId="1984952444" sldId="2076137452"/>
            <ac:spMk id="9" creationId="{5AC12102-A5DB-8F4D-B84C-7EAC41A5E68E}"/>
          </ac:spMkLst>
        </pc:spChg>
      </pc:sldChg>
      <pc:sldChg chg="add modAnim">
        <pc:chgData name="Umair Hoodbhoy" userId="9134fddd-ebe0-41b2-9df4-5549cb596a18" providerId="ADAL" clId="{F8211EAA-6001-D041-8B00-33D68C7EBC00}" dt="2022-01-26T15:44:41.639" v="301"/>
        <pc:sldMkLst>
          <pc:docMk/>
          <pc:sldMk cId="2038025238" sldId="2076137453"/>
        </pc:sldMkLst>
      </pc:sldChg>
      <pc:sldMasterChg chg="delSldLayout">
        <pc:chgData name="Umair Hoodbhoy" userId="9134fddd-ebe0-41b2-9df4-5549cb596a18" providerId="ADAL" clId="{F8211EAA-6001-D041-8B00-33D68C7EBC00}" dt="2022-01-18T22:03:59.696" v="4" actId="2696"/>
        <pc:sldMasterMkLst>
          <pc:docMk/>
          <pc:sldMasterMk cId="56780800" sldId="2147483824"/>
        </pc:sldMasterMkLst>
        <pc:sldLayoutChg chg="del">
          <pc:chgData name="Umair Hoodbhoy" userId="9134fddd-ebe0-41b2-9df4-5549cb596a18" providerId="ADAL" clId="{F8211EAA-6001-D041-8B00-33D68C7EBC00}" dt="2022-01-18T22:03:59.696" v="4" actId="2696"/>
          <pc:sldLayoutMkLst>
            <pc:docMk/>
            <pc:sldMasterMk cId="56780800" sldId="2147483824"/>
            <pc:sldLayoutMk cId="1543578165" sldId="2147483870"/>
          </pc:sldLayoutMkLst>
        </pc:sldLayoutChg>
      </pc:sldMasterChg>
    </pc:docChg>
  </pc:docChgLst>
  <pc:docChgLst>
    <pc:chgData name="Adam Stipkovits" userId="f85aa311-aa76-48f1-bab4-cd18cfc04330" providerId="ADAL" clId="{51A70FAB-B72C-4546-BCFE-C387BF8D8F06}"/>
    <pc:docChg chg="modSld">
      <pc:chgData name="Adam Stipkovits" userId="f85aa311-aa76-48f1-bab4-cd18cfc04330" providerId="ADAL" clId="{51A70FAB-B72C-4546-BCFE-C387BF8D8F06}" dt="2022-02-14T14:53:14.209" v="40" actId="20577"/>
      <pc:docMkLst>
        <pc:docMk/>
      </pc:docMkLst>
      <pc:sldChg chg="modNotesTx">
        <pc:chgData name="Adam Stipkovits" userId="f85aa311-aa76-48f1-bab4-cd18cfc04330" providerId="ADAL" clId="{51A70FAB-B72C-4546-BCFE-C387BF8D8F06}" dt="2022-02-14T14:53:14.209" v="40" actId="20577"/>
        <pc:sldMkLst>
          <pc:docMk/>
          <pc:sldMk cId="1420350934" sldId="2076137451"/>
        </pc:sldMkLst>
      </pc:sldChg>
    </pc:docChg>
  </pc:docChgLst>
  <pc:docChgLst>
    <pc:chgData name="Tomasz Klimczyk" userId="8fae020c-eb24-498a-bfc2-b441c4d5aed8" providerId="ADAL" clId="{42A0A511-E025-9741-A132-D503A273F23B}"/>
    <pc:docChg chg="custSel modSld modShowInfo">
      <pc:chgData name="Tomasz Klimczyk" userId="8fae020c-eb24-498a-bfc2-b441c4d5aed8" providerId="ADAL" clId="{42A0A511-E025-9741-A132-D503A273F23B}" dt="2021-03-24T14:44:02.377" v="90" actId="14100"/>
      <pc:docMkLst>
        <pc:docMk/>
      </pc:docMkLst>
      <pc:sldChg chg="modSp mod">
        <pc:chgData name="Tomasz Klimczyk" userId="8fae020c-eb24-498a-bfc2-b441c4d5aed8" providerId="ADAL" clId="{42A0A511-E025-9741-A132-D503A273F23B}" dt="2021-03-23T09:42:56.537" v="2" actId="27636"/>
        <pc:sldMkLst>
          <pc:docMk/>
          <pc:sldMk cId="3442084493" sldId="256"/>
        </pc:sldMkLst>
        <pc:spChg chg="mod">
          <ac:chgData name="Tomasz Klimczyk" userId="8fae020c-eb24-498a-bfc2-b441c4d5aed8" providerId="ADAL" clId="{42A0A511-E025-9741-A132-D503A273F23B}" dt="2021-03-23T09:42:56.537" v="2" actId="27636"/>
          <ac:spMkLst>
            <pc:docMk/>
            <pc:sldMk cId="3442084493" sldId="256"/>
            <ac:spMk id="3" creationId="{0A64850C-600A-D741-96F7-C05FF2DE85E6}"/>
          </ac:spMkLst>
        </pc:spChg>
      </pc:sldChg>
      <pc:sldChg chg="modSp">
        <pc:chgData name="Tomasz Klimczyk" userId="8fae020c-eb24-498a-bfc2-b441c4d5aed8" providerId="ADAL" clId="{42A0A511-E025-9741-A132-D503A273F23B}" dt="2021-03-23T09:42:57.964" v="11" actId="20577"/>
        <pc:sldMkLst>
          <pc:docMk/>
          <pc:sldMk cId="2663872764" sldId="2355"/>
        </pc:sldMkLst>
        <pc:spChg chg="mod">
          <ac:chgData name="Tomasz Klimczyk" userId="8fae020c-eb24-498a-bfc2-b441c4d5aed8" providerId="ADAL" clId="{42A0A511-E025-9741-A132-D503A273F23B}" dt="2021-03-23T09:42:57.964" v="11" actId="20577"/>
          <ac:spMkLst>
            <pc:docMk/>
            <pc:sldMk cId="2663872764" sldId="2355"/>
            <ac:spMk id="33" creationId="{7A5B19DD-4B7F-0B42-9FF9-2368847C67C9}"/>
          </ac:spMkLst>
        </pc:spChg>
      </pc:sldChg>
      <pc:sldChg chg="modNotesTx">
        <pc:chgData name="Tomasz Klimczyk" userId="8fae020c-eb24-498a-bfc2-b441c4d5aed8" providerId="ADAL" clId="{42A0A511-E025-9741-A132-D503A273F23B}" dt="2021-03-23T11:44:44.626" v="86" actId="5793"/>
        <pc:sldMkLst>
          <pc:docMk/>
          <pc:sldMk cId="951578760" sldId="2076137253"/>
        </pc:sldMkLst>
      </pc:sldChg>
      <pc:sldChg chg="modSp">
        <pc:chgData name="Tomasz Klimczyk" userId="8fae020c-eb24-498a-bfc2-b441c4d5aed8" providerId="ADAL" clId="{42A0A511-E025-9741-A132-D503A273F23B}" dt="2021-03-23T13:28:42.593" v="87" actId="1076"/>
        <pc:sldMkLst>
          <pc:docMk/>
          <pc:sldMk cId="1206412405" sldId="2076137262"/>
        </pc:sldMkLst>
        <pc:picChg chg="mod">
          <ac:chgData name="Tomasz Klimczyk" userId="8fae020c-eb24-498a-bfc2-b441c4d5aed8" providerId="ADAL" clId="{42A0A511-E025-9741-A132-D503A273F23B}" dt="2021-03-23T13:28:42.593" v="87" actId="1076"/>
          <ac:picMkLst>
            <pc:docMk/>
            <pc:sldMk cId="1206412405" sldId="2076137262"/>
            <ac:picMk id="1026" creationId="{D904ADE9-F3F2-0748-829A-080A73D98121}"/>
          </ac:picMkLst>
        </pc:picChg>
      </pc:sldChg>
      <pc:sldChg chg="modSp">
        <pc:chgData name="Tomasz Klimczyk" userId="8fae020c-eb24-498a-bfc2-b441c4d5aed8" providerId="ADAL" clId="{42A0A511-E025-9741-A132-D503A273F23B}" dt="2021-03-24T14:44:02.377" v="90" actId="14100"/>
        <pc:sldMkLst>
          <pc:docMk/>
          <pc:sldMk cId="1449441281" sldId="2076137431"/>
        </pc:sldMkLst>
        <pc:picChg chg="mod">
          <ac:chgData name="Tomasz Klimczyk" userId="8fae020c-eb24-498a-bfc2-b441c4d5aed8" providerId="ADAL" clId="{42A0A511-E025-9741-A132-D503A273F23B}" dt="2021-03-24T14:44:02.377" v="90" actId="14100"/>
          <ac:picMkLst>
            <pc:docMk/>
            <pc:sldMk cId="1449441281" sldId="2076137431"/>
            <ac:picMk id="1050" creationId="{65CB07CA-CB23-1E44-AAEA-1EB49C9515AB}"/>
          </ac:picMkLst>
        </pc:picChg>
      </pc:sldChg>
    </pc:docChg>
  </pc:docChgLst>
  <pc:docChgLst>
    <pc:chgData name="Umair Hoodbhoy" userId="34e0caed-e379-421f-b010-3b58bd2f404c" providerId="ADAL" clId="{B93C324D-23C1-3E4C-A1E6-171EE3AF2A5C}"/>
    <pc:docChg chg="modSld">
      <pc:chgData name="Umair Hoodbhoy" userId="34e0caed-e379-421f-b010-3b58bd2f404c" providerId="ADAL" clId="{B93C324D-23C1-3E4C-A1E6-171EE3AF2A5C}" dt="2020-10-09T20:26:01.379" v="85" actId="20577"/>
      <pc:docMkLst>
        <pc:docMk/>
      </pc:docMkLst>
      <pc:sldChg chg="modNotesTx">
        <pc:chgData name="Umair Hoodbhoy" userId="34e0caed-e379-421f-b010-3b58bd2f404c" providerId="ADAL" clId="{B93C324D-23C1-3E4C-A1E6-171EE3AF2A5C}" dt="2020-10-09T20:26:01.379" v="85" actId="20577"/>
        <pc:sldMkLst>
          <pc:docMk/>
          <pc:sldMk cId="3562035211" sldId="2076137261"/>
        </pc:sldMkLst>
      </pc:sldChg>
    </pc:docChg>
  </pc:docChgLst>
  <pc:docChgLst>
    <pc:chgData name="Toni Beck" userId="S::tbeck@aviatrix.com::0e40ddd8-5511-4ed5-ad50-d1733dc59ec7" providerId="AD" clId="Web-{0A92CCD6-13F8-6036-49FE-78F74015600C}"/>
    <pc:docChg chg="modSld">
      <pc:chgData name="Toni Beck" userId="S::tbeck@aviatrix.com::0e40ddd8-5511-4ed5-ad50-d1733dc59ec7" providerId="AD" clId="Web-{0A92CCD6-13F8-6036-49FE-78F74015600C}" dt="2022-02-24T10:30:40.704" v="50" actId="1076"/>
      <pc:docMkLst>
        <pc:docMk/>
      </pc:docMkLst>
      <pc:sldChg chg="delSp modSp">
        <pc:chgData name="Toni Beck" userId="S::tbeck@aviatrix.com::0e40ddd8-5511-4ed5-ad50-d1733dc59ec7" providerId="AD" clId="Web-{0A92CCD6-13F8-6036-49FE-78F74015600C}" dt="2022-02-24T10:30:40.704" v="50" actId="1076"/>
        <pc:sldMkLst>
          <pc:docMk/>
          <pc:sldMk cId="4109749027" sldId="2076137242"/>
        </pc:sldMkLst>
        <pc:spChg chg="mod">
          <ac:chgData name="Toni Beck" userId="S::tbeck@aviatrix.com::0e40ddd8-5511-4ed5-ad50-d1733dc59ec7" providerId="AD" clId="Web-{0A92CCD6-13F8-6036-49FE-78F74015600C}" dt="2022-02-24T10:27:51.185" v="7" actId="1076"/>
          <ac:spMkLst>
            <pc:docMk/>
            <pc:sldMk cId="4109749027" sldId="2076137242"/>
            <ac:spMk id="7" creationId="{3A75358E-724A-4D40-8A3B-6CE26DEB7FCD}"/>
          </ac:spMkLst>
        </pc:spChg>
        <pc:spChg chg="del mod">
          <ac:chgData name="Toni Beck" userId="S::tbeck@aviatrix.com::0e40ddd8-5511-4ed5-ad50-d1733dc59ec7" providerId="AD" clId="Web-{0A92CCD6-13F8-6036-49FE-78F74015600C}" dt="2022-02-24T10:29:19.546" v="31"/>
          <ac:spMkLst>
            <pc:docMk/>
            <pc:sldMk cId="4109749027" sldId="2076137242"/>
            <ac:spMk id="206" creationId="{B27BD157-906E-BF4F-8C7B-75FA948B1AD1}"/>
          </ac:spMkLst>
        </pc:spChg>
        <pc:spChg chg="del mod">
          <ac:chgData name="Toni Beck" userId="S::tbeck@aviatrix.com::0e40ddd8-5511-4ed5-ad50-d1733dc59ec7" providerId="AD" clId="Web-{0A92CCD6-13F8-6036-49FE-78F74015600C}" dt="2022-02-24T10:29:17.437" v="28"/>
          <ac:spMkLst>
            <pc:docMk/>
            <pc:sldMk cId="4109749027" sldId="2076137242"/>
            <ac:spMk id="207" creationId="{9A5E04ED-A747-5146-845D-A334125D4C17}"/>
          </ac:spMkLst>
        </pc:spChg>
        <pc:spChg chg="del mod">
          <ac:chgData name="Toni Beck" userId="S::tbeck@aviatrix.com::0e40ddd8-5511-4ed5-ad50-d1733dc59ec7" providerId="AD" clId="Web-{0A92CCD6-13F8-6036-49FE-78F74015600C}" dt="2022-02-24T10:29:15.077" v="25"/>
          <ac:spMkLst>
            <pc:docMk/>
            <pc:sldMk cId="4109749027" sldId="2076137242"/>
            <ac:spMk id="210" creationId="{C4111424-FA67-454A-9550-26E90DA55FBC}"/>
          </ac:spMkLst>
        </pc:spChg>
        <pc:spChg chg="del mod">
          <ac:chgData name="Toni Beck" userId="S::tbeck@aviatrix.com::0e40ddd8-5511-4ed5-ad50-d1733dc59ec7" providerId="AD" clId="Web-{0A92CCD6-13F8-6036-49FE-78F74015600C}" dt="2022-02-24T10:30:00.219" v="39"/>
          <ac:spMkLst>
            <pc:docMk/>
            <pc:sldMk cId="4109749027" sldId="2076137242"/>
            <ac:spMk id="212" creationId="{D01B25C3-56AC-5149-8841-608F0E18270D}"/>
          </ac:spMkLst>
        </pc:spChg>
        <pc:spChg chg="del mod">
          <ac:chgData name="Toni Beck" userId="S::tbeck@aviatrix.com::0e40ddd8-5511-4ed5-ad50-d1733dc59ec7" providerId="AD" clId="Web-{0A92CCD6-13F8-6036-49FE-78F74015600C}" dt="2022-02-24T10:29:03.155" v="21"/>
          <ac:spMkLst>
            <pc:docMk/>
            <pc:sldMk cId="4109749027" sldId="2076137242"/>
            <ac:spMk id="226" creationId="{A67A5CE5-0338-8E44-A5C5-41B143A499A6}"/>
          </ac:spMkLst>
        </pc:spChg>
        <pc:spChg chg="mod">
          <ac:chgData name="Toni Beck" userId="S::tbeck@aviatrix.com::0e40ddd8-5511-4ed5-ad50-d1733dc59ec7" providerId="AD" clId="Web-{0A92CCD6-13F8-6036-49FE-78F74015600C}" dt="2022-02-24T10:30:32.845" v="47" actId="1076"/>
          <ac:spMkLst>
            <pc:docMk/>
            <pc:sldMk cId="4109749027" sldId="2076137242"/>
            <ac:spMk id="227" creationId="{EBBFB551-7802-D242-A827-A69530185319}"/>
          </ac:spMkLst>
        </pc:spChg>
        <pc:spChg chg="del mod">
          <ac:chgData name="Toni Beck" userId="S::tbeck@aviatrix.com::0e40ddd8-5511-4ed5-ad50-d1733dc59ec7" providerId="AD" clId="Web-{0A92CCD6-13F8-6036-49FE-78F74015600C}" dt="2022-02-24T10:28:10.216" v="11"/>
          <ac:spMkLst>
            <pc:docMk/>
            <pc:sldMk cId="4109749027" sldId="2076137242"/>
            <ac:spMk id="235" creationId="{9D8705D8-CA48-0846-B32E-C4797A030F05}"/>
          </ac:spMkLst>
        </pc:spChg>
        <pc:spChg chg="mod">
          <ac:chgData name="Toni Beck" userId="S::tbeck@aviatrix.com::0e40ddd8-5511-4ed5-ad50-d1733dc59ec7" providerId="AD" clId="Web-{0A92CCD6-13F8-6036-49FE-78F74015600C}" dt="2022-02-24T10:29:52.250" v="38" actId="1076"/>
          <ac:spMkLst>
            <pc:docMk/>
            <pc:sldMk cId="4109749027" sldId="2076137242"/>
            <ac:spMk id="240" creationId="{E17EBBD3-99C5-684F-8C64-7F3E44EB3E7D}"/>
          </ac:spMkLst>
        </pc:spChg>
        <pc:spChg chg="mod">
          <ac:chgData name="Toni Beck" userId="S::tbeck@aviatrix.com::0e40ddd8-5511-4ed5-ad50-d1733dc59ec7" providerId="AD" clId="Web-{0A92CCD6-13F8-6036-49FE-78F74015600C}" dt="2022-02-24T10:29:47.922" v="37" actId="1076"/>
          <ac:spMkLst>
            <pc:docMk/>
            <pc:sldMk cId="4109749027" sldId="2076137242"/>
            <ac:spMk id="241" creationId="{FFEB6DF2-51E8-BF4D-AECB-62CFA5B64D71}"/>
          </ac:spMkLst>
        </pc:spChg>
        <pc:spChg chg="del">
          <ac:chgData name="Toni Beck" userId="S::tbeck@aviatrix.com::0e40ddd8-5511-4ed5-ad50-d1733dc59ec7" providerId="AD" clId="Web-{0A92CCD6-13F8-6036-49FE-78F74015600C}" dt="2022-02-24T10:29:39.156" v="36"/>
          <ac:spMkLst>
            <pc:docMk/>
            <pc:sldMk cId="4109749027" sldId="2076137242"/>
            <ac:spMk id="401" creationId="{75C3AD29-22FB-4A4C-8641-409E105258B9}"/>
          </ac:spMkLst>
        </pc:spChg>
        <pc:spChg chg="del mod">
          <ac:chgData name="Toni Beck" userId="S::tbeck@aviatrix.com::0e40ddd8-5511-4ed5-ad50-d1733dc59ec7" providerId="AD" clId="Web-{0A92CCD6-13F8-6036-49FE-78F74015600C}" dt="2022-02-24T10:29:34.421" v="35"/>
          <ac:spMkLst>
            <pc:docMk/>
            <pc:sldMk cId="4109749027" sldId="2076137242"/>
            <ac:spMk id="407" creationId="{4F2872FD-F6E3-5C4C-8F8B-4F57FFBF04FF}"/>
          </ac:spMkLst>
        </pc:spChg>
        <pc:grpChg chg="mod">
          <ac:chgData name="Toni Beck" userId="S::tbeck@aviatrix.com::0e40ddd8-5511-4ed5-ad50-d1733dc59ec7" providerId="AD" clId="Web-{0A92CCD6-13F8-6036-49FE-78F74015600C}" dt="2022-02-24T10:30:37.329" v="49" actId="1076"/>
          <ac:grpSpMkLst>
            <pc:docMk/>
            <pc:sldMk cId="4109749027" sldId="2076137242"/>
            <ac:grpSpMk id="229" creationId="{9D445D2F-E4A0-654A-B762-87996D707CA6}"/>
          </ac:grpSpMkLst>
        </pc:grpChg>
        <pc:grpChg chg="del">
          <ac:chgData name="Toni Beck" userId="S::tbeck@aviatrix.com::0e40ddd8-5511-4ed5-ad50-d1733dc59ec7" providerId="AD" clId="Web-{0A92CCD6-13F8-6036-49FE-78F74015600C}" dt="2022-02-24T10:29:39.156" v="36"/>
          <ac:grpSpMkLst>
            <pc:docMk/>
            <pc:sldMk cId="4109749027" sldId="2076137242"/>
            <ac:grpSpMk id="403" creationId="{66CB5657-1DBD-5540-88B5-6D00E3846E39}"/>
          </ac:grpSpMkLst>
        </pc:grpChg>
        <pc:grpChg chg="del">
          <ac:chgData name="Toni Beck" userId="S::tbeck@aviatrix.com::0e40ddd8-5511-4ed5-ad50-d1733dc59ec7" providerId="AD" clId="Web-{0A92CCD6-13F8-6036-49FE-78F74015600C}" dt="2022-02-24T10:29:34.421" v="35"/>
          <ac:grpSpMkLst>
            <pc:docMk/>
            <pc:sldMk cId="4109749027" sldId="2076137242"/>
            <ac:grpSpMk id="405" creationId="{72080330-14D2-A74B-A050-DB52D3EBAE28}"/>
          </ac:grpSpMkLst>
        </pc:grpChg>
        <pc:picChg chg="mod">
          <ac:chgData name="Toni Beck" userId="S::tbeck@aviatrix.com::0e40ddd8-5511-4ed5-ad50-d1733dc59ec7" providerId="AD" clId="Web-{0A92CCD6-13F8-6036-49FE-78F74015600C}" dt="2022-02-24T10:30:22.969" v="44" actId="1076"/>
          <ac:picMkLst>
            <pc:docMk/>
            <pc:sldMk cId="4109749027" sldId="2076137242"/>
            <ac:picMk id="59" creationId="{78D224CD-0310-2746-ACE0-5A34996157FC}"/>
          </ac:picMkLst>
        </pc:picChg>
        <pc:picChg chg="mod">
          <ac:chgData name="Toni Beck" userId="S::tbeck@aviatrix.com::0e40ddd8-5511-4ed5-ad50-d1733dc59ec7" providerId="AD" clId="Web-{0A92CCD6-13F8-6036-49FE-78F74015600C}" dt="2022-02-24T10:30:34.438" v="48" actId="1076"/>
          <ac:picMkLst>
            <pc:docMk/>
            <pc:sldMk cId="4109749027" sldId="2076137242"/>
            <ac:picMk id="228" creationId="{8F84D8E6-A756-2A46-82C3-6427C22AE369}"/>
          </ac:picMkLst>
        </pc:picChg>
        <pc:picChg chg="del">
          <ac:chgData name="Toni Beck" userId="S::tbeck@aviatrix.com::0e40ddd8-5511-4ed5-ad50-d1733dc59ec7" providerId="AD" clId="Web-{0A92CCD6-13F8-6036-49FE-78F74015600C}" dt="2022-02-24T10:28:10.341" v="12"/>
          <ac:picMkLst>
            <pc:docMk/>
            <pc:sldMk cId="4109749027" sldId="2076137242"/>
            <ac:picMk id="233" creationId="{0517EECF-D241-604E-B523-4C5E410D0DFB}"/>
          </ac:picMkLst>
        </pc:picChg>
        <pc:picChg chg="mod">
          <ac:chgData name="Toni Beck" userId="S::tbeck@aviatrix.com::0e40ddd8-5511-4ed5-ad50-d1733dc59ec7" providerId="AD" clId="Web-{0A92CCD6-13F8-6036-49FE-78F74015600C}" dt="2022-02-24T10:30:40.704" v="50" actId="1076"/>
          <ac:picMkLst>
            <pc:docMk/>
            <pc:sldMk cId="4109749027" sldId="2076137242"/>
            <ac:picMk id="421" creationId="{93357B74-A56D-BA45-927F-039BC92226B3}"/>
          </ac:picMkLst>
        </pc:picChg>
        <pc:cxnChg chg="del">
          <ac:chgData name="Toni Beck" userId="S::tbeck@aviatrix.com::0e40ddd8-5511-4ed5-ad50-d1733dc59ec7" providerId="AD" clId="Web-{0A92CCD6-13F8-6036-49FE-78F74015600C}" dt="2022-02-24T10:30:02.266" v="40"/>
          <ac:cxnSpMkLst>
            <pc:docMk/>
            <pc:sldMk cId="4109749027" sldId="2076137242"/>
            <ac:cxnSpMk id="211" creationId="{3CF8BDBA-A655-F841-B51D-DBD9F45A5C02}"/>
          </ac:cxnSpMkLst>
        </pc:cxnChg>
        <pc:cxnChg chg="del mod">
          <ac:chgData name="Toni Beck" userId="S::tbeck@aviatrix.com::0e40ddd8-5511-4ed5-ad50-d1733dc59ec7" providerId="AD" clId="Web-{0A92CCD6-13F8-6036-49FE-78F74015600C}" dt="2022-02-24T10:30:05.001" v="41"/>
          <ac:cxnSpMkLst>
            <pc:docMk/>
            <pc:sldMk cId="4109749027" sldId="2076137242"/>
            <ac:cxnSpMk id="213" creationId="{48DA678D-AF77-844B-B2A9-34916B26ADD3}"/>
          </ac:cxnSpMkLst>
        </pc:cxnChg>
      </pc:sldChg>
      <pc:sldChg chg="modSp">
        <pc:chgData name="Toni Beck" userId="S::tbeck@aviatrix.com::0e40ddd8-5511-4ed5-ad50-d1733dc59ec7" providerId="AD" clId="Web-{0A92CCD6-13F8-6036-49FE-78F74015600C}" dt="2022-02-24T10:25:35.275" v="6" actId="14100"/>
        <pc:sldMkLst>
          <pc:docMk/>
          <pc:sldMk cId="951578760" sldId="2076137253"/>
        </pc:sldMkLst>
        <pc:spChg chg="mod">
          <ac:chgData name="Toni Beck" userId="S::tbeck@aviatrix.com::0e40ddd8-5511-4ed5-ad50-d1733dc59ec7" providerId="AD" clId="Web-{0A92CCD6-13F8-6036-49FE-78F74015600C}" dt="2022-02-24T10:25:35.275" v="6" actId="14100"/>
          <ac:spMkLst>
            <pc:docMk/>
            <pc:sldMk cId="951578760" sldId="2076137253"/>
            <ac:spMk id="10" creationId="{B232564A-B083-ED4A-A579-DF3C2910A4C4}"/>
          </ac:spMkLst>
        </pc:spChg>
        <pc:spChg chg="mod">
          <ac:chgData name="Toni Beck" userId="S::tbeck@aviatrix.com::0e40ddd8-5511-4ed5-ad50-d1733dc59ec7" providerId="AD" clId="Web-{0A92CCD6-13F8-6036-49FE-78F74015600C}" dt="2022-02-24T10:25:02.150" v="4" actId="1076"/>
          <ac:spMkLst>
            <pc:docMk/>
            <pc:sldMk cId="951578760" sldId="2076137253"/>
            <ac:spMk id="44" creationId="{5A185B1D-E1DD-8C4F-AA1F-2FFC6275B617}"/>
          </ac:spMkLst>
        </pc:spChg>
        <pc:spChg chg="mod">
          <ac:chgData name="Toni Beck" userId="S::tbeck@aviatrix.com::0e40ddd8-5511-4ed5-ad50-d1733dc59ec7" providerId="AD" clId="Web-{0A92CCD6-13F8-6036-49FE-78F74015600C}" dt="2022-02-24T10:25:12.947" v="5" actId="1076"/>
          <ac:spMkLst>
            <pc:docMk/>
            <pc:sldMk cId="951578760" sldId="2076137253"/>
            <ac:spMk id="205" creationId="{903F5579-B9C2-A84F-8508-776C15E830F4}"/>
          </ac:spMkLst>
        </pc:spChg>
        <pc:grpChg chg="mod">
          <ac:chgData name="Toni Beck" userId="S::tbeck@aviatrix.com::0e40ddd8-5511-4ed5-ad50-d1733dc59ec7" providerId="AD" clId="Web-{0A92CCD6-13F8-6036-49FE-78F74015600C}" dt="2022-02-24T10:24:42.040" v="1" actId="14100"/>
          <ac:grpSpMkLst>
            <pc:docMk/>
            <pc:sldMk cId="951578760" sldId="2076137253"/>
            <ac:grpSpMk id="43" creationId="{B55C0DF9-916D-EC4F-A8EA-8B3A5296E56E}"/>
          </ac:grpSpMkLst>
        </pc:grpChg>
      </pc:sldChg>
    </pc:docChg>
  </pc:docChgLst>
  <pc:docChgLst>
    <pc:chgData name="Saad Mirza" userId="5f2f0f25-0018-40ff-927a-f0b552514279" providerId="ADAL" clId="{1AD015AB-3DDE-AD4B-B6EB-665FE119F7C7}"/>
    <pc:docChg chg="custSel addSld delSld modSld modShowInfo">
      <pc:chgData name="Saad Mirza" userId="5f2f0f25-0018-40ff-927a-f0b552514279" providerId="ADAL" clId="{1AD015AB-3DDE-AD4B-B6EB-665FE119F7C7}" dt="2020-11-02T20:07:17.939" v="172" actId="2744"/>
      <pc:docMkLst>
        <pc:docMk/>
      </pc:docMkLst>
      <pc:sldChg chg="add del">
        <pc:chgData name="Saad Mirza" userId="5f2f0f25-0018-40ff-927a-f0b552514279" providerId="ADAL" clId="{1AD015AB-3DDE-AD4B-B6EB-665FE119F7C7}" dt="2020-11-02T16:10:36.786" v="43"/>
        <pc:sldMkLst>
          <pc:docMk/>
          <pc:sldMk cId="2319308616" sldId="256"/>
        </pc:sldMkLst>
      </pc:sldChg>
      <pc:sldChg chg="modSp add mod">
        <pc:chgData name="Saad Mirza" userId="5f2f0f25-0018-40ff-927a-f0b552514279" providerId="ADAL" clId="{1AD015AB-3DDE-AD4B-B6EB-665FE119F7C7}" dt="2020-11-02T16:12:14.025" v="131" actId="1076"/>
        <pc:sldMkLst>
          <pc:docMk/>
          <pc:sldMk cId="3442084493" sldId="256"/>
        </pc:sldMkLst>
        <pc:spChg chg="mod">
          <ac:chgData name="Saad Mirza" userId="5f2f0f25-0018-40ff-927a-f0b552514279" providerId="ADAL" clId="{1AD015AB-3DDE-AD4B-B6EB-665FE119F7C7}" dt="2020-11-02T16:12:14.025" v="131" actId="1076"/>
          <ac:spMkLst>
            <pc:docMk/>
            <pc:sldMk cId="3442084493" sldId="256"/>
            <ac:spMk id="3" creationId="{0A64850C-600A-D741-96F7-C05FF2DE85E6}"/>
          </ac:spMkLst>
        </pc:spChg>
        <pc:spChg chg="mod">
          <ac:chgData name="Saad Mirza" userId="5f2f0f25-0018-40ff-927a-f0b552514279" providerId="ADAL" clId="{1AD015AB-3DDE-AD4B-B6EB-665FE119F7C7}" dt="2020-11-02T16:11:37.403" v="93" actId="20577"/>
          <ac:spMkLst>
            <pc:docMk/>
            <pc:sldMk cId="3442084493" sldId="256"/>
            <ac:spMk id="5" creationId="{4659FF1D-F75A-40BE-8B8D-572E80006F54}"/>
          </ac:spMkLst>
        </pc:spChg>
      </pc:sldChg>
      <pc:sldChg chg="mod modShow">
        <pc:chgData name="Saad Mirza" userId="5f2f0f25-0018-40ff-927a-f0b552514279" providerId="ADAL" clId="{1AD015AB-3DDE-AD4B-B6EB-665FE119F7C7}" dt="2020-10-26T20:26:44.551" v="10" actId="729"/>
        <pc:sldMkLst>
          <pc:docMk/>
          <pc:sldMk cId="3314063535" sldId="1908"/>
        </pc:sldMkLst>
      </pc:sldChg>
      <pc:sldChg chg="mod modShow">
        <pc:chgData name="Saad Mirza" userId="5f2f0f25-0018-40ff-927a-f0b552514279" providerId="ADAL" clId="{1AD015AB-3DDE-AD4B-B6EB-665FE119F7C7}" dt="2020-10-26T20:26:17.771" v="7" actId="729"/>
        <pc:sldMkLst>
          <pc:docMk/>
          <pc:sldMk cId="3013237731" sldId="1916"/>
        </pc:sldMkLst>
      </pc:sldChg>
      <pc:sldChg chg="modSp del mod">
        <pc:chgData name="Saad Mirza" userId="5f2f0f25-0018-40ff-927a-f0b552514279" providerId="ADAL" clId="{1AD015AB-3DDE-AD4B-B6EB-665FE119F7C7}" dt="2020-11-02T19:07:50.741" v="169" actId="2696"/>
        <pc:sldMkLst>
          <pc:docMk/>
          <pc:sldMk cId="2628666855" sldId="2035"/>
        </pc:sldMkLst>
        <pc:spChg chg="mod">
          <ac:chgData name="Saad Mirza" userId="5f2f0f25-0018-40ff-927a-f0b552514279" providerId="ADAL" clId="{1AD015AB-3DDE-AD4B-B6EB-665FE119F7C7}" dt="2020-10-26T20:30:13.683" v="41" actId="20577"/>
          <ac:spMkLst>
            <pc:docMk/>
            <pc:sldMk cId="2628666855" sldId="2035"/>
            <ac:spMk id="4" creationId="{E87735F1-603B-3041-BABB-205BB8D0A30E}"/>
          </ac:spMkLst>
        </pc:spChg>
      </pc:sldChg>
      <pc:sldChg chg="add">
        <pc:chgData name="Saad Mirza" userId="5f2f0f25-0018-40ff-927a-f0b552514279" providerId="ADAL" clId="{1AD015AB-3DDE-AD4B-B6EB-665FE119F7C7}" dt="2020-11-02T19:07:55.325" v="171"/>
        <pc:sldMkLst>
          <pc:docMk/>
          <pc:sldMk cId="3683563456" sldId="2035"/>
        </pc:sldMkLst>
      </pc:sldChg>
      <pc:sldChg chg="modSp add mod">
        <pc:chgData name="Saad Mirza" userId="5f2f0f25-0018-40ff-927a-f0b552514279" providerId="ADAL" clId="{1AD015AB-3DDE-AD4B-B6EB-665FE119F7C7}" dt="2020-11-02T19:07:04.175" v="164" actId="255"/>
        <pc:sldMkLst>
          <pc:docMk/>
          <pc:sldMk cId="2451778528" sldId="2049"/>
        </pc:sldMkLst>
        <pc:spChg chg="mod">
          <ac:chgData name="Saad Mirza" userId="5f2f0f25-0018-40ff-927a-f0b552514279" providerId="ADAL" clId="{1AD015AB-3DDE-AD4B-B6EB-665FE119F7C7}" dt="2020-10-26T20:28:19.674" v="15" actId="1076"/>
          <ac:spMkLst>
            <pc:docMk/>
            <pc:sldMk cId="2451778528" sldId="2049"/>
            <ac:spMk id="4" creationId="{41BF350F-4542-E845-873F-AEFA15B82C85}"/>
          </ac:spMkLst>
        </pc:spChg>
        <pc:spChg chg="mod">
          <ac:chgData name="Saad Mirza" userId="5f2f0f25-0018-40ff-927a-f0b552514279" providerId="ADAL" clId="{1AD015AB-3DDE-AD4B-B6EB-665FE119F7C7}" dt="2020-11-02T19:07:04.175" v="164" actId="255"/>
          <ac:spMkLst>
            <pc:docMk/>
            <pc:sldMk cId="2451778528" sldId="2049"/>
            <ac:spMk id="6" creationId="{D507E0AB-703A-5E41-B769-A8A870ED46C4}"/>
          </ac:spMkLst>
        </pc:spChg>
      </pc:sldChg>
      <pc:sldChg chg="del">
        <pc:chgData name="Saad Mirza" userId="5f2f0f25-0018-40ff-927a-f0b552514279" providerId="ADAL" clId="{1AD015AB-3DDE-AD4B-B6EB-665FE119F7C7}" dt="2020-11-02T16:12:19.263" v="132" actId="2696"/>
        <pc:sldMkLst>
          <pc:docMk/>
          <pc:sldMk cId="1323792454" sldId="2199"/>
        </pc:sldMkLst>
      </pc:sldChg>
      <pc:sldChg chg="del">
        <pc:chgData name="Saad Mirza" userId="5f2f0f25-0018-40ff-927a-f0b552514279" providerId="ADAL" clId="{1AD015AB-3DDE-AD4B-B6EB-665FE119F7C7}" dt="2020-11-02T19:07:38.439" v="165" actId="2696"/>
        <pc:sldMkLst>
          <pc:docMk/>
          <pc:sldMk cId="1814440532" sldId="2355"/>
        </pc:sldMkLst>
      </pc:sldChg>
      <pc:sldChg chg="add">
        <pc:chgData name="Saad Mirza" userId="5f2f0f25-0018-40ff-927a-f0b552514279" providerId="ADAL" clId="{1AD015AB-3DDE-AD4B-B6EB-665FE119F7C7}" dt="2020-11-02T19:07:43.399" v="168"/>
        <pc:sldMkLst>
          <pc:docMk/>
          <pc:sldMk cId="2663872764" sldId="2355"/>
        </pc:sldMkLst>
      </pc:sldChg>
      <pc:sldChg chg="modSp add del mod">
        <pc:chgData name="Saad Mirza" userId="5f2f0f25-0018-40ff-927a-f0b552514279" providerId="ADAL" clId="{1AD015AB-3DDE-AD4B-B6EB-665FE119F7C7}" dt="2020-10-26T20:25:56.567" v="6" actId="2696"/>
        <pc:sldMkLst>
          <pc:docMk/>
          <pc:sldMk cId="164042601" sldId="2356"/>
        </pc:sldMkLst>
        <pc:spChg chg="mod">
          <ac:chgData name="Saad Mirza" userId="5f2f0f25-0018-40ff-927a-f0b552514279" providerId="ADAL" clId="{1AD015AB-3DDE-AD4B-B6EB-665FE119F7C7}" dt="2020-10-26T20:25:28.420" v="1" actId="1076"/>
          <ac:spMkLst>
            <pc:docMk/>
            <pc:sldMk cId="164042601" sldId="2356"/>
            <ac:spMk id="8" creationId="{81EFF835-7990-A64F-AB03-1F5353EC9C77}"/>
          </ac:spMkLst>
        </pc:spChg>
        <pc:spChg chg="mod">
          <ac:chgData name="Saad Mirza" userId="5f2f0f25-0018-40ff-927a-f0b552514279" providerId="ADAL" clId="{1AD015AB-3DDE-AD4B-B6EB-665FE119F7C7}" dt="2020-10-26T20:25:32.422" v="2" actId="1076"/>
          <ac:spMkLst>
            <pc:docMk/>
            <pc:sldMk cId="164042601" sldId="2356"/>
            <ac:spMk id="12" creationId="{6B49FB8D-9ED5-7F44-9CEF-9DBD6C49935B}"/>
          </ac:spMkLst>
        </pc:spChg>
        <pc:graphicFrameChg chg="mod">
          <ac:chgData name="Saad Mirza" userId="5f2f0f25-0018-40ff-927a-f0b552514279" providerId="ADAL" clId="{1AD015AB-3DDE-AD4B-B6EB-665FE119F7C7}" dt="2020-10-26T20:25:44.996" v="5" actId="404"/>
          <ac:graphicFrameMkLst>
            <pc:docMk/>
            <pc:sldMk cId="164042601" sldId="2356"/>
            <ac:graphicFrameMk id="2" creationId="{514D992A-E4DF-1140-99B0-DDEF23E30295}"/>
          </ac:graphicFrameMkLst>
        </pc:graphicFrameChg>
      </pc:sldChg>
      <pc:sldChg chg="del">
        <pc:chgData name="Saad Mirza" userId="5f2f0f25-0018-40ff-927a-f0b552514279" providerId="ADAL" clId="{1AD015AB-3DDE-AD4B-B6EB-665FE119F7C7}" dt="2020-11-02T19:07:38.550" v="166" actId="2696"/>
        <pc:sldMkLst>
          <pc:docMk/>
          <pc:sldMk cId="1673043595" sldId="2076137232"/>
        </pc:sldMkLst>
      </pc:sldChg>
      <pc:sldChg chg="add">
        <pc:chgData name="Saad Mirza" userId="5f2f0f25-0018-40ff-927a-f0b552514279" providerId="ADAL" clId="{1AD015AB-3DDE-AD4B-B6EB-665FE119F7C7}" dt="2020-11-02T19:07:43.399" v="168"/>
        <pc:sldMkLst>
          <pc:docMk/>
          <pc:sldMk cId="1989879636" sldId="2076137232"/>
        </pc:sldMkLst>
      </pc:sldChg>
      <pc:sldChg chg="mod modShow">
        <pc:chgData name="Saad Mirza" userId="5f2f0f25-0018-40ff-927a-f0b552514279" providerId="ADAL" clId="{1AD015AB-3DDE-AD4B-B6EB-665FE119F7C7}" dt="2020-10-26T20:27:14.901" v="13" actId="729"/>
        <pc:sldMkLst>
          <pc:docMk/>
          <pc:sldMk cId="4044987022" sldId="2076137239"/>
        </pc:sldMkLst>
      </pc:sldChg>
      <pc:sldChg chg="modSp add">
        <pc:chgData name="Saad Mirza" userId="5f2f0f25-0018-40ff-927a-f0b552514279" providerId="ADAL" clId="{1AD015AB-3DDE-AD4B-B6EB-665FE119F7C7}" dt="2020-10-26T20:27:04.520" v="11"/>
        <pc:sldMkLst>
          <pc:docMk/>
          <pc:sldMk cId="1895969214" sldId="2076137240"/>
        </pc:sldMkLst>
        <pc:spChg chg="mod">
          <ac:chgData name="Saad Mirza" userId="5f2f0f25-0018-40ff-927a-f0b552514279" providerId="ADAL" clId="{1AD015AB-3DDE-AD4B-B6EB-665FE119F7C7}" dt="2020-10-26T20:27:04.520" v="11"/>
          <ac:spMkLst>
            <pc:docMk/>
            <pc:sldMk cId="1895969214" sldId="2076137240"/>
            <ac:spMk id="3" creationId="{3D93ACB9-3F41-D642-8FA4-76F0FB3D2C12}"/>
          </ac:spMkLst>
        </pc:spChg>
      </pc:sldChg>
      <pc:sldChg chg="mod modShow">
        <pc:chgData name="Saad Mirza" userId="5f2f0f25-0018-40ff-927a-f0b552514279" providerId="ADAL" clId="{1AD015AB-3DDE-AD4B-B6EB-665FE119F7C7}" dt="2020-10-26T20:27:57.873" v="14" actId="729"/>
        <pc:sldMkLst>
          <pc:docMk/>
          <pc:sldMk cId="4109749027" sldId="2076137242"/>
        </pc:sldMkLst>
      </pc:sldChg>
      <pc:sldChg chg="mod modShow">
        <pc:chgData name="Saad Mirza" userId="5f2f0f25-0018-40ff-927a-f0b552514279" providerId="ADAL" clId="{1AD015AB-3DDE-AD4B-B6EB-665FE119F7C7}" dt="2020-10-26T20:27:57.873" v="14" actId="729"/>
        <pc:sldMkLst>
          <pc:docMk/>
          <pc:sldMk cId="1661281323" sldId="2076137243"/>
        </pc:sldMkLst>
      </pc:sldChg>
      <pc:sldChg chg="modSp add">
        <pc:chgData name="Saad Mirza" userId="5f2f0f25-0018-40ff-927a-f0b552514279" providerId="ADAL" clId="{1AD015AB-3DDE-AD4B-B6EB-665FE119F7C7}" dt="2020-10-26T20:27:04.520" v="11"/>
        <pc:sldMkLst>
          <pc:docMk/>
          <pc:sldMk cId="951578760" sldId="2076137253"/>
        </pc:sldMkLst>
        <pc:spChg chg="mod">
          <ac:chgData name="Saad Mirza" userId="5f2f0f25-0018-40ff-927a-f0b552514279" providerId="ADAL" clId="{1AD015AB-3DDE-AD4B-B6EB-665FE119F7C7}" dt="2020-10-26T20:27:04.520" v="11"/>
          <ac:spMkLst>
            <pc:docMk/>
            <pc:sldMk cId="951578760" sldId="2076137253"/>
            <ac:spMk id="3" creationId="{3D93ACB9-3F41-D642-8FA4-76F0FB3D2C12}"/>
          </ac:spMkLst>
        </pc:spChg>
      </pc:sldChg>
      <pc:sldChg chg="mod modShow">
        <pc:chgData name="Saad Mirza" userId="5f2f0f25-0018-40ff-927a-f0b552514279" providerId="ADAL" clId="{1AD015AB-3DDE-AD4B-B6EB-665FE119F7C7}" dt="2020-10-26T20:27:57.873" v="14" actId="729"/>
        <pc:sldMkLst>
          <pc:docMk/>
          <pc:sldMk cId="956046528" sldId="2076137259"/>
        </pc:sldMkLst>
      </pc:sldChg>
      <pc:sldChg chg="mod modShow">
        <pc:chgData name="Saad Mirza" userId="5f2f0f25-0018-40ff-927a-f0b552514279" providerId="ADAL" clId="{1AD015AB-3DDE-AD4B-B6EB-665FE119F7C7}" dt="2020-10-26T20:27:11.772" v="12" actId="729"/>
        <pc:sldMkLst>
          <pc:docMk/>
          <pc:sldMk cId="275648896" sldId="2076137260"/>
        </pc:sldMkLst>
      </pc:sldChg>
      <pc:sldChg chg="modSp">
        <pc:chgData name="Saad Mirza" userId="5f2f0f25-0018-40ff-927a-f0b552514279" providerId="ADAL" clId="{1AD015AB-3DDE-AD4B-B6EB-665FE119F7C7}" dt="2020-11-02T19:04:50.989" v="133" actId="20577"/>
        <pc:sldMkLst>
          <pc:docMk/>
          <pc:sldMk cId="3562035211" sldId="2076137261"/>
        </pc:sldMkLst>
        <pc:graphicFrameChg chg="mod">
          <ac:chgData name="Saad Mirza" userId="5f2f0f25-0018-40ff-927a-f0b552514279" providerId="ADAL" clId="{1AD015AB-3DDE-AD4B-B6EB-665FE119F7C7}" dt="2020-11-02T19:04:50.989" v="133" actId="20577"/>
          <ac:graphicFrameMkLst>
            <pc:docMk/>
            <pc:sldMk cId="3562035211" sldId="2076137261"/>
            <ac:graphicFrameMk id="5" creationId="{4681C8E9-9DEB-2145-A30A-67392CED91FB}"/>
          </ac:graphicFrameMkLst>
        </pc:graphicFrameChg>
      </pc:sldChg>
      <pc:sldChg chg="add">
        <pc:chgData name="Saad Mirza" userId="5f2f0f25-0018-40ff-927a-f0b552514279" providerId="ADAL" clId="{1AD015AB-3DDE-AD4B-B6EB-665FE119F7C7}" dt="2020-10-26T20:26:40.658" v="9"/>
        <pc:sldMkLst>
          <pc:docMk/>
          <pc:sldMk cId="1206412405" sldId="2076137262"/>
        </pc:sldMkLst>
      </pc:sldChg>
      <pc:sldMasterChg chg="delSldLayout">
        <pc:chgData name="Saad Mirza" userId="5f2f0f25-0018-40ff-927a-f0b552514279" providerId="ADAL" clId="{1AD015AB-3DDE-AD4B-B6EB-665FE119F7C7}" dt="2020-11-02T19:07:50.746" v="170" actId="2696"/>
        <pc:sldMasterMkLst>
          <pc:docMk/>
          <pc:sldMasterMk cId="3787048019" sldId="2147483691"/>
        </pc:sldMasterMkLst>
        <pc:sldLayoutChg chg="del">
          <pc:chgData name="Saad Mirza" userId="5f2f0f25-0018-40ff-927a-f0b552514279" providerId="ADAL" clId="{1AD015AB-3DDE-AD4B-B6EB-665FE119F7C7}" dt="2020-11-02T19:07:50.746" v="170" actId="2696"/>
          <pc:sldLayoutMkLst>
            <pc:docMk/>
            <pc:sldMasterMk cId="3787048019" sldId="2147483691"/>
            <pc:sldLayoutMk cId="1899099703" sldId="2147483711"/>
          </pc:sldLayoutMkLst>
        </pc:sldLayoutChg>
        <pc:sldLayoutChg chg="del">
          <pc:chgData name="Saad Mirza" userId="5f2f0f25-0018-40ff-927a-f0b552514279" providerId="ADAL" clId="{1AD015AB-3DDE-AD4B-B6EB-665FE119F7C7}" dt="2020-11-02T19:07:38.555" v="167" actId="2696"/>
          <pc:sldLayoutMkLst>
            <pc:docMk/>
            <pc:sldMasterMk cId="3787048019" sldId="2147483691"/>
            <pc:sldLayoutMk cId="2228334659" sldId="2147483728"/>
          </pc:sldLayoutMkLst>
        </pc:sldLayoutChg>
      </pc:sldMasterChg>
    </pc:docChg>
  </pc:docChgLst>
  <pc:docChgLst>
    <pc:chgData name="Hammad Alam" userId="cd8139f8-5559-4675-845b-12390334cfd8" providerId="ADAL" clId="{BD7621D9-6AF4-864F-918F-27A9DCA74E9C}"/>
    <pc:docChg chg="modSld modShowInfo">
      <pc:chgData name="Hammad Alam" userId="cd8139f8-5559-4675-845b-12390334cfd8" providerId="ADAL" clId="{BD7621D9-6AF4-864F-918F-27A9DCA74E9C}" dt="2020-08-18T14:57:52.966" v="4" actId="2744"/>
      <pc:docMkLst>
        <pc:docMk/>
      </pc:docMkLst>
      <pc:sldChg chg="mod modShow">
        <pc:chgData name="Hammad Alam" userId="cd8139f8-5559-4675-845b-12390334cfd8" providerId="ADAL" clId="{BD7621D9-6AF4-864F-918F-27A9DCA74E9C}" dt="2020-08-18T14:55:39.071" v="3" actId="729"/>
        <pc:sldMkLst>
          <pc:docMk/>
          <pc:sldMk cId="3013237731" sldId="1916"/>
        </pc:sldMkLst>
      </pc:sldChg>
      <pc:sldChg chg="modSp mod">
        <pc:chgData name="Hammad Alam" userId="cd8139f8-5559-4675-845b-12390334cfd8" providerId="ADAL" clId="{BD7621D9-6AF4-864F-918F-27A9DCA74E9C}" dt="2020-08-18T14:55:30.790" v="2" actId="20577"/>
        <pc:sldMkLst>
          <pc:docMk/>
          <pc:sldMk cId="1323792454" sldId="2199"/>
        </pc:sldMkLst>
        <pc:spChg chg="mod">
          <ac:chgData name="Hammad Alam" userId="cd8139f8-5559-4675-845b-12390334cfd8" providerId="ADAL" clId="{BD7621D9-6AF4-864F-918F-27A9DCA74E9C}" dt="2020-08-18T14:55:30.790" v="2" actId="20577"/>
          <ac:spMkLst>
            <pc:docMk/>
            <pc:sldMk cId="1323792454" sldId="2199"/>
            <ac:spMk id="5" creationId="{715B3A3B-938A-7447-AAA0-EDCAA4AC2D97}"/>
          </ac:spMkLst>
        </pc:spChg>
      </pc:sldChg>
    </pc:docChg>
  </pc:docChgLst>
  <pc:docChgLst>
    <pc:chgData name="Ginny Dudek" userId="787f50d1-3b77-4512-bcfb-ca490ebc47cd" providerId="ADAL" clId="{C4963451-921B-D247-AD7E-E5EF3373776B}"/>
    <pc:docChg chg="undo custSel addSld delSld modSld delMainMaster modMainMaster">
      <pc:chgData name="Ginny Dudek" userId="787f50d1-3b77-4512-bcfb-ca490ebc47cd" providerId="ADAL" clId="{C4963451-921B-D247-AD7E-E5EF3373776B}" dt="2022-01-04T17:18:58.725" v="821" actId="20577"/>
      <pc:docMkLst>
        <pc:docMk/>
      </pc:docMkLst>
      <pc:sldChg chg="addSp delSp modSp mod chgLayout">
        <pc:chgData name="Ginny Dudek" userId="787f50d1-3b77-4512-bcfb-ca490ebc47cd" providerId="ADAL" clId="{C4963451-921B-D247-AD7E-E5EF3373776B}" dt="2022-01-04T16:12:15.720" v="80" actId="27636"/>
        <pc:sldMkLst>
          <pc:docMk/>
          <pc:sldMk cId="3442084493" sldId="256"/>
        </pc:sldMkLst>
        <pc:spChg chg="mod ord">
          <ac:chgData name="Ginny Dudek" userId="787f50d1-3b77-4512-bcfb-ca490ebc47cd" providerId="ADAL" clId="{C4963451-921B-D247-AD7E-E5EF3373776B}" dt="2022-01-04T16:11:11.364" v="52" actId="120"/>
          <ac:spMkLst>
            <pc:docMk/>
            <pc:sldMk cId="3442084493" sldId="256"/>
            <ac:spMk id="3" creationId="{0A64850C-600A-D741-96F7-C05FF2DE85E6}"/>
          </ac:spMkLst>
        </pc:spChg>
        <pc:spChg chg="add mod ord">
          <ac:chgData name="Ginny Dudek" userId="787f50d1-3b77-4512-bcfb-ca490ebc47cd" providerId="ADAL" clId="{C4963451-921B-D247-AD7E-E5EF3373776B}" dt="2022-01-04T16:12:15.720" v="80" actId="27636"/>
          <ac:spMkLst>
            <pc:docMk/>
            <pc:sldMk cId="3442084493" sldId="256"/>
            <ac:spMk id="4" creationId="{5899F144-52EE-D54D-BB8B-072CCE57520E}"/>
          </ac:spMkLst>
        </pc:spChg>
        <pc:spChg chg="del mod ord">
          <ac:chgData name="Ginny Dudek" userId="787f50d1-3b77-4512-bcfb-ca490ebc47cd" providerId="ADAL" clId="{C4963451-921B-D247-AD7E-E5EF3373776B}" dt="2022-01-04T16:11:05.584" v="51" actId="478"/>
          <ac:spMkLst>
            <pc:docMk/>
            <pc:sldMk cId="3442084493" sldId="256"/>
            <ac:spMk id="5" creationId="{4659FF1D-F75A-40BE-8B8D-572E80006F54}"/>
          </ac:spMkLst>
        </pc:spChg>
        <pc:spChg chg="add mod">
          <ac:chgData name="Ginny Dudek" userId="787f50d1-3b77-4512-bcfb-ca490ebc47cd" providerId="ADAL" clId="{C4963451-921B-D247-AD7E-E5EF3373776B}" dt="2022-01-04T16:11:05.584" v="51" actId="478"/>
          <ac:spMkLst>
            <pc:docMk/>
            <pc:sldMk cId="3442084493" sldId="256"/>
            <ac:spMk id="7" creationId="{6E0F82F4-E46A-824D-8996-55DC8DE52376}"/>
          </ac:spMkLst>
        </pc:spChg>
        <pc:spChg chg="mod ord">
          <ac:chgData name="Ginny Dudek" userId="787f50d1-3b77-4512-bcfb-ca490ebc47cd" providerId="ADAL" clId="{C4963451-921B-D247-AD7E-E5EF3373776B}" dt="2022-01-04T16:10:46.532" v="40" actId="700"/>
          <ac:spMkLst>
            <pc:docMk/>
            <pc:sldMk cId="3442084493" sldId="256"/>
            <ac:spMk id="11" creationId="{FC910DCA-ABB3-4D5E-BBDD-14127E5D4870}"/>
          </ac:spMkLst>
        </pc:spChg>
      </pc:sldChg>
      <pc:sldChg chg="addSp modSp mod modClrScheme chgLayout">
        <pc:chgData name="Ginny Dudek" userId="787f50d1-3b77-4512-bcfb-ca490ebc47cd" providerId="ADAL" clId="{C4963451-921B-D247-AD7E-E5EF3373776B}" dt="2022-01-04T16:40:26.579" v="391"/>
        <pc:sldMkLst>
          <pc:docMk/>
          <pc:sldMk cId="3013237731" sldId="1916"/>
        </pc:sldMkLst>
        <pc:spChg chg="add mod ord">
          <ac:chgData name="Ginny Dudek" userId="787f50d1-3b77-4512-bcfb-ca490ebc47cd" providerId="ADAL" clId="{C4963451-921B-D247-AD7E-E5EF3373776B}" dt="2022-01-04T16:37:14.963" v="369" actId="700"/>
          <ac:spMkLst>
            <pc:docMk/>
            <pc:sldMk cId="3013237731" sldId="1916"/>
            <ac:spMk id="2" creationId="{9233BA2C-2EB9-5F41-B5F5-85CD563D5387}"/>
          </ac:spMkLst>
        </pc:spChg>
        <pc:spChg chg="mod">
          <ac:chgData name="Ginny Dudek" userId="787f50d1-3b77-4512-bcfb-ca490ebc47cd" providerId="ADAL" clId="{C4963451-921B-D247-AD7E-E5EF3373776B}" dt="2022-01-04T16:38:38.648" v="386" actId="2711"/>
          <ac:spMkLst>
            <pc:docMk/>
            <pc:sldMk cId="3013237731" sldId="1916"/>
            <ac:spMk id="5" creationId="{30C35653-EF5C-6141-8D72-D31AFC82EB31}"/>
          </ac:spMkLst>
        </pc:spChg>
        <pc:spChg chg="mod ord">
          <ac:chgData name="Ginny Dudek" userId="787f50d1-3b77-4512-bcfb-ca490ebc47cd" providerId="ADAL" clId="{C4963451-921B-D247-AD7E-E5EF3373776B}" dt="2022-01-04T16:37:25.883" v="371" actId="6549"/>
          <ac:spMkLst>
            <pc:docMk/>
            <pc:sldMk cId="3013237731" sldId="1916"/>
            <ac:spMk id="6" creationId="{E1E82069-C113-5B4D-A800-27B4592DBF86}"/>
          </ac:spMkLst>
        </pc:spChg>
        <pc:spChg chg="add mod">
          <ac:chgData name="Ginny Dudek" userId="787f50d1-3b77-4512-bcfb-ca490ebc47cd" providerId="ADAL" clId="{C4963451-921B-D247-AD7E-E5EF3373776B}" dt="2022-01-04T16:40:26.579" v="391"/>
          <ac:spMkLst>
            <pc:docMk/>
            <pc:sldMk cId="3013237731" sldId="1916"/>
            <ac:spMk id="7" creationId="{1ACED462-08CC-1D47-9026-C917DEC5816C}"/>
          </ac:spMkLst>
        </pc:spChg>
        <pc:graphicFrameChg chg="mod modGraphic">
          <ac:chgData name="Ginny Dudek" userId="787f50d1-3b77-4512-bcfb-ca490ebc47cd" providerId="ADAL" clId="{C4963451-921B-D247-AD7E-E5EF3373776B}" dt="2022-01-04T16:40:16.027" v="390" actId="1038"/>
          <ac:graphicFrameMkLst>
            <pc:docMk/>
            <pc:sldMk cId="3013237731" sldId="1916"/>
            <ac:graphicFrameMk id="4" creationId="{CE0BC105-5793-E24B-B834-0C25CE3B0275}"/>
          </ac:graphicFrameMkLst>
        </pc:graphicFrameChg>
      </pc:sldChg>
      <pc:sldChg chg="modSp">
        <pc:chgData name="Ginny Dudek" userId="787f50d1-3b77-4512-bcfb-ca490ebc47cd" providerId="ADAL" clId="{C4963451-921B-D247-AD7E-E5EF3373776B}" dt="2022-01-04T16:09:25.318" v="0"/>
        <pc:sldMkLst>
          <pc:docMk/>
          <pc:sldMk cId="3683563456" sldId="2035"/>
        </pc:sldMkLst>
        <pc:spChg chg="mod">
          <ac:chgData name="Ginny Dudek" userId="787f50d1-3b77-4512-bcfb-ca490ebc47cd" providerId="ADAL" clId="{C4963451-921B-D247-AD7E-E5EF3373776B}" dt="2022-01-04T16:09:25.318" v="0"/>
          <ac:spMkLst>
            <pc:docMk/>
            <pc:sldMk cId="3683563456" sldId="2035"/>
            <ac:spMk id="4" creationId="{E87735F1-603B-3041-BABB-205BB8D0A30E}"/>
          </ac:spMkLst>
        </pc:spChg>
      </pc:sldChg>
      <pc:sldChg chg="addSp modSp mod modClrScheme chgLayout">
        <pc:chgData name="Ginny Dudek" userId="787f50d1-3b77-4512-bcfb-ca490ebc47cd" providerId="ADAL" clId="{C4963451-921B-D247-AD7E-E5EF3373776B}" dt="2022-01-04T17:14:21.504" v="733"/>
        <pc:sldMkLst>
          <pc:docMk/>
          <pc:sldMk cId="3332820143" sldId="2049"/>
        </pc:sldMkLst>
        <pc:spChg chg="mod ord">
          <ac:chgData name="Ginny Dudek" userId="787f50d1-3b77-4512-bcfb-ca490ebc47cd" providerId="ADAL" clId="{C4963451-921B-D247-AD7E-E5EF3373776B}" dt="2022-01-04T17:10:01.862" v="689" actId="27636"/>
          <ac:spMkLst>
            <pc:docMk/>
            <pc:sldMk cId="3332820143" sldId="2049"/>
            <ac:spMk id="3" creationId="{F8DEC720-CEB1-EA48-B0AB-3E859A190672}"/>
          </ac:spMkLst>
        </pc:spChg>
        <pc:spChg chg="mod ord">
          <ac:chgData name="Ginny Dudek" userId="787f50d1-3b77-4512-bcfb-ca490ebc47cd" providerId="ADAL" clId="{C4963451-921B-D247-AD7E-E5EF3373776B}" dt="2022-01-04T17:12:47.808" v="723" actId="122"/>
          <ac:spMkLst>
            <pc:docMk/>
            <pc:sldMk cId="3332820143" sldId="2049"/>
            <ac:spMk id="4" creationId="{41BF350F-4542-E845-873F-AEFA15B82C85}"/>
          </ac:spMkLst>
        </pc:spChg>
        <pc:spChg chg="mod">
          <ac:chgData name="Ginny Dudek" userId="787f50d1-3b77-4512-bcfb-ca490ebc47cd" providerId="ADAL" clId="{C4963451-921B-D247-AD7E-E5EF3373776B}" dt="2022-01-04T17:12:12.251" v="720" actId="14100"/>
          <ac:spMkLst>
            <pc:docMk/>
            <pc:sldMk cId="3332820143" sldId="2049"/>
            <ac:spMk id="5" creationId="{4CB79C45-7492-9249-880F-DE10061982B7}"/>
          </ac:spMkLst>
        </pc:spChg>
        <pc:spChg chg="mod">
          <ac:chgData name="Ginny Dudek" userId="787f50d1-3b77-4512-bcfb-ca490ebc47cd" providerId="ADAL" clId="{C4963451-921B-D247-AD7E-E5EF3373776B}" dt="2022-01-04T17:14:10.553" v="732" actId="1035"/>
          <ac:spMkLst>
            <pc:docMk/>
            <pc:sldMk cId="3332820143" sldId="2049"/>
            <ac:spMk id="6" creationId="{D507E0AB-703A-5E41-B769-A8A870ED46C4}"/>
          </ac:spMkLst>
        </pc:spChg>
        <pc:spChg chg="add mod">
          <ac:chgData name="Ginny Dudek" userId="787f50d1-3b77-4512-bcfb-ca490ebc47cd" providerId="ADAL" clId="{C4963451-921B-D247-AD7E-E5EF3373776B}" dt="2022-01-04T17:14:21.504" v="733"/>
          <ac:spMkLst>
            <pc:docMk/>
            <pc:sldMk cId="3332820143" sldId="2049"/>
            <ac:spMk id="7" creationId="{F530F0B2-63DE-204A-9B5F-9E668B5FDCD6}"/>
          </ac:spMkLst>
        </pc:spChg>
      </pc:sldChg>
      <pc:sldChg chg="addSp delSp modSp mod modClrScheme chgLayout">
        <pc:chgData name="Ginny Dudek" userId="787f50d1-3b77-4512-bcfb-ca490ebc47cd" providerId="ADAL" clId="{C4963451-921B-D247-AD7E-E5EF3373776B}" dt="2022-01-04T17:08:47.795" v="678"/>
        <pc:sldMkLst>
          <pc:docMk/>
          <pc:sldMk cId="3154281105" sldId="2079"/>
        </pc:sldMkLst>
        <pc:spChg chg="mod">
          <ac:chgData name="Ginny Dudek" userId="787f50d1-3b77-4512-bcfb-ca490ebc47cd" providerId="ADAL" clId="{C4963451-921B-D247-AD7E-E5EF3373776B}" dt="2022-01-04T16:23:50.025" v="223" actId="688"/>
          <ac:spMkLst>
            <pc:docMk/>
            <pc:sldMk cId="3154281105" sldId="2079"/>
            <ac:spMk id="2" creationId="{7F12B1C8-3770-794F-9994-9A02FA9E8B25}"/>
          </ac:spMkLst>
        </pc:spChg>
        <pc:spChg chg="add del mod ord">
          <ac:chgData name="Ginny Dudek" userId="787f50d1-3b77-4512-bcfb-ca490ebc47cd" providerId="ADAL" clId="{C4963451-921B-D247-AD7E-E5EF3373776B}" dt="2022-01-04T17:08:14.946" v="676" actId="478"/>
          <ac:spMkLst>
            <pc:docMk/>
            <pc:sldMk cId="3154281105" sldId="2079"/>
            <ac:spMk id="5" creationId="{9F5B9D92-2899-9248-91D8-4EB8EC781B49}"/>
          </ac:spMkLst>
        </pc:spChg>
        <pc:spChg chg="mod">
          <ac:chgData name="Ginny Dudek" userId="787f50d1-3b77-4512-bcfb-ca490ebc47cd" providerId="ADAL" clId="{C4963451-921B-D247-AD7E-E5EF3373776B}" dt="2022-01-04T16:24:05.893" v="224" actId="688"/>
          <ac:spMkLst>
            <pc:docMk/>
            <pc:sldMk cId="3154281105" sldId="2079"/>
            <ac:spMk id="42" creationId="{2B015B5B-81F8-8147-8102-FF248E1AF53E}"/>
          </ac:spMkLst>
        </pc:spChg>
        <pc:spChg chg="add mod">
          <ac:chgData name="Ginny Dudek" userId="787f50d1-3b77-4512-bcfb-ca490ebc47cd" providerId="ADAL" clId="{C4963451-921B-D247-AD7E-E5EF3373776B}" dt="2022-01-04T17:08:47.795" v="678"/>
          <ac:spMkLst>
            <pc:docMk/>
            <pc:sldMk cId="3154281105" sldId="2079"/>
            <ac:spMk id="44" creationId="{5EB4C5FE-7C4C-2E40-90A5-359FCD44E090}"/>
          </ac:spMkLst>
        </pc:spChg>
        <pc:spChg chg="mod">
          <ac:chgData name="Ginny Dudek" userId="787f50d1-3b77-4512-bcfb-ca490ebc47cd" providerId="ADAL" clId="{C4963451-921B-D247-AD7E-E5EF3373776B}" dt="2022-01-04T16:22:28.879" v="194" actId="313"/>
          <ac:spMkLst>
            <pc:docMk/>
            <pc:sldMk cId="3154281105" sldId="2079"/>
            <ac:spMk id="451" creationId="{00000000-0000-0000-0000-000000000000}"/>
          </ac:spMkLst>
        </pc:spChg>
        <pc:spChg chg="mod ord">
          <ac:chgData name="Ginny Dudek" userId="787f50d1-3b77-4512-bcfb-ca490ebc47cd" providerId="ADAL" clId="{C4963451-921B-D247-AD7E-E5EF3373776B}" dt="2022-01-04T17:08:28.452" v="677" actId="700"/>
          <ac:spMkLst>
            <pc:docMk/>
            <pc:sldMk cId="3154281105" sldId="2079"/>
            <ac:spMk id="453" creationId="{00000000-0000-0000-0000-000000000000}"/>
          </ac:spMkLst>
        </pc:spChg>
      </pc:sldChg>
      <pc:sldChg chg="addSp modSp mod chgLayout">
        <pc:chgData name="Ginny Dudek" userId="787f50d1-3b77-4512-bcfb-ca490ebc47cd" providerId="ADAL" clId="{C4963451-921B-D247-AD7E-E5EF3373776B}" dt="2022-01-04T17:09:52.759" v="687" actId="255"/>
        <pc:sldMkLst>
          <pc:docMk/>
          <pc:sldMk cId="2273507074" sldId="2314"/>
        </pc:sldMkLst>
        <pc:spChg chg="mod ord">
          <ac:chgData name="Ginny Dudek" userId="787f50d1-3b77-4512-bcfb-ca490ebc47cd" providerId="ADAL" clId="{C4963451-921B-D247-AD7E-E5EF3373776B}" dt="2022-01-04T17:09:52.759" v="687" actId="255"/>
          <ac:spMkLst>
            <pc:docMk/>
            <pc:sldMk cId="2273507074" sldId="2314"/>
            <ac:spMk id="2" creationId="{6960FFC0-E20F-7B45-B6B7-CBD5320641B3}"/>
          </ac:spMkLst>
        </pc:spChg>
        <pc:spChg chg="add mod ord">
          <ac:chgData name="Ginny Dudek" userId="787f50d1-3b77-4512-bcfb-ca490ebc47cd" providerId="ADAL" clId="{C4963451-921B-D247-AD7E-E5EF3373776B}" dt="2022-01-04T17:09:44.942" v="686" actId="700"/>
          <ac:spMkLst>
            <pc:docMk/>
            <pc:sldMk cId="2273507074" sldId="2314"/>
            <ac:spMk id="4" creationId="{A78557BF-5345-7846-AA80-3F19CEDBB150}"/>
          </ac:spMkLst>
        </pc:spChg>
        <pc:graphicFrameChg chg="mod">
          <ac:chgData name="Ginny Dudek" userId="787f50d1-3b77-4512-bcfb-ca490ebc47cd" providerId="ADAL" clId="{C4963451-921B-D247-AD7E-E5EF3373776B}" dt="2022-01-04T16:28:27.780" v="255" actId="2"/>
          <ac:graphicFrameMkLst>
            <pc:docMk/>
            <pc:sldMk cId="2273507074" sldId="2314"/>
            <ac:graphicFrameMk id="3" creationId="{DFDB1846-1293-2048-A465-A6C8ABA2AFD1}"/>
          </ac:graphicFrameMkLst>
        </pc:graphicFrameChg>
      </pc:sldChg>
      <pc:sldChg chg="addSp modSp mod chgLayout">
        <pc:chgData name="Ginny Dudek" userId="787f50d1-3b77-4512-bcfb-ca490ebc47cd" providerId="ADAL" clId="{C4963451-921B-D247-AD7E-E5EF3373776B}" dt="2022-01-04T16:48:49.962" v="422" actId="1035"/>
        <pc:sldMkLst>
          <pc:docMk/>
          <pc:sldMk cId="510575464" sldId="2351"/>
        </pc:sldMkLst>
        <pc:spChg chg="add mod ord">
          <ac:chgData name="Ginny Dudek" userId="787f50d1-3b77-4512-bcfb-ca490ebc47cd" providerId="ADAL" clId="{C4963451-921B-D247-AD7E-E5EF3373776B}" dt="2022-01-04T16:48:19.417" v="398" actId="700"/>
          <ac:spMkLst>
            <pc:docMk/>
            <pc:sldMk cId="510575464" sldId="2351"/>
            <ac:spMk id="2" creationId="{6520BE75-233B-B64B-971F-4A7B80CF2F0D}"/>
          </ac:spMkLst>
        </pc:spChg>
        <pc:spChg chg="mod ord">
          <ac:chgData name="Ginny Dudek" userId="787f50d1-3b77-4512-bcfb-ca490ebc47cd" providerId="ADAL" clId="{C4963451-921B-D247-AD7E-E5EF3373776B}" dt="2022-01-04T16:48:19.417" v="398" actId="700"/>
          <ac:spMkLst>
            <pc:docMk/>
            <pc:sldMk cId="510575464" sldId="2351"/>
            <ac:spMk id="6" creationId="{BD048B8A-B413-8B43-8FBD-A922DE4BA870}"/>
          </ac:spMkLst>
        </pc:spChg>
        <pc:spChg chg="mod">
          <ac:chgData name="Ginny Dudek" userId="787f50d1-3b77-4512-bcfb-ca490ebc47cd" providerId="ADAL" clId="{C4963451-921B-D247-AD7E-E5EF3373776B}" dt="2022-01-04T16:48:49.962" v="422" actId="1035"/>
          <ac:spMkLst>
            <pc:docMk/>
            <pc:sldMk cId="510575464" sldId="2351"/>
            <ac:spMk id="64" creationId="{96E916EE-7434-4048-8DFE-03C691884DF7}"/>
          </ac:spMkLst>
        </pc:spChg>
        <pc:spChg chg="mod">
          <ac:chgData name="Ginny Dudek" userId="787f50d1-3b77-4512-bcfb-ca490ebc47cd" providerId="ADAL" clId="{C4963451-921B-D247-AD7E-E5EF3373776B}" dt="2022-01-04T16:48:49.962" v="422" actId="1035"/>
          <ac:spMkLst>
            <pc:docMk/>
            <pc:sldMk cId="510575464" sldId="2351"/>
            <ac:spMk id="65" creationId="{6AA8D245-4592-CB4D-AD1A-022518E54874}"/>
          </ac:spMkLst>
        </pc:spChg>
        <pc:spChg chg="mod">
          <ac:chgData name="Ginny Dudek" userId="787f50d1-3b77-4512-bcfb-ca490ebc47cd" providerId="ADAL" clId="{C4963451-921B-D247-AD7E-E5EF3373776B}" dt="2022-01-04T16:48:49.962" v="422" actId="1035"/>
          <ac:spMkLst>
            <pc:docMk/>
            <pc:sldMk cId="510575464" sldId="2351"/>
            <ac:spMk id="66" creationId="{ECA01068-A70E-4542-A4B6-CC9C0B142C61}"/>
          </ac:spMkLst>
        </pc:spChg>
        <pc:spChg chg="mod">
          <ac:chgData name="Ginny Dudek" userId="787f50d1-3b77-4512-bcfb-ca490ebc47cd" providerId="ADAL" clId="{C4963451-921B-D247-AD7E-E5EF3373776B}" dt="2022-01-04T16:48:49.962" v="422" actId="1035"/>
          <ac:spMkLst>
            <pc:docMk/>
            <pc:sldMk cId="510575464" sldId="2351"/>
            <ac:spMk id="67" creationId="{326B61F4-2477-8544-9320-767E44A72E38}"/>
          </ac:spMkLst>
        </pc:spChg>
        <pc:spChg chg="mod">
          <ac:chgData name="Ginny Dudek" userId="787f50d1-3b77-4512-bcfb-ca490ebc47cd" providerId="ADAL" clId="{C4963451-921B-D247-AD7E-E5EF3373776B}" dt="2022-01-04T16:48:49.962" v="422" actId="1035"/>
          <ac:spMkLst>
            <pc:docMk/>
            <pc:sldMk cId="510575464" sldId="2351"/>
            <ac:spMk id="68" creationId="{9F930B30-1DDD-5349-BDD1-447AED39EA91}"/>
          </ac:spMkLst>
        </pc:spChg>
        <pc:spChg chg="mod">
          <ac:chgData name="Ginny Dudek" userId="787f50d1-3b77-4512-bcfb-ca490ebc47cd" providerId="ADAL" clId="{C4963451-921B-D247-AD7E-E5EF3373776B}" dt="2022-01-04T16:48:49.962" v="422" actId="1035"/>
          <ac:spMkLst>
            <pc:docMk/>
            <pc:sldMk cId="510575464" sldId="2351"/>
            <ac:spMk id="70" creationId="{B8288710-BD4E-5E48-AA2E-96BE57BD8EC2}"/>
          </ac:spMkLst>
        </pc:spChg>
        <pc:spChg chg="mod">
          <ac:chgData name="Ginny Dudek" userId="787f50d1-3b77-4512-bcfb-ca490ebc47cd" providerId="ADAL" clId="{C4963451-921B-D247-AD7E-E5EF3373776B}" dt="2022-01-04T16:48:49.962" v="422" actId="1035"/>
          <ac:spMkLst>
            <pc:docMk/>
            <pc:sldMk cId="510575464" sldId="2351"/>
            <ac:spMk id="74" creationId="{BECF459D-A07A-6B46-A7B2-14E27016C059}"/>
          </ac:spMkLst>
        </pc:spChg>
        <pc:spChg chg="mod">
          <ac:chgData name="Ginny Dudek" userId="787f50d1-3b77-4512-bcfb-ca490ebc47cd" providerId="ADAL" clId="{C4963451-921B-D247-AD7E-E5EF3373776B}" dt="2022-01-04T16:48:49.962" v="422" actId="1035"/>
          <ac:spMkLst>
            <pc:docMk/>
            <pc:sldMk cId="510575464" sldId="2351"/>
            <ac:spMk id="75" creationId="{FB722AA4-AA65-944B-BD8C-0AA9BDE4FA1C}"/>
          </ac:spMkLst>
        </pc:spChg>
        <pc:spChg chg="mod">
          <ac:chgData name="Ginny Dudek" userId="787f50d1-3b77-4512-bcfb-ca490ebc47cd" providerId="ADAL" clId="{C4963451-921B-D247-AD7E-E5EF3373776B}" dt="2022-01-04T16:48:49.962" v="422" actId="1035"/>
          <ac:spMkLst>
            <pc:docMk/>
            <pc:sldMk cId="510575464" sldId="2351"/>
            <ac:spMk id="76" creationId="{1381D7C2-64FE-D542-AFBB-0F5D6C71800E}"/>
          </ac:spMkLst>
        </pc:spChg>
        <pc:spChg chg="mod">
          <ac:chgData name="Ginny Dudek" userId="787f50d1-3b77-4512-bcfb-ca490ebc47cd" providerId="ADAL" clId="{C4963451-921B-D247-AD7E-E5EF3373776B}" dt="2022-01-04T16:48:49.962" v="422" actId="1035"/>
          <ac:spMkLst>
            <pc:docMk/>
            <pc:sldMk cId="510575464" sldId="2351"/>
            <ac:spMk id="84" creationId="{FF33D4FE-B9A5-F747-A312-97AC648741B5}"/>
          </ac:spMkLst>
        </pc:spChg>
        <pc:spChg chg="mod">
          <ac:chgData name="Ginny Dudek" userId="787f50d1-3b77-4512-bcfb-ca490ebc47cd" providerId="ADAL" clId="{C4963451-921B-D247-AD7E-E5EF3373776B}" dt="2022-01-04T16:48:49.962" v="422" actId="1035"/>
          <ac:spMkLst>
            <pc:docMk/>
            <pc:sldMk cId="510575464" sldId="2351"/>
            <ac:spMk id="85" creationId="{3854DA3E-48D0-CF48-8D0B-2641085F8A77}"/>
          </ac:spMkLst>
        </pc:spChg>
        <pc:spChg chg="mod">
          <ac:chgData name="Ginny Dudek" userId="787f50d1-3b77-4512-bcfb-ca490ebc47cd" providerId="ADAL" clId="{C4963451-921B-D247-AD7E-E5EF3373776B}" dt="2022-01-04T16:48:49.962" v="422" actId="1035"/>
          <ac:spMkLst>
            <pc:docMk/>
            <pc:sldMk cId="510575464" sldId="2351"/>
            <ac:spMk id="86" creationId="{4DB77230-F084-834D-B9DB-66DB1B02CCD0}"/>
          </ac:spMkLst>
        </pc:spChg>
        <pc:spChg chg="mod">
          <ac:chgData name="Ginny Dudek" userId="787f50d1-3b77-4512-bcfb-ca490ebc47cd" providerId="ADAL" clId="{C4963451-921B-D247-AD7E-E5EF3373776B}" dt="2022-01-04T16:48:49.962" v="422" actId="1035"/>
          <ac:spMkLst>
            <pc:docMk/>
            <pc:sldMk cId="510575464" sldId="2351"/>
            <ac:spMk id="91" creationId="{DA33B739-3F4C-3442-8D05-5C1FABB67859}"/>
          </ac:spMkLst>
        </pc:spChg>
        <pc:spChg chg="mod">
          <ac:chgData name="Ginny Dudek" userId="787f50d1-3b77-4512-bcfb-ca490ebc47cd" providerId="ADAL" clId="{C4963451-921B-D247-AD7E-E5EF3373776B}" dt="2022-01-04T16:48:49.962" v="422" actId="1035"/>
          <ac:spMkLst>
            <pc:docMk/>
            <pc:sldMk cId="510575464" sldId="2351"/>
            <ac:spMk id="92" creationId="{4A6C645D-F13E-524A-A440-36545F6053C1}"/>
          </ac:spMkLst>
        </pc:spChg>
        <pc:spChg chg="mod">
          <ac:chgData name="Ginny Dudek" userId="787f50d1-3b77-4512-bcfb-ca490ebc47cd" providerId="ADAL" clId="{C4963451-921B-D247-AD7E-E5EF3373776B}" dt="2022-01-04T16:48:49.962" v="422" actId="1035"/>
          <ac:spMkLst>
            <pc:docMk/>
            <pc:sldMk cId="510575464" sldId="2351"/>
            <ac:spMk id="93" creationId="{6E80E04C-3F47-4F4A-A4A0-BED56A37664A}"/>
          </ac:spMkLst>
        </pc:spChg>
        <pc:spChg chg="mod">
          <ac:chgData name="Ginny Dudek" userId="787f50d1-3b77-4512-bcfb-ca490ebc47cd" providerId="ADAL" clId="{C4963451-921B-D247-AD7E-E5EF3373776B}" dt="2022-01-04T16:48:49.962" v="422" actId="1035"/>
          <ac:spMkLst>
            <pc:docMk/>
            <pc:sldMk cId="510575464" sldId="2351"/>
            <ac:spMk id="96" creationId="{60B1877F-B411-9B42-80B8-F1EAF279680C}"/>
          </ac:spMkLst>
        </pc:spChg>
        <pc:spChg chg="mod">
          <ac:chgData name="Ginny Dudek" userId="787f50d1-3b77-4512-bcfb-ca490ebc47cd" providerId="ADAL" clId="{C4963451-921B-D247-AD7E-E5EF3373776B}" dt="2022-01-04T16:48:49.962" v="422" actId="1035"/>
          <ac:spMkLst>
            <pc:docMk/>
            <pc:sldMk cId="510575464" sldId="2351"/>
            <ac:spMk id="97" creationId="{01E070A6-203A-C242-A951-802F725346A9}"/>
          </ac:spMkLst>
        </pc:spChg>
        <pc:spChg chg="mod">
          <ac:chgData name="Ginny Dudek" userId="787f50d1-3b77-4512-bcfb-ca490ebc47cd" providerId="ADAL" clId="{C4963451-921B-D247-AD7E-E5EF3373776B}" dt="2022-01-04T16:48:49.962" v="422" actId="1035"/>
          <ac:spMkLst>
            <pc:docMk/>
            <pc:sldMk cId="510575464" sldId="2351"/>
            <ac:spMk id="98" creationId="{282D68AF-2CC7-394F-AFD0-47D6E6B208B0}"/>
          </ac:spMkLst>
        </pc:spChg>
        <pc:spChg chg="mod">
          <ac:chgData name="Ginny Dudek" userId="787f50d1-3b77-4512-bcfb-ca490ebc47cd" providerId="ADAL" clId="{C4963451-921B-D247-AD7E-E5EF3373776B}" dt="2022-01-04T16:48:49.962" v="422" actId="1035"/>
          <ac:spMkLst>
            <pc:docMk/>
            <pc:sldMk cId="510575464" sldId="2351"/>
            <ac:spMk id="100" creationId="{F9A25646-1C75-E248-8017-9227BF3E045A}"/>
          </ac:spMkLst>
        </pc:spChg>
        <pc:spChg chg="mod">
          <ac:chgData name="Ginny Dudek" userId="787f50d1-3b77-4512-bcfb-ca490ebc47cd" providerId="ADAL" clId="{C4963451-921B-D247-AD7E-E5EF3373776B}" dt="2022-01-04T16:48:49.962" v="422" actId="1035"/>
          <ac:spMkLst>
            <pc:docMk/>
            <pc:sldMk cId="510575464" sldId="2351"/>
            <ac:spMk id="101" creationId="{CBC68B86-AD97-6F4D-A3BE-E87D41C33BD9}"/>
          </ac:spMkLst>
        </pc:spChg>
        <pc:spChg chg="mod">
          <ac:chgData name="Ginny Dudek" userId="787f50d1-3b77-4512-bcfb-ca490ebc47cd" providerId="ADAL" clId="{C4963451-921B-D247-AD7E-E5EF3373776B}" dt="2022-01-04T16:48:49.962" v="422" actId="1035"/>
          <ac:spMkLst>
            <pc:docMk/>
            <pc:sldMk cId="510575464" sldId="2351"/>
            <ac:spMk id="103" creationId="{BB03419C-2FB1-A14F-860A-7CC2ECAB06B1}"/>
          </ac:spMkLst>
        </pc:spChg>
        <pc:spChg chg="mod">
          <ac:chgData name="Ginny Dudek" userId="787f50d1-3b77-4512-bcfb-ca490ebc47cd" providerId="ADAL" clId="{C4963451-921B-D247-AD7E-E5EF3373776B}" dt="2022-01-04T16:48:49.962" v="422" actId="1035"/>
          <ac:spMkLst>
            <pc:docMk/>
            <pc:sldMk cId="510575464" sldId="2351"/>
            <ac:spMk id="104" creationId="{EB123CC8-F043-4E40-8828-41140EA2AB8B}"/>
          </ac:spMkLst>
        </pc:spChg>
        <pc:spChg chg="mod">
          <ac:chgData name="Ginny Dudek" userId="787f50d1-3b77-4512-bcfb-ca490ebc47cd" providerId="ADAL" clId="{C4963451-921B-D247-AD7E-E5EF3373776B}" dt="2022-01-04T16:48:49.962" v="422" actId="1035"/>
          <ac:spMkLst>
            <pc:docMk/>
            <pc:sldMk cId="510575464" sldId="2351"/>
            <ac:spMk id="106" creationId="{AD236078-EB8D-A443-9871-3A5C64E73532}"/>
          </ac:spMkLst>
        </pc:spChg>
        <pc:spChg chg="mod">
          <ac:chgData name="Ginny Dudek" userId="787f50d1-3b77-4512-bcfb-ca490ebc47cd" providerId="ADAL" clId="{C4963451-921B-D247-AD7E-E5EF3373776B}" dt="2022-01-04T16:48:49.962" v="422" actId="1035"/>
          <ac:spMkLst>
            <pc:docMk/>
            <pc:sldMk cId="510575464" sldId="2351"/>
            <ac:spMk id="107" creationId="{56FE51A8-A948-BB4A-BABB-CBC4310504D8}"/>
          </ac:spMkLst>
        </pc:spChg>
        <pc:spChg chg="mod">
          <ac:chgData name="Ginny Dudek" userId="787f50d1-3b77-4512-bcfb-ca490ebc47cd" providerId="ADAL" clId="{C4963451-921B-D247-AD7E-E5EF3373776B}" dt="2022-01-04T16:48:49.962" v="422" actId="1035"/>
          <ac:spMkLst>
            <pc:docMk/>
            <pc:sldMk cId="510575464" sldId="2351"/>
            <ac:spMk id="110" creationId="{3D8B9104-4E73-4C4C-AE68-4CAB419C5DD3}"/>
          </ac:spMkLst>
        </pc:spChg>
        <pc:spChg chg="mod">
          <ac:chgData name="Ginny Dudek" userId="787f50d1-3b77-4512-bcfb-ca490ebc47cd" providerId="ADAL" clId="{C4963451-921B-D247-AD7E-E5EF3373776B}" dt="2022-01-04T16:48:49.962" v="422" actId="1035"/>
          <ac:spMkLst>
            <pc:docMk/>
            <pc:sldMk cId="510575464" sldId="2351"/>
            <ac:spMk id="111" creationId="{967DEF42-0B73-8142-BA24-686E62CDCC9C}"/>
          </ac:spMkLst>
        </pc:spChg>
        <pc:spChg chg="mod">
          <ac:chgData name="Ginny Dudek" userId="787f50d1-3b77-4512-bcfb-ca490ebc47cd" providerId="ADAL" clId="{C4963451-921B-D247-AD7E-E5EF3373776B}" dt="2022-01-04T16:48:49.962" v="422" actId="1035"/>
          <ac:spMkLst>
            <pc:docMk/>
            <pc:sldMk cId="510575464" sldId="2351"/>
            <ac:spMk id="112" creationId="{304EEA60-A857-0547-A63B-5AEDADEB1DB9}"/>
          </ac:spMkLst>
        </pc:spChg>
        <pc:spChg chg="mod">
          <ac:chgData name="Ginny Dudek" userId="787f50d1-3b77-4512-bcfb-ca490ebc47cd" providerId="ADAL" clId="{C4963451-921B-D247-AD7E-E5EF3373776B}" dt="2022-01-04T16:48:49.962" v="422" actId="1035"/>
          <ac:spMkLst>
            <pc:docMk/>
            <pc:sldMk cId="510575464" sldId="2351"/>
            <ac:spMk id="113" creationId="{3D2866B6-9DF1-6A43-85A2-FAA5AA002491}"/>
          </ac:spMkLst>
        </pc:spChg>
        <pc:spChg chg="mod">
          <ac:chgData name="Ginny Dudek" userId="787f50d1-3b77-4512-bcfb-ca490ebc47cd" providerId="ADAL" clId="{C4963451-921B-D247-AD7E-E5EF3373776B}" dt="2022-01-04T16:48:49.962" v="422" actId="1035"/>
          <ac:spMkLst>
            <pc:docMk/>
            <pc:sldMk cId="510575464" sldId="2351"/>
            <ac:spMk id="114" creationId="{EB7ECD8E-B26B-C84B-9F0C-4CED87D5BD00}"/>
          </ac:spMkLst>
        </pc:spChg>
        <pc:spChg chg="mod">
          <ac:chgData name="Ginny Dudek" userId="787f50d1-3b77-4512-bcfb-ca490ebc47cd" providerId="ADAL" clId="{C4963451-921B-D247-AD7E-E5EF3373776B}" dt="2022-01-04T16:48:49.962" v="422" actId="1035"/>
          <ac:spMkLst>
            <pc:docMk/>
            <pc:sldMk cId="510575464" sldId="2351"/>
            <ac:spMk id="115" creationId="{FF4A7009-41C0-8140-871E-B881E27392AF}"/>
          </ac:spMkLst>
        </pc:spChg>
        <pc:spChg chg="mod">
          <ac:chgData name="Ginny Dudek" userId="787f50d1-3b77-4512-bcfb-ca490ebc47cd" providerId="ADAL" clId="{C4963451-921B-D247-AD7E-E5EF3373776B}" dt="2022-01-04T16:48:49.962" v="422" actId="1035"/>
          <ac:spMkLst>
            <pc:docMk/>
            <pc:sldMk cId="510575464" sldId="2351"/>
            <ac:spMk id="116" creationId="{4A5FD706-95C7-AA45-B5A6-BFFEFF134F14}"/>
          </ac:spMkLst>
        </pc:spChg>
        <pc:spChg chg="mod">
          <ac:chgData name="Ginny Dudek" userId="787f50d1-3b77-4512-bcfb-ca490ebc47cd" providerId="ADAL" clId="{C4963451-921B-D247-AD7E-E5EF3373776B}" dt="2022-01-04T16:48:49.962" v="422" actId="1035"/>
          <ac:spMkLst>
            <pc:docMk/>
            <pc:sldMk cId="510575464" sldId="2351"/>
            <ac:spMk id="118" creationId="{E3ABC897-6593-004F-83DC-F5C5DD74586E}"/>
          </ac:spMkLst>
        </pc:spChg>
        <pc:spChg chg="mod">
          <ac:chgData name="Ginny Dudek" userId="787f50d1-3b77-4512-bcfb-ca490ebc47cd" providerId="ADAL" clId="{C4963451-921B-D247-AD7E-E5EF3373776B}" dt="2022-01-04T16:48:49.962" v="422" actId="1035"/>
          <ac:spMkLst>
            <pc:docMk/>
            <pc:sldMk cId="510575464" sldId="2351"/>
            <ac:spMk id="120" creationId="{0DA687EC-8C22-B34B-BF93-45FB699FDCBF}"/>
          </ac:spMkLst>
        </pc:spChg>
        <pc:spChg chg="mod">
          <ac:chgData name="Ginny Dudek" userId="787f50d1-3b77-4512-bcfb-ca490ebc47cd" providerId="ADAL" clId="{C4963451-921B-D247-AD7E-E5EF3373776B}" dt="2022-01-04T16:48:49.962" v="422" actId="1035"/>
          <ac:spMkLst>
            <pc:docMk/>
            <pc:sldMk cId="510575464" sldId="2351"/>
            <ac:spMk id="129" creationId="{01898202-999A-664F-894C-F715C77BFC56}"/>
          </ac:spMkLst>
        </pc:spChg>
        <pc:spChg chg="mod">
          <ac:chgData name="Ginny Dudek" userId="787f50d1-3b77-4512-bcfb-ca490ebc47cd" providerId="ADAL" clId="{C4963451-921B-D247-AD7E-E5EF3373776B}" dt="2022-01-04T16:48:49.962" v="422" actId="1035"/>
          <ac:spMkLst>
            <pc:docMk/>
            <pc:sldMk cId="510575464" sldId="2351"/>
            <ac:spMk id="130" creationId="{61C5169B-884C-6D4C-B345-1F3013B762BF}"/>
          </ac:spMkLst>
        </pc:spChg>
        <pc:spChg chg="mod">
          <ac:chgData name="Ginny Dudek" userId="787f50d1-3b77-4512-bcfb-ca490ebc47cd" providerId="ADAL" clId="{C4963451-921B-D247-AD7E-E5EF3373776B}" dt="2022-01-04T16:48:49.962" v="422" actId="1035"/>
          <ac:spMkLst>
            <pc:docMk/>
            <pc:sldMk cId="510575464" sldId="2351"/>
            <ac:spMk id="131" creationId="{A7A91075-5AB4-D44C-B11B-B7AA2057F323}"/>
          </ac:spMkLst>
        </pc:spChg>
        <pc:spChg chg="mod">
          <ac:chgData name="Ginny Dudek" userId="787f50d1-3b77-4512-bcfb-ca490ebc47cd" providerId="ADAL" clId="{C4963451-921B-D247-AD7E-E5EF3373776B}" dt="2022-01-04T16:48:49.962" v="422" actId="1035"/>
          <ac:spMkLst>
            <pc:docMk/>
            <pc:sldMk cId="510575464" sldId="2351"/>
            <ac:spMk id="132" creationId="{DA8D465D-7517-5641-A7C5-689E91331A2C}"/>
          </ac:spMkLst>
        </pc:spChg>
        <pc:spChg chg="mod">
          <ac:chgData name="Ginny Dudek" userId="787f50d1-3b77-4512-bcfb-ca490ebc47cd" providerId="ADAL" clId="{C4963451-921B-D247-AD7E-E5EF3373776B}" dt="2022-01-04T16:48:49.962" v="422" actId="1035"/>
          <ac:spMkLst>
            <pc:docMk/>
            <pc:sldMk cId="510575464" sldId="2351"/>
            <ac:spMk id="133" creationId="{DB8F84AA-B1CB-0E47-A3F7-A205A3A2F9AD}"/>
          </ac:spMkLst>
        </pc:spChg>
        <pc:spChg chg="mod">
          <ac:chgData name="Ginny Dudek" userId="787f50d1-3b77-4512-bcfb-ca490ebc47cd" providerId="ADAL" clId="{C4963451-921B-D247-AD7E-E5EF3373776B}" dt="2022-01-04T16:48:49.962" v="422" actId="1035"/>
          <ac:spMkLst>
            <pc:docMk/>
            <pc:sldMk cId="510575464" sldId="2351"/>
            <ac:spMk id="135" creationId="{EB663196-A1C4-3541-B8FD-30C07DBAD9F9}"/>
          </ac:spMkLst>
        </pc:spChg>
        <pc:spChg chg="mod">
          <ac:chgData name="Ginny Dudek" userId="787f50d1-3b77-4512-bcfb-ca490ebc47cd" providerId="ADAL" clId="{C4963451-921B-D247-AD7E-E5EF3373776B}" dt="2022-01-04T16:48:49.962" v="422" actId="1035"/>
          <ac:spMkLst>
            <pc:docMk/>
            <pc:sldMk cId="510575464" sldId="2351"/>
            <ac:spMk id="136" creationId="{E91B92CF-ED2B-8D45-ABBF-C1361BF34485}"/>
          </ac:spMkLst>
        </pc:spChg>
        <pc:spChg chg="mod">
          <ac:chgData name="Ginny Dudek" userId="787f50d1-3b77-4512-bcfb-ca490ebc47cd" providerId="ADAL" clId="{C4963451-921B-D247-AD7E-E5EF3373776B}" dt="2022-01-04T16:48:49.962" v="422" actId="1035"/>
          <ac:spMkLst>
            <pc:docMk/>
            <pc:sldMk cId="510575464" sldId="2351"/>
            <ac:spMk id="138" creationId="{9AEB6CCF-43B2-144E-9C32-3D88883074AF}"/>
          </ac:spMkLst>
        </pc:spChg>
        <pc:spChg chg="mod">
          <ac:chgData name="Ginny Dudek" userId="787f50d1-3b77-4512-bcfb-ca490ebc47cd" providerId="ADAL" clId="{C4963451-921B-D247-AD7E-E5EF3373776B}" dt="2022-01-04T16:48:49.962" v="422" actId="1035"/>
          <ac:spMkLst>
            <pc:docMk/>
            <pc:sldMk cId="510575464" sldId="2351"/>
            <ac:spMk id="139" creationId="{5D06E2FB-61CB-B347-8FE4-500D84B47B99}"/>
          </ac:spMkLst>
        </pc:spChg>
        <pc:spChg chg="mod">
          <ac:chgData name="Ginny Dudek" userId="787f50d1-3b77-4512-bcfb-ca490ebc47cd" providerId="ADAL" clId="{C4963451-921B-D247-AD7E-E5EF3373776B}" dt="2022-01-04T16:48:49.962" v="422" actId="1035"/>
          <ac:spMkLst>
            <pc:docMk/>
            <pc:sldMk cId="510575464" sldId="2351"/>
            <ac:spMk id="140" creationId="{755948B0-E593-B240-AC10-C96C5FEDCD58}"/>
          </ac:spMkLst>
        </pc:spChg>
        <pc:spChg chg="mod">
          <ac:chgData name="Ginny Dudek" userId="787f50d1-3b77-4512-bcfb-ca490ebc47cd" providerId="ADAL" clId="{C4963451-921B-D247-AD7E-E5EF3373776B}" dt="2022-01-04T16:48:49.962" v="422" actId="1035"/>
          <ac:spMkLst>
            <pc:docMk/>
            <pc:sldMk cId="510575464" sldId="2351"/>
            <ac:spMk id="142" creationId="{F6FE319A-83DF-5E4A-9B24-5FDC284AFA2D}"/>
          </ac:spMkLst>
        </pc:spChg>
        <pc:spChg chg="mod">
          <ac:chgData name="Ginny Dudek" userId="787f50d1-3b77-4512-bcfb-ca490ebc47cd" providerId="ADAL" clId="{C4963451-921B-D247-AD7E-E5EF3373776B}" dt="2022-01-04T16:48:49.962" v="422" actId="1035"/>
          <ac:spMkLst>
            <pc:docMk/>
            <pc:sldMk cId="510575464" sldId="2351"/>
            <ac:spMk id="144" creationId="{DE772FA8-0B66-9846-88B0-0AA72A1A8055}"/>
          </ac:spMkLst>
        </pc:spChg>
        <pc:spChg chg="mod">
          <ac:chgData name="Ginny Dudek" userId="787f50d1-3b77-4512-bcfb-ca490ebc47cd" providerId="ADAL" clId="{C4963451-921B-D247-AD7E-E5EF3373776B}" dt="2022-01-04T16:48:49.962" v="422" actId="1035"/>
          <ac:spMkLst>
            <pc:docMk/>
            <pc:sldMk cId="510575464" sldId="2351"/>
            <ac:spMk id="145" creationId="{7790CE19-1561-D04E-A3CC-860CC2C402A2}"/>
          </ac:spMkLst>
        </pc:spChg>
        <pc:spChg chg="mod">
          <ac:chgData name="Ginny Dudek" userId="787f50d1-3b77-4512-bcfb-ca490ebc47cd" providerId="ADAL" clId="{C4963451-921B-D247-AD7E-E5EF3373776B}" dt="2022-01-04T16:48:49.962" v="422" actId="1035"/>
          <ac:spMkLst>
            <pc:docMk/>
            <pc:sldMk cId="510575464" sldId="2351"/>
            <ac:spMk id="146" creationId="{2E948AAC-3663-A84A-AD1B-94B6819D66AA}"/>
          </ac:spMkLst>
        </pc:spChg>
        <pc:spChg chg="mod">
          <ac:chgData name="Ginny Dudek" userId="787f50d1-3b77-4512-bcfb-ca490ebc47cd" providerId="ADAL" clId="{C4963451-921B-D247-AD7E-E5EF3373776B}" dt="2022-01-04T16:48:49.962" v="422" actId="1035"/>
          <ac:spMkLst>
            <pc:docMk/>
            <pc:sldMk cId="510575464" sldId="2351"/>
            <ac:spMk id="147" creationId="{0E39F505-EDBA-214A-951B-9A85E9CD5AE6}"/>
          </ac:spMkLst>
        </pc:spChg>
        <pc:spChg chg="mod">
          <ac:chgData name="Ginny Dudek" userId="787f50d1-3b77-4512-bcfb-ca490ebc47cd" providerId="ADAL" clId="{C4963451-921B-D247-AD7E-E5EF3373776B}" dt="2022-01-04T16:48:49.962" v="422" actId="1035"/>
          <ac:spMkLst>
            <pc:docMk/>
            <pc:sldMk cId="510575464" sldId="2351"/>
            <ac:spMk id="149" creationId="{6E4D90C6-088D-1148-B15C-92C63B3850CA}"/>
          </ac:spMkLst>
        </pc:spChg>
        <pc:spChg chg="mod">
          <ac:chgData name="Ginny Dudek" userId="787f50d1-3b77-4512-bcfb-ca490ebc47cd" providerId="ADAL" clId="{C4963451-921B-D247-AD7E-E5EF3373776B}" dt="2022-01-04T16:48:49.962" v="422" actId="1035"/>
          <ac:spMkLst>
            <pc:docMk/>
            <pc:sldMk cId="510575464" sldId="2351"/>
            <ac:spMk id="151" creationId="{B1967EE9-CE37-6347-A2F4-4A3A78C18752}"/>
          </ac:spMkLst>
        </pc:spChg>
        <pc:grpChg chg="mod">
          <ac:chgData name="Ginny Dudek" userId="787f50d1-3b77-4512-bcfb-ca490ebc47cd" providerId="ADAL" clId="{C4963451-921B-D247-AD7E-E5EF3373776B}" dt="2022-01-04T16:48:49.962" v="422" actId="1035"/>
          <ac:grpSpMkLst>
            <pc:docMk/>
            <pc:sldMk cId="510575464" sldId="2351"/>
            <ac:grpSpMk id="102" creationId="{046500B8-5A47-A44D-98EB-BC78352E80B5}"/>
          </ac:grpSpMkLst>
        </pc:grpChg>
        <pc:grpChg chg="mod">
          <ac:chgData name="Ginny Dudek" userId="787f50d1-3b77-4512-bcfb-ca490ebc47cd" providerId="ADAL" clId="{C4963451-921B-D247-AD7E-E5EF3373776B}" dt="2022-01-04T16:48:49.962" v="422" actId="1035"/>
          <ac:grpSpMkLst>
            <pc:docMk/>
            <pc:sldMk cId="510575464" sldId="2351"/>
            <ac:grpSpMk id="121" creationId="{DAE7FA0E-4156-B249-BB75-159CDC469110}"/>
          </ac:grpSpMkLst>
        </pc:grpChg>
        <pc:grpChg chg="mod">
          <ac:chgData name="Ginny Dudek" userId="787f50d1-3b77-4512-bcfb-ca490ebc47cd" providerId="ADAL" clId="{C4963451-921B-D247-AD7E-E5EF3373776B}" dt="2022-01-04T16:48:49.962" v="422" actId="1035"/>
          <ac:grpSpMkLst>
            <pc:docMk/>
            <pc:sldMk cId="510575464" sldId="2351"/>
            <ac:grpSpMk id="122" creationId="{D8C32102-97D5-9C49-8759-CDA49984372D}"/>
          </ac:grpSpMkLst>
        </pc:grpChg>
        <pc:grpChg chg="mod">
          <ac:chgData name="Ginny Dudek" userId="787f50d1-3b77-4512-bcfb-ca490ebc47cd" providerId="ADAL" clId="{C4963451-921B-D247-AD7E-E5EF3373776B}" dt="2022-01-04T16:48:49.962" v="422" actId="1035"/>
          <ac:grpSpMkLst>
            <pc:docMk/>
            <pc:sldMk cId="510575464" sldId="2351"/>
            <ac:grpSpMk id="123" creationId="{9B3F4395-159A-964E-B6D6-D855AB402828}"/>
          </ac:grpSpMkLst>
        </pc:grpChg>
        <pc:grpChg chg="mod">
          <ac:chgData name="Ginny Dudek" userId="787f50d1-3b77-4512-bcfb-ca490ebc47cd" providerId="ADAL" clId="{C4963451-921B-D247-AD7E-E5EF3373776B}" dt="2022-01-04T16:48:49.962" v="422" actId="1035"/>
          <ac:grpSpMkLst>
            <pc:docMk/>
            <pc:sldMk cId="510575464" sldId="2351"/>
            <ac:grpSpMk id="124" creationId="{F863AAF5-89A0-CF4F-AA73-4554E38574EA}"/>
          </ac:grpSpMkLst>
        </pc:grpChg>
        <pc:grpChg chg="mod">
          <ac:chgData name="Ginny Dudek" userId="787f50d1-3b77-4512-bcfb-ca490ebc47cd" providerId="ADAL" clId="{C4963451-921B-D247-AD7E-E5EF3373776B}" dt="2022-01-04T16:48:49.962" v="422" actId="1035"/>
          <ac:grpSpMkLst>
            <pc:docMk/>
            <pc:sldMk cId="510575464" sldId="2351"/>
            <ac:grpSpMk id="125" creationId="{BC3610CE-F9A2-8646-AF13-D8AB441659E8}"/>
          </ac:grpSpMkLst>
        </pc:grpChg>
        <pc:grpChg chg="mod">
          <ac:chgData name="Ginny Dudek" userId="787f50d1-3b77-4512-bcfb-ca490ebc47cd" providerId="ADAL" clId="{C4963451-921B-D247-AD7E-E5EF3373776B}" dt="2022-01-04T16:48:49.962" v="422" actId="1035"/>
          <ac:grpSpMkLst>
            <pc:docMk/>
            <pc:sldMk cId="510575464" sldId="2351"/>
            <ac:grpSpMk id="126" creationId="{4A3A7036-EC83-CD49-B6AD-72B44EC66F1D}"/>
          </ac:grpSpMkLst>
        </pc:grpChg>
        <pc:grpChg chg="mod">
          <ac:chgData name="Ginny Dudek" userId="787f50d1-3b77-4512-bcfb-ca490ebc47cd" providerId="ADAL" clId="{C4963451-921B-D247-AD7E-E5EF3373776B}" dt="2022-01-04T16:48:49.962" v="422" actId="1035"/>
          <ac:grpSpMkLst>
            <pc:docMk/>
            <pc:sldMk cId="510575464" sldId="2351"/>
            <ac:grpSpMk id="127" creationId="{AF6A9A6B-A4CF-9047-9F4D-1CED617711BE}"/>
          </ac:grpSpMkLst>
        </pc:grpChg>
        <pc:grpChg chg="mod">
          <ac:chgData name="Ginny Dudek" userId="787f50d1-3b77-4512-bcfb-ca490ebc47cd" providerId="ADAL" clId="{C4963451-921B-D247-AD7E-E5EF3373776B}" dt="2022-01-04T16:48:49.962" v="422" actId="1035"/>
          <ac:grpSpMkLst>
            <pc:docMk/>
            <pc:sldMk cId="510575464" sldId="2351"/>
            <ac:grpSpMk id="128" creationId="{C827DD54-2B26-2C42-AF60-CA547518D3EA}"/>
          </ac:grpSpMkLst>
        </pc:grpChg>
        <pc:grpChg chg="mod">
          <ac:chgData name="Ginny Dudek" userId="787f50d1-3b77-4512-bcfb-ca490ebc47cd" providerId="ADAL" clId="{C4963451-921B-D247-AD7E-E5EF3373776B}" dt="2022-01-04T16:48:49.962" v="422" actId="1035"/>
          <ac:grpSpMkLst>
            <pc:docMk/>
            <pc:sldMk cId="510575464" sldId="2351"/>
            <ac:grpSpMk id="137" creationId="{40BF6E4C-09DE-D644-99BF-6BA247C69B57}"/>
          </ac:grpSpMkLst>
        </pc:grpChg>
        <pc:picChg chg="mod">
          <ac:chgData name="Ginny Dudek" userId="787f50d1-3b77-4512-bcfb-ca490ebc47cd" providerId="ADAL" clId="{C4963451-921B-D247-AD7E-E5EF3373776B}" dt="2022-01-04T16:48:49.962" v="422" actId="1035"/>
          <ac:picMkLst>
            <pc:docMk/>
            <pc:sldMk cId="510575464" sldId="2351"/>
            <ac:picMk id="59" creationId="{9B2B421C-92C6-774E-A084-D1404FDA0422}"/>
          </ac:picMkLst>
        </pc:picChg>
        <pc:picChg chg="mod">
          <ac:chgData name="Ginny Dudek" userId="787f50d1-3b77-4512-bcfb-ca490ebc47cd" providerId="ADAL" clId="{C4963451-921B-D247-AD7E-E5EF3373776B}" dt="2022-01-04T16:48:49.962" v="422" actId="1035"/>
          <ac:picMkLst>
            <pc:docMk/>
            <pc:sldMk cId="510575464" sldId="2351"/>
            <ac:picMk id="60" creationId="{9CEA2BB4-F748-844E-851E-5211E6B3134D}"/>
          </ac:picMkLst>
        </pc:picChg>
        <pc:picChg chg="mod">
          <ac:chgData name="Ginny Dudek" userId="787f50d1-3b77-4512-bcfb-ca490ebc47cd" providerId="ADAL" clId="{C4963451-921B-D247-AD7E-E5EF3373776B}" dt="2022-01-04T16:48:49.962" v="422" actId="1035"/>
          <ac:picMkLst>
            <pc:docMk/>
            <pc:sldMk cId="510575464" sldId="2351"/>
            <ac:picMk id="61" creationId="{B5870E8E-D846-B042-B685-316F4CD0BAFA}"/>
          </ac:picMkLst>
        </pc:picChg>
        <pc:picChg chg="mod">
          <ac:chgData name="Ginny Dudek" userId="787f50d1-3b77-4512-bcfb-ca490ebc47cd" providerId="ADAL" clId="{C4963451-921B-D247-AD7E-E5EF3373776B}" dt="2022-01-04T16:48:49.962" v="422" actId="1035"/>
          <ac:picMkLst>
            <pc:docMk/>
            <pc:sldMk cId="510575464" sldId="2351"/>
            <ac:picMk id="62" creationId="{89140E61-2DC2-1043-8BB4-6488BE233B7C}"/>
          </ac:picMkLst>
        </pc:picChg>
        <pc:picChg chg="mod">
          <ac:chgData name="Ginny Dudek" userId="787f50d1-3b77-4512-bcfb-ca490ebc47cd" providerId="ADAL" clId="{C4963451-921B-D247-AD7E-E5EF3373776B}" dt="2022-01-04T16:48:49.962" v="422" actId="1035"/>
          <ac:picMkLst>
            <pc:docMk/>
            <pc:sldMk cId="510575464" sldId="2351"/>
            <ac:picMk id="63" creationId="{C57F3C41-0BF6-B445-AEC5-7437C0B42F0A}"/>
          </ac:picMkLst>
        </pc:picChg>
        <pc:picChg chg="mod">
          <ac:chgData name="Ginny Dudek" userId="787f50d1-3b77-4512-bcfb-ca490ebc47cd" providerId="ADAL" clId="{C4963451-921B-D247-AD7E-E5EF3373776B}" dt="2022-01-04T16:48:49.962" v="422" actId="1035"/>
          <ac:picMkLst>
            <pc:docMk/>
            <pc:sldMk cId="510575464" sldId="2351"/>
            <ac:picMk id="69" creationId="{A8D7E109-F277-FD46-BCE3-F84A77DD2D3E}"/>
          </ac:picMkLst>
        </pc:picChg>
        <pc:picChg chg="mod">
          <ac:chgData name="Ginny Dudek" userId="787f50d1-3b77-4512-bcfb-ca490ebc47cd" providerId="ADAL" clId="{C4963451-921B-D247-AD7E-E5EF3373776B}" dt="2022-01-04T16:48:49.962" v="422" actId="1035"/>
          <ac:picMkLst>
            <pc:docMk/>
            <pc:sldMk cId="510575464" sldId="2351"/>
            <ac:picMk id="99" creationId="{FE0BD789-FB90-1049-8FEE-8F9FBC919118}"/>
          </ac:picMkLst>
        </pc:picChg>
        <pc:picChg chg="mod">
          <ac:chgData name="Ginny Dudek" userId="787f50d1-3b77-4512-bcfb-ca490ebc47cd" providerId="ADAL" clId="{C4963451-921B-D247-AD7E-E5EF3373776B}" dt="2022-01-04T16:48:49.962" v="422" actId="1035"/>
          <ac:picMkLst>
            <pc:docMk/>
            <pc:sldMk cId="510575464" sldId="2351"/>
            <ac:picMk id="119" creationId="{936CDCAC-0839-7542-BC95-4A3F3051081E}"/>
          </ac:picMkLst>
        </pc:picChg>
        <pc:picChg chg="mod">
          <ac:chgData name="Ginny Dudek" userId="787f50d1-3b77-4512-bcfb-ca490ebc47cd" providerId="ADAL" clId="{C4963451-921B-D247-AD7E-E5EF3373776B}" dt="2022-01-04T16:48:49.962" v="422" actId="1035"/>
          <ac:picMkLst>
            <pc:docMk/>
            <pc:sldMk cId="510575464" sldId="2351"/>
            <ac:picMk id="134" creationId="{7B71D753-FFB8-6E47-9FFB-2E14EE0EB6F8}"/>
          </ac:picMkLst>
        </pc:picChg>
        <pc:picChg chg="mod">
          <ac:chgData name="Ginny Dudek" userId="787f50d1-3b77-4512-bcfb-ca490ebc47cd" providerId="ADAL" clId="{C4963451-921B-D247-AD7E-E5EF3373776B}" dt="2022-01-04T16:48:49.962" v="422" actId="1035"/>
          <ac:picMkLst>
            <pc:docMk/>
            <pc:sldMk cId="510575464" sldId="2351"/>
            <ac:picMk id="148" creationId="{B834CE7E-01CB-304A-8C4E-AB8E990BBEBE}"/>
          </ac:picMkLst>
        </pc:picChg>
        <pc:picChg chg="mod">
          <ac:chgData name="Ginny Dudek" userId="787f50d1-3b77-4512-bcfb-ca490ebc47cd" providerId="ADAL" clId="{C4963451-921B-D247-AD7E-E5EF3373776B}" dt="2022-01-04T16:48:49.962" v="422" actId="1035"/>
          <ac:picMkLst>
            <pc:docMk/>
            <pc:sldMk cId="510575464" sldId="2351"/>
            <ac:picMk id="150" creationId="{562DB6CD-8753-DF4D-AD3A-01A88861EECA}"/>
          </ac:picMkLst>
        </pc:picChg>
        <pc:cxnChg chg="mod">
          <ac:chgData name="Ginny Dudek" userId="787f50d1-3b77-4512-bcfb-ca490ebc47cd" providerId="ADAL" clId="{C4963451-921B-D247-AD7E-E5EF3373776B}" dt="2022-01-04T16:48:49.962" v="422" actId="1035"/>
          <ac:cxnSpMkLst>
            <pc:docMk/>
            <pc:sldMk cId="510575464" sldId="2351"/>
            <ac:cxnSpMk id="105" creationId="{7985ACA8-7ADE-0940-A968-4D9646A4182B}"/>
          </ac:cxnSpMkLst>
        </pc:cxnChg>
        <pc:cxnChg chg="mod">
          <ac:chgData name="Ginny Dudek" userId="787f50d1-3b77-4512-bcfb-ca490ebc47cd" providerId="ADAL" clId="{C4963451-921B-D247-AD7E-E5EF3373776B}" dt="2022-01-04T16:48:49.962" v="422" actId="1035"/>
          <ac:cxnSpMkLst>
            <pc:docMk/>
            <pc:sldMk cId="510575464" sldId="2351"/>
            <ac:cxnSpMk id="108" creationId="{A414FB69-3E1F-AA47-A032-CAB88A7154BD}"/>
          </ac:cxnSpMkLst>
        </pc:cxnChg>
        <pc:cxnChg chg="mod">
          <ac:chgData name="Ginny Dudek" userId="787f50d1-3b77-4512-bcfb-ca490ebc47cd" providerId="ADAL" clId="{C4963451-921B-D247-AD7E-E5EF3373776B}" dt="2022-01-04T16:48:49.962" v="422" actId="1035"/>
          <ac:cxnSpMkLst>
            <pc:docMk/>
            <pc:sldMk cId="510575464" sldId="2351"/>
            <ac:cxnSpMk id="109" creationId="{F392F44A-D769-5342-9516-2D9EBFACCB95}"/>
          </ac:cxnSpMkLst>
        </pc:cxnChg>
        <pc:cxnChg chg="mod">
          <ac:chgData name="Ginny Dudek" userId="787f50d1-3b77-4512-bcfb-ca490ebc47cd" providerId="ADAL" clId="{C4963451-921B-D247-AD7E-E5EF3373776B}" dt="2022-01-04T16:48:49.962" v="422" actId="1035"/>
          <ac:cxnSpMkLst>
            <pc:docMk/>
            <pc:sldMk cId="510575464" sldId="2351"/>
            <ac:cxnSpMk id="117" creationId="{A0380FAB-BD99-8340-91C8-B3C738CA397B}"/>
          </ac:cxnSpMkLst>
        </pc:cxnChg>
        <pc:cxnChg chg="mod">
          <ac:chgData name="Ginny Dudek" userId="787f50d1-3b77-4512-bcfb-ca490ebc47cd" providerId="ADAL" clId="{C4963451-921B-D247-AD7E-E5EF3373776B}" dt="2022-01-04T16:48:49.962" v="422" actId="1035"/>
          <ac:cxnSpMkLst>
            <pc:docMk/>
            <pc:sldMk cId="510575464" sldId="2351"/>
            <ac:cxnSpMk id="141" creationId="{79B43390-35FB-1C41-B206-AC6D9265EB6A}"/>
          </ac:cxnSpMkLst>
        </pc:cxnChg>
        <pc:cxnChg chg="mod">
          <ac:chgData name="Ginny Dudek" userId="787f50d1-3b77-4512-bcfb-ca490ebc47cd" providerId="ADAL" clId="{C4963451-921B-D247-AD7E-E5EF3373776B}" dt="2022-01-04T16:48:49.962" v="422" actId="1035"/>
          <ac:cxnSpMkLst>
            <pc:docMk/>
            <pc:sldMk cId="510575464" sldId="2351"/>
            <ac:cxnSpMk id="143" creationId="{5EE03761-96A3-6542-BDE4-0CE60F797CE4}"/>
          </ac:cxnSpMkLst>
        </pc:cxnChg>
      </pc:sldChg>
      <pc:sldChg chg="addSp modSp mod chgLayout modNotesTx">
        <pc:chgData name="Ginny Dudek" userId="787f50d1-3b77-4512-bcfb-ca490ebc47cd" providerId="ADAL" clId="{C4963451-921B-D247-AD7E-E5EF3373776B}" dt="2022-01-04T16:33:48.953" v="291" actId="700"/>
        <pc:sldMkLst>
          <pc:docMk/>
          <pc:sldMk cId="2663872764" sldId="2355"/>
        </pc:sldMkLst>
        <pc:spChg chg="add mod ord">
          <ac:chgData name="Ginny Dudek" userId="787f50d1-3b77-4512-bcfb-ca490ebc47cd" providerId="ADAL" clId="{C4963451-921B-D247-AD7E-E5EF3373776B}" dt="2022-01-04T16:33:48.953" v="291" actId="700"/>
          <ac:spMkLst>
            <pc:docMk/>
            <pc:sldMk cId="2663872764" sldId="2355"/>
            <ac:spMk id="2" creationId="{75750BDF-5503-1046-B5C7-0D42168A58C6}"/>
          </ac:spMkLst>
        </pc:spChg>
        <pc:spChg chg="mod ord">
          <ac:chgData name="Ginny Dudek" userId="787f50d1-3b77-4512-bcfb-ca490ebc47cd" providerId="ADAL" clId="{C4963451-921B-D247-AD7E-E5EF3373776B}" dt="2022-01-04T16:33:48.953" v="291" actId="700"/>
          <ac:spMkLst>
            <pc:docMk/>
            <pc:sldMk cId="2663872764" sldId="2355"/>
            <ac:spMk id="3" creationId="{351AD607-3691-C148-B362-38F4E04A050B}"/>
          </ac:spMkLst>
        </pc:spChg>
        <pc:spChg chg="add mod">
          <ac:chgData name="Ginny Dudek" userId="787f50d1-3b77-4512-bcfb-ca490ebc47cd" providerId="ADAL" clId="{C4963451-921B-D247-AD7E-E5EF3373776B}" dt="2022-01-04T16:33:28.791" v="290" actId="1076"/>
          <ac:spMkLst>
            <pc:docMk/>
            <pc:sldMk cId="2663872764" sldId="2355"/>
            <ac:spMk id="13" creationId="{39656355-ABE3-0B4A-8DA4-E483F4511AE1}"/>
          </ac:spMkLst>
        </pc:spChg>
        <pc:spChg chg="mod">
          <ac:chgData name="Ginny Dudek" userId="787f50d1-3b77-4512-bcfb-ca490ebc47cd" providerId="ADAL" clId="{C4963451-921B-D247-AD7E-E5EF3373776B}" dt="2022-01-04T16:19:40.365" v="159" actId="313"/>
          <ac:spMkLst>
            <pc:docMk/>
            <pc:sldMk cId="2663872764" sldId="2355"/>
            <ac:spMk id="33" creationId="{7A5B19DD-4B7F-0B42-9FF9-2368847C67C9}"/>
          </ac:spMkLst>
        </pc:spChg>
      </pc:sldChg>
      <pc:sldChg chg="modSp mod chgLayout">
        <pc:chgData name="Ginny Dudek" userId="787f50d1-3b77-4512-bcfb-ca490ebc47cd" providerId="ADAL" clId="{C4963451-921B-D247-AD7E-E5EF3373776B}" dt="2022-01-04T16:41:03.343" v="395" actId="700"/>
        <pc:sldMkLst>
          <pc:docMk/>
          <pc:sldMk cId="3576986076" sldId="2358"/>
        </pc:sldMkLst>
        <pc:spChg chg="mod ord">
          <ac:chgData name="Ginny Dudek" userId="787f50d1-3b77-4512-bcfb-ca490ebc47cd" providerId="ADAL" clId="{C4963451-921B-D247-AD7E-E5EF3373776B}" dt="2022-01-04T16:41:03.343" v="395" actId="700"/>
          <ac:spMkLst>
            <pc:docMk/>
            <pc:sldMk cId="3576986076" sldId="2358"/>
            <ac:spMk id="2" creationId="{A34EF008-94F9-E742-954A-66E40CAA7873}"/>
          </ac:spMkLst>
        </pc:spChg>
        <pc:spChg chg="mod">
          <ac:chgData name="Ginny Dudek" userId="787f50d1-3b77-4512-bcfb-ca490ebc47cd" providerId="ADAL" clId="{C4963451-921B-D247-AD7E-E5EF3373776B}" dt="2022-01-04T16:19:53.568" v="162" actId="313"/>
          <ac:spMkLst>
            <pc:docMk/>
            <pc:sldMk cId="3576986076" sldId="2358"/>
            <ac:spMk id="3" creationId="{E8B636C5-D0C6-D246-9D22-C330762EEF1F}"/>
          </ac:spMkLst>
        </pc:spChg>
        <pc:spChg chg="mod">
          <ac:chgData name="Ginny Dudek" userId="787f50d1-3b77-4512-bcfb-ca490ebc47cd" providerId="ADAL" clId="{C4963451-921B-D247-AD7E-E5EF3373776B}" dt="2022-01-04T16:19:50.537" v="161" actId="313"/>
          <ac:spMkLst>
            <pc:docMk/>
            <pc:sldMk cId="3576986076" sldId="2358"/>
            <ac:spMk id="18" creationId="{D6636F1D-41EB-A146-ADD4-B1CC4FEC5053}"/>
          </ac:spMkLst>
        </pc:spChg>
        <pc:spChg chg="mod ord">
          <ac:chgData name="Ginny Dudek" userId="787f50d1-3b77-4512-bcfb-ca490ebc47cd" providerId="ADAL" clId="{C4963451-921B-D247-AD7E-E5EF3373776B}" dt="2022-01-04T16:41:03.343" v="395" actId="700"/>
          <ac:spMkLst>
            <pc:docMk/>
            <pc:sldMk cId="3576986076" sldId="2358"/>
            <ac:spMk id="48" creationId="{CBB61E08-FD58-A942-B8E8-3CD03190C804}"/>
          </ac:spMkLst>
        </pc:spChg>
      </pc:sldChg>
      <pc:sldChg chg="addSp modSp mod modAnim chgLayout">
        <pc:chgData name="Ginny Dudek" userId="787f50d1-3b77-4512-bcfb-ca490ebc47cd" providerId="ADAL" clId="{C4963451-921B-D247-AD7E-E5EF3373776B}" dt="2022-01-04T16:50:01.227" v="456" actId="1038"/>
        <pc:sldMkLst>
          <pc:docMk/>
          <pc:sldMk cId="3167838608" sldId="2076137209"/>
        </pc:sldMkLst>
        <pc:spChg chg="add mod ord">
          <ac:chgData name="Ginny Dudek" userId="787f50d1-3b77-4512-bcfb-ca490ebc47cd" providerId="ADAL" clId="{C4963451-921B-D247-AD7E-E5EF3373776B}" dt="2022-01-04T16:49:11.080" v="423" actId="700"/>
          <ac:spMkLst>
            <pc:docMk/>
            <pc:sldMk cId="3167838608" sldId="2076137209"/>
            <ac:spMk id="2" creationId="{2CC59F9A-9DCE-264C-A6E2-72383FA4F4AB}"/>
          </ac:spMkLst>
        </pc:spChg>
        <pc:spChg chg="mod ord">
          <ac:chgData name="Ginny Dudek" userId="787f50d1-3b77-4512-bcfb-ca490ebc47cd" providerId="ADAL" clId="{C4963451-921B-D247-AD7E-E5EF3373776B}" dt="2022-01-04T16:49:11.080" v="423" actId="700"/>
          <ac:spMkLst>
            <pc:docMk/>
            <pc:sldMk cId="3167838608" sldId="2076137209"/>
            <ac:spMk id="6" creationId="{BD048B8A-B413-8B43-8FBD-A922DE4BA870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64" creationId="{96E916EE-7434-4048-8DFE-03C691884DF7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65" creationId="{6AA8D245-4592-CB4D-AD1A-022518E54874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66" creationId="{ECA01068-A70E-4542-A4B6-CC9C0B142C61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67" creationId="{326B61F4-2477-8544-9320-767E44A72E38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68" creationId="{9F930B30-1DDD-5349-BDD1-447AED39EA91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70" creationId="{B8288710-BD4E-5E48-AA2E-96BE57BD8EC2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74" creationId="{BECF459D-A07A-6B46-A7B2-14E27016C059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75" creationId="{FB722AA4-AA65-944B-BD8C-0AA9BDE4FA1C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76" creationId="{1381D7C2-64FE-D542-AFBB-0F5D6C71800E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80" creationId="{41170ED7-254D-BD4E-BC91-5798330C059C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81" creationId="{F351CC5D-7128-6D46-B992-62FB990CD0D8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82" creationId="{6C6DBAE3-925C-0341-BA09-0AAEE3A96D25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83" creationId="{6DBD9317-C845-344B-855A-3FBDE143163C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84" creationId="{FF33D4FE-B9A5-F747-A312-97AC648741B5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85" creationId="{3854DA3E-48D0-CF48-8D0B-2641085F8A77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86" creationId="{4DB77230-F084-834D-B9DB-66DB1B02CCD0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87" creationId="{AC461604-4782-3E44-B1B7-E2660ED16BD3}"/>
          </ac:spMkLst>
        </pc:spChg>
        <pc:spChg chg="mod">
          <ac:chgData name="Ginny Dudek" userId="787f50d1-3b77-4512-bcfb-ca490ebc47cd" providerId="ADAL" clId="{C4963451-921B-D247-AD7E-E5EF3373776B}" dt="2022-01-04T16:50:01.227" v="456" actId="1038"/>
          <ac:spMkLst>
            <pc:docMk/>
            <pc:sldMk cId="3167838608" sldId="2076137209"/>
            <ac:spMk id="91" creationId="{DA33B739-3F4C-3442-8D05-5C1FABB67859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92" creationId="{4A6C645D-F13E-524A-A440-36545F6053C1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93" creationId="{6E80E04C-3F47-4F4A-A4A0-BED56A37664A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96" creationId="{60B1877F-B411-9B42-80B8-F1EAF279680C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97" creationId="{01E070A6-203A-C242-A951-802F725346A9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98" creationId="{282D68AF-2CC7-394F-AFD0-47D6E6B208B0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100" creationId="{F9A25646-1C75-E248-8017-9227BF3E045A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101" creationId="{CBC68B86-AD97-6F4D-A3BE-E87D41C33BD9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103" creationId="{BB03419C-2FB1-A14F-860A-7CC2ECAB06B1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104" creationId="{EB123CC8-F043-4E40-8828-41140EA2AB8B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106" creationId="{AD236078-EB8D-A443-9871-3A5C64E73532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107" creationId="{56FE51A8-A948-BB4A-BABB-CBC4310504D8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110" creationId="{3D8B9104-4E73-4C4C-AE68-4CAB419C5DD3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111" creationId="{967DEF42-0B73-8142-BA24-686E62CDCC9C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112" creationId="{304EEA60-A857-0547-A63B-5AEDADEB1DB9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113" creationId="{3D2866B6-9DF1-6A43-85A2-FAA5AA002491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114" creationId="{EB7ECD8E-B26B-C84B-9F0C-4CED87D5BD00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115" creationId="{FF4A7009-41C0-8140-871E-B881E27392AF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116" creationId="{4A5FD706-95C7-AA45-B5A6-BFFEFF134F14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118" creationId="{E3ABC897-6593-004F-83DC-F5C5DD74586E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120" creationId="{0DA687EC-8C22-B34B-BF93-45FB699FDCBF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129" creationId="{01898202-999A-664F-894C-F715C77BFC56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130" creationId="{61C5169B-884C-6D4C-B345-1F3013B762BF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131" creationId="{A7A91075-5AB4-D44C-B11B-B7AA2057F323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132" creationId="{DA8D465D-7517-5641-A7C5-689E91331A2C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133" creationId="{DB8F84AA-B1CB-0E47-A3F7-A205A3A2F9AD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135" creationId="{EB663196-A1C4-3541-B8FD-30C07DBAD9F9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136" creationId="{E91B92CF-ED2B-8D45-ABBF-C1361BF34485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138" creationId="{9AEB6CCF-43B2-144E-9C32-3D88883074AF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139" creationId="{5D06E2FB-61CB-B347-8FE4-500D84B47B99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140" creationId="{755948B0-E593-B240-AC10-C96C5FEDCD58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142" creationId="{F6FE319A-83DF-5E4A-9B24-5FDC284AFA2D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144" creationId="{DE772FA8-0B66-9846-88B0-0AA72A1A8055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145" creationId="{7790CE19-1561-D04E-A3CC-860CC2C402A2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146" creationId="{2E948AAC-3663-A84A-AD1B-94B6819D66AA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147" creationId="{0E39F505-EDBA-214A-951B-9A85E9CD5AE6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149" creationId="{6E4D90C6-088D-1148-B15C-92C63B3850CA}"/>
          </ac:spMkLst>
        </pc:spChg>
        <pc:spChg chg="mod">
          <ac:chgData name="Ginny Dudek" userId="787f50d1-3b77-4512-bcfb-ca490ebc47cd" providerId="ADAL" clId="{C4963451-921B-D247-AD7E-E5EF3373776B}" dt="2022-01-04T16:49:54.490" v="454" actId="1037"/>
          <ac:spMkLst>
            <pc:docMk/>
            <pc:sldMk cId="3167838608" sldId="2076137209"/>
            <ac:spMk id="151" creationId="{B1967EE9-CE37-6347-A2F4-4A3A78C18752}"/>
          </ac:spMkLst>
        </pc:spChg>
        <pc:grpChg chg="mod">
          <ac:chgData name="Ginny Dudek" userId="787f50d1-3b77-4512-bcfb-ca490ebc47cd" providerId="ADAL" clId="{C4963451-921B-D247-AD7E-E5EF3373776B}" dt="2022-01-04T16:49:54.490" v="454" actId="1037"/>
          <ac:grpSpMkLst>
            <pc:docMk/>
            <pc:sldMk cId="3167838608" sldId="2076137209"/>
            <ac:grpSpMk id="102" creationId="{046500B8-5A47-A44D-98EB-BC78352E80B5}"/>
          </ac:grpSpMkLst>
        </pc:grpChg>
        <pc:grpChg chg="mod">
          <ac:chgData name="Ginny Dudek" userId="787f50d1-3b77-4512-bcfb-ca490ebc47cd" providerId="ADAL" clId="{C4963451-921B-D247-AD7E-E5EF3373776B}" dt="2022-01-04T16:49:54.490" v="454" actId="1037"/>
          <ac:grpSpMkLst>
            <pc:docMk/>
            <pc:sldMk cId="3167838608" sldId="2076137209"/>
            <ac:grpSpMk id="121" creationId="{DAE7FA0E-4156-B249-BB75-159CDC469110}"/>
          </ac:grpSpMkLst>
        </pc:grpChg>
        <pc:grpChg chg="mod">
          <ac:chgData name="Ginny Dudek" userId="787f50d1-3b77-4512-bcfb-ca490ebc47cd" providerId="ADAL" clId="{C4963451-921B-D247-AD7E-E5EF3373776B}" dt="2022-01-04T16:49:54.490" v="454" actId="1037"/>
          <ac:grpSpMkLst>
            <pc:docMk/>
            <pc:sldMk cId="3167838608" sldId="2076137209"/>
            <ac:grpSpMk id="122" creationId="{D8C32102-97D5-9C49-8759-CDA49984372D}"/>
          </ac:grpSpMkLst>
        </pc:grpChg>
        <pc:grpChg chg="mod">
          <ac:chgData name="Ginny Dudek" userId="787f50d1-3b77-4512-bcfb-ca490ebc47cd" providerId="ADAL" clId="{C4963451-921B-D247-AD7E-E5EF3373776B}" dt="2022-01-04T16:49:54.490" v="454" actId="1037"/>
          <ac:grpSpMkLst>
            <pc:docMk/>
            <pc:sldMk cId="3167838608" sldId="2076137209"/>
            <ac:grpSpMk id="123" creationId="{9B3F4395-159A-964E-B6D6-D855AB402828}"/>
          </ac:grpSpMkLst>
        </pc:grpChg>
        <pc:grpChg chg="mod">
          <ac:chgData name="Ginny Dudek" userId="787f50d1-3b77-4512-bcfb-ca490ebc47cd" providerId="ADAL" clId="{C4963451-921B-D247-AD7E-E5EF3373776B}" dt="2022-01-04T16:49:54.490" v="454" actId="1037"/>
          <ac:grpSpMkLst>
            <pc:docMk/>
            <pc:sldMk cId="3167838608" sldId="2076137209"/>
            <ac:grpSpMk id="124" creationId="{F863AAF5-89A0-CF4F-AA73-4554E38574EA}"/>
          </ac:grpSpMkLst>
        </pc:grpChg>
        <pc:grpChg chg="mod">
          <ac:chgData name="Ginny Dudek" userId="787f50d1-3b77-4512-bcfb-ca490ebc47cd" providerId="ADAL" clId="{C4963451-921B-D247-AD7E-E5EF3373776B}" dt="2022-01-04T16:49:54.490" v="454" actId="1037"/>
          <ac:grpSpMkLst>
            <pc:docMk/>
            <pc:sldMk cId="3167838608" sldId="2076137209"/>
            <ac:grpSpMk id="125" creationId="{BC3610CE-F9A2-8646-AF13-D8AB441659E8}"/>
          </ac:grpSpMkLst>
        </pc:grpChg>
        <pc:grpChg chg="mod">
          <ac:chgData name="Ginny Dudek" userId="787f50d1-3b77-4512-bcfb-ca490ebc47cd" providerId="ADAL" clId="{C4963451-921B-D247-AD7E-E5EF3373776B}" dt="2022-01-04T16:49:54.490" v="454" actId="1037"/>
          <ac:grpSpMkLst>
            <pc:docMk/>
            <pc:sldMk cId="3167838608" sldId="2076137209"/>
            <ac:grpSpMk id="126" creationId="{4A3A7036-EC83-CD49-B6AD-72B44EC66F1D}"/>
          </ac:grpSpMkLst>
        </pc:grpChg>
        <pc:grpChg chg="mod">
          <ac:chgData name="Ginny Dudek" userId="787f50d1-3b77-4512-bcfb-ca490ebc47cd" providerId="ADAL" clId="{C4963451-921B-D247-AD7E-E5EF3373776B}" dt="2022-01-04T16:49:54.490" v="454" actId="1037"/>
          <ac:grpSpMkLst>
            <pc:docMk/>
            <pc:sldMk cId="3167838608" sldId="2076137209"/>
            <ac:grpSpMk id="127" creationId="{AF6A9A6B-A4CF-9047-9F4D-1CED617711BE}"/>
          </ac:grpSpMkLst>
        </pc:grpChg>
        <pc:grpChg chg="mod">
          <ac:chgData name="Ginny Dudek" userId="787f50d1-3b77-4512-bcfb-ca490ebc47cd" providerId="ADAL" clId="{C4963451-921B-D247-AD7E-E5EF3373776B}" dt="2022-01-04T16:49:54.490" v="454" actId="1037"/>
          <ac:grpSpMkLst>
            <pc:docMk/>
            <pc:sldMk cId="3167838608" sldId="2076137209"/>
            <ac:grpSpMk id="128" creationId="{C827DD54-2B26-2C42-AF60-CA547518D3EA}"/>
          </ac:grpSpMkLst>
        </pc:grpChg>
        <pc:grpChg chg="mod">
          <ac:chgData name="Ginny Dudek" userId="787f50d1-3b77-4512-bcfb-ca490ebc47cd" providerId="ADAL" clId="{C4963451-921B-D247-AD7E-E5EF3373776B}" dt="2022-01-04T16:49:54.490" v="454" actId="1037"/>
          <ac:grpSpMkLst>
            <pc:docMk/>
            <pc:sldMk cId="3167838608" sldId="2076137209"/>
            <ac:grpSpMk id="137" creationId="{40BF6E4C-09DE-D644-99BF-6BA247C69B57}"/>
          </ac:grpSpMkLst>
        </pc:grpChg>
        <pc:picChg chg="mod">
          <ac:chgData name="Ginny Dudek" userId="787f50d1-3b77-4512-bcfb-ca490ebc47cd" providerId="ADAL" clId="{C4963451-921B-D247-AD7E-E5EF3373776B}" dt="2022-01-04T16:49:54.490" v="454" actId="1037"/>
          <ac:picMkLst>
            <pc:docMk/>
            <pc:sldMk cId="3167838608" sldId="2076137209"/>
            <ac:picMk id="59" creationId="{9B2B421C-92C6-774E-A084-D1404FDA0422}"/>
          </ac:picMkLst>
        </pc:picChg>
        <pc:picChg chg="mod">
          <ac:chgData name="Ginny Dudek" userId="787f50d1-3b77-4512-bcfb-ca490ebc47cd" providerId="ADAL" clId="{C4963451-921B-D247-AD7E-E5EF3373776B}" dt="2022-01-04T16:49:54.490" v="454" actId="1037"/>
          <ac:picMkLst>
            <pc:docMk/>
            <pc:sldMk cId="3167838608" sldId="2076137209"/>
            <ac:picMk id="60" creationId="{9CEA2BB4-F748-844E-851E-5211E6B3134D}"/>
          </ac:picMkLst>
        </pc:picChg>
        <pc:picChg chg="mod">
          <ac:chgData name="Ginny Dudek" userId="787f50d1-3b77-4512-bcfb-ca490ebc47cd" providerId="ADAL" clId="{C4963451-921B-D247-AD7E-E5EF3373776B}" dt="2022-01-04T16:49:54.490" v="454" actId="1037"/>
          <ac:picMkLst>
            <pc:docMk/>
            <pc:sldMk cId="3167838608" sldId="2076137209"/>
            <ac:picMk id="61" creationId="{B5870E8E-D846-B042-B685-316F4CD0BAFA}"/>
          </ac:picMkLst>
        </pc:picChg>
        <pc:picChg chg="mod">
          <ac:chgData name="Ginny Dudek" userId="787f50d1-3b77-4512-bcfb-ca490ebc47cd" providerId="ADAL" clId="{C4963451-921B-D247-AD7E-E5EF3373776B}" dt="2022-01-04T16:49:54.490" v="454" actId="1037"/>
          <ac:picMkLst>
            <pc:docMk/>
            <pc:sldMk cId="3167838608" sldId="2076137209"/>
            <ac:picMk id="62" creationId="{89140E61-2DC2-1043-8BB4-6488BE233B7C}"/>
          </ac:picMkLst>
        </pc:picChg>
        <pc:picChg chg="mod">
          <ac:chgData name="Ginny Dudek" userId="787f50d1-3b77-4512-bcfb-ca490ebc47cd" providerId="ADAL" clId="{C4963451-921B-D247-AD7E-E5EF3373776B}" dt="2022-01-04T16:49:54.490" v="454" actId="1037"/>
          <ac:picMkLst>
            <pc:docMk/>
            <pc:sldMk cId="3167838608" sldId="2076137209"/>
            <ac:picMk id="63" creationId="{C57F3C41-0BF6-B445-AEC5-7437C0B42F0A}"/>
          </ac:picMkLst>
        </pc:picChg>
        <pc:picChg chg="mod">
          <ac:chgData name="Ginny Dudek" userId="787f50d1-3b77-4512-bcfb-ca490ebc47cd" providerId="ADAL" clId="{C4963451-921B-D247-AD7E-E5EF3373776B}" dt="2022-01-04T16:49:54.490" v="454" actId="1037"/>
          <ac:picMkLst>
            <pc:docMk/>
            <pc:sldMk cId="3167838608" sldId="2076137209"/>
            <ac:picMk id="69" creationId="{A8D7E109-F277-FD46-BCE3-F84A77DD2D3E}"/>
          </ac:picMkLst>
        </pc:picChg>
        <pc:picChg chg="mod">
          <ac:chgData name="Ginny Dudek" userId="787f50d1-3b77-4512-bcfb-ca490ebc47cd" providerId="ADAL" clId="{C4963451-921B-D247-AD7E-E5EF3373776B}" dt="2022-01-04T16:49:54.490" v="454" actId="1037"/>
          <ac:picMkLst>
            <pc:docMk/>
            <pc:sldMk cId="3167838608" sldId="2076137209"/>
            <ac:picMk id="99" creationId="{FE0BD789-FB90-1049-8FEE-8F9FBC919118}"/>
          </ac:picMkLst>
        </pc:picChg>
        <pc:picChg chg="mod">
          <ac:chgData name="Ginny Dudek" userId="787f50d1-3b77-4512-bcfb-ca490ebc47cd" providerId="ADAL" clId="{C4963451-921B-D247-AD7E-E5EF3373776B}" dt="2022-01-04T16:49:54.490" v="454" actId="1037"/>
          <ac:picMkLst>
            <pc:docMk/>
            <pc:sldMk cId="3167838608" sldId="2076137209"/>
            <ac:picMk id="119" creationId="{936CDCAC-0839-7542-BC95-4A3F3051081E}"/>
          </ac:picMkLst>
        </pc:picChg>
        <pc:picChg chg="mod">
          <ac:chgData name="Ginny Dudek" userId="787f50d1-3b77-4512-bcfb-ca490ebc47cd" providerId="ADAL" clId="{C4963451-921B-D247-AD7E-E5EF3373776B}" dt="2022-01-04T16:49:54.490" v="454" actId="1037"/>
          <ac:picMkLst>
            <pc:docMk/>
            <pc:sldMk cId="3167838608" sldId="2076137209"/>
            <ac:picMk id="134" creationId="{7B71D753-FFB8-6E47-9FFB-2E14EE0EB6F8}"/>
          </ac:picMkLst>
        </pc:picChg>
        <pc:picChg chg="mod">
          <ac:chgData name="Ginny Dudek" userId="787f50d1-3b77-4512-bcfb-ca490ebc47cd" providerId="ADAL" clId="{C4963451-921B-D247-AD7E-E5EF3373776B}" dt="2022-01-04T16:49:54.490" v="454" actId="1037"/>
          <ac:picMkLst>
            <pc:docMk/>
            <pc:sldMk cId="3167838608" sldId="2076137209"/>
            <ac:picMk id="148" creationId="{B834CE7E-01CB-304A-8C4E-AB8E990BBEBE}"/>
          </ac:picMkLst>
        </pc:picChg>
        <pc:picChg chg="mod">
          <ac:chgData name="Ginny Dudek" userId="787f50d1-3b77-4512-bcfb-ca490ebc47cd" providerId="ADAL" clId="{C4963451-921B-D247-AD7E-E5EF3373776B}" dt="2022-01-04T16:49:54.490" v="454" actId="1037"/>
          <ac:picMkLst>
            <pc:docMk/>
            <pc:sldMk cId="3167838608" sldId="2076137209"/>
            <ac:picMk id="150" creationId="{562DB6CD-8753-DF4D-AD3A-01A88861EECA}"/>
          </ac:picMkLst>
        </pc:picChg>
        <pc:cxnChg chg="mod">
          <ac:chgData name="Ginny Dudek" userId="787f50d1-3b77-4512-bcfb-ca490ebc47cd" providerId="ADAL" clId="{C4963451-921B-D247-AD7E-E5EF3373776B}" dt="2022-01-04T16:49:54.490" v="454" actId="1037"/>
          <ac:cxnSpMkLst>
            <pc:docMk/>
            <pc:sldMk cId="3167838608" sldId="2076137209"/>
            <ac:cxnSpMk id="105" creationId="{7985ACA8-7ADE-0940-A968-4D9646A4182B}"/>
          </ac:cxnSpMkLst>
        </pc:cxnChg>
        <pc:cxnChg chg="mod">
          <ac:chgData name="Ginny Dudek" userId="787f50d1-3b77-4512-bcfb-ca490ebc47cd" providerId="ADAL" clId="{C4963451-921B-D247-AD7E-E5EF3373776B}" dt="2022-01-04T16:49:54.490" v="454" actId="1037"/>
          <ac:cxnSpMkLst>
            <pc:docMk/>
            <pc:sldMk cId="3167838608" sldId="2076137209"/>
            <ac:cxnSpMk id="108" creationId="{A414FB69-3E1F-AA47-A032-CAB88A7154BD}"/>
          </ac:cxnSpMkLst>
        </pc:cxnChg>
        <pc:cxnChg chg="mod">
          <ac:chgData name="Ginny Dudek" userId="787f50d1-3b77-4512-bcfb-ca490ebc47cd" providerId="ADAL" clId="{C4963451-921B-D247-AD7E-E5EF3373776B}" dt="2022-01-04T16:49:54.490" v="454" actId="1037"/>
          <ac:cxnSpMkLst>
            <pc:docMk/>
            <pc:sldMk cId="3167838608" sldId="2076137209"/>
            <ac:cxnSpMk id="109" creationId="{F392F44A-D769-5342-9516-2D9EBFACCB95}"/>
          </ac:cxnSpMkLst>
        </pc:cxnChg>
        <pc:cxnChg chg="mod">
          <ac:chgData name="Ginny Dudek" userId="787f50d1-3b77-4512-bcfb-ca490ebc47cd" providerId="ADAL" clId="{C4963451-921B-D247-AD7E-E5EF3373776B}" dt="2022-01-04T16:49:54.490" v="454" actId="1037"/>
          <ac:cxnSpMkLst>
            <pc:docMk/>
            <pc:sldMk cId="3167838608" sldId="2076137209"/>
            <ac:cxnSpMk id="117" creationId="{A0380FAB-BD99-8340-91C8-B3C738CA397B}"/>
          </ac:cxnSpMkLst>
        </pc:cxnChg>
        <pc:cxnChg chg="mod">
          <ac:chgData name="Ginny Dudek" userId="787f50d1-3b77-4512-bcfb-ca490ebc47cd" providerId="ADAL" clId="{C4963451-921B-D247-AD7E-E5EF3373776B}" dt="2022-01-04T16:49:54.490" v="454" actId="1037"/>
          <ac:cxnSpMkLst>
            <pc:docMk/>
            <pc:sldMk cId="3167838608" sldId="2076137209"/>
            <ac:cxnSpMk id="141" creationId="{79B43390-35FB-1C41-B206-AC6D9265EB6A}"/>
          </ac:cxnSpMkLst>
        </pc:cxnChg>
        <pc:cxnChg chg="mod">
          <ac:chgData name="Ginny Dudek" userId="787f50d1-3b77-4512-bcfb-ca490ebc47cd" providerId="ADAL" clId="{C4963451-921B-D247-AD7E-E5EF3373776B}" dt="2022-01-04T16:49:54.490" v="454" actId="1037"/>
          <ac:cxnSpMkLst>
            <pc:docMk/>
            <pc:sldMk cId="3167838608" sldId="2076137209"/>
            <ac:cxnSpMk id="143" creationId="{5EE03761-96A3-6542-BDE4-0CE60F797CE4}"/>
          </ac:cxnSpMkLst>
        </pc:cxnChg>
      </pc:sldChg>
      <pc:sldChg chg="addSp modSp mod">
        <pc:chgData name="Ginny Dudek" userId="787f50d1-3b77-4512-bcfb-ca490ebc47cd" providerId="ADAL" clId="{C4963451-921B-D247-AD7E-E5EF3373776B}" dt="2022-01-04T17:09:22.468" v="681" actId="255"/>
        <pc:sldMkLst>
          <pc:docMk/>
          <pc:sldMk cId="2913261504" sldId="2076137210"/>
        </pc:sldMkLst>
        <pc:spChg chg="add mod">
          <ac:chgData name="Ginny Dudek" userId="787f50d1-3b77-4512-bcfb-ca490ebc47cd" providerId="ADAL" clId="{C4963451-921B-D247-AD7E-E5EF3373776B}" dt="2022-01-04T16:10:37.348" v="39"/>
          <ac:spMkLst>
            <pc:docMk/>
            <pc:sldMk cId="2913261504" sldId="2076137210"/>
            <ac:spMk id="4" creationId="{50D39661-CE3F-3449-B4C8-46EDEBACE9FA}"/>
          </ac:spMkLst>
        </pc:spChg>
        <pc:spChg chg="mod">
          <ac:chgData name="Ginny Dudek" userId="787f50d1-3b77-4512-bcfb-ca490ebc47cd" providerId="ADAL" clId="{C4963451-921B-D247-AD7E-E5EF3373776B}" dt="2022-01-04T17:09:22.468" v="681" actId="255"/>
          <ac:spMkLst>
            <pc:docMk/>
            <pc:sldMk cId="2913261504" sldId="2076137210"/>
            <ac:spMk id="189" creationId="{921806A7-C989-FF47-8B65-6D26E3963E8F}"/>
          </ac:spMkLst>
        </pc:spChg>
        <pc:spChg chg="mod">
          <ac:chgData name="Ginny Dudek" userId="787f50d1-3b77-4512-bcfb-ca490ebc47cd" providerId="ADAL" clId="{C4963451-921B-D247-AD7E-E5EF3373776B}" dt="2022-01-04T16:21:29.727" v="183" actId="313"/>
          <ac:spMkLst>
            <pc:docMk/>
            <pc:sldMk cId="2913261504" sldId="2076137210"/>
            <ac:spMk id="648" creationId="{DACAB53D-10C4-504D-92AF-15BC08BE9117}"/>
          </ac:spMkLst>
        </pc:spChg>
      </pc:sldChg>
      <pc:sldChg chg="addSp delSp modSp mod modClrScheme chgLayout">
        <pc:chgData name="Ginny Dudek" userId="787f50d1-3b77-4512-bcfb-ca490ebc47cd" providerId="ADAL" clId="{C4963451-921B-D247-AD7E-E5EF3373776B}" dt="2022-01-04T17:02:14.032" v="644"/>
        <pc:sldMkLst>
          <pc:docMk/>
          <pc:sldMk cId="1927343570" sldId="2076137224"/>
        </pc:sldMkLst>
        <pc:spChg chg="add del mod ord">
          <ac:chgData name="Ginny Dudek" userId="787f50d1-3b77-4512-bcfb-ca490ebc47cd" providerId="ADAL" clId="{C4963451-921B-D247-AD7E-E5EF3373776B}" dt="2022-01-04T16:56:19.125" v="577" actId="700"/>
          <ac:spMkLst>
            <pc:docMk/>
            <pc:sldMk cId="1927343570" sldId="2076137224"/>
            <ac:spMk id="2" creationId="{6F703315-B9CB-4148-AE27-330E7256D5FE}"/>
          </ac:spMkLst>
        </pc:spChg>
        <pc:spChg chg="del mod">
          <ac:chgData name="Ginny Dudek" userId="787f50d1-3b77-4512-bcfb-ca490ebc47cd" providerId="ADAL" clId="{C4963451-921B-D247-AD7E-E5EF3373776B}" dt="2022-01-04T16:57:07.545" v="604" actId="478"/>
          <ac:spMkLst>
            <pc:docMk/>
            <pc:sldMk cId="1927343570" sldId="2076137224"/>
            <ac:spMk id="3" creationId="{E1E030D4-5B0C-804F-84D8-F9516FE0A549}"/>
          </ac:spMkLst>
        </pc:spChg>
        <pc:spChg chg="add del mod ord">
          <ac:chgData name="Ginny Dudek" userId="787f50d1-3b77-4512-bcfb-ca490ebc47cd" providerId="ADAL" clId="{C4963451-921B-D247-AD7E-E5EF3373776B}" dt="2022-01-04T16:56:19.125" v="577" actId="700"/>
          <ac:spMkLst>
            <pc:docMk/>
            <pc:sldMk cId="1927343570" sldId="2076137224"/>
            <ac:spMk id="5" creationId="{49D468E6-759F-C14D-9331-BF600E3970A3}"/>
          </ac:spMkLst>
        </pc:spChg>
        <pc:spChg chg="add del mod ord">
          <ac:chgData name="Ginny Dudek" userId="787f50d1-3b77-4512-bcfb-ca490ebc47cd" providerId="ADAL" clId="{C4963451-921B-D247-AD7E-E5EF3373776B}" dt="2022-01-04T16:56:50.447" v="601" actId="478"/>
          <ac:spMkLst>
            <pc:docMk/>
            <pc:sldMk cId="1927343570" sldId="2076137224"/>
            <ac:spMk id="6" creationId="{01A64E74-4536-9648-A041-AD35DB3EA8B3}"/>
          </ac:spMkLst>
        </pc:spChg>
        <pc:spChg chg="add del mod">
          <ac:chgData name="Ginny Dudek" userId="787f50d1-3b77-4512-bcfb-ca490ebc47cd" providerId="ADAL" clId="{C4963451-921B-D247-AD7E-E5EF3373776B}" dt="2022-01-04T16:56:56.939" v="602" actId="478"/>
          <ac:spMkLst>
            <pc:docMk/>
            <pc:sldMk cId="1927343570" sldId="2076137224"/>
            <ac:spMk id="8" creationId="{19DA2C66-4588-3C40-95D4-F55C98A095C3}"/>
          </ac:spMkLst>
        </pc:spChg>
        <pc:spChg chg="add mod ord">
          <ac:chgData name="Ginny Dudek" userId="787f50d1-3b77-4512-bcfb-ca490ebc47cd" providerId="ADAL" clId="{C4963451-921B-D247-AD7E-E5EF3373776B}" dt="2022-01-04T16:58:05.950" v="610" actId="255"/>
          <ac:spMkLst>
            <pc:docMk/>
            <pc:sldMk cId="1927343570" sldId="2076137224"/>
            <ac:spMk id="9" creationId="{F9066F0E-DF2E-E847-A310-C68E869BBF36}"/>
          </ac:spMkLst>
        </pc:spChg>
        <pc:spChg chg="add mod">
          <ac:chgData name="Ginny Dudek" userId="787f50d1-3b77-4512-bcfb-ca490ebc47cd" providerId="ADAL" clId="{C4963451-921B-D247-AD7E-E5EF3373776B}" dt="2022-01-04T17:02:14.032" v="644"/>
          <ac:spMkLst>
            <pc:docMk/>
            <pc:sldMk cId="1927343570" sldId="2076137224"/>
            <ac:spMk id="10" creationId="{4F400E19-BCE5-924F-8C53-FD9AFEEE979A}"/>
          </ac:spMkLst>
        </pc:spChg>
      </pc:sldChg>
      <pc:sldChg chg="addSp delSp modSp mod modClrScheme chgLayout">
        <pc:chgData name="Ginny Dudek" userId="787f50d1-3b77-4512-bcfb-ca490ebc47cd" providerId="ADAL" clId="{C4963451-921B-D247-AD7E-E5EF3373776B}" dt="2022-01-04T17:02:14.032" v="644"/>
        <pc:sldMkLst>
          <pc:docMk/>
          <pc:sldMk cId="2319341028" sldId="2076137226"/>
        </pc:sldMkLst>
        <pc:spChg chg="del mod">
          <ac:chgData name="Ginny Dudek" userId="787f50d1-3b77-4512-bcfb-ca490ebc47cd" providerId="ADAL" clId="{C4963451-921B-D247-AD7E-E5EF3373776B}" dt="2022-01-04T16:58:17.735" v="612" actId="478"/>
          <ac:spMkLst>
            <pc:docMk/>
            <pc:sldMk cId="2319341028" sldId="2076137226"/>
            <ac:spMk id="2" creationId="{3E1B4870-E554-9E43-AC65-BEFEB5BDC740}"/>
          </ac:spMkLst>
        </pc:spChg>
        <pc:spChg chg="add mod ord">
          <ac:chgData name="Ginny Dudek" userId="787f50d1-3b77-4512-bcfb-ca490ebc47cd" providerId="ADAL" clId="{C4963451-921B-D247-AD7E-E5EF3373776B}" dt="2022-01-04T16:58:46.691" v="618" actId="14838"/>
          <ac:spMkLst>
            <pc:docMk/>
            <pc:sldMk cId="2319341028" sldId="2076137226"/>
            <ac:spMk id="6" creationId="{DB3D9CE3-87AA-BB45-B743-2E727AA3C98E}"/>
          </ac:spMkLst>
        </pc:spChg>
        <pc:spChg chg="add mod">
          <ac:chgData name="Ginny Dudek" userId="787f50d1-3b77-4512-bcfb-ca490ebc47cd" providerId="ADAL" clId="{C4963451-921B-D247-AD7E-E5EF3373776B}" dt="2022-01-04T17:02:14.032" v="644"/>
          <ac:spMkLst>
            <pc:docMk/>
            <pc:sldMk cId="2319341028" sldId="2076137226"/>
            <ac:spMk id="7" creationId="{7E9AA588-E9B4-7749-B1DA-BD855D3BE733}"/>
          </ac:spMkLst>
        </pc:spChg>
      </pc:sldChg>
      <pc:sldChg chg="modSp mod modClrScheme chgLayout modNotesTx">
        <pc:chgData name="Ginny Dudek" userId="787f50d1-3b77-4512-bcfb-ca490ebc47cd" providerId="ADAL" clId="{C4963451-921B-D247-AD7E-E5EF3373776B}" dt="2022-01-04T16:48:05.639" v="397" actId="700"/>
        <pc:sldMkLst>
          <pc:docMk/>
          <pc:sldMk cId="4044987022" sldId="2076137239"/>
        </pc:sldMkLst>
        <pc:spChg chg="mod ord">
          <ac:chgData name="Ginny Dudek" userId="787f50d1-3b77-4512-bcfb-ca490ebc47cd" providerId="ADAL" clId="{C4963451-921B-D247-AD7E-E5EF3373776B}" dt="2022-01-04T16:48:05.639" v="397" actId="700"/>
          <ac:spMkLst>
            <pc:docMk/>
            <pc:sldMk cId="4044987022" sldId="2076137239"/>
            <ac:spMk id="2" creationId="{829B1062-8183-4A49-B187-182ABD2CE861}"/>
          </ac:spMkLst>
        </pc:spChg>
        <pc:spChg chg="mod ord">
          <ac:chgData name="Ginny Dudek" userId="787f50d1-3b77-4512-bcfb-ca490ebc47cd" providerId="ADAL" clId="{C4963451-921B-D247-AD7E-E5EF3373776B}" dt="2022-01-04T16:48:05.639" v="397" actId="700"/>
          <ac:spMkLst>
            <pc:docMk/>
            <pc:sldMk cId="4044987022" sldId="2076137239"/>
            <ac:spMk id="3" creationId="{997EE4D4-B5FE-3947-A00C-0A6CA091D904}"/>
          </ac:spMkLst>
        </pc:spChg>
        <pc:spChg chg="mod">
          <ac:chgData name="Ginny Dudek" userId="787f50d1-3b77-4512-bcfb-ca490ebc47cd" providerId="ADAL" clId="{C4963451-921B-D247-AD7E-E5EF3373776B}" dt="2022-01-04T16:27:20.503" v="235" actId="2"/>
          <ac:spMkLst>
            <pc:docMk/>
            <pc:sldMk cId="4044987022" sldId="2076137239"/>
            <ac:spMk id="140" creationId="{0CDB032E-DE34-064F-8BFD-56F477162D1A}"/>
          </ac:spMkLst>
        </pc:spChg>
      </pc:sldChg>
      <pc:sldChg chg="modSp mod modClrScheme chgLayout modNotesTx">
        <pc:chgData name="Ginny Dudek" userId="787f50d1-3b77-4512-bcfb-ca490ebc47cd" providerId="ADAL" clId="{C4963451-921B-D247-AD7E-E5EF3373776B}" dt="2022-01-04T16:29:23.480" v="264" actId="2"/>
        <pc:sldMkLst>
          <pc:docMk/>
          <pc:sldMk cId="1895969214" sldId="2076137240"/>
        </pc:sldMkLst>
        <pc:spChg chg="mod ord">
          <ac:chgData name="Ginny Dudek" userId="787f50d1-3b77-4512-bcfb-ca490ebc47cd" providerId="ADAL" clId="{C4963451-921B-D247-AD7E-E5EF3373776B}" dt="2022-01-04T16:17:44.445" v="141" actId="700"/>
          <ac:spMkLst>
            <pc:docMk/>
            <pc:sldMk cId="1895969214" sldId="2076137240"/>
            <ac:spMk id="2" creationId="{5751A13A-245F-EB4B-BB4A-63BE91E75C1B}"/>
          </ac:spMkLst>
        </pc:spChg>
        <pc:spChg chg="mod ord">
          <ac:chgData name="Ginny Dudek" userId="787f50d1-3b77-4512-bcfb-ca490ebc47cd" providerId="ADAL" clId="{C4963451-921B-D247-AD7E-E5EF3373776B}" dt="2022-01-04T16:18:08.108" v="146" actId="255"/>
          <ac:spMkLst>
            <pc:docMk/>
            <pc:sldMk cId="1895969214" sldId="2076137240"/>
            <ac:spMk id="3" creationId="{3D93ACB9-3F41-D642-8FA4-76F0FB3D2C12}"/>
          </ac:spMkLst>
        </pc:spChg>
        <pc:spChg chg="mod">
          <ac:chgData name="Ginny Dudek" userId="787f50d1-3b77-4512-bcfb-ca490ebc47cd" providerId="ADAL" clId="{C4963451-921B-D247-AD7E-E5EF3373776B}" dt="2022-01-04T16:29:19.657" v="263" actId="2"/>
          <ac:spMkLst>
            <pc:docMk/>
            <pc:sldMk cId="1895969214" sldId="2076137240"/>
            <ac:spMk id="16" creationId="{3FA99C36-6FBF-C445-946B-7E41C7295281}"/>
          </ac:spMkLst>
        </pc:spChg>
        <pc:spChg chg="mod">
          <ac:chgData name="Ginny Dudek" userId="787f50d1-3b77-4512-bcfb-ca490ebc47cd" providerId="ADAL" clId="{C4963451-921B-D247-AD7E-E5EF3373776B}" dt="2022-01-04T16:25:02.241" v="225" actId="14100"/>
          <ac:spMkLst>
            <pc:docMk/>
            <pc:sldMk cId="1895969214" sldId="2076137240"/>
            <ac:spMk id="201" creationId="{63A783B0-390E-3A4A-B934-56097D6CDA46}"/>
          </ac:spMkLst>
        </pc:spChg>
      </pc:sldChg>
      <pc:sldChg chg="addSp delSp modSp mod chgLayout">
        <pc:chgData name="Ginny Dudek" userId="787f50d1-3b77-4512-bcfb-ca490ebc47cd" providerId="ADAL" clId="{C4963451-921B-D247-AD7E-E5EF3373776B}" dt="2022-01-04T17:07:30.041" v="674" actId="1076"/>
        <pc:sldMkLst>
          <pc:docMk/>
          <pc:sldMk cId="4109749027" sldId="2076137242"/>
        </pc:sldMkLst>
        <pc:spChg chg="add del mod ord">
          <ac:chgData name="Ginny Dudek" userId="787f50d1-3b77-4512-bcfb-ca490ebc47cd" providerId="ADAL" clId="{C4963451-921B-D247-AD7E-E5EF3373776B}" dt="2022-01-04T16:55:06.625" v="549" actId="478"/>
          <ac:spMkLst>
            <pc:docMk/>
            <pc:sldMk cId="4109749027" sldId="2076137242"/>
            <ac:spMk id="2" creationId="{81AE1B6A-988E-1743-8EE5-43DC174AA11D}"/>
          </ac:spMkLst>
        </pc:spChg>
        <pc:spChg chg="del mod ord">
          <ac:chgData name="Ginny Dudek" userId="787f50d1-3b77-4512-bcfb-ca490ebc47cd" providerId="ADAL" clId="{C4963451-921B-D247-AD7E-E5EF3373776B}" dt="2022-01-04T16:59:00.143" v="619" actId="478"/>
          <ac:spMkLst>
            <pc:docMk/>
            <pc:sldMk cId="4109749027" sldId="2076137242"/>
            <ac:spMk id="4" creationId="{F64634AA-515F-7C47-B283-32BAE58855AE}"/>
          </ac:spMkLst>
        </pc:spChg>
        <pc:spChg chg="mod ord">
          <ac:chgData name="Ginny Dudek" userId="787f50d1-3b77-4512-bcfb-ca490ebc47cd" providerId="ADAL" clId="{C4963451-921B-D247-AD7E-E5EF3373776B}" dt="2022-01-04T16:55:15.026" v="551" actId="27636"/>
          <ac:spMkLst>
            <pc:docMk/>
            <pc:sldMk cId="4109749027" sldId="2076137242"/>
            <ac:spMk id="5" creationId="{EC2E6014-669D-BD4B-899E-74C7A76DCC88}"/>
          </ac:spMkLst>
        </pc:spChg>
        <pc:spChg chg="mod ord">
          <ac:chgData name="Ginny Dudek" userId="787f50d1-3b77-4512-bcfb-ca490ebc47cd" providerId="ADAL" clId="{C4963451-921B-D247-AD7E-E5EF3373776B}" dt="2022-01-04T16:55:25.382" v="558" actId="1036"/>
          <ac:spMkLst>
            <pc:docMk/>
            <pc:sldMk cId="4109749027" sldId="2076137242"/>
            <ac:spMk id="7" creationId="{3A75358E-724A-4D40-8A3B-6CE26DEB7FCD}"/>
          </ac:spMkLst>
        </pc:spChg>
        <pc:spChg chg="add del mod">
          <ac:chgData name="Ginny Dudek" userId="787f50d1-3b77-4512-bcfb-ca490ebc47cd" providerId="ADAL" clId="{C4963451-921B-D247-AD7E-E5EF3373776B}" dt="2022-01-04T17:04:08.744" v="652"/>
          <ac:spMkLst>
            <pc:docMk/>
            <pc:sldMk cId="4109749027" sldId="2076137242"/>
            <ac:spMk id="242" creationId="{447B3149-342D-1642-9930-6FD2BC9D9AAB}"/>
          </ac:spMkLst>
        </pc:spChg>
        <pc:spChg chg="add del mod">
          <ac:chgData name="Ginny Dudek" userId="787f50d1-3b77-4512-bcfb-ca490ebc47cd" providerId="ADAL" clId="{C4963451-921B-D247-AD7E-E5EF3373776B}" dt="2022-01-04T17:06:49.554" v="667" actId="478"/>
          <ac:spMkLst>
            <pc:docMk/>
            <pc:sldMk cId="4109749027" sldId="2076137242"/>
            <ac:spMk id="243" creationId="{3D633E3E-CB66-4540-972B-AC0AC68C91D8}"/>
          </ac:spMkLst>
        </pc:spChg>
        <pc:spChg chg="add del mod">
          <ac:chgData name="Ginny Dudek" userId="787f50d1-3b77-4512-bcfb-ca490ebc47cd" providerId="ADAL" clId="{C4963451-921B-D247-AD7E-E5EF3373776B}" dt="2022-01-04T17:06:33.946" v="665"/>
          <ac:spMkLst>
            <pc:docMk/>
            <pc:sldMk cId="4109749027" sldId="2076137242"/>
            <ac:spMk id="244" creationId="{9CDE47C1-89E6-734F-9D05-2E6608CE20F9}"/>
          </ac:spMkLst>
        </pc:spChg>
        <pc:spChg chg="add mod">
          <ac:chgData name="Ginny Dudek" userId="787f50d1-3b77-4512-bcfb-ca490ebc47cd" providerId="ADAL" clId="{C4963451-921B-D247-AD7E-E5EF3373776B}" dt="2022-01-04T17:07:30.041" v="674" actId="1076"/>
          <ac:spMkLst>
            <pc:docMk/>
            <pc:sldMk cId="4109749027" sldId="2076137242"/>
            <ac:spMk id="245" creationId="{0D862DC4-AAD8-734E-8F7B-91EDCEC8A1E6}"/>
          </ac:spMkLst>
        </pc:spChg>
        <pc:spChg chg="mod">
          <ac:chgData name="Ginny Dudek" userId="787f50d1-3b77-4512-bcfb-ca490ebc47cd" providerId="ADAL" clId="{C4963451-921B-D247-AD7E-E5EF3373776B}" dt="2022-01-04T16:55:51.733" v="574" actId="2711"/>
          <ac:spMkLst>
            <pc:docMk/>
            <pc:sldMk cId="4109749027" sldId="2076137242"/>
            <ac:spMk id="246" creationId="{153B8FA2-A89E-894E-9F9C-31BE8C5DCEC0}"/>
          </ac:spMkLst>
        </pc:spChg>
        <pc:spChg chg="mod">
          <ac:chgData name="Ginny Dudek" userId="787f50d1-3b77-4512-bcfb-ca490ebc47cd" providerId="ADAL" clId="{C4963451-921B-D247-AD7E-E5EF3373776B}" dt="2022-01-04T16:55:51.733" v="574" actId="2711"/>
          <ac:spMkLst>
            <pc:docMk/>
            <pc:sldMk cId="4109749027" sldId="2076137242"/>
            <ac:spMk id="247" creationId="{2915D2D7-E630-2047-AD55-CA432EC5CF02}"/>
          </ac:spMkLst>
        </pc:spChg>
        <pc:spChg chg="mod">
          <ac:chgData name="Ginny Dudek" userId="787f50d1-3b77-4512-bcfb-ca490ebc47cd" providerId="ADAL" clId="{C4963451-921B-D247-AD7E-E5EF3373776B}" dt="2022-01-04T16:55:56.910" v="575" actId="14100"/>
          <ac:spMkLst>
            <pc:docMk/>
            <pc:sldMk cId="4109749027" sldId="2076137242"/>
            <ac:spMk id="249" creationId="{AC0BEA85-A1AD-E744-8D4C-0517A347690A}"/>
          </ac:spMkLst>
        </pc:spChg>
        <pc:spChg chg="mod">
          <ac:chgData name="Ginny Dudek" userId="787f50d1-3b77-4512-bcfb-ca490ebc47cd" providerId="ADAL" clId="{C4963451-921B-D247-AD7E-E5EF3373776B}" dt="2022-01-04T16:55:51.733" v="574" actId="2711"/>
          <ac:spMkLst>
            <pc:docMk/>
            <pc:sldMk cId="4109749027" sldId="2076137242"/>
            <ac:spMk id="250" creationId="{BD025A5B-28FC-0B44-AE76-42EF3DB51533}"/>
          </ac:spMkLst>
        </pc:spChg>
        <pc:spChg chg="mod">
          <ac:chgData name="Ginny Dudek" userId="787f50d1-3b77-4512-bcfb-ca490ebc47cd" providerId="ADAL" clId="{C4963451-921B-D247-AD7E-E5EF3373776B}" dt="2022-01-04T16:55:51.733" v="574" actId="2711"/>
          <ac:spMkLst>
            <pc:docMk/>
            <pc:sldMk cId="4109749027" sldId="2076137242"/>
            <ac:spMk id="251" creationId="{1A95615C-C95B-014E-9D7B-635501A84E60}"/>
          </ac:spMkLst>
        </pc:spChg>
        <pc:spChg chg="mod">
          <ac:chgData name="Ginny Dudek" userId="787f50d1-3b77-4512-bcfb-ca490ebc47cd" providerId="ADAL" clId="{C4963451-921B-D247-AD7E-E5EF3373776B}" dt="2022-01-04T16:55:51.733" v="574" actId="2711"/>
          <ac:spMkLst>
            <pc:docMk/>
            <pc:sldMk cId="4109749027" sldId="2076137242"/>
            <ac:spMk id="252" creationId="{70174C49-D7CF-2443-AD24-FA4F0B81293F}"/>
          </ac:spMkLst>
        </pc:spChg>
      </pc:sldChg>
      <pc:sldChg chg="addSp delSp modSp mod chgLayout">
        <pc:chgData name="Ginny Dudek" userId="787f50d1-3b77-4512-bcfb-ca490ebc47cd" providerId="ADAL" clId="{C4963451-921B-D247-AD7E-E5EF3373776B}" dt="2022-01-04T17:03:13.544" v="650" actId="1076"/>
        <pc:sldMkLst>
          <pc:docMk/>
          <pc:sldMk cId="1661281323" sldId="2076137243"/>
        </pc:sldMkLst>
        <pc:spChg chg="mod ord">
          <ac:chgData name="Ginny Dudek" userId="787f50d1-3b77-4512-bcfb-ca490ebc47cd" providerId="ADAL" clId="{C4963451-921B-D247-AD7E-E5EF3373776B}" dt="2022-01-04T16:51:25.480" v="482" actId="700"/>
          <ac:spMkLst>
            <pc:docMk/>
            <pc:sldMk cId="1661281323" sldId="2076137243"/>
            <ac:spMk id="4" creationId="{F64634AA-515F-7C47-B283-32BAE58855AE}"/>
          </ac:spMkLst>
        </pc:spChg>
        <pc:spChg chg="mod ord">
          <ac:chgData name="Ginny Dudek" userId="787f50d1-3b77-4512-bcfb-ca490ebc47cd" providerId="ADAL" clId="{C4963451-921B-D247-AD7E-E5EF3373776B}" dt="2022-01-04T16:51:37.010" v="485" actId="27636"/>
          <ac:spMkLst>
            <pc:docMk/>
            <pc:sldMk cId="1661281323" sldId="2076137243"/>
            <ac:spMk id="5" creationId="{EC2E6014-669D-BD4B-899E-74C7A76DCC88}"/>
          </ac:spMkLst>
        </pc:spChg>
        <pc:spChg chg="mod ord">
          <ac:chgData name="Ginny Dudek" userId="787f50d1-3b77-4512-bcfb-ca490ebc47cd" providerId="ADAL" clId="{C4963451-921B-D247-AD7E-E5EF3373776B}" dt="2022-01-04T16:53:01.039" v="523" actId="1036"/>
          <ac:spMkLst>
            <pc:docMk/>
            <pc:sldMk cId="1661281323" sldId="2076137243"/>
            <ac:spMk id="7" creationId="{3A75358E-724A-4D40-8A3B-6CE26DEB7FCD}"/>
          </ac:spMkLst>
        </pc:spChg>
        <pc:spChg chg="mod">
          <ac:chgData name="Ginny Dudek" userId="787f50d1-3b77-4512-bcfb-ca490ebc47cd" providerId="ADAL" clId="{C4963451-921B-D247-AD7E-E5EF3373776B}" dt="2022-01-04T16:54:17.659" v="545" actId="1037"/>
          <ac:spMkLst>
            <pc:docMk/>
            <pc:sldMk cId="1661281323" sldId="2076137243"/>
            <ac:spMk id="12" creationId="{220D48A8-26CD-6643-8C57-563814862943}"/>
          </ac:spMkLst>
        </pc:spChg>
        <pc:spChg chg="mod">
          <ac:chgData name="Ginny Dudek" userId="787f50d1-3b77-4512-bcfb-ca490ebc47cd" providerId="ADAL" clId="{C4963451-921B-D247-AD7E-E5EF3373776B}" dt="2022-01-04T16:28:09.567" v="253" actId="2"/>
          <ac:spMkLst>
            <pc:docMk/>
            <pc:sldMk cId="1661281323" sldId="2076137243"/>
            <ac:spMk id="17" creationId="{ECE1D4AE-B708-5E40-8D89-CDB4237C0995}"/>
          </ac:spMkLst>
        </pc:spChg>
        <pc:spChg chg="add del mod ord">
          <ac:chgData name="Ginny Dudek" userId="787f50d1-3b77-4512-bcfb-ca490ebc47cd" providerId="ADAL" clId="{C4963451-921B-D247-AD7E-E5EF3373776B}" dt="2022-01-04T16:51:29.516" v="483" actId="478"/>
          <ac:spMkLst>
            <pc:docMk/>
            <pc:sldMk cId="1661281323" sldId="2076137243"/>
            <ac:spMk id="19" creationId="{E60B13B1-0345-1140-A1BB-19E1785807B5}"/>
          </ac:spMkLst>
        </pc:spChg>
        <pc:spChg chg="mod">
          <ac:chgData name="Ginny Dudek" userId="787f50d1-3b77-4512-bcfb-ca490ebc47cd" providerId="ADAL" clId="{C4963451-921B-D247-AD7E-E5EF3373776B}" dt="2022-01-04T16:54:17.659" v="545" actId="1037"/>
          <ac:spMkLst>
            <pc:docMk/>
            <pc:sldMk cId="1661281323" sldId="2076137243"/>
            <ac:spMk id="230" creationId="{09EEDA86-1973-9941-BCAC-49E06B1E2585}"/>
          </ac:spMkLst>
        </pc:spChg>
        <pc:spChg chg="mod">
          <ac:chgData name="Ginny Dudek" userId="787f50d1-3b77-4512-bcfb-ca490ebc47cd" providerId="ADAL" clId="{C4963451-921B-D247-AD7E-E5EF3373776B}" dt="2022-01-04T16:28:11.253" v="254" actId="2"/>
          <ac:spMkLst>
            <pc:docMk/>
            <pc:sldMk cId="1661281323" sldId="2076137243"/>
            <ac:spMk id="313" creationId="{212B7573-9E91-0B4D-852D-B3F41DC68894}"/>
          </ac:spMkLst>
        </pc:spChg>
        <pc:spChg chg="add del mod">
          <ac:chgData name="Ginny Dudek" userId="787f50d1-3b77-4512-bcfb-ca490ebc47cd" providerId="ADAL" clId="{C4963451-921B-D247-AD7E-E5EF3373776B}" dt="2022-01-04T16:59:31.796" v="623"/>
          <ac:spMkLst>
            <pc:docMk/>
            <pc:sldMk cId="1661281323" sldId="2076137243"/>
            <ac:spMk id="317" creationId="{A8F71A1C-B932-0445-B92D-C7FA7140DFF9}"/>
          </ac:spMkLst>
        </pc:spChg>
        <pc:spChg chg="add del mod">
          <ac:chgData name="Ginny Dudek" userId="787f50d1-3b77-4512-bcfb-ca490ebc47cd" providerId="ADAL" clId="{C4963451-921B-D247-AD7E-E5EF3373776B}" dt="2022-01-04T17:01:51.040" v="641" actId="478"/>
          <ac:spMkLst>
            <pc:docMk/>
            <pc:sldMk cId="1661281323" sldId="2076137243"/>
            <ac:spMk id="318" creationId="{9C6BD358-D402-244D-A8C3-B78DB2FCC509}"/>
          </ac:spMkLst>
        </pc:spChg>
        <pc:spChg chg="add del mod">
          <ac:chgData name="Ginny Dudek" userId="787f50d1-3b77-4512-bcfb-ca490ebc47cd" providerId="ADAL" clId="{C4963451-921B-D247-AD7E-E5EF3373776B}" dt="2022-01-04T17:01:11.759" v="639"/>
          <ac:spMkLst>
            <pc:docMk/>
            <pc:sldMk cId="1661281323" sldId="2076137243"/>
            <ac:spMk id="319" creationId="{86849560-0EB9-4A4D-93F7-9522BA65B0E7}"/>
          </ac:spMkLst>
        </pc:spChg>
        <pc:spChg chg="add del mod">
          <ac:chgData name="Ginny Dudek" userId="787f50d1-3b77-4512-bcfb-ca490ebc47cd" providerId="ADAL" clId="{C4963451-921B-D247-AD7E-E5EF3373776B}" dt="2022-01-04T17:02:03.765" v="643"/>
          <ac:spMkLst>
            <pc:docMk/>
            <pc:sldMk cId="1661281323" sldId="2076137243"/>
            <ac:spMk id="321" creationId="{3008CEDD-CD19-634A-A46D-8CC121011D8A}"/>
          </ac:spMkLst>
        </pc:spChg>
        <pc:spChg chg="add mod">
          <ac:chgData name="Ginny Dudek" userId="787f50d1-3b77-4512-bcfb-ca490ebc47cd" providerId="ADAL" clId="{C4963451-921B-D247-AD7E-E5EF3373776B}" dt="2022-01-04T17:03:13.544" v="650" actId="1076"/>
          <ac:spMkLst>
            <pc:docMk/>
            <pc:sldMk cId="1661281323" sldId="2076137243"/>
            <ac:spMk id="322" creationId="{4070F3AF-7169-D049-9413-348BE40A0593}"/>
          </ac:spMkLst>
        </pc:spChg>
        <pc:spChg chg="mod">
          <ac:chgData name="Ginny Dudek" userId="787f50d1-3b77-4512-bcfb-ca490ebc47cd" providerId="ADAL" clId="{C4963451-921B-D247-AD7E-E5EF3373776B}" dt="2022-01-04T16:28:00.608" v="249" actId="2"/>
          <ac:spMkLst>
            <pc:docMk/>
            <pc:sldMk cId="1661281323" sldId="2076137243"/>
            <ac:spMk id="387" creationId="{E1B25ED6-EC6A-2441-B747-E08314D84DB8}"/>
          </ac:spMkLst>
        </pc:spChg>
        <pc:spChg chg="mod">
          <ac:chgData name="Ginny Dudek" userId="787f50d1-3b77-4512-bcfb-ca490ebc47cd" providerId="ADAL" clId="{C4963451-921B-D247-AD7E-E5EF3373776B}" dt="2022-01-04T16:28:05.054" v="250" actId="2"/>
          <ac:spMkLst>
            <pc:docMk/>
            <pc:sldMk cId="1661281323" sldId="2076137243"/>
            <ac:spMk id="395" creationId="{AB9F55E4-7045-5948-B8EE-99F99998B1AC}"/>
          </ac:spMkLst>
        </pc:spChg>
        <pc:spChg chg="mod">
          <ac:chgData name="Ginny Dudek" userId="787f50d1-3b77-4512-bcfb-ca490ebc47cd" providerId="ADAL" clId="{C4963451-921B-D247-AD7E-E5EF3373776B}" dt="2022-01-04T16:54:17.659" v="545" actId="1037"/>
          <ac:spMkLst>
            <pc:docMk/>
            <pc:sldMk cId="1661281323" sldId="2076137243"/>
            <ac:spMk id="417" creationId="{6B0119E2-AFE5-9B47-BE0F-153904D888AD}"/>
          </ac:spMkLst>
        </pc:spChg>
        <pc:spChg chg="mod">
          <ac:chgData name="Ginny Dudek" userId="787f50d1-3b77-4512-bcfb-ca490ebc47cd" providerId="ADAL" clId="{C4963451-921B-D247-AD7E-E5EF3373776B}" dt="2022-01-04T16:54:17.659" v="545" actId="1037"/>
          <ac:spMkLst>
            <pc:docMk/>
            <pc:sldMk cId="1661281323" sldId="2076137243"/>
            <ac:spMk id="418" creationId="{B3CBDEC0-D771-1345-99D2-60FC58342163}"/>
          </ac:spMkLst>
        </pc:spChg>
        <pc:spChg chg="mod">
          <ac:chgData name="Ginny Dudek" userId="787f50d1-3b77-4512-bcfb-ca490ebc47cd" providerId="ADAL" clId="{C4963451-921B-D247-AD7E-E5EF3373776B}" dt="2022-01-04T16:54:26.814" v="547" actId="14100"/>
          <ac:spMkLst>
            <pc:docMk/>
            <pc:sldMk cId="1661281323" sldId="2076137243"/>
            <ac:spMk id="419" creationId="{F7712359-3FA7-764F-9DDF-9E39AD8E7235}"/>
          </ac:spMkLst>
        </pc:spChg>
        <pc:spChg chg="mod">
          <ac:chgData name="Ginny Dudek" userId="787f50d1-3b77-4512-bcfb-ca490ebc47cd" providerId="ADAL" clId="{C4963451-921B-D247-AD7E-E5EF3373776B}" dt="2022-01-04T16:54:17.659" v="545" actId="1037"/>
          <ac:spMkLst>
            <pc:docMk/>
            <pc:sldMk cId="1661281323" sldId="2076137243"/>
            <ac:spMk id="420" creationId="{CDAE82E4-1061-2A43-9EC0-4CF5D09189AE}"/>
          </ac:spMkLst>
        </pc:spChg>
      </pc:sldChg>
      <pc:sldChg chg="addSp delSp modSp mod modClrScheme chgLayout modNotesTx">
        <pc:chgData name="Ginny Dudek" userId="787f50d1-3b77-4512-bcfb-ca490ebc47cd" providerId="ADAL" clId="{C4963451-921B-D247-AD7E-E5EF3373776B}" dt="2022-01-04T16:32:29.987" v="277"/>
        <pc:sldMkLst>
          <pc:docMk/>
          <pc:sldMk cId="951578760" sldId="2076137253"/>
        </pc:sldMkLst>
        <pc:spChg chg="mod ord">
          <ac:chgData name="Ginny Dudek" userId="787f50d1-3b77-4512-bcfb-ca490ebc47cd" providerId="ADAL" clId="{C4963451-921B-D247-AD7E-E5EF3373776B}" dt="2022-01-04T16:18:44.143" v="150" actId="27636"/>
          <ac:spMkLst>
            <pc:docMk/>
            <pc:sldMk cId="951578760" sldId="2076137253"/>
            <ac:spMk id="2" creationId="{5751A13A-245F-EB4B-BB4A-63BE91E75C1B}"/>
          </ac:spMkLst>
        </pc:spChg>
        <pc:spChg chg="del mod ord">
          <ac:chgData name="Ginny Dudek" userId="787f50d1-3b77-4512-bcfb-ca490ebc47cd" providerId="ADAL" clId="{C4963451-921B-D247-AD7E-E5EF3373776B}" dt="2022-01-04T16:32:28.946" v="276" actId="478"/>
          <ac:spMkLst>
            <pc:docMk/>
            <pc:sldMk cId="951578760" sldId="2076137253"/>
            <ac:spMk id="3" creationId="{3D93ACB9-3F41-D642-8FA4-76F0FB3D2C12}"/>
          </ac:spMkLst>
        </pc:spChg>
        <pc:spChg chg="mod">
          <ac:chgData name="Ginny Dudek" userId="787f50d1-3b77-4512-bcfb-ca490ebc47cd" providerId="ADAL" clId="{C4963451-921B-D247-AD7E-E5EF3373776B}" dt="2022-01-04T16:19:31.595" v="158" actId="313"/>
          <ac:spMkLst>
            <pc:docMk/>
            <pc:sldMk cId="951578760" sldId="2076137253"/>
            <ac:spMk id="201" creationId="{63A783B0-390E-3A4A-B934-56097D6CDA46}"/>
          </ac:spMkLst>
        </pc:spChg>
        <pc:spChg chg="mod ord">
          <ac:chgData name="Ginny Dudek" userId="787f50d1-3b77-4512-bcfb-ca490ebc47cd" providerId="ADAL" clId="{C4963451-921B-D247-AD7E-E5EF3373776B}" dt="2022-01-04T16:19:07.742" v="155" actId="207"/>
          <ac:spMkLst>
            <pc:docMk/>
            <pc:sldMk cId="951578760" sldId="2076137253"/>
            <ac:spMk id="205" creationId="{903F5579-B9C2-A84F-8508-776C15E830F4}"/>
          </ac:spMkLst>
        </pc:spChg>
        <pc:spChg chg="add del mod">
          <ac:chgData name="Ginny Dudek" userId="787f50d1-3b77-4512-bcfb-ca490ebc47cd" providerId="ADAL" clId="{C4963451-921B-D247-AD7E-E5EF3373776B}" dt="2022-01-04T16:32:26.501" v="275" actId="478"/>
          <ac:spMkLst>
            <pc:docMk/>
            <pc:sldMk cId="951578760" sldId="2076137253"/>
            <ac:spMk id="236" creationId="{1BAB0503-D2A7-9C49-A2D0-BD74A609C25E}"/>
          </ac:spMkLst>
        </pc:spChg>
        <pc:spChg chg="add mod">
          <ac:chgData name="Ginny Dudek" userId="787f50d1-3b77-4512-bcfb-ca490ebc47cd" providerId="ADAL" clId="{C4963451-921B-D247-AD7E-E5EF3373776B}" dt="2022-01-04T16:32:29.987" v="277"/>
          <ac:spMkLst>
            <pc:docMk/>
            <pc:sldMk cId="951578760" sldId="2076137253"/>
            <ac:spMk id="237" creationId="{64237B9C-CB97-E947-BB98-AE4DBD9E2000}"/>
          </ac:spMkLst>
        </pc:spChg>
      </pc:sldChg>
      <pc:sldChg chg="addSp delSp modSp mod modClrScheme chgLayout">
        <pc:chgData name="Ginny Dudek" userId="787f50d1-3b77-4512-bcfb-ca490ebc47cd" providerId="ADAL" clId="{C4963451-921B-D247-AD7E-E5EF3373776B}" dt="2022-01-04T17:07:12.936" v="671" actId="21"/>
        <pc:sldMkLst>
          <pc:docMk/>
          <pc:sldMk cId="956046528" sldId="2076137259"/>
        </pc:sldMkLst>
        <pc:spChg chg="del mod ord">
          <ac:chgData name="Ginny Dudek" userId="787f50d1-3b77-4512-bcfb-ca490ebc47cd" providerId="ADAL" clId="{C4963451-921B-D247-AD7E-E5EF3373776B}" dt="2022-01-04T16:59:24.136" v="620" actId="478"/>
          <ac:spMkLst>
            <pc:docMk/>
            <pc:sldMk cId="956046528" sldId="2076137259"/>
            <ac:spMk id="4" creationId="{F64634AA-515F-7C47-B283-32BAE58855AE}"/>
          </ac:spMkLst>
        </pc:spChg>
        <pc:spChg chg="mod ord">
          <ac:chgData name="Ginny Dudek" userId="787f50d1-3b77-4512-bcfb-ca490ebc47cd" providerId="ADAL" clId="{C4963451-921B-D247-AD7E-E5EF3373776B}" dt="2022-01-04T16:50:15.801" v="458" actId="27636"/>
          <ac:spMkLst>
            <pc:docMk/>
            <pc:sldMk cId="956046528" sldId="2076137259"/>
            <ac:spMk id="5" creationId="{EC2E6014-669D-BD4B-899E-74C7A76DCC88}"/>
          </ac:spMkLst>
        </pc:spChg>
        <pc:spChg chg="mod ord">
          <ac:chgData name="Ginny Dudek" userId="787f50d1-3b77-4512-bcfb-ca490ebc47cd" providerId="ADAL" clId="{C4963451-921B-D247-AD7E-E5EF3373776B}" dt="2022-01-04T16:53:31.320" v="524" actId="113"/>
          <ac:spMkLst>
            <pc:docMk/>
            <pc:sldMk cId="956046528" sldId="2076137259"/>
            <ac:spMk id="7" creationId="{3A75358E-724A-4D40-8A3B-6CE26DEB7FCD}"/>
          </ac:spMkLst>
        </pc:spChg>
        <pc:spChg chg="mod">
          <ac:chgData name="Ginny Dudek" userId="787f50d1-3b77-4512-bcfb-ca490ebc47cd" providerId="ADAL" clId="{C4963451-921B-D247-AD7E-E5EF3373776B}" dt="2022-01-04T16:53:49.648" v="537" actId="1037"/>
          <ac:spMkLst>
            <pc:docMk/>
            <pc:sldMk cId="956046528" sldId="2076137259"/>
            <ac:spMk id="12" creationId="{220D48A8-26CD-6643-8C57-563814862943}"/>
          </ac:spMkLst>
        </pc:spChg>
        <pc:spChg chg="mod">
          <ac:chgData name="Ginny Dudek" userId="787f50d1-3b77-4512-bcfb-ca490ebc47cd" providerId="ADAL" clId="{C4963451-921B-D247-AD7E-E5EF3373776B}" dt="2022-01-04T16:53:49.648" v="537" actId="1037"/>
          <ac:spMkLst>
            <pc:docMk/>
            <pc:sldMk cId="956046528" sldId="2076137259"/>
            <ac:spMk id="230" creationId="{09EEDA86-1973-9941-BCAC-49E06B1E2585}"/>
          </ac:spMkLst>
        </pc:spChg>
        <pc:spChg chg="mod">
          <ac:chgData name="Ginny Dudek" userId="787f50d1-3b77-4512-bcfb-ca490ebc47cd" providerId="ADAL" clId="{C4963451-921B-D247-AD7E-E5EF3373776B}" dt="2022-01-04T16:27:57.214" v="246" actId="2"/>
          <ac:spMkLst>
            <pc:docMk/>
            <pc:sldMk cId="956046528" sldId="2076137259"/>
            <ac:spMk id="313" creationId="{212B7573-9E91-0B4D-852D-B3F41DC68894}"/>
          </ac:spMkLst>
        </pc:spChg>
        <pc:spChg chg="mod">
          <ac:chgData name="Ginny Dudek" userId="787f50d1-3b77-4512-bcfb-ca490ebc47cd" providerId="ADAL" clId="{C4963451-921B-D247-AD7E-E5EF3373776B}" dt="2022-01-04T16:27:58.479" v="247" actId="2"/>
          <ac:spMkLst>
            <pc:docMk/>
            <pc:sldMk cId="956046528" sldId="2076137259"/>
            <ac:spMk id="314" creationId="{73E22554-519D-A345-9C76-2E51FCDF8D5C}"/>
          </ac:spMkLst>
        </pc:spChg>
        <pc:spChg chg="mod">
          <ac:chgData name="Ginny Dudek" userId="787f50d1-3b77-4512-bcfb-ca490ebc47cd" providerId="ADAL" clId="{C4963451-921B-D247-AD7E-E5EF3373776B}" dt="2022-01-04T16:27:59.379" v="248" actId="2"/>
          <ac:spMkLst>
            <pc:docMk/>
            <pc:sldMk cId="956046528" sldId="2076137259"/>
            <ac:spMk id="315" creationId="{25DDE861-2B49-324C-B53A-9DA8AC7701FA}"/>
          </ac:spMkLst>
        </pc:spChg>
        <pc:spChg chg="add mod">
          <ac:chgData name="Ginny Dudek" userId="787f50d1-3b77-4512-bcfb-ca490ebc47cd" providerId="ADAL" clId="{C4963451-921B-D247-AD7E-E5EF3373776B}" dt="2022-01-04T16:59:24.773" v="621"/>
          <ac:spMkLst>
            <pc:docMk/>
            <pc:sldMk cId="956046528" sldId="2076137259"/>
            <ac:spMk id="318" creationId="{C5FB6FA7-3E55-2C4B-BE05-A975384A421C}"/>
          </ac:spMkLst>
        </pc:spChg>
        <pc:spChg chg="add del mod">
          <ac:chgData name="Ginny Dudek" userId="787f50d1-3b77-4512-bcfb-ca490ebc47cd" providerId="ADAL" clId="{C4963451-921B-D247-AD7E-E5EF3373776B}" dt="2022-01-04T17:02:37.046" v="646" actId="21"/>
          <ac:spMkLst>
            <pc:docMk/>
            <pc:sldMk cId="956046528" sldId="2076137259"/>
            <ac:spMk id="319" creationId="{053A3B07-9641-5C45-A3E9-3B38045C951F}"/>
          </ac:spMkLst>
        </pc:spChg>
        <pc:spChg chg="add del mod">
          <ac:chgData name="Ginny Dudek" userId="787f50d1-3b77-4512-bcfb-ca490ebc47cd" providerId="ADAL" clId="{C4963451-921B-D247-AD7E-E5EF3373776B}" dt="2022-01-04T17:07:12.936" v="671" actId="21"/>
          <ac:spMkLst>
            <pc:docMk/>
            <pc:sldMk cId="956046528" sldId="2076137259"/>
            <ac:spMk id="321" creationId="{848EAC93-3C10-7E4D-9A30-915688B2C36A}"/>
          </ac:spMkLst>
        </pc:spChg>
        <pc:spChg chg="mod">
          <ac:chgData name="Ginny Dudek" userId="787f50d1-3b77-4512-bcfb-ca490ebc47cd" providerId="ADAL" clId="{C4963451-921B-D247-AD7E-E5EF3373776B}" dt="2022-01-04T16:27:51.484" v="243" actId="2"/>
          <ac:spMkLst>
            <pc:docMk/>
            <pc:sldMk cId="956046528" sldId="2076137259"/>
            <ac:spMk id="387" creationId="{E1B25ED6-EC6A-2441-B747-E08314D84DB8}"/>
          </ac:spMkLst>
        </pc:spChg>
        <pc:spChg chg="mod">
          <ac:chgData name="Ginny Dudek" userId="787f50d1-3b77-4512-bcfb-ca490ebc47cd" providerId="ADAL" clId="{C4963451-921B-D247-AD7E-E5EF3373776B}" dt="2022-01-04T16:27:53.150" v="244" actId="2"/>
          <ac:spMkLst>
            <pc:docMk/>
            <pc:sldMk cId="956046528" sldId="2076137259"/>
            <ac:spMk id="395" creationId="{AB9F55E4-7045-5948-B8EE-99F99998B1AC}"/>
          </ac:spMkLst>
        </pc:spChg>
        <pc:spChg chg="mod">
          <ac:chgData name="Ginny Dudek" userId="787f50d1-3b77-4512-bcfb-ca490ebc47cd" providerId="ADAL" clId="{C4963451-921B-D247-AD7E-E5EF3373776B}" dt="2022-01-04T16:53:49.648" v="537" actId="1037"/>
          <ac:spMkLst>
            <pc:docMk/>
            <pc:sldMk cId="956046528" sldId="2076137259"/>
            <ac:spMk id="417" creationId="{6B0119E2-AFE5-9B47-BE0F-153904D888AD}"/>
          </ac:spMkLst>
        </pc:spChg>
        <pc:spChg chg="mod">
          <ac:chgData name="Ginny Dudek" userId="787f50d1-3b77-4512-bcfb-ca490ebc47cd" providerId="ADAL" clId="{C4963451-921B-D247-AD7E-E5EF3373776B}" dt="2022-01-04T16:53:49.648" v="537" actId="1037"/>
          <ac:spMkLst>
            <pc:docMk/>
            <pc:sldMk cId="956046528" sldId="2076137259"/>
            <ac:spMk id="418" creationId="{B3CBDEC0-D771-1345-99D2-60FC58342163}"/>
          </ac:spMkLst>
        </pc:spChg>
        <pc:spChg chg="mod">
          <ac:chgData name="Ginny Dudek" userId="787f50d1-3b77-4512-bcfb-ca490ebc47cd" providerId="ADAL" clId="{C4963451-921B-D247-AD7E-E5EF3373776B}" dt="2022-01-04T16:53:57.052" v="538" actId="14100"/>
          <ac:spMkLst>
            <pc:docMk/>
            <pc:sldMk cId="956046528" sldId="2076137259"/>
            <ac:spMk id="419" creationId="{F7712359-3FA7-764F-9DDF-9E39AD8E7235}"/>
          </ac:spMkLst>
        </pc:spChg>
        <pc:spChg chg="mod">
          <ac:chgData name="Ginny Dudek" userId="787f50d1-3b77-4512-bcfb-ca490ebc47cd" providerId="ADAL" clId="{C4963451-921B-D247-AD7E-E5EF3373776B}" dt="2022-01-04T16:53:49.648" v="537" actId="1037"/>
          <ac:spMkLst>
            <pc:docMk/>
            <pc:sldMk cId="956046528" sldId="2076137259"/>
            <ac:spMk id="420" creationId="{CDAE82E4-1061-2A43-9EC0-4CF5D09189AE}"/>
          </ac:spMkLst>
        </pc:spChg>
      </pc:sldChg>
      <pc:sldChg chg="addSp modSp mod chgLayout">
        <pc:chgData name="Ginny Dudek" userId="787f50d1-3b77-4512-bcfb-ca490ebc47cd" providerId="ADAL" clId="{C4963451-921B-D247-AD7E-E5EF3373776B}" dt="2022-01-04T16:40:51.878" v="394" actId="255"/>
        <pc:sldMkLst>
          <pc:docMk/>
          <pc:sldMk cId="275648896" sldId="2076137260"/>
        </pc:sldMkLst>
        <pc:spChg chg="add mod ord">
          <ac:chgData name="Ginny Dudek" userId="787f50d1-3b77-4512-bcfb-ca490ebc47cd" providerId="ADAL" clId="{C4963451-921B-D247-AD7E-E5EF3373776B}" dt="2022-01-04T16:40:40.765" v="392" actId="700"/>
          <ac:spMkLst>
            <pc:docMk/>
            <pc:sldMk cId="275648896" sldId="2076137260"/>
            <ac:spMk id="2" creationId="{D64E9E0A-5DFA-2B48-AA41-1D33D3C47916}"/>
          </ac:spMkLst>
        </pc:spChg>
        <pc:spChg chg="mod ord">
          <ac:chgData name="Ginny Dudek" userId="787f50d1-3b77-4512-bcfb-ca490ebc47cd" providerId="ADAL" clId="{C4963451-921B-D247-AD7E-E5EF3373776B}" dt="2022-01-04T16:40:51.878" v="394" actId="255"/>
          <ac:spMkLst>
            <pc:docMk/>
            <pc:sldMk cId="275648896" sldId="2076137260"/>
            <ac:spMk id="3" creationId="{C32BC60C-E59A-F546-B1C3-2554D1512938}"/>
          </ac:spMkLst>
        </pc:spChg>
      </pc:sldChg>
      <pc:sldChg chg="addSp delSp modSp mod modClrScheme chgLayout">
        <pc:chgData name="Ginny Dudek" userId="787f50d1-3b77-4512-bcfb-ca490ebc47cd" providerId="ADAL" clId="{C4963451-921B-D247-AD7E-E5EF3373776B}" dt="2022-01-04T16:21:49.897" v="189" actId="313"/>
        <pc:sldMkLst>
          <pc:docMk/>
          <pc:sldMk cId="1206412405" sldId="2076137262"/>
        </pc:sldMkLst>
        <pc:spChg chg="add del mod ord">
          <ac:chgData name="Ginny Dudek" userId="787f50d1-3b77-4512-bcfb-ca490ebc47cd" providerId="ADAL" clId="{C4963451-921B-D247-AD7E-E5EF3373776B}" dt="2022-01-04T16:16:03.674" v="96" actId="478"/>
          <ac:spMkLst>
            <pc:docMk/>
            <pc:sldMk cId="1206412405" sldId="2076137262"/>
            <ac:spMk id="2" creationId="{4E525EF7-1853-A241-9B35-F76DD45ECD2C}"/>
          </ac:spMkLst>
        </pc:spChg>
        <pc:spChg chg="mod ord">
          <ac:chgData name="Ginny Dudek" userId="787f50d1-3b77-4512-bcfb-ca490ebc47cd" providerId="ADAL" clId="{C4963451-921B-D247-AD7E-E5EF3373776B}" dt="2022-01-04T16:15:57.137" v="95" actId="14100"/>
          <ac:spMkLst>
            <pc:docMk/>
            <pc:sldMk cId="1206412405" sldId="2076137262"/>
            <ac:spMk id="6" creationId="{E1E82069-C113-5B4D-A800-27B4592DBF86}"/>
          </ac:spMkLst>
        </pc:spChg>
        <pc:spChg chg="mod">
          <ac:chgData name="Ginny Dudek" userId="787f50d1-3b77-4512-bcfb-ca490ebc47cd" providerId="ADAL" clId="{C4963451-921B-D247-AD7E-E5EF3373776B}" dt="2022-01-04T16:17:24.125" v="140" actId="1038"/>
          <ac:spMkLst>
            <pc:docMk/>
            <pc:sldMk cId="1206412405" sldId="2076137262"/>
            <ac:spMk id="7" creationId="{1EF1CE1A-9E6C-A840-A9F0-B02F6C1FFE64}"/>
          </ac:spMkLst>
        </pc:spChg>
        <pc:spChg chg="mod">
          <ac:chgData name="Ginny Dudek" userId="787f50d1-3b77-4512-bcfb-ca490ebc47cd" providerId="ADAL" clId="{C4963451-921B-D247-AD7E-E5EF3373776B}" dt="2022-01-04T16:17:24.125" v="140" actId="1038"/>
          <ac:spMkLst>
            <pc:docMk/>
            <pc:sldMk cId="1206412405" sldId="2076137262"/>
            <ac:spMk id="8" creationId="{1D4139CF-1F5D-ED48-935F-81B0EBAFDE4B}"/>
          </ac:spMkLst>
        </pc:spChg>
        <pc:spChg chg="mod">
          <ac:chgData name="Ginny Dudek" userId="787f50d1-3b77-4512-bcfb-ca490ebc47cd" providerId="ADAL" clId="{C4963451-921B-D247-AD7E-E5EF3373776B}" dt="2022-01-04T16:17:24.125" v="140" actId="1038"/>
          <ac:spMkLst>
            <pc:docMk/>
            <pc:sldMk cId="1206412405" sldId="2076137262"/>
            <ac:spMk id="9" creationId="{08B9CA56-2E2E-F547-8B0A-EC8C8D3A93BB}"/>
          </ac:spMkLst>
        </pc:spChg>
        <pc:spChg chg="mod">
          <ac:chgData name="Ginny Dudek" userId="787f50d1-3b77-4512-bcfb-ca490ebc47cd" providerId="ADAL" clId="{C4963451-921B-D247-AD7E-E5EF3373776B}" dt="2022-01-04T16:17:24.125" v="140" actId="1038"/>
          <ac:spMkLst>
            <pc:docMk/>
            <pc:sldMk cId="1206412405" sldId="2076137262"/>
            <ac:spMk id="12" creationId="{A68C613F-D3D9-7648-BEC4-DF15BC0306E8}"/>
          </ac:spMkLst>
        </pc:spChg>
        <pc:spChg chg="mod">
          <ac:chgData name="Ginny Dudek" userId="787f50d1-3b77-4512-bcfb-ca490ebc47cd" providerId="ADAL" clId="{C4963451-921B-D247-AD7E-E5EF3373776B}" dt="2022-01-04T16:17:24.125" v="140" actId="1038"/>
          <ac:spMkLst>
            <pc:docMk/>
            <pc:sldMk cId="1206412405" sldId="2076137262"/>
            <ac:spMk id="13" creationId="{BCA6D4D5-4CD5-F449-89A4-AF187DABD2C3}"/>
          </ac:spMkLst>
        </pc:spChg>
        <pc:spChg chg="mod">
          <ac:chgData name="Ginny Dudek" userId="787f50d1-3b77-4512-bcfb-ca490ebc47cd" providerId="ADAL" clId="{C4963451-921B-D247-AD7E-E5EF3373776B}" dt="2022-01-04T16:17:24.125" v="140" actId="1038"/>
          <ac:spMkLst>
            <pc:docMk/>
            <pc:sldMk cId="1206412405" sldId="2076137262"/>
            <ac:spMk id="14" creationId="{59832E5C-E381-4541-BF01-CCAE2780B290}"/>
          </ac:spMkLst>
        </pc:spChg>
        <pc:spChg chg="mod">
          <ac:chgData name="Ginny Dudek" userId="787f50d1-3b77-4512-bcfb-ca490ebc47cd" providerId="ADAL" clId="{C4963451-921B-D247-AD7E-E5EF3373776B}" dt="2022-01-04T16:17:24.125" v="140" actId="1038"/>
          <ac:spMkLst>
            <pc:docMk/>
            <pc:sldMk cId="1206412405" sldId="2076137262"/>
            <ac:spMk id="15" creationId="{A0E617C6-387C-DC4E-BC31-CBDB5A36487D}"/>
          </ac:spMkLst>
        </pc:spChg>
        <pc:spChg chg="mod">
          <ac:chgData name="Ginny Dudek" userId="787f50d1-3b77-4512-bcfb-ca490ebc47cd" providerId="ADAL" clId="{C4963451-921B-D247-AD7E-E5EF3373776B}" dt="2022-01-04T16:17:24.125" v="140" actId="1038"/>
          <ac:spMkLst>
            <pc:docMk/>
            <pc:sldMk cId="1206412405" sldId="2076137262"/>
            <ac:spMk id="16" creationId="{7BC94F77-470E-BA4B-923F-D8C28D2DFBA5}"/>
          </ac:spMkLst>
        </pc:spChg>
        <pc:spChg chg="mod">
          <ac:chgData name="Ginny Dudek" userId="787f50d1-3b77-4512-bcfb-ca490ebc47cd" providerId="ADAL" clId="{C4963451-921B-D247-AD7E-E5EF3373776B}" dt="2022-01-04T16:17:24.125" v="140" actId="1038"/>
          <ac:spMkLst>
            <pc:docMk/>
            <pc:sldMk cId="1206412405" sldId="2076137262"/>
            <ac:spMk id="17" creationId="{042A1723-D7C7-A749-9277-124C1C4AFA3D}"/>
          </ac:spMkLst>
        </pc:spChg>
        <pc:spChg chg="mod">
          <ac:chgData name="Ginny Dudek" userId="787f50d1-3b77-4512-bcfb-ca490ebc47cd" providerId="ADAL" clId="{C4963451-921B-D247-AD7E-E5EF3373776B}" dt="2022-01-04T16:17:24.125" v="140" actId="1038"/>
          <ac:spMkLst>
            <pc:docMk/>
            <pc:sldMk cId="1206412405" sldId="2076137262"/>
            <ac:spMk id="18" creationId="{F9E98A82-36A7-FC43-BFD9-DFD3D8E664B4}"/>
          </ac:spMkLst>
        </pc:spChg>
        <pc:spChg chg="mod">
          <ac:chgData name="Ginny Dudek" userId="787f50d1-3b77-4512-bcfb-ca490ebc47cd" providerId="ADAL" clId="{C4963451-921B-D247-AD7E-E5EF3373776B}" dt="2022-01-04T16:17:24.125" v="140" actId="1038"/>
          <ac:spMkLst>
            <pc:docMk/>
            <pc:sldMk cId="1206412405" sldId="2076137262"/>
            <ac:spMk id="19" creationId="{594605C1-438F-3F48-9EC9-7902A30C42EB}"/>
          </ac:spMkLst>
        </pc:spChg>
        <pc:spChg chg="mod">
          <ac:chgData name="Ginny Dudek" userId="787f50d1-3b77-4512-bcfb-ca490ebc47cd" providerId="ADAL" clId="{C4963451-921B-D247-AD7E-E5EF3373776B}" dt="2022-01-04T16:17:24.125" v="140" actId="1038"/>
          <ac:spMkLst>
            <pc:docMk/>
            <pc:sldMk cId="1206412405" sldId="2076137262"/>
            <ac:spMk id="20" creationId="{A435C17D-6108-2743-A947-06C5AD1E1431}"/>
          </ac:spMkLst>
        </pc:spChg>
        <pc:spChg chg="mod">
          <ac:chgData name="Ginny Dudek" userId="787f50d1-3b77-4512-bcfb-ca490ebc47cd" providerId="ADAL" clId="{C4963451-921B-D247-AD7E-E5EF3373776B}" dt="2022-01-04T16:17:24.125" v="140" actId="1038"/>
          <ac:spMkLst>
            <pc:docMk/>
            <pc:sldMk cId="1206412405" sldId="2076137262"/>
            <ac:spMk id="21" creationId="{37A7876B-76BF-FB4F-AC1C-3E1EC20D1E90}"/>
          </ac:spMkLst>
        </pc:spChg>
        <pc:spChg chg="mod">
          <ac:chgData name="Ginny Dudek" userId="787f50d1-3b77-4512-bcfb-ca490ebc47cd" providerId="ADAL" clId="{C4963451-921B-D247-AD7E-E5EF3373776B}" dt="2022-01-04T16:17:24.125" v="140" actId="1038"/>
          <ac:spMkLst>
            <pc:docMk/>
            <pc:sldMk cId="1206412405" sldId="2076137262"/>
            <ac:spMk id="22" creationId="{4F7CB441-7E38-B844-A0AA-E958C6D59807}"/>
          </ac:spMkLst>
        </pc:spChg>
        <pc:spChg chg="mod">
          <ac:chgData name="Ginny Dudek" userId="787f50d1-3b77-4512-bcfb-ca490ebc47cd" providerId="ADAL" clId="{C4963451-921B-D247-AD7E-E5EF3373776B}" dt="2022-01-04T16:21:49.897" v="189" actId="313"/>
          <ac:spMkLst>
            <pc:docMk/>
            <pc:sldMk cId="1206412405" sldId="2076137262"/>
            <ac:spMk id="23" creationId="{76B02BE1-0896-4640-8D4E-46B9C84238A6}"/>
          </ac:spMkLst>
        </pc:spChg>
        <pc:spChg chg="mod">
          <ac:chgData name="Ginny Dudek" userId="787f50d1-3b77-4512-bcfb-ca490ebc47cd" providerId="ADAL" clId="{C4963451-921B-D247-AD7E-E5EF3373776B}" dt="2022-01-04T16:17:24.125" v="140" actId="1038"/>
          <ac:spMkLst>
            <pc:docMk/>
            <pc:sldMk cId="1206412405" sldId="2076137262"/>
            <ac:spMk id="25" creationId="{84F78929-5325-AC4B-885B-FD1A162865E1}"/>
          </ac:spMkLst>
        </pc:spChg>
        <pc:spChg chg="mod">
          <ac:chgData name="Ginny Dudek" userId="787f50d1-3b77-4512-bcfb-ca490ebc47cd" providerId="ADAL" clId="{C4963451-921B-D247-AD7E-E5EF3373776B}" dt="2022-01-04T16:17:24.125" v="140" actId="1038"/>
          <ac:spMkLst>
            <pc:docMk/>
            <pc:sldMk cId="1206412405" sldId="2076137262"/>
            <ac:spMk id="26" creationId="{00875ECB-9E84-6240-A656-5F7D25243596}"/>
          </ac:spMkLst>
        </pc:spChg>
        <pc:spChg chg="mod">
          <ac:chgData name="Ginny Dudek" userId="787f50d1-3b77-4512-bcfb-ca490ebc47cd" providerId="ADAL" clId="{C4963451-921B-D247-AD7E-E5EF3373776B}" dt="2022-01-04T16:17:24.125" v="140" actId="1038"/>
          <ac:spMkLst>
            <pc:docMk/>
            <pc:sldMk cId="1206412405" sldId="2076137262"/>
            <ac:spMk id="31" creationId="{87FE4505-7BF6-4140-B9C1-8A244B3DAFD1}"/>
          </ac:spMkLst>
        </pc:spChg>
        <pc:spChg chg="mod">
          <ac:chgData name="Ginny Dudek" userId="787f50d1-3b77-4512-bcfb-ca490ebc47cd" providerId="ADAL" clId="{C4963451-921B-D247-AD7E-E5EF3373776B}" dt="2022-01-04T16:17:24.125" v="140" actId="1038"/>
          <ac:spMkLst>
            <pc:docMk/>
            <pc:sldMk cId="1206412405" sldId="2076137262"/>
            <ac:spMk id="37" creationId="{11DDFBDF-E770-634D-BAA5-4506461995EF}"/>
          </ac:spMkLst>
        </pc:spChg>
        <pc:spChg chg="mod">
          <ac:chgData name="Ginny Dudek" userId="787f50d1-3b77-4512-bcfb-ca490ebc47cd" providerId="ADAL" clId="{C4963451-921B-D247-AD7E-E5EF3373776B}" dt="2022-01-04T16:17:24.125" v="140" actId="1038"/>
          <ac:spMkLst>
            <pc:docMk/>
            <pc:sldMk cId="1206412405" sldId="2076137262"/>
            <ac:spMk id="38" creationId="{F620502A-0BA1-0E40-A548-FEF56A778E1B}"/>
          </ac:spMkLst>
        </pc:spChg>
        <pc:spChg chg="mod">
          <ac:chgData name="Ginny Dudek" userId="787f50d1-3b77-4512-bcfb-ca490ebc47cd" providerId="ADAL" clId="{C4963451-921B-D247-AD7E-E5EF3373776B}" dt="2022-01-04T16:17:24.125" v="140" actId="1038"/>
          <ac:spMkLst>
            <pc:docMk/>
            <pc:sldMk cId="1206412405" sldId="2076137262"/>
            <ac:spMk id="39" creationId="{B854C3A9-FB77-AA44-8D21-EB240300A03D}"/>
          </ac:spMkLst>
        </pc:spChg>
        <pc:spChg chg="mod">
          <ac:chgData name="Ginny Dudek" userId="787f50d1-3b77-4512-bcfb-ca490ebc47cd" providerId="ADAL" clId="{C4963451-921B-D247-AD7E-E5EF3373776B}" dt="2022-01-04T16:17:24.125" v="140" actId="1038"/>
          <ac:spMkLst>
            <pc:docMk/>
            <pc:sldMk cId="1206412405" sldId="2076137262"/>
            <ac:spMk id="40" creationId="{2D2F935B-4C91-2042-B469-A422323F72E9}"/>
          </ac:spMkLst>
        </pc:spChg>
        <pc:spChg chg="mod">
          <ac:chgData name="Ginny Dudek" userId="787f50d1-3b77-4512-bcfb-ca490ebc47cd" providerId="ADAL" clId="{C4963451-921B-D247-AD7E-E5EF3373776B}" dt="2022-01-04T16:17:24.125" v="140" actId="1038"/>
          <ac:spMkLst>
            <pc:docMk/>
            <pc:sldMk cId="1206412405" sldId="2076137262"/>
            <ac:spMk id="41" creationId="{C8AE342C-1F75-DF46-A9F3-A61EC7821FCA}"/>
          </ac:spMkLst>
        </pc:spChg>
        <pc:spChg chg="add mod">
          <ac:chgData name="Ginny Dudek" userId="787f50d1-3b77-4512-bcfb-ca490ebc47cd" providerId="ADAL" clId="{C4963451-921B-D247-AD7E-E5EF3373776B}" dt="2022-01-04T16:18:19.916" v="147"/>
          <ac:spMkLst>
            <pc:docMk/>
            <pc:sldMk cId="1206412405" sldId="2076137262"/>
            <ac:spMk id="52" creationId="{DE97737E-A39C-DA4C-9086-AB0AA5068F8B}"/>
          </ac:spMkLst>
        </pc:spChg>
        <pc:grpChg chg="mod">
          <ac:chgData name="Ginny Dudek" userId="787f50d1-3b77-4512-bcfb-ca490ebc47cd" providerId="ADAL" clId="{C4963451-921B-D247-AD7E-E5EF3373776B}" dt="2022-01-04T16:17:24.125" v="140" actId="1038"/>
          <ac:grpSpMkLst>
            <pc:docMk/>
            <pc:sldMk cId="1206412405" sldId="2076137262"/>
            <ac:grpSpMk id="49" creationId="{E8A5D433-AB51-6E42-BC9A-20A150BA47AA}"/>
          </ac:grpSpMkLst>
        </pc:grpChg>
        <pc:picChg chg="mod">
          <ac:chgData name="Ginny Dudek" userId="787f50d1-3b77-4512-bcfb-ca490ebc47cd" providerId="ADAL" clId="{C4963451-921B-D247-AD7E-E5EF3373776B}" dt="2022-01-04T16:17:24.125" v="140" actId="1038"/>
          <ac:picMkLst>
            <pc:docMk/>
            <pc:sldMk cId="1206412405" sldId="2076137262"/>
            <ac:picMk id="32" creationId="{F91EE93B-F042-B24A-ADB8-5183C43D3676}"/>
          </ac:picMkLst>
        </pc:picChg>
        <pc:picChg chg="mod">
          <ac:chgData name="Ginny Dudek" userId="787f50d1-3b77-4512-bcfb-ca490ebc47cd" providerId="ADAL" clId="{C4963451-921B-D247-AD7E-E5EF3373776B}" dt="2022-01-04T16:17:24.125" v="140" actId="1038"/>
          <ac:picMkLst>
            <pc:docMk/>
            <pc:sldMk cId="1206412405" sldId="2076137262"/>
            <ac:picMk id="33" creationId="{C7EC4F61-E6D3-C543-B0FE-B93C4473F383}"/>
          </ac:picMkLst>
        </pc:picChg>
        <pc:picChg chg="mod">
          <ac:chgData name="Ginny Dudek" userId="787f50d1-3b77-4512-bcfb-ca490ebc47cd" providerId="ADAL" clId="{C4963451-921B-D247-AD7E-E5EF3373776B}" dt="2022-01-04T16:17:24.125" v="140" actId="1038"/>
          <ac:picMkLst>
            <pc:docMk/>
            <pc:sldMk cId="1206412405" sldId="2076137262"/>
            <ac:picMk id="42" creationId="{4B0B169C-1A2B-D14F-8A09-4F46690A8178}"/>
          </ac:picMkLst>
        </pc:picChg>
        <pc:picChg chg="mod">
          <ac:chgData name="Ginny Dudek" userId="787f50d1-3b77-4512-bcfb-ca490ebc47cd" providerId="ADAL" clId="{C4963451-921B-D247-AD7E-E5EF3373776B}" dt="2022-01-04T16:17:24.125" v="140" actId="1038"/>
          <ac:picMkLst>
            <pc:docMk/>
            <pc:sldMk cId="1206412405" sldId="2076137262"/>
            <ac:picMk id="43" creationId="{C6BD6DDC-3F08-F842-B507-858E5A315F34}"/>
          </ac:picMkLst>
        </pc:picChg>
        <pc:picChg chg="mod">
          <ac:chgData name="Ginny Dudek" userId="787f50d1-3b77-4512-bcfb-ca490ebc47cd" providerId="ADAL" clId="{C4963451-921B-D247-AD7E-E5EF3373776B}" dt="2022-01-04T16:17:24.125" v="140" actId="1038"/>
          <ac:picMkLst>
            <pc:docMk/>
            <pc:sldMk cId="1206412405" sldId="2076137262"/>
            <ac:picMk id="44" creationId="{DE0B6B4D-1A6E-1243-B785-11B975C52CD0}"/>
          </ac:picMkLst>
        </pc:picChg>
        <pc:picChg chg="mod">
          <ac:chgData name="Ginny Dudek" userId="787f50d1-3b77-4512-bcfb-ca490ebc47cd" providerId="ADAL" clId="{C4963451-921B-D247-AD7E-E5EF3373776B}" dt="2022-01-04T16:17:24.125" v="140" actId="1038"/>
          <ac:picMkLst>
            <pc:docMk/>
            <pc:sldMk cId="1206412405" sldId="2076137262"/>
            <ac:picMk id="45" creationId="{B028028B-376B-7643-9F7D-E65DC1818AB8}"/>
          </ac:picMkLst>
        </pc:picChg>
        <pc:cxnChg chg="mod">
          <ac:chgData name="Ginny Dudek" userId="787f50d1-3b77-4512-bcfb-ca490ebc47cd" providerId="ADAL" clId="{C4963451-921B-D247-AD7E-E5EF3373776B}" dt="2022-01-04T16:17:24.125" v="140" actId="1038"/>
          <ac:cxnSpMkLst>
            <pc:docMk/>
            <pc:sldMk cId="1206412405" sldId="2076137262"/>
            <ac:cxnSpMk id="27" creationId="{F4A25ED8-BEF5-6045-BF81-2E084C9ADA52}"/>
          </ac:cxnSpMkLst>
        </pc:cxnChg>
        <pc:cxnChg chg="mod">
          <ac:chgData name="Ginny Dudek" userId="787f50d1-3b77-4512-bcfb-ca490ebc47cd" providerId="ADAL" clId="{C4963451-921B-D247-AD7E-E5EF3373776B}" dt="2022-01-04T16:17:24.125" v="140" actId="1038"/>
          <ac:cxnSpMkLst>
            <pc:docMk/>
            <pc:sldMk cId="1206412405" sldId="2076137262"/>
            <ac:cxnSpMk id="28" creationId="{F531C60E-ABF3-2042-8F07-8EA5128368AE}"/>
          </ac:cxnSpMkLst>
        </pc:cxnChg>
        <pc:cxnChg chg="mod">
          <ac:chgData name="Ginny Dudek" userId="787f50d1-3b77-4512-bcfb-ca490ebc47cd" providerId="ADAL" clId="{C4963451-921B-D247-AD7E-E5EF3373776B}" dt="2022-01-04T16:17:24.125" v="140" actId="1038"/>
          <ac:cxnSpMkLst>
            <pc:docMk/>
            <pc:sldMk cId="1206412405" sldId="2076137262"/>
            <ac:cxnSpMk id="29" creationId="{1295FDD8-F997-5846-88F3-C4FB0D18934F}"/>
          </ac:cxnSpMkLst>
        </pc:cxnChg>
        <pc:cxnChg chg="mod">
          <ac:chgData name="Ginny Dudek" userId="787f50d1-3b77-4512-bcfb-ca490ebc47cd" providerId="ADAL" clId="{C4963451-921B-D247-AD7E-E5EF3373776B}" dt="2022-01-04T16:17:24.125" v="140" actId="1038"/>
          <ac:cxnSpMkLst>
            <pc:docMk/>
            <pc:sldMk cId="1206412405" sldId="2076137262"/>
            <ac:cxnSpMk id="30" creationId="{9C54894E-EB9C-C64C-B3F9-87A2578344E5}"/>
          </ac:cxnSpMkLst>
        </pc:cxnChg>
        <pc:cxnChg chg="mod">
          <ac:chgData name="Ginny Dudek" userId="787f50d1-3b77-4512-bcfb-ca490ebc47cd" providerId="ADAL" clId="{C4963451-921B-D247-AD7E-E5EF3373776B}" dt="2022-01-04T16:17:24.125" v="140" actId="1038"/>
          <ac:cxnSpMkLst>
            <pc:docMk/>
            <pc:sldMk cId="1206412405" sldId="2076137262"/>
            <ac:cxnSpMk id="34" creationId="{E7EE96D1-A822-CE41-8E94-80A664612DEE}"/>
          </ac:cxnSpMkLst>
        </pc:cxnChg>
        <pc:cxnChg chg="mod">
          <ac:chgData name="Ginny Dudek" userId="787f50d1-3b77-4512-bcfb-ca490ebc47cd" providerId="ADAL" clId="{C4963451-921B-D247-AD7E-E5EF3373776B}" dt="2022-01-04T16:17:24.125" v="140" actId="1038"/>
          <ac:cxnSpMkLst>
            <pc:docMk/>
            <pc:sldMk cId="1206412405" sldId="2076137262"/>
            <ac:cxnSpMk id="35" creationId="{BE1623FD-2AF2-EF43-B5A5-D6606ECF4F9E}"/>
          </ac:cxnSpMkLst>
        </pc:cxnChg>
        <pc:cxnChg chg="mod">
          <ac:chgData name="Ginny Dudek" userId="787f50d1-3b77-4512-bcfb-ca490ebc47cd" providerId="ADAL" clId="{C4963451-921B-D247-AD7E-E5EF3373776B}" dt="2022-01-04T16:17:24.125" v="140" actId="1038"/>
          <ac:cxnSpMkLst>
            <pc:docMk/>
            <pc:sldMk cId="1206412405" sldId="2076137262"/>
            <ac:cxnSpMk id="36" creationId="{7035BC90-D6B4-8844-9A90-16CA9C40B80A}"/>
          </ac:cxnSpMkLst>
        </pc:cxnChg>
        <pc:cxnChg chg="mod">
          <ac:chgData name="Ginny Dudek" userId="787f50d1-3b77-4512-bcfb-ca490ebc47cd" providerId="ADAL" clId="{C4963451-921B-D247-AD7E-E5EF3373776B}" dt="2022-01-04T16:17:24.125" v="140" actId="1038"/>
          <ac:cxnSpMkLst>
            <pc:docMk/>
            <pc:sldMk cId="1206412405" sldId="2076137262"/>
            <ac:cxnSpMk id="46" creationId="{B0E2E152-206A-3742-B9E0-CC97DDEE7FD9}"/>
          </ac:cxnSpMkLst>
        </pc:cxnChg>
        <pc:cxnChg chg="mod">
          <ac:chgData name="Ginny Dudek" userId="787f50d1-3b77-4512-bcfb-ca490ebc47cd" providerId="ADAL" clId="{C4963451-921B-D247-AD7E-E5EF3373776B}" dt="2022-01-04T16:17:24.125" v="140" actId="1038"/>
          <ac:cxnSpMkLst>
            <pc:docMk/>
            <pc:sldMk cId="1206412405" sldId="2076137262"/>
            <ac:cxnSpMk id="47" creationId="{EB5032AD-B7C1-C048-A779-9693977E231A}"/>
          </ac:cxnSpMkLst>
        </pc:cxnChg>
        <pc:cxnChg chg="mod">
          <ac:chgData name="Ginny Dudek" userId="787f50d1-3b77-4512-bcfb-ca490ebc47cd" providerId="ADAL" clId="{C4963451-921B-D247-AD7E-E5EF3373776B}" dt="2022-01-04T16:17:24.125" v="140" actId="1038"/>
          <ac:cxnSpMkLst>
            <pc:docMk/>
            <pc:sldMk cId="1206412405" sldId="2076137262"/>
            <ac:cxnSpMk id="48" creationId="{D54CCF30-9DE9-E449-8E4E-36E8DA47F634}"/>
          </ac:cxnSpMkLst>
        </pc:cxnChg>
      </pc:sldChg>
      <pc:sldChg chg="addSp delSp modSp mod modClrScheme chgLayout">
        <pc:chgData name="Ginny Dudek" userId="787f50d1-3b77-4512-bcfb-ca490ebc47cd" providerId="ADAL" clId="{C4963451-921B-D247-AD7E-E5EF3373776B}" dt="2022-01-04T17:15:31.572" v="747"/>
        <pc:sldMkLst>
          <pc:docMk/>
          <pc:sldMk cId="3811006980" sldId="2076137263"/>
        </pc:sldMkLst>
        <pc:spChg chg="mod ord">
          <ac:chgData name="Ginny Dudek" userId="787f50d1-3b77-4512-bcfb-ca490ebc47cd" providerId="ADAL" clId="{C4963451-921B-D247-AD7E-E5EF3373776B}" dt="2022-01-04T17:14:43.684" v="741" actId="20577"/>
          <ac:spMkLst>
            <pc:docMk/>
            <pc:sldMk cId="3811006980" sldId="2076137263"/>
            <ac:spMk id="3" creationId="{F8DEC720-CEB1-EA48-B0AB-3E859A190672}"/>
          </ac:spMkLst>
        </pc:spChg>
        <pc:spChg chg="mod ord">
          <ac:chgData name="Ginny Dudek" userId="787f50d1-3b77-4512-bcfb-ca490ebc47cd" providerId="ADAL" clId="{C4963451-921B-D247-AD7E-E5EF3373776B}" dt="2022-01-04T17:14:59.657" v="743" actId="1076"/>
          <ac:spMkLst>
            <pc:docMk/>
            <pc:sldMk cId="3811006980" sldId="2076137263"/>
            <ac:spMk id="4" creationId="{41BF350F-4542-E845-873F-AEFA15B82C85}"/>
          </ac:spMkLst>
        </pc:spChg>
        <pc:spChg chg="mod">
          <ac:chgData name="Ginny Dudek" userId="787f50d1-3b77-4512-bcfb-ca490ebc47cd" providerId="ADAL" clId="{C4963451-921B-D247-AD7E-E5EF3373776B}" dt="2022-01-04T17:15:06.038" v="744" actId="14100"/>
          <ac:spMkLst>
            <pc:docMk/>
            <pc:sldMk cId="3811006980" sldId="2076137263"/>
            <ac:spMk id="5" creationId="{4CB79C45-7492-9249-880F-DE10061982B7}"/>
          </ac:spMkLst>
        </pc:spChg>
        <pc:spChg chg="mod">
          <ac:chgData name="Ginny Dudek" userId="787f50d1-3b77-4512-bcfb-ca490ebc47cd" providerId="ADAL" clId="{C4963451-921B-D247-AD7E-E5EF3373776B}" dt="2022-01-04T17:15:21.302" v="746" actId="255"/>
          <ac:spMkLst>
            <pc:docMk/>
            <pc:sldMk cId="3811006980" sldId="2076137263"/>
            <ac:spMk id="6" creationId="{D507E0AB-703A-5E41-B769-A8A870ED46C4}"/>
          </ac:spMkLst>
        </pc:spChg>
        <pc:spChg chg="add del mod">
          <ac:chgData name="Ginny Dudek" userId="787f50d1-3b77-4512-bcfb-ca490ebc47cd" providerId="ADAL" clId="{C4963451-921B-D247-AD7E-E5EF3373776B}" dt="2022-01-04T17:14:28.346" v="735"/>
          <ac:spMkLst>
            <pc:docMk/>
            <pc:sldMk cId="3811006980" sldId="2076137263"/>
            <ac:spMk id="7" creationId="{8935B0CC-5A92-6E41-8737-48DDBA7A5138}"/>
          </ac:spMkLst>
        </pc:spChg>
        <pc:spChg chg="add mod">
          <ac:chgData name="Ginny Dudek" userId="787f50d1-3b77-4512-bcfb-ca490ebc47cd" providerId="ADAL" clId="{C4963451-921B-D247-AD7E-E5EF3373776B}" dt="2022-01-04T17:15:31.572" v="747"/>
          <ac:spMkLst>
            <pc:docMk/>
            <pc:sldMk cId="3811006980" sldId="2076137263"/>
            <ac:spMk id="8" creationId="{C95CD82D-95B1-AE48-AE8B-E50313CB4D0B}"/>
          </ac:spMkLst>
        </pc:spChg>
      </pc:sldChg>
      <pc:sldChg chg="addSp delSp modSp mod chgLayout modNotesTx">
        <pc:chgData name="Ginny Dudek" userId="787f50d1-3b77-4512-bcfb-ca490ebc47cd" providerId="ADAL" clId="{C4963451-921B-D247-AD7E-E5EF3373776B}" dt="2022-01-04T17:17:17.191" v="815" actId="21"/>
        <pc:sldMkLst>
          <pc:docMk/>
          <pc:sldMk cId="23959195" sldId="2076137264"/>
        </pc:sldMkLst>
        <pc:spChg chg="add mod ord">
          <ac:chgData name="Ginny Dudek" userId="787f50d1-3b77-4512-bcfb-ca490ebc47cd" providerId="ADAL" clId="{C4963451-921B-D247-AD7E-E5EF3373776B}" dt="2022-01-04T17:15:58.756" v="748" actId="700"/>
          <ac:spMkLst>
            <pc:docMk/>
            <pc:sldMk cId="23959195" sldId="2076137264"/>
            <ac:spMk id="2" creationId="{5716E974-C848-BF4E-95C7-C8623A5F2F93}"/>
          </ac:spMkLst>
        </pc:spChg>
        <pc:spChg chg="mod ord">
          <ac:chgData name="Ginny Dudek" userId="787f50d1-3b77-4512-bcfb-ca490ebc47cd" providerId="ADAL" clId="{C4963451-921B-D247-AD7E-E5EF3373776B}" dt="2022-01-04T17:15:58.760" v="749" actId="27636"/>
          <ac:spMkLst>
            <pc:docMk/>
            <pc:sldMk cId="23959195" sldId="2076137264"/>
            <ac:spMk id="3" creationId="{351AD607-3691-C148-B362-38F4E04A050B}"/>
          </ac:spMkLst>
        </pc:spChg>
        <pc:spChg chg="mod">
          <ac:chgData name="Ginny Dudek" userId="787f50d1-3b77-4512-bcfb-ca490ebc47cd" providerId="ADAL" clId="{C4963451-921B-D247-AD7E-E5EF3373776B}" dt="2022-01-04T17:16:43.974" v="811" actId="1037"/>
          <ac:spMkLst>
            <pc:docMk/>
            <pc:sldMk cId="23959195" sldId="2076137264"/>
            <ac:spMk id="4" creationId="{2E0A1AEC-5BEB-BC40-8F3F-90A3EC66F6BC}"/>
          </ac:spMkLst>
        </pc:spChg>
        <pc:spChg chg="mod">
          <ac:chgData name="Ginny Dudek" userId="787f50d1-3b77-4512-bcfb-ca490ebc47cd" providerId="ADAL" clId="{C4963451-921B-D247-AD7E-E5EF3373776B}" dt="2022-01-04T17:16:43.974" v="811" actId="1037"/>
          <ac:spMkLst>
            <pc:docMk/>
            <pc:sldMk cId="23959195" sldId="2076137264"/>
            <ac:spMk id="6" creationId="{CAA5875C-D4ED-FC43-8E22-88F3E4E7D93E}"/>
          </ac:spMkLst>
        </pc:spChg>
        <pc:spChg chg="mod">
          <ac:chgData name="Ginny Dudek" userId="787f50d1-3b77-4512-bcfb-ca490ebc47cd" providerId="ADAL" clId="{C4963451-921B-D247-AD7E-E5EF3373776B}" dt="2022-01-04T17:16:43.974" v="811" actId="1037"/>
          <ac:spMkLst>
            <pc:docMk/>
            <pc:sldMk cId="23959195" sldId="2076137264"/>
            <ac:spMk id="22" creationId="{AE00474B-01E7-CE48-8316-F4FEB161DD21}"/>
          </ac:spMkLst>
        </pc:spChg>
        <pc:spChg chg="mod">
          <ac:chgData name="Ginny Dudek" userId="787f50d1-3b77-4512-bcfb-ca490ebc47cd" providerId="ADAL" clId="{C4963451-921B-D247-AD7E-E5EF3373776B}" dt="2022-01-04T17:16:43.974" v="811" actId="1037"/>
          <ac:spMkLst>
            <pc:docMk/>
            <pc:sldMk cId="23959195" sldId="2076137264"/>
            <ac:spMk id="23" creationId="{A0FA20E7-8765-2541-8177-BD06A5442C19}"/>
          </ac:spMkLst>
        </pc:spChg>
        <pc:spChg chg="mod">
          <ac:chgData name="Ginny Dudek" userId="787f50d1-3b77-4512-bcfb-ca490ebc47cd" providerId="ADAL" clId="{C4963451-921B-D247-AD7E-E5EF3373776B}" dt="2022-01-04T17:16:43.974" v="811" actId="1037"/>
          <ac:spMkLst>
            <pc:docMk/>
            <pc:sldMk cId="23959195" sldId="2076137264"/>
            <ac:spMk id="24" creationId="{05B606D4-5A89-984B-985B-9664435F08AD}"/>
          </ac:spMkLst>
        </pc:spChg>
        <pc:spChg chg="mod">
          <ac:chgData name="Ginny Dudek" userId="787f50d1-3b77-4512-bcfb-ca490ebc47cd" providerId="ADAL" clId="{C4963451-921B-D247-AD7E-E5EF3373776B}" dt="2022-01-04T17:16:43.974" v="811" actId="1037"/>
          <ac:spMkLst>
            <pc:docMk/>
            <pc:sldMk cId="23959195" sldId="2076137264"/>
            <ac:spMk id="25" creationId="{24E930EA-D904-4E45-827C-A2B375D1AC36}"/>
          </ac:spMkLst>
        </pc:spChg>
        <pc:spChg chg="mod">
          <ac:chgData name="Ginny Dudek" userId="787f50d1-3b77-4512-bcfb-ca490ebc47cd" providerId="ADAL" clId="{C4963451-921B-D247-AD7E-E5EF3373776B}" dt="2022-01-04T17:16:43.974" v="811" actId="1037"/>
          <ac:spMkLst>
            <pc:docMk/>
            <pc:sldMk cId="23959195" sldId="2076137264"/>
            <ac:spMk id="26" creationId="{40A974A6-46AB-9E48-B1D5-2268A0E8EBF2}"/>
          </ac:spMkLst>
        </pc:spChg>
        <pc:spChg chg="mod">
          <ac:chgData name="Ginny Dudek" userId="787f50d1-3b77-4512-bcfb-ca490ebc47cd" providerId="ADAL" clId="{C4963451-921B-D247-AD7E-E5EF3373776B}" dt="2022-01-04T17:16:43.974" v="811" actId="1037"/>
          <ac:spMkLst>
            <pc:docMk/>
            <pc:sldMk cId="23959195" sldId="2076137264"/>
            <ac:spMk id="27" creationId="{D8192776-EE2A-3549-860A-81D73AEE5598}"/>
          </ac:spMkLst>
        </pc:spChg>
        <pc:spChg chg="mod">
          <ac:chgData name="Ginny Dudek" userId="787f50d1-3b77-4512-bcfb-ca490ebc47cd" providerId="ADAL" clId="{C4963451-921B-D247-AD7E-E5EF3373776B}" dt="2022-01-04T17:16:43.974" v="811" actId="1037"/>
          <ac:spMkLst>
            <pc:docMk/>
            <pc:sldMk cId="23959195" sldId="2076137264"/>
            <ac:spMk id="28" creationId="{4C4E0B65-9F77-3042-9063-714C7D6D9874}"/>
          </ac:spMkLst>
        </pc:spChg>
        <pc:spChg chg="mod">
          <ac:chgData name="Ginny Dudek" userId="787f50d1-3b77-4512-bcfb-ca490ebc47cd" providerId="ADAL" clId="{C4963451-921B-D247-AD7E-E5EF3373776B}" dt="2022-01-04T17:16:43.974" v="811" actId="1037"/>
          <ac:spMkLst>
            <pc:docMk/>
            <pc:sldMk cId="23959195" sldId="2076137264"/>
            <ac:spMk id="29" creationId="{D6875753-2AB4-A440-953F-A3AB8604564D}"/>
          </ac:spMkLst>
        </pc:spChg>
        <pc:spChg chg="mod">
          <ac:chgData name="Ginny Dudek" userId="787f50d1-3b77-4512-bcfb-ca490ebc47cd" providerId="ADAL" clId="{C4963451-921B-D247-AD7E-E5EF3373776B}" dt="2022-01-04T17:16:43.974" v="811" actId="1037"/>
          <ac:spMkLst>
            <pc:docMk/>
            <pc:sldMk cId="23959195" sldId="2076137264"/>
            <ac:spMk id="30" creationId="{AB9D364B-9BAF-9C44-ADE7-19A22D55D175}"/>
          </ac:spMkLst>
        </pc:spChg>
        <pc:spChg chg="mod">
          <ac:chgData name="Ginny Dudek" userId="787f50d1-3b77-4512-bcfb-ca490ebc47cd" providerId="ADAL" clId="{C4963451-921B-D247-AD7E-E5EF3373776B}" dt="2022-01-04T17:16:43.974" v="811" actId="1037"/>
          <ac:spMkLst>
            <pc:docMk/>
            <pc:sldMk cId="23959195" sldId="2076137264"/>
            <ac:spMk id="31" creationId="{59564717-FE9E-CA4B-9DF0-48E066CB76B3}"/>
          </ac:spMkLst>
        </pc:spChg>
        <pc:spChg chg="mod">
          <ac:chgData name="Ginny Dudek" userId="787f50d1-3b77-4512-bcfb-ca490ebc47cd" providerId="ADAL" clId="{C4963451-921B-D247-AD7E-E5EF3373776B}" dt="2022-01-04T17:16:43.974" v="811" actId="1037"/>
          <ac:spMkLst>
            <pc:docMk/>
            <pc:sldMk cId="23959195" sldId="2076137264"/>
            <ac:spMk id="32" creationId="{15D7DA2A-BB4F-844B-BF28-0C7730C308BD}"/>
          </ac:spMkLst>
        </pc:spChg>
        <pc:spChg chg="mod">
          <ac:chgData name="Ginny Dudek" userId="787f50d1-3b77-4512-bcfb-ca490ebc47cd" providerId="ADAL" clId="{C4963451-921B-D247-AD7E-E5EF3373776B}" dt="2022-01-04T17:16:43.974" v="811" actId="1037"/>
          <ac:spMkLst>
            <pc:docMk/>
            <pc:sldMk cId="23959195" sldId="2076137264"/>
            <ac:spMk id="33" creationId="{7A5B19DD-4B7F-0B42-9FF9-2368847C67C9}"/>
          </ac:spMkLst>
        </pc:spChg>
        <pc:spChg chg="add del mod">
          <ac:chgData name="Ginny Dudek" userId="787f50d1-3b77-4512-bcfb-ca490ebc47cd" providerId="ADAL" clId="{C4963451-921B-D247-AD7E-E5EF3373776B}" dt="2022-01-04T17:17:17.191" v="815" actId="21"/>
          <ac:spMkLst>
            <pc:docMk/>
            <pc:sldMk cId="23959195" sldId="2076137264"/>
            <ac:spMk id="34" creationId="{F9B000B7-EDA6-F74B-8B6B-10186EC96582}"/>
          </ac:spMkLst>
        </pc:spChg>
        <pc:spChg chg="mod">
          <ac:chgData name="Ginny Dudek" userId="787f50d1-3b77-4512-bcfb-ca490ebc47cd" providerId="ADAL" clId="{C4963451-921B-D247-AD7E-E5EF3373776B}" dt="2022-01-04T17:16:43.974" v="811" actId="1037"/>
          <ac:spMkLst>
            <pc:docMk/>
            <pc:sldMk cId="23959195" sldId="2076137264"/>
            <ac:spMk id="37" creationId="{71D38CEB-63E8-194C-97C8-24F4FA0CF614}"/>
          </ac:spMkLst>
        </pc:spChg>
        <pc:spChg chg="mod">
          <ac:chgData name="Ginny Dudek" userId="787f50d1-3b77-4512-bcfb-ca490ebc47cd" providerId="ADAL" clId="{C4963451-921B-D247-AD7E-E5EF3373776B}" dt="2022-01-04T17:16:43.974" v="811" actId="1037"/>
          <ac:spMkLst>
            <pc:docMk/>
            <pc:sldMk cId="23959195" sldId="2076137264"/>
            <ac:spMk id="40" creationId="{CFD468BD-3EFF-D743-8451-F16B00CDE39E}"/>
          </ac:spMkLst>
        </pc:spChg>
        <pc:spChg chg="mod">
          <ac:chgData name="Ginny Dudek" userId="787f50d1-3b77-4512-bcfb-ca490ebc47cd" providerId="ADAL" clId="{C4963451-921B-D247-AD7E-E5EF3373776B}" dt="2022-01-04T17:16:43.974" v="811" actId="1037"/>
          <ac:spMkLst>
            <pc:docMk/>
            <pc:sldMk cId="23959195" sldId="2076137264"/>
            <ac:spMk id="65" creationId="{42E49E0F-CAA8-5E4E-B804-B23D3707151E}"/>
          </ac:spMkLst>
        </pc:spChg>
        <pc:spChg chg="mod">
          <ac:chgData name="Ginny Dudek" userId="787f50d1-3b77-4512-bcfb-ca490ebc47cd" providerId="ADAL" clId="{C4963451-921B-D247-AD7E-E5EF3373776B}" dt="2022-01-04T17:16:43.974" v="811" actId="1037"/>
          <ac:spMkLst>
            <pc:docMk/>
            <pc:sldMk cId="23959195" sldId="2076137264"/>
            <ac:spMk id="66" creationId="{10D5A3F1-782B-DF44-AC99-F5A9662AD3DE}"/>
          </ac:spMkLst>
        </pc:spChg>
        <pc:spChg chg="mod">
          <ac:chgData name="Ginny Dudek" userId="787f50d1-3b77-4512-bcfb-ca490ebc47cd" providerId="ADAL" clId="{C4963451-921B-D247-AD7E-E5EF3373776B}" dt="2022-01-04T17:16:43.974" v="811" actId="1037"/>
          <ac:spMkLst>
            <pc:docMk/>
            <pc:sldMk cId="23959195" sldId="2076137264"/>
            <ac:spMk id="67" creationId="{DAB4D79B-A7D2-A24F-8363-F57D943516D1}"/>
          </ac:spMkLst>
        </pc:spChg>
        <pc:spChg chg="mod">
          <ac:chgData name="Ginny Dudek" userId="787f50d1-3b77-4512-bcfb-ca490ebc47cd" providerId="ADAL" clId="{C4963451-921B-D247-AD7E-E5EF3373776B}" dt="2022-01-04T17:16:43.974" v="811" actId="1037"/>
          <ac:spMkLst>
            <pc:docMk/>
            <pc:sldMk cId="23959195" sldId="2076137264"/>
            <ac:spMk id="89" creationId="{23A4C80B-627C-E849-ADF9-0177668B39D4}"/>
          </ac:spMkLst>
        </pc:spChg>
        <pc:spChg chg="mod">
          <ac:chgData name="Ginny Dudek" userId="787f50d1-3b77-4512-bcfb-ca490ebc47cd" providerId="ADAL" clId="{C4963451-921B-D247-AD7E-E5EF3373776B}" dt="2022-01-04T17:16:43.974" v="811" actId="1037"/>
          <ac:spMkLst>
            <pc:docMk/>
            <pc:sldMk cId="23959195" sldId="2076137264"/>
            <ac:spMk id="90" creationId="{990736BF-D473-8642-B860-E169049CB37A}"/>
          </ac:spMkLst>
        </pc:spChg>
        <pc:spChg chg="mod">
          <ac:chgData name="Ginny Dudek" userId="787f50d1-3b77-4512-bcfb-ca490ebc47cd" providerId="ADAL" clId="{C4963451-921B-D247-AD7E-E5EF3373776B}" dt="2022-01-04T17:16:43.974" v="811" actId="1037"/>
          <ac:spMkLst>
            <pc:docMk/>
            <pc:sldMk cId="23959195" sldId="2076137264"/>
            <ac:spMk id="91" creationId="{8D30919C-0F87-544D-86F8-08FD9094E01B}"/>
          </ac:spMkLst>
        </pc:spChg>
        <pc:picChg chg="mod">
          <ac:chgData name="Ginny Dudek" userId="787f50d1-3b77-4512-bcfb-ca490ebc47cd" providerId="ADAL" clId="{C4963451-921B-D247-AD7E-E5EF3373776B}" dt="2022-01-04T17:16:43.974" v="811" actId="1037"/>
          <ac:picMkLst>
            <pc:docMk/>
            <pc:sldMk cId="23959195" sldId="2076137264"/>
            <ac:picMk id="5" creationId="{E5AC9A77-7AEE-9D4B-9F76-654835F0EE5F}"/>
          </ac:picMkLst>
        </pc:picChg>
        <pc:picChg chg="mod">
          <ac:chgData name="Ginny Dudek" userId="787f50d1-3b77-4512-bcfb-ca490ebc47cd" providerId="ADAL" clId="{C4963451-921B-D247-AD7E-E5EF3373776B}" dt="2022-01-04T17:16:43.974" v="811" actId="1037"/>
          <ac:picMkLst>
            <pc:docMk/>
            <pc:sldMk cId="23959195" sldId="2076137264"/>
            <ac:picMk id="80" creationId="{E88CD91D-0917-344C-9E35-84EBAF1254E2}"/>
          </ac:picMkLst>
        </pc:picChg>
        <pc:picChg chg="mod">
          <ac:chgData name="Ginny Dudek" userId="787f50d1-3b77-4512-bcfb-ca490ebc47cd" providerId="ADAL" clId="{C4963451-921B-D247-AD7E-E5EF3373776B}" dt="2022-01-04T17:16:43.974" v="811" actId="1037"/>
          <ac:picMkLst>
            <pc:docMk/>
            <pc:sldMk cId="23959195" sldId="2076137264"/>
            <ac:picMk id="81" creationId="{92F3B605-196B-4044-92BE-7821A52B022A}"/>
          </ac:picMkLst>
        </pc:picChg>
        <pc:picChg chg="mod">
          <ac:chgData name="Ginny Dudek" userId="787f50d1-3b77-4512-bcfb-ca490ebc47cd" providerId="ADAL" clId="{C4963451-921B-D247-AD7E-E5EF3373776B}" dt="2022-01-04T17:16:43.974" v="811" actId="1037"/>
          <ac:picMkLst>
            <pc:docMk/>
            <pc:sldMk cId="23959195" sldId="2076137264"/>
            <ac:picMk id="82" creationId="{2E73F94E-4766-0F48-990A-CFD5DF96E87E}"/>
          </ac:picMkLst>
        </pc:picChg>
        <pc:picChg chg="mod">
          <ac:chgData name="Ginny Dudek" userId="787f50d1-3b77-4512-bcfb-ca490ebc47cd" providerId="ADAL" clId="{C4963451-921B-D247-AD7E-E5EF3373776B}" dt="2022-01-04T17:16:43.974" v="811" actId="1037"/>
          <ac:picMkLst>
            <pc:docMk/>
            <pc:sldMk cId="23959195" sldId="2076137264"/>
            <ac:picMk id="85" creationId="{1EEE08C2-EE4A-E54D-8710-3F34A74709A6}"/>
          </ac:picMkLst>
        </pc:picChg>
        <pc:picChg chg="mod">
          <ac:chgData name="Ginny Dudek" userId="787f50d1-3b77-4512-bcfb-ca490ebc47cd" providerId="ADAL" clId="{C4963451-921B-D247-AD7E-E5EF3373776B}" dt="2022-01-04T17:16:43.974" v="811" actId="1037"/>
          <ac:picMkLst>
            <pc:docMk/>
            <pc:sldMk cId="23959195" sldId="2076137264"/>
            <ac:picMk id="88" creationId="{B0F6B59F-9D68-D841-8016-1E885EC2861D}"/>
          </ac:picMkLst>
        </pc:picChg>
      </pc:sldChg>
      <pc:sldChg chg="addSp delSp modSp mod modNotesTx">
        <pc:chgData name="Ginny Dudek" userId="787f50d1-3b77-4512-bcfb-ca490ebc47cd" providerId="ADAL" clId="{C4963451-921B-D247-AD7E-E5EF3373776B}" dt="2022-01-04T17:17:38.444" v="820" actId="20577"/>
        <pc:sldMkLst>
          <pc:docMk/>
          <pc:sldMk cId="2440445549" sldId="2076137265"/>
        </pc:sldMkLst>
        <pc:spChg chg="mod">
          <ac:chgData name="Ginny Dudek" userId="787f50d1-3b77-4512-bcfb-ca490ebc47cd" providerId="ADAL" clId="{C4963451-921B-D247-AD7E-E5EF3373776B}" dt="2022-01-04T16:09:25.318" v="0"/>
          <ac:spMkLst>
            <pc:docMk/>
            <pc:sldMk cId="2440445549" sldId="2076137265"/>
            <ac:spMk id="3" creationId="{F322DDDE-0867-954E-B3F4-42058BA0B985}"/>
          </ac:spMkLst>
        </pc:spChg>
        <pc:spChg chg="add del mod">
          <ac:chgData name="Ginny Dudek" userId="787f50d1-3b77-4512-bcfb-ca490ebc47cd" providerId="ADAL" clId="{C4963451-921B-D247-AD7E-E5EF3373776B}" dt="2022-01-04T17:17:01.816" v="813"/>
          <ac:spMkLst>
            <pc:docMk/>
            <pc:sldMk cId="2440445549" sldId="2076137265"/>
            <ac:spMk id="4" creationId="{13AA9308-EA6E-AC49-8AEB-511AC0AC4367}"/>
          </ac:spMkLst>
        </pc:spChg>
        <pc:spChg chg="add mod">
          <ac:chgData name="Ginny Dudek" userId="787f50d1-3b77-4512-bcfb-ca490ebc47cd" providerId="ADAL" clId="{C4963451-921B-D247-AD7E-E5EF3373776B}" dt="2022-01-04T17:17:26.443" v="818" actId="1076"/>
          <ac:spMkLst>
            <pc:docMk/>
            <pc:sldMk cId="2440445549" sldId="2076137265"/>
            <ac:spMk id="5" creationId="{1A612060-9FC2-1740-B656-7793A147C7DF}"/>
          </ac:spMkLst>
        </pc:spChg>
        <pc:graphicFrameChg chg="mod">
          <ac:chgData name="Ginny Dudek" userId="787f50d1-3b77-4512-bcfb-ca490ebc47cd" providerId="ADAL" clId="{C4963451-921B-D247-AD7E-E5EF3373776B}" dt="2022-01-04T16:09:25.318" v="0"/>
          <ac:graphicFrameMkLst>
            <pc:docMk/>
            <pc:sldMk cId="2440445549" sldId="2076137265"/>
            <ac:graphicFrameMk id="6" creationId="{F729D8C8-4BB5-47E0-88BD-5FC91440D315}"/>
          </ac:graphicFrameMkLst>
        </pc:graphicFrameChg>
      </pc:sldChg>
      <pc:sldChg chg="modSp mod modClrScheme chgLayout">
        <pc:chgData name="Ginny Dudek" userId="787f50d1-3b77-4512-bcfb-ca490ebc47cd" providerId="ADAL" clId="{C4963451-921B-D247-AD7E-E5EF3373776B}" dt="2022-01-04T16:34:39.014" v="312" actId="700"/>
        <pc:sldMkLst>
          <pc:docMk/>
          <pc:sldMk cId="1449441281" sldId="2076137431"/>
        </pc:sldMkLst>
        <pc:spChg chg="mod ord">
          <ac:chgData name="Ginny Dudek" userId="787f50d1-3b77-4512-bcfb-ca490ebc47cd" providerId="ADAL" clId="{C4963451-921B-D247-AD7E-E5EF3373776B}" dt="2022-01-04T16:34:39.014" v="312" actId="700"/>
          <ac:spMkLst>
            <pc:docMk/>
            <pc:sldMk cId="1449441281" sldId="2076137431"/>
            <ac:spMk id="2" creationId="{FCD66302-BD66-9F4E-BB5C-B8811FD6A5E1}"/>
          </ac:spMkLst>
        </pc:spChg>
        <pc:spChg chg="mod">
          <ac:chgData name="Ginny Dudek" userId="787f50d1-3b77-4512-bcfb-ca490ebc47cd" providerId="ADAL" clId="{C4963451-921B-D247-AD7E-E5EF3373776B}" dt="2022-01-04T16:34:38.118" v="311" actId="1035"/>
          <ac:spMkLst>
            <pc:docMk/>
            <pc:sldMk cId="1449441281" sldId="2076137431"/>
            <ac:spMk id="50" creationId="{16BA0C3E-165D-5042-8A48-3250D30AD9D2}"/>
          </ac:spMkLst>
        </pc:spChg>
        <pc:spChg chg="mod">
          <ac:chgData name="Ginny Dudek" userId="787f50d1-3b77-4512-bcfb-ca490ebc47cd" providerId="ADAL" clId="{C4963451-921B-D247-AD7E-E5EF3373776B}" dt="2022-01-04T16:34:38.118" v="311" actId="1035"/>
          <ac:spMkLst>
            <pc:docMk/>
            <pc:sldMk cId="1449441281" sldId="2076137431"/>
            <ac:spMk id="51" creationId="{02FE4B89-0AE6-F44A-AFB0-7D47F2E9169D}"/>
          </ac:spMkLst>
        </pc:spChg>
        <pc:spChg chg="mod">
          <ac:chgData name="Ginny Dudek" userId="787f50d1-3b77-4512-bcfb-ca490ebc47cd" providerId="ADAL" clId="{C4963451-921B-D247-AD7E-E5EF3373776B}" dt="2022-01-04T16:34:38.118" v="311" actId="1035"/>
          <ac:spMkLst>
            <pc:docMk/>
            <pc:sldMk cId="1449441281" sldId="2076137431"/>
            <ac:spMk id="52" creationId="{0E4D5ECB-6F86-A942-A067-F38D8A4CE8F3}"/>
          </ac:spMkLst>
        </pc:spChg>
        <pc:spChg chg="mod">
          <ac:chgData name="Ginny Dudek" userId="787f50d1-3b77-4512-bcfb-ca490ebc47cd" providerId="ADAL" clId="{C4963451-921B-D247-AD7E-E5EF3373776B}" dt="2022-01-04T16:34:38.118" v="311" actId="1035"/>
          <ac:spMkLst>
            <pc:docMk/>
            <pc:sldMk cId="1449441281" sldId="2076137431"/>
            <ac:spMk id="54" creationId="{2E182326-AAAD-C149-A8C0-F3A4889C2031}"/>
          </ac:spMkLst>
        </pc:spChg>
        <pc:spChg chg="mod">
          <ac:chgData name="Ginny Dudek" userId="787f50d1-3b77-4512-bcfb-ca490ebc47cd" providerId="ADAL" clId="{C4963451-921B-D247-AD7E-E5EF3373776B}" dt="2022-01-04T16:34:38.118" v="311" actId="1035"/>
          <ac:spMkLst>
            <pc:docMk/>
            <pc:sldMk cId="1449441281" sldId="2076137431"/>
            <ac:spMk id="55" creationId="{A970752F-A6B1-C942-9F74-8C2966FCD8B4}"/>
          </ac:spMkLst>
        </pc:spChg>
        <pc:spChg chg="mod">
          <ac:chgData name="Ginny Dudek" userId="787f50d1-3b77-4512-bcfb-ca490ebc47cd" providerId="ADAL" clId="{C4963451-921B-D247-AD7E-E5EF3373776B}" dt="2022-01-04T16:34:38.118" v="311" actId="1035"/>
          <ac:spMkLst>
            <pc:docMk/>
            <pc:sldMk cId="1449441281" sldId="2076137431"/>
            <ac:spMk id="57" creationId="{739C2035-AEBC-664F-8D13-E890F1392A44}"/>
          </ac:spMkLst>
        </pc:spChg>
        <pc:spChg chg="mod">
          <ac:chgData name="Ginny Dudek" userId="787f50d1-3b77-4512-bcfb-ca490ebc47cd" providerId="ADAL" clId="{C4963451-921B-D247-AD7E-E5EF3373776B}" dt="2022-01-04T16:34:38.118" v="311" actId="1035"/>
          <ac:spMkLst>
            <pc:docMk/>
            <pc:sldMk cId="1449441281" sldId="2076137431"/>
            <ac:spMk id="58" creationId="{E022D396-A474-6946-86C4-9EBC038F5401}"/>
          </ac:spMkLst>
        </pc:spChg>
        <pc:spChg chg="mod">
          <ac:chgData name="Ginny Dudek" userId="787f50d1-3b77-4512-bcfb-ca490ebc47cd" providerId="ADAL" clId="{C4963451-921B-D247-AD7E-E5EF3373776B}" dt="2022-01-04T16:34:38.118" v="311" actId="1035"/>
          <ac:spMkLst>
            <pc:docMk/>
            <pc:sldMk cId="1449441281" sldId="2076137431"/>
            <ac:spMk id="59" creationId="{34F719BD-EE6E-8445-B39A-151275CF1814}"/>
          </ac:spMkLst>
        </pc:spChg>
        <pc:spChg chg="mod">
          <ac:chgData name="Ginny Dudek" userId="787f50d1-3b77-4512-bcfb-ca490ebc47cd" providerId="ADAL" clId="{C4963451-921B-D247-AD7E-E5EF3373776B}" dt="2022-01-04T16:34:38.118" v="311" actId="1035"/>
          <ac:spMkLst>
            <pc:docMk/>
            <pc:sldMk cId="1449441281" sldId="2076137431"/>
            <ac:spMk id="60" creationId="{5DFF9B63-EB13-7B4C-8E88-A7C4406E11B2}"/>
          </ac:spMkLst>
        </pc:spChg>
        <pc:spChg chg="mod">
          <ac:chgData name="Ginny Dudek" userId="787f50d1-3b77-4512-bcfb-ca490ebc47cd" providerId="ADAL" clId="{C4963451-921B-D247-AD7E-E5EF3373776B}" dt="2022-01-04T16:34:38.118" v="311" actId="1035"/>
          <ac:spMkLst>
            <pc:docMk/>
            <pc:sldMk cId="1449441281" sldId="2076137431"/>
            <ac:spMk id="70" creationId="{036AF346-3C77-9B4B-87C9-C45A70CFA3B5}"/>
          </ac:spMkLst>
        </pc:spChg>
        <pc:spChg chg="mod">
          <ac:chgData name="Ginny Dudek" userId="787f50d1-3b77-4512-bcfb-ca490ebc47cd" providerId="ADAL" clId="{C4963451-921B-D247-AD7E-E5EF3373776B}" dt="2022-01-04T16:34:38.118" v="311" actId="1035"/>
          <ac:spMkLst>
            <pc:docMk/>
            <pc:sldMk cId="1449441281" sldId="2076137431"/>
            <ac:spMk id="71" creationId="{ECAF9E7F-001E-A84D-822C-E2465389408A}"/>
          </ac:spMkLst>
        </pc:spChg>
        <pc:spChg chg="mod">
          <ac:chgData name="Ginny Dudek" userId="787f50d1-3b77-4512-bcfb-ca490ebc47cd" providerId="ADAL" clId="{C4963451-921B-D247-AD7E-E5EF3373776B}" dt="2022-01-04T16:34:38.118" v="311" actId="1035"/>
          <ac:spMkLst>
            <pc:docMk/>
            <pc:sldMk cId="1449441281" sldId="2076137431"/>
            <ac:spMk id="74" creationId="{737BF795-DA73-324A-9865-9BF3D47C6A1C}"/>
          </ac:spMkLst>
        </pc:spChg>
        <pc:spChg chg="mod">
          <ac:chgData name="Ginny Dudek" userId="787f50d1-3b77-4512-bcfb-ca490ebc47cd" providerId="ADAL" clId="{C4963451-921B-D247-AD7E-E5EF3373776B}" dt="2022-01-04T16:34:38.118" v="311" actId="1035"/>
          <ac:spMkLst>
            <pc:docMk/>
            <pc:sldMk cId="1449441281" sldId="2076137431"/>
            <ac:spMk id="75" creationId="{1DB362C1-FF10-C041-ACEF-CC8AC13D37DA}"/>
          </ac:spMkLst>
        </pc:spChg>
        <pc:spChg chg="mod">
          <ac:chgData name="Ginny Dudek" userId="787f50d1-3b77-4512-bcfb-ca490ebc47cd" providerId="ADAL" clId="{C4963451-921B-D247-AD7E-E5EF3373776B}" dt="2022-01-04T16:34:38.118" v="311" actId="1035"/>
          <ac:spMkLst>
            <pc:docMk/>
            <pc:sldMk cId="1449441281" sldId="2076137431"/>
            <ac:spMk id="104" creationId="{EC97B7AA-E9C5-2746-8662-B97A2DABECDE}"/>
          </ac:spMkLst>
        </pc:spChg>
        <pc:spChg chg="mod">
          <ac:chgData name="Ginny Dudek" userId="787f50d1-3b77-4512-bcfb-ca490ebc47cd" providerId="ADAL" clId="{C4963451-921B-D247-AD7E-E5EF3373776B}" dt="2022-01-04T16:34:38.118" v="311" actId="1035"/>
          <ac:spMkLst>
            <pc:docMk/>
            <pc:sldMk cId="1449441281" sldId="2076137431"/>
            <ac:spMk id="107" creationId="{68A13E51-5667-1142-A8A9-13F3849CC680}"/>
          </ac:spMkLst>
        </pc:sp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4" creationId="{444D3870-4CD2-2B45-8DA7-B4EEE0F52E52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5" creationId="{032F6469-B7C1-5244-B389-4FB8595AA4A2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11" creationId="{31D49048-B6EC-8D45-AE60-A34E810C6FAD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12" creationId="{B134B42D-5EB6-C440-A1F4-F626C3CBA95A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14" creationId="{C010C38B-138E-4C40-B268-B49C703D0BB2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15" creationId="{966C4027-3569-E443-B29C-9842657DA2A4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16" creationId="{C43FD736-D872-1647-89D2-EECBEE749408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18" creationId="{D498ED2D-57B3-8A4D-BB2F-F7837EA742AD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19" creationId="{E1FD916A-4BF4-4D4F-A8A3-A9A349FE619C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20" creationId="{C95EE4B6-5439-6D41-BF14-AAE778120011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21" creationId="{83D488D5-8093-1041-98BA-2537FA8A5F6C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22" creationId="{01820061-5ED5-214A-9BBF-8E1B3913E97C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23" creationId="{BC2E21AC-A726-5543-A1F2-B3BA06BD8445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24" creationId="{B7C7EB3E-A1A6-BB46-A70A-57E0D8DA73B6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25" creationId="{1254DE5E-4882-E64F-B70D-12352B1C9259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27" creationId="{13C0AF57-645E-4746-8638-ECAE4F0FEDAC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28" creationId="{2D26AA79-8F3D-0641-B146-A719D6E738FB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29" creationId="{557B5410-94FB-9B41-BD74-DDF5AB8E7E4E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30" creationId="{DD10DB9C-9D55-1F48-92B5-4AEE93A8FB42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31" creationId="{A022E6C0-286F-4D4D-B57D-0D5C1DC0DAE1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32" creationId="{21C64CEA-2C3C-5340-8304-600C8FA0C63B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37" creationId="{3B9A5B47-7872-794E-8B10-C3C0E3F20A6B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41" creationId="{54CF05B5-645A-1344-8E94-7AD934938020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42" creationId="{807E9A2B-0008-9C4A-A7FE-FCA58D7144B1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46" creationId="{0EF512C6-5BDE-104A-B174-AB63BB9C8E42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48" creationId="{6F321A2B-7CFE-144E-8396-547FA51D2F01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62" creationId="{0A9E15B9-887E-2744-A4A0-18833042BCAF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63" creationId="{66397212-D1AD-2C44-8EE2-AEA6833EAD31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65" creationId="{0B8C100C-852B-3840-B7EF-4C8758AB550D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66" creationId="{CA41D62F-9676-F04A-AA65-BDDEE25E4D10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67" creationId="{6E21D0A9-E25B-E347-9F99-1DB4540C39C6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72" creationId="{7D5C8983-E27E-134A-ADBA-29B496A0DCEC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73" creationId="{BC7A6880-4D60-5740-8948-4FAC2C9FAD4B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76" creationId="{F008E51D-75DB-0C4A-9DBD-96684C1792F1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79" creationId="{855D7ED8-7BB7-2341-9686-A628EC44618D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86" creationId="{77FA452F-9550-DA4C-ABAC-6857D9F47CCF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87" creationId="{7DABADE5-1EB4-A64C-9768-FAE07432E81C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88" creationId="{A10F19BC-8288-2A43-A543-B2C4A198D608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89" creationId="{C1552414-1FEA-6544-8142-70F1969A52D8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90" creationId="{D060938A-01F4-0B46-B6B9-80E66CEDA486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91" creationId="{D8C9B2E8-A7A6-5B41-A7AE-6203837FF183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92" creationId="{984FE372-D130-B747-93E9-A57598083DE1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93" creationId="{B946E8B1-22E7-0B4B-86B2-4D6C84451142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94" creationId="{D357801E-1ADE-A341-BEE3-00B89088F026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95" creationId="{1FED1678-5AFE-684E-B786-879EB44B5F97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96" creationId="{E60CA699-F153-3745-A760-323E7086D399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97" creationId="{B5CE3577-B97A-7A4B-991C-E9B927A001CA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98" creationId="{B64A1063-1720-AA40-8370-748F868E8FF3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99" creationId="{7FF2E577-07E5-4A42-81DC-94E4184C5EDF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100" creationId="{F752D258-EB44-B649-A55A-8FF6FE570C07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102" creationId="{F6A88685-564B-5741-A2C8-755EFEFC1C13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103" creationId="{8ECCF9D1-3470-7A46-8211-57DE46AB385C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106" creationId="{38205AB9-8D28-854F-9CBE-ABCAE2CB731C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108" creationId="{E48C2760-ADFE-8B49-B23F-A195D5CF3DEB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109" creationId="{7B45DD0A-C77C-6A48-B8F2-B4CE831D0042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110" creationId="{003AF19E-E01A-9046-BD2D-3CA444E713C3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1026" creationId="{5AFB4622-932B-534C-9164-DA45468244A7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1028" creationId="{FE3C21AB-9E43-A640-B7E8-872D9DFD269E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1030" creationId="{BFA006B3-FE4C-7D48-B383-BF7B98B786CB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1036" creationId="{358D6412-B77A-4D44-B6E1-76DFA0FF0011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1038" creationId="{ED4C6825-5E81-114A-A9F3-3D0FD054A64D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1040" creationId="{BAEE1124-6EDD-D748-BA15-ED27E76FCE7D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1042" creationId="{CEED0C51-729A-7746-9E37-82E73E26889F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1044" creationId="{80B6001A-4368-F243-BB06-12DBDB9BC0BE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1046" creationId="{E8937C49-C89A-944B-9D81-7FA741FC4EB1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1050" creationId="{65CB07CA-CB23-1E44-AAEA-1EB49C9515AB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2052" creationId="{F85B7A43-7DFC-F34A-BB33-BA5A667C4E4F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2060" creationId="{02628FC7-ECB6-DF4F-B3D0-728C1A08C7A5}"/>
          </ac:picMkLst>
        </pc:picChg>
        <pc:picChg chg="mod">
          <ac:chgData name="Ginny Dudek" userId="787f50d1-3b77-4512-bcfb-ca490ebc47cd" providerId="ADAL" clId="{C4963451-921B-D247-AD7E-E5EF3373776B}" dt="2022-01-04T16:34:38.118" v="311" actId="1035"/>
          <ac:picMkLst>
            <pc:docMk/>
            <pc:sldMk cId="1449441281" sldId="2076137431"/>
            <ac:picMk id="2064" creationId="{82777C64-3104-314B-95AE-E0D7E5C5BA2E}"/>
          </ac:picMkLst>
        </pc:picChg>
      </pc:sldChg>
      <pc:sldChg chg="addSp modSp mod">
        <pc:chgData name="Ginny Dudek" userId="787f50d1-3b77-4512-bcfb-ca490ebc47cd" providerId="ADAL" clId="{C4963451-921B-D247-AD7E-E5EF3373776B}" dt="2022-01-04T17:18:58.725" v="821" actId="20577"/>
        <pc:sldMkLst>
          <pc:docMk/>
          <pc:sldMk cId="2616197239" sldId="2076137449"/>
        </pc:sldMkLst>
        <pc:spChg chg="add mod">
          <ac:chgData name="Ginny Dudek" userId="787f50d1-3b77-4512-bcfb-ca490ebc47cd" providerId="ADAL" clId="{C4963451-921B-D247-AD7E-E5EF3373776B}" dt="2022-01-04T16:10:37.348" v="39"/>
          <ac:spMkLst>
            <pc:docMk/>
            <pc:sldMk cId="2616197239" sldId="2076137449"/>
            <ac:spMk id="3" creationId="{FE7AF6A9-8E6B-EF49-8515-893A5E22886E}"/>
          </ac:spMkLst>
        </pc:spChg>
        <pc:spChg chg="mod">
          <ac:chgData name="Ginny Dudek" userId="787f50d1-3b77-4512-bcfb-ca490ebc47cd" providerId="ADAL" clId="{C4963451-921B-D247-AD7E-E5EF3373776B}" dt="2022-01-04T16:32:06.792" v="274" actId="1036"/>
          <ac:spMkLst>
            <pc:docMk/>
            <pc:sldMk cId="2616197239" sldId="2076137449"/>
            <ac:spMk id="4" creationId="{0A6D9B2F-BF00-4B4F-89A0-DA57F7699F2E}"/>
          </ac:spMkLst>
        </pc:spChg>
        <pc:spChg chg="mod">
          <ac:chgData name="Ginny Dudek" userId="787f50d1-3b77-4512-bcfb-ca490ebc47cd" providerId="ADAL" clId="{C4963451-921B-D247-AD7E-E5EF3373776B}" dt="2022-01-04T16:26:00.945" v="228" actId="2711"/>
          <ac:spMkLst>
            <pc:docMk/>
            <pc:sldMk cId="2616197239" sldId="2076137449"/>
            <ac:spMk id="6" creationId="{33F0A3CB-9A5D-2342-8182-ECCF5D1E893D}"/>
          </ac:spMkLst>
        </pc:spChg>
        <pc:spChg chg="mod">
          <ac:chgData name="Ginny Dudek" userId="787f50d1-3b77-4512-bcfb-ca490ebc47cd" providerId="ADAL" clId="{C4963451-921B-D247-AD7E-E5EF3373776B}" dt="2022-01-04T16:32:06.792" v="274" actId="1036"/>
          <ac:spMkLst>
            <pc:docMk/>
            <pc:sldMk cId="2616197239" sldId="2076137449"/>
            <ac:spMk id="8" creationId="{13CA5F48-B1DE-6541-9930-BB84689A9A35}"/>
          </ac:spMkLst>
        </pc:spChg>
        <pc:spChg chg="mod">
          <ac:chgData name="Ginny Dudek" userId="787f50d1-3b77-4512-bcfb-ca490ebc47cd" providerId="ADAL" clId="{C4963451-921B-D247-AD7E-E5EF3373776B}" dt="2022-01-04T16:26:00.945" v="228" actId="2711"/>
          <ac:spMkLst>
            <pc:docMk/>
            <pc:sldMk cId="2616197239" sldId="2076137449"/>
            <ac:spMk id="9" creationId="{AE83E7CD-A507-5E41-91D4-F3431BA68BA4}"/>
          </ac:spMkLst>
        </pc:spChg>
        <pc:spChg chg="mod">
          <ac:chgData name="Ginny Dudek" userId="787f50d1-3b77-4512-bcfb-ca490ebc47cd" providerId="ADAL" clId="{C4963451-921B-D247-AD7E-E5EF3373776B}" dt="2022-01-04T16:26:00.945" v="228" actId="2711"/>
          <ac:spMkLst>
            <pc:docMk/>
            <pc:sldMk cId="2616197239" sldId="2076137449"/>
            <ac:spMk id="10" creationId="{DEF83B69-DD77-1646-B71F-F914E1CCBCD5}"/>
          </ac:spMkLst>
        </pc:spChg>
        <pc:spChg chg="mod">
          <ac:chgData name="Ginny Dudek" userId="787f50d1-3b77-4512-bcfb-ca490ebc47cd" providerId="ADAL" clId="{C4963451-921B-D247-AD7E-E5EF3373776B}" dt="2022-01-04T17:18:58.725" v="821" actId="20577"/>
          <ac:spMkLst>
            <pc:docMk/>
            <pc:sldMk cId="2616197239" sldId="2076137449"/>
            <ac:spMk id="13" creationId="{81C9B2F7-F38F-244F-ABE8-D20F9909CBC3}"/>
          </ac:spMkLst>
        </pc:spChg>
        <pc:spChg chg="mod">
          <ac:chgData name="Ginny Dudek" userId="787f50d1-3b77-4512-bcfb-ca490ebc47cd" providerId="ADAL" clId="{C4963451-921B-D247-AD7E-E5EF3373776B}" dt="2022-01-04T16:32:06.792" v="274" actId="1036"/>
          <ac:spMkLst>
            <pc:docMk/>
            <pc:sldMk cId="2616197239" sldId="2076137449"/>
            <ac:spMk id="150" creationId="{870EC28A-5385-9741-98E5-8637767392AE}"/>
          </ac:spMkLst>
        </pc:spChg>
        <pc:spChg chg="mod">
          <ac:chgData name="Ginny Dudek" userId="787f50d1-3b77-4512-bcfb-ca490ebc47cd" providerId="ADAL" clId="{C4963451-921B-D247-AD7E-E5EF3373776B}" dt="2022-01-04T16:32:06.792" v="274" actId="1036"/>
          <ac:spMkLst>
            <pc:docMk/>
            <pc:sldMk cId="2616197239" sldId="2076137449"/>
            <ac:spMk id="157" creationId="{79D7A57D-01DC-1041-86EF-276FC1BB451B}"/>
          </ac:spMkLst>
        </pc:spChg>
        <pc:spChg chg="mod">
          <ac:chgData name="Ginny Dudek" userId="787f50d1-3b77-4512-bcfb-ca490ebc47cd" providerId="ADAL" clId="{C4963451-921B-D247-AD7E-E5EF3373776B}" dt="2022-01-04T16:32:06.792" v="274" actId="1036"/>
          <ac:spMkLst>
            <pc:docMk/>
            <pc:sldMk cId="2616197239" sldId="2076137449"/>
            <ac:spMk id="158" creationId="{784BA894-E8B4-374C-BB3E-B149BF8D9C69}"/>
          </ac:spMkLst>
        </pc:spChg>
        <pc:spChg chg="mod">
          <ac:chgData name="Ginny Dudek" userId="787f50d1-3b77-4512-bcfb-ca490ebc47cd" providerId="ADAL" clId="{C4963451-921B-D247-AD7E-E5EF3373776B}" dt="2022-01-04T16:32:06.792" v="274" actId="1036"/>
          <ac:spMkLst>
            <pc:docMk/>
            <pc:sldMk cId="2616197239" sldId="2076137449"/>
            <ac:spMk id="199" creationId="{835068AA-74A4-7F48-884F-B22B8D0608E7}"/>
          </ac:spMkLst>
        </pc:spChg>
        <pc:spChg chg="mod">
          <ac:chgData name="Ginny Dudek" userId="787f50d1-3b77-4512-bcfb-ca490ebc47cd" providerId="ADAL" clId="{C4963451-921B-D247-AD7E-E5EF3373776B}" dt="2022-01-04T16:32:06.792" v="274" actId="1036"/>
          <ac:spMkLst>
            <pc:docMk/>
            <pc:sldMk cId="2616197239" sldId="2076137449"/>
            <ac:spMk id="202" creationId="{4D32262B-D329-E64E-AAF8-8F76A06B8F3E}"/>
          </ac:spMkLst>
        </pc:spChg>
        <pc:spChg chg="mod">
          <ac:chgData name="Ginny Dudek" userId="787f50d1-3b77-4512-bcfb-ca490ebc47cd" providerId="ADAL" clId="{C4963451-921B-D247-AD7E-E5EF3373776B}" dt="2022-01-04T16:32:06.792" v="274" actId="1036"/>
          <ac:spMkLst>
            <pc:docMk/>
            <pc:sldMk cId="2616197239" sldId="2076137449"/>
            <ac:spMk id="204" creationId="{A679B6A8-818F-0446-A05B-2111048CD683}"/>
          </ac:spMkLst>
        </pc:spChg>
        <pc:spChg chg="mod">
          <ac:chgData name="Ginny Dudek" userId="787f50d1-3b77-4512-bcfb-ca490ebc47cd" providerId="ADAL" clId="{C4963451-921B-D247-AD7E-E5EF3373776B}" dt="2022-01-04T16:32:06.792" v="274" actId="1036"/>
          <ac:spMkLst>
            <pc:docMk/>
            <pc:sldMk cId="2616197239" sldId="2076137449"/>
            <ac:spMk id="205" creationId="{1FAC7417-183C-2344-B821-F649DA12B1AF}"/>
          </ac:spMkLst>
        </pc:spChg>
        <pc:spChg chg="mod">
          <ac:chgData name="Ginny Dudek" userId="787f50d1-3b77-4512-bcfb-ca490ebc47cd" providerId="ADAL" clId="{C4963451-921B-D247-AD7E-E5EF3373776B}" dt="2022-01-04T16:32:06.792" v="274" actId="1036"/>
          <ac:spMkLst>
            <pc:docMk/>
            <pc:sldMk cId="2616197239" sldId="2076137449"/>
            <ac:spMk id="210" creationId="{B93CA464-5193-A24F-8EA9-B1C05ADD1EDE}"/>
          </ac:spMkLst>
        </pc:spChg>
        <pc:spChg chg="mod">
          <ac:chgData name="Ginny Dudek" userId="787f50d1-3b77-4512-bcfb-ca490ebc47cd" providerId="ADAL" clId="{C4963451-921B-D247-AD7E-E5EF3373776B}" dt="2022-01-04T16:32:06.792" v="274" actId="1036"/>
          <ac:spMkLst>
            <pc:docMk/>
            <pc:sldMk cId="2616197239" sldId="2076137449"/>
            <ac:spMk id="213" creationId="{3293C5B0-CD58-124D-95B9-00301238C0E6}"/>
          </ac:spMkLst>
        </pc:spChg>
        <pc:spChg chg="mod">
          <ac:chgData name="Ginny Dudek" userId="787f50d1-3b77-4512-bcfb-ca490ebc47cd" providerId="ADAL" clId="{C4963451-921B-D247-AD7E-E5EF3373776B}" dt="2022-01-04T16:32:06.792" v="274" actId="1036"/>
          <ac:spMkLst>
            <pc:docMk/>
            <pc:sldMk cId="2616197239" sldId="2076137449"/>
            <ac:spMk id="258" creationId="{0943FF5B-199C-4647-8521-0615980D4D00}"/>
          </ac:spMkLst>
        </pc:spChg>
        <pc:spChg chg="mod">
          <ac:chgData name="Ginny Dudek" userId="787f50d1-3b77-4512-bcfb-ca490ebc47cd" providerId="ADAL" clId="{C4963451-921B-D247-AD7E-E5EF3373776B}" dt="2022-01-04T16:32:06.792" v="274" actId="1036"/>
          <ac:spMkLst>
            <pc:docMk/>
            <pc:sldMk cId="2616197239" sldId="2076137449"/>
            <ac:spMk id="270" creationId="{99AC4054-C7A4-4C4C-82FA-E69DE9179E1D}"/>
          </ac:spMkLst>
        </pc:spChg>
      </pc:sldChg>
      <pc:sldChg chg="addSp delSp modSp mod modClrScheme chgLayout">
        <pc:chgData name="Ginny Dudek" userId="787f50d1-3b77-4512-bcfb-ca490ebc47cd" providerId="ADAL" clId="{C4963451-921B-D247-AD7E-E5EF3373776B}" dt="2022-01-04T16:36:51.236" v="368"/>
        <pc:sldMkLst>
          <pc:docMk/>
          <pc:sldMk cId="999133911" sldId="2076137450"/>
        </pc:sldMkLst>
        <pc:spChg chg="mod">
          <ac:chgData name="Ginny Dudek" userId="787f50d1-3b77-4512-bcfb-ca490ebc47cd" providerId="ADAL" clId="{C4963451-921B-D247-AD7E-E5EF3373776B}" dt="2022-01-04T16:36:10.265" v="357" actId="1037"/>
          <ac:spMkLst>
            <pc:docMk/>
            <pc:sldMk cId="999133911" sldId="2076137450"/>
            <ac:spMk id="2" creationId="{20BF586A-E25B-F444-9E7D-8BB5C6174DFF}"/>
          </ac:spMkLst>
        </pc:spChg>
        <pc:spChg chg="mod">
          <ac:chgData name="Ginny Dudek" userId="787f50d1-3b77-4512-bcfb-ca490ebc47cd" providerId="ADAL" clId="{C4963451-921B-D247-AD7E-E5EF3373776B}" dt="2022-01-04T16:36:10.265" v="357" actId="1037"/>
          <ac:spMkLst>
            <pc:docMk/>
            <pc:sldMk cId="999133911" sldId="2076137450"/>
            <ac:spMk id="3" creationId="{CFE0075E-231D-4D43-A91F-BAE5E41BE87B}"/>
          </ac:spMkLst>
        </pc:spChg>
        <pc:spChg chg="mod">
          <ac:chgData name="Ginny Dudek" userId="787f50d1-3b77-4512-bcfb-ca490ebc47cd" providerId="ADAL" clId="{C4963451-921B-D247-AD7E-E5EF3373776B}" dt="2022-01-04T16:36:32.375" v="359" actId="948"/>
          <ac:spMkLst>
            <pc:docMk/>
            <pc:sldMk cId="999133911" sldId="2076137450"/>
            <ac:spMk id="4" creationId="{DBFEB5A1-54A6-A14E-AEFF-0FB3980CF243}"/>
          </ac:spMkLst>
        </pc:spChg>
        <pc:spChg chg="add del mod ord">
          <ac:chgData name="Ginny Dudek" userId="787f50d1-3b77-4512-bcfb-ca490ebc47cd" providerId="ADAL" clId="{C4963451-921B-D247-AD7E-E5EF3373776B}" dt="2022-01-04T16:35:04.532" v="314" actId="478"/>
          <ac:spMkLst>
            <pc:docMk/>
            <pc:sldMk cId="999133911" sldId="2076137450"/>
            <ac:spMk id="5" creationId="{BE16AEDD-CD34-1B40-B14A-9E4786B1D44C}"/>
          </ac:spMkLst>
        </pc:spChg>
        <pc:spChg chg="add del mod ord">
          <ac:chgData name="Ginny Dudek" userId="787f50d1-3b77-4512-bcfb-ca490ebc47cd" providerId="ADAL" clId="{C4963451-921B-D247-AD7E-E5EF3373776B}" dt="2022-01-04T16:35:30.529" v="320" actId="478"/>
          <ac:spMkLst>
            <pc:docMk/>
            <pc:sldMk cId="999133911" sldId="2076137450"/>
            <ac:spMk id="6" creationId="{8895010D-720B-8942-8DA1-2FC462748450}"/>
          </ac:spMkLst>
        </pc:spChg>
        <pc:spChg chg="add mod">
          <ac:chgData name="Ginny Dudek" userId="787f50d1-3b77-4512-bcfb-ca490ebc47cd" providerId="ADAL" clId="{C4963451-921B-D247-AD7E-E5EF3373776B}" dt="2022-01-04T16:36:51.236" v="368"/>
          <ac:spMkLst>
            <pc:docMk/>
            <pc:sldMk cId="999133911" sldId="2076137450"/>
            <ac:spMk id="9" creationId="{C3A3D67A-092A-1B46-A8E4-5DC48623600C}"/>
          </ac:spMkLst>
        </pc:spChg>
        <pc:spChg chg="mod">
          <ac:chgData name="Ginny Dudek" userId="787f50d1-3b77-4512-bcfb-ca490ebc47cd" providerId="ADAL" clId="{C4963451-921B-D247-AD7E-E5EF3373776B}" dt="2022-01-04T16:35:25.894" v="319" actId="1076"/>
          <ac:spMkLst>
            <pc:docMk/>
            <pc:sldMk cId="999133911" sldId="2076137450"/>
            <ac:spMk id="17" creationId="{013CC1DE-B819-EC46-A4CE-F868F1426962}"/>
          </ac:spMkLst>
        </pc:spChg>
        <pc:picChg chg="mod">
          <ac:chgData name="Ginny Dudek" userId="787f50d1-3b77-4512-bcfb-ca490ebc47cd" providerId="ADAL" clId="{C4963451-921B-D247-AD7E-E5EF3373776B}" dt="2022-01-04T16:36:40.280" v="367" actId="1037"/>
          <ac:picMkLst>
            <pc:docMk/>
            <pc:sldMk cId="999133911" sldId="2076137450"/>
            <ac:picMk id="2052" creationId="{DB794A14-7F35-8F44-B59D-61E05BB57CE1}"/>
          </ac:picMkLst>
        </pc:picChg>
      </pc:sldChg>
      <pc:sldChg chg="addSp modSp mod modClrScheme chgLayout">
        <pc:chgData name="Ginny Dudek" userId="787f50d1-3b77-4512-bcfb-ca490ebc47cd" providerId="ADAL" clId="{C4963451-921B-D247-AD7E-E5EF3373776B}" dt="2022-01-04T16:29:01.734" v="262" actId="20577"/>
        <pc:sldMkLst>
          <pc:docMk/>
          <pc:sldMk cId="1420350934" sldId="2076137451"/>
        </pc:sldMkLst>
        <pc:spChg chg="mod ord">
          <ac:chgData name="Ginny Dudek" userId="787f50d1-3b77-4512-bcfb-ca490ebc47cd" providerId="ADAL" clId="{C4963451-921B-D247-AD7E-E5EF3373776B}" dt="2022-01-04T16:12:48.664" v="81" actId="700"/>
          <ac:spMkLst>
            <pc:docMk/>
            <pc:sldMk cId="1420350934" sldId="2076137451"/>
            <ac:spMk id="2" creationId="{BA9F6D19-4CD5-BE4A-BB39-A26625413EFA}"/>
          </ac:spMkLst>
        </pc:spChg>
        <pc:spChg chg="mod ord">
          <ac:chgData name="Ginny Dudek" userId="787f50d1-3b77-4512-bcfb-ca490ebc47cd" providerId="ADAL" clId="{C4963451-921B-D247-AD7E-E5EF3373776B}" dt="2022-01-04T16:12:48.664" v="81" actId="700"/>
          <ac:spMkLst>
            <pc:docMk/>
            <pc:sldMk cId="1420350934" sldId="2076137451"/>
            <ac:spMk id="3" creationId="{BA4DE237-3F23-5A4D-A5E9-050B7FA6BA9C}"/>
          </ac:spMkLst>
        </pc:spChg>
        <pc:spChg chg="add mod ord">
          <ac:chgData name="Ginny Dudek" userId="787f50d1-3b77-4512-bcfb-ca490ebc47cd" providerId="ADAL" clId="{C4963451-921B-D247-AD7E-E5EF3373776B}" dt="2022-01-04T16:13:18.367" v="89" actId="1035"/>
          <ac:spMkLst>
            <pc:docMk/>
            <pc:sldMk cId="1420350934" sldId="2076137451"/>
            <ac:spMk id="4" creationId="{FD1A1845-98DA-494F-B3BE-19CCBCA2A397}"/>
          </ac:spMkLst>
        </pc:spChg>
        <pc:graphicFrameChg chg="mod">
          <ac:chgData name="Ginny Dudek" userId="787f50d1-3b77-4512-bcfb-ca490ebc47cd" providerId="ADAL" clId="{C4963451-921B-D247-AD7E-E5EF3373776B}" dt="2022-01-04T16:29:01.734" v="262" actId="20577"/>
          <ac:graphicFrameMkLst>
            <pc:docMk/>
            <pc:sldMk cId="1420350934" sldId="2076137451"/>
            <ac:graphicFrameMk id="5" creationId="{4681C8E9-9DEB-2145-A30A-67392CED91FB}"/>
          </ac:graphicFrameMkLst>
        </pc:graphicFrameChg>
      </pc:sldChg>
      <pc:sldChg chg="add del">
        <pc:chgData name="Ginny Dudek" userId="787f50d1-3b77-4512-bcfb-ca490ebc47cd" providerId="ADAL" clId="{C4963451-921B-D247-AD7E-E5EF3373776B}" dt="2022-01-04T17:07:01.598" v="669" actId="2890"/>
        <pc:sldMkLst>
          <pc:docMk/>
          <pc:sldMk cId="3305777313" sldId="2076137452"/>
        </pc:sldMkLst>
      </pc:sldChg>
      <pc:sldMasterChg chg="del delSldLayout">
        <pc:chgData name="Ginny Dudek" userId="787f50d1-3b77-4512-bcfb-ca490ebc47cd" providerId="ADAL" clId="{C4963451-921B-D247-AD7E-E5EF3373776B}" dt="2022-01-04T16:09:49.537" v="17" actId="2696"/>
        <pc:sldMasterMkLst>
          <pc:docMk/>
          <pc:sldMasterMk cId="3787048019" sldId="2147483691"/>
        </pc:sldMasterMkLst>
        <pc:sldLayoutChg chg="del">
          <pc:chgData name="Ginny Dudek" userId="787f50d1-3b77-4512-bcfb-ca490ebc47cd" providerId="ADAL" clId="{C4963451-921B-D247-AD7E-E5EF3373776B}" dt="2022-01-04T16:09:49.526" v="8" actId="2696"/>
          <pc:sldLayoutMkLst>
            <pc:docMk/>
            <pc:sldMasterMk cId="3787048019" sldId="2147483691"/>
            <pc:sldLayoutMk cId="3647867876" sldId="2147483692"/>
          </pc:sldLayoutMkLst>
        </pc:sldLayoutChg>
        <pc:sldLayoutChg chg="del">
          <pc:chgData name="Ginny Dudek" userId="787f50d1-3b77-4512-bcfb-ca490ebc47cd" providerId="ADAL" clId="{C4963451-921B-D247-AD7E-E5EF3373776B}" dt="2022-01-04T16:09:49.528" v="9" actId="2696"/>
          <pc:sldLayoutMkLst>
            <pc:docMk/>
            <pc:sldMasterMk cId="3787048019" sldId="2147483691"/>
            <pc:sldLayoutMk cId="191519106" sldId="2147483693"/>
          </pc:sldLayoutMkLst>
        </pc:sldLayoutChg>
        <pc:sldLayoutChg chg="del">
          <pc:chgData name="Ginny Dudek" userId="787f50d1-3b77-4512-bcfb-ca490ebc47cd" providerId="ADAL" clId="{C4963451-921B-D247-AD7E-E5EF3373776B}" dt="2022-01-04T16:09:49.529" v="10" actId="2696"/>
          <pc:sldLayoutMkLst>
            <pc:docMk/>
            <pc:sldMasterMk cId="3787048019" sldId="2147483691"/>
            <pc:sldLayoutMk cId="895928001" sldId="2147483713"/>
          </pc:sldLayoutMkLst>
        </pc:sldLayoutChg>
        <pc:sldLayoutChg chg="del">
          <pc:chgData name="Ginny Dudek" userId="787f50d1-3b77-4512-bcfb-ca490ebc47cd" providerId="ADAL" clId="{C4963451-921B-D247-AD7E-E5EF3373776B}" dt="2022-01-04T16:09:49.530" v="11" actId="2696"/>
          <pc:sldLayoutMkLst>
            <pc:docMk/>
            <pc:sldMasterMk cId="3787048019" sldId="2147483691"/>
            <pc:sldLayoutMk cId="2932240144" sldId="2147483726"/>
          </pc:sldLayoutMkLst>
        </pc:sldLayoutChg>
        <pc:sldLayoutChg chg="del">
          <pc:chgData name="Ginny Dudek" userId="787f50d1-3b77-4512-bcfb-ca490ebc47cd" providerId="ADAL" clId="{C4963451-921B-D247-AD7E-E5EF3373776B}" dt="2022-01-04T16:09:49.531" v="12" actId="2696"/>
          <pc:sldLayoutMkLst>
            <pc:docMk/>
            <pc:sldMasterMk cId="3787048019" sldId="2147483691"/>
            <pc:sldLayoutMk cId="33002865" sldId="2147483729"/>
          </pc:sldLayoutMkLst>
        </pc:sldLayoutChg>
        <pc:sldLayoutChg chg="del">
          <pc:chgData name="Ginny Dudek" userId="787f50d1-3b77-4512-bcfb-ca490ebc47cd" providerId="ADAL" clId="{C4963451-921B-D247-AD7E-E5EF3373776B}" dt="2022-01-04T16:09:49.532" v="13" actId="2696"/>
          <pc:sldLayoutMkLst>
            <pc:docMk/>
            <pc:sldMasterMk cId="3787048019" sldId="2147483691"/>
            <pc:sldLayoutMk cId="2432382460" sldId="2147483730"/>
          </pc:sldLayoutMkLst>
        </pc:sldLayoutChg>
        <pc:sldLayoutChg chg="del">
          <pc:chgData name="Ginny Dudek" userId="787f50d1-3b77-4512-bcfb-ca490ebc47cd" providerId="ADAL" clId="{C4963451-921B-D247-AD7E-E5EF3373776B}" dt="2022-01-04T16:09:49.533" v="14" actId="2696"/>
          <pc:sldLayoutMkLst>
            <pc:docMk/>
            <pc:sldMasterMk cId="3787048019" sldId="2147483691"/>
            <pc:sldLayoutMk cId="3995565155" sldId="2147483732"/>
          </pc:sldLayoutMkLst>
        </pc:sldLayoutChg>
        <pc:sldLayoutChg chg="del">
          <pc:chgData name="Ginny Dudek" userId="787f50d1-3b77-4512-bcfb-ca490ebc47cd" providerId="ADAL" clId="{C4963451-921B-D247-AD7E-E5EF3373776B}" dt="2022-01-04T16:09:49.534" v="15" actId="2696"/>
          <pc:sldLayoutMkLst>
            <pc:docMk/>
            <pc:sldMasterMk cId="3787048019" sldId="2147483691"/>
            <pc:sldLayoutMk cId="2962936614" sldId="2147483772"/>
          </pc:sldLayoutMkLst>
        </pc:sldLayoutChg>
        <pc:sldLayoutChg chg="del">
          <pc:chgData name="Ginny Dudek" userId="787f50d1-3b77-4512-bcfb-ca490ebc47cd" providerId="ADAL" clId="{C4963451-921B-D247-AD7E-E5EF3373776B}" dt="2022-01-04T16:09:49.535" v="16" actId="2696"/>
          <pc:sldLayoutMkLst>
            <pc:docMk/>
            <pc:sldMasterMk cId="3787048019" sldId="2147483691"/>
            <pc:sldLayoutMk cId="2590309265" sldId="2147483773"/>
          </pc:sldLayoutMkLst>
        </pc:sldLayoutChg>
      </pc:sldMasterChg>
      <pc:sldMasterChg chg="del delSldLayout">
        <pc:chgData name="Ginny Dudek" userId="787f50d1-3b77-4512-bcfb-ca490ebc47cd" providerId="ADAL" clId="{C4963451-921B-D247-AD7E-E5EF3373776B}" dt="2022-01-04T16:10:08.828" v="37" actId="2696"/>
        <pc:sldMasterMkLst>
          <pc:docMk/>
          <pc:sldMasterMk cId="3900862703" sldId="2147483717"/>
        </pc:sldMasterMkLst>
        <pc:sldLayoutChg chg="del">
          <pc:chgData name="Ginny Dudek" userId="787f50d1-3b77-4512-bcfb-ca490ebc47cd" providerId="ADAL" clId="{C4963451-921B-D247-AD7E-E5EF3373776B}" dt="2022-01-04T16:10:08.818" v="30" actId="2696"/>
          <pc:sldLayoutMkLst>
            <pc:docMk/>
            <pc:sldMasterMk cId="3900862703" sldId="2147483717"/>
            <pc:sldLayoutMk cId="4242630191" sldId="2147483718"/>
          </pc:sldLayoutMkLst>
        </pc:sldLayoutChg>
        <pc:sldLayoutChg chg="del">
          <pc:chgData name="Ginny Dudek" userId="787f50d1-3b77-4512-bcfb-ca490ebc47cd" providerId="ADAL" clId="{C4963451-921B-D247-AD7E-E5EF3373776B}" dt="2022-01-04T16:10:08.820" v="31" actId="2696"/>
          <pc:sldLayoutMkLst>
            <pc:docMk/>
            <pc:sldMasterMk cId="3900862703" sldId="2147483717"/>
            <pc:sldLayoutMk cId="3808911736" sldId="2147483719"/>
          </pc:sldLayoutMkLst>
        </pc:sldLayoutChg>
        <pc:sldLayoutChg chg="del">
          <pc:chgData name="Ginny Dudek" userId="787f50d1-3b77-4512-bcfb-ca490ebc47cd" providerId="ADAL" clId="{C4963451-921B-D247-AD7E-E5EF3373776B}" dt="2022-01-04T16:10:08.821" v="32" actId="2696"/>
          <pc:sldLayoutMkLst>
            <pc:docMk/>
            <pc:sldMasterMk cId="3900862703" sldId="2147483717"/>
            <pc:sldLayoutMk cId="873627763" sldId="2147483720"/>
          </pc:sldLayoutMkLst>
        </pc:sldLayoutChg>
        <pc:sldLayoutChg chg="del">
          <pc:chgData name="Ginny Dudek" userId="787f50d1-3b77-4512-bcfb-ca490ebc47cd" providerId="ADAL" clId="{C4963451-921B-D247-AD7E-E5EF3373776B}" dt="2022-01-04T16:10:08.822" v="33" actId="2696"/>
          <pc:sldLayoutMkLst>
            <pc:docMk/>
            <pc:sldMasterMk cId="3900862703" sldId="2147483717"/>
            <pc:sldLayoutMk cId="1836011481" sldId="2147483721"/>
          </pc:sldLayoutMkLst>
        </pc:sldLayoutChg>
        <pc:sldLayoutChg chg="del">
          <pc:chgData name="Ginny Dudek" userId="787f50d1-3b77-4512-bcfb-ca490ebc47cd" providerId="ADAL" clId="{C4963451-921B-D247-AD7E-E5EF3373776B}" dt="2022-01-04T16:10:08.823" v="34" actId="2696"/>
          <pc:sldLayoutMkLst>
            <pc:docMk/>
            <pc:sldMasterMk cId="3900862703" sldId="2147483717"/>
            <pc:sldLayoutMk cId="2435385244" sldId="2147483722"/>
          </pc:sldLayoutMkLst>
        </pc:sldLayoutChg>
        <pc:sldLayoutChg chg="del">
          <pc:chgData name="Ginny Dudek" userId="787f50d1-3b77-4512-bcfb-ca490ebc47cd" providerId="ADAL" clId="{C4963451-921B-D247-AD7E-E5EF3373776B}" dt="2022-01-04T16:10:08.825" v="35" actId="2696"/>
          <pc:sldLayoutMkLst>
            <pc:docMk/>
            <pc:sldMasterMk cId="3900862703" sldId="2147483717"/>
            <pc:sldLayoutMk cId="2677522472" sldId="2147483723"/>
          </pc:sldLayoutMkLst>
        </pc:sldLayoutChg>
        <pc:sldLayoutChg chg="del">
          <pc:chgData name="Ginny Dudek" userId="787f50d1-3b77-4512-bcfb-ca490ebc47cd" providerId="ADAL" clId="{C4963451-921B-D247-AD7E-E5EF3373776B}" dt="2022-01-04T16:10:08.826" v="36" actId="2696"/>
          <pc:sldLayoutMkLst>
            <pc:docMk/>
            <pc:sldMasterMk cId="3900862703" sldId="2147483717"/>
            <pc:sldLayoutMk cId="2126508368" sldId="2147483725"/>
          </pc:sldLayoutMkLst>
        </pc:sldLayoutChg>
      </pc:sldMasterChg>
      <pc:sldMasterChg chg="del delSldLayout">
        <pc:chgData name="Ginny Dudek" userId="787f50d1-3b77-4512-bcfb-ca490ebc47cd" providerId="ADAL" clId="{C4963451-921B-D247-AD7E-E5EF3373776B}" dt="2022-01-04T16:09:54.552" v="29" actId="2696"/>
        <pc:sldMasterMkLst>
          <pc:docMk/>
          <pc:sldMasterMk cId="490295170" sldId="2147483812"/>
        </pc:sldMasterMkLst>
        <pc:sldLayoutChg chg="del">
          <pc:chgData name="Ginny Dudek" userId="787f50d1-3b77-4512-bcfb-ca490ebc47cd" providerId="ADAL" clId="{C4963451-921B-D247-AD7E-E5EF3373776B}" dt="2022-01-04T16:09:54.538" v="18" actId="2696"/>
          <pc:sldLayoutMkLst>
            <pc:docMk/>
            <pc:sldMasterMk cId="490295170" sldId="2147483812"/>
            <pc:sldLayoutMk cId="3879313114" sldId="2147483813"/>
          </pc:sldLayoutMkLst>
        </pc:sldLayoutChg>
        <pc:sldLayoutChg chg="del">
          <pc:chgData name="Ginny Dudek" userId="787f50d1-3b77-4512-bcfb-ca490ebc47cd" providerId="ADAL" clId="{C4963451-921B-D247-AD7E-E5EF3373776B}" dt="2022-01-04T16:09:54.540" v="19" actId="2696"/>
          <pc:sldLayoutMkLst>
            <pc:docMk/>
            <pc:sldMasterMk cId="490295170" sldId="2147483812"/>
            <pc:sldLayoutMk cId="914027701" sldId="2147483814"/>
          </pc:sldLayoutMkLst>
        </pc:sldLayoutChg>
        <pc:sldLayoutChg chg="del">
          <pc:chgData name="Ginny Dudek" userId="787f50d1-3b77-4512-bcfb-ca490ebc47cd" providerId="ADAL" clId="{C4963451-921B-D247-AD7E-E5EF3373776B}" dt="2022-01-04T16:09:54.541" v="20" actId="2696"/>
          <pc:sldLayoutMkLst>
            <pc:docMk/>
            <pc:sldMasterMk cId="490295170" sldId="2147483812"/>
            <pc:sldLayoutMk cId="3123063162" sldId="2147483815"/>
          </pc:sldLayoutMkLst>
        </pc:sldLayoutChg>
        <pc:sldLayoutChg chg="del">
          <pc:chgData name="Ginny Dudek" userId="787f50d1-3b77-4512-bcfb-ca490ebc47cd" providerId="ADAL" clId="{C4963451-921B-D247-AD7E-E5EF3373776B}" dt="2022-01-04T16:09:54.542" v="21" actId="2696"/>
          <pc:sldLayoutMkLst>
            <pc:docMk/>
            <pc:sldMasterMk cId="490295170" sldId="2147483812"/>
            <pc:sldLayoutMk cId="3459886757" sldId="2147483816"/>
          </pc:sldLayoutMkLst>
        </pc:sldLayoutChg>
        <pc:sldLayoutChg chg="del">
          <pc:chgData name="Ginny Dudek" userId="787f50d1-3b77-4512-bcfb-ca490ebc47cd" providerId="ADAL" clId="{C4963451-921B-D247-AD7E-E5EF3373776B}" dt="2022-01-04T16:09:54.543" v="22" actId="2696"/>
          <pc:sldLayoutMkLst>
            <pc:docMk/>
            <pc:sldMasterMk cId="490295170" sldId="2147483812"/>
            <pc:sldLayoutMk cId="233470599" sldId="2147483817"/>
          </pc:sldLayoutMkLst>
        </pc:sldLayoutChg>
        <pc:sldLayoutChg chg="del">
          <pc:chgData name="Ginny Dudek" userId="787f50d1-3b77-4512-bcfb-ca490ebc47cd" providerId="ADAL" clId="{C4963451-921B-D247-AD7E-E5EF3373776B}" dt="2022-01-04T16:09:54.544" v="23" actId="2696"/>
          <pc:sldLayoutMkLst>
            <pc:docMk/>
            <pc:sldMasterMk cId="490295170" sldId="2147483812"/>
            <pc:sldLayoutMk cId="312572176" sldId="2147483818"/>
          </pc:sldLayoutMkLst>
        </pc:sldLayoutChg>
        <pc:sldLayoutChg chg="del">
          <pc:chgData name="Ginny Dudek" userId="787f50d1-3b77-4512-bcfb-ca490ebc47cd" providerId="ADAL" clId="{C4963451-921B-D247-AD7E-E5EF3373776B}" dt="2022-01-04T16:09:54.545" v="24" actId="2696"/>
          <pc:sldLayoutMkLst>
            <pc:docMk/>
            <pc:sldMasterMk cId="490295170" sldId="2147483812"/>
            <pc:sldLayoutMk cId="2127501198" sldId="2147483819"/>
          </pc:sldLayoutMkLst>
        </pc:sldLayoutChg>
        <pc:sldLayoutChg chg="del">
          <pc:chgData name="Ginny Dudek" userId="787f50d1-3b77-4512-bcfb-ca490ebc47cd" providerId="ADAL" clId="{C4963451-921B-D247-AD7E-E5EF3373776B}" dt="2022-01-04T16:09:54.547" v="25" actId="2696"/>
          <pc:sldLayoutMkLst>
            <pc:docMk/>
            <pc:sldMasterMk cId="490295170" sldId="2147483812"/>
            <pc:sldLayoutMk cId="4253819732" sldId="2147483820"/>
          </pc:sldLayoutMkLst>
        </pc:sldLayoutChg>
        <pc:sldLayoutChg chg="del">
          <pc:chgData name="Ginny Dudek" userId="787f50d1-3b77-4512-bcfb-ca490ebc47cd" providerId="ADAL" clId="{C4963451-921B-D247-AD7E-E5EF3373776B}" dt="2022-01-04T16:09:54.548" v="26" actId="2696"/>
          <pc:sldLayoutMkLst>
            <pc:docMk/>
            <pc:sldMasterMk cId="490295170" sldId="2147483812"/>
            <pc:sldLayoutMk cId="2129840206" sldId="2147483821"/>
          </pc:sldLayoutMkLst>
        </pc:sldLayoutChg>
        <pc:sldLayoutChg chg="del">
          <pc:chgData name="Ginny Dudek" userId="787f50d1-3b77-4512-bcfb-ca490ebc47cd" providerId="ADAL" clId="{C4963451-921B-D247-AD7E-E5EF3373776B}" dt="2022-01-04T16:09:54.549" v="27" actId="2696"/>
          <pc:sldLayoutMkLst>
            <pc:docMk/>
            <pc:sldMasterMk cId="490295170" sldId="2147483812"/>
            <pc:sldLayoutMk cId="3747923211" sldId="2147483822"/>
          </pc:sldLayoutMkLst>
        </pc:sldLayoutChg>
        <pc:sldLayoutChg chg="del">
          <pc:chgData name="Ginny Dudek" userId="787f50d1-3b77-4512-bcfb-ca490ebc47cd" providerId="ADAL" clId="{C4963451-921B-D247-AD7E-E5EF3373776B}" dt="2022-01-04T16:09:54.550" v="28" actId="2696"/>
          <pc:sldLayoutMkLst>
            <pc:docMk/>
            <pc:sldMasterMk cId="490295170" sldId="2147483812"/>
            <pc:sldLayoutMk cId="2303925687" sldId="2147483823"/>
          </pc:sldLayoutMkLst>
        </pc:sldLayoutChg>
      </pc:sldMasterChg>
      <pc:sldMasterChg chg="mod modSldLayout">
        <pc:chgData name="Ginny Dudek" userId="787f50d1-3b77-4512-bcfb-ca490ebc47cd" providerId="ADAL" clId="{C4963451-921B-D247-AD7E-E5EF3373776B}" dt="2022-01-04T16:10:19.151" v="38" actId="6014"/>
        <pc:sldMasterMkLst>
          <pc:docMk/>
          <pc:sldMasterMk cId="56780800" sldId="2147483824"/>
        </pc:sldMasterMkLst>
        <pc:sldLayoutChg chg="delSp">
          <pc:chgData name="Ginny Dudek" userId="787f50d1-3b77-4512-bcfb-ca490ebc47cd" providerId="ADAL" clId="{C4963451-921B-D247-AD7E-E5EF3373776B}" dt="2022-01-04T16:09:25.318" v="0"/>
          <pc:sldLayoutMkLst>
            <pc:docMk/>
            <pc:sldMasterMk cId="56780800" sldId="2147483824"/>
            <pc:sldLayoutMk cId="1543578165" sldId="2147483870"/>
          </pc:sldLayoutMkLst>
          <pc:picChg chg="del">
            <ac:chgData name="Ginny Dudek" userId="787f50d1-3b77-4512-bcfb-ca490ebc47cd" providerId="ADAL" clId="{C4963451-921B-D247-AD7E-E5EF3373776B}" dt="2022-01-04T16:09:25.318" v="0"/>
            <ac:picMkLst>
              <pc:docMk/>
              <pc:sldMasterMk cId="56780800" sldId="2147483824"/>
              <pc:sldLayoutMk cId="1543578165" sldId="2147483870"/>
              <ac:picMk id="5" creationId="{00000000-0000-0000-0000-000000000000}"/>
            </ac:picMkLst>
          </pc:picChg>
        </pc:sldLayoutChg>
      </pc:sldMasterChg>
    </pc:docChg>
  </pc:docChgLst>
  <pc:docChgLst>
    <pc:chgData name="Hammad Alam" userId="cd8139f8-5559-4675-845b-12390334cfd8" providerId="ADAL" clId="{B23B2B47-AACF-DD4B-BD7A-8C5693044440}"/>
    <pc:docChg chg="undo custSel addSld delSld modSld">
      <pc:chgData name="Hammad Alam" userId="cd8139f8-5559-4675-845b-12390334cfd8" providerId="ADAL" clId="{B23B2B47-AACF-DD4B-BD7A-8C5693044440}" dt="2020-07-15T22:00:34.532" v="16" actId="14100"/>
      <pc:docMkLst>
        <pc:docMk/>
      </pc:docMkLst>
      <pc:sldChg chg="modSp">
        <pc:chgData name="Hammad Alam" userId="cd8139f8-5559-4675-845b-12390334cfd8" providerId="ADAL" clId="{B23B2B47-AACF-DD4B-BD7A-8C5693044440}" dt="2020-07-15T21:54:55.341" v="0" actId="20577"/>
        <pc:sldMkLst>
          <pc:docMk/>
          <pc:sldMk cId="1323792454" sldId="2199"/>
        </pc:sldMkLst>
        <pc:spChg chg="mod">
          <ac:chgData name="Hammad Alam" userId="cd8139f8-5559-4675-845b-12390334cfd8" providerId="ADAL" clId="{B23B2B47-AACF-DD4B-BD7A-8C5693044440}" dt="2020-07-15T21:54:55.341" v="0" actId="20577"/>
          <ac:spMkLst>
            <pc:docMk/>
            <pc:sldMk cId="1323792454" sldId="2199"/>
            <ac:spMk id="5" creationId="{715B3A3B-938A-7447-AAA0-EDCAA4AC2D97}"/>
          </ac:spMkLst>
        </pc:spChg>
      </pc:sldChg>
      <pc:sldChg chg="addSp delSp modSp modAnim">
        <pc:chgData name="Hammad Alam" userId="cd8139f8-5559-4675-845b-12390334cfd8" providerId="ADAL" clId="{B23B2B47-AACF-DD4B-BD7A-8C5693044440}" dt="2020-07-15T21:56:11.651" v="11"/>
        <pc:sldMkLst>
          <pc:docMk/>
          <pc:sldMk cId="3576986076" sldId="2358"/>
        </pc:sldMkLst>
        <pc:spChg chg="mod topLvl">
          <ac:chgData name="Hammad Alam" userId="cd8139f8-5559-4675-845b-12390334cfd8" providerId="ADAL" clId="{B23B2B47-AACF-DD4B-BD7A-8C5693044440}" dt="2020-07-15T21:56:06.920" v="10" actId="164"/>
          <ac:spMkLst>
            <pc:docMk/>
            <pc:sldMk cId="3576986076" sldId="2358"/>
            <ac:spMk id="51" creationId="{C33D5CB2-8C33-FF4A-98C5-AE8E762A7E87}"/>
          </ac:spMkLst>
        </pc:spChg>
        <pc:spChg chg="mod topLvl">
          <ac:chgData name="Hammad Alam" userId="cd8139f8-5559-4675-845b-12390334cfd8" providerId="ADAL" clId="{B23B2B47-AACF-DD4B-BD7A-8C5693044440}" dt="2020-07-15T21:56:06.920" v="10" actId="164"/>
          <ac:spMkLst>
            <pc:docMk/>
            <pc:sldMk cId="3576986076" sldId="2358"/>
            <ac:spMk id="52" creationId="{413F2C28-CC17-244E-B7A9-595D29CE1B5E}"/>
          </ac:spMkLst>
        </pc:spChg>
        <pc:spChg chg="mod topLvl">
          <ac:chgData name="Hammad Alam" userId="cd8139f8-5559-4675-845b-12390334cfd8" providerId="ADAL" clId="{B23B2B47-AACF-DD4B-BD7A-8C5693044440}" dt="2020-07-15T21:56:06.920" v="10" actId="164"/>
          <ac:spMkLst>
            <pc:docMk/>
            <pc:sldMk cId="3576986076" sldId="2358"/>
            <ac:spMk id="53" creationId="{96C277F8-BD57-D945-A1F4-D62F33E51ED0}"/>
          </ac:spMkLst>
        </pc:spChg>
        <pc:grpChg chg="del mod">
          <ac:chgData name="Hammad Alam" userId="cd8139f8-5559-4675-845b-12390334cfd8" providerId="ADAL" clId="{B23B2B47-AACF-DD4B-BD7A-8C5693044440}" dt="2020-07-15T21:55:24.653" v="3" actId="165"/>
          <ac:grpSpMkLst>
            <pc:docMk/>
            <pc:sldMk cId="3576986076" sldId="2358"/>
            <ac:grpSpMk id="29" creationId="{D544DF02-DF4B-1E4E-8C7A-96CB9C6EE93B}"/>
          </ac:grpSpMkLst>
        </pc:grpChg>
        <pc:grpChg chg="add mod">
          <ac:chgData name="Hammad Alam" userId="cd8139f8-5559-4675-845b-12390334cfd8" providerId="ADAL" clId="{B23B2B47-AACF-DD4B-BD7A-8C5693044440}" dt="2020-07-15T21:56:06.920" v="10" actId="164"/>
          <ac:grpSpMkLst>
            <pc:docMk/>
            <pc:sldMk cId="3576986076" sldId="2358"/>
            <ac:grpSpMk id="33" creationId="{46043B6D-DA23-FE4E-AB19-FE18732F5021}"/>
          </ac:grpSpMkLst>
        </pc:grpChg>
      </pc:sldChg>
      <pc:sldChg chg="del">
        <pc:chgData name="Hammad Alam" userId="cd8139f8-5559-4675-845b-12390334cfd8" providerId="ADAL" clId="{B23B2B47-AACF-DD4B-BD7A-8C5693044440}" dt="2020-07-15T21:56:55.325" v="13" actId="2696"/>
        <pc:sldMkLst>
          <pc:docMk/>
          <pc:sldMk cId="1870366394" sldId="2076137233"/>
        </pc:sldMkLst>
      </pc:sldChg>
      <pc:sldChg chg="add">
        <pc:chgData name="Hammad Alam" userId="cd8139f8-5559-4675-845b-12390334cfd8" providerId="ADAL" clId="{B23B2B47-AACF-DD4B-BD7A-8C5693044440}" dt="2020-07-15T21:56:51.440" v="12"/>
        <pc:sldMkLst>
          <pc:docMk/>
          <pc:sldMk cId="4044987022" sldId="2076137239"/>
        </pc:sldMkLst>
      </pc:sldChg>
      <pc:sldChg chg="modSp">
        <pc:chgData name="Hammad Alam" userId="cd8139f8-5559-4675-845b-12390334cfd8" providerId="ADAL" clId="{B23B2B47-AACF-DD4B-BD7A-8C5693044440}" dt="2020-07-15T22:00:34.532" v="16" actId="14100"/>
        <pc:sldMkLst>
          <pc:docMk/>
          <pc:sldMk cId="956046528" sldId="2076137259"/>
        </pc:sldMkLst>
        <pc:spChg chg="mod">
          <ac:chgData name="Hammad Alam" userId="cd8139f8-5559-4675-845b-12390334cfd8" providerId="ADAL" clId="{B23B2B47-AACF-DD4B-BD7A-8C5693044440}" dt="2020-07-15T22:00:31.527" v="15" actId="14100"/>
          <ac:spMkLst>
            <pc:docMk/>
            <pc:sldMk cId="956046528" sldId="2076137259"/>
            <ac:spMk id="117" creationId="{1D4253EA-D663-A44F-8582-653A702AA834}"/>
          </ac:spMkLst>
        </pc:spChg>
        <pc:spChg chg="mod">
          <ac:chgData name="Hammad Alam" userId="cd8139f8-5559-4675-845b-12390334cfd8" providerId="ADAL" clId="{B23B2B47-AACF-DD4B-BD7A-8C5693044440}" dt="2020-07-15T22:00:34.532" v="16" actId="14100"/>
          <ac:spMkLst>
            <pc:docMk/>
            <pc:sldMk cId="956046528" sldId="2076137259"/>
            <ac:spMk id="387" creationId="{E1B25ED6-EC6A-2441-B747-E08314D84DB8}"/>
          </ac:spMkLst>
        </pc:spChg>
      </pc:sldChg>
    </pc:docChg>
  </pc:docChgLst>
  <pc:docChgLst>
    <pc:chgData name="Tomasz Klimczyk" userId="8fae020c-eb24-498a-bfc2-b441c4d5aed8" providerId="ADAL" clId="{E95EFE4F-610A-F44C-A51D-D9BC03986032}"/>
    <pc:docChg chg="modShowInfo">
      <pc:chgData name="Tomasz Klimczyk" userId="8fae020c-eb24-498a-bfc2-b441c4d5aed8" providerId="ADAL" clId="{E95EFE4F-610A-F44C-A51D-D9BC03986032}" dt="2020-12-01T09:11:49.243" v="0" actId="2744"/>
      <pc:docMkLst>
        <pc:docMk/>
      </pc:docMkLst>
    </pc:docChg>
  </pc:docChgLst>
  <pc:docChgLst>
    <pc:chgData name="Karim El Jamali" userId="0a7c8eb8-c4ad-4e01-8ef9-3ece26eb4cac" providerId="ADAL" clId="{017F3380-71FD-6841-B191-B2242413EFED}"/>
    <pc:docChg chg="modShowInfo">
      <pc:chgData name="Karim El Jamali" userId="0a7c8eb8-c4ad-4e01-8ef9-3ece26eb4cac" providerId="ADAL" clId="{017F3380-71FD-6841-B191-B2242413EFED}" dt="2022-10-04T15:46:50.297" v="0" actId="2744"/>
      <pc:docMkLst>
        <pc:docMk/>
      </pc:docMkLst>
    </pc:docChg>
  </pc:docChgLst>
  <pc:docChgLst>
    <pc:chgData name="Nicolas Delecroix" userId="9aea8ee3-214f-409e-bcc8-e981c3ad58f1" providerId="ADAL" clId="{3E4A6AEA-5F9D-AF4C-A670-9B2FF61B2E23}"/>
    <pc:docChg chg="undo custSel modSld">
      <pc:chgData name="Nicolas Delecroix" userId="9aea8ee3-214f-409e-bcc8-e981c3ad58f1" providerId="ADAL" clId="{3E4A6AEA-5F9D-AF4C-A670-9B2FF61B2E23}" dt="2021-03-02T16:49:07.921" v="2122" actId="20577"/>
      <pc:docMkLst>
        <pc:docMk/>
      </pc:docMkLst>
      <pc:sldChg chg="modSp modAnim">
        <pc:chgData name="Nicolas Delecroix" userId="9aea8ee3-214f-409e-bcc8-e981c3ad58f1" providerId="ADAL" clId="{3E4A6AEA-5F9D-AF4C-A670-9B2FF61B2E23}" dt="2021-03-02T16:48:39.831" v="2118" actId="20577"/>
        <pc:sldMkLst>
          <pc:docMk/>
          <pc:sldMk cId="2663872764" sldId="2355"/>
        </pc:sldMkLst>
        <pc:spChg chg="mod">
          <ac:chgData name="Nicolas Delecroix" userId="9aea8ee3-214f-409e-bcc8-e981c3ad58f1" providerId="ADAL" clId="{3E4A6AEA-5F9D-AF4C-A670-9B2FF61B2E23}" dt="2021-03-02T16:48:39.831" v="2118" actId="20577"/>
          <ac:spMkLst>
            <pc:docMk/>
            <pc:sldMk cId="2663872764" sldId="2355"/>
            <ac:spMk id="29" creationId="{D6875753-2AB4-A440-953F-A3AB8604564D}"/>
          </ac:spMkLst>
        </pc:spChg>
        <pc:spChg chg="mod">
          <ac:chgData name="Nicolas Delecroix" userId="9aea8ee3-214f-409e-bcc8-e981c3ad58f1" providerId="ADAL" clId="{3E4A6AEA-5F9D-AF4C-A670-9B2FF61B2E23}" dt="2021-03-02T16:48:08.702" v="2101" actId="20577"/>
          <ac:spMkLst>
            <pc:docMk/>
            <pc:sldMk cId="2663872764" sldId="2355"/>
            <ac:spMk id="33" creationId="{7A5B19DD-4B7F-0B42-9FF9-2368847C67C9}"/>
          </ac:spMkLst>
        </pc:spChg>
      </pc:sldChg>
      <pc:sldChg chg="modSp modNotesTx">
        <pc:chgData name="Nicolas Delecroix" userId="9aea8ee3-214f-409e-bcc8-e981c3ad58f1" providerId="ADAL" clId="{3E4A6AEA-5F9D-AF4C-A670-9B2FF61B2E23}" dt="2021-03-02T16:49:07.921" v="2122" actId="20577"/>
        <pc:sldMkLst>
          <pc:docMk/>
          <pc:sldMk cId="1989879636" sldId="2076137232"/>
        </pc:sldMkLst>
        <pc:graphicFrameChg chg="mod">
          <ac:chgData name="Nicolas Delecroix" userId="9aea8ee3-214f-409e-bcc8-e981c3ad58f1" providerId="ADAL" clId="{3E4A6AEA-5F9D-AF4C-A670-9B2FF61B2E23}" dt="2021-03-02T01:22:25.983" v="408" actId="20577"/>
          <ac:graphicFrameMkLst>
            <pc:docMk/>
            <pc:sldMk cId="1989879636" sldId="2076137232"/>
            <ac:graphicFrameMk id="6" creationId="{F729D8C8-4BB5-47E0-88BD-5FC91440D315}"/>
          </ac:graphicFrameMkLst>
        </pc:graphicFrameChg>
      </pc:sldChg>
      <pc:sldChg chg="modNotesTx">
        <pc:chgData name="Nicolas Delecroix" userId="9aea8ee3-214f-409e-bcc8-e981c3ad58f1" providerId="ADAL" clId="{3E4A6AEA-5F9D-AF4C-A670-9B2FF61B2E23}" dt="2021-03-02T16:48:04.223" v="2095" actId="20577"/>
        <pc:sldMkLst>
          <pc:docMk/>
          <pc:sldMk cId="1895969214" sldId="2076137240"/>
        </pc:sldMkLst>
      </pc:sldChg>
      <pc:sldChg chg="modNotesTx">
        <pc:chgData name="Nicolas Delecroix" userId="9aea8ee3-214f-409e-bcc8-e981c3ad58f1" providerId="ADAL" clId="{3E4A6AEA-5F9D-AF4C-A670-9B2FF61B2E23}" dt="2021-03-02T16:34:12.096" v="498" actId="20577"/>
        <pc:sldMkLst>
          <pc:docMk/>
          <pc:sldMk cId="1206412405" sldId="2076137262"/>
        </pc:sldMkLst>
      </pc:sldChg>
    </pc:docChg>
  </pc:docChgLst>
  <pc:docChgLst>
    <pc:chgData name="Umair Hoodbhoy" userId="9134fddd-ebe0-41b2-9df4-5549cb596a18" providerId="ADAL" clId="{CE374D3B-ABDC-AB47-9C6F-17B79F13E955}"/>
    <pc:docChg chg="custSel modSld">
      <pc:chgData name="Umair Hoodbhoy" userId="9134fddd-ebe0-41b2-9df4-5549cb596a18" providerId="ADAL" clId="{CE374D3B-ABDC-AB47-9C6F-17B79F13E955}" dt="2021-09-28T13:50:33.181" v="6" actId="20577"/>
      <pc:docMkLst>
        <pc:docMk/>
      </pc:docMkLst>
      <pc:sldChg chg="modSp mod">
        <pc:chgData name="Umair Hoodbhoy" userId="9134fddd-ebe0-41b2-9df4-5549cb596a18" providerId="ADAL" clId="{CE374D3B-ABDC-AB47-9C6F-17B79F13E955}" dt="2021-09-28T13:48:12.765" v="1" actId="27636"/>
        <pc:sldMkLst>
          <pc:docMk/>
          <pc:sldMk cId="3442084493" sldId="256"/>
        </pc:sldMkLst>
        <pc:spChg chg="mod">
          <ac:chgData name="Umair Hoodbhoy" userId="9134fddd-ebe0-41b2-9df4-5549cb596a18" providerId="ADAL" clId="{CE374D3B-ABDC-AB47-9C6F-17B79F13E955}" dt="2021-09-28T13:48:12.765" v="1" actId="27636"/>
          <ac:spMkLst>
            <pc:docMk/>
            <pc:sldMk cId="3442084493" sldId="256"/>
            <ac:spMk id="3" creationId="{0A64850C-600A-D741-96F7-C05FF2DE85E6}"/>
          </ac:spMkLst>
        </pc:spChg>
      </pc:sldChg>
      <pc:sldChg chg="modSp mod">
        <pc:chgData name="Umair Hoodbhoy" userId="9134fddd-ebe0-41b2-9df4-5549cb596a18" providerId="ADAL" clId="{CE374D3B-ABDC-AB47-9C6F-17B79F13E955}" dt="2021-09-28T13:50:33.181" v="6" actId="20577"/>
        <pc:sldMkLst>
          <pc:docMk/>
          <pc:sldMk cId="3562035211" sldId="2076137261"/>
        </pc:sldMkLst>
        <pc:spChg chg="mod">
          <ac:chgData name="Umair Hoodbhoy" userId="9134fddd-ebe0-41b2-9df4-5549cb596a18" providerId="ADAL" clId="{CE374D3B-ABDC-AB47-9C6F-17B79F13E955}" dt="2021-09-28T13:50:33.181" v="6" actId="20577"/>
          <ac:spMkLst>
            <pc:docMk/>
            <pc:sldMk cId="3562035211" sldId="2076137261"/>
            <ac:spMk id="6" creationId="{DAB0ED0D-BAC5-7248-8287-7D3EAAAF2286}"/>
          </ac:spMkLst>
        </pc:spChg>
        <pc:graphicFrameChg chg="mod">
          <ac:chgData name="Umair Hoodbhoy" userId="9134fddd-ebe0-41b2-9df4-5549cb596a18" providerId="ADAL" clId="{CE374D3B-ABDC-AB47-9C6F-17B79F13E955}" dt="2021-09-28T13:50:14.664" v="4" actId="20577"/>
          <ac:graphicFrameMkLst>
            <pc:docMk/>
            <pc:sldMk cId="3562035211" sldId="2076137261"/>
            <ac:graphicFrameMk id="5" creationId="{4681C8E9-9DEB-2145-A30A-67392CED91FB}"/>
          </ac:graphicFrameMkLst>
        </pc:graphicFrameChg>
      </pc:sldChg>
    </pc:docChg>
  </pc:docChgLst>
  <pc:docChgLst>
    <pc:chgData name="Umair Hoodbhoy" userId="9134fddd-ebe0-41b2-9df4-5549cb596a18" providerId="ADAL" clId="{79F971CF-C402-9B46-B48E-87D0D8CE6DE5}"/>
    <pc:docChg chg="modMainMaster">
      <pc:chgData name="Umair Hoodbhoy" userId="9134fddd-ebe0-41b2-9df4-5549cb596a18" providerId="ADAL" clId="{79F971CF-C402-9B46-B48E-87D0D8CE6DE5}" dt="2022-04-26T19:50:34.884" v="0" actId="18331"/>
      <pc:docMkLst>
        <pc:docMk/>
      </pc:docMkLst>
      <pc:sldMasterChg chg="modSldLayout">
        <pc:chgData name="Umair Hoodbhoy" userId="9134fddd-ebe0-41b2-9df4-5549cb596a18" providerId="ADAL" clId="{79F971CF-C402-9B46-B48E-87D0D8CE6DE5}" dt="2022-04-26T19:50:34.884" v="0" actId="18331"/>
        <pc:sldMasterMkLst>
          <pc:docMk/>
          <pc:sldMasterMk cId="56780800" sldId="2147483824"/>
        </pc:sldMasterMkLst>
        <pc:sldLayoutChg chg="setBg">
          <pc:chgData name="Umair Hoodbhoy" userId="9134fddd-ebe0-41b2-9df4-5549cb596a18" providerId="ADAL" clId="{79F971CF-C402-9B46-B48E-87D0D8CE6DE5}" dt="2022-04-26T19:50:34.884" v="0" actId="18331"/>
          <pc:sldLayoutMkLst>
            <pc:docMk/>
            <pc:sldMasterMk cId="56780800" sldId="2147483824"/>
            <pc:sldLayoutMk cId="1933535993" sldId="214748373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Gotham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CC37-5834-C341-9E4C-BC74730062BF}" type="datetimeFigureOut">
              <a:rPr lang="en-US" smtClean="0">
                <a:latin typeface="Gotham Light"/>
              </a:rPr>
              <a:t>2/14/24</a:t>
            </a:fld>
            <a:endParaRPr lang="en-US">
              <a:latin typeface="Gotham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Gotham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C0AA2-7705-DB4D-B2B8-774D44FAC22F}" type="slidenum">
              <a:rPr lang="en-US" smtClean="0">
                <a:latin typeface="Gotham Light"/>
              </a:rPr>
              <a:t>‹#›</a:t>
            </a:fld>
            <a:endParaRPr lang="en-US">
              <a:latin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5830170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otham Light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otham Light"/>
              </a:defRPr>
            </a:lvl1pPr>
          </a:lstStyle>
          <a:p>
            <a:fld id="{21F0AAEE-9155-2149-B320-0C43E8AE736D}" type="datetimeFigureOut">
              <a:rPr lang="en-US" smtClean="0"/>
              <a:pPr/>
              <a:t>2/14/24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otham Ligh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otham Light"/>
              </a:defRPr>
            </a:lvl1pPr>
          </a:lstStyle>
          <a:p>
            <a:fld id="{C1C56F05-4DDA-774E-A360-3D4519934A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7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DBA63-9C4F-4BBA-9BA4-95DF3F99CE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6190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44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67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C56F05-4DDA-774E-A360-3D4519934A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tham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4505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98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71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810545-8F0D-6A47-8C50-98ADF90A5D9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tham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9332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810545-8F0D-6A47-8C50-98ADF90A5D9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tham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1066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5344998" cy="51435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Freeform 13"/>
          <p:cNvSpPr>
            <a:spLocks/>
          </p:cNvSpPr>
          <p:nvPr userDrawn="1"/>
        </p:nvSpPr>
        <p:spPr bwMode="auto">
          <a:xfrm>
            <a:off x="2405653" y="0"/>
            <a:ext cx="6738347" cy="5150644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 userDrawn="1">
            <p:ph type="title" hasCustomPrompt="1"/>
          </p:nvPr>
        </p:nvSpPr>
        <p:spPr>
          <a:xfrm>
            <a:off x="4572000" y="992926"/>
            <a:ext cx="4572001" cy="1386683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The Title</a:t>
            </a:r>
          </a:p>
        </p:txBody>
      </p:sp>
      <p:sp>
        <p:nvSpPr>
          <p:cNvPr id="18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572001" y="2379609"/>
            <a:ext cx="4572107" cy="710116"/>
          </a:xfrm>
        </p:spPr>
        <p:txBody>
          <a:bodyPr>
            <a:normAutofit/>
          </a:bodyPr>
          <a:lstStyle>
            <a:lvl1pPr marL="0" indent="0">
              <a:buNone/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The Subtitle of the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B672-BCB2-4225-B99B-5DCF23F80FE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1905" y="3389084"/>
            <a:ext cx="4572107" cy="754856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8735" y="901125"/>
            <a:ext cx="2970000" cy="33412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157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2568388" cy="473696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 userDrawn="1"/>
        </p:nvSpPr>
        <p:spPr>
          <a:xfrm>
            <a:off x="0" y="297084"/>
            <a:ext cx="2568388" cy="7732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42" y="464823"/>
            <a:ext cx="2332864" cy="437726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042" y="1161248"/>
            <a:ext cx="2379409" cy="2821004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736130" y="297085"/>
            <a:ext cx="5612435" cy="43130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706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6575613" y="1"/>
            <a:ext cx="2568388" cy="473696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53654" y="979715"/>
            <a:ext cx="2379409" cy="3630386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98234" y="185166"/>
            <a:ext cx="6155914" cy="437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97644" y="735807"/>
            <a:ext cx="6156503" cy="3874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C5C91E-18F0-E9F1-B20E-DBF605E23A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44613" y="69851"/>
            <a:ext cx="548640" cy="61722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712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832333"/>
            <a:ext cx="9144000" cy="816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154" y="1036997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805295" y="953168"/>
            <a:ext cx="150758" cy="1350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2552596" y="958251"/>
            <a:ext cx="150758" cy="1350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4345366" y="953168"/>
            <a:ext cx="150758" cy="1350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6082605" y="962563"/>
            <a:ext cx="150758" cy="1350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61756" y="1023793"/>
            <a:ext cx="1637836" cy="4377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1809057" y="1028875"/>
            <a:ext cx="1637836" cy="4377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3601827" y="1023792"/>
            <a:ext cx="1637836" cy="4377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339066" y="1033186"/>
            <a:ext cx="1637836" cy="4377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48224" y="1662965"/>
            <a:ext cx="1464899" cy="2912526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1895525" y="1671266"/>
            <a:ext cx="1464899" cy="2912526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3688294" y="1671266"/>
            <a:ext cx="1464899" cy="2912526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5425534" y="1671266"/>
            <a:ext cx="1464899" cy="2912526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B5EB1F-15AB-2CCA-76D9-9059D24221F1}"/>
              </a:ext>
            </a:extLst>
          </p:cNvPr>
          <p:cNvSpPr/>
          <p:nvPr userDrawn="1"/>
        </p:nvSpPr>
        <p:spPr>
          <a:xfrm>
            <a:off x="7856134" y="961276"/>
            <a:ext cx="150758" cy="1350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C84775AC-7525-7CF5-5560-2B6C3361E4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12595" y="1031899"/>
            <a:ext cx="1637836" cy="4377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2F18583E-D241-2D3A-F9F0-E1207FC3E53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99062" y="1671266"/>
            <a:ext cx="1464899" cy="2912526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58624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-1154" y="1496447"/>
            <a:ext cx="9144000" cy="816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Calibri" panose="020F0502020204030204" pitchFamily="34" charset="0"/>
            </a:endParaRP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96849" y="1833169"/>
            <a:ext cx="1920240" cy="4043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537848" y="1843770"/>
            <a:ext cx="1920240" cy="4043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246619" y="1843770"/>
            <a:ext cx="1920240" cy="4043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544795" y="2362009"/>
            <a:ext cx="2578608" cy="1966287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240388" y="2362009"/>
            <a:ext cx="2578608" cy="1966287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5935981" y="2362009"/>
            <a:ext cx="2575631" cy="1966287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9202DC-828B-37DE-A8A9-4BFDA9D59BFD}"/>
              </a:ext>
            </a:extLst>
          </p:cNvPr>
          <p:cNvGrpSpPr/>
          <p:nvPr userDrawn="1"/>
        </p:nvGrpSpPr>
        <p:grpSpPr>
          <a:xfrm>
            <a:off x="0" y="1558413"/>
            <a:ext cx="9144000" cy="187355"/>
            <a:chOff x="-1539" y="961703"/>
            <a:chExt cx="12192000" cy="24980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44237B-C909-E4CB-FDA9-26770FA4921E}"/>
                </a:ext>
              </a:extLst>
            </p:cNvPr>
            <p:cNvCxnSpPr/>
            <p:nvPr userDrawn="1"/>
          </p:nvCxnSpPr>
          <p:spPr>
            <a:xfrm>
              <a:off x="-1539" y="1070004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A7D4A15-BE62-D88E-D4CA-840D8BD58C68}"/>
                </a:ext>
              </a:extLst>
            </p:cNvPr>
            <p:cNvSpPr/>
            <p:nvPr userDrawn="1"/>
          </p:nvSpPr>
          <p:spPr>
            <a:xfrm>
              <a:off x="2217968" y="961703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7F00D77-7A4B-6BE7-0F8D-D67AD9276B7A}"/>
                </a:ext>
              </a:extLst>
            </p:cNvPr>
            <p:cNvSpPr/>
            <p:nvPr userDrawn="1"/>
          </p:nvSpPr>
          <p:spPr>
            <a:xfrm>
              <a:off x="5876953" y="975838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4B0ADCA-B6CC-D870-2821-E7BF66D706B1}"/>
                </a:ext>
              </a:extLst>
            </p:cNvPr>
            <p:cNvSpPr/>
            <p:nvPr userDrawn="1"/>
          </p:nvSpPr>
          <p:spPr>
            <a:xfrm>
              <a:off x="9492968" y="975839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i="0">
                  <a:latin typeface="Calibri" panose="020F0502020204030204" pitchFamily="34" charset="0"/>
                </a:rPr>
                <a:t>&gt;</a:t>
              </a:r>
            </a:p>
          </p:txBody>
        </p:sp>
      </p:grp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5A71EAB4-6655-3DE1-AB3A-E509A1F3B5A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23120" y="762623"/>
            <a:ext cx="7988491" cy="61286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54376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877239"/>
            <a:ext cx="9144000" cy="816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154" y="1081904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411422" y="998074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485853" y="986511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5560284" y="998074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7634716" y="1007468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44794" y="1068700"/>
            <a:ext cx="1920240" cy="5728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615985" y="1057136"/>
            <a:ext cx="1920240" cy="5728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687176" y="1068698"/>
            <a:ext cx="1920240" cy="5728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6758368" y="1078092"/>
            <a:ext cx="1920240" cy="5728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544794" y="1791702"/>
            <a:ext cx="1920240" cy="278533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615802" y="1780139"/>
            <a:ext cx="1920240" cy="278533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686810" y="1791702"/>
            <a:ext cx="1920240" cy="278533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6757819" y="1801096"/>
            <a:ext cx="1920240" cy="278533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89247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840360"/>
            <a:ext cx="9144000" cy="816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2421456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647336" y="2326063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515021" y="2326063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5382706" y="2326063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7250392" y="2326063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081464" y="1774595"/>
            <a:ext cx="1308497" cy="427467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949149" y="1774595"/>
            <a:ext cx="1308497" cy="427467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816834" y="1774595"/>
            <a:ext cx="1308497" cy="427467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684520" y="1774595"/>
            <a:ext cx="1308497" cy="427467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61965" y="2502694"/>
            <a:ext cx="1753975" cy="572801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726410" y="2502694"/>
            <a:ext cx="1753975" cy="572801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590855" y="2502693"/>
            <a:ext cx="1753975" cy="572801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6455301" y="2502692"/>
            <a:ext cx="1753975" cy="572801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861965" y="3075385"/>
            <a:ext cx="1753792" cy="1357313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726227" y="3075385"/>
            <a:ext cx="1753792" cy="1357313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590489" y="3075385"/>
            <a:ext cx="1753792" cy="1357313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6454752" y="3075385"/>
            <a:ext cx="1753792" cy="1357313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5"/>
          </p:nvPr>
        </p:nvSpPr>
        <p:spPr>
          <a:xfrm>
            <a:off x="861965" y="961082"/>
            <a:ext cx="7346156" cy="5873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762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eft_Pic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33" y="185166"/>
            <a:ext cx="8554422" cy="4377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97644" y="847779"/>
            <a:ext cx="4341362" cy="3534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43021" y="847778"/>
            <a:ext cx="4300979" cy="3534966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5983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14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1284403" y="189247"/>
            <a:ext cx="6575195" cy="4750362"/>
          </a:xfrm>
          <a:custGeom>
            <a:avLst/>
            <a:gdLst>
              <a:gd name="T0" fmla="*/ 180 w 189"/>
              <a:gd name="T1" fmla="*/ 92 h 136"/>
              <a:gd name="T2" fmla="*/ 161 w 189"/>
              <a:gd name="T3" fmla="*/ 68 h 136"/>
              <a:gd name="T4" fmla="*/ 126 w 189"/>
              <a:gd name="T5" fmla="*/ 24 h 136"/>
              <a:gd name="T6" fmla="*/ 116 w 189"/>
              <a:gd name="T7" fmla="*/ 10 h 136"/>
              <a:gd name="T8" fmla="*/ 94 w 189"/>
              <a:gd name="T9" fmla="*/ 0 h 136"/>
              <a:gd name="T10" fmla="*/ 73 w 189"/>
              <a:gd name="T11" fmla="*/ 10 h 136"/>
              <a:gd name="T12" fmla="*/ 62 w 189"/>
              <a:gd name="T13" fmla="*/ 24 h 136"/>
              <a:gd name="T14" fmla="*/ 28 w 189"/>
              <a:gd name="T15" fmla="*/ 68 h 136"/>
              <a:gd name="T16" fmla="*/ 9 w 189"/>
              <a:gd name="T17" fmla="*/ 92 h 136"/>
              <a:gd name="T18" fmla="*/ 14 w 189"/>
              <a:gd name="T19" fmla="*/ 130 h 136"/>
              <a:gd name="T20" fmla="*/ 30 w 189"/>
              <a:gd name="T21" fmla="*/ 136 h 136"/>
              <a:gd name="T22" fmla="*/ 52 w 189"/>
              <a:gd name="T23" fmla="*/ 126 h 136"/>
              <a:gd name="T24" fmla="*/ 62 w 189"/>
              <a:gd name="T25" fmla="*/ 112 h 136"/>
              <a:gd name="T26" fmla="*/ 90 w 189"/>
              <a:gd name="T27" fmla="*/ 77 h 136"/>
              <a:gd name="T28" fmla="*/ 77 w 189"/>
              <a:gd name="T29" fmla="*/ 49 h 136"/>
              <a:gd name="T30" fmla="*/ 88 w 189"/>
              <a:gd name="T31" fmla="*/ 64 h 136"/>
              <a:gd name="T32" fmla="*/ 94 w 189"/>
              <a:gd name="T33" fmla="*/ 71 h 136"/>
              <a:gd name="T34" fmla="*/ 126 w 189"/>
              <a:gd name="T35" fmla="*/ 112 h 136"/>
              <a:gd name="T36" fmla="*/ 137 w 189"/>
              <a:gd name="T37" fmla="*/ 126 h 136"/>
              <a:gd name="T38" fmla="*/ 158 w 189"/>
              <a:gd name="T39" fmla="*/ 136 h 136"/>
              <a:gd name="T40" fmla="*/ 175 w 189"/>
              <a:gd name="T41" fmla="*/ 130 h 136"/>
              <a:gd name="T42" fmla="*/ 180 w 189"/>
              <a:gd name="T43" fmla="*/ 9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9" h="136">
                <a:moveTo>
                  <a:pt x="180" y="92"/>
                </a:moveTo>
                <a:cubicBezTo>
                  <a:pt x="161" y="68"/>
                  <a:pt x="161" y="68"/>
                  <a:pt x="161" y="68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11" y="4"/>
                  <a:pt x="103" y="0"/>
                  <a:pt x="94" y="0"/>
                </a:cubicBezTo>
                <a:cubicBezTo>
                  <a:pt x="86" y="0"/>
                  <a:pt x="78" y="4"/>
                  <a:pt x="73" y="10"/>
                </a:cubicBezTo>
                <a:cubicBezTo>
                  <a:pt x="62" y="24"/>
                  <a:pt x="62" y="24"/>
                  <a:pt x="62" y="24"/>
                </a:cubicBezTo>
                <a:cubicBezTo>
                  <a:pt x="28" y="68"/>
                  <a:pt x="28" y="68"/>
                  <a:pt x="28" y="68"/>
                </a:cubicBezTo>
                <a:cubicBezTo>
                  <a:pt x="9" y="92"/>
                  <a:pt x="9" y="92"/>
                  <a:pt x="9" y="92"/>
                </a:cubicBezTo>
                <a:cubicBezTo>
                  <a:pt x="0" y="104"/>
                  <a:pt x="2" y="121"/>
                  <a:pt x="14" y="130"/>
                </a:cubicBezTo>
                <a:cubicBezTo>
                  <a:pt x="19" y="134"/>
                  <a:pt x="25" y="136"/>
                  <a:pt x="30" y="136"/>
                </a:cubicBezTo>
                <a:cubicBezTo>
                  <a:pt x="39" y="136"/>
                  <a:pt x="46" y="132"/>
                  <a:pt x="52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90" y="77"/>
                  <a:pt x="90" y="77"/>
                  <a:pt x="90" y="77"/>
                </a:cubicBezTo>
                <a:cubicBezTo>
                  <a:pt x="77" y="49"/>
                  <a:pt x="77" y="49"/>
                  <a:pt x="77" y="49"/>
                </a:cubicBezTo>
                <a:cubicBezTo>
                  <a:pt x="88" y="64"/>
                  <a:pt x="88" y="64"/>
                  <a:pt x="88" y="64"/>
                </a:cubicBezTo>
                <a:cubicBezTo>
                  <a:pt x="94" y="71"/>
                  <a:pt x="94" y="71"/>
                  <a:pt x="94" y="71"/>
                </a:cubicBezTo>
                <a:cubicBezTo>
                  <a:pt x="126" y="112"/>
                  <a:pt x="126" y="112"/>
                  <a:pt x="126" y="112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42" y="132"/>
                  <a:pt x="150" y="136"/>
                  <a:pt x="158" y="136"/>
                </a:cubicBezTo>
                <a:cubicBezTo>
                  <a:pt x="164" y="136"/>
                  <a:pt x="170" y="134"/>
                  <a:pt x="175" y="130"/>
                </a:cubicBezTo>
                <a:cubicBezTo>
                  <a:pt x="187" y="121"/>
                  <a:pt x="189" y="104"/>
                  <a:pt x="180" y="92"/>
                </a:cubicBezTo>
                <a:close/>
              </a:path>
            </a:pathLst>
          </a:custGeom>
          <a:gradFill flip="none" rotWithShape="1">
            <a:gsLst>
              <a:gs pos="56000">
                <a:schemeClr val="bg1">
                  <a:alpha val="78000"/>
                </a:schemeClr>
              </a:gs>
              <a:gs pos="0">
                <a:schemeClr val="bg1">
                  <a:lumMod val="95000"/>
                  <a:alpha val="79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112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86296" y="824147"/>
            <a:ext cx="2371409" cy="26678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33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24C1-9652-4CE5-8A40-E96530C2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DD5E0-DF4F-4FD4-91A6-97953559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795" y="933450"/>
            <a:ext cx="8020562" cy="3376613"/>
          </a:xfr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9F74C-D0A1-40F1-92F6-B3F84C55C4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21ACF-5C53-42EB-9D6F-C99EC261B5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2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33" y="185166"/>
            <a:ext cx="8152017" cy="437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97644" y="735807"/>
            <a:ext cx="8555010" cy="3874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232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33" y="185166"/>
            <a:ext cx="8152017" cy="437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407666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232236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344998" cy="51435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lumMod val="75000"/>
                </a:schemeClr>
              </a:gs>
              <a:gs pos="37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>
            <a:off x="1871560" y="0"/>
            <a:ext cx="6705600" cy="5143500"/>
          </a:xfrm>
          <a:custGeom>
            <a:avLst/>
            <a:gdLst>
              <a:gd name="T0" fmla="*/ 108 w 2805"/>
              <a:gd name="T1" fmla="*/ 1976 h 2151"/>
              <a:gd name="T2" fmla="*/ 411 w 2805"/>
              <a:gd name="T3" fmla="*/ 2151 h 2151"/>
              <a:gd name="T4" fmla="*/ 2805 w 2805"/>
              <a:gd name="T5" fmla="*/ 2151 h 2151"/>
              <a:gd name="T6" fmla="*/ 2805 w 2805"/>
              <a:gd name="T7" fmla="*/ 0 h 2151"/>
              <a:gd name="T8" fmla="*/ 1124 w 2805"/>
              <a:gd name="T9" fmla="*/ 0 h 2151"/>
              <a:gd name="T10" fmla="*/ 1124 w 2805"/>
              <a:gd name="T11" fmla="*/ 0 h 2151"/>
              <a:gd name="T12" fmla="*/ 1018 w 2805"/>
              <a:gd name="T13" fmla="*/ 28 h 2151"/>
              <a:gd name="T14" fmla="*/ 108 w 2805"/>
              <a:gd name="T15" fmla="*/ 554 h 2151"/>
              <a:gd name="T16" fmla="*/ 0 w 2805"/>
              <a:gd name="T17" fmla="*/ 740 h 2151"/>
              <a:gd name="T18" fmla="*/ 0 w 2805"/>
              <a:gd name="T19" fmla="*/ 1790 h 2151"/>
              <a:gd name="T20" fmla="*/ 108 w 2805"/>
              <a:gd name="T21" fmla="*/ 1976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05" h="2151">
                <a:moveTo>
                  <a:pt x="108" y="1976"/>
                </a:moveTo>
                <a:cubicBezTo>
                  <a:pt x="411" y="2151"/>
                  <a:pt x="411" y="2151"/>
                  <a:pt x="411" y="2151"/>
                </a:cubicBezTo>
                <a:cubicBezTo>
                  <a:pt x="2805" y="2151"/>
                  <a:pt x="2805" y="2151"/>
                  <a:pt x="2805" y="2151"/>
                </a:cubicBezTo>
                <a:cubicBezTo>
                  <a:pt x="2805" y="0"/>
                  <a:pt x="2805" y="0"/>
                  <a:pt x="2805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087" y="0"/>
                  <a:pt x="1051" y="9"/>
                  <a:pt x="1018" y="28"/>
                </a:cubicBezTo>
                <a:cubicBezTo>
                  <a:pt x="108" y="554"/>
                  <a:pt x="108" y="554"/>
                  <a:pt x="108" y="554"/>
                </a:cubicBezTo>
                <a:cubicBezTo>
                  <a:pt x="41" y="592"/>
                  <a:pt x="0" y="663"/>
                  <a:pt x="0" y="740"/>
                </a:cubicBezTo>
                <a:cubicBezTo>
                  <a:pt x="0" y="1790"/>
                  <a:pt x="0" y="1790"/>
                  <a:pt x="0" y="1790"/>
                </a:cubicBezTo>
                <a:cubicBezTo>
                  <a:pt x="0" y="1867"/>
                  <a:pt x="41" y="1938"/>
                  <a:pt x="108" y="19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7529659" y="0"/>
            <a:ext cx="1614341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374" y="372371"/>
            <a:ext cx="2642735" cy="775458"/>
          </a:xfrm>
        </p:spPr>
        <p:txBody>
          <a:bodyPr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261722" y="4918115"/>
            <a:ext cx="927933" cy="113481"/>
            <a:chOff x="220" y="4113"/>
            <a:chExt cx="924" cy="113"/>
          </a:xfrm>
          <a:solidFill>
            <a:schemeClr val="bg1"/>
          </a:solidFill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5" name="Freeform 8"/>
            <p:cNvSpPr>
              <a:spLocks noEditPoints="1"/>
            </p:cNvSpPr>
            <p:nvPr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7046" y="69850"/>
            <a:ext cx="619553" cy="696998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30" name="Freeform 5"/>
          <p:cNvSpPr>
            <a:spLocks/>
          </p:cNvSpPr>
          <p:nvPr userDrawn="1"/>
        </p:nvSpPr>
        <p:spPr bwMode="auto">
          <a:xfrm>
            <a:off x="2217741" y="416719"/>
            <a:ext cx="4625578" cy="4722018"/>
          </a:xfrm>
          <a:custGeom>
            <a:avLst/>
            <a:gdLst>
              <a:gd name="T0" fmla="*/ 1002 w 1052"/>
              <a:gd name="T1" fmla="*/ 264 h 1074"/>
              <a:gd name="T2" fmla="*/ 576 w 1052"/>
              <a:gd name="T3" fmla="*/ 18 h 1074"/>
              <a:gd name="T4" fmla="*/ 476 w 1052"/>
              <a:gd name="T5" fmla="*/ 18 h 1074"/>
              <a:gd name="T6" fmla="*/ 50 w 1052"/>
              <a:gd name="T7" fmla="*/ 264 h 1074"/>
              <a:gd name="T8" fmla="*/ 0 w 1052"/>
              <a:gd name="T9" fmla="*/ 351 h 1074"/>
              <a:gd name="T10" fmla="*/ 0 w 1052"/>
              <a:gd name="T11" fmla="*/ 843 h 1074"/>
              <a:gd name="T12" fmla="*/ 50 w 1052"/>
              <a:gd name="T13" fmla="*/ 930 h 1074"/>
              <a:gd name="T14" fmla="*/ 300 w 1052"/>
              <a:gd name="T15" fmla="*/ 1074 h 1074"/>
              <a:gd name="T16" fmla="*/ 752 w 1052"/>
              <a:gd name="T17" fmla="*/ 1074 h 1074"/>
              <a:gd name="T18" fmla="*/ 1002 w 1052"/>
              <a:gd name="T19" fmla="*/ 930 h 1074"/>
              <a:gd name="T20" fmla="*/ 1052 w 1052"/>
              <a:gd name="T21" fmla="*/ 843 h 1074"/>
              <a:gd name="T22" fmla="*/ 1052 w 1052"/>
              <a:gd name="T23" fmla="*/ 351 h 1074"/>
              <a:gd name="T24" fmla="*/ 1002 w 1052"/>
              <a:gd name="T25" fmla="*/ 264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2" h="1074">
                <a:moveTo>
                  <a:pt x="1002" y="264"/>
                </a:moveTo>
                <a:cubicBezTo>
                  <a:pt x="576" y="18"/>
                  <a:pt x="576" y="18"/>
                  <a:pt x="576" y="18"/>
                </a:cubicBezTo>
                <a:cubicBezTo>
                  <a:pt x="545" y="0"/>
                  <a:pt x="507" y="0"/>
                  <a:pt x="476" y="18"/>
                </a:cubicBezTo>
                <a:cubicBezTo>
                  <a:pt x="50" y="264"/>
                  <a:pt x="50" y="264"/>
                  <a:pt x="50" y="264"/>
                </a:cubicBezTo>
                <a:cubicBezTo>
                  <a:pt x="19" y="282"/>
                  <a:pt x="0" y="315"/>
                  <a:pt x="0" y="351"/>
                </a:cubicBezTo>
                <a:cubicBezTo>
                  <a:pt x="0" y="843"/>
                  <a:pt x="0" y="843"/>
                  <a:pt x="0" y="843"/>
                </a:cubicBezTo>
                <a:cubicBezTo>
                  <a:pt x="0" y="878"/>
                  <a:pt x="19" y="912"/>
                  <a:pt x="50" y="930"/>
                </a:cubicBezTo>
                <a:cubicBezTo>
                  <a:pt x="300" y="1074"/>
                  <a:pt x="300" y="1074"/>
                  <a:pt x="300" y="1074"/>
                </a:cubicBezTo>
                <a:cubicBezTo>
                  <a:pt x="752" y="1074"/>
                  <a:pt x="752" y="1074"/>
                  <a:pt x="752" y="1074"/>
                </a:cubicBezTo>
                <a:cubicBezTo>
                  <a:pt x="1002" y="930"/>
                  <a:pt x="1002" y="930"/>
                  <a:pt x="1002" y="930"/>
                </a:cubicBezTo>
                <a:cubicBezTo>
                  <a:pt x="1033" y="912"/>
                  <a:pt x="1052" y="878"/>
                  <a:pt x="1052" y="843"/>
                </a:cubicBezTo>
                <a:cubicBezTo>
                  <a:pt x="1052" y="351"/>
                  <a:pt x="1052" y="351"/>
                  <a:pt x="1052" y="351"/>
                </a:cubicBezTo>
                <a:cubicBezTo>
                  <a:pt x="1052" y="315"/>
                  <a:pt x="1033" y="282"/>
                  <a:pt x="1002" y="264"/>
                </a:cubicBezTo>
                <a:close/>
              </a:path>
            </a:pathLst>
          </a:cu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0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872362" y="1448578"/>
            <a:ext cx="5429705" cy="3233057"/>
          </a:xfrm>
        </p:spPr>
        <p:txBody>
          <a:bodyPr/>
          <a:lstStyle>
            <a:lvl1pPr marL="0" indent="0">
              <a:buNone/>
              <a:defRPr sz="2100">
                <a:solidFill>
                  <a:schemeClr val="accent2"/>
                </a:solidFill>
              </a:defRPr>
            </a:lvl1pPr>
            <a:lvl2pPr marL="175022" indent="-175022">
              <a:spcBef>
                <a:spcPts val="0"/>
              </a:spcBef>
              <a:defRPr>
                <a:solidFill>
                  <a:schemeClr val="accent2"/>
                </a:solidFill>
              </a:defRPr>
            </a:lvl2pPr>
            <a:lvl3pPr marL="342900" indent="-171450">
              <a:spcBef>
                <a:spcPts val="0"/>
              </a:spcBef>
              <a:defRPr>
                <a:solidFill>
                  <a:schemeClr val="accent2"/>
                </a:solidFill>
              </a:defRPr>
            </a:lvl3pPr>
            <a:lvl4pPr marL="517922" indent="-171450">
              <a:spcBef>
                <a:spcPts val="0"/>
              </a:spcBef>
              <a:defRPr>
                <a:solidFill>
                  <a:schemeClr val="accent2"/>
                </a:solidFill>
              </a:defRPr>
            </a:lvl4pPr>
            <a:lvl5pPr marL="770335" indent="-171450">
              <a:spcBef>
                <a:spcPts val="0"/>
              </a:spcBef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11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1640682" y="0"/>
            <a:ext cx="6917531" cy="51435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032398" y="0"/>
            <a:ext cx="6244828" cy="51435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2414588" y="0"/>
            <a:ext cx="5499497" cy="51435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3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2834879" y="254794"/>
            <a:ext cx="6311503" cy="4886325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261938" y="4920708"/>
            <a:ext cx="906722" cy="110888"/>
            <a:chOff x="220" y="4113"/>
            <a:chExt cx="924" cy="113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9" name="Rectangle 18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669847" y="2371725"/>
            <a:ext cx="5146572" cy="807244"/>
          </a:xfrm>
        </p:spPr>
        <p:txBody>
          <a:bodyPr anchor="b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2314" y="3247682"/>
            <a:ext cx="5157875" cy="86274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6888" y="1584355"/>
            <a:ext cx="1998403" cy="2248205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207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1640682" y="0"/>
            <a:ext cx="6917531" cy="51435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032398" y="0"/>
            <a:ext cx="6244828" cy="51435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2414588" y="0"/>
            <a:ext cx="5499497" cy="51435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2834879" y="254794"/>
            <a:ext cx="6311503" cy="4886325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261938" y="4920708"/>
            <a:ext cx="906722" cy="110888"/>
            <a:chOff x="220" y="4113"/>
            <a:chExt cx="924" cy="113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9" name="Rectangle 18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669847" y="2371725"/>
            <a:ext cx="5146572" cy="807244"/>
          </a:xfrm>
        </p:spPr>
        <p:txBody>
          <a:bodyPr anchor="b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2314" y="3247682"/>
            <a:ext cx="5157875" cy="86274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6888" y="1584355"/>
            <a:ext cx="1998403" cy="2248205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089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1640682" y="0"/>
            <a:ext cx="6917531" cy="51435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rgbClr val="4E436E">
              <a:alpha val="75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032398" y="0"/>
            <a:ext cx="6244828" cy="51435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rgbClr val="4E436E">
              <a:alpha val="5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2414588" y="0"/>
            <a:ext cx="5499497" cy="51435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rgbClr val="4E436E">
              <a:alpha val="25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2834879" y="254794"/>
            <a:ext cx="6311503" cy="4886325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rgbClr val="4E436E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261938" y="4920708"/>
            <a:ext cx="906722" cy="110888"/>
            <a:chOff x="220" y="4113"/>
            <a:chExt cx="924" cy="113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9" name="Rectangle 18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669847" y="2371725"/>
            <a:ext cx="5146572" cy="807244"/>
          </a:xfrm>
        </p:spPr>
        <p:txBody>
          <a:bodyPr anchor="b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2314" y="3247682"/>
            <a:ext cx="5157875" cy="86274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6888" y="1584355"/>
            <a:ext cx="1998403" cy="2248205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98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1640682" y="0"/>
            <a:ext cx="6917531" cy="51435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032398" y="0"/>
            <a:ext cx="6244828" cy="51435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2414588" y="0"/>
            <a:ext cx="5499497" cy="51435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2834879" y="254794"/>
            <a:ext cx="6311503" cy="4886325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261938" y="4920708"/>
            <a:ext cx="906722" cy="110888"/>
            <a:chOff x="220" y="4113"/>
            <a:chExt cx="924" cy="113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9" name="Rectangle 18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669847" y="2371725"/>
            <a:ext cx="5146572" cy="807244"/>
          </a:xfrm>
        </p:spPr>
        <p:txBody>
          <a:bodyPr anchor="b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2314" y="3247682"/>
            <a:ext cx="5157875" cy="86274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6888" y="1584355"/>
            <a:ext cx="1998403" cy="2248205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973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02E5D-735D-4174-82F5-3E5A79DA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233" y="185166"/>
            <a:ext cx="8150333" cy="437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9971-31CA-46A7-B62B-65D5F1EC0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234" y="753728"/>
            <a:ext cx="8554420" cy="4024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FED88148-DAE4-4EDB-B6CA-525B9863B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7046" y="4842197"/>
            <a:ext cx="325609" cy="217341"/>
          </a:xfrm>
          <a:prstGeom prst="roundRect">
            <a:avLst>
              <a:gd name="adj" fmla="val 50000"/>
            </a:avLst>
          </a:prstGeom>
          <a:noFill/>
          <a:ln w="63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675" b="0" i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4" name="Footer Placeholder 53">
            <a:extLst>
              <a:ext uri="{FF2B5EF4-FFF2-40B4-BE49-F238E27FC236}">
                <a16:creationId xmlns:a16="http://schemas.microsoft.com/office/drawing/2014/main" id="{8D080F91-5045-49C9-9FBA-334DEA7ED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6675" y="4856121"/>
            <a:ext cx="3930650" cy="2615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0" i="0" strike="noStrike" spc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© Aviatrix Certified Engineer </a:t>
            </a: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261938" y="4920708"/>
            <a:ext cx="906722" cy="110888"/>
            <a:chOff x="220" y="4113"/>
            <a:chExt cx="924" cy="113"/>
          </a:xfrm>
        </p:grpSpPr>
        <p:sp>
          <p:nvSpPr>
            <p:cNvPr id="6" name="Freeform 5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544613" y="69851"/>
            <a:ext cx="548640" cy="61722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455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  <p:sldLayoutId id="2147483915" r:id="rId17"/>
    <p:sldLayoutId id="2147483916" r:id="rId18"/>
    <p:sldLayoutId id="2147483896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4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rtner.com/en/documents/4001639/market-guide-for-cloud-networking-softwar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hyperlink" Target="https://www.forrester.com/blogs/multicloud-is-hard-but-single-cloud-failures-make-it-necessary-for-enterprise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gartner.com/en/documents/4007802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3" Type="http://schemas.openxmlformats.org/officeDocument/2006/relationships/image" Target="../media/image5.tiff"/><Relationship Id="rId7" Type="http://schemas.openxmlformats.org/officeDocument/2006/relationships/image" Target="../media/image9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tiff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tiff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tiff"/><Relationship Id="rId4" Type="http://schemas.openxmlformats.org/officeDocument/2006/relationships/image" Target="../media/image13.png"/><Relationship Id="rId9" Type="http://schemas.openxmlformats.org/officeDocument/2006/relationships/image" Target="../media/image18.tif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1.tiff"/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19.tiff"/><Relationship Id="rId5" Type="http://schemas.openxmlformats.org/officeDocument/2006/relationships/image" Target="../media/image14.png"/><Relationship Id="rId15" Type="http://schemas.openxmlformats.org/officeDocument/2006/relationships/image" Target="../media/image7.emf"/><Relationship Id="rId10" Type="http://schemas.openxmlformats.org/officeDocument/2006/relationships/image" Target="../media/image18.tiff"/><Relationship Id="rId4" Type="http://schemas.openxmlformats.org/officeDocument/2006/relationships/image" Target="../media/image13.png"/><Relationship Id="rId9" Type="http://schemas.openxmlformats.org/officeDocument/2006/relationships/image" Target="../media/image17.tiff"/><Relationship Id="rId14" Type="http://schemas.openxmlformats.org/officeDocument/2006/relationships/image" Target="../media/image24.tif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tiff"/><Relationship Id="rId5" Type="http://schemas.openxmlformats.org/officeDocument/2006/relationships/image" Target="../media/image26.svg"/><Relationship Id="rId4" Type="http://schemas.openxmlformats.org/officeDocument/2006/relationships/image" Target="../media/image22.png"/><Relationship Id="rId9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tiff"/><Relationship Id="rId5" Type="http://schemas.openxmlformats.org/officeDocument/2006/relationships/image" Target="../media/image26.svg"/><Relationship Id="rId4" Type="http://schemas.openxmlformats.org/officeDocument/2006/relationships/image" Target="../media/image22.png"/><Relationship Id="rId9" Type="http://schemas.openxmlformats.org/officeDocument/2006/relationships/image" Target="../media/image30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99F144-52EE-D54D-BB8B-072CCE57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 err="1"/>
              <a:t>MultiCloud</a:t>
            </a:r>
            <a:r>
              <a:rPr lang="en-US" dirty="0"/>
              <a:t> Network Architecture </a:t>
            </a:r>
            <a:br>
              <a:rPr lang="en-US" dirty="0"/>
            </a:br>
            <a:r>
              <a:rPr lang="en-US" dirty="0"/>
              <a:t>MCNA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B170FB-5E6B-4CAA-8712-3E60A2924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4850C-600A-D741-96F7-C05FF2DE85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ACE Technical Team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0FFCCD-8F1F-3645-B0DA-5895E461B0AF}"/>
              </a:ext>
            </a:extLst>
          </p:cNvPr>
          <p:cNvSpPr txBox="1"/>
          <p:nvPr/>
        </p:nvSpPr>
        <p:spPr>
          <a:xfrm>
            <a:off x="8763000" y="-19050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8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FAC8D1-1049-1756-3355-47D4EA38B6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688A5-0484-1CA0-A188-9293CE45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54547CEF-F588-57A0-C864-CAA0891916A0}"/>
              </a:ext>
            </a:extLst>
          </p:cNvPr>
          <p:cNvSpPr txBox="1">
            <a:spLocks/>
          </p:cNvSpPr>
          <p:nvPr/>
        </p:nvSpPr>
        <p:spPr>
          <a:xfrm>
            <a:off x="544794" y="907341"/>
            <a:ext cx="2786235" cy="188982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Gartner</a:t>
            </a:r>
            <a:endParaRPr lang="en-US" sz="1600"/>
          </a:p>
          <a:p>
            <a:pPr lvl="1"/>
            <a:r>
              <a:rPr lang="en-US" i="1"/>
              <a:t>"By 2025, 35% of companies that use multiple public cloud providers will use a single network stack, an increase of over 10 times from May 2021.”</a:t>
            </a:r>
            <a:r>
              <a:rPr lang="en-US" i="1" baseline="30000"/>
              <a:t>1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3D6C2D41-2A0C-EDC6-C974-1B20774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233" y="185166"/>
            <a:ext cx="8554421" cy="437726"/>
          </a:xfrm>
        </p:spPr>
        <p:txBody>
          <a:bodyPr>
            <a:normAutofit/>
          </a:bodyPr>
          <a:lstStyle/>
          <a:p>
            <a:r>
              <a:rPr lang="en-US" dirty="0" err="1"/>
              <a:t>Multicloud</a:t>
            </a:r>
            <a:r>
              <a:rPr lang="en-US" dirty="0"/>
              <a:t> Networking is a Must – Ask the Experts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33526A4F-01BE-FDAE-D9AA-A20519642400}"/>
              </a:ext>
            </a:extLst>
          </p:cNvPr>
          <p:cNvSpPr txBox="1">
            <a:spLocks/>
          </p:cNvSpPr>
          <p:nvPr/>
        </p:nvSpPr>
        <p:spPr>
          <a:xfrm>
            <a:off x="3330520" y="907340"/>
            <a:ext cx="2482453" cy="1889827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Forrester</a:t>
            </a:r>
          </a:p>
          <a:p>
            <a:pPr lvl="1"/>
            <a:r>
              <a:rPr lang="en-CA" i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Open Sans"/>
              </a:rPr>
              <a:t>“Multicloud Is Hard, But Single-Cloud Failures Make It Necessary For Enterprises.”</a:t>
            </a:r>
            <a:r>
              <a:rPr lang="en-CA" i="1" baseline="300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Open Sans"/>
              </a:rPr>
              <a:t>2</a:t>
            </a:r>
            <a:endParaRPr lang="en-US" baseline="30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A1F517-40D7-33C0-CB24-D21721D89FA2}"/>
              </a:ext>
            </a:extLst>
          </p:cNvPr>
          <p:cNvSpPr txBox="1"/>
          <p:nvPr/>
        </p:nvSpPr>
        <p:spPr>
          <a:xfrm>
            <a:off x="544795" y="4208832"/>
            <a:ext cx="5904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800" dirty="0">
                <a:latin typeface="Open Sans" panose="020B0606030504020204" pitchFamily="34" charset="0"/>
                <a:cs typeface="Calibri Light"/>
                <a:hlinkClick r:id="rId3"/>
              </a:rPr>
              <a:t>https://www.gartner.com/en/documents/4001639/market-guide-for-cloud-networking-software</a:t>
            </a:r>
            <a:r>
              <a:rPr lang="en-US" sz="800" dirty="0">
                <a:latin typeface="Open Sans" panose="020B0606030504020204" pitchFamily="34" charset="0"/>
                <a:cs typeface="Calibri Light"/>
              </a:rPr>
              <a:t> </a:t>
            </a:r>
          </a:p>
          <a:p>
            <a:pPr marL="342900" indent="-342900">
              <a:buFontTx/>
              <a:buAutoNum type="arabicPeriod"/>
            </a:pPr>
            <a:r>
              <a:rPr lang="en-CA" sz="800" u="sng" dirty="0">
                <a:latin typeface="Open Sans" panose="020B0606030504020204" pitchFamily="34" charset="0"/>
                <a:hlinkClick r:id="rId4"/>
              </a:rPr>
              <a:t>https://www.forrester.com/blogs/multicloud-is-hard-but-single-cloud-failures-make-it-necessary-for-enterprises/</a:t>
            </a:r>
            <a:endParaRPr lang="en-CA" sz="800" u="sng" dirty="0">
              <a:latin typeface="Open Sans" panose="020B06060305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0E0FF1-13A1-9F5E-B4A8-7A578A78297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599" y="2797168"/>
            <a:ext cx="7094530" cy="1475717"/>
          </a:xfrm>
          <a:prstGeom prst="rect">
            <a:avLst/>
          </a:prstGeom>
        </p:spPr>
      </p:pic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18C96925-7110-7CA9-DD9C-4238BC0E6C85}"/>
              </a:ext>
            </a:extLst>
          </p:cNvPr>
          <p:cNvSpPr txBox="1">
            <a:spLocks/>
          </p:cNvSpPr>
          <p:nvPr/>
        </p:nvSpPr>
        <p:spPr>
          <a:xfrm>
            <a:off x="5813481" y="870615"/>
            <a:ext cx="2613565" cy="1889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Calibri" panose="020F0502020204030204" pitchFamily="34" charset="0"/>
              <a:buChar char="●"/>
              <a:defRPr sz="135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Aviatrix</a:t>
            </a:r>
          </a:p>
          <a:p>
            <a:pPr lvl="1"/>
            <a:r>
              <a:rPr lang="en-CA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Open Sans"/>
              </a:rPr>
              <a:t>“You’re only in a single cloud until you’re </a:t>
            </a:r>
            <a:r>
              <a:rPr lang="en-CA" i="1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Open Sans"/>
              </a:rPr>
              <a:t>multicloud</a:t>
            </a:r>
            <a:r>
              <a:rPr lang="en-CA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Open Sans"/>
              </a:rPr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2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A7BF9E-2A2E-8585-BABE-8CCAF6F2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Gartner </a:t>
            </a:r>
            <a:r>
              <a:rPr lang="en-US"/>
              <a:t>Reference Material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F44BB-92C1-1A30-40B9-9CF105FD61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5AE885C-D2E6-980C-A8F6-27A141B2185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86871" y="600075"/>
            <a:ext cx="4644116" cy="3854450"/>
          </a:xfrm>
        </p:spPr>
        <p:txBody>
          <a:bodyPr>
            <a:noAutofit/>
          </a:bodyPr>
          <a:lstStyle/>
          <a:p>
            <a:r>
              <a:rPr lang="en-US" sz="1000" b="1" dirty="0">
                <a:latin typeface="+mn-lt"/>
              </a:rPr>
              <a:t>Market Guide for </a:t>
            </a:r>
            <a:r>
              <a:rPr lang="en-US" sz="1000" b="1" dirty="0" err="1">
                <a:latin typeface="+mn-lt"/>
              </a:rPr>
              <a:t>Multicloud</a:t>
            </a:r>
            <a:r>
              <a:rPr lang="en-US" sz="1000" b="1" dirty="0">
                <a:latin typeface="+mn-lt"/>
              </a:rPr>
              <a:t> Networking Software (MCNS)</a:t>
            </a:r>
            <a:r>
              <a:rPr lang="en-US" sz="1000" b="1" baseline="30000" dirty="0">
                <a:latin typeface="+mn-lt"/>
              </a:rPr>
              <a:t>1</a:t>
            </a:r>
            <a:endParaRPr lang="en-US" sz="1000" b="1" dirty="0">
              <a:latin typeface="+mn-lt"/>
            </a:endParaRPr>
          </a:p>
          <a:p>
            <a:pPr lvl="1"/>
            <a:r>
              <a:rPr lang="en-US" sz="900" i="1" dirty="0">
                <a:latin typeface="+mn-lt"/>
              </a:rPr>
              <a:t>“As organizations add new applications and scale existing ones into the public cloud, the shortcomings of the native cloud providers’ become more apparent.” </a:t>
            </a:r>
          </a:p>
          <a:p>
            <a:pPr lvl="1"/>
            <a:r>
              <a:rPr lang="en-CA" sz="900" dirty="0">
                <a:latin typeface="+mn-lt"/>
              </a:rPr>
              <a:t>Key recommendations:</a:t>
            </a:r>
          </a:p>
          <a:p>
            <a:pPr lvl="2" fontAlgn="base"/>
            <a:r>
              <a:rPr lang="en-CA" sz="800" dirty="0">
                <a:latin typeface="+mn-lt"/>
              </a:rPr>
              <a:t>Don’t “forklift” traditional networking strategies into the public cloud. </a:t>
            </a:r>
          </a:p>
          <a:p>
            <a:pPr lvl="2" fontAlgn="base"/>
            <a:r>
              <a:rPr lang="en-CA" sz="800" dirty="0">
                <a:latin typeface="+mn-lt"/>
              </a:rPr>
              <a:t>Improve networking inside the public cloud by deploying MCNS when advanced networking features and/or a consistent network operations model across multiple public cloud environments is required. </a:t>
            </a:r>
          </a:p>
          <a:p>
            <a:pPr lvl="2" fontAlgn="base"/>
            <a:r>
              <a:rPr lang="en-CA" sz="800" dirty="0">
                <a:latin typeface="+mn-lt"/>
              </a:rPr>
              <a:t>Be able to address changing needs by making short-term MCNS investments, such as choosing consumption-based pricing, or a one to three-year time horizon. </a:t>
            </a:r>
          </a:p>
          <a:p>
            <a:pPr lvl="2" fontAlgn="base"/>
            <a:r>
              <a:rPr lang="en-CA" sz="800" dirty="0">
                <a:latin typeface="+mn-lt"/>
              </a:rPr>
              <a:t>Select MCNS offerings with strong security features (e.g., segmentation, encryption and firewall) and/or provide turnkey integration with selected security vendors.</a:t>
            </a:r>
          </a:p>
          <a:p>
            <a:pPr fontAlgn="base"/>
            <a:r>
              <a:rPr lang="en-CA" sz="1000" b="1" dirty="0">
                <a:latin typeface="+mn-lt"/>
              </a:rPr>
              <a:t>Cool Vendors in Cloud Computing</a:t>
            </a:r>
            <a:r>
              <a:rPr lang="en-CA" sz="1000" b="1" baseline="30000" dirty="0">
                <a:latin typeface="+mn-lt"/>
              </a:rPr>
              <a:t>2</a:t>
            </a:r>
            <a:endParaRPr lang="en-CA" sz="1000" b="1" dirty="0">
              <a:latin typeface="+mn-lt"/>
            </a:endParaRPr>
          </a:p>
          <a:p>
            <a:pPr lvl="1" fontAlgn="base"/>
            <a:r>
              <a:rPr lang="en-CA" sz="900" i="1" dirty="0">
                <a:latin typeface="+mn-lt"/>
              </a:rPr>
              <a:t>Organizations looking for advanced networking functionality missing from native public cloud providers and/or those that desire a consistent networking console across multiple public cloud providers, </a:t>
            </a:r>
            <a:r>
              <a:rPr lang="en-CA" sz="900" b="1" i="1" dirty="0">
                <a:latin typeface="+mn-lt"/>
              </a:rPr>
              <a:t>should shortlist Aviatrix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95E23B-53F7-816A-B084-D5EAE87A7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859" y="463236"/>
            <a:ext cx="3693458" cy="19159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952C71-0BCF-04D0-D29E-7532CBCF7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9482" y="2552300"/>
            <a:ext cx="3343835" cy="21168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E1177C-68DE-9F32-F25D-4C909B19DE85}"/>
              </a:ext>
            </a:extLst>
          </p:cNvPr>
          <p:cNvSpPr txBox="1"/>
          <p:nvPr/>
        </p:nvSpPr>
        <p:spPr>
          <a:xfrm>
            <a:off x="286871" y="4365947"/>
            <a:ext cx="404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CA" sz="800" u="sng" dirty="0">
                <a:latin typeface="Open Sans" panose="020B0606030504020204" pitchFamily="34" charset="0"/>
                <a:hlinkClick r:id="rId5"/>
              </a:rPr>
              <a:t>https://www.gartner.com/doc/reprints?id=1-29S4R0C1&amp;ct=220419&amp;st=sb</a:t>
            </a:r>
          </a:p>
          <a:p>
            <a:pPr marL="342900" indent="-342900">
              <a:buFontTx/>
              <a:buAutoNum type="arabicPeriod"/>
            </a:pPr>
            <a:r>
              <a:rPr lang="en-CA" sz="800" u="sng" dirty="0">
                <a:latin typeface="Open Sans" panose="020B0606030504020204" pitchFamily="34" charset="0"/>
                <a:hlinkClick r:id="rId5"/>
              </a:rPr>
              <a:t>https://www.gartner.com/en/documents/4007802</a:t>
            </a:r>
            <a:r>
              <a:rPr lang="en-CA" sz="800" u="sng" dirty="0">
                <a:latin typeface="Open Sans" panose="020B06060305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238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E82069-C113-5B4D-A800-27B4592D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Cloud Adoption Gap | Need for Standard </a:t>
            </a:r>
            <a:r>
              <a:rPr lang="en-US" sz="1800" dirty="0" err="1"/>
              <a:t>Multicloud</a:t>
            </a:r>
            <a:r>
              <a:rPr lang="en-US" sz="1800" dirty="0"/>
              <a:t> Network Architecture (MCNA)</a:t>
            </a:r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B854C3A9-FB77-AA44-8D21-EB240300A03D}"/>
              </a:ext>
            </a:extLst>
          </p:cNvPr>
          <p:cNvSpPr/>
          <p:nvPr/>
        </p:nvSpPr>
        <p:spPr>
          <a:xfrm>
            <a:off x="4681664" y="625146"/>
            <a:ext cx="1557873" cy="554705"/>
          </a:xfrm>
          <a:prstGeom prst="parallelogram">
            <a:avLst>
              <a:gd name="adj" fmla="val 613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25B201-4DE9-4CAB-8E38-965202EBF3D2}"/>
              </a:ext>
            </a:extLst>
          </p:cNvPr>
          <p:cNvSpPr/>
          <p:nvPr/>
        </p:nvSpPr>
        <p:spPr>
          <a:xfrm>
            <a:off x="6017783" y="1493004"/>
            <a:ext cx="2856665" cy="684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30352B-6FB7-27FB-4DF2-AD25F4AEE390}"/>
              </a:ext>
            </a:extLst>
          </p:cNvPr>
          <p:cNvSpPr/>
          <p:nvPr/>
        </p:nvSpPr>
        <p:spPr>
          <a:xfrm>
            <a:off x="1170651" y="3623795"/>
            <a:ext cx="1495586" cy="4959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Physical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907E13-5E79-C0A8-1F63-981399710277}"/>
              </a:ext>
            </a:extLst>
          </p:cNvPr>
          <p:cNvSpPr/>
          <p:nvPr/>
        </p:nvSpPr>
        <p:spPr>
          <a:xfrm>
            <a:off x="2857383" y="3623795"/>
            <a:ext cx="1495586" cy="4959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Physical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4F0198-18C4-DD17-82BA-C8CD296233C6}"/>
              </a:ext>
            </a:extLst>
          </p:cNvPr>
          <p:cNvSpPr/>
          <p:nvPr/>
        </p:nvSpPr>
        <p:spPr>
          <a:xfrm>
            <a:off x="4644851" y="3623795"/>
            <a:ext cx="1999867" cy="4959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Physical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37DA3D-206C-1AE4-5BFD-120A26ABE1CF}"/>
              </a:ext>
            </a:extLst>
          </p:cNvPr>
          <p:cNvSpPr/>
          <p:nvPr/>
        </p:nvSpPr>
        <p:spPr>
          <a:xfrm>
            <a:off x="6849297" y="3623795"/>
            <a:ext cx="2025158" cy="4959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Physical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8C36737-D95A-C5F7-47B5-B499CE6B59AD}"/>
              </a:ext>
            </a:extLst>
          </p:cNvPr>
          <p:cNvSpPr/>
          <p:nvPr/>
        </p:nvSpPr>
        <p:spPr>
          <a:xfrm>
            <a:off x="2857383" y="2962534"/>
            <a:ext cx="1495586" cy="4959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Virtual</a:t>
            </a:r>
          </a:p>
        </p:txBody>
      </p:sp>
      <p:sp>
        <p:nvSpPr>
          <p:cNvPr id="54" name="Right Bracket 53">
            <a:extLst>
              <a:ext uri="{FF2B5EF4-FFF2-40B4-BE49-F238E27FC236}">
                <a16:creationId xmlns:a16="http://schemas.microsoft.com/office/drawing/2014/main" id="{6CE78BEC-F0B6-89CA-CF4C-F75A78EDC9FD}"/>
              </a:ext>
            </a:extLst>
          </p:cNvPr>
          <p:cNvSpPr/>
          <p:nvPr/>
        </p:nvSpPr>
        <p:spPr>
          <a:xfrm rot="5400000">
            <a:off x="2710797" y="2859187"/>
            <a:ext cx="113644" cy="3170698"/>
          </a:xfrm>
          <a:prstGeom prst="rightBracke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D768E4B-3DC2-012B-5F96-9053980E7BF1}"/>
              </a:ext>
            </a:extLst>
          </p:cNvPr>
          <p:cNvSpPr txBox="1"/>
          <p:nvPr/>
        </p:nvSpPr>
        <p:spPr>
          <a:xfrm>
            <a:off x="2136484" y="4356548"/>
            <a:ext cx="123984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On Premise</a:t>
            </a:r>
          </a:p>
        </p:txBody>
      </p:sp>
      <p:sp>
        <p:nvSpPr>
          <p:cNvPr id="56" name="Right Bracket 55">
            <a:extLst>
              <a:ext uri="{FF2B5EF4-FFF2-40B4-BE49-F238E27FC236}">
                <a16:creationId xmlns:a16="http://schemas.microsoft.com/office/drawing/2014/main" id="{B9A86FA5-EC7F-AC8D-5C9C-BEACD62D8067}"/>
              </a:ext>
            </a:extLst>
          </p:cNvPr>
          <p:cNvSpPr/>
          <p:nvPr/>
        </p:nvSpPr>
        <p:spPr>
          <a:xfrm rot="5400000">
            <a:off x="6719372" y="2387913"/>
            <a:ext cx="108744" cy="3942093"/>
          </a:xfrm>
          <a:prstGeom prst="rightBracke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89278-1369-3A34-D3E1-FD701199A678}"/>
              </a:ext>
            </a:extLst>
          </p:cNvPr>
          <p:cNvSpPr txBox="1"/>
          <p:nvPr/>
        </p:nvSpPr>
        <p:spPr>
          <a:xfrm>
            <a:off x="5947500" y="4273510"/>
            <a:ext cx="151676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Public Cloud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DA4BC5-8FF1-D47E-D0C9-E41F132DDAFD}"/>
              </a:ext>
            </a:extLst>
          </p:cNvPr>
          <p:cNvSpPr/>
          <p:nvPr/>
        </p:nvSpPr>
        <p:spPr>
          <a:xfrm>
            <a:off x="4644851" y="2962534"/>
            <a:ext cx="2007621" cy="4959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Virtual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A4970D6-33D5-7881-5AB2-40697228E731}"/>
              </a:ext>
            </a:extLst>
          </p:cNvPr>
          <p:cNvSpPr/>
          <p:nvPr/>
        </p:nvSpPr>
        <p:spPr>
          <a:xfrm>
            <a:off x="6826793" y="2992775"/>
            <a:ext cx="2049451" cy="4959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Virtual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E6D64CA-7810-9E5A-3ECB-522FF6C83B25}"/>
              </a:ext>
            </a:extLst>
          </p:cNvPr>
          <p:cNvSpPr/>
          <p:nvPr/>
        </p:nvSpPr>
        <p:spPr>
          <a:xfrm>
            <a:off x="4453589" y="2317628"/>
            <a:ext cx="1027838" cy="4959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Basic Cloud Networking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F9953D4-3208-1FDE-D07E-7DE657CB4490}"/>
              </a:ext>
            </a:extLst>
          </p:cNvPr>
          <p:cNvSpPr/>
          <p:nvPr/>
        </p:nvSpPr>
        <p:spPr>
          <a:xfrm>
            <a:off x="5557530" y="2305058"/>
            <a:ext cx="3354060" cy="4959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1AC54D-FBF2-6C9D-9678-42BA229C1640}"/>
              </a:ext>
            </a:extLst>
          </p:cNvPr>
          <p:cNvSpPr/>
          <p:nvPr/>
        </p:nvSpPr>
        <p:spPr>
          <a:xfrm>
            <a:off x="5570604" y="1491362"/>
            <a:ext cx="3176194" cy="684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Enterprise-Class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Multicloud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Networking and Security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FD08510-69C5-4A88-53C3-1E5BB996A437}"/>
              </a:ext>
            </a:extLst>
          </p:cNvPr>
          <p:cNvSpPr/>
          <p:nvPr/>
        </p:nvSpPr>
        <p:spPr>
          <a:xfrm>
            <a:off x="4437028" y="2897578"/>
            <a:ext cx="4439216" cy="1332854"/>
          </a:xfrm>
          <a:prstGeom prst="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132BAC85-FB19-69CF-26BF-DFD259ED91F8}"/>
              </a:ext>
            </a:extLst>
          </p:cNvPr>
          <p:cNvSpPr/>
          <p:nvPr/>
        </p:nvSpPr>
        <p:spPr>
          <a:xfrm>
            <a:off x="835568" y="708127"/>
            <a:ext cx="7692191" cy="4520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Enterprise Data Center Networking</a:t>
            </a:r>
          </a:p>
        </p:txBody>
      </p: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C6AEDEAF-FC5C-A1B4-7871-7E089EB84212}"/>
              </a:ext>
            </a:extLst>
          </p:cNvPr>
          <p:cNvCxnSpPr>
            <a:cxnSpLocks/>
          </p:cNvCxnSpPr>
          <p:nvPr/>
        </p:nvCxnSpPr>
        <p:spPr>
          <a:xfrm>
            <a:off x="1918444" y="1135969"/>
            <a:ext cx="0" cy="20141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5CCF1092-4CCF-3290-8DDD-F7CE9FB959E9}"/>
              </a:ext>
            </a:extLst>
          </p:cNvPr>
          <p:cNvCxnSpPr>
            <a:cxnSpLocks/>
          </p:cNvCxnSpPr>
          <p:nvPr/>
        </p:nvCxnSpPr>
        <p:spPr>
          <a:xfrm flipH="1">
            <a:off x="3945489" y="1084599"/>
            <a:ext cx="0" cy="16451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7F7F2358-8165-6696-CA30-00389CC6F78F}"/>
              </a:ext>
            </a:extLst>
          </p:cNvPr>
          <p:cNvCxnSpPr>
            <a:cxnSpLocks/>
          </p:cNvCxnSpPr>
          <p:nvPr/>
        </p:nvCxnSpPr>
        <p:spPr>
          <a:xfrm>
            <a:off x="7468289" y="1154932"/>
            <a:ext cx="0" cy="297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0615CAE0-22A8-C988-5E3D-D24D0390CB61}"/>
              </a:ext>
            </a:extLst>
          </p:cNvPr>
          <p:cNvCxnSpPr>
            <a:cxnSpLocks/>
          </p:cNvCxnSpPr>
          <p:nvPr/>
        </p:nvCxnSpPr>
        <p:spPr>
          <a:xfrm>
            <a:off x="3117047" y="1135969"/>
            <a:ext cx="0" cy="2487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Box 1029">
            <a:extLst>
              <a:ext uri="{FF2B5EF4-FFF2-40B4-BE49-F238E27FC236}">
                <a16:creationId xmlns:a16="http://schemas.microsoft.com/office/drawing/2014/main" id="{0FF35532-63BD-E418-BF5D-D360A67B4C19}"/>
              </a:ext>
            </a:extLst>
          </p:cNvPr>
          <p:cNvSpPr txBox="1"/>
          <p:nvPr/>
        </p:nvSpPr>
        <p:spPr>
          <a:xfrm>
            <a:off x="6119288" y="3061441"/>
            <a:ext cx="1309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Customer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Access</a:t>
            </a:r>
          </a:p>
        </p:txBody>
      </p:sp>
      <p:pic>
        <p:nvPicPr>
          <p:cNvPr id="1031" name="Picture 1030">
            <a:extLst>
              <a:ext uri="{FF2B5EF4-FFF2-40B4-BE49-F238E27FC236}">
                <a16:creationId xmlns:a16="http://schemas.microsoft.com/office/drawing/2014/main" id="{52179A7A-204F-E8DD-4E08-D3E6EAE2782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6988" y="3218636"/>
            <a:ext cx="613839" cy="345369"/>
          </a:xfrm>
          <a:prstGeom prst="rect">
            <a:avLst/>
          </a:prstGeom>
        </p:spPr>
      </p:pic>
      <p:pic>
        <p:nvPicPr>
          <p:cNvPr id="1032" name="Picture 1031">
            <a:extLst>
              <a:ext uri="{FF2B5EF4-FFF2-40B4-BE49-F238E27FC236}">
                <a16:creationId xmlns:a16="http://schemas.microsoft.com/office/drawing/2014/main" id="{1951F207-9066-2AC3-AB9C-E81938DFDE3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7875" y="2781093"/>
            <a:ext cx="795227" cy="129668"/>
          </a:xfrm>
          <a:prstGeom prst="rect">
            <a:avLst/>
          </a:prstGeom>
        </p:spPr>
      </p:pic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AD8B667D-740A-50DF-1D0C-E703882DB932}"/>
              </a:ext>
            </a:extLst>
          </p:cNvPr>
          <p:cNvCxnSpPr>
            <a:cxnSpLocks/>
          </p:cNvCxnSpPr>
          <p:nvPr/>
        </p:nvCxnSpPr>
        <p:spPr>
          <a:xfrm>
            <a:off x="6017784" y="2304036"/>
            <a:ext cx="0" cy="4959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43F7EAD4-FA65-800C-1A8E-D3F18309CFC1}"/>
              </a:ext>
            </a:extLst>
          </p:cNvPr>
          <p:cNvCxnSpPr>
            <a:cxnSpLocks/>
          </p:cNvCxnSpPr>
          <p:nvPr/>
        </p:nvCxnSpPr>
        <p:spPr>
          <a:xfrm>
            <a:off x="7358492" y="2290621"/>
            <a:ext cx="0" cy="5553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657E9CF9-3105-E0DC-7264-E012D354D831}"/>
              </a:ext>
            </a:extLst>
          </p:cNvPr>
          <p:cNvCxnSpPr>
            <a:cxnSpLocks/>
          </p:cNvCxnSpPr>
          <p:nvPr/>
        </p:nvCxnSpPr>
        <p:spPr>
          <a:xfrm>
            <a:off x="6688138" y="2304036"/>
            <a:ext cx="0" cy="4959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ight Bracket 1035">
            <a:extLst>
              <a:ext uri="{FF2B5EF4-FFF2-40B4-BE49-F238E27FC236}">
                <a16:creationId xmlns:a16="http://schemas.microsoft.com/office/drawing/2014/main" id="{0092AB51-EB9B-95CA-6532-1563226D9473}"/>
              </a:ext>
            </a:extLst>
          </p:cNvPr>
          <p:cNvSpPr/>
          <p:nvPr/>
        </p:nvSpPr>
        <p:spPr>
          <a:xfrm rot="5400000">
            <a:off x="3521768" y="3480364"/>
            <a:ext cx="153889" cy="1495587"/>
          </a:xfrm>
          <a:prstGeom prst="rightBracke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3246F8FB-B670-A4B0-3328-C2838A25A20A}"/>
              </a:ext>
            </a:extLst>
          </p:cNvPr>
          <p:cNvSpPr txBox="1"/>
          <p:nvPr/>
        </p:nvSpPr>
        <p:spPr>
          <a:xfrm>
            <a:off x="3023155" y="4110967"/>
            <a:ext cx="123984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Private Cloud</a:t>
            </a:r>
          </a:p>
        </p:txBody>
      </p:sp>
      <p:sp>
        <p:nvSpPr>
          <p:cNvPr id="1038" name="Parallelogram 1037">
            <a:extLst>
              <a:ext uri="{FF2B5EF4-FFF2-40B4-BE49-F238E27FC236}">
                <a16:creationId xmlns:a16="http://schemas.microsoft.com/office/drawing/2014/main" id="{1BD22DF3-A33C-A4EC-3CE0-11D1618F06B4}"/>
              </a:ext>
            </a:extLst>
          </p:cNvPr>
          <p:cNvSpPr/>
          <p:nvPr/>
        </p:nvSpPr>
        <p:spPr>
          <a:xfrm>
            <a:off x="4681664" y="625146"/>
            <a:ext cx="1557873" cy="554705"/>
          </a:xfrm>
          <a:prstGeom prst="parallelogram">
            <a:avLst>
              <a:gd name="adj" fmla="val 613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E087D880-26F3-8A4E-4837-6663F7A96452}"/>
              </a:ext>
            </a:extLst>
          </p:cNvPr>
          <p:cNvSpPr txBox="1"/>
          <p:nvPr/>
        </p:nvSpPr>
        <p:spPr>
          <a:xfrm>
            <a:off x="5978454" y="746045"/>
            <a:ext cx="2554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Cloud is New Data Center</a:t>
            </a:r>
          </a:p>
        </p:txBody>
      </p:sp>
      <p:pic>
        <p:nvPicPr>
          <p:cNvPr id="1040" name="Picture 1039">
            <a:extLst>
              <a:ext uri="{FF2B5EF4-FFF2-40B4-BE49-F238E27FC236}">
                <a16:creationId xmlns:a16="http://schemas.microsoft.com/office/drawing/2014/main" id="{6DC75ED5-08F0-5061-7C3A-ECBF81D553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9105" y="2404645"/>
            <a:ext cx="339544" cy="290835"/>
          </a:xfrm>
          <a:prstGeom prst="rect">
            <a:avLst/>
          </a:prstGeom>
        </p:spPr>
      </p:pic>
      <p:pic>
        <p:nvPicPr>
          <p:cNvPr id="1041" name="Picture 1040">
            <a:extLst>
              <a:ext uri="{FF2B5EF4-FFF2-40B4-BE49-F238E27FC236}">
                <a16:creationId xmlns:a16="http://schemas.microsoft.com/office/drawing/2014/main" id="{6AC2F3E4-3417-C6E7-4454-A71355E73B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5722" y="2362951"/>
            <a:ext cx="351053" cy="272011"/>
          </a:xfrm>
          <a:prstGeom prst="rect">
            <a:avLst/>
          </a:prstGeom>
        </p:spPr>
      </p:pic>
      <p:pic>
        <p:nvPicPr>
          <p:cNvPr id="1042" name="Picture 1041">
            <a:extLst>
              <a:ext uri="{FF2B5EF4-FFF2-40B4-BE49-F238E27FC236}">
                <a16:creationId xmlns:a16="http://schemas.microsoft.com/office/drawing/2014/main" id="{68C9A5F2-1EE3-EF7C-CE72-024D77BB59E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00595" y="2498957"/>
            <a:ext cx="1104998" cy="122582"/>
          </a:xfrm>
          <a:prstGeom prst="rect">
            <a:avLst/>
          </a:prstGeom>
        </p:spPr>
      </p:pic>
      <p:pic>
        <p:nvPicPr>
          <p:cNvPr id="1043" name="Picture 1042">
            <a:extLst>
              <a:ext uri="{FF2B5EF4-FFF2-40B4-BE49-F238E27FC236}">
                <a16:creationId xmlns:a16="http://schemas.microsoft.com/office/drawing/2014/main" id="{7A63B6FC-4F0D-3C9B-155B-ECF4B27CDDAF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97727" y="2349836"/>
            <a:ext cx="350603" cy="406861"/>
          </a:xfrm>
          <a:prstGeom prst="rect">
            <a:avLst/>
          </a:prstGeom>
        </p:spPr>
      </p:pic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97584E99-9D73-7A46-5B9E-73DF5DA25824}"/>
              </a:ext>
            </a:extLst>
          </p:cNvPr>
          <p:cNvCxnSpPr>
            <a:cxnSpLocks/>
          </p:cNvCxnSpPr>
          <p:nvPr/>
        </p:nvCxnSpPr>
        <p:spPr>
          <a:xfrm>
            <a:off x="8028848" y="2290621"/>
            <a:ext cx="0" cy="5553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748B1FB8-ECDD-72D9-BC67-19AD6F807A52}"/>
              </a:ext>
            </a:extLst>
          </p:cNvPr>
          <p:cNvCxnSpPr>
            <a:cxnSpLocks/>
          </p:cNvCxnSpPr>
          <p:nvPr/>
        </p:nvCxnSpPr>
        <p:spPr>
          <a:xfrm>
            <a:off x="4521894" y="1205943"/>
            <a:ext cx="0" cy="108467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46DCFB48-811B-62F6-2CD3-57DDC2B25893}"/>
              </a:ext>
            </a:extLst>
          </p:cNvPr>
          <p:cNvCxnSpPr>
            <a:cxnSpLocks/>
          </p:cNvCxnSpPr>
          <p:nvPr/>
        </p:nvCxnSpPr>
        <p:spPr>
          <a:xfrm>
            <a:off x="5520606" y="1313169"/>
            <a:ext cx="0" cy="9774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25CCF821-198B-5DDC-E5CC-21831CE5D74E}"/>
              </a:ext>
            </a:extLst>
          </p:cNvPr>
          <p:cNvGrpSpPr/>
          <p:nvPr/>
        </p:nvGrpSpPr>
        <p:grpSpPr>
          <a:xfrm>
            <a:off x="106320" y="1870526"/>
            <a:ext cx="5389999" cy="1356718"/>
            <a:chOff x="1011042" y="2507673"/>
            <a:chExt cx="5639140" cy="1356718"/>
          </a:xfrm>
        </p:grpSpPr>
        <p:sp>
          <p:nvSpPr>
            <p:cNvPr id="1048" name="Freeform 1047">
              <a:extLst>
                <a:ext uri="{FF2B5EF4-FFF2-40B4-BE49-F238E27FC236}">
                  <a16:creationId xmlns:a16="http://schemas.microsoft.com/office/drawing/2014/main" id="{33D9C260-E2A9-4BA0-D7FE-510814D811CC}"/>
                </a:ext>
              </a:extLst>
            </p:cNvPr>
            <p:cNvSpPr/>
            <p:nvPr/>
          </p:nvSpPr>
          <p:spPr>
            <a:xfrm>
              <a:off x="2064327" y="2507673"/>
              <a:ext cx="4585855" cy="1108363"/>
            </a:xfrm>
            <a:custGeom>
              <a:avLst/>
              <a:gdLst>
                <a:gd name="connsiteX0" fmla="*/ 0 w 4585855"/>
                <a:gd name="connsiteY0" fmla="*/ 1108363 h 1108363"/>
                <a:gd name="connsiteX1" fmla="*/ 1440873 w 4585855"/>
                <a:gd name="connsiteY1" fmla="*/ 1108363 h 1108363"/>
                <a:gd name="connsiteX2" fmla="*/ 1440873 w 4585855"/>
                <a:gd name="connsiteY2" fmla="*/ 581891 h 1108363"/>
                <a:gd name="connsiteX3" fmla="*/ 3200400 w 4585855"/>
                <a:gd name="connsiteY3" fmla="*/ 581891 h 1108363"/>
                <a:gd name="connsiteX4" fmla="*/ 3200400 w 4585855"/>
                <a:gd name="connsiteY4" fmla="*/ 0 h 1108363"/>
                <a:gd name="connsiteX5" fmla="*/ 4585855 w 4585855"/>
                <a:gd name="connsiteY5" fmla="*/ 0 h 110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85855" h="1108363">
                  <a:moveTo>
                    <a:pt x="0" y="1108363"/>
                  </a:moveTo>
                  <a:lnTo>
                    <a:pt x="1440873" y="1108363"/>
                  </a:lnTo>
                  <a:lnTo>
                    <a:pt x="1440873" y="581891"/>
                  </a:lnTo>
                  <a:lnTo>
                    <a:pt x="3200400" y="581891"/>
                  </a:lnTo>
                  <a:lnTo>
                    <a:pt x="3200400" y="0"/>
                  </a:lnTo>
                  <a:lnTo>
                    <a:pt x="4585855" y="0"/>
                  </a:lnTo>
                </a:path>
              </a:pathLst>
            </a:custGeom>
            <a:noFill/>
            <a:ln w="127000" cap="rnd">
              <a:solidFill>
                <a:schemeClr val="accent1">
                  <a:alpha val="15000"/>
                </a:schemeClr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049" name="TextBox 1048">
              <a:extLst>
                <a:ext uri="{FF2B5EF4-FFF2-40B4-BE49-F238E27FC236}">
                  <a16:creationId xmlns:a16="http://schemas.microsoft.com/office/drawing/2014/main" id="{360CAB7A-2563-4D5B-ED35-2CC08F1E287B}"/>
                </a:ext>
              </a:extLst>
            </p:cNvPr>
            <p:cNvSpPr txBox="1"/>
            <p:nvPr/>
          </p:nvSpPr>
          <p:spPr>
            <a:xfrm>
              <a:off x="1011042" y="3402726"/>
              <a:ext cx="9331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E24307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Evolution of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E24307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Networking</a:t>
              </a:r>
            </a:p>
          </p:txBody>
        </p:sp>
      </p:grpSp>
      <p:pic>
        <p:nvPicPr>
          <p:cNvPr id="1050" name="Picture 2" descr="Alibaba Cloud (@alibaba_cloud) | Twitter">
            <a:extLst>
              <a:ext uri="{FF2B5EF4-FFF2-40B4-BE49-F238E27FC236}">
                <a16:creationId xmlns:a16="http://schemas.microsoft.com/office/drawing/2014/main" id="{BBAA2C23-097B-F669-F9A1-213C943852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036" t="28821" r="17019" b="29065"/>
          <a:stretch/>
        </p:blipFill>
        <p:spPr bwMode="auto">
          <a:xfrm>
            <a:off x="7463883" y="2411702"/>
            <a:ext cx="436712" cy="27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3" name="TextBox 1092">
            <a:extLst>
              <a:ext uri="{FF2B5EF4-FFF2-40B4-BE49-F238E27FC236}">
                <a16:creationId xmlns:a16="http://schemas.microsoft.com/office/drawing/2014/main" id="{94DB5517-EAB4-E78E-F649-34141C48BE7F}"/>
              </a:ext>
            </a:extLst>
          </p:cNvPr>
          <p:cNvSpPr txBox="1"/>
          <p:nvPr/>
        </p:nvSpPr>
        <p:spPr>
          <a:xfrm>
            <a:off x="4789629" y="602665"/>
            <a:ext cx="1413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Architectural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Gap and Limitation</a:t>
            </a:r>
          </a:p>
        </p:txBody>
      </p:sp>
    </p:spTree>
    <p:extLst>
      <p:ext uri="{BB962C8B-B14F-4D97-AF65-F5344CB8AC3E}">
        <p14:creationId xmlns:p14="http://schemas.microsoft.com/office/powerpoint/2010/main" val="120641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Box 255">
            <a:extLst>
              <a:ext uri="{FF2B5EF4-FFF2-40B4-BE49-F238E27FC236}">
                <a16:creationId xmlns:a16="http://schemas.microsoft.com/office/drawing/2014/main" id="{5DB31743-3DEF-9741-A28A-C64B31FA2451}"/>
              </a:ext>
            </a:extLst>
          </p:cNvPr>
          <p:cNvSpPr txBox="1"/>
          <p:nvPr/>
        </p:nvSpPr>
        <p:spPr>
          <a:xfrm>
            <a:off x="4258436" y="2336125"/>
            <a:ext cx="1196161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900" b="1">
                <a:solidFill>
                  <a:srgbClr val="00B0F0"/>
                </a:solidFill>
              </a:rPr>
              <a:t>CLOUD NETWORKING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1A13A-245F-EB4B-BB4A-63BE91E7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/>
              <a:t>Cloud Network Reference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93ACB9-3F41-D642-8FA4-76F0FB3D2C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70B06D-F489-48FF-A885-ABB74CD5C952}" type="slidenum">
              <a:rPr lang="en-US" sz="680" smtClean="0"/>
              <a:pPr/>
              <a:t>4</a:t>
            </a:fld>
            <a:endParaRPr lang="en-US" sz="68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558A1DE-2676-DB4D-AE25-18F8899E2DB3}"/>
              </a:ext>
            </a:extLst>
          </p:cNvPr>
          <p:cNvSpPr/>
          <p:nvPr/>
        </p:nvSpPr>
        <p:spPr>
          <a:xfrm>
            <a:off x="2359663" y="1255852"/>
            <a:ext cx="5203502" cy="2364827"/>
          </a:xfrm>
          <a:prstGeom prst="roundRect">
            <a:avLst>
              <a:gd name="adj" fmla="val 4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32564A-B083-ED4A-A579-DF3C2910A4C4}"/>
              </a:ext>
            </a:extLst>
          </p:cNvPr>
          <p:cNvSpPr txBox="1"/>
          <p:nvPr/>
        </p:nvSpPr>
        <p:spPr>
          <a:xfrm>
            <a:off x="6112554" y="3515144"/>
            <a:ext cx="1196161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900" b="1">
                <a:solidFill>
                  <a:srgbClr val="00B0F0"/>
                </a:solidFill>
              </a:rPr>
              <a:t>CLOUD NETWORKING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B147DE-38A0-8443-82BA-D7C4C3A2EE55}"/>
              </a:ext>
            </a:extLst>
          </p:cNvPr>
          <p:cNvCxnSpPr>
            <a:cxnSpLocks/>
          </p:cNvCxnSpPr>
          <p:nvPr/>
        </p:nvCxnSpPr>
        <p:spPr>
          <a:xfrm>
            <a:off x="2351781" y="2287940"/>
            <a:ext cx="5211385" cy="0"/>
          </a:xfrm>
          <a:prstGeom prst="line">
            <a:avLst/>
          </a:prstGeom>
          <a:ln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882A6D-72AD-8E41-9BD3-9C3A2B7DD5E2}"/>
              </a:ext>
            </a:extLst>
          </p:cNvPr>
          <p:cNvCxnSpPr>
            <a:cxnSpLocks/>
          </p:cNvCxnSpPr>
          <p:nvPr/>
        </p:nvCxnSpPr>
        <p:spPr>
          <a:xfrm>
            <a:off x="2351781" y="2905320"/>
            <a:ext cx="5211385" cy="0"/>
          </a:xfrm>
          <a:prstGeom prst="line">
            <a:avLst/>
          </a:prstGeom>
          <a:ln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3D55E47-2B7E-CE44-9AFE-1A5ABC5A724B}"/>
              </a:ext>
            </a:extLst>
          </p:cNvPr>
          <p:cNvGrpSpPr/>
          <p:nvPr/>
        </p:nvGrpSpPr>
        <p:grpSpPr>
          <a:xfrm>
            <a:off x="3809851" y="1654086"/>
            <a:ext cx="2207656" cy="1673258"/>
            <a:chOff x="4565832" y="2044466"/>
            <a:chExt cx="2943540" cy="22310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2F7859-AFF9-8249-89DC-EB9B35C4DF55}"/>
                </a:ext>
              </a:extLst>
            </p:cNvPr>
            <p:cNvSpPr txBox="1"/>
            <p:nvPr/>
          </p:nvSpPr>
          <p:spPr>
            <a:xfrm>
              <a:off x="5345959" y="2044466"/>
              <a:ext cx="138328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25" b="1">
                  <a:solidFill>
                    <a:srgbClr val="00B0F0"/>
                  </a:solidFill>
                </a:rPr>
                <a:t>APPLICATION LAYER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FA99C36-6FBF-C445-946B-7E41C7295281}"/>
                </a:ext>
              </a:extLst>
            </p:cNvPr>
            <p:cNvSpPr txBox="1"/>
            <p:nvPr/>
          </p:nvSpPr>
          <p:spPr>
            <a:xfrm>
              <a:off x="4565832" y="3145220"/>
              <a:ext cx="2943540" cy="348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>
                  <a:solidFill>
                    <a:srgbClr val="FF0000"/>
                  </a:solidFill>
                </a:rPr>
                <a:t>Transit Core BackBone Layer</a:t>
              </a:r>
              <a:endParaRPr lang="en-US" sz="825" b="1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5EA780-5400-964F-82E6-9B18BD727962}"/>
                </a:ext>
              </a:extLst>
            </p:cNvPr>
            <p:cNvSpPr txBox="1"/>
            <p:nvPr/>
          </p:nvSpPr>
          <p:spPr>
            <a:xfrm>
              <a:off x="5511603" y="3983088"/>
              <a:ext cx="105199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25" b="1">
                  <a:solidFill>
                    <a:srgbClr val="00B0F0"/>
                  </a:solidFill>
                </a:rPr>
                <a:t>ACCESS LAYER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40A9A1-759B-204A-A305-E8FD74819D10}"/>
              </a:ext>
            </a:extLst>
          </p:cNvPr>
          <p:cNvGrpSpPr/>
          <p:nvPr/>
        </p:nvGrpSpPr>
        <p:grpSpPr>
          <a:xfrm>
            <a:off x="3350973" y="3987719"/>
            <a:ext cx="3517304" cy="695235"/>
            <a:chOff x="3752678" y="5121657"/>
            <a:chExt cx="5577526" cy="110246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9E01814-D3CC-BE45-A4A5-01C789A83454}"/>
                </a:ext>
              </a:extLst>
            </p:cNvPr>
            <p:cNvGrpSpPr/>
            <p:nvPr/>
          </p:nvGrpSpPr>
          <p:grpSpPr>
            <a:xfrm>
              <a:off x="3752678" y="5142891"/>
              <a:ext cx="5577526" cy="1081227"/>
              <a:chOff x="1718735" y="3744551"/>
              <a:chExt cx="4091290" cy="793114"/>
            </a:xfrm>
          </p:grpSpPr>
          <p:grpSp>
            <p:nvGrpSpPr>
              <p:cNvPr id="23" name="Google Shape;461;p34">
                <a:extLst>
                  <a:ext uri="{FF2B5EF4-FFF2-40B4-BE49-F238E27FC236}">
                    <a16:creationId xmlns:a16="http://schemas.microsoft.com/office/drawing/2014/main" id="{1B14FF43-D6ED-7B4E-B454-4C1A4DAB766C}"/>
                  </a:ext>
                </a:extLst>
              </p:cNvPr>
              <p:cNvGrpSpPr/>
              <p:nvPr/>
            </p:nvGrpSpPr>
            <p:grpSpPr>
              <a:xfrm>
                <a:off x="1718735" y="3744551"/>
                <a:ext cx="4091290" cy="793114"/>
                <a:chOff x="4206020" y="5712440"/>
                <a:chExt cx="5455049" cy="1057483"/>
              </a:xfrm>
            </p:grpSpPr>
            <p:grpSp>
              <p:nvGrpSpPr>
                <p:cNvPr id="26" name="Google Shape;462;p34">
                  <a:extLst>
                    <a:ext uri="{FF2B5EF4-FFF2-40B4-BE49-F238E27FC236}">
                      <a16:creationId xmlns:a16="http://schemas.microsoft.com/office/drawing/2014/main" id="{456C6D8D-B851-BA40-895B-19D5E47EE992}"/>
                    </a:ext>
                  </a:extLst>
                </p:cNvPr>
                <p:cNvGrpSpPr/>
                <p:nvPr/>
              </p:nvGrpSpPr>
              <p:grpSpPr>
                <a:xfrm>
                  <a:off x="7389480" y="5712440"/>
                  <a:ext cx="692927" cy="995344"/>
                  <a:chOff x="8104806" y="5715749"/>
                  <a:chExt cx="692927" cy="995344"/>
                </a:xfrm>
              </p:grpSpPr>
              <p:pic>
                <p:nvPicPr>
                  <p:cNvPr id="36" name="Google Shape;463;p34">
                    <a:extLst>
                      <a:ext uri="{FF2B5EF4-FFF2-40B4-BE49-F238E27FC236}">
                        <a16:creationId xmlns:a16="http://schemas.microsoft.com/office/drawing/2014/main" id="{88F28F48-40A1-FC4B-B450-0AEFBF3EA65D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3" cstate="screen">
                    <a:alphaModFix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8125026" y="5715749"/>
                    <a:ext cx="652491" cy="56445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37" name="Google Shape;464;p34">
                    <a:extLst>
                      <a:ext uri="{FF2B5EF4-FFF2-40B4-BE49-F238E27FC236}">
                        <a16:creationId xmlns:a16="http://schemas.microsoft.com/office/drawing/2014/main" id="{AC41E822-DEBF-4546-B8D4-749299BB4A6C}"/>
                      </a:ext>
                    </a:extLst>
                  </p:cNvPr>
                  <p:cNvSpPr txBox="1"/>
                  <p:nvPr/>
                </p:nvSpPr>
                <p:spPr>
                  <a:xfrm>
                    <a:off x="8104806" y="6280207"/>
                    <a:ext cx="692927" cy="4308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pPr algn="ctr" defTabSz="685783">
                      <a:defRPr/>
                    </a:pPr>
                    <a:r>
                      <a:rPr lang="en-US" sz="563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tropolis" pitchFamily="2" charset="77"/>
                        <a:ea typeface="Calibri"/>
                        <a:cs typeface="Calibri"/>
                        <a:sym typeface="Calibri"/>
                      </a:rPr>
                      <a:t>REMOTE</a:t>
                    </a:r>
                    <a:endParaRPr sz="1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Metropolis" pitchFamily="2" charset="77"/>
                    </a:endParaRPr>
                  </a:p>
                  <a:p>
                    <a:pPr algn="ctr" defTabSz="685783">
                      <a:defRPr/>
                    </a:pPr>
                    <a:r>
                      <a:rPr lang="en-US" sz="563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tropolis" pitchFamily="2" charset="77"/>
                        <a:ea typeface="Calibri"/>
                        <a:cs typeface="Calibri"/>
                        <a:sym typeface="Calibri"/>
                      </a:rPr>
                      <a:t>USER</a:t>
                    </a:r>
                    <a:endParaRPr sz="1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Metropolis" pitchFamily="2" charset="77"/>
                    </a:endParaRPr>
                  </a:p>
                </p:txBody>
              </p:sp>
            </p:grpSp>
            <p:grpSp>
              <p:nvGrpSpPr>
                <p:cNvPr id="27" name="Google Shape;465;p34">
                  <a:extLst>
                    <a:ext uri="{FF2B5EF4-FFF2-40B4-BE49-F238E27FC236}">
                      <a16:creationId xmlns:a16="http://schemas.microsoft.com/office/drawing/2014/main" id="{0D0D3176-1F27-FA45-AFF7-2857EC00E209}"/>
                    </a:ext>
                  </a:extLst>
                </p:cNvPr>
                <p:cNvGrpSpPr/>
                <p:nvPr/>
              </p:nvGrpSpPr>
              <p:grpSpPr>
                <a:xfrm>
                  <a:off x="4206020" y="5733152"/>
                  <a:ext cx="773643" cy="1036769"/>
                  <a:chOff x="4424165" y="5712440"/>
                  <a:chExt cx="773643" cy="1036769"/>
                </a:xfrm>
              </p:grpSpPr>
              <p:pic>
                <p:nvPicPr>
                  <p:cNvPr id="34" name="Google Shape;466;p34">
                    <a:extLst>
                      <a:ext uri="{FF2B5EF4-FFF2-40B4-BE49-F238E27FC236}">
                        <a16:creationId xmlns:a16="http://schemas.microsoft.com/office/drawing/2014/main" id="{A486C3F5-6FBE-3847-8961-D31C92A02E57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4" cstate="screen">
                    <a:alphaModFix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4424165" y="5712440"/>
                    <a:ext cx="727059" cy="60588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35" name="Google Shape;467;p34">
                    <a:extLst>
                      <a:ext uri="{FF2B5EF4-FFF2-40B4-BE49-F238E27FC236}">
                        <a16:creationId xmlns:a16="http://schemas.microsoft.com/office/drawing/2014/main" id="{2135FD1B-ECF7-0F49-8158-AB2E54842102}"/>
                      </a:ext>
                    </a:extLst>
                  </p:cNvPr>
                  <p:cNvSpPr txBox="1"/>
                  <p:nvPr/>
                </p:nvSpPr>
                <p:spPr>
                  <a:xfrm>
                    <a:off x="4440762" y="6318323"/>
                    <a:ext cx="757046" cy="4308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pPr algn="ctr" defTabSz="685783">
                      <a:defRPr/>
                    </a:pPr>
                    <a:r>
                      <a:rPr lang="en-US" sz="563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tropolis" pitchFamily="2" charset="77"/>
                        <a:ea typeface="Calibri"/>
                        <a:cs typeface="Calibri"/>
                        <a:sym typeface="Calibri"/>
                      </a:rPr>
                      <a:t>BRANCH</a:t>
                    </a:r>
                    <a:endParaRPr sz="1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Metropolis" pitchFamily="2" charset="77"/>
                    </a:endParaRPr>
                  </a:p>
                  <a:p>
                    <a:pPr algn="ctr" defTabSz="685783">
                      <a:defRPr/>
                    </a:pPr>
                    <a:r>
                      <a:rPr lang="en-US" sz="563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tropolis" pitchFamily="2" charset="77"/>
                        <a:ea typeface="Calibri"/>
                        <a:cs typeface="Calibri"/>
                        <a:sym typeface="Calibri"/>
                      </a:rPr>
                      <a:t>OFFICES</a:t>
                    </a:r>
                    <a:endParaRPr sz="1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Metropolis" pitchFamily="2" charset="77"/>
                    </a:endParaRPr>
                  </a:p>
                </p:txBody>
              </p:sp>
            </p:grpSp>
            <p:grpSp>
              <p:nvGrpSpPr>
                <p:cNvPr id="28" name="Google Shape;468;p34">
                  <a:extLst>
                    <a:ext uri="{FF2B5EF4-FFF2-40B4-BE49-F238E27FC236}">
                      <a16:creationId xmlns:a16="http://schemas.microsoft.com/office/drawing/2014/main" id="{F6082CB5-39D0-E04F-B875-07FCD046213A}"/>
                    </a:ext>
                  </a:extLst>
                </p:cNvPr>
                <p:cNvGrpSpPr/>
                <p:nvPr/>
              </p:nvGrpSpPr>
              <p:grpSpPr>
                <a:xfrm>
                  <a:off x="5121691" y="5712440"/>
                  <a:ext cx="1032296" cy="1057483"/>
                  <a:chOff x="5488169" y="5712439"/>
                  <a:chExt cx="1032296" cy="1057483"/>
                </a:xfrm>
              </p:grpSpPr>
              <p:pic>
                <p:nvPicPr>
                  <p:cNvPr id="32" name="Google Shape;469;p34">
                    <a:extLst>
                      <a:ext uri="{FF2B5EF4-FFF2-40B4-BE49-F238E27FC236}">
                        <a16:creationId xmlns:a16="http://schemas.microsoft.com/office/drawing/2014/main" id="{CFA56D03-CBC8-894D-9D76-E41096DF60F0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5" cstate="screen">
                    <a:alphaModFix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5721525" y="5712439"/>
                    <a:ext cx="652491" cy="60588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33" name="Google Shape;470;p34">
                    <a:extLst>
                      <a:ext uri="{FF2B5EF4-FFF2-40B4-BE49-F238E27FC236}">
                        <a16:creationId xmlns:a16="http://schemas.microsoft.com/office/drawing/2014/main" id="{38258EE3-1775-014B-8DCC-53672B0D91A8}"/>
                      </a:ext>
                    </a:extLst>
                  </p:cNvPr>
                  <p:cNvSpPr txBox="1"/>
                  <p:nvPr/>
                </p:nvSpPr>
                <p:spPr>
                  <a:xfrm>
                    <a:off x="5488169" y="6339036"/>
                    <a:ext cx="1032296" cy="4308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pPr algn="ctr" defTabSz="685783">
                      <a:defRPr/>
                    </a:pPr>
                    <a:r>
                      <a:rPr lang="en-US" sz="563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tropolis" pitchFamily="2" charset="77"/>
                        <a:ea typeface="Calibri"/>
                        <a:cs typeface="Calibri"/>
                        <a:sym typeface="Calibri"/>
                      </a:rPr>
                      <a:t>ON-PREM</a:t>
                    </a:r>
                    <a:endParaRPr sz="1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Metropolis" pitchFamily="2" charset="77"/>
                    </a:endParaRPr>
                  </a:p>
                  <a:p>
                    <a:pPr algn="ctr" defTabSz="685783">
                      <a:defRPr/>
                    </a:pPr>
                    <a:r>
                      <a:rPr lang="en-US" sz="563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tropolis" pitchFamily="2" charset="77"/>
                        <a:ea typeface="Calibri"/>
                        <a:cs typeface="Calibri"/>
                        <a:sym typeface="Calibri"/>
                      </a:rPr>
                      <a:t>DATA CENTER</a:t>
                    </a:r>
                    <a:endParaRPr sz="1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Metropolis" pitchFamily="2" charset="77"/>
                    </a:endParaRPr>
                  </a:p>
                </p:txBody>
              </p:sp>
            </p:grpSp>
            <p:grpSp>
              <p:nvGrpSpPr>
                <p:cNvPr id="29" name="Google Shape;480;p34">
                  <a:extLst>
                    <a:ext uri="{FF2B5EF4-FFF2-40B4-BE49-F238E27FC236}">
                      <a16:creationId xmlns:a16="http://schemas.microsoft.com/office/drawing/2014/main" id="{FA750426-EF7C-F74A-B866-CEED6BB5DDD9}"/>
                    </a:ext>
                  </a:extLst>
                </p:cNvPr>
                <p:cNvGrpSpPr/>
                <p:nvPr/>
              </p:nvGrpSpPr>
              <p:grpSpPr>
                <a:xfrm>
                  <a:off x="9172091" y="5789245"/>
                  <a:ext cx="488978" cy="845142"/>
                  <a:chOff x="9789137" y="5770892"/>
                  <a:chExt cx="488978" cy="845142"/>
                </a:xfrm>
              </p:grpSpPr>
              <p:pic>
                <p:nvPicPr>
                  <p:cNvPr id="30" name="Google Shape;481;p34">
                    <a:extLst>
                      <a:ext uri="{FF2B5EF4-FFF2-40B4-BE49-F238E27FC236}">
                        <a16:creationId xmlns:a16="http://schemas.microsoft.com/office/drawing/2014/main" id="{53CA12C7-D6F5-4342-AE7A-777C1C2DEA62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6" cstate="screen">
                    <a:alphaModFix amt="20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9789137" y="5770892"/>
                    <a:ext cx="488978" cy="48897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31" name="Google Shape;482;p34">
                    <a:extLst>
                      <a:ext uri="{FF2B5EF4-FFF2-40B4-BE49-F238E27FC236}">
                        <a16:creationId xmlns:a16="http://schemas.microsoft.com/office/drawing/2014/main" id="{9DDC3DE3-0438-2948-935F-A991FEB9E950}"/>
                      </a:ext>
                    </a:extLst>
                  </p:cNvPr>
                  <p:cNvSpPr txBox="1"/>
                  <p:nvPr/>
                </p:nvSpPr>
                <p:spPr>
                  <a:xfrm>
                    <a:off x="9830370" y="6339036"/>
                    <a:ext cx="406523" cy="27699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pPr algn="ctr" defTabSz="685783">
                      <a:defRPr/>
                    </a:pPr>
                    <a:r>
                      <a:rPr lang="en-US" sz="563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tropolis" pitchFamily="2" charset="77"/>
                        <a:ea typeface="Calibri"/>
                        <a:cs typeface="Calibri"/>
                        <a:sym typeface="Calibri"/>
                      </a:rPr>
                      <a:t>IoT</a:t>
                    </a:r>
                    <a:endParaRPr sz="1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Metropolis" pitchFamily="2" charset="77"/>
                    </a:endParaRPr>
                  </a:p>
                </p:txBody>
              </p:sp>
            </p:grpSp>
          </p:grpSp>
          <p:pic>
            <p:nvPicPr>
              <p:cNvPr id="24" name="Google Shape;472;p34">
                <a:extLst>
                  <a:ext uri="{FF2B5EF4-FFF2-40B4-BE49-F238E27FC236}">
                    <a16:creationId xmlns:a16="http://schemas.microsoft.com/office/drawing/2014/main" id="{CD00E25A-0923-BE4F-8A6E-B2CCAF3DF5B1}"/>
                  </a:ext>
                </a:extLst>
              </p:cNvPr>
              <p:cNvPicPr preferRelativeResize="0"/>
              <p:nvPr/>
            </p:nvPicPr>
            <p:blipFill rotWithShape="1">
              <a:blip r:embed="rId4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299189" y="3767856"/>
                <a:ext cx="545295" cy="4544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" name="Google Shape;473;p34">
                <a:extLst>
                  <a:ext uri="{FF2B5EF4-FFF2-40B4-BE49-F238E27FC236}">
                    <a16:creationId xmlns:a16="http://schemas.microsoft.com/office/drawing/2014/main" id="{6E4A3E9B-59C7-F94B-BC1A-29529FF45962}"/>
                  </a:ext>
                </a:extLst>
              </p:cNvPr>
              <p:cNvSpPr txBox="1"/>
              <p:nvPr/>
            </p:nvSpPr>
            <p:spPr>
              <a:xfrm>
                <a:off x="3116039" y="4253339"/>
                <a:ext cx="916284" cy="2077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algn="ctr" defTabSz="685783">
                  <a:defRPr/>
                </a:pPr>
                <a:r>
                  <a:rPr lang="en-US" sz="563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etropolis" pitchFamily="2" charset="77"/>
                    <a:ea typeface="Calibri"/>
                    <a:cs typeface="Calibri"/>
                    <a:sym typeface="Calibri"/>
                  </a:rPr>
                  <a:t>Vendors/Partners</a:t>
                </a:r>
                <a:endParaRPr sz="1050">
                  <a:solidFill>
                    <a:schemeClr val="tx1">
                      <a:lumMod val="50000"/>
                      <a:lumOff val="50000"/>
                    </a:schemeClr>
                  </a:solidFill>
                  <a:latin typeface="Metropolis" pitchFamily="2" charset="77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6A94292-EE09-8F42-A795-966D8B24303A}"/>
                </a:ext>
              </a:extLst>
            </p:cNvPr>
            <p:cNvGrpSpPr/>
            <p:nvPr/>
          </p:nvGrpSpPr>
          <p:grpSpPr>
            <a:xfrm>
              <a:off x="7891185" y="5121657"/>
              <a:ext cx="852645" cy="902857"/>
              <a:chOff x="367931" y="5375596"/>
              <a:chExt cx="852645" cy="902857"/>
            </a:xfrm>
          </p:grpSpPr>
          <p:pic>
            <p:nvPicPr>
              <p:cNvPr id="21" name="Google Shape;478;p34">
                <a:extLst>
                  <a:ext uri="{FF2B5EF4-FFF2-40B4-BE49-F238E27FC236}">
                    <a16:creationId xmlns:a16="http://schemas.microsoft.com/office/drawing/2014/main" id="{2857BC8B-011F-9E49-BD77-94FF84C4ED54}"/>
                  </a:ext>
                </a:extLst>
              </p:cNvPr>
              <p:cNvPicPr preferRelativeResize="0"/>
              <p:nvPr/>
            </p:nvPicPr>
            <p:blipFill rotWithShape="1">
              <a:blip r:embed="rId5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21383" y="5375596"/>
                <a:ext cx="667141" cy="6194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" name="Google Shape;479;p34">
                <a:extLst>
                  <a:ext uri="{FF2B5EF4-FFF2-40B4-BE49-F238E27FC236}">
                    <a16:creationId xmlns:a16="http://schemas.microsoft.com/office/drawing/2014/main" id="{D145B740-19D4-5A45-A3F3-DD591BFDA962}"/>
                  </a:ext>
                </a:extLst>
              </p:cNvPr>
              <p:cNvSpPr txBox="1"/>
              <p:nvPr/>
            </p:nvSpPr>
            <p:spPr>
              <a:xfrm>
                <a:off x="367931" y="6003835"/>
                <a:ext cx="852645" cy="2746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algn="ctr" defTabSz="685783">
                  <a:defRPr/>
                </a:pPr>
                <a:r>
                  <a:rPr lang="en-US" sz="563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etropolis" pitchFamily="2" charset="77"/>
                    <a:ea typeface="Calibri"/>
                    <a:cs typeface="Calibri"/>
                    <a:sym typeface="Calibri"/>
                  </a:rPr>
                  <a:t>INTERNET</a:t>
                </a:r>
                <a:endParaRPr sz="1050">
                  <a:solidFill>
                    <a:schemeClr val="tx1">
                      <a:lumMod val="50000"/>
                      <a:lumOff val="50000"/>
                    </a:schemeClr>
                  </a:solidFill>
                  <a:latin typeface="Metropolis" pitchFamily="2" charset="77"/>
                </a:endParaRP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55C0DF9-916D-EC4F-A8EA-8B3A5296E56E}"/>
              </a:ext>
            </a:extLst>
          </p:cNvPr>
          <p:cNvGrpSpPr/>
          <p:nvPr/>
        </p:nvGrpSpPr>
        <p:grpSpPr>
          <a:xfrm>
            <a:off x="2340412" y="884802"/>
            <a:ext cx="5123793" cy="230832"/>
            <a:chOff x="2621741" y="4729967"/>
            <a:chExt cx="6831724" cy="307776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2504CF6-E9E5-C54E-9CFE-F49539E0CA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1741" y="4871543"/>
              <a:ext cx="6831724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A185B1D-E1DD-8C4F-AA1F-2FFC6275B617}"/>
                </a:ext>
              </a:extLst>
            </p:cNvPr>
            <p:cNvSpPr txBox="1"/>
            <p:nvPr/>
          </p:nvSpPr>
          <p:spPr>
            <a:xfrm>
              <a:off x="5665889" y="4729967"/>
              <a:ext cx="979328" cy="307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>
                  <a:solidFill>
                    <a:srgbClr val="00B0F0"/>
                  </a:solidFill>
                </a:rPr>
                <a:t>ANY CLOUD</a:t>
              </a:r>
            </a:p>
          </p:txBody>
        </p:sp>
      </p:grp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B3F53DAD-747F-F348-BD20-42A8B2B0694F}"/>
              </a:ext>
            </a:extLst>
          </p:cNvPr>
          <p:cNvCxnSpPr>
            <a:cxnSpLocks/>
          </p:cNvCxnSpPr>
          <p:nvPr/>
        </p:nvCxnSpPr>
        <p:spPr>
          <a:xfrm>
            <a:off x="3758987" y="2572433"/>
            <a:ext cx="339482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862B3C4-593C-934F-888F-379E0D3E2FC6}"/>
              </a:ext>
            </a:extLst>
          </p:cNvPr>
          <p:cNvGrpSpPr/>
          <p:nvPr/>
        </p:nvGrpSpPr>
        <p:grpSpPr>
          <a:xfrm>
            <a:off x="2471711" y="1078172"/>
            <a:ext cx="1582626" cy="2429289"/>
            <a:chOff x="2781648" y="1276581"/>
            <a:chExt cx="2110168" cy="3239052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EA4E752-60B6-3A47-AFFF-F004445B1EA9}"/>
                </a:ext>
              </a:extLst>
            </p:cNvPr>
            <p:cNvGrpSpPr/>
            <p:nvPr/>
          </p:nvGrpSpPr>
          <p:grpSpPr>
            <a:xfrm>
              <a:off x="2781648" y="1276581"/>
              <a:ext cx="2110168" cy="3239052"/>
              <a:chOff x="2781648" y="1276581"/>
              <a:chExt cx="2110168" cy="3239052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86B16781-6DCC-B647-BF9D-F03E2C3E5AA2}"/>
                  </a:ext>
                </a:extLst>
              </p:cNvPr>
              <p:cNvGrpSpPr/>
              <p:nvPr/>
            </p:nvGrpSpPr>
            <p:grpSpPr>
              <a:xfrm>
                <a:off x="2781648" y="1276581"/>
                <a:ext cx="2110168" cy="3239052"/>
                <a:chOff x="2952282" y="1752663"/>
                <a:chExt cx="2110168" cy="3239052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5FCEF85B-38ED-B644-B1E4-9F8BB087F9B0}"/>
                    </a:ext>
                  </a:extLst>
                </p:cNvPr>
                <p:cNvSpPr/>
                <p:nvPr/>
              </p:nvSpPr>
              <p:spPr>
                <a:xfrm>
                  <a:off x="2952282" y="2106319"/>
                  <a:ext cx="2110168" cy="288539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en-US" sz="900">
                    <a:solidFill>
                      <a:sysClr val="windowText" lastClr="000000"/>
                    </a:solidFill>
                    <a:latin typeface="Calibri Light"/>
                  </a:endParaRPr>
                </a:p>
              </p:txBody>
            </p:sp>
            <p:pic>
              <p:nvPicPr>
                <p:cNvPr id="48" name="Graphic 47">
                  <a:extLst>
                    <a:ext uri="{FF2B5EF4-FFF2-40B4-BE49-F238E27FC236}">
                      <a16:creationId xmlns:a16="http://schemas.microsoft.com/office/drawing/2014/main" id="{CFF8D803-F2BF-514C-80DE-75DA57924F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3821582" y="1752663"/>
                  <a:ext cx="357286" cy="357286"/>
                </a:xfrm>
                <a:prstGeom prst="rect">
                  <a:avLst/>
                </a:prstGeom>
              </p:spPr>
            </p:pic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7B6975B1-105B-6F4C-93DF-96CB8C399F20}"/>
                    </a:ext>
                  </a:extLst>
                </p:cNvPr>
                <p:cNvSpPr/>
                <p:nvPr/>
              </p:nvSpPr>
              <p:spPr>
                <a:xfrm>
                  <a:off x="2997658" y="2161232"/>
                  <a:ext cx="2025098" cy="278436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7144" algn="ctr">
                    <a:defRPr/>
                  </a:pPr>
                  <a:endParaRPr lang="en-US" sz="900">
                    <a:solidFill>
                      <a:srgbClr val="02957F"/>
                    </a:solidFill>
                    <a:latin typeface="Calibri Light"/>
                  </a:endParaRP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A298715-6279-8645-B94E-42199F214571}"/>
                  </a:ext>
                </a:extLst>
              </p:cNvPr>
              <p:cNvSpPr txBox="1"/>
              <p:nvPr/>
            </p:nvSpPr>
            <p:spPr>
              <a:xfrm>
                <a:off x="3455691" y="1668550"/>
                <a:ext cx="654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50"/>
                  <a:t>REGION</a:t>
                </a: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674A990-684C-6541-A6F0-16DCE5A940B5}"/>
                  </a:ext>
                </a:extLst>
              </p:cNvPr>
              <p:cNvGrpSpPr/>
              <p:nvPr/>
            </p:nvGrpSpPr>
            <p:grpSpPr>
              <a:xfrm>
                <a:off x="2875899" y="1862957"/>
                <a:ext cx="841133" cy="921669"/>
                <a:chOff x="2875899" y="1862957"/>
                <a:chExt cx="841133" cy="921669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A3967318-1ADD-7148-9D63-708666B3D53C}"/>
                    </a:ext>
                  </a:extLst>
                </p:cNvPr>
                <p:cNvSpPr/>
                <p:nvPr/>
              </p:nvSpPr>
              <p:spPr>
                <a:xfrm>
                  <a:off x="3075901" y="2025473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5911B01-5E60-D14B-B926-10AABAF04585}"/>
                    </a:ext>
                  </a:extLst>
                </p:cNvPr>
                <p:cNvSpPr/>
                <p:nvPr/>
              </p:nvSpPr>
              <p:spPr>
                <a:xfrm>
                  <a:off x="2996885" y="1957107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7967829A-3125-CC48-91A1-E01251F364E6}"/>
                    </a:ext>
                  </a:extLst>
                </p:cNvPr>
                <p:cNvSpPr/>
                <p:nvPr/>
              </p:nvSpPr>
              <p:spPr>
                <a:xfrm>
                  <a:off x="2917869" y="1888741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6296C73D-0294-BD42-B216-54AF9D1DA87B}"/>
                    </a:ext>
                  </a:extLst>
                </p:cNvPr>
                <p:cNvSpPr txBox="1"/>
                <p:nvPr/>
              </p:nvSpPr>
              <p:spPr>
                <a:xfrm>
                  <a:off x="2875899" y="1862957"/>
                  <a:ext cx="55399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50"/>
                    <a:t>VNets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84D040C-09B5-B947-9928-1C8BC04D3315}"/>
                    </a:ext>
                  </a:extLst>
                </p:cNvPr>
                <p:cNvSpPr txBox="1"/>
                <p:nvPr/>
              </p:nvSpPr>
              <p:spPr>
                <a:xfrm>
                  <a:off x="2982994" y="2153340"/>
                  <a:ext cx="25690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/>
                    <a:t>App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3C3E967-9BB5-BD4A-9DAE-0F0C081C7446}"/>
                    </a:ext>
                  </a:extLst>
                </p:cNvPr>
                <p:cNvSpPr txBox="1"/>
                <p:nvPr/>
              </p:nvSpPr>
              <p:spPr>
                <a:xfrm>
                  <a:off x="3244774" y="2366723"/>
                  <a:ext cx="25690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/>
                    <a:t>App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A7D844C-741B-7440-8E9D-1BCAAD33B24D}"/>
                    </a:ext>
                  </a:extLst>
                </p:cNvPr>
                <p:cNvSpPr txBox="1"/>
                <p:nvPr/>
              </p:nvSpPr>
              <p:spPr>
                <a:xfrm>
                  <a:off x="2982994" y="2366723"/>
                  <a:ext cx="25690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/>
                    <a:t>App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DFF7C53-4BA9-2E47-8EAC-1385A9DC2463}"/>
                    </a:ext>
                  </a:extLst>
                </p:cNvPr>
                <p:cNvSpPr txBox="1"/>
                <p:nvPr/>
              </p:nvSpPr>
              <p:spPr>
                <a:xfrm>
                  <a:off x="3244774" y="2153340"/>
                  <a:ext cx="25690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/>
                    <a:t>App</a:t>
                  </a: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F188DA88-287F-FD43-A84E-9A3B0418AEE1}"/>
                  </a:ext>
                </a:extLst>
              </p:cNvPr>
              <p:cNvGrpSpPr/>
              <p:nvPr/>
            </p:nvGrpSpPr>
            <p:grpSpPr>
              <a:xfrm>
                <a:off x="3919569" y="1858243"/>
                <a:ext cx="833592" cy="928793"/>
                <a:chOff x="2883440" y="1855833"/>
                <a:chExt cx="833592" cy="928793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343D9F8C-994A-384E-8FC2-FACE69E64E16}"/>
                    </a:ext>
                  </a:extLst>
                </p:cNvPr>
                <p:cNvSpPr/>
                <p:nvPr/>
              </p:nvSpPr>
              <p:spPr>
                <a:xfrm>
                  <a:off x="3075901" y="2025473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90E369F3-AFD5-F744-BDEA-BD2D1611B005}"/>
                    </a:ext>
                  </a:extLst>
                </p:cNvPr>
                <p:cNvSpPr/>
                <p:nvPr/>
              </p:nvSpPr>
              <p:spPr>
                <a:xfrm>
                  <a:off x="2996885" y="1957107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7D67CA02-189A-E648-A2C8-876D65494157}"/>
                    </a:ext>
                  </a:extLst>
                </p:cNvPr>
                <p:cNvSpPr/>
                <p:nvPr/>
              </p:nvSpPr>
              <p:spPr>
                <a:xfrm>
                  <a:off x="2917869" y="1888741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9578627A-70C2-DC49-877F-CEEDA20E04B8}"/>
                    </a:ext>
                  </a:extLst>
                </p:cNvPr>
                <p:cNvSpPr txBox="1"/>
                <p:nvPr/>
              </p:nvSpPr>
              <p:spPr>
                <a:xfrm>
                  <a:off x="2883440" y="1855833"/>
                  <a:ext cx="55399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50"/>
                    <a:t>VNets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7D2CFCB8-AC10-0D49-8A86-E74145A33B1D}"/>
                    </a:ext>
                  </a:extLst>
                </p:cNvPr>
                <p:cNvSpPr txBox="1"/>
                <p:nvPr/>
              </p:nvSpPr>
              <p:spPr>
                <a:xfrm>
                  <a:off x="2982993" y="2153340"/>
                  <a:ext cx="25690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/>
                    <a:t>App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C50A381D-0F29-8449-8679-449A6DDA3E84}"/>
                    </a:ext>
                  </a:extLst>
                </p:cNvPr>
                <p:cNvSpPr txBox="1"/>
                <p:nvPr/>
              </p:nvSpPr>
              <p:spPr>
                <a:xfrm>
                  <a:off x="3244775" y="2366723"/>
                  <a:ext cx="25690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/>
                    <a:t>App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213A6830-9C4C-504A-8302-70988AB6BDB0}"/>
                    </a:ext>
                  </a:extLst>
                </p:cNvPr>
                <p:cNvSpPr txBox="1"/>
                <p:nvPr/>
              </p:nvSpPr>
              <p:spPr>
                <a:xfrm>
                  <a:off x="2982993" y="2366723"/>
                  <a:ext cx="25690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/>
                    <a:t>App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5A11DA9-C60E-954F-99E7-E12182A15965}"/>
                    </a:ext>
                  </a:extLst>
                </p:cNvPr>
                <p:cNvSpPr txBox="1"/>
                <p:nvPr/>
              </p:nvSpPr>
              <p:spPr>
                <a:xfrm>
                  <a:off x="3244775" y="2153340"/>
                  <a:ext cx="25690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/>
                    <a:t>App</a:t>
                  </a:r>
                </a:p>
              </p:txBody>
            </p:sp>
          </p:grpSp>
        </p:grp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F609AC58-D1F3-A844-A0DE-F771BB15DC3D}"/>
                </a:ext>
              </a:extLst>
            </p:cNvPr>
            <p:cNvSpPr/>
            <p:nvPr/>
          </p:nvSpPr>
          <p:spPr>
            <a:xfrm>
              <a:off x="3042891" y="3945995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0BAFFB32-F967-9046-AC51-5583D3D80645}"/>
                </a:ext>
              </a:extLst>
            </p:cNvPr>
            <p:cNvSpPr/>
            <p:nvPr/>
          </p:nvSpPr>
          <p:spPr>
            <a:xfrm>
              <a:off x="3390241" y="1956048"/>
              <a:ext cx="125994" cy="1259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B68EF619-DB3C-9F4D-89B5-4247B001EA03}"/>
                </a:ext>
              </a:extLst>
            </p:cNvPr>
            <p:cNvCxnSpPr>
              <a:cxnSpLocks/>
              <a:stCxn id="53" idx="2"/>
              <a:endCxn id="133" idx="0"/>
            </p:cNvCxnSpPr>
            <p:nvPr/>
          </p:nvCxnSpPr>
          <p:spPr>
            <a:xfrm flipH="1">
              <a:off x="3156582" y="2784626"/>
              <a:ext cx="239885" cy="37455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CCB26C5-D543-8F4D-9285-064C7CFB4F7E}"/>
                </a:ext>
              </a:extLst>
            </p:cNvPr>
            <p:cNvCxnSpPr>
              <a:cxnSpLocks/>
              <a:endCxn id="132" idx="0"/>
            </p:cNvCxnSpPr>
            <p:nvPr/>
          </p:nvCxnSpPr>
          <p:spPr>
            <a:xfrm>
              <a:off x="3437980" y="2779808"/>
              <a:ext cx="0" cy="379375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E82A6AC6-CCF0-BA46-9668-119A65D029BA}"/>
                </a:ext>
              </a:extLst>
            </p:cNvPr>
            <p:cNvCxnSpPr>
              <a:cxnSpLocks/>
            </p:cNvCxnSpPr>
            <p:nvPr/>
          </p:nvCxnSpPr>
          <p:spPr>
            <a:xfrm>
              <a:off x="3206294" y="2795217"/>
              <a:ext cx="237744" cy="37490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E658E871-2497-3D47-8BC4-04DCF2ABC9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5139" y="2795217"/>
              <a:ext cx="0" cy="37035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D08AAF15-2CE2-FB4F-8FA2-91EAD3EA1489}"/>
                </a:ext>
              </a:extLst>
            </p:cNvPr>
            <p:cNvSpPr/>
            <p:nvPr/>
          </p:nvSpPr>
          <p:spPr>
            <a:xfrm>
              <a:off x="3330136" y="3953774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081" name="Straight Connector 1080">
              <a:extLst>
                <a:ext uri="{FF2B5EF4-FFF2-40B4-BE49-F238E27FC236}">
                  <a16:creationId xmlns:a16="http://schemas.microsoft.com/office/drawing/2014/main" id="{045E4CF8-0B3D-A84A-B60E-DE1214D3632D}"/>
                </a:ext>
              </a:extLst>
            </p:cNvPr>
            <p:cNvCxnSpPr>
              <a:stCxn id="133" idx="4"/>
              <a:endCxn id="173" idx="0"/>
            </p:cNvCxnSpPr>
            <p:nvPr/>
          </p:nvCxnSpPr>
          <p:spPr>
            <a:xfrm>
              <a:off x="3156582" y="3386564"/>
              <a:ext cx="0" cy="55943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Connector 1082">
              <a:extLst>
                <a:ext uri="{FF2B5EF4-FFF2-40B4-BE49-F238E27FC236}">
                  <a16:creationId xmlns:a16="http://schemas.microsoft.com/office/drawing/2014/main" id="{FB431619-84C3-EA4A-9F32-8BD32A3D9EF3}"/>
                </a:ext>
              </a:extLst>
            </p:cNvPr>
            <p:cNvCxnSpPr>
              <a:cxnSpLocks/>
              <a:stCxn id="132" idx="4"/>
              <a:endCxn id="235" idx="0"/>
            </p:cNvCxnSpPr>
            <p:nvPr/>
          </p:nvCxnSpPr>
          <p:spPr>
            <a:xfrm>
              <a:off x="3437980" y="3386564"/>
              <a:ext cx="5847" cy="56721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Connector 1085">
              <a:extLst>
                <a:ext uri="{FF2B5EF4-FFF2-40B4-BE49-F238E27FC236}">
                  <a16:creationId xmlns:a16="http://schemas.microsoft.com/office/drawing/2014/main" id="{E6576BA2-8094-CA43-92B2-09BA17FD6B3B}"/>
                </a:ext>
              </a:extLst>
            </p:cNvPr>
            <p:cNvCxnSpPr>
              <a:stCxn id="133" idx="4"/>
              <a:endCxn id="235" idx="0"/>
            </p:cNvCxnSpPr>
            <p:nvPr/>
          </p:nvCxnSpPr>
          <p:spPr>
            <a:xfrm>
              <a:off x="3156582" y="3386564"/>
              <a:ext cx="287245" cy="56721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7F6A70D-C897-FD43-B559-566119BCED01}"/>
                </a:ext>
              </a:extLst>
            </p:cNvPr>
            <p:cNvCxnSpPr>
              <a:stCxn id="132" idx="4"/>
              <a:endCxn id="173" idx="0"/>
            </p:cNvCxnSpPr>
            <p:nvPr/>
          </p:nvCxnSpPr>
          <p:spPr>
            <a:xfrm flipH="1">
              <a:off x="3156582" y="3386564"/>
              <a:ext cx="281398" cy="55943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174A78A6-1C55-6C48-8EE8-7D89911D52D6}"/>
                </a:ext>
              </a:extLst>
            </p:cNvPr>
            <p:cNvSpPr/>
            <p:nvPr/>
          </p:nvSpPr>
          <p:spPr>
            <a:xfrm>
              <a:off x="4390971" y="3944196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A63F3E73-0916-4D49-B7C8-EE1C81D80CFA}"/>
                </a:ext>
              </a:extLst>
            </p:cNvPr>
            <p:cNvSpPr/>
            <p:nvPr/>
          </p:nvSpPr>
          <p:spPr>
            <a:xfrm>
              <a:off x="4109573" y="3944196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8060641D-0655-2846-9D82-E8A17E7FDE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6618" y="2781311"/>
              <a:ext cx="239885" cy="37455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A6883D58-6074-7341-A81D-CC6C3D0DF2B9}"/>
                </a:ext>
              </a:extLst>
            </p:cNvPr>
            <p:cNvCxnSpPr>
              <a:cxnSpLocks/>
            </p:cNvCxnSpPr>
            <p:nvPr/>
          </p:nvCxnSpPr>
          <p:spPr>
            <a:xfrm>
              <a:off x="4498016" y="2789019"/>
              <a:ext cx="0" cy="379375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970C1B29-5D79-BB4F-B87A-CD2462B90079}"/>
                </a:ext>
              </a:extLst>
            </p:cNvPr>
            <p:cNvCxnSpPr>
              <a:cxnSpLocks/>
            </p:cNvCxnSpPr>
            <p:nvPr/>
          </p:nvCxnSpPr>
          <p:spPr>
            <a:xfrm>
              <a:off x="4266330" y="2785639"/>
              <a:ext cx="237744" cy="37490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A9670B5-DBBB-A94F-84CF-4422AB74BE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5175" y="2785639"/>
              <a:ext cx="0" cy="37035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2511DDAF-D432-C041-82A2-734D033D7912}"/>
                </a:ext>
              </a:extLst>
            </p:cNvPr>
            <p:cNvCxnSpPr/>
            <p:nvPr/>
          </p:nvCxnSpPr>
          <p:spPr>
            <a:xfrm>
              <a:off x="4216618" y="3376986"/>
              <a:ext cx="0" cy="55943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65CFB8D9-84DF-5F4E-9BF9-F6887FBA3C4C}"/>
                </a:ext>
              </a:extLst>
            </p:cNvPr>
            <p:cNvCxnSpPr>
              <a:cxnSpLocks/>
            </p:cNvCxnSpPr>
            <p:nvPr/>
          </p:nvCxnSpPr>
          <p:spPr>
            <a:xfrm>
              <a:off x="4498016" y="3376986"/>
              <a:ext cx="5847" cy="56721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6624C862-5B0B-4E48-A436-31B890481778}"/>
                </a:ext>
              </a:extLst>
            </p:cNvPr>
            <p:cNvCxnSpPr/>
            <p:nvPr/>
          </p:nvCxnSpPr>
          <p:spPr>
            <a:xfrm>
              <a:off x="4216618" y="3376986"/>
              <a:ext cx="287245" cy="56721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3C9D659B-2F84-8448-AD66-E8A638FE5838}"/>
                </a:ext>
              </a:extLst>
            </p:cNvPr>
            <p:cNvCxnSpPr/>
            <p:nvPr/>
          </p:nvCxnSpPr>
          <p:spPr>
            <a:xfrm flipH="1">
              <a:off x="4216618" y="3376986"/>
              <a:ext cx="281398" cy="55943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B453220-2862-1F48-A4F6-B0FD0B6A565C}"/>
                </a:ext>
              </a:extLst>
            </p:cNvPr>
            <p:cNvCxnSpPr>
              <a:cxnSpLocks/>
            </p:cNvCxnSpPr>
            <p:nvPr/>
          </p:nvCxnSpPr>
          <p:spPr>
            <a:xfrm>
              <a:off x="3156582" y="3271917"/>
              <a:ext cx="1347705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CAA17C59-60CB-814C-92C3-18F7C1987722}"/>
                </a:ext>
              </a:extLst>
            </p:cNvPr>
            <p:cNvSpPr/>
            <p:nvPr/>
          </p:nvSpPr>
          <p:spPr>
            <a:xfrm>
              <a:off x="3324289" y="3159183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6EF4462F-11A5-AB47-A573-ED2E10747F77}"/>
                </a:ext>
              </a:extLst>
            </p:cNvPr>
            <p:cNvSpPr/>
            <p:nvPr/>
          </p:nvSpPr>
          <p:spPr>
            <a:xfrm>
              <a:off x="3042891" y="3159183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93DB896-C191-5946-A6BE-3585E4E1F2A8}"/>
                </a:ext>
              </a:extLst>
            </p:cNvPr>
            <p:cNvSpPr/>
            <p:nvPr/>
          </p:nvSpPr>
          <p:spPr>
            <a:xfrm>
              <a:off x="4109198" y="3159183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10486EAA-4AAD-2A49-A212-677C9FE59E00}"/>
                </a:ext>
              </a:extLst>
            </p:cNvPr>
            <p:cNvSpPr/>
            <p:nvPr/>
          </p:nvSpPr>
          <p:spPr>
            <a:xfrm>
              <a:off x="4390596" y="3159183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351C7859-A6E3-6446-A0BC-2DD0446FE9C9}"/>
                </a:ext>
              </a:extLst>
            </p:cNvPr>
            <p:cNvSpPr/>
            <p:nvPr/>
          </p:nvSpPr>
          <p:spPr>
            <a:xfrm>
              <a:off x="4393506" y="1951721"/>
              <a:ext cx="125994" cy="1259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26AFE6E-6CF5-E343-900A-5A5AEDF67127}"/>
              </a:ext>
            </a:extLst>
          </p:cNvPr>
          <p:cNvGrpSpPr/>
          <p:nvPr/>
        </p:nvGrpSpPr>
        <p:grpSpPr>
          <a:xfrm>
            <a:off x="4159436" y="1343414"/>
            <a:ext cx="1582626" cy="2164047"/>
            <a:chOff x="5031948" y="1630237"/>
            <a:chExt cx="2110168" cy="288539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4FAFE3F-3257-2241-AA86-1F23C3D133A3}"/>
                </a:ext>
              </a:extLst>
            </p:cNvPr>
            <p:cNvGrpSpPr/>
            <p:nvPr/>
          </p:nvGrpSpPr>
          <p:grpSpPr>
            <a:xfrm>
              <a:off x="5031948" y="1630237"/>
              <a:ext cx="2110168" cy="2885396"/>
              <a:chOff x="2781648" y="1630237"/>
              <a:chExt cx="2110168" cy="2885396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E4266FBB-6B4D-D344-AF62-CF0112AC36AA}"/>
                  </a:ext>
                </a:extLst>
              </p:cNvPr>
              <p:cNvGrpSpPr/>
              <p:nvPr/>
            </p:nvGrpSpPr>
            <p:grpSpPr>
              <a:xfrm>
                <a:off x="2781648" y="1630237"/>
                <a:ext cx="2110168" cy="2885396"/>
                <a:chOff x="2952282" y="2106319"/>
                <a:chExt cx="2110168" cy="2885396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E45D245E-4195-5242-AEF6-8B40C7471BA6}"/>
                    </a:ext>
                  </a:extLst>
                </p:cNvPr>
                <p:cNvSpPr/>
                <p:nvPr/>
              </p:nvSpPr>
              <p:spPr>
                <a:xfrm>
                  <a:off x="2952282" y="2106319"/>
                  <a:ext cx="2110168" cy="288539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en-US" sz="900">
                    <a:solidFill>
                      <a:sysClr val="windowText" lastClr="000000"/>
                    </a:solidFill>
                    <a:latin typeface="Calibri Light"/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5B565356-4DD7-684E-BA98-C9821FFDD459}"/>
                    </a:ext>
                  </a:extLst>
                </p:cNvPr>
                <p:cNvSpPr/>
                <p:nvPr/>
              </p:nvSpPr>
              <p:spPr>
                <a:xfrm>
                  <a:off x="2996820" y="2168030"/>
                  <a:ext cx="2019732" cy="2777562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en-US" sz="900">
                    <a:solidFill>
                      <a:srgbClr val="02957F"/>
                    </a:solidFill>
                    <a:latin typeface="Calibri Light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658E4FC-27BD-ED46-AC3B-1679CEBDE96E}"/>
                  </a:ext>
                </a:extLst>
              </p:cNvPr>
              <p:cNvSpPr txBox="1"/>
              <p:nvPr/>
            </p:nvSpPr>
            <p:spPr>
              <a:xfrm>
                <a:off x="3472876" y="1664672"/>
                <a:ext cx="654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50"/>
                  <a:t>REGION</a:t>
                </a:r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09A1AE6C-EDA6-3942-90B3-7251F1C9DC6B}"/>
                  </a:ext>
                </a:extLst>
              </p:cNvPr>
              <p:cNvGrpSpPr/>
              <p:nvPr/>
            </p:nvGrpSpPr>
            <p:grpSpPr>
              <a:xfrm>
                <a:off x="2869584" y="1854628"/>
                <a:ext cx="847448" cy="929998"/>
                <a:chOff x="2869584" y="1854628"/>
                <a:chExt cx="847448" cy="929998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C09442E6-8A71-C34A-9A96-DC864EBECBAB}"/>
                    </a:ext>
                  </a:extLst>
                </p:cNvPr>
                <p:cNvSpPr/>
                <p:nvPr/>
              </p:nvSpPr>
              <p:spPr>
                <a:xfrm>
                  <a:off x="3075901" y="2025473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63FCA16A-06DF-B94E-89AC-E9E46AF025A4}"/>
                    </a:ext>
                  </a:extLst>
                </p:cNvPr>
                <p:cNvSpPr/>
                <p:nvPr/>
              </p:nvSpPr>
              <p:spPr>
                <a:xfrm>
                  <a:off x="2996885" y="1957107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CECB1839-88F7-D646-A32B-C6F2703E817C}"/>
                    </a:ext>
                  </a:extLst>
                </p:cNvPr>
                <p:cNvSpPr/>
                <p:nvPr/>
              </p:nvSpPr>
              <p:spPr>
                <a:xfrm>
                  <a:off x="2917869" y="1888741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40AA2868-05F9-6D41-9C7E-BDEFDEF4A272}"/>
                    </a:ext>
                  </a:extLst>
                </p:cNvPr>
                <p:cNvSpPr txBox="1"/>
                <p:nvPr/>
              </p:nvSpPr>
              <p:spPr>
                <a:xfrm>
                  <a:off x="2869584" y="1854628"/>
                  <a:ext cx="553997" cy="276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50"/>
                    <a:t>VNets</a:t>
                  </a: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C7AC4E8-5102-944F-A9BC-C0736873B712}"/>
                    </a:ext>
                  </a:extLst>
                </p:cNvPr>
                <p:cNvSpPr txBox="1"/>
                <p:nvPr/>
              </p:nvSpPr>
              <p:spPr>
                <a:xfrm>
                  <a:off x="2982993" y="2153338"/>
                  <a:ext cx="25690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/>
                    <a:t>App</a:t>
                  </a: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A379D80C-53E4-A749-82C2-DBF89F995A0D}"/>
                    </a:ext>
                  </a:extLst>
                </p:cNvPr>
                <p:cNvSpPr txBox="1"/>
                <p:nvPr/>
              </p:nvSpPr>
              <p:spPr>
                <a:xfrm>
                  <a:off x="3244775" y="2366724"/>
                  <a:ext cx="25690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/>
                    <a:t>App</a:t>
                  </a: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34938862-77DE-3047-813F-CAEF8C689621}"/>
                    </a:ext>
                  </a:extLst>
                </p:cNvPr>
                <p:cNvSpPr txBox="1"/>
                <p:nvPr/>
              </p:nvSpPr>
              <p:spPr>
                <a:xfrm>
                  <a:off x="2982993" y="2366724"/>
                  <a:ext cx="25690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/>
                    <a:t>App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F4DE78DF-C912-8E49-B578-38CC218942E4}"/>
                    </a:ext>
                  </a:extLst>
                </p:cNvPr>
                <p:cNvSpPr txBox="1"/>
                <p:nvPr/>
              </p:nvSpPr>
              <p:spPr>
                <a:xfrm>
                  <a:off x="3244775" y="2153338"/>
                  <a:ext cx="25690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/>
                    <a:t>App</a:t>
                  </a:r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60477714-4B04-614F-974C-70A50CB486D7}"/>
                  </a:ext>
                </a:extLst>
              </p:cNvPr>
              <p:cNvGrpSpPr/>
              <p:nvPr/>
            </p:nvGrpSpPr>
            <p:grpSpPr>
              <a:xfrm>
                <a:off x="3921750" y="1851977"/>
                <a:ext cx="831411" cy="935059"/>
                <a:chOff x="2885621" y="1849567"/>
                <a:chExt cx="831411" cy="935059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0361698E-75E0-A449-A37B-17B85EDCDD91}"/>
                    </a:ext>
                  </a:extLst>
                </p:cNvPr>
                <p:cNvSpPr/>
                <p:nvPr/>
              </p:nvSpPr>
              <p:spPr>
                <a:xfrm>
                  <a:off x="3075901" y="2025473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3829179-136C-E14D-846C-23330AAF8805}"/>
                    </a:ext>
                  </a:extLst>
                </p:cNvPr>
                <p:cNvSpPr/>
                <p:nvPr/>
              </p:nvSpPr>
              <p:spPr>
                <a:xfrm>
                  <a:off x="2996885" y="1957107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DDAB347A-EE38-6046-A1A4-C812D5D28EA0}"/>
                    </a:ext>
                  </a:extLst>
                </p:cNvPr>
                <p:cNvSpPr/>
                <p:nvPr/>
              </p:nvSpPr>
              <p:spPr>
                <a:xfrm>
                  <a:off x="2917869" y="1888741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6065F57-FA24-164F-9F5C-D21DA5DC505C}"/>
                    </a:ext>
                  </a:extLst>
                </p:cNvPr>
                <p:cNvSpPr txBox="1"/>
                <p:nvPr/>
              </p:nvSpPr>
              <p:spPr>
                <a:xfrm>
                  <a:off x="2885621" y="1849567"/>
                  <a:ext cx="5539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50"/>
                    <a:t>VNets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28478C1E-E355-7A4C-830F-EB3DB28ED2A3}"/>
                    </a:ext>
                  </a:extLst>
                </p:cNvPr>
                <p:cNvSpPr txBox="1"/>
                <p:nvPr/>
              </p:nvSpPr>
              <p:spPr>
                <a:xfrm>
                  <a:off x="2982993" y="2153339"/>
                  <a:ext cx="25690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/>
                    <a:t>App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FD80464-1F70-CB45-AD84-0B207EFA64F0}"/>
                    </a:ext>
                  </a:extLst>
                </p:cNvPr>
                <p:cNvSpPr txBox="1"/>
                <p:nvPr/>
              </p:nvSpPr>
              <p:spPr>
                <a:xfrm>
                  <a:off x="3244774" y="2366723"/>
                  <a:ext cx="25690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/>
                    <a:t>App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CD668A1-057F-1249-B1FA-568982F2C690}"/>
                    </a:ext>
                  </a:extLst>
                </p:cNvPr>
                <p:cNvSpPr txBox="1"/>
                <p:nvPr/>
              </p:nvSpPr>
              <p:spPr>
                <a:xfrm>
                  <a:off x="2982993" y="2366723"/>
                  <a:ext cx="25690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/>
                    <a:t>App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8CC18915-507C-0E47-922A-22086CD64F4F}"/>
                    </a:ext>
                  </a:extLst>
                </p:cNvPr>
                <p:cNvSpPr txBox="1"/>
                <p:nvPr/>
              </p:nvSpPr>
              <p:spPr>
                <a:xfrm>
                  <a:off x="3244774" y="2153339"/>
                  <a:ext cx="25690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/>
                    <a:t>App</a:t>
                  </a:r>
                </a:p>
              </p:txBody>
            </p:sp>
          </p:grpSp>
        </p:grp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933FC117-77FD-0E4C-9391-D3FCF0437CB6}"/>
                </a:ext>
              </a:extLst>
            </p:cNvPr>
            <p:cNvSpPr/>
            <p:nvPr/>
          </p:nvSpPr>
          <p:spPr>
            <a:xfrm>
              <a:off x="5595971" y="3944196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30DACDDB-048E-594C-8646-DE2DC83A157C}"/>
                </a:ext>
              </a:extLst>
            </p:cNvPr>
            <p:cNvSpPr/>
            <p:nvPr/>
          </p:nvSpPr>
          <p:spPr>
            <a:xfrm>
              <a:off x="5314573" y="3944196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B7C69F19-5321-B443-938F-0DEF9D001C49}"/>
                </a:ext>
              </a:extLst>
            </p:cNvPr>
            <p:cNvSpPr/>
            <p:nvPr/>
          </p:nvSpPr>
          <p:spPr>
            <a:xfrm>
              <a:off x="6644103" y="3944196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D80B9B67-036C-4B40-A417-DA7D8CC17E74}"/>
                </a:ext>
              </a:extLst>
            </p:cNvPr>
            <p:cNvSpPr/>
            <p:nvPr/>
          </p:nvSpPr>
          <p:spPr>
            <a:xfrm>
              <a:off x="6362705" y="3944196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806D5FD2-FB52-F94E-B88F-9A1A7AE1E0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7267" y="2784626"/>
              <a:ext cx="239885" cy="37455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8DF292C7-D92E-204B-B5BF-A80A09B5900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665" y="2779808"/>
              <a:ext cx="0" cy="379375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4354DE3-43C4-A949-91E6-6BBD97E2D7F5}"/>
                </a:ext>
              </a:extLst>
            </p:cNvPr>
            <p:cNvCxnSpPr>
              <a:cxnSpLocks/>
            </p:cNvCxnSpPr>
            <p:nvPr/>
          </p:nvCxnSpPr>
          <p:spPr>
            <a:xfrm>
              <a:off x="5476979" y="2795217"/>
              <a:ext cx="237744" cy="37490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87D238F7-CFB8-034A-AB92-8FAC83E247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5824" y="2795217"/>
              <a:ext cx="0" cy="37035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3576036A-3C11-B348-B090-FF71C511FFAA}"/>
                </a:ext>
              </a:extLst>
            </p:cNvPr>
            <p:cNvCxnSpPr/>
            <p:nvPr/>
          </p:nvCxnSpPr>
          <p:spPr>
            <a:xfrm>
              <a:off x="5427267" y="3386564"/>
              <a:ext cx="0" cy="55943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5BCFA1B-85E7-EF44-989D-8C6EC4E6BD93}"/>
                </a:ext>
              </a:extLst>
            </p:cNvPr>
            <p:cNvCxnSpPr>
              <a:cxnSpLocks/>
            </p:cNvCxnSpPr>
            <p:nvPr/>
          </p:nvCxnSpPr>
          <p:spPr>
            <a:xfrm>
              <a:off x="5708665" y="3386564"/>
              <a:ext cx="5847" cy="56721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1F91B88D-7092-384A-8171-E124E2456CB6}"/>
                </a:ext>
              </a:extLst>
            </p:cNvPr>
            <p:cNvCxnSpPr/>
            <p:nvPr/>
          </p:nvCxnSpPr>
          <p:spPr>
            <a:xfrm>
              <a:off x="5427267" y="3386564"/>
              <a:ext cx="287245" cy="56721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3F94E423-FE3C-E34D-95FF-EE268597BA85}"/>
                </a:ext>
              </a:extLst>
            </p:cNvPr>
            <p:cNvCxnSpPr/>
            <p:nvPr/>
          </p:nvCxnSpPr>
          <p:spPr>
            <a:xfrm flipH="1">
              <a:off x="5427267" y="3386564"/>
              <a:ext cx="281398" cy="55943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15A4F1DB-1A99-1440-B1E8-388FE2640B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8837" y="2789947"/>
              <a:ext cx="239885" cy="37455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0FB2F909-1A0D-6447-8BF1-31D83F0EFEE5}"/>
                </a:ext>
              </a:extLst>
            </p:cNvPr>
            <p:cNvCxnSpPr>
              <a:cxnSpLocks/>
            </p:cNvCxnSpPr>
            <p:nvPr/>
          </p:nvCxnSpPr>
          <p:spPr>
            <a:xfrm>
              <a:off x="6750235" y="2785129"/>
              <a:ext cx="0" cy="379375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D4CFE541-1432-3A4D-867E-83BB8B7630F8}"/>
                </a:ext>
              </a:extLst>
            </p:cNvPr>
            <p:cNvCxnSpPr>
              <a:cxnSpLocks/>
            </p:cNvCxnSpPr>
            <p:nvPr/>
          </p:nvCxnSpPr>
          <p:spPr>
            <a:xfrm>
              <a:off x="6518549" y="2800538"/>
              <a:ext cx="237744" cy="37490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C3C5A9CC-58F1-4C42-B587-A41B78DDDF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7394" y="2800538"/>
              <a:ext cx="0" cy="37035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834893D6-8797-234E-9BBC-DE5D168BC94E}"/>
                </a:ext>
              </a:extLst>
            </p:cNvPr>
            <p:cNvCxnSpPr/>
            <p:nvPr/>
          </p:nvCxnSpPr>
          <p:spPr>
            <a:xfrm>
              <a:off x="6468837" y="3391885"/>
              <a:ext cx="0" cy="55943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524DCCC9-CED7-AE4F-B7FF-3556C988E256}"/>
                </a:ext>
              </a:extLst>
            </p:cNvPr>
            <p:cNvCxnSpPr>
              <a:cxnSpLocks/>
            </p:cNvCxnSpPr>
            <p:nvPr/>
          </p:nvCxnSpPr>
          <p:spPr>
            <a:xfrm>
              <a:off x="6750235" y="3391885"/>
              <a:ext cx="5847" cy="56721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B8D3F6E7-DFE3-B141-9D19-8D9CDED08B82}"/>
                </a:ext>
              </a:extLst>
            </p:cNvPr>
            <p:cNvCxnSpPr/>
            <p:nvPr/>
          </p:nvCxnSpPr>
          <p:spPr>
            <a:xfrm>
              <a:off x="6468837" y="3391885"/>
              <a:ext cx="287245" cy="56721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B2E39402-B746-8945-B80E-1BBB69E7844A}"/>
                </a:ext>
              </a:extLst>
            </p:cNvPr>
            <p:cNvCxnSpPr/>
            <p:nvPr/>
          </p:nvCxnSpPr>
          <p:spPr>
            <a:xfrm flipH="1">
              <a:off x="6468837" y="3391885"/>
              <a:ext cx="281398" cy="55943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3D31237-6357-FB4C-A2A4-3542E1A5EB42}"/>
                </a:ext>
              </a:extLst>
            </p:cNvPr>
            <p:cNvSpPr/>
            <p:nvPr/>
          </p:nvSpPr>
          <p:spPr>
            <a:xfrm>
              <a:off x="5595596" y="3159183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679CF89-9171-DE4C-AF4C-25A920E7DB21}"/>
                </a:ext>
              </a:extLst>
            </p:cNvPr>
            <p:cNvSpPr/>
            <p:nvPr/>
          </p:nvSpPr>
          <p:spPr>
            <a:xfrm>
              <a:off x="5314198" y="3159183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96BA238-1FD4-B749-B22F-8D2B2D738B40}"/>
                </a:ext>
              </a:extLst>
            </p:cNvPr>
            <p:cNvSpPr/>
            <p:nvPr/>
          </p:nvSpPr>
          <p:spPr>
            <a:xfrm>
              <a:off x="6643728" y="3159183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2E0846A4-4FE6-FF47-B873-7D83D9858C98}"/>
                </a:ext>
              </a:extLst>
            </p:cNvPr>
            <p:cNvSpPr/>
            <p:nvPr/>
          </p:nvSpPr>
          <p:spPr>
            <a:xfrm>
              <a:off x="6362330" y="3159183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0B2F2575-DB4D-1F4A-AA09-319848821210}"/>
                </a:ext>
              </a:extLst>
            </p:cNvPr>
            <p:cNvSpPr/>
            <p:nvPr/>
          </p:nvSpPr>
          <p:spPr>
            <a:xfrm>
              <a:off x="5606447" y="1954105"/>
              <a:ext cx="125994" cy="1259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91A4B648-3FF4-824F-9E0D-6166CFB72A01}"/>
                </a:ext>
              </a:extLst>
            </p:cNvPr>
            <p:cNvSpPr/>
            <p:nvPr/>
          </p:nvSpPr>
          <p:spPr>
            <a:xfrm>
              <a:off x="6644103" y="1956274"/>
              <a:ext cx="125994" cy="1259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F782395D-21C5-4748-924A-DAE2788361AD}"/>
              </a:ext>
            </a:extLst>
          </p:cNvPr>
          <p:cNvGrpSpPr/>
          <p:nvPr/>
        </p:nvGrpSpPr>
        <p:grpSpPr>
          <a:xfrm>
            <a:off x="5847161" y="1343414"/>
            <a:ext cx="1582626" cy="2164047"/>
            <a:chOff x="7282248" y="1630237"/>
            <a:chExt cx="2110168" cy="2885396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0B3F83C8-BD53-FC47-8EE2-1190F3EC4550}"/>
                </a:ext>
              </a:extLst>
            </p:cNvPr>
            <p:cNvGrpSpPr/>
            <p:nvPr/>
          </p:nvGrpSpPr>
          <p:grpSpPr>
            <a:xfrm>
              <a:off x="7282248" y="1630237"/>
              <a:ext cx="2110168" cy="2885396"/>
              <a:chOff x="2781648" y="1630237"/>
              <a:chExt cx="2110168" cy="2885396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AEA50B98-CD5D-CF4C-9B71-6C655012344D}"/>
                  </a:ext>
                </a:extLst>
              </p:cNvPr>
              <p:cNvGrpSpPr/>
              <p:nvPr/>
            </p:nvGrpSpPr>
            <p:grpSpPr>
              <a:xfrm>
                <a:off x="2781648" y="1630237"/>
                <a:ext cx="2110168" cy="2885396"/>
                <a:chOff x="2952282" y="2106319"/>
                <a:chExt cx="2110168" cy="2885396"/>
              </a:xfrm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90090E65-0608-8847-82FB-AC32E4341008}"/>
                    </a:ext>
                  </a:extLst>
                </p:cNvPr>
                <p:cNvSpPr/>
                <p:nvPr/>
              </p:nvSpPr>
              <p:spPr>
                <a:xfrm>
                  <a:off x="2952282" y="2106319"/>
                  <a:ext cx="2110168" cy="288539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en-US" sz="900">
                    <a:solidFill>
                      <a:sysClr val="windowText" lastClr="000000"/>
                    </a:solidFill>
                    <a:latin typeface="Calibri Light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A51A426C-37BF-4E40-B08E-8361B1EC2CDF}"/>
                    </a:ext>
                  </a:extLst>
                </p:cNvPr>
                <p:cNvSpPr/>
                <p:nvPr/>
              </p:nvSpPr>
              <p:spPr>
                <a:xfrm>
                  <a:off x="3003887" y="2168030"/>
                  <a:ext cx="2012665" cy="2777562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en-US" sz="900">
                    <a:solidFill>
                      <a:srgbClr val="02957F"/>
                    </a:solidFill>
                    <a:latin typeface="Calibri Light"/>
                  </a:endParaRPr>
                </a:p>
              </p:txBody>
            </p:sp>
          </p:grp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96EBF14-0BAE-9C4A-A14C-1F4B1FC96BAD}"/>
                  </a:ext>
                </a:extLst>
              </p:cNvPr>
              <p:cNvSpPr txBox="1"/>
              <p:nvPr/>
            </p:nvSpPr>
            <p:spPr>
              <a:xfrm>
                <a:off x="3462825" y="1664672"/>
                <a:ext cx="654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50"/>
                  <a:t>REGION</a:t>
                </a:r>
              </a:p>
            </p:txBody>
          </p: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96CBDF15-A695-9A47-BA9F-93B3D917C74D}"/>
                  </a:ext>
                </a:extLst>
              </p:cNvPr>
              <p:cNvGrpSpPr/>
              <p:nvPr/>
            </p:nvGrpSpPr>
            <p:grpSpPr>
              <a:xfrm>
                <a:off x="2871462" y="1849501"/>
                <a:ext cx="845570" cy="935125"/>
                <a:chOff x="2871462" y="1849501"/>
                <a:chExt cx="845570" cy="935125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2FA356AE-5A13-FD40-90E7-DCE572FF956D}"/>
                    </a:ext>
                  </a:extLst>
                </p:cNvPr>
                <p:cNvSpPr/>
                <p:nvPr/>
              </p:nvSpPr>
              <p:spPr>
                <a:xfrm>
                  <a:off x="3075901" y="2025473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5559EE5E-6F4D-9E43-BEEE-FAC74B1F848A}"/>
                    </a:ext>
                  </a:extLst>
                </p:cNvPr>
                <p:cNvSpPr/>
                <p:nvPr/>
              </p:nvSpPr>
              <p:spPr>
                <a:xfrm>
                  <a:off x="2996885" y="1957107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01783FD1-D392-B543-AD3F-C58D79F7C4F7}"/>
                    </a:ext>
                  </a:extLst>
                </p:cNvPr>
                <p:cNvSpPr/>
                <p:nvPr/>
              </p:nvSpPr>
              <p:spPr>
                <a:xfrm>
                  <a:off x="2917869" y="1888741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C24FD16A-A27D-4C41-900E-1820C5FB6FB8}"/>
                    </a:ext>
                  </a:extLst>
                </p:cNvPr>
                <p:cNvSpPr txBox="1"/>
                <p:nvPr/>
              </p:nvSpPr>
              <p:spPr>
                <a:xfrm>
                  <a:off x="2871462" y="1849501"/>
                  <a:ext cx="55399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50"/>
                    <a:t>VNets</a:t>
                  </a: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9D484C24-5737-234C-A6C3-328605E0C597}"/>
                    </a:ext>
                  </a:extLst>
                </p:cNvPr>
                <p:cNvSpPr txBox="1"/>
                <p:nvPr/>
              </p:nvSpPr>
              <p:spPr>
                <a:xfrm>
                  <a:off x="2982993" y="2153340"/>
                  <a:ext cx="25690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/>
                    <a:t>App</a:t>
                  </a: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D409FBBB-3F2D-5543-ADE5-CA1498DE474C}"/>
                    </a:ext>
                  </a:extLst>
                </p:cNvPr>
                <p:cNvSpPr txBox="1"/>
                <p:nvPr/>
              </p:nvSpPr>
              <p:spPr>
                <a:xfrm>
                  <a:off x="3244774" y="2366723"/>
                  <a:ext cx="25690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/>
                    <a:t>App</a:t>
                  </a: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05F62C03-AC4B-6443-BC97-C37940634DBB}"/>
                    </a:ext>
                  </a:extLst>
                </p:cNvPr>
                <p:cNvSpPr txBox="1"/>
                <p:nvPr/>
              </p:nvSpPr>
              <p:spPr>
                <a:xfrm>
                  <a:off x="2982993" y="2366723"/>
                  <a:ext cx="25690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/>
                    <a:t>App</a:t>
                  </a:r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0FABF720-A9ED-E547-B8B6-FF953C9049E6}"/>
                    </a:ext>
                  </a:extLst>
                </p:cNvPr>
                <p:cNvSpPr txBox="1"/>
                <p:nvPr/>
              </p:nvSpPr>
              <p:spPr>
                <a:xfrm>
                  <a:off x="3244774" y="2153340"/>
                  <a:ext cx="25690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/>
                    <a:t>App</a:t>
                  </a:r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3BCEE68A-357B-FD42-BE08-A668FBFF21D2}"/>
                  </a:ext>
                </a:extLst>
              </p:cNvPr>
              <p:cNvGrpSpPr/>
              <p:nvPr/>
            </p:nvGrpSpPr>
            <p:grpSpPr>
              <a:xfrm>
                <a:off x="3919405" y="1864671"/>
                <a:ext cx="833756" cy="922365"/>
                <a:chOff x="2883276" y="1862261"/>
                <a:chExt cx="833756" cy="922365"/>
              </a:xfrm>
            </p:grpSpPr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F364ECF9-716B-7E4A-AF5C-2E1CE98FE671}"/>
                    </a:ext>
                  </a:extLst>
                </p:cNvPr>
                <p:cNvSpPr/>
                <p:nvPr/>
              </p:nvSpPr>
              <p:spPr>
                <a:xfrm>
                  <a:off x="3075901" y="2025473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4C740556-605D-5242-B8D2-B65631944129}"/>
                    </a:ext>
                  </a:extLst>
                </p:cNvPr>
                <p:cNvSpPr/>
                <p:nvPr/>
              </p:nvSpPr>
              <p:spPr>
                <a:xfrm>
                  <a:off x="2996885" y="1957107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E7BFF38-548E-7348-8301-8F6A761EDF2F}"/>
                    </a:ext>
                  </a:extLst>
                </p:cNvPr>
                <p:cNvSpPr/>
                <p:nvPr/>
              </p:nvSpPr>
              <p:spPr>
                <a:xfrm>
                  <a:off x="2917869" y="1888741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96011AAF-DF45-6A43-8BB3-3586F29C1B5F}"/>
                    </a:ext>
                  </a:extLst>
                </p:cNvPr>
                <p:cNvSpPr txBox="1"/>
                <p:nvPr/>
              </p:nvSpPr>
              <p:spPr>
                <a:xfrm>
                  <a:off x="2883276" y="1862261"/>
                  <a:ext cx="55399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50"/>
                    <a:t>VNets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08279F43-2504-A747-9B52-BCE79547DCFE}"/>
                    </a:ext>
                  </a:extLst>
                </p:cNvPr>
                <p:cNvSpPr txBox="1"/>
                <p:nvPr/>
              </p:nvSpPr>
              <p:spPr>
                <a:xfrm>
                  <a:off x="2982993" y="2153340"/>
                  <a:ext cx="25690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/>
                    <a:t>App</a:t>
                  </a: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E02335AC-4321-F449-808E-B934581D731A}"/>
                    </a:ext>
                  </a:extLst>
                </p:cNvPr>
                <p:cNvSpPr txBox="1"/>
                <p:nvPr/>
              </p:nvSpPr>
              <p:spPr>
                <a:xfrm>
                  <a:off x="3244775" y="2366723"/>
                  <a:ext cx="25690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/>
                    <a:t>App</a:t>
                  </a: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1B0B2796-EED5-7840-840D-1C024D3EF170}"/>
                    </a:ext>
                  </a:extLst>
                </p:cNvPr>
                <p:cNvSpPr txBox="1"/>
                <p:nvPr/>
              </p:nvSpPr>
              <p:spPr>
                <a:xfrm>
                  <a:off x="2982993" y="2366723"/>
                  <a:ext cx="25690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/>
                    <a:t>App</a:t>
                  </a:r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C49C661B-615C-2640-B7DA-9123979EBCD7}"/>
                    </a:ext>
                  </a:extLst>
                </p:cNvPr>
                <p:cNvSpPr txBox="1"/>
                <p:nvPr/>
              </p:nvSpPr>
              <p:spPr>
                <a:xfrm>
                  <a:off x="3244775" y="2153340"/>
                  <a:ext cx="25690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/>
                    <a:t>App</a:t>
                  </a:r>
                </a:p>
              </p:txBody>
            </p:sp>
          </p:grpSp>
        </p:grp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B41BD07A-3B75-7447-AB4A-26966D3B7BC7}"/>
                </a:ext>
              </a:extLst>
            </p:cNvPr>
            <p:cNvSpPr/>
            <p:nvPr/>
          </p:nvSpPr>
          <p:spPr>
            <a:xfrm>
              <a:off x="7830971" y="3944196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66EC4E6B-C8CF-B74E-8409-1D7A53EAAD0C}"/>
                </a:ext>
              </a:extLst>
            </p:cNvPr>
            <p:cNvSpPr/>
            <p:nvPr/>
          </p:nvSpPr>
          <p:spPr>
            <a:xfrm>
              <a:off x="7549573" y="3944196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270A9AA8-4B1A-FF40-BFA5-C6ED3078105A}"/>
                </a:ext>
              </a:extLst>
            </p:cNvPr>
            <p:cNvSpPr/>
            <p:nvPr/>
          </p:nvSpPr>
          <p:spPr>
            <a:xfrm>
              <a:off x="8911139" y="3944196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77F1DAFA-B2CB-2245-9DAB-68A2BAD29559}"/>
                </a:ext>
              </a:extLst>
            </p:cNvPr>
            <p:cNvSpPr/>
            <p:nvPr/>
          </p:nvSpPr>
          <p:spPr>
            <a:xfrm>
              <a:off x="8629741" y="3944196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929BF550-6846-FB43-88ED-E9EB40224D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50918" y="2789947"/>
              <a:ext cx="239885" cy="37455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0FDEF11F-7BB0-854F-8A2F-46FC94EE1C26}"/>
                </a:ext>
              </a:extLst>
            </p:cNvPr>
            <p:cNvCxnSpPr>
              <a:cxnSpLocks/>
            </p:cNvCxnSpPr>
            <p:nvPr/>
          </p:nvCxnSpPr>
          <p:spPr>
            <a:xfrm>
              <a:off x="7932316" y="2785129"/>
              <a:ext cx="0" cy="379375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63502800-638E-FF4A-A0AD-A319BA5AEEC7}"/>
                </a:ext>
              </a:extLst>
            </p:cNvPr>
            <p:cNvCxnSpPr>
              <a:cxnSpLocks/>
            </p:cNvCxnSpPr>
            <p:nvPr/>
          </p:nvCxnSpPr>
          <p:spPr>
            <a:xfrm>
              <a:off x="7700630" y="2800538"/>
              <a:ext cx="237744" cy="37490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EE355A3D-C070-824C-9DC9-5CCDB22235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9475" y="2800538"/>
              <a:ext cx="0" cy="37035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2AF0FACF-8756-7241-B1C0-6BAE1F838E7E}"/>
                </a:ext>
              </a:extLst>
            </p:cNvPr>
            <p:cNvCxnSpPr/>
            <p:nvPr/>
          </p:nvCxnSpPr>
          <p:spPr>
            <a:xfrm>
              <a:off x="7650918" y="3391885"/>
              <a:ext cx="0" cy="55943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EDA23CBB-22EF-424F-BCA5-599DA7E68C2C}"/>
                </a:ext>
              </a:extLst>
            </p:cNvPr>
            <p:cNvCxnSpPr>
              <a:cxnSpLocks/>
            </p:cNvCxnSpPr>
            <p:nvPr/>
          </p:nvCxnSpPr>
          <p:spPr>
            <a:xfrm>
              <a:off x="7932316" y="3391885"/>
              <a:ext cx="5847" cy="56721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38585092-C384-5249-B740-B9D20353BEA2}"/>
                </a:ext>
              </a:extLst>
            </p:cNvPr>
            <p:cNvCxnSpPr/>
            <p:nvPr/>
          </p:nvCxnSpPr>
          <p:spPr>
            <a:xfrm>
              <a:off x="7650918" y="3391885"/>
              <a:ext cx="287245" cy="56721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54CA3332-AF30-DF40-9E18-F0706ED2B96F}"/>
                </a:ext>
              </a:extLst>
            </p:cNvPr>
            <p:cNvCxnSpPr/>
            <p:nvPr/>
          </p:nvCxnSpPr>
          <p:spPr>
            <a:xfrm flipH="1">
              <a:off x="7650918" y="3391885"/>
              <a:ext cx="281398" cy="55943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138F704E-429B-9C4E-AAD8-BB9DF6BF78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40263" y="2784626"/>
              <a:ext cx="239885" cy="37455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AAD932BA-DAC0-E146-8D80-745DAE011D68}"/>
                </a:ext>
              </a:extLst>
            </p:cNvPr>
            <p:cNvCxnSpPr>
              <a:cxnSpLocks/>
            </p:cNvCxnSpPr>
            <p:nvPr/>
          </p:nvCxnSpPr>
          <p:spPr>
            <a:xfrm>
              <a:off x="9021661" y="2779808"/>
              <a:ext cx="0" cy="379375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8078333-B0E0-8A41-85C0-BB03FBA7D38E}"/>
                </a:ext>
              </a:extLst>
            </p:cNvPr>
            <p:cNvCxnSpPr>
              <a:cxnSpLocks/>
            </p:cNvCxnSpPr>
            <p:nvPr/>
          </p:nvCxnSpPr>
          <p:spPr>
            <a:xfrm>
              <a:off x="8789975" y="2795217"/>
              <a:ext cx="237744" cy="37490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C6ADF995-4A62-D541-A8F7-CE2C3226C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38820" y="2795217"/>
              <a:ext cx="0" cy="37035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78F4ADAE-9CF9-5343-91B2-D848D04517C1}"/>
                </a:ext>
              </a:extLst>
            </p:cNvPr>
            <p:cNvCxnSpPr/>
            <p:nvPr/>
          </p:nvCxnSpPr>
          <p:spPr>
            <a:xfrm>
              <a:off x="8740263" y="3386564"/>
              <a:ext cx="0" cy="55943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4FAD67C9-6386-5F40-B3C4-7E77CD7B7AC0}"/>
                </a:ext>
              </a:extLst>
            </p:cNvPr>
            <p:cNvCxnSpPr>
              <a:cxnSpLocks/>
            </p:cNvCxnSpPr>
            <p:nvPr/>
          </p:nvCxnSpPr>
          <p:spPr>
            <a:xfrm>
              <a:off x="9021661" y="3386564"/>
              <a:ext cx="5847" cy="56721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BF3FAB66-534D-1B48-9B00-3A3DC3135C53}"/>
                </a:ext>
              </a:extLst>
            </p:cNvPr>
            <p:cNvCxnSpPr/>
            <p:nvPr/>
          </p:nvCxnSpPr>
          <p:spPr>
            <a:xfrm>
              <a:off x="8740263" y="3386564"/>
              <a:ext cx="287245" cy="56721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59901F6A-0B76-D241-9CB4-3CB66B25DAC5}"/>
                </a:ext>
              </a:extLst>
            </p:cNvPr>
            <p:cNvCxnSpPr/>
            <p:nvPr/>
          </p:nvCxnSpPr>
          <p:spPr>
            <a:xfrm flipH="1">
              <a:off x="8740263" y="3386564"/>
              <a:ext cx="281398" cy="55943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98FB76ED-A7B6-1C45-965D-DFFCB89B9DA0}"/>
                </a:ext>
              </a:extLst>
            </p:cNvPr>
            <p:cNvSpPr/>
            <p:nvPr/>
          </p:nvSpPr>
          <p:spPr>
            <a:xfrm>
              <a:off x="7830596" y="3159183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9C583A6A-9814-AF44-9B2C-FAB0A1B71E0E}"/>
                </a:ext>
              </a:extLst>
            </p:cNvPr>
            <p:cNvSpPr/>
            <p:nvPr/>
          </p:nvSpPr>
          <p:spPr>
            <a:xfrm>
              <a:off x="7549198" y="3159183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E69821CA-B2E7-4743-9A5B-331A7BE52277}"/>
                </a:ext>
              </a:extLst>
            </p:cNvPr>
            <p:cNvSpPr/>
            <p:nvPr/>
          </p:nvSpPr>
          <p:spPr>
            <a:xfrm>
              <a:off x="8910764" y="3159183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DBDAEA0A-E228-E646-A503-B406D8D9A683}"/>
                </a:ext>
              </a:extLst>
            </p:cNvPr>
            <p:cNvSpPr/>
            <p:nvPr/>
          </p:nvSpPr>
          <p:spPr>
            <a:xfrm>
              <a:off x="8629366" y="3159183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D1F20808-BE84-BF4A-A69F-B51EEBAC4405}"/>
                </a:ext>
              </a:extLst>
            </p:cNvPr>
            <p:cNvSpPr/>
            <p:nvPr/>
          </p:nvSpPr>
          <p:spPr>
            <a:xfrm>
              <a:off x="7842657" y="1958106"/>
              <a:ext cx="125994" cy="1259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B93AD794-ED72-3746-9D2F-CC03B7F24A8C}"/>
                </a:ext>
              </a:extLst>
            </p:cNvPr>
            <p:cNvSpPr/>
            <p:nvPr/>
          </p:nvSpPr>
          <p:spPr>
            <a:xfrm>
              <a:off x="8908601" y="1947980"/>
              <a:ext cx="125994" cy="1259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140" name="Freeform 139">
            <a:extLst>
              <a:ext uri="{FF2B5EF4-FFF2-40B4-BE49-F238E27FC236}">
                <a16:creationId xmlns:a16="http://schemas.microsoft.com/office/drawing/2014/main" id="{A1F3410E-55BC-3744-8020-2358532A0B7E}"/>
              </a:ext>
            </a:extLst>
          </p:cNvPr>
          <p:cNvSpPr/>
          <p:nvPr/>
        </p:nvSpPr>
        <p:spPr>
          <a:xfrm>
            <a:off x="2738053" y="2007698"/>
            <a:ext cx="1530371" cy="2109070"/>
          </a:xfrm>
          <a:custGeom>
            <a:avLst/>
            <a:gdLst>
              <a:gd name="connsiteX0" fmla="*/ 5206462 w 5206462"/>
              <a:gd name="connsiteY0" fmla="*/ 2467627 h 2566485"/>
              <a:gd name="connsiteX1" fmla="*/ 1329657 w 5206462"/>
              <a:gd name="connsiteY1" fmla="*/ 2473890 h 2566485"/>
              <a:gd name="connsiteX2" fmla="*/ 1179345 w 5206462"/>
              <a:gd name="connsiteY2" fmla="*/ 1490597 h 2566485"/>
              <a:gd name="connsiteX3" fmla="*/ 1166819 w 5206462"/>
              <a:gd name="connsiteY3" fmla="*/ 839243 h 2566485"/>
              <a:gd name="connsiteX4" fmla="*/ 170999 w 5206462"/>
              <a:gd name="connsiteY4" fmla="*/ 745298 h 2566485"/>
              <a:gd name="connsiteX5" fmla="*/ 8161 w 5206462"/>
              <a:gd name="connsiteY5" fmla="*/ 0 h 2566485"/>
              <a:gd name="connsiteX0" fmla="*/ 5206462 w 5206462"/>
              <a:gd name="connsiteY0" fmla="*/ 2467627 h 2582887"/>
              <a:gd name="connsiteX1" fmla="*/ 1649071 w 5206462"/>
              <a:gd name="connsiteY1" fmla="*/ 2498942 h 2582887"/>
              <a:gd name="connsiteX2" fmla="*/ 1179345 w 5206462"/>
              <a:gd name="connsiteY2" fmla="*/ 1490597 h 2582887"/>
              <a:gd name="connsiteX3" fmla="*/ 1166819 w 5206462"/>
              <a:gd name="connsiteY3" fmla="*/ 839243 h 2582887"/>
              <a:gd name="connsiteX4" fmla="*/ 170999 w 5206462"/>
              <a:gd name="connsiteY4" fmla="*/ 745298 h 2582887"/>
              <a:gd name="connsiteX5" fmla="*/ 8161 w 5206462"/>
              <a:gd name="connsiteY5" fmla="*/ 0 h 2582887"/>
              <a:gd name="connsiteX0" fmla="*/ 5206462 w 5206462"/>
              <a:gd name="connsiteY0" fmla="*/ 2467627 h 2582887"/>
              <a:gd name="connsiteX1" fmla="*/ 1649071 w 5206462"/>
              <a:gd name="connsiteY1" fmla="*/ 2498942 h 2582887"/>
              <a:gd name="connsiteX2" fmla="*/ 1179345 w 5206462"/>
              <a:gd name="connsiteY2" fmla="*/ 1490597 h 2582887"/>
              <a:gd name="connsiteX3" fmla="*/ 1166819 w 5206462"/>
              <a:gd name="connsiteY3" fmla="*/ 839243 h 2582887"/>
              <a:gd name="connsiteX4" fmla="*/ 170999 w 5206462"/>
              <a:gd name="connsiteY4" fmla="*/ 745298 h 2582887"/>
              <a:gd name="connsiteX5" fmla="*/ 8161 w 5206462"/>
              <a:gd name="connsiteY5" fmla="*/ 0 h 2582887"/>
              <a:gd name="connsiteX0" fmla="*/ 5239146 w 5239146"/>
              <a:gd name="connsiteY0" fmla="*/ 2467627 h 2582887"/>
              <a:gd name="connsiteX1" fmla="*/ 1681755 w 5239146"/>
              <a:gd name="connsiteY1" fmla="*/ 2498942 h 2582887"/>
              <a:gd name="connsiteX2" fmla="*/ 1212029 w 5239146"/>
              <a:gd name="connsiteY2" fmla="*/ 1490597 h 2582887"/>
              <a:gd name="connsiteX3" fmla="*/ 1199503 w 5239146"/>
              <a:gd name="connsiteY3" fmla="*/ 839243 h 2582887"/>
              <a:gd name="connsiteX4" fmla="*/ 116001 w 5239146"/>
              <a:gd name="connsiteY4" fmla="*/ 745298 h 2582887"/>
              <a:gd name="connsiteX5" fmla="*/ 40845 w 5239146"/>
              <a:gd name="connsiteY5" fmla="*/ 0 h 2582887"/>
              <a:gd name="connsiteX0" fmla="*/ 5239146 w 5239146"/>
              <a:gd name="connsiteY0" fmla="*/ 2467627 h 2522045"/>
              <a:gd name="connsiteX1" fmla="*/ 1681755 w 5239146"/>
              <a:gd name="connsiteY1" fmla="*/ 2498942 h 2522045"/>
              <a:gd name="connsiteX2" fmla="*/ 1212029 w 5239146"/>
              <a:gd name="connsiteY2" fmla="*/ 1490597 h 2522045"/>
              <a:gd name="connsiteX3" fmla="*/ 1199503 w 5239146"/>
              <a:gd name="connsiteY3" fmla="*/ 839243 h 2522045"/>
              <a:gd name="connsiteX4" fmla="*/ 116001 w 5239146"/>
              <a:gd name="connsiteY4" fmla="*/ 745298 h 2522045"/>
              <a:gd name="connsiteX5" fmla="*/ 40845 w 5239146"/>
              <a:gd name="connsiteY5" fmla="*/ 0 h 2522045"/>
              <a:gd name="connsiteX0" fmla="*/ 5220357 w 5220357"/>
              <a:gd name="connsiteY0" fmla="*/ 2542783 h 2618333"/>
              <a:gd name="connsiteX1" fmla="*/ 1681755 w 5220357"/>
              <a:gd name="connsiteY1" fmla="*/ 2498942 h 2618333"/>
              <a:gd name="connsiteX2" fmla="*/ 1212029 w 5220357"/>
              <a:gd name="connsiteY2" fmla="*/ 1490597 h 2618333"/>
              <a:gd name="connsiteX3" fmla="*/ 1199503 w 5220357"/>
              <a:gd name="connsiteY3" fmla="*/ 839243 h 2618333"/>
              <a:gd name="connsiteX4" fmla="*/ 116001 w 5220357"/>
              <a:gd name="connsiteY4" fmla="*/ 745298 h 2618333"/>
              <a:gd name="connsiteX5" fmla="*/ 40845 w 5220357"/>
              <a:gd name="connsiteY5" fmla="*/ 0 h 2618333"/>
              <a:gd name="connsiteX0" fmla="*/ 5220357 w 5220357"/>
              <a:gd name="connsiteY0" fmla="*/ 2542783 h 2600732"/>
              <a:gd name="connsiteX1" fmla="*/ 1681755 w 5220357"/>
              <a:gd name="connsiteY1" fmla="*/ 2498942 h 2600732"/>
              <a:gd name="connsiteX2" fmla="*/ 1212029 w 5220357"/>
              <a:gd name="connsiteY2" fmla="*/ 1490597 h 2600732"/>
              <a:gd name="connsiteX3" fmla="*/ 1199503 w 5220357"/>
              <a:gd name="connsiteY3" fmla="*/ 839243 h 2600732"/>
              <a:gd name="connsiteX4" fmla="*/ 116001 w 5220357"/>
              <a:gd name="connsiteY4" fmla="*/ 745298 h 2600732"/>
              <a:gd name="connsiteX5" fmla="*/ 40845 w 5220357"/>
              <a:gd name="connsiteY5" fmla="*/ 0 h 2600732"/>
              <a:gd name="connsiteX0" fmla="*/ 5220357 w 5220357"/>
              <a:gd name="connsiteY0" fmla="*/ 2542783 h 2542783"/>
              <a:gd name="connsiteX1" fmla="*/ 1681755 w 5220357"/>
              <a:gd name="connsiteY1" fmla="*/ 2498942 h 2542783"/>
              <a:gd name="connsiteX2" fmla="*/ 1212029 w 5220357"/>
              <a:gd name="connsiteY2" fmla="*/ 1490597 h 2542783"/>
              <a:gd name="connsiteX3" fmla="*/ 1199503 w 5220357"/>
              <a:gd name="connsiteY3" fmla="*/ 839243 h 2542783"/>
              <a:gd name="connsiteX4" fmla="*/ 116001 w 5220357"/>
              <a:gd name="connsiteY4" fmla="*/ 745298 h 2542783"/>
              <a:gd name="connsiteX5" fmla="*/ 40845 w 5220357"/>
              <a:gd name="connsiteY5" fmla="*/ 0 h 2542783"/>
              <a:gd name="connsiteX0" fmla="*/ 5220357 w 5220357"/>
              <a:gd name="connsiteY0" fmla="*/ 2542783 h 2542783"/>
              <a:gd name="connsiteX1" fmla="*/ 1681755 w 5220357"/>
              <a:gd name="connsiteY1" fmla="*/ 2498942 h 2542783"/>
              <a:gd name="connsiteX2" fmla="*/ 1212029 w 5220357"/>
              <a:gd name="connsiteY2" fmla="*/ 1490597 h 2542783"/>
              <a:gd name="connsiteX3" fmla="*/ 1199503 w 5220357"/>
              <a:gd name="connsiteY3" fmla="*/ 839243 h 2542783"/>
              <a:gd name="connsiteX4" fmla="*/ 116001 w 5220357"/>
              <a:gd name="connsiteY4" fmla="*/ 745298 h 2542783"/>
              <a:gd name="connsiteX5" fmla="*/ 40845 w 5220357"/>
              <a:gd name="connsiteY5" fmla="*/ 0 h 2542783"/>
              <a:gd name="connsiteX0" fmla="*/ 5220357 w 5220357"/>
              <a:gd name="connsiteY0" fmla="*/ 2542783 h 2542783"/>
              <a:gd name="connsiteX1" fmla="*/ 1681755 w 5220357"/>
              <a:gd name="connsiteY1" fmla="*/ 2498942 h 2542783"/>
              <a:gd name="connsiteX2" fmla="*/ 1212029 w 5220357"/>
              <a:gd name="connsiteY2" fmla="*/ 1490597 h 2542783"/>
              <a:gd name="connsiteX3" fmla="*/ 1199503 w 5220357"/>
              <a:gd name="connsiteY3" fmla="*/ 839243 h 2542783"/>
              <a:gd name="connsiteX4" fmla="*/ 116001 w 5220357"/>
              <a:gd name="connsiteY4" fmla="*/ 745298 h 2542783"/>
              <a:gd name="connsiteX5" fmla="*/ 40845 w 5220357"/>
              <a:gd name="connsiteY5" fmla="*/ 0 h 2542783"/>
              <a:gd name="connsiteX0" fmla="*/ 5220357 w 5220357"/>
              <a:gd name="connsiteY0" fmla="*/ 2542783 h 2542783"/>
              <a:gd name="connsiteX1" fmla="*/ 1681755 w 5220357"/>
              <a:gd name="connsiteY1" fmla="*/ 2498942 h 2542783"/>
              <a:gd name="connsiteX2" fmla="*/ 1212029 w 5220357"/>
              <a:gd name="connsiteY2" fmla="*/ 1490597 h 2542783"/>
              <a:gd name="connsiteX3" fmla="*/ 1199503 w 5220357"/>
              <a:gd name="connsiteY3" fmla="*/ 839243 h 2542783"/>
              <a:gd name="connsiteX4" fmla="*/ 116001 w 5220357"/>
              <a:gd name="connsiteY4" fmla="*/ 745298 h 2542783"/>
              <a:gd name="connsiteX5" fmla="*/ 40845 w 5220357"/>
              <a:gd name="connsiteY5" fmla="*/ 0 h 2542783"/>
              <a:gd name="connsiteX0" fmla="*/ 5215842 w 5215842"/>
              <a:gd name="connsiteY0" fmla="*/ 2542783 h 2542783"/>
              <a:gd name="connsiteX1" fmla="*/ 1677240 w 5215842"/>
              <a:gd name="connsiteY1" fmla="*/ 2498942 h 2542783"/>
              <a:gd name="connsiteX2" fmla="*/ 1207514 w 5215842"/>
              <a:gd name="connsiteY2" fmla="*/ 1490597 h 2542783"/>
              <a:gd name="connsiteX3" fmla="*/ 1126094 w 5215842"/>
              <a:gd name="connsiteY3" fmla="*/ 770350 h 2542783"/>
              <a:gd name="connsiteX4" fmla="*/ 111486 w 5215842"/>
              <a:gd name="connsiteY4" fmla="*/ 745298 h 2542783"/>
              <a:gd name="connsiteX5" fmla="*/ 36330 w 5215842"/>
              <a:gd name="connsiteY5" fmla="*/ 0 h 2542783"/>
              <a:gd name="connsiteX0" fmla="*/ 5215842 w 5215842"/>
              <a:gd name="connsiteY0" fmla="*/ 2542783 h 2542783"/>
              <a:gd name="connsiteX1" fmla="*/ 1677240 w 5215842"/>
              <a:gd name="connsiteY1" fmla="*/ 2498942 h 2542783"/>
              <a:gd name="connsiteX2" fmla="*/ 1207514 w 5215842"/>
              <a:gd name="connsiteY2" fmla="*/ 1490597 h 2542783"/>
              <a:gd name="connsiteX3" fmla="*/ 1126094 w 5215842"/>
              <a:gd name="connsiteY3" fmla="*/ 770350 h 2542783"/>
              <a:gd name="connsiteX4" fmla="*/ 111486 w 5215842"/>
              <a:gd name="connsiteY4" fmla="*/ 745298 h 2542783"/>
              <a:gd name="connsiteX5" fmla="*/ 36330 w 5215842"/>
              <a:gd name="connsiteY5" fmla="*/ 0 h 2542783"/>
              <a:gd name="connsiteX0" fmla="*/ 2084335 w 2084335"/>
              <a:gd name="connsiteY0" fmla="*/ 2523994 h 2580456"/>
              <a:gd name="connsiteX1" fmla="*/ 1677240 w 2084335"/>
              <a:gd name="connsiteY1" fmla="*/ 2498942 h 2580456"/>
              <a:gd name="connsiteX2" fmla="*/ 1207514 w 2084335"/>
              <a:gd name="connsiteY2" fmla="*/ 1490597 h 2580456"/>
              <a:gd name="connsiteX3" fmla="*/ 1126094 w 2084335"/>
              <a:gd name="connsiteY3" fmla="*/ 770350 h 2580456"/>
              <a:gd name="connsiteX4" fmla="*/ 111486 w 2084335"/>
              <a:gd name="connsiteY4" fmla="*/ 745298 h 2580456"/>
              <a:gd name="connsiteX5" fmla="*/ 36330 w 2084335"/>
              <a:gd name="connsiteY5" fmla="*/ 0 h 2580456"/>
              <a:gd name="connsiteX0" fmla="*/ 2084335 w 2084335"/>
              <a:gd name="connsiteY0" fmla="*/ 2523994 h 2584910"/>
              <a:gd name="connsiteX1" fmla="*/ 1288933 w 2084335"/>
              <a:gd name="connsiteY1" fmla="*/ 2505205 h 2584910"/>
              <a:gd name="connsiteX2" fmla="*/ 1207514 w 2084335"/>
              <a:gd name="connsiteY2" fmla="*/ 1490597 h 2584910"/>
              <a:gd name="connsiteX3" fmla="*/ 1126094 w 2084335"/>
              <a:gd name="connsiteY3" fmla="*/ 770350 h 2584910"/>
              <a:gd name="connsiteX4" fmla="*/ 111486 w 2084335"/>
              <a:gd name="connsiteY4" fmla="*/ 745298 h 2584910"/>
              <a:gd name="connsiteX5" fmla="*/ 36330 w 2084335"/>
              <a:gd name="connsiteY5" fmla="*/ 0 h 2584910"/>
              <a:gd name="connsiteX0" fmla="*/ 2084335 w 2084335"/>
              <a:gd name="connsiteY0" fmla="*/ 2523994 h 2523994"/>
              <a:gd name="connsiteX1" fmla="*/ 1301459 w 2084335"/>
              <a:gd name="connsiteY1" fmla="*/ 2379945 h 2523994"/>
              <a:gd name="connsiteX2" fmla="*/ 1207514 w 2084335"/>
              <a:gd name="connsiteY2" fmla="*/ 1490597 h 2523994"/>
              <a:gd name="connsiteX3" fmla="*/ 1126094 w 2084335"/>
              <a:gd name="connsiteY3" fmla="*/ 770350 h 2523994"/>
              <a:gd name="connsiteX4" fmla="*/ 111486 w 2084335"/>
              <a:gd name="connsiteY4" fmla="*/ 745298 h 2523994"/>
              <a:gd name="connsiteX5" fmla="*/ 36330 w 2084335"/>
              <a:gd name="connsiteY5" fmla="*/ 0 h 2523994"/>
              <a:gd name="connsiteX0" fmla="*/ 2040494 w 2040494"/>
              <a:gd name="connsiteY0" fmla="*/ 2812093 h 2812093"/>
              <a:gd name="connsiteX1" fmla="*/ 1301459 w 2040494"/>
              <a:gd name="connsiteY1" fmla="*/ 2379945 h 2812093"/>
              <a:gd name="connsiteX2" fmla="*/ 1207514 w 2040494"/>
              <a:gd name="connsiteY2" fmla="*/ 1490597 h 2812093"/>
              <a:gd name="connsiteX3" fmla="*/ 1126094 w 2040494"/>
              <a:gd name="connsiteY3" fmla="*/ 770350 h 2812093"/>
              <a:gd name="connsiteX4" fmla="*/ 111486 w 2040494"/>
              <a:gd name="connsiteY4" fmla="*/ 745298 h 2812093"/>
              <a:gd name="connsiteX5" fmla="*/ 36330 w 2040494"/>
              <a:gd name="connsiteY5" fmla="*/ 0 h 2812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0494" h="2812093">
                <a:moveTo>
                  <a:pt x="2040494" y="2812093"/>
                </a:moveTo>
                <a:cubicBezTo>
                  <a:pt x="1904796" y="2803742"/>
                  <a:pt x="1440289" y="2600194"/>
                  <a:pt x="1301459" y="2379945"/>
                </a:cubicBezTo>
                <a:cubicBezTo>
                  <a:pt x="1162629" y="2159696"/>
                  <a:pt x="1236741" y="1758863"/>
                  <a:pt x="1207514" y="1490597"/>
                </a:cubicBezTo>
                <a:cubicBezTo>
                  <a:pt x="1178287" y="1222331"/>
                  <a:pt x="1308765" y="894567"/>
                  <a:pt x="1126094" y="770350"/>
                </a:cubicBezTo>
                <a:cubicBezTo>
                  <a:pt x="943423" y="646133"/>
                  <a:pt x="293113" y="873690"/>
                  <a:pt x="111486" y="745298"/>
                </a:cubicBezTo>
                <a:cubicBezTo>
                  <a:pt x="-70141" y="616906"/>
                  <a:pt x="21194" y="302712"/>
                  <a:pt x="36330" y="0"/>
                </a:cubicBezTo>
              </a:path>
            </a:pathLst>
          </a:custGeom>
          <a:noFill/>
          <a:ln w="127000">
            <a:solidFill>
              <a:srgbClr val="00B0F0">
                <a:alpha val="50000"/>
              </a:srgb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2" name="Freeform 141">
            <a:extLst>
              <a:ext uri="{FF2B5EF4-FFF2-40B4-BE49-F238E27FC236}">
                <a16:creationId xmlns:a16="http://schemas.microsoft.com/office/drawing/2014/main" id="{264A3044-4B97-C047-A43D-8B1DCA92A8FC}"/>
              </a:ext>
            </a:extLst>
          </p:cNvPr>
          <p:cNvSpPr/>
          <p:nvPr/>
        </p:nvSpPr>
        <p:spPr>
          <a:xfrm>
            <a:off x="2835697" y="1978018"/>
            <a:ext cx="1813499" cy="2212410"/>
          </a:xfrm>
          <a:custGeom>
            <a:avLst/>
            <a:gdLst>
              <a:gd name="connsiteX0" fmla="*/ 1126415 w 2638369"/>
              <a:gd name="connsiteY0" fmla="*/ 2949880 h 2949880"/>
              <a:gd name="connsiteX1" fmla="*/ 249593 w 2638369"/>
              <a:gd name="connsiteY1" fmla="*/ 2542784 h 2949880"/>
              <a:gd name="connsiteX2" fmla="*/ 174437 w 2638369"/>
              <a:gd name="connsiteY2" fmla="*/ 1597069 h 2949880"/>
              <a:gd name="connsiteX3" fmla="*/ 161911 w 2638369"/>
              <a:gd name="connsiteY3" fmla="*/ 920663 h 2949880"/>
              <a:gd name="connsiteX4" fmla="*/ 2360229 w 2638369"/>
              <a:gd name="connsiteY4" fmla="*/ 807929 h 2949880"/>
              <a:gd name="connsiteX5" fmla="*/ 2535593 w 2638369"/>
              <a:gd name="connsiteY5" fmla="*/ 0 h 2949880"/>
              <a:gd name="connsiteX0" fmla="*/ 968742 w 2480696"/>
              <a:gd name="connsiteY0" fmla="*/ 2949880 h 2949880"/>
              <a:gd name="connsiteX1" fmla="*/ 91920 w 2480696"/>
              <a:gd name="connsiteY1" fmla="*/ 2542784 h 2949880"/>
              <a:gd name="connsiteX2" fmla="*/ 16764 w 2480696"/>
              <a:gd name="connsiteY2" fmla="*/ 1597069 h 2949880"/>
              <a:gd name="connsiteX3" fmla="*/ 4238 w 2480696"/>
              <a:gd name="connsiteY3" fmla="*/ 920663 h 2949880"/>
              <a:gd name="connsiteX4" fmla="*/ 2202556 w 2480696"/>
              <a:gd name="connsiteY4" fmla="*/ 807929 h 2949880"/>
              <a:gd name="connsiteX5" fmla="*/ 2377920 w 2480696"/>
              <a:gd name="connsiteY5" fmla="*/ 0 h 2949880"/>
              <a:gd name="connsiteX0" fmla="*/ 1023425 w 2535379"/>
              <a:gd name="connsiteY0" fmla="*/ 2949880 h 2949880"/>
              <a:gd name="connsiteX1" fmla="*/ 146603 w 2535379"/>
              <a:gd name="connsiteY1" fmla="*/ 2542784 h 2949880"/>
              <a:gd name="connsiteX2" fmla="*/ 71447 w 2535379"/>
              <a:gd name="connsiteY2" fmla="*/ 1597069 h 2949880"/>
              <a:gd name="connsiteX3" fmla="*/ 58921 w 2535379"/>
              <a:gd name="connsiteY3" fmla="*/ 920663 h 2949880"/>
              <a:gd name="connsiteX4" fmla="*/ 2257239 w 2535379"/>
              <a:gd name="connsiteY4" fmla="*/ 807929 h 2949880"/>
              <a:gd name="connsiteX5" fmla="*/ 2432603 w 2535379"/>
              <a:gd name="connsiteY5" fmla="*/ 0 h 2949880"/>
              <a:gd name="connsiteX0" fmla="*/ 973559 w 2480833"/>
              <a:gd name="connsiteY0" fmla="*/ 2949880 h 2949880"/>
              <a:gd name="connsiteX1" fmla="*/ 96737 w 2480833"/>
              <a:gd name="connsiteY1" fmla="*/ 2542784 h 2949880"/>
              <a:gd name="connsiteX2" fmla="*/ 21581 w 2480833"/>
              <a:gd name="connsiteY2" fmla="*/ 1597069 h 2949880"/>
              <a:gd name="connsiteX3" fmla="*/ 90474 w 2480833"/>
              <a:gd name="connsiteY3" fmla="*/ 939452 h 2949880"/>
              <a:gd name="connsiteX4" fmla="*/ 2207373 w 2480833"/>
              <a:gd name="connsiteY4" fmla="*/ 807929 h 2949880"/>
              <a:gd name="connsiteX5" fmla="*/ 2382737 w 2480833"/>
              <a:gd name="connsiteY5" fmla="*/ 0 h 2949880"/>
              <a:gd name="connsiteX0" fmla="*/ 973559 w 2480833"/>
              <a:gd name="connsiteY0" fmla="*/ 2949880 h 2949880"/>
              <a:gd name="connsiteX1" fmla="*/ 96737 w 2480833"/>
              <a:gd name="connsiteY1" fmla="*/ 2542784 h 2949880"/>
              <a:gd name="connsiteX2" fmla="*/ 21581 w 2480833"/>
              <a:gd name="connsiteY2" fmla="*/ 1597069 h 2949880"/>
              <a:gd name="connsiteX3" fmla="*/ 90474 w 2480833"/>
              <a:gd name="connsiteY3" fmla="*/ 939452 h 2949880"/>
              <a:gd name="connsiteX4" fmla="*/ 2207373 w 2480833"/>
              <a:gd name="connsiteY4" fmla="*/ 807929 h 2949880"/>
              <a:gd name="connsiteX5" fmla="*/ 2382737 w 2480833"/>
              <a:gd name="connsiteY5" fmla="*/ 0 h 2949880"/>
              <a:gd name="connsiteX0" fmla="*/ 970651 w 2481517"/>
              <a:gd name="connsiteY0" fmla="*/ 2949880 h 2949880"/>
              <a:gd name="connsiteX1" fmla="*/ 93829 w 2481517"/>
              <a:gd name="connsiteY1" fmla="*/ 2542784 h 2949880"/>
              <a:gd name="connsiteX2" fmla="*/ 18673 w 2481517"/>
              <a:gd name="connsiteY2" fmla="*/ 1597069 h 2949880"/>
              <a:gd name="connsiteX3" fmla="*/ 24936 w 2481517"/>
              <a:gd name="connsiteY3" fmla="*/ 939452 h 2949880"/>
              <a:gd name="connsiteX4" fmla="*/ 2204465 w 2481517"/>
              <a:gd name="connsiteY4" fmla="*/ 807929 h 2949880"/>
              <a:gd name="connsiteX5" fmla="*/ 2379829 w 2481517"/>
              <a:gd name="connsiteY5" fmla="*/ 0 h 2949880"/>
              <a:gd name="connsiteX0" fmla="*/ 970651 w 2417998"/>
              <a:gd name="connsiteY0" fmla="*/ 2949880 h 2949880"/>
              <a:gd name="connsiteX1" fmla="*/ 93829 w 2417998"/>
              <a:gd name="connsiteY1" fmla="*/ 2542784 h 2949880"/>
              <a:gd name="connsiteX2" fmla="*/ 18673 w 2417998"/>
              <a:gd name="connsiteY2" fmla="*/ 1597069 h 2949880"/>
              <a:gd name="connsiteX3" fmla="*/ 24936 w 2417998"/>
              <a:gd name="connsiteY3" fmla="*/ 939452 h 2949880"/>
              <a:gd name="connsiteX4" fmla="*/ 2204465 w 2417998"/>
              <a:gd name="connsiteY4" fmla="*/ 807929 h 2949880"/>
              <a:gd name="connsiteX5" fmla="*/ 2379829 w 2417998"/>
              <a:gd name="connsiteY5" fmla="*/ 0 h 2949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7998" h="2949880">
                <a:moveTo>
                  <a:pt x="970651" y="2949880"/>
                </a:moveTo>
                <a:cubicBezTo>
                  <a:pt x="611571" y="2859066"/>
                  <a:pt x="252492" y="2768252"/>
                  <a:pt x="93829" y="2542784"/>
                </a:cubicBezTo>
                <a:cubicBezTo>
                  <a:pt x="-64834" y="2317315"/>
                  <a:pt x="30155" y="1864291"/>
                  <a:pt x="18673" y="1597069"/>
                </a:cubicBezTo>
                <a:cubicBezTo>
                  <a:pt x="7191" y="1329847"/>
                  <a:pt x="-19948" y="1365337"/>
                  <a:pt x="24936" y="939452"/>
                </a:cubicBezTo>
                <a:cubicBezTo>
                  <a:pt x="69820" y="513567"/>
                  <a:pt x="2068767" y="939452"/>
                  <a:pt x="2204465" y="807929"/>
                </a:cubicBezTo>
                <a:cubicBezTo>
                  <a:pt x="2340163" y="676406"/>
                  <a:pt x="2489954" y="327242"/>
                  <a:pt x="2379829" y="0"/>
                </a:cubicBezTo>
              </a:path>
            </a:pathLst>
          </a:custGeom>
          <a:noFill/>
          <a:ln w="127000">
            <a:solidFill>
              <a:schemeClr val="accent6">
                <a:lumMod val="60000"/>
                <a:lumOff val="40000"/>
                <a:alpha val="50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87" name="Freeform 186">
            <a:extLst>
              <a:ext uri="{FF2B5EF4-FFF2-40B4-BE49-F238E27FC236}">
                <a16:creationId xmlns:a16="http://schemas.microsoft.com/office/drawing/2014/main" id="{2AC355B6-831E-1144-9D5B-9399BDA5AC4A}"/>
              </a:ext>
            </a:extLst>
          </p:cNvPr>
          <p:cNvSpPr/>
          <p:nvPr/>
        </p:nvSpPr>
        <p:spPr>
          <a:xfrm>
            <a:off x="3729924" y="1614459"/>
            <a:ext cx="2462204" cy="2569408"/>
          </a:xfrm>
          <a:custGeom>
            <a:avLst/>
            <a:gdLst>
              <a:gd name="connsiteX0" fmla="*/ 0 w 3284286"/>
              <a:gd name="connsiteY0" fmla="*/ 115513 h 3541382"/>
              <a:gd name="connsiteX1" fmla="*/ 482252 w 3284286"/>
              <a:gd name="connsiteY1" fmla="*/ 334719 h 3541382"/>
              <a:gd name="connsiteX2" fmla="*/ 582460 w 3284286"/>
              <a:gd name="connsiteY2" fmla="*/ 2940133 h 3541382"/>
              <a:gd name="connsiteX3" fmla="*/ 2849671 w 3284286"/>
              <a:gd name="connsiteY3" fmla="*/ 3059130 h 3541382"/>
              <a:gd name="connsiteX4" fmla="*/ 3281819 w 3284286"/>
              <a:gd name="connsiteY4" fmla="*/ 3541382 h 3541382"/>
              <a:gd name="connsiteX0" fmla="*/ 0 w 3284286"/>
              <a:gd name="connsiteY0" fmla="*/ 43349 h 3469218"/>
              <a:gd name="connsiteX1" fmla="*/ 676405 w 3284286"/>
              <a:gd name="connsiteY1" fmla="*/ 531864 h 3469218"/>
              <a:gd name="connsiteX2" fmla="*/ 582460 w 3284286"/>
              <a:gd name="connsiteY2" fmla="*/ 2867969 h 3469218"/>
              <a:gd name="connsiteX3" fmla="*/ 2849671 w 3284286"/>
              <a:gd name="connsiteY3" fmla="*/ 2986966 h 3469218"/>
              <a:gd name="connsiteX4" fmla="*/ 3281819 w 3284286"/>
              <a:gd name="connsiteY4" fmla="*/ 3469218 h 3469218"/>
              <a:gd name="connsiteX0" fmla="*/ 0 w 3284286"/>
              <a:gd name="connsiteY0" fmla="*/ 10 h 3425879"/>
              <a:gd name="connsiteX1" fmla="*/ 676405 w 3284286"/>
              <a:gd name="connsiteY1" fmla="*/ 488525 h 3425879"/>
              <a:gd name="connsiteX2" fmla="*/ 582460 w 3284286"/>
              <a:gd name="connsiteY2" fmla="*/ 2824630 h 3425879"/>
              <a:gd name="connsiteX3" fmla="*/ 2849671 w 3284286"/>
              <a:gd name="connsiteY3" fmla="*/ 2943627 h 3425879"/>
              <a:gd name="connsiteX4" fmla="*/ 3281819 w 3284286"/>
              <a:gd name="connsiteY4" fmla="*/ 3425879 h 3425879"/>
              <a:gd name="connsiteX0" fmla="*/ 0 w 3284286"/>
              <a:gd name="connsiteY0" fmla="*/ 13 h 3425882"/>
              <a:gd name="connsiteX1" fmla="*/ 676405 w 3284286"/>
              <a:gd name="connsiteY1" fmla="*/ 488528 h 3425882"/>
              <a:gd name="connsiteX2" fmla="*/ 582460 w 3284286"/>
              <a:gd name="connsiteY2" fmla="*/ 2824633 h 3425882"/>
              <a:gd name="connsiteX3" fmla="*/ 2849671 w 3284286"/>
              <a:gd name="connsiteY3" fmla="*/ 2943630 h 3425882"/>
              <a:gd name="connsiteX4" fmla="*/ 3281819 w 3284286"/>
              <a:gd name="connsiteY4" fmla="*/ 3425882 h 3425882"/>
              <a:gd name="connsiteX0" fmla="*/ 0 w 3283238"/>
              <a:gd name="connsiteY0" fmla="*/ 10 h 3425879"/>
              <a:gd name="connsiteX1" fmla="*/ 676405 w 3283238"/>
              <a:gd name="connsiteY1" fmla="*/ 488525 h 3425879"/>
              <a:gd name="connsiteX2" fmla="*/ 757824 w 3283238"/>
              <a:gd name="connsiteY2" fmla="*/ 2818367 h 3425879"/>
              <a:gd name="connsiteX3" fmla="*/ 2849671 w 3283238"/>
              <a:gd name="connsiteY3" fmla="*/ 2943627 h 3425879"/>
              <a:gd name="connsiteX4" fmla="*/ 3281819 w 3283238"/>
              <a:gd name="connsiteY4" fmla="*/ 3425879 h 3425879"/>
              <a:gd name="connsiteX0" fmla="*/ 0 w 3282939"/>
              <a:gd name="connsiteY0" fmla="*/ 8 h 3425877"/>
              <a:gd name="connsiteX1" fmla="*/ 676405 w 3282939"/>
              <a:gd name="connsiteY1" fmla="*/ 488523 h 3425877"/>
              <a:gd name="connsiteX2" fmla="*/ 845507 w 3282939"/>
              <a:gd name="connsiteY2" fmla="*/ 2780786 h 3425877"/>
              <a:gd name="connsiteX3" fmla="*/ 2849671 w 3282939"/>
              <a:gd name="connsiteY3" fmla="*/ 2943625 h 3425877"/>
              <a:gd name="connsiteX4" fmla="*/ 3281819 w 3282939"/>
              <a:gd name="connsiteY4" fmla="*/ 3425877 h 3425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2939" h="3425877">
                <a:moveTo>
                  <a:pt x="0" y="8"/>
                </a:moveTo>
                <a:cubicBezTo>
                  <a:pt x="361689" y="-514"/>
                  <a:pt x="535487" y="25060"/>
                  <a:pt x="676405" y="488523"/>
                </a:cubicBezTo>
                <a:cubicBezTo>
                  <a:pt x="817323" y="951986"/>
                  <a:pt x="483296" y="2371602"/>
                  <a:pt x="845507" y="2780786"/>
                </a:cubicBezTo>
                <a:cubicBezTo>
                  <a:pt x="1207718" y="3189970"/>
                  <a:pt x="2443619" y="2836110"/>
                  <a:pt x="2849671" y="2943625"/>
                </a:cubicBezTo>
                <a:cubicBezTo>
                  <a:pt x="3255723" y="3051140"/>
                  <a:pt x="3290691" y="3234855"/>
                  <a:pt x="3281819" y="3425877"/>
                </a:cubicBezTo>
              </a:path>
            </a:pathLst>
          </a:custGeom>
          <a:noFill/>
          <a:ln w="127000">
            <a:solidFill>
              <a:schemeClr val="accent4">
                <a:alpha val="50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  <p:sp>
        <p:nvSpPr>
          <p:cNvPr id="141" name="Freeform 140">
            <a:extLst>
              <a:ext uri="{FF2B5EF4-FFF2-40B4-BE49-F238E27FC236}">
                <a16:creationId xmlns:a16="http://schemas.microsoft.com/office/drawing/2014/main" id="{3D0481D3-FDAF-FB4A-AE9B-8B0F912AE6F2}"/>
              </a:ext>
            </a:extLst>
          </p:cNvPr>
          <p:cNvSpPr/>
          <p:nvPr/>
        </p:nvSpPr>
        <p:spPr>
          <a:xfrm>
            <a:off x="5269155" y="1976153"/>
            <a:ext cx="1864040" cy="2212410"/>
          </a:xfrm>
          <a:custGeom>
            <a:avLst/>
            <a:gdLst>
              <a:gd name="connsiteX0" fmla="*/ 471687 w 2485387"/>
              <a:gd name="connsiteY0" fmla="*/ 2949880 h 2949880"/>
              <a:gd name="connsiteX1" fmla="*/ 95906 w 2485387"/>
              <a:gd name="connsiteY1" fmla="*/ 1597069 h 2949880"/>
              <a:gd name="connsiteX2" fmla="*/ 108432 w 2485387"/>
              <a:gd name="connsiteY2" fmla="*/ 789140 h 2949880"/>
              <a:gd name="connsiteX3" fmla="*/ 1298405 w 2485387"/>
              <a:gd name="connsiteY3" fmla="*/ 801666 h 2949880"/>
              <a:gd name="connsiteX4" fmla="*/ 2350591 w 2485387"/>
              <a:gd name="connsiteY4" fmla="*/ 789140 h 2949880"/>
              <a:gd name="connsiteX5" fmla="*/ 2438274 w 2485387"/>
              <a:gd name="connsiteY5" fmla="*/ 0 h 2949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5387" h="2949880">
                <a:moveTo>
                  <a:pt x="471687" y="2949880"/>
                </a:moveTo>
                <a:cubicBezTo>
                  <a:pt x="314067" y="2453536"/>
                  <a:pt x="156448" y="1957192"/>
                  <a:pt x="95906" y="1597069"/>
                </a:cubicBezTo>
                <a:cubicBezTo>
                  <a:pt x="35364" y="1236946"/>
                  <a:pt x="-91984" y="921707"/>
                  <a:pt x="108432" y="789140"/>
                </a:cubicBezTo>
                <a:cubicBezTo>
                  <a:pt x="308848" y="656573"/>
                  <a:pt x="924712" y="801666"/>
                  <a:pt x="1298405" y="801666"/>
                </a:cubicBezTo>
                <a:cubicBezTo>
                  <a:pt x="1672098" y="801666"/>
                  <a:pt x="2160613" y="922751"/>
                  <a:pt x="2350591" y="789140"/>
                </a:cubicBezTo>
                <a:cubicBezTo>
                  <a:pt x="2540569" y="655529"/>
                  <a:pt x="2489421" y="327764"/>
                  <a:pt x="2438274" y="0"/>
                </a:cubicBezTo>
              </a:path>
            </a:pathLst>
          </a:custGeom>
          <a:noFill/>
          <a:ln w="127000">
            <a:solidFill>
              <a:schemeClr val="accent5">
                <a:alpha val="50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5514B019-765B-FC43-9FE7-C6975674F05E}"/>
              </a:ext>
            </a:extLst>
          </p:cNvPr>
          <p:cNvGrpSpPr/>
          <p:nvPr/>
        </p:nvGrpSpPr>
        <p:grpSpPr>
          <a:xfrm>
            <a:off x="7949721" y="2181853"/>
            <a:ext cx="1073268" cy="595597"/>
            <a:chOff x="9824251" y="2181515"/>
            <a:chExt cx="1853782" cy="1028733"/>
          </a:xfrm>
        </p:grpSpPr>
        <p:pic>
          <p:nvPicPr>
            <p:cNvPr id="354" name="Picture 353">
              <a:extLst>
                <a:ext uri="{FF2B5EF4-FFF2-40B4-BE49-F238E27FC236}">
                  <a16:creationId xmlns:a16="http://schemas.microsoft.com/office/drawing/2014/main" id="{7D3B4AB2-14B6-D24B-BB91-5732DD203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24251" y="2181515"/>
              <a:ext cx="1853782" cy="1028733"/>
            </a:xfrm>
            <a:prstGeom prst="rect">
              <a:avLst/>
            </a:prstGeom>
          </p:spPr>
        </p:pic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F208F06E-C84D-F045-8CEE-8BEB87EABB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116970" y="2292504"/>
              <a:ext cx="1280297" cy="709641"/>
            </a:xfrm>
            <a:prstGeom prst="rect">
              <a:avLst/>
            </a:prstGeom>
          </p:spPr>
        </p:pic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63A783B0-390E-3A4A-B934-56097D6CDA46}"/>
              </a:ext>
            </a:extLst>
          </p:cNvPr>
          <p:cNvSpPr txBox="1"/>
          <p:nvPr/>
        </p:nvSpPr>
        <p:spPr>
          <a:xfrm>
            <a:off x="195457" y="1092551"/>
            <a:ext cx="161530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b="1"/>
              <a:t>Single Cloud, Multi-Region, Multi-Account</a:t>
            </a:r>
          </a:p>
          <a:p>
            <a:endParaRPr lang="en-US" sz="1050" b="1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b="1"/>
              <a:t>Repeatable Network Design and Infrastructure as Code Automation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050" b="1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b="1"/>
              <a:t>Service Insertion and Chaining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050" b="1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b="1"/>
              <a:t>Consistent Security Policy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050" b="1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b="1"/>
              <a:t>Common Operational Visibility and Control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7CD282B8-3CE3-7F4B-8987-096910CBFC11}"/>
              </a:ext>
            </a:extLst>
          </p:cNvPr>
          <p:cNvGrpSpPr/>
          <p:nvPr/>
        </p:nvGrpSpPr>
        <p:grpSpPr>
          <a:xfrm>
            <a:off x="2000984" y="1484569"/>
            <a:ext cx="4946467" cy="1830959"/>
            <a:chOff x="2667978" y="1979425"/>
            <a:chExt cx="6595289" cy="2441278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00A296D-F794-DB43-B6E7-F37A1F1FF7A6}"/>
                </a:ext>
              </a:extLst>
            </p:cNvPr>
            <p:cNvGrpSpPr/>
            <p:nvPr/>
          </p:nvGrpSpPr>
          <p:grpSpPr>
            <a:xfrm>
              <a:off x="6919234" y="4010858"/>
              <a:ext cx="382689" cy="382689"/>
              <a:chOff x="9067188" y="4815904"/>
              <a:chExt cx="382689" cy="382689"/>
            </a:xfrm>
          </p:grpSpPr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A995696C-2C26-1345-A54F-0E11F8889DB0}"/>
                  </a:ext>
                </a:extLst>
              </p:cNvPr>
              <p:cNvSpPr/>
              <p:nvPr/>
            </p:nvSpPr>
            <p:spPr>
              <a:xfrm>
                <a:off x="9134475" y="4876800"/>
                <a:ext cx="244475" cy="276225"/>
              </a:xfrm>
              <a:custGeom>
                <a:avLst/>
                <a:gdLst>
                  <a:gd name="connsiteX0" fmla="*/ 101600 w 244475"/>
                  <a:gd name="connsiteY0" fmla="*/ 0 h 276225"/>
                  <a:gd name="connsiteX1" fmla="*/ 0 w 244475"/>
                  <a:gd name="connsiteY1" fmla="*/ 66675 h 276225"/>
                  <a:gd name="connsiteX2" fmla="*/ 22225 w 244475"/>
                  <a:gd name="connsiteY2" fmla="*/ 203200 h 276225"/>
                  <a:gd name="connsiteX3" fmla="*/ 127000 w 244475"/>
                  <a:gd name="connsiteY3" fmla="*/ 276225 h 276225"/>
                  <a:gd name="connsiteX4" fmla="*/ 244475 w 244475"/>
                  <a:gd name="connsiteY4" fmla="*/ 190500 h 276225"/>
                  <a:gd name="connsiteX5" fmla="*/ 244475 w 244475"/>
                  <a:gd name="connsiteY5" fmla="*/ 41275 h 276225"/>
                  <a:gd name="connsiteX6" fmla="*/ 101600 w 244475"/>
                  <a:gd name="connsiteY6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4475" h="276225">
                    <a:moveTo>
                      <a:pt x="101600" y="0"/>
                    </a:moveTo>
                    <a:lnTo>
                      <a:pt x="0" y="66675"/>
                    </a:lnTo>
                    <a:lnTo>
                      <a:pt x="22225" y="203200"/>
                    </a:lnTo>
                    <a:lnTo>
                      <a:pt x="127000" y="276225"/>
                    </a:lnTo>
                    <a:lnTo>
                      <a:pt x="244475" y="190500"/>
                    </a:lnTo>
                    <a:lnTo>
                      <a:pt x="244475" y="41275"/>
                    </a:lnTo>
                    <a:lnTo>
                      <a:pt x="1016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pic>
            <p:nvPicPr>
              <p:cNvPr id="189" name="Picture 188">
                <a:extLst>
                  <a:ext uri="{FF2B5EF4-FFF2-40B4-BE49-F238E27FC236}">
                    <a16:creationId xmlns:a16="http://schemas.microsoft.com/office/drawing/2014/main" id="{B61A78F0-0F49-AE4D-ADAC-6F98FA1393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67188" y="4815904"/>
                <a:ext cx="382689" cy="382689"/>
              </a:xfrm>
              <a:prstGeom prst="rect">
                <a:avLst/>
              </a:prstGeom>
            </p:spPr>
          </p:pic>
        </p:grp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0C981ADA-2366-4343-90B5-CB4BB2830C34}"/>
                </a:ext>
              </a:extLst>
            </p:cNvPr>
            <p:cNvGrpSpPr/>
            <p:nvPr/>
          </p:nvGrpSpPr>
          <p:grpSpPr>
            <a:xfrm>
              <a:off x="4700019" y="4024335"/>
              <a:ext cx="382689" cy="382689"/>
              <a:chOff x="9067188" y="4815904"/>
              <a:chExt cx="382689" cy="382689"/>
            </a:xfrm>
          </p:grpSpPr>
          <p:sp>
            <p:nvSpPr>
              <p:cNvPr id="332" name="Freeform 331">
                <a:extLst>
                  <a:ext uri="{FF2B5EF4-FFF2-40B4-BE49-F238E27FC236}">
                    <a16:creationId xmlns:a16="http://schemas.microsoft.com/office/drawing/2014/main" id="{A90FDC16-C0B7-DB41-820E-5246DEC24FA9}"/>
                  </a:ext>
                </a:extLst>
              </p:cNvPr>
              <p:cNvSpPr/>
              <p:nvPr/>
            </p:nvSpPr>
            <p:spPr>
              <a:xfrm>
                <a:off x="9134475" y="4876800"/>
                <a:ext cx="244475" cy="276225"/>
              </a:xfrm>
              <a:custGeom>
                <a:avLst/>
                <a:gdLst>
                  <a:gd name="connsiteX0" fmla="*/ 101600 w 244475"/>
                  <a:gd name="connsiteY0" fmla="*/ 0 h 276225"/>
                  <a:gd name="connsiteX1" fmla="*/ 0 w 244475"/>
                  <a:gd name="connsiteY1" fmla="*/ 66675 h 276225"/>
                  <a:gd name="connsiteX2" fmla="*/ 22225 w 244475"/>
                  <a:gd name="connsiteY2" fmla="*/ 203200 h 276225"/>
                  <a:gd name="connsiteX3" fmla="*/ 127000 w 244475"/>
                  <a:gd name="connsiteY3" fmla="*/ 276225 h 276225"/>
                  <a:gd name="connsiteX4" fmla="*/ 244475 w 244475"/>
                  <a:gd name="connsiteY4" fmla="*/ 190500 h 276225"/>
                  <a:gd name="connsiteX5" fmla="*/ 244475 w 244475"/>
                  <a:gd name="connsiteY5" fmla="*/ 41275 h 276225"/>
                  <a:gd name="connsiteX6" fmla="*/ 101600 w 244475"/>
                  <a:gd name="connsiteY6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4475" h="276225">
                    <a:moveTo>
                      <a:pt x="101600" y="0"/>
                    </a:moveTo>
                    <a:lnTo>
                      <a:pt x="0" y="66675"/>
                    </a:lnTo>
                    <a:lnTo>
                      <a:pt x="22225" y="203200"/>
                    </a:lnTo>
                    <a:lnTo>
                      <a:pt x="127000" y="276225"/>
                    </a:lnTo>
                    <a:lnTo>
                      <a:pt x="244475" y="190500"/>
                    </a:lnTo>
                    <a:lnTo>
                      <a:pt x="244475" y="41275"/>
                    </a:lnTo>
                    <a:lnTo>
                      <a:pt x="1016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pic>
            <p:nvPicPr>
              <p:cNvPr id="333" name="Picture 332">
                <a:extLst>
                  <a:ext uri="{FF2B5EF4-FFF2-40B4-BE49-F238E27FC236}">
                    <a16:creationId xmlns:a16="http://schemas.microsoft.com/office/drawing/2014/main" id="{A08F87A7-A07D-F141-AF19-ACBBA64C90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67188" y="4815904"/>
                <a:ext cx="382689" cy="382689"/>
              </a:xfrm>
              <a:prstGeom prst="rect">
                <a:avLst/>
              </a:prstGeom>
            </p:spPr>
          </p:pic>
        </p:grp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C49E2D9B-4EE2-A44F-85F6-15538C0B6609}"/>
                </a:ext>
              </a:extLst>
            </p:cNvPr>
            <p:cNvGrpSpPr/>
            <p:nvPr/>
          </p:nvGrpSpPr>
          <p:grpSpPr>
            <a:xfrm>
              <a:off x="5127428" y="1979425"/>
              <a:ext cx="382689" cy="382689"/>
              <a:chOff x="9067188" y="4815904"/>
              <a:chExt cx="382689" cy="382689"/>
            </a:xfrm>
          </p:grpSpPr>
          <p:sp>
            <p:nvSpPr>
              <p:cNvPr id="335" name="Freeform 334">
                <a:extLst>
                  <a:ext uri="{FF2B5EF4-FFF2-40B4-BE49-F238E27FC236}">
                    <a16:creationId xmlns:a16="http://schemas.microsoft.com/office/drawing/2014/main" id="{E8A94EB4-00D5-C24D-8229-1E02B2626299}"/>
                  </a:ext>
                </a:extLst>
              </p:cNvPr>
              <p:cNvSpPr/>
              <p:nvPr/>
            </p:nvSpPr>
            <p:spPr>
              <a:xfrm>
                <a:off x="9134475" y="4876800"/>
                <a:ext cx="244475" cy="276225"/>
              </a:xfrm>
              <a:custGeom>
                <a:avLst/>
                <a:gdLst>
                  <a:gd name="connsiteX0" fmla="*/ 101600 w 244475"/>
                  <a:gd name="connsiteY0" fmla="*/ 0 h 276225"/>
                  <a:gd name="connsiteX1" fmla="*/ 0 w 244475"/>
                  <a:gd name="connsiteY1" fmla="*/ 66675 h 276225"/>
                  <a:gd name="connsiteX2" fmla="*/ 22225 w 244475"/>
                  <a:gd name="connsiteY2" fmla="*/ 203200 h 276225"/>
                  <a:gd name="connsiteX3" fmla="*/ 127000 w 244475"/>
                  <a:gd name="connsiteY3" fmla="*/ 276225 h 276225"/>
                  <a:gd name="connsiteX4" fmla="*/ 244475 w 244475"/>
                  <a:gd name="connsiteY4" fmla="*/ 190500 h 276225"/>
                  <a:gd name="connsiteX5" fmla="*/ 244475 w 244475"/>
                  <a:gd name="connsiteY5" fmla="*/ 41275 h 276225"/>
                  <a:gd name="connsiteX6" fmla="*/ 101600 w 244475"/>
                  <a:gd name="connsiteY6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4475" h="276225">
                    <a:moveTo>
                      <a:pt x="101600" y="0"/>
                    </a:moveTo>
                    <a:lnTo>
                      <a:pt x="0" y="66675"/>
                    </a:lnTo>
                    <a:lnTo>
                      <a:pt x="22225" y="203200"/>
                    </a:lnTo>
                    <a:lnTo>
                      <a:pt x="127000" y="276225"/>
                    </a:lnTo>
                    <a:lnTo>
                      <a:pt x="244475" y="190500"/>
                    </a:lnTo>
                    <a:lnTo>
                      <a:pt x="244475" y="41275"/>
                    </a:lnTo>
                    <a:lnTo>
                      <a:pt x="1016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pic>
            <p:nvPicPr>
              <p:cNvPr id="336" name="Picture 335">
                <a:extLst>
                  <a:ext uri="{FF2B5EF4-FFF2-40B4-BE49-F238E27FC236}">
                    <a16:creationId xmlns:a16="http://schemas.microsoft.com/office/drawing/2014/main" id="{625D66B0-9076-DD49-B687-40D414C1F1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67188" y="4815904"/>
                <a:ext cx="382689" cy="382689"/>
              </a:xfrm>
              <a:prstGeom prst="rect">
                <a:avLst/>
              </a:prstGeom>
            </p:spPr>
          </p:pic>
        </p:grp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6BA83898-EA5A-EA40-8242-A0B675B8F5E9}"/>
                </a:ext>
              </a:extLst>
            </p:cNvPr>
            <p:cNvGrpSpPr/>
            <p:nvPr/>
          </p:nvGrpSpPr>
          <p:grpSpPr>
            <a:xfrm>
              <a:off x="2667978" y="2294241"/>
              <a:ext cx="1332210" cy="2126462"/>
              <a:chOff x="8117667" y="3072131"/>
              <a:chExt cx="1332210" cy="2126462"/>
            </a:xfrm>
          </p:grpSpPr>
          <p:sp>
            <p:nvSpPr>
              <p:cNvPr id="338" name="Freeform 337">
                <a:extLst>
                  <a:ext uri="{FF2B5EF4-FFF2-40B4-BE49-F238E27FC236}">
                    <a16:creationId xmlns:a16="http://schemas.microsoft.com/office/drawing/2014/main" id="{E1CC2813-94D7-BB49-8294-450CBEF04657}"/>
                  </a:ext>
                </a:extLst>
              </p:cNvPr>
              <p:cNvSpPr/>
              <p:nvPr/>
            </p:nvSpPr>
            <p:spPr>
              <a:xfrm>
                <a:off x="9134475" y="4876800"/>
                <a:ext cx="244475" cy="276225"/>
              </a:xfrm>
              <a:custGeom>
                <a:avLst/>
                <a:gdLst>
                  <a:gd name="connsiteX0" fmla="*/ 101600 w 244475"/>
                  <a:gd name="connsiteY0" fmla="*/ 0 h 276225"/>
                  <a:gd name="connsiteX1" fmla="*/ 0 w 244475"/>
                  <a:gd name="connsiteY1" fmla="*/ 66675 h 276225"/>
                  <a:gd name="connsiteX2" fmla="*/ 22225 w 244475"/>
                  <a:gd name="connsiteY2" fmla="*/ 203200 h 276225"/>
                  <a:gd name="connsiteX3" fmla="*/ 127000 w 244475"/>
                  <a:gd name="connsiteY3" fmla="*/ 276225 h 276225"/>
                  <a:gd name="connsiteX4" fmla="*/ 244475 w 244475"/>
                  <a:gd name="connsiteY4" fmla="*/ 190500 h 276225"/>
                  <a:gd name="connsiteX5" fmla="*/ 244475 w 244475"/>
                  <a:gd name="connsiteY5" fmla="*/ 41275 h 276225"/>
                  <a:gd name="connsiteX6" fmla="*/ 101600 w 244475"/>
                  <a:gd name="connsiteY6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4475" h="276225">
                    <a:moveTo>
                      <a:pt x="101600" y="0"/>
                    </a:moveTo>
                    <a:lnTo>
                      <a:pt x="0" y="66675"/>
                    </a:lnTo>
                    <a:lnTo>
                      <a:pt x="22225" y="203200"/>
                    </a:lnTo>
                    <a:lnTo>
                      <a:pt x="127000" y="276225"/>
                    </a:lnTo>
                    <a:lnTo>
                      <a:pt x="244475" y="190500"/>
                    </a:lnTo>
                    <a:lnTo>
                      <a:pt x="244475" y="41275"/>
                    </a:lnTo>
                    <a:lnTo>
                      <a:pt x="1016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pic>
            <p:nvPicPr>
              <p:cNvPr id="339" name="Picture 338">
                <a:extLst>
                  <a:ext uri="{FF2B5EF4-FFF2-40B4-BE49-F238E27FC236}">
                    <a16:creationId xmlns:a16="http://schemas.microsoft.com/office/drawing/2014/main" id="{2A7547CB-B9A3-6843-ADC6-2DE4729613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67188" y="4815904"/>
                <a:ext cx="382689" cy="382689"/>
              </a:xfrm>
              <a:prstGeom prst="rect">
                <a:avLst/>
              </a:prstGeom>
            </p:spPr>
          </p:pic>
          <p:pic>
            <p:nvPicPr>
              <p:cNvPr id="257" name="Picture 256">
                <a:extLst>
                  <a:ext uri="{FF2B5EF4-FFF2-40B4-BE49-F238E27FC236}">
                    <a16:creationId xmlns:a16="http://schemas.microsoft.com/office/drawing/2014/main" id="{8AD81AE4-8225-B84C-9D67-63CA96EA5A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117667" y="3072131"/>
                <a:ext cx="382689" cy="382689"/>
              </a:xfrm>
              <a:prstGeom prst="rect">
                <a:avLst/>
              </a:prstGeom>
            </p:spPr>
          </p:pic>
        </p:grp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6AC20F57-D6F1-AD43-B533-926425BE29EF}"/>
                </a:ext>
              </a:extLst>
            </p:cNvPr>
            <p:cNvGrpSpPr/>
            <p:nvPr/>
          </p:nvGrpSpPr>
          <p:grpSpPr>
            <a:xfrm>
              <a:off x="8880578" y="3248954"/>
              <a:ext cx="382689" cy="382689"/>
              <a:chOff x="9067188" y="4815904"/>
              <a:chExt cx="382689" cy="382689"/>
            </a:xfrm>
          </p:grpSpPr>
          <p:sp>
            <p:nvSpPr>
              <p:cNvPr id="360" name="Freeform 359">
                <a:extLst>
                  <a:ext uri="{FF2B5EF4-FFF2-40B4-BE49-F238E27FC236}">
                    <a16:creationId xmlns:a16="http://schemas.microsoft.com/office/drawing/2014/main" id="{863907ED-E39C-0544-9109-949AAC64CF3A}"/>
                  </a:ext>
                </a:extLst>
              </p:cNvPr>
              <p:cNvSpPr/>
              <p:nvPr/>
            </p:nvSpPr>
            <p:spPr>
              <a:xfrm>
                <a:off x="9134475" y="4876800"/>
                <a:ext cx="244475" cy="276225"/>
              </a:xfrm>
              <a:custGeom>
                <a:avLst/>
                <a:gdLst>
                  <a:gd name="connsiteX0" fmla="*/ 101600 w 244475"/>
                  <a:gd name="connsiteY0" fmla="*/ 0 h 276225"/>
                  <a:gd name="connsiteX1" fmla="*/ 0 w 244475"/>
                  <a:gd name="connsiteY1" fmla="*/ 66675 h 276225"/>
                  <a:gd name="connsiteX2" fmla="*/ 22225 w 244475"/>
                  <a:gd name="connsiteY2" fmla="*/ 203200 h 276225"/>
                  <a:gd name="connsiteX3" fmla="*/ 127000 w 244475"/>
                  <a:gd name="connsiteY3" fmla="*/ 276225 h 276225"/>
                  <a:gd name="connsiteX4" fmla="*/ 244475 w 244475"/>
                  <a:gd name="connsiteY4" fmla="*/ 190500 h 276225"/>
                  <a:gd name="connsiteX5" fmla="*/ 244475 w 244475"/>
                  <a:gd name="connsiteY5" fmla="*/ 41275 h 276225"/>
                  <a:gd name="connsiteX6" fmla="*/ 101600 w 244475"/>
                  <a:gd name="connsiteY6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4475" h="276225">
                    <a:moveTo>
                      <a:pt x="101600" y="0"/>
                    </a:moveTo>
                    <a:lnTo>
                      <a:pt x="0" y="66675"/>
                    </a:lnTo>
                    <a:lnTo>
                      <a:pt x="22225" y="203200"/>
                    </a:lnTo>
                    <a:lnTo>
                      <a:pt x="127000" y="276225"/>
                    </a:lnTo>
                    <a:lnTo>
                      <a:pt x="244475" y="190500"/>
                    </a:lnTo>
                    <a:lnTo>
                      <a:pt x="244475" y="41275"/>
                    </a:lnTo>
                    <a:lnTo>
                      <a:pt x="1016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pic>
            <p:nvPicPr>
              <p:cNvPr id="361" name="Picture 360">
                <a:extLst>
                  <a:ext uri="{FF2B5EF4-FFF2-40B4-BE49-F238E27FC236}">
                    <a16:creationId xmlns:a16="http://schemas.microsoft.com/office/drawing/2014/main" id="{D3DA00DB-FB2D-4440-97C7-397913E980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67188" y="4815904"/>
                <a:ext cx="382689" cy="382689"/>
              </a:xfrm>
              <a:prstGeom prst="rect">
                <a:avLst/>
              </a:prstGeom>
            </p:spPr>
          </p:pic>
        </p:grpSp>
        <p:grpSp>
          <p:nvGrpSpPr>
            <p:cNvPr id="362" name="Group 361">
              <a:extLst>
                <a:ext uri="{FF2B5EF4-FFF2-40B4-BE49-F238E27FC236}">
                  <a16:creationId xmlns:a16="http://schemas.microsoft.com/office/drawing/2014/main" id="{81D9D3CE-E83F-2B4A-8EC5-B9842E5B2F5E}"/>
                </a:ext>
              </a:extLst>
            </p:cNvPr>
            <p:cNvGrpSpPr/>
            <p:nvPr/>
          </p:nvGrpSpPr>
          <p:grpSpPr>
            <a:xfrm>
              <a:off x="4356599" y="3213149"/>
              <a:ext cx="382689" cy="382689"/>
              <a:chOff x="9067188" y="4815904"/>
              <a:chExt cx="382689" cy="382689"/>
            </a:xfrm>
          </p:grpSpPr>
          <p:sp>
            <p:nvSpPr>
              <p:cNvPr id="363" name="Freeform 362">
                <a:extLst>
                  <a:ext uri="{FF2B5EF4-FFF2-40B4-BE49-F238E27FC236}">
                    <a16:creationId xmlns:a16="http://schemas.microsoft.com/office/drawing/2014/main" id="{89143D05-4750-814A-AE6A-B17F5077BEF2}"/>
                  </a:ext>
                </a:extLst>
              </p:cNvPr>
              <p:cNvSpPr/>
              <p:nvPr/>
            </p:nvSpPr>
            <p:spPr>
              <a:xfrm>
                <a:off x="9134475" y="4876800"/>
                <a:ext cx="244475" cy="276225"/>
              </a:xfrm>
              <a:custGeom>
                <a:avLst/>
                <a:gdLst>
                  <a:gd name="connsiteX0" fmla="*/ 101600 w 244475"/>
                  <a:gd name="connsiteY0" fmla="*/ 0 h 276225"/>
                  <a:gd name="connsiteX1" fmla="*/ 0 w 244475"/>
                  <a:gd name="connsiteY1" fmla="*/ 66675 h 276225"/>
                  <a:gd name="connsiteX2" fmla="*/ 22225 w 244475"/>
                  <a:gd name="connsiteY2" fmla="*/ 203200 h 276225"/>
                  <a:gd name="connsiteX3" fmla="*/ 127000 w 244475"/>
                  <a:gd name="connsiteY3" fmla="*/ 276225 h 276225"/>
                  <a:gd name="connsiteX4" fmla="*/ 244475 w 244475"/>
                  <a:gd name="connsiteY4" fmla="*/ 190500 h 276225"/>
                  <a:gd name="connsiteX5" fmla="*/ 244475 w 244475"/>
                  <a:gd name="connsiteY5" fmla="*/ 41275 h 276225"/>
                  <a:gd name="connsiteX6" fmla="*/ 101600 w 244475"/>
                  <a:gd name="connsiteY6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4475" h="276225">
                    <a:moveTo>
                      <a:pt x="101600" y="0"/>
                    </a:moveTo>
                    <a:lnTo>
                      <a:pt x="0" y="66675"/>
                    </a:lnTo>
                    <a:lnTo>
                      <a:pt x="22225" y="203200"/>
                    </a:lnTo>
                    <a:lnTo>
                      <a:pt x="127000" y="276225"/>
                    </a:lnTo>
                    <a:lnTo>
                      <a:pt x="244475" y="190500"/>
                    </a:lnTo>
                    <a:lnTo>
                      <a:pt x="244475" y="41275"/>
                    </a:lnTo>
                    <a:lnTo>
                      <a:pt x="1016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pic>
            <p:nvPicPr>
              <p:cNvPr id="364" name="Picture 363">
                <a:extLst>
                  <a:ext uri="{FF2B5EF4-FFF2-40B4-BE49-F238E27FC236}">
                    <a16:creationId xmlns:a16="http://schemas.microsoft.com/office/drawing/2014/main" id="{AFBDD21D-83FC-4241-B615-5A62995CC9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67188" y="4815904"/>
                <a:ext cx="382689" cy="382689"/>
              </a:xfrm>
              <a:prstGeom prst="rect">
                <a:avLst/>
              </a:prstGeom>
            </p:spPr>
          </p:pic>
        </p:grp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02440BB4-0AE5-014B-8E86-DBFAAA0F8198}"/>
                </a:ext>
              </a:extLst>
            </p:cNvPr>
            <p:cNvGrpSpPr/>
            <p:nvPr/>
          </p:nvGrpSpPr>
          <p:grpSpPr>
            <a:xfrm>
              <a:off x="6655917" y="3230409"/>
              <a:ext cx="382689" cy="382689"/>
              <a:chOff x="9067188" y="4815904"/>
              <a:chExt cx="382689" cy="382689"/>
            </a:xfrm>
          </p:grpSpPr>
          <p:sp>
            <p:nvSpPr>
              <p:cNvPr id="366" name="Freeform 365">
                <a:extLst>
                  <a:ext uri="{FF2B5EF4-FFF2-40B4-BE49-F238E27FC236}">
                    <a16:creationId xmlns:a16="http://schemas.microsoft.com/office/drawing/2014/main" id="{EE2C994F-5A46-544A-914D-08F53BDB7902}"/>
                  </a:ext>
                </a:extLst>
              </p:cNvPr>
              <p:cNvSpPr/>
              <p:nvPr/>
            </p:nvSpPr>
            <p:spPr>
              <a:xfrm>
                <a:off x="9134475" y="4876800"/>
                <a:ext cx="244475" cy="276225"/>
              </a:xfrm>
              <a:custGeom>
                <a:avLst/>
                <a:gdLst>
                  <a:gd name="connsiteX0" fmla="*/ 101600 w 244475"/>
                  <a:gd name="connsiteY0" fmla="*/ 0 h 276225"/>
                  <a:gd name="connsiteX1" fmla="*/ 0 w 244475"/>
                  <a:gd name="connsiteY1" fmla="*/ 66675 h 276225"/>
                  <a:gd name="connsiteX2" fmla="*/ 22225 w 244475"/>
                  <a:gd name="connsiteY2" fmla="*/ 203200 h 276225"/>
                  <a:gd name="connsiteX3" fmla="*/ 127000 w 244475"/>
                  <a:gd name="connsiteY3" fmla="*/ 276225 h 276225"/>
                  <a:gd name="connsiteX4" fmla="*/ 244475 w 244475"/>
                  <a:gd name="connsiteY4" fmla="*/ 190500 h 276225"/>
                  <a:gd name="connsiteX5" fmla="*/ 244475 w 244475"/>
                  <a:gd name="connsiteY5" fmla="*/ 41275 h 276225"/>
                  <a:gd name="connsiteX6" fmla="*/ 101600 w 244475"/>
                  <a:gd name="connsiteY6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4475" h="276225">
                    <a:moveTo>
                      <a:pt x="101600" y="0"/>
                    </a:moveTo>
                    <a:lnTo>
                      <a:pt x="0" y="66675"/>
                    </a:lnTo>
                    <a:lnTo>
                      <a:pt x="22225" y="203200"/>
                    </a:lnTo>
                    <a:lnTo>
                      <a:pt x="127000" y="276225"/>
                    </a:lnTo>
                    <a:lnTo>
                      <a:pt x="244475" y="190500"/>
                    </a:lnTo>
                    <a:lnTo>
                      <a:pt x="244475" y="41275"/>
                    </a:lnTo>
                    <a:lnTo>
                      <a:pt x="1016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pic>
            <p:nvPicPr>
              <p:cNvPr id="367" name="Picture 366">
                <a:extLst>
                  <a:ext uri="{FF2B5EF4-FFF2-40B4-BE49-F238E27FC236}">
                    <a16:creationId xmlns:a16="http://schemas.microsoft.com/office/drawing/2014/main" id="{C242460E-8433-C64B-8BC5-88CE4144C6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67188" y="4815904"/>
                <a:ext cx="382689" cy="382689"/>
              </a:xfrm>
              <a:prstGeom prst="rect">
                <a:avLst/>
              </a:prstGeom>
            </p:spPr>
          </p:pic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6B6B9AB1-85B1-E24C-9A78-4B59FE094006}"/>
              </a:ext>
            </a:extLst>
          </p:cNvPr>
          <p:cNvGrpSpPr/>
          <p:nvPr/>
        </p:nvGrpSpPr>
        <p:grpSpPr>
          <a:xfrm>
            <a:off x="2706303" y="2724373"/>
            <a:ext cx="4673276" cy="831755"/>
            <a:chOff x="3608403" y="3632497"/>
            <a:chExt cx="6231035" cy="1109006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76B2BD8A-83F4-D142-B140-A136AB10628E}"/>
                </a:ext>
              </a:extLst>
            </p:cNvPr>
            <p:cNvGrpSpPr/>
            <p:nvPr/>
          </p:nvGrpSpPr>
          <p:grpSpPr>
            <a:xfrm>
              <a:off x="3997717" y="3632497"/>
              <a:ext cx="5841721" cy="224947"/>
              <a:chOff x="3997718" y="3467081"/>
              <a:chExt cx="5841721" cy="224947"/>
            </a:xfrm>
          </p:grpSpPr>
          <p:pic>
            <p:nvPicPr>
              <p:cNvPr id="197" name="Picture 196">
                <a:extLst>
                  <a:ext uri="{FF2B5EF4-FFF2-40B4-BE49-F238E27FC236}">
                    <a16:creationId xmlns:a16="http://schemas.microsoft.com/office/drawing/2014/main" id="{36F651D7-10BD-3649-AD6A-1B1DC0F68F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screen">
                <a:clrChange>
                  <a:clrFrom>
                    <a:srgbClr val="FBFAFA"/>
                  </a:clrFrom>
                  <a:clrTo>
                    <a:srgbClr val="FBFAFA">
                      <a:alpha val="0"/>
                    </a:srgbClr>
                  </a:clrTo>
                </a:clrChange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997718" y="3478189"/>
                <a:ext cx="288682" cy="213839"/>
              </a:xfrm>
              <a:prstGeom prst="rect">
                <a:avLst/>
              </a:prstGeom>
            </p:spPr>
          </p:pic>
          <p:pic>
            <p:nvPicPr>
              <p:cNvPr id="341" name="Picture 340">
                <a:extLst>
                  <a:ext uri="{FF2B5EF4-FFF2-40B4-BE49-F238E27FC236}">
                    <a16:creationId xmlns:a16="http://schemas.microsoft.com/office/drawing/2014/main" id="{EA3D5672-319B-694A-A922-B64E3570CC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screen">
                <a:clrChange>
                  <a:clrFrom>
                    <a:srgbClr val="FBFAFA"/>
                  </a:clrFrom>
                  <a:clrTo>
                    <a:srgbClr val="FBFAFA">
                      <a:alpha val="0"/>
                    </a:srgbClr>
                  </a:clrTo>
                </a:clrChange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060577" y="3471894"/>
                <a:ext cx="288682" cy="213839"/>
              </a:xfrm>
              <a:prstGeom prst="rect">
                <a:avLst/>
              </a:prstGeom>
            </p:spPr>
          </p:pic>
          <p:pic>
            <p:nvPicPr>
              <p:cNvPr id="342" name="Picture 341">
                <a:extLst>
                  <a:ext uri="{FF2B5EF4-FFF2-40B4-BE49-F238E27FC236}">
                    <a16:creationId xmlns:a16="http://schemas.microsoft.com/office/drawing/2014/main" id="{EC1A1CB6-5BB0-904D-816D-5D08DBF3F4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screen">
                <a:clrChange>
                  <a:clrFrom>
                    <a:srgbClr val="FBFAFA"/>
                  </a:clrFrom>
                  <a:clrTo>
                    <a:srgbClr val="FBFAFA">
                      <a:alpha val="0"/>
                    </a:srgbClr>
                  </a:clrTo>
                </a:clrChange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256147" y="3476087"/>
                <a:ext cx="288682" cy="213839"/>
              </a:xfrm>
              <a:prstGeom prst="rect">
                <a:avLst/>
              </a:prstGeom>
            </p:spPr>
          </p:pic>
          <p:pic>
            <p:nvPicPr>
              <p:cNvPr id="343" name="Picture 342">
                <a:extLst>
                  <a:ext uri="{FF2B5EF4-FFF2-40B4-BE49-F238E27FC236}">
                    <a16:creationId xmlns:a16="http://schemas.microsoft.com/office/drawing/2014/main" id="{EC1615EC-7F25-D04A-AF86-001A54C83D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screen">
                <a:clrChange>
                  <a:clrFrom>
                    <a:srgbClr val="FBFAFA"/>
                  </a:clrFrom>
                  <a:clrTo>
                    <a:srgbClr val="FBFAFA">
                      <a:alpha val="0"/>
                    </a:srgbClr>
                  </a:clrTo>
                </a:clrChange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319006" y="3469792"/>
                <a:ext cx="288682" cy="213839"/>
              </a:xfrm>
              <a:prstGeom prst="rect">
                <a:avLst/>
              </a:prstGeom>
            </p:spPr>
          </p:pic>
          <p:pic>
            <p:nvPicPr>
              <p:cNvPr id="344" name="Picture 343">
                <a:extLst>
                  <a:ext uri="{FF2B5EF4-FFF2-40B4-BE49-F238E27FC236}">
                    <a16:creationId xmlns:a16="http://schemas.microsoft.com/office/drawing/2014/main" id="{6B65481C-7281-6149-90A3-6E948585E9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screen">
                <a:clrChange>
                  <a:clrFrom>
                    <a:srgbClr val="FBFAFA"/>
                  </a:clrFrom>
                  <a:clrTo>
                    <a:srgbClr val="FBFAFA">
                      <a:alpha val="0"/>
                    </a:srgbClr>
                  </a:clrTo>
                </a:clrChange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487898" y="3473376"/>
                <a:ext cx="288682" cy="213839"/>
              </a:xfrm>
              <a:prstGeom prst="rect">
                <a:avLst/>
              </a:prstGeom>
            </p:spPr>
          </p:pic>
          <p:pic>
            <p:nvPicPr>
              <p:cNvPr id="345" name="Picture 344">
                <a:extLst>
                  <a:ext uri="{FF2B5EF4-FFF2-40B4-BE49-F238E27FC236}">
                    <a16:creationId xmlns:a16="http://schemas.microsoft.com/office/drawing/2014/main" id="{3F5141F2-E57B-AC46-9B31-45F52FAFED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screen">
                <a:clrChange>
                  <a:clrFrom>
                    <a:srgbClr val="FBFAFA"/>
                  </a:clrFrom>
                  <a:clrTo>
                    <a:srgbClr val="FBFAFA">
                      <a:alpha val="0"/>
                    </a:srgbClr>
                  </a:clrTo>
                </a:clrChange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550757" y="3467081"/>
                <a:ext cx="288682" cy="213839"/>
              </a:xfrm>
              <a:prstGeom prst="rect">
                <a:avLst/>
              </a:prstGeom>
            </p:spPr>
          </p:pic>
        </p:grpSp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9575C3EE-571D-D443-8019-F9B1079B0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94855" y="4377722"/>
              <a:ext cx="363781" cy="363781"/>
            </a:xfrm>
            <a:prstGeom prst="rect">
              <a:avLst/>
            </a:prstGeom>
          </p:spPr>
        </p:pic>
        <p:pic>
          <p:nvPicPr>
            <p:cNvPr id="372" name="Picture 371">
              <a:extLst>
                <a:ext uri="{FF2B5EF4-FFF2-40B4-BE49-F238E27FC236}">
                  <a16:creationId xmlns:a16="http://schemas.microsoft.com/office/drawing/2014/main" id="{F1673CF8-1B5C-4149-A067-689FDC75C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31751" y="4377722"/>
              <a:ext cx="363781" cy="363781"/>
            </a:xfrm>
            <a:prstGeom prst="rect">
              <a:avLst/>
            </a:prstGeom>
          </p:spPr>
        </p:pic>
        <p:pic>
          <p:nvPicPr>
            <p:cNvPr id="374" name="Picture 373">
              <a:extLst>
                <a:ext uri="{FF2B5EF4-FFF2-40B4-BE49-F238E27FC236}">
                  <a16:creationId xmlns:a16="http://schemas.microsoft.com/office/drawing/2014/main" id="{5A488D21-A35C-3A45-940A-8A6953EAD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08403" y="4377722"/>
              <a:ext cx="363781" cy="363781"/>
            </a:xfrm>
            <a:prstGeom prst="rect">
              <a:avLst/>
            </a:prstGeom>
          </p:spPr>
        </p:pic>
      </p:grpSp>
      <p:sp>
        <p:nvSpPr>
          <p:cNvPr id="242" name="Rounded Rectangle 241">
            <a:extLst>
              <a:ext uri="{FF2B5EF4-FFF2-40B4-BE49-F238E27FC236}">
                <a16:creationId xmlns:a16="http://schemas.microsoft.com/office/drawing/2014/main" id="{22555C71-D465-8F4F-9F82-6C8824AF4F9F}"/>
              </a:ext>
            </a:extLst>
          </p:cNvPr>
          <p:cNvSpPr/>
          <p:nvPr/>
        </p:nvSpPr>
        <p:spPr>
          <a:xfrm>
            <a:off x="1980421" y="1254191"/>
            <a:ext cx="328143" cy="2364827"/>
          </a:xfrm>
          <a:prstGeom prst="roundRect">
            <a:avLst>
              <a:gd name="adj" fmla="val 33552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CF950D72-76BA-4E49-89F1-3FBD6BDE67F0}"/>
              </a:ext>
            </a:extLst>
          </p:cNvPr>
          <p:cNvSpPr txBox="1"/>
          <p:nvPr/>
        </p:nvSpPr>
        <p:spPr>
          <a:xfrm rot="16200000">
            <a:off x="1833493" y="2321187"/>
            <a:ext cx="630301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b="1">
                <a:solidFill>
                  <a:srgbClr val="00B0F0"/>
                </a:solidFill>
              </a:rPr>
              <a:t>SECURITY</a:t>
            </a:r>
          </a:p>
        </p:txBody>
      </p:sp>
      <p:sp>
        <p:nvSpPr>
          <p:cNvPr id="244" name="Rounded Rectangle 243">
            <a:extLst>
              <a:ext uri="{FF2B5EF4-FFF2-40B4-BE49-F238E27FC236}">
                <a16:creationId xmlns:a16="http://schemas.microsoft.com/office/drawing/2014/main" id="{4400E17E-DC01-7B4A-848D-8CE7938E6449}"/>
              </a:ext>
            </a:extLst>
          </p:cNvPr>
          <p:cNvSpPr/>
          <p:nvPr/>
        </p:nvSpPr>
        <p:spPr>
          <a:xfrm>
            <a:off x="7615795" y="1254191"/>
            <a:ext cx="328143" cy="2364827"/>
          </a:xfrm>
          <a:prstGeom prst="roundRect">
            <a:avLst>
              <a:gd name="adj" fmla="val 33552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94DF6518-7995-5E4D-AAE5-79D76C2160AC}"/>
              </a:ext>
            </a:extLst>
          </p:cNvPr>
          <p:cNvSpPr txBox="1"/>
          <p:nvPr/>
        </p:nvSpPr>
        <p:spPr>
          <a:xfrm rot="16200000">
            <a:off x="7389518" y="2321187"/>
            <a:ext cx="788999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b="1">
                <a:solidFill>
                  <a:srgbClr val="00B0F0"/>
                </a:solidFill>
              </a:rPr>
              <a:t>OPERATIONS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02F271C-C241-414A-BB3A-15DB448CE19F}"/>
              </a:ext>
            </a:extLst>
          </p:cNvPr>
          <p:cNvSpPr/>
          <p:nvPr/>
        </p:nvSpPr>
        <p:spPr>
          <a:xfrm>
            <a:off x="3652177" y="1986025"/>
            <a:ext cx="2642513" cy="602165"/>
          </a:xfrm>
          <a:custGeom>
            <a:avLst/>
            <a:gdLst>
              <a:gd name="connsiteX0" fmla="*/ 304063 w 3963994"/>
              <a:gd name="connsiteY0" fmla="*/ 7434 h 848299"/>
              <a:gd name="connsiteX1" fmla="*/ 318931 w 3963994"/>
              <a:gd name="connsiteY1" fmla="*/ 706244 h 848299"/>
              <a:gd name="connsiteX2" fmla="*/ 3582521 w 3963994"/>
              <a:gd name="connsiteY2" fmla="*/ 788019 h 848299"/>
              <a:gd name="connsiteX3" fmla="*/ 3768375 w 3963994"/>
              <a:gd name="connsiteY3" fmla="*/ 0 h 848299"/>
              <a:gd name="connsiteX0" fmla="*/ 209236 w 3869167"/>
              <a:gd name="connsiteY0" fmla="*/ 7434 h 873625"/>
              <a:gd name="connsiteX1" fmla="*/ 402524 w 3869167"/>
              <a:gd name="connsiteY1" fmla="*/ 773151 h 873625"/>
              <a:gd name="connsiteX2" fmla="*/ 3487694 w 3869167"/>
              <a:gd name="connsiteY2" fmla="*/ 788019 h 873625"/>
              <a:gd name="connsiteX3" fmla="*/ 3673548 w 3869167"/>
              <a:gd name="connsiteY3" fmla="*/ 0 h 873625"/>
              <a:gd name="connsiteX0" fmla="*/ 225065 w 3884996"/>
              <a:gd name="connsiteY0" fmla="*/ 7434 h 837477"/>
              <a:gd name="connsiteX1" fmla="*/ 418353 w 3884996"/>
              <a:gd name="connsiteY1" fmla="*/ 773151 h 837477"/>
              <a:gd name="connsiteX2" fmla="*/ 3503523 w 3884996"/>
              <a:gd name="connsiteY2" fmla="*/ 788019 h 837477"/>
              <a:gd name="connsiteX3" fmla="*/ 3689377 w 3884996"/>
              <a:gd name="connsiteY3" fmla="*/ 0 h 837477"/>
              <a:gd name="connsiteX0" fmla="*/ 132667 w 3792598"/>
              <a:gd name="connsiteY0" fmla="*/ 7434 h 837477"/>
              <a:gd name="connsiteX1" fmla="*/ 325955 w 3792598"/>
              <a:gd name="connsiteY1" fmla="*/ 773151 h 837477"/>
              <a:gd name="connsiteX2" fmla="*/ 3411125 w 3792598"/>
              <a:gd name="connsiteY2" fmla="*/ 788019 h 837477"/>
              <a:gd name="connsiteX3" fmla="*/ 3596979 w 3792598"/>
              <a:gd name="connsiteY3" fmla="*/ 0 h 837477"/>
              <a:gd name="connsiteX0" fmla="*/ 132667 w 3803911"/>
              <a:gd name="connsiteY0" fmla="*/ 7434 h 837477"/>
              <a:gd name="connsiteX1" fmla="*/ 325955 w 3803911"/>
              <a:gd name="connsiteY1" fmla="*/ 773151 h 837477"/>
              <a:gd name="connsiteX2" fmla="*/ 3411125 w 3803911"/>
              <a:gd name="connsiteY2" fmla="*/ 788019 h 837477"/>
              <a:gd name="connsiteX3" fmla="*/ 3596979 w 3803911"/>
              <a:gd name="connsiteY3" fmla="*/ 0 h 837477"/>
              <a:gd name="connsiteX0" fmla="*/ 132667 w 3803911"/>
              <a:gd name="connsiteY0" fmla="*/ 7434 h 788019"/>
              <a:gd name="connsiteX1" fmla="*/ 325955 w 3803911"/>
              <a:gd name="connsiteY1" fmla="*/ 773151 h 788019"/>
              <a:gd name="connsiteX2" fmla="*/ 3411125 w 3803911"/>
              <a:gd name="connsiteY2" fmla="*/ 788019 h 788019"/>
              <a:gd name="connsiteX3" fmla="*/ 3596979 w 3803911"/>
              <a:gd name="connsiteY3" fmla="*/ 0 h 788019"/>
              <a:gd name="connsiteX0" fmla="*/ 132667 w 3731853"/>
              <a:gd name="connsiteY0" fmla="*/ 7434 h 788019"/>
              <a:gd name="connsiteX1" fmla="*/ 325955 w 3731853"/>
              <a:gd name="connsiteY1" fmla="*/ 773151 h 788019"/>
              <a:gd name="connsiteX2" fmla="*/ 3411125 w 3731853"/>
              <a:gd name="connsiteY2" fmla="*/ 788019 h 788019"/>
              <a:gd name="connsiteX3" fmla="*/ 3596979 w 3731853"/>
              <a:gd name="connsiteY3" fmla="*/ 0 h 788019"/>
              <a:gd name="connsiteX0" fmla="*/ 93175 w 3557487"/>
              <a:gd name="connsiteY0" fmla="*/ 7434 h 838207"/>
              <a:gd name="connsiteX1" fmla="*/ 286463 w 3557487"/>
              <a:gd name="connsiteY1" fmla="*/ 773151 h 838207"/>
              <a:gd name="connsiteX2" fmla="*/ 3066833 w 3557487"/>
              <a:gd name="connsiteY2" fmla="*/ 802887 h 838207"/>
              <a:gd name="connsiteX3" fmla="*/ 3557487 w 3557487"/>
              <a:gd name="connsiteY3" fmla="*/ 0 h 838207"/>
              <a:gd name="connsiteX0" fmla="*/ 51116 w 3515428"/>
              <a:gd name="connsiteY0" fmla="*/ 7434 h 848659"/>
              <a:gd name="connsiteX1" fmla="*/ 326179 w 3515428"/>
              <a:gd name="connsiteY1" fmla="*/ 788020 h 848659"/>
              <a:gd name="connsiteX2" fmla="*/ 3024774 w 3515428"/>
              <a:gd name="connsiteY2" fmla="*/ 802887 h 848659"/>
              <a:gd name="connsiteX3" fmla="*/ 3515428 w 3515428"/>
              <a:gd name="connsiteY3" fmla="*/ 0 h 848659"/>
              <a:gd name="connsiteX0" fmla="*/ 59038 w 3523350"/>
              <a:gd name="connsiteY0" fmla="*/ 7434 h 802887"/>
              <a:gd name="connsiteX1" fmla="*/ 334101 w 3523350"/>
              <a:gd name="connsiteY1" fmla="*/ 788020 h 802887"/>
              <a:gd name="connsiteX2" fmla="*/ 3032696 w 3523350"/>
              <a:gd name="connsiteY2" fmla="*/ 802887 h 802887"/>
              <a:gd name="connsiteX3" fmla="*/ 3523350 w 3523350"/>
              <a:gd name="connsiteY3" fmla="*/ 0 h 802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3350" h="802887">
                <a:moveTo>
                  <a:pt x="59038" y="7434"/>
                </a:moveTo>
                <a:cubicBezTo>
                  <a:pt x="53462" y="328960"/>
                  <a:pt x="-183812" y="789259"/>
                  <a:pt x="334101" y="788020"/>
                </a:cubicBezTo>
                <a:lnTo>
                  <a:pt x="3032696" y="802887"/>
                </a:lnTo>
                <a:cubicBezTo>
                  <a:pt x="3637339" y="796692"/>
                  <a:pt x="3502286" y="424366"/>
                  <a:pt x="3523350" y="0"/>
                </a:cubicBezTo>
              </a:path>
            </a:pathLst>
          </a:custGeom>
          <a:noFill/>
          <a:ln w="127000">
            <a:solidFill>
              <a:srgbClr val="7030A0">
                <a:alpha val="50000"/>
              </a:srgb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86DE79-21BC-C743-9DDE-967AFD5860CF}"/>
              </a:ext>
            </a:extLst>
          </p:cNvPr>
          <p:cNvGrpSpPr/>
          <p:nvPr/>
        </p:nvGrpSpPr>
        <p:grpSpPr>
          <a:xfrm>
            <a:off x="4823323" y="1085338"/>
            <a:ext cx="1928258" cy="248782"/>
            <a:chOff x="6431097" y="1447117"/>
            <a:chExt cx="2571011" cy="331709"/>
          </a:xfrm>
        </p:grpSpPr>
        <p:pic>
          <p:nvPicPr>
            <p:cNvPr id="258" name="Picture 257">
              <a:extLst>
                <a:ext uri="{FF2B5EF4-FFF2-40B4-BE49-F238E27FC236}">
                  <a16:creationId xmlns:a16="http://schemas.microsoft.com/office/drawing/2014/main" id="{C8AB7AA4-FA92-2A46-87A1-BC701A3F6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431097" y="1447117"/>
              <a:ext cx="325809" cy="325809"/>
            </a:xfrm>
            <a:prstGeom prst="rect">
              <a:avLst/>
            </a:prstGeom>
          </p:spPr>
        </p:pic>
        <p:pic>
          <p:nvPicPr>
            <p:cNvPr id="259" name="Picture 258">
              <a:extLst>
                <a:ext uri="{FF2B5EF4-FFF2-40B4-BE49-F238E27FC236}">
                  <a16:creationId xmlns:a16="http://schemas.microsoft.com/office/drawing/2014/main" id="{9B66FF2D-5898-FA40-8220-1EDB67404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676299" y="1453017"/>
              <a:ext cx="325809" cy="325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596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 animBg="1"/>
      <p:bldP spid="10" grpId="0" animBg="1"/>
      <p:bldP spid="140" grpId="0" animBg="1"/>
      <p:bldP spid="142" grpId="0" animBg="1"/>
      <p:bldP spid="187" grpId="0" animBg="1"/>
      <p:bldP spid="141" grpId="0" animBg="1"/>
      <p:bldP spid="201" grpId="0" uiExpand="1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1A13A-245F-EB4B-BB4A-63BE91E7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Multicloud</a:t>
            </a:r>
            <a:r>
              <a:rPr lang="en-US" dirty="0"/>
              <a:t> Network Architecture (MCNA)</a:t>
            </a:r>
          </a:p>
        </p:txBody>
      </p:sp>
      <p:sp>
        <p:nvSpPr>
          <p:cNvPr id="237" name="Slide Number Placeholder 2">
            <a:extLst>
              <a:ext uri="{FF2B5EF4-FFF2-40B4-BE49-F238E27FC236}">
                <a16:creationId xmlns:a16="http://schemas.microsoft.com/office/drawing/2014/main" id="{64237B9C-CB97-E947-BB98-AE4DBD9E20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70B06D-F489-48FF-A885-ABB74CD5C952}" type="slidenum">
              <a:rPr lang="en-US" sz="680" smtClean="0"/>
              <a:pPr/>
              <a:t>5</a:t>
            </a:fld>
            <a:endParaRPr lang="en-US" sz="680"/>
          </a:p>
        </p:txBody>
      </p:sp>
      <p:sp>
        <p:nvSpPr>
          <p:cNvPr id="205" name="Text Placeholder 204">
            <a:extLst>
              <a:ext uri="{FF2B5EF4-FFF2-40B4-BE49-F238E27FC236}">
                <a16:creationId xmlns:a16="http://schemas.microsoft.com/office/drawing/2014/main" id="{903F5579-B9C2-A84F-8508-776C15E830F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49032" y="612775"/>
            <a:ext cx="8152018" cy="298450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The Blueprint of Your </a:t>
            </a:r>
            <a:r>
              <a:rPr lang="en-US" sz="1200" b="1" u="sng" dirty="0" err="1">
                <a:solidFill>
                  <a:srgbClr val="FF0000"/>
                </a:solidFill>
              </a:rPr>
              <a:t>Multicloud</a:t>
            </a:r>
            <a:r>
              <a:rPr lang="en-US" sz="1200" b="1" dirty="0">
                <a:solidFill>
                  <a:srgbClr val="FF0000"/>
                </a:solidFill>
              </a:rPr>
              <a:t> Network Design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558A1DE-2676-DB4D-AE25-18F8899E2DB3}"/>
              </a:ext>
            </a:extLst>
          </p:cNvPr>
          <p:cNvSpPr/>
          <p:nvPr/>
        </p:nvSpPr>
        <p:spPr>
          <a:xfrm>
            <a:off x="2359663" y="1255852"/>
            <a:ext cx="5203502" cy="2364827"/>
          </a:xfrm>
          <a:prstGeom prst="roundRect">
            <a:avLst>
              <a:gd name="adj" fmla="val 4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32564A-B083-ED4A-A579-DF3C2910A4C4}"/>
              </a:ext>
            </a:extLst>
          </p:cNvPr>
          <p:cNvSpPr txBox="1"/>
          <p:nvPr/>
        </p:nvSpPr>
        <p:spPr>
          <a:xfrm>
            <a:off x="6112554" y="3509753"/>
            <a:ext cx="10775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>
                <a:solidFill>
                  <a:srgbClr val="00B0F0"/>
                </a:solidFill>
              </a:rPr>
              <a:t>CLOUD NETWORKING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B147DE-38A0-8443-82BA-D7C4C3A2EE55}"/>
              </a:ext>
            </a:extLst>
          </p:cNvPr>
          <p:cNvCxnSpPr>
            <a:cxnSpLocks/>
          </p:cNvCxnSpPr>
          <p:nvPr/>
        </p:nvCxnSpPr>
        <p:spPr>
          <a:xfrm>
            <a:off x="2351781" y="2287940"/>
            <a:ext cx="5211385" cy="0"/>
          </a:xfrm>
          <a:prstGeom prst="line">
            <a:avLst/>
          </a:prstGeom>
          <a:ln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882A6D-72AD-8E41-9BD3-9C3A2B7DD5E2}"/>
              </a:ext>
            </a:extLst>
          </p:cNvPr>
          <p:cNvCxnSpPr>
            <a:cxnSpLocks/>
          </p:cNvCxnSpPr>
          <p:nvPr/>
        </p:nvCxnSpPr>
        <p:spPr>
          <a:xfrm>
            <a:off x="2351781" y="2905320"/>
            <a:ext cx="5211385" cy="0"/>
          </a:xfrm>
          <a:prstGeom prst="line">
            <a:avLst/>
          </a:prstGeom>
          <a:ln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40A9A1-759B-204A-A305-E8FD74819D10}"/>
              </a:ext>
            </a:extLst>
          </p:cNvPr>
          <p:cNvGrpSpPr/>
          <p:nvPr/>
        </p:nvGrpSpPr>
        <p:grpSpPr>
          <a:xfrm>
            <a:off x="3350973" y="3987719"/>
            <a:ext cx="3517304" cy="695235"/>
            <a:chOff x="3752678" y="5121657"/>
            <a:chExt cx="5577526" cy="110246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9E01814-D3CC-BE45-A4A5-01C789A83454}"/>
                </a:ext>
              </a:extLst>
            </p:cNvPr>
            <p:cNvGrpSpPr/>
            <p:nvPr/>
          </p:nvGrpSpPr>
          <p:grpSpPr>
            <a:xfrm>
              <a:off x="3752678" y="5142891"/>
              <a:ext cx="5577526" cy="1081227"/>
              <a:chOff x="1718735" y="3744551"/>
              <a:chExt cx="4091290" cy="793114"/>
            </a:xfrm>
          </p:grpSpPr>
          <p:grpSp>
            <p:nvGrpSpPr>
              <p:cNvPr id="23" name="Google Shape;461;p34">
                <a:extLst>
                  <a:ext uri="{FF2B5EF4-FFF2-40B4-BE49-F238E27FC236}">
                    <a16:creationId xmlns:a16="http://schemas.microsoft.com/office/drawing/2014/main" id="{1B14FF43-D6ED-7B4E-B454-4C1A4DAB766C}"/>
                  </a:ext>
                </a:extLst>
              </p:cNvPr>
              <p:cNvGrpSpPr/>
              <p:nvPr/>
            </p:nvGrpSpPr>
            <p:grpSpPr>
              <a:xfrm>
                <a:off x="1718735" y="3744551"/>
                <a:ext cx="4091290" cy="793114"/>
                <a:chOff x="4206020" y="5712440"/>
                <a:chExt cx="5455049" cy="1057483"/>
              </a:xfrm>
            </p:grpSpPr>
            <p:grpSp>
              <p:nvGrpSpPr>
                <p:cNvPr id="26" name="Google Shape;462;p34">
                  <a:extLst>
                    <a:ext uri="{FF2B5EF4-FFF2-40B4-BE49-F238E27FC236}">
                      <a16:creationId xmlns:a16="http://schemas.microsoft.com/office/drawing/2014/main" id="{456C6D8D-B851-BA40-895B-19D5E47EE992}"/>
                    </a:ext>
                  </a:extLst>
                </p:cNvPr>
                <p:cNvGrpSpPr/>
                <p:nvPr/>
              </p:nvGrpSpPr>
              <p:grpSpPr>
                <a:xfrm>
                  <a:off x="7389480" y="5712440"/>
                  <a:ext cx="692927" cy="995344"/>
                  <a:chOff x="8104806" y="5715749"/>
                  <a:chExt cx="692927" cy="995344"/>
                </a:xfrm>
              </p:grpSpPr>
              <p:pic>
                <p:nvPicPr>
                  <p:cNvPr id="36" name="Google Shape;463;p34">
                    <a:extLst>
                      <a:ext uri="{FF2B5EF4-FFF2-40B4-BE49-F238E27FC236}">
                        <a16:creationId xmlns:a16="http://schemas.microsoft.com/office/drawing/2014/main" id="{88F28F48-40A1-FC4B-B450-0AEFBF3EA65D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3" cstate="screen">
                    <a:alphaModFix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8125026" y="5715749"/>
                    <a:ext cx="652491" cy="56445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37" name="Google Shape;464;p34">
                    <a:extLst>
                      <a:ext uri="{FF2B5EF4-FFF2-40B4-BE49-F238E27FC236}">
                        <a16:creationId xmlns:a16="http://schemas.microsoft.com/office/drawing/2014/main" id="{AC41E822-DEBF-4546-B8D4-749299BB4A6C}"/>
                      </a:ext>
                    </a:extLst>
                  </p:cNvPr>
                  <p:cNvSpPr txBox="1"/>
                  <p:nvPr/>
                </p:nvSpPr>
                <p:spPr>
                  <a:xfrm>
                    <a:off x="8104806" y="6280207"/>
                    <a:ext cx="692927" cy="4308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pPr algn="ctr" defTabSz="685783">
                      <a:defRPr/>
                    </a:pPr>
                    <a:r>
                      <a:rPr lang="en-US" sz="563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tropolis" pitchFamily="2" charset="77"/>
                        <a:ea typeface="Calibri"/>
                        <a:cs typeface="Calibri"/>
                        <a:sym typeface="Calibri"/>
                      </a:rPr>
                      <a:t>REMOTE</a:t>
                    </a:r>
                    <a:endParaRPr sz="1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Metropolis" pitchFamily="2" charset="77"/>
                    </a:endParaRPr>
                  </a:p>
                  <a:p>
                    <a:pPr algn="ctr" defTabSz="685783">
                      <a:defRPr/>
                    </a:pPr>
                    <a:r>
                      <a:rPr lang="en-US" sz="563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tropolis" pitchFamily="2" charset="77"/>
                        <a:ea typeface="Calibri"/>
                        <a:cs typeface="Calibri"/>
                        <a:sym typeface="Calibri"/>
                      </a:rPr>
                      <a:t>USER</a:t>
                    </a:r>
                    <a:endParaRPr sz="1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Metropolis" pitchFamily="2" charset="77"/>
                    </a:endParaRPr>
                  </a:p>
                </p:txBody>
              </p:sp>
            </p:grpSp>
            <p:grpSp>
              <p:nvGrpSpPr>
                <p:cNvPr id="27" name="Google Shape;465;p34">
                  <a:extLst>
                    <a:ext uri="{FF2B5EF4-FFF2-40B4-BE49-F238E27FC236}">
                      <a16:creationId xmlns:a16="http://schemas.microsoft.com/office/drawing/2014/main" id="{0D0D3176-1F27-FA45-AFF7-2857EC00E209}"/>
                    </a:ext>
                  </a:extLst>
                </p:cNvPr>
                <p:cNvGrpSpPr/>
                <p:nvPr/>
              </p:nvGrpSpPr>
              <p:grpSpPr>
                <a:xfrm>
                  <a:off x="4206020" y="5733152"/>
                  <a:ext cx="773643" cy="1036769"/>
                  <a:chOff x="4424165" y="5712440"/>
                  <a:chExt cx="773643" cy="1036769"/>
                </a:xfrm>
              </p:grpSpPr>
              <p:pic>
                <p:nvPicPr>
                  <p:cNvPr id="34" name="Google Shape;466;p34">
                    <a:extLst>
                      <a:ext uri="{FF2B5EF4-FFF2-40B4-BE49-F238E27FC236}">
                        <a16:creationId xmlns:a16="http://schemas.microsoft.com/office/drawing/2014/main" id="{A486C3F5-6FBE-3847-8961-D31C92A02E57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4" cstate="screen">
                    <a:alphaModFix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4424165" y="5712440"/>
                    <a:ext cx="727059" cy="60588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35" name="Google Shape;467;p34">
                    <a:extLst>
                      <a:ext uri="{FF2B5EF4-FFF2-40B4-BE49-F238E27FC236}">
                        <a16:creationId xmlns:a16="http://schemas.microsoft.com/office/drawing/2014/main" id="{2135FD1B-ECF7-0F49-8158-AB2E54842102}"/>
                      </a:ext>
                    </a:extLst>
                  </p:cNvPr>
                  <p:cNvSpPr txBox="1"/>
                  <p:nvPr/>
                </p:nvSpPr>
                <p:spPr>
                  <a:xfrm>
                    <a:off x="4440762" y="6318323"/>
                    <a:ext cx="757046" cy="4308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pPr algn="ctr" defTabSz="685783">
                      <a:defRPr/>
                    </a:pPr>
                    <a:r>
                      <a:rPr lang="en-US" sz="563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tropolis" pitchFamily="2" charset="77"/>
                        <a:ea typeface="Calibri"/>
                        <a:cs typeface="Calibri"/>
                        <a:sym typeface="Calibri"/>
                      </a:rPr>
                      <a:t>BRANCH</a:t>
                    </a:r>
                    <a:endParaRPr sz="1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Metropolis" pitchFamily="2" charset="77"/>
                    </a:endParaRPr>
                  </a:p>
                  <a:p>
                    <a:pPr algn="ctr" defTabSz="685783">
                      <a:defRPr/>
                    </a:pPr>
                    <a:r>
                      <a:rPr lang="en-US" sz="563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tropolis" pitchFamily="2" charset="77"/>
                        <a:ea typeface="Calibri"/>
                        <a:cs typeface="Calibri"/>
                        <a:sym typeface="Calibri"/>
                      </a:rPr>
                      <a:t>OFFICES</a:t>
                    </a:r>
                    <a:endParaRPr sz="1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Metropolis" pitchFamily="2" charset="77"/>
                    </a:endParaRPr>
                  </a:p>
                </p:txBody>
              </p:sp>
            </p:grpSp>
            <p:grpSp>
              <p:nvGrpSpPr>
                <p:cNvPr id="28" name="Google Shape;468;p34">
                  <a:extLst>
                    <a:ext uri="{FF2B5EF4-FFF2-40B4-BE49-F238E27FC236}">
                      <a16:creationId xmlns:a16="http://schemas.microsoft.com/office/drawing/2014/main" id="{F6082CB5-39D0-E04F-B875-07FCD046213A}"/>
                    </a:ext>
                  </a:extLst>
                </p:cNvPr>
                <p:cNvGrpSpPr/>
                <p:nvPr/>
              </p:nvGrpSpPr>
              <p:grpSpPr>
                <a:xfrm>
                  <a:off x="5121691" y="5712440"/>
                  <a:ext cx="1032296" cy="1057483"/>
                  <a:chOff x="5488169" y="5712439"/>
                  <a:chExt cx="1032296" cy="1057483"/>
                </a:xfrm>
              </p:grpSpPr>
              <p:pic>
                <p:nvPicPr>
                  <p:cNvPr id="32" name="Google Shape;469;p34">
                    <a:extLst>
                      <a:ext uri="{FF2B5EF4-FFF2-40B4-BE49-F238E27FC236}">
                        <a16:creationId xmlns:a16="http://schemas.microsoft.com/office/drawing/2014/main" id="{CFA56D03-CBC8-894D-9D76-E41096DF60F0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5" cstate="screen">
                    <a:alphaModFix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5721525" y="5712439"/>
                    <a:ext cx="652491" cy="60588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33" name="Google Shape;470;p34">
                    <a:extLst>
                      <a:ext uri="{FF2B5EF4-FFF2-40B4-BE49-F238E27FC236}">
                        <a16:creationId xmlns:a16="http://schemas.microsoft.com/office/drawing/2014/main" id="{38258EE3-1775-014B-8DCC-53672B0D91A8}"/>
                      </a:ext>
                    </a:extLst>
                  </p:cNvPr>
                  <p:cNvSpPr txBox="1"/>
                  <p:nvPr/>
                </p:nvSpPr>
                <p:spPr>
                  <a:xfrm>
                    <a:off x="5488169" y="6339036"/>
                    <a:ext cx="1032296" cy="4308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pPr algn="ctr" defTabSz="685783">
                      <a:defRPr/>
                    </a:pPr>
                    <a:r>
                      <a:rPr lang="en-US" sz="563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tropolis" pitchFamily="2" charset="77"/>
                        <a:ea typeface="Calibri"/>
                        <a:cs typeface="Calibri"/>
                        <a:sym typeface="Calibri"/>
                      </a:rPr>
                      <a:t>ON-PREM</a:t>
                    </a:r>
                    <a:endParaRPr sz="1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Metropolis" pitchFamily="2" charset="77"/>
                    </a:endParaRPr>
                  </a:p>
                  <a:p>
                    <a:pPr algn="ctr" defTabSz="685783">
                      <a:defRPr/>
                    </a:pPr>
                    <a:r>
                      <a:rPr lang="en-US" sz="563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tropolis" pitchFamily="2" charset="77"/>
                        <a:ea typeface="Calibri"/>
                        <a:cs typeface="Calibri"/>
                        <a:sym typeface="Calibri"/>
                      </a:rPr>
                      <a:t>DATA CENTER</a:t>
                    </a:r>
                    <a:endParaRPr sz="1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Metropolis" pitchFamily="2" charset="77"/>
                    </a:endParaRPr>
                  </a:p>
                </p:txBody>
              </p:sp>
            </p:grpSp>
            <p:grpSp>
              <p:nvGrpSpPr>
                <p:cNvPr id="29" name="Google Shape;480;p34">
                  <a:extLst>
                    <a:ext uri="{FF2B5EF4-FFF2-40B4-BE49-F238E27FC236}">
                      <a16:creationId xmlns:a16="http://schemas.microsoft.com/office/drawing/2014/main" id="{FA750426-EF7C-F74A-B866-CEED6BB5DDD9}"/>
                    </a:ext>
                  </a:extLst>
                </p:cNvPr>
                <p:cNvGrpSpPr/>
                <p:nvPr/>
              </p:nvGrpSpPr>
              <p:grpSpPr>
                <a:xfrm>
                  <a:off x="9172091" y="5789245"/>
                  <a:ext cx="488978" cy="785458"/>
                  <a:chOff x="9789137" y="5770892"/>
                  <a:chExt cx="488978" cy="785458"/>
                </a:xfrm>
              </p:grpSpPr>
              <p:pic>
                <p:nvPicPr>
                  <p:cNvPr id="30" name="Google Shape;481;p34">
                    <a:extLst>
                      <a:ext uri="{FF2B5EF4-FFF2-40B4-BE49-F238E27FC236}">
                        <a16:creationId xmlns:a16="http://schemas.microsoft.com/office/drawing/2014/main" id="{53CA12C7-D6F5-4342-AE7A-777C1C2DEA62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6" cstate="screen">
                    <a:alphaModFix amt="20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9789137" y="5770892"/>
                    <a:ext cx="488978" cy="48897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31" name="Google Shape;482;p34">
                    <a:extLst>
                      <a:ext uri="{FF2B5EF4-FFF2-40B4-BE49-F238E27FC236}">
                        <a16:creationId xmlns:a16="http://schemas.microsoft.com/office/drawing/2014/main" id="{9DDC3DE3-0438-2948-935F-A991FEB9E950}"/>
                      </a:ext>
                    </a:extLst>
                  </p:cNvPr>
                  <p:cNvSpPr txBox="1"/>
                  <p:nvPr/>
                </p:nvSpPr>
                <p:spPr>
                  <a:xfrm>
                    <a:off x="9854877" y="6279352"/>
                    <a:ext cx="406523" cy="27699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pPr algn="ctr" defTabSz="685783">
                      <a:defRPr/>
                    </a:pPr>
                    <a:r>
                      <a:rPr lang="en-US" sz="563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tropolis" pitchFamily="2" charset="77"/>
                        <a:ea typeface="Calibri"/>
                        <a:cs typeface="Calibri"/>
                        <a:sym typeface="Calibri"/>
                      </a:rPr>
                      <a:t>IoT</a:t>
                    </a:r>
                    <a:endParaRPr sz="1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Metropolis" pitchFamily="2" charset="77"/>
                    </a:endParaRPr>
                  </a:p>
                </p:txBody>
              </p:sp>
            </p:grpSp>
          </p:grpSp>
          <p:pic>
            <p:nvPicPr>
              <p:cNvPr id="24" name="Google Shape;472;p34">
                <a:extLst>
                  <a:ext uri="{FF2B5EF4-FFF2-40B4-BE49-F238E27FC236}">
                    <a16:creationId xmlns:a16="http://schemas.microsoft.com/office/drawing/2014/main" id="{CD00E25A-0923-BE4F-8A6E-B2CCAF3DF5B1}"/>
                  </a:ext>
                </a:extLst>
              </p:cNvPr>
              <p:cNvPicPr preferRelativeResize="0"/>
              <p:nvPr/>
            </p:nvPicPr>
            <p:blipFill rotWithShape="1">
              <a:blip r:embed="rId4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299189" y="3767856"/>
                <a:ext cx="545295" cy="4544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" name="Google Shape;473;p34">
                <a:extLst>
                  <a:ext uri="{FF2B5EF4-FFF2-40B4-BE49-F238E27FC236}">
                    <a16:creationId xmlns:a16="http://schemas.microsoft.com/office/drawing/2014/main" id="{6E4A3E9B-59C7-F94B-BC1A-29529FF45962}"/>
                  </a:ext>
                </a:extLst>
              </p:cNvPr>
              <p:cNvSpPr txBox="1"/>
              <p:nvPr/>
            </p:nvSpPr>
            <p:spPr>
              <a:xfrm>
                <a:off x="3116039" y="4253339"/>
                <a:ext cx="916284" cy="2077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algn="ctr" defTabSz="685783">
                  <a:defRPr/>
                </a:pPr>
                <a:r>
                  <a:rPr lang="en-US" sz="563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etropolis" pitchFamily="2" charset="77"/>
                    <a:ea typeface="Calibri"/>
                    <a:cs typeface="Calibri"/>
                    <a:sym typeface="Calibri"/>
                  </a:rPr>
                  <a:t>Vendors/Partners</a:t>
                </a:r>
                <a:endParaRPr sz="1050">
                  <a:solidFill>
                    <a:schemeClr val="tx1">
                      <a:lumMod val="50000"/>
                      <a:lumOff val="50000"/>
                    </a:schemeClr>
                  </a:solidFill>
                  <a:latin typeface="Metropolis" pitchFamily="2" charset="77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6A94292-EE09-8F42-A795-966D8B24303A}"/>
                </a:ext>
              </a:extLst>
            </p:cNvPr>
            <p:cNvGrpSpPr/>
            <p:nvPr/>
          </p:nvGrpSpPr>
          <p:grpSpPr>
            <a:xfrm>
              <a:off x="7891185" y="5121657"/>
              <a:ext cx="838277" cy="902857"/>
              <a:chOff x="367931" y="5375596"/>
              <a:chExt cx="838277" cy="902857"/>
            </a:xfrm>
          </p:grpSpPr>
          <p:pic>
            <p:nvPicPr>
              <p:cNvPr id="21" name="Google Shape;478;p34">
                <a:extLst>
                  <a:ext uri="{FF2B5EF4-FFF2-40B4-BE49-F238E27FC236}">
                    <a16:creationId xmlns:a16="http://schemas.microsoft.com/office/drawing/2014/main" id="{2857BC8B-011F-9E49-BD77-94FF84C4ED54}"/>
                  </a:ext>
                </a:extLst>
              </p:cNvPr>
              <p:cNvPicPr preferRelativeResize="0"/>
              <p:nvPr/>
            </p:nvPicPr>
            <p:blipFill rotWithShape="1">
              <a:blip r:embed="rId5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21383" y="5375596"/>
                <a:ext cx="667141" cy="6194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" name="Google Shape;479;p34">
                <a:extLst>
                  <a:ext uri="{FF2B5EF4-FFF2-40B4-BE49-F238E27FC236}">
                    <a16:creationId xmlns:a16="http://schemas.microsoft.com/office/drawing/2014/main" id="{D145B740-19D4-5A45-A3F3-DD591BFDA962}"/>
                  </a:ext>
                </a:extLst>
              </p:cNvPr>
              <p:cNvSpPr txBox="1"/>
              <p:nvPr/>
            </p:nvSpPr>
            <p:spPr>
              <a:xfrm>
                <a:off x="367931" y="6003835"/>
                <a:ext cx="838277" cy="2746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algn="ctr" defTabSz="685783">
                  <a:defRPr/>
                </a:pPr>
                <a:r>
                  <a:rPr lang="en-US" sz="563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etropolis" pitchFamily="2" charset="77"/>
                    <a:ea typeface="Calibri"/>
                    <a:cs typeface="Calibri"/>
                    <a:sym typeface="Calibri"/>
                  </a:rPr>
                  <a:t>INTERNET</a:t>
                </a:r>
                <a:endParaRPr sz="1050">
                  <a:solidFill>
                    <a:schemeClr val="tx1">
                      <a:lumMod val="50000"/>
                      <a:lumOff val="50000"/>
                    </a:schemeClr>
                  </a:solidFill>
                  <a:latin typeface="Metropolis" pitchFamily="2" charset="77"/>
                </a:endParaRP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55C0DF9-916D-EC4F-A8EA-8B3A5296E56E}"/>
              </a:ext>
            </a:extLst>
          </p:cNvPr>
          <p:cNvGrpSpPr/>
          <p:nvPr/>
        </p:nvGrpSpPr>
        <p:grpSpPr>
          <a:xfrm>
            <a:off x="2348938" y="763052"/>
            <a:ext cx="5547963" cy="369332"/>
            <a:chOff x="2621741" y="4584381"/>
            <a:chExt cx="6831724" cy="47490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2504CF6-E9E5-C54E-9CFE-F49539E0CA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1741" y="4871543"/>
              <a:ext cx="6831724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A185B1D-E1DD-8C4F-AA1F-2FFC6275B617}"/>
                </a:ext>
              </a:extLst>
            </p:cNvPr>
            <p:cNvSpPr txBox="1"/>
            <p:nvPr/>
          </p:nvSpPr>
          <p:spPr>
            <a:xfrm>
              <a:off x="5187876" y="4584381"/>
              <a:ext cx="876423" cy="4749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>
                  <a:solidFill>
                    <a:srgbClr val="00B0F0"/>
                  </a:solidFill>
                </a:rPr>
                <a:t>ANY CLOUD</a:t>
              </a:r>
            </a:p>
          </p:txBody>
        </p:sp>
      </p:grp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B3F53DAD-747F-F348-BD20-42A8B2B0694F}"/>
              </a:ext>
            </a:extLst>
          </p:cNvPr>
          <p:cNvCxnSpPr>
            <a:cxnSpLocks/>
          </p:cNvCxnSpPr>
          <p:nvPr/>
        </p:nvCxnSpPr>
        <p:spPr>
          <a:xfrm>
            <a:off x="3758987" y="2572433"/>
            <a:ext cx="339482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862B3C4-593C-934F-888F-379E0D3E2FC6}"/>
              </a:ext>
            </a:extLst>
          </p:cNvPr>
          <p:cNvGrpSpPr/>
          <p:nvPr/>
        </p:nvGrpSpPr>
        <p:grpSpPr>
          <a:xfrm>
            <a:off x="2471711" y="1077969"/>
            <a:ext cx="1582626" cy="2429492"/>
            <a:chOff x="2781648" y="1276311"/>
            <a:chExt cx="2110168" cy="3239322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EA4E752-60B6-3A47-AFFF-F004445B1EA9}"/>
                </a:ext>
              </a:extLst>
            </p:cNvPr>
            <p:cNvGrpSpPr/>
            <p:nvPr/>
          </p:nvGrpSpPr>
          <p:grpSpPr>
            <a:xfrm>
              <a:off x="2781648" y="1276311"/>
              <a:ext cx="2110168" cy="3239322"/>
              <a:chOff x="2781648" y="1276311"/>
              <a:chExt cx="2110168" cy="3239322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86B16781-6DCC-B647-BF9D-F03E2C3E5AA2}"/>
                  </a:ext>
                </a:extLst>
              </p:cNvPr>
              <p:cNvGrpSpPr/>
              <p:nvPr/>
            </p:nvGrpSpPr>
            <p:grpSpPr>
              <a:xfrm>
                <a:off x="2781648" y="1276311"/>
                <a:ext cx="2110168" cy="3239322"/>
                <a:chOff x="2952282" y="1752393"/>
                <a:chExt cx="2110168" cy="3239322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5FCEF85B-38ED-B644-B1E4-9F8BB087F9B0}"/>
                    </a:ext>
                  </a:extLst>
                </p:cNvPr>
                <p:cNvSpPr/>
                <p:nvPr/>
              </p:nvSpPr>
              <p:spPr>
                <a:xfrm>
                  <a:off x="2952282" y="2106319"/>
                  <a:ext cx="2110168" cy="288539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en-US" sz="900">
                    <a:solidFill>
                      <a:sysClr val="windowText" lastClr="000000"/>
                    </a:solidFill>
                    <a:latin typeface="Calibri Light"/>
                  </a:endParaRPr>
                </a:p>
              </p:txBody>
            </p:sp>
            <p:pic>
              <p:nvPicPr>
                <p:cNvPr id="48" name="Graphic 47">
                  <a:extLst>
                    <a:ext uri="{FF2B5EF4-FFF2-40B4-BE49-F238E27FC236}">
                      <a16:creationId xmlns:a16="http://schemas.microsoft.com/office/drawing/2014/main" id="{CFF8D803-F2BF-514C-80DE-75DA57924F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8822" y="1752393"/>
                  <a:ext cx="382807" cy="357826"/>
                </a:xfrm>
                <a:prstGeom prst="rect">
                  <a:avLst/>
                </a:prstGeom>
              </p:spPr>
            </p:pic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7B6975B1-105B-6F4C-93DF-96CB8C399F20}"/>
                    </a:ext>
                  </a:extLst>
                </p:cNvPr>
                <p:cNvSpPr/>
                <p:nvPr/>
              </p:nvSpPr>
              <p:spPr>
                <a:xfrm>
                  <a:off x="2997658" y="2161232"/>
                  <a:ext cx="980406" cy="278436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7144" algn="ctr">
                    <a:defRPr/>
                  </a:pPr>
                  <a:endParaRPr lang="en-US" sz="900">
                    <a:solidFill>
                      <a:srgbClr val="02957F"/>
                    </a:solidFill>
                    <a:latin typeface="Calibri Light"/>
                  </a:endParaRP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20809411-2695-834D-B690-4F5FB119D763}"/>
                    </a:ext>
                  </a:extLst>
                </p:cNvPr>
                <p:cNvSpPr/>
                <p:nvPr/>
              </p:nvSpPr>
              <p:spPr>
                <a:xfrm>
                  <a:off x="4036146" y="2168030"/>
                  <a:ext cx="980406" cy="2777562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en-US" sz="900">
                    <a:solidFill>
                      <a:srgbClr val="02957F"/>
                    </a:solidFill>
                    <a:latin typeface="Calibri Light"/>
                  </a:endParaRP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A298715-6279-8645-B94E-42199F214571}"/>
                  </a:ext>
                </a:extLst>
              </p:cNvPr>
              <p:cNvSpPr txBox="1"/>
              <p:nvPr/>
            </p:nvSpPr>
            <p:spPr>
              <a:xfrm>
                <a:off x="2792501" y="1668550"/>
                <a:ext cx="654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50"/>
                  <a:t>REGION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5B04ABC-4250-C541-83C1-7A2D44B87AE4}"/>
                  </a:ext>
                </a:extLst>
              </p:cNvPr>
              <p:cNvSpPr txBox="1"/>
              <p:nvPr/>
            </p:nvSpPr>
            <p:spPr>
              <a:xfrm>
                <a:off x="3829591" y="1664672"/>
                <a:ext cx="654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50"/>
                  <a:t>REGION</a:t>
                </a: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674A990-684C-6541-A6F0-16DCE5A940B5}"/>
                  </a:ext>
                </a:extLst>
              </p:cNvPr>
              <p:cNvGrpSpPr/>
              <p:nvPr/>
            </p:nvGrpSpPr>
            <p:grpSpPr>
              <a:xfrm>
                <a:off x="2875899" y="1862957"/>
                <a:ext cx="841133" cy="921669"/>
                <a:chOff x="2875899" y="1862957"/>
                <a:chExt cx="841133" cy="921669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A3967318-1ADD-7148-9D63-708666B3D53C}"/>
                    </a:ext>
                  </a:extLst>
                </p:cNvPr>
                <p:cNvSpPr/>
                <p:nvPr/>
              </p:nvSpPr>
              <p:spPr>
                <a:xfrm>
                  <a:off x="3075901" y="2025473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5911B01-5E60-D14B-B926-10AABAF04585}"/>
                    </a:ext>
                  </a:extLst>
                </p:cNvPr>
                <p:cNvSpPr/>
                <p:nvPr/>
              </p:nvSpPr>
              <p:spPr>
                <a:xfrm>
                  <a:off x="2996885" y="1957107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7967829A-3125-CC48-91A1-E01251F364E6}"/>
                    </a:ext>
                  </a:extLst>
                </p:cNvPr>
                <p:cNvSpPr/>
                <p:nvPr/>
              </p:nvSpPr>
              <p:spPr>
                <a:xfrm>
                  <a:off x="2917869" y="1888741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6296C73D-0294-BD42-B216-54AF9D1DA87B}"/>
                    </a:ext>
                  </a:extLst>
                </p:cNvPr>
                <p:cNvSpPr txBox="1"/>
                <p:nvPr/>
              </p:nvSpPr>
              <p:spPr>
                <a:xfrm>
                  <a:off x="2875899" y="1862957"/>
                  <a:ext cx="4984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50"/>
                    <a:t>VPCs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84D040C-09B5-B947-9928-1C8BC04D3315}"/>
                    </a:ext>
                  </a:extLst>
                </p:cNvPr>
                <p:cNvSpPr txBox="1"/>
                <p:nvPr/>
              </p:nvSpPr>
              <p:spPr>
                <a:xfrm>
                  <a:off x="2982994" y="2153340"/>
                  <a:ext cx="25690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/>
                    <a:t>App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3C3E967-9BB5-BD4A-9DAE-0F0C081C7446}"/>
                    </a:ext>
                  </a:extLst>
                </p:cNvPr>
                <p:cNvSpPr txBox="1"/>
                <p:nvPr/>
              </p:nvSpPr>
              <p:spPr>
                <a:xfrm>
                  <a:off x="3244774" y="2366723"/>
                  <a:ext cx="25690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/>
                    <a:t>App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A7D844C-741B-7440-8E9D-1BCAAD33B24D}"/>
                    </a:ext>
                  </a:extLst>
                </p:cNvPr>
                <p:cNvSpPr txBox="1"/>
                <p:nvPr/>
              </p:nvSpPr>
              <p:spPr>
                <a:xfrm>
                  <a:off x="2982994" y="2366723"/>
                  <a:ext cx="25690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/>
                    <a:t>App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DFF7C53-4BA9-2E47-8EAC-1385A9DC2463}"/>
                    </a:ext>
                  </a:extLst>
                </p:cNvPr>
                <p:cNvSpPr txBox="1"/>
                <p:nvPr/>
              </p:nvSpPr>
              <p:spPr>
                <a:xfrm>
                  <a:off x="3244774" y="2153340"/>
                  <a:ext cx="25690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/>
                    <a:t>App</a:t>
                  </a: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F188DA88-287F-FD43-A84E-9A3B0418AEE1}"/>
                  </a:ext>
                </a:extLst>
              </p:cNvPr>
              <p:cNvGrpSpPr/>
              <p:nvPr/>
            </p:nvGrpSpPr>
            <p:grpSpPr>
              <a:xfrm>
                <a:off x="3919569" y="1858243"/>
                <a:ext cx="833592" cy="928793"/>
                <a:chOff x="2883440" y="1855833"/>
                <a:chExt cx="833592" cy="928793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343D9F8C-994A-384E-8FC2-FACE69E64E16}"/>
                    </a:ext>
                  </a:extLst>
                </p:cNvPr>
                <p:cNvSpPr/>
                <p:nvPr/>
              </p:nvSpPr>
              <p:spPr>
                <a:xfrm>
                  <a:off x="3075901" y="2025473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90E369F3-AFD5-F744-BDEA-BD2D1611B005}"/>
                    </a:ext>
                  </a:extLst>
                </p:cNvPr>
                <p:cNvSpPr/>
                <p:nvPr/>
              </p:nvSpPr>
              <p:spPr>
                <a:xfrm>
                  <a:off x="2996885" y="1957107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7D67CA02-189A-E648-A2C8-876D65494157}"/>
                    </a:ext>
                  </a:extLst>
                </p:cNvPr>
                <p:cNvSpPr/>
                <p:nvPr/>
              </p:nvSpPr>
              <p:spPr>
                <a:xfrm>
                  <a:off x="2917869" y="1888741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9578627A-70C2-DC49-877F-CEEDA20E04B8}"/>
                    </a:ext>
                  </a:extLst>
                </p:cNvPr>
                <p:cNvSpPr txBox="1"/>
                <p:nvPr/>
              </p:nvSpPr>
              <p:spPr>
                <a:xfrm>
                  <a:off x="2883440" y="1855833"/>
                  <a:ext cx="49842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50"/>
                    <a:t>VPCs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7D2CFCB8-AC10-0D49-8A86-E74145A33B1D}"/>
                    </a:ext>
                  </a:extLst>
                </p:cNvPr>
                <p:cNvSpPr txBox="1"/>
                <p:nvPr/>
              </p:nvSpPr>
              <p:spPr>
                <a:xfrm>
                  <a:off x="2982993" y="2153340"/>
                  <a:ext cx="25690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/>
                    <a:t>App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C50A381D-0F29-8449-8679-449A6DDA3E84}"/>
                    </a:ext>
                  </a:extLst>
                </p:cNvPr>
                <p:cNvSpPr txBox="1"/>
                <p:nvPr/>
              </p:nvSpPr>
              <p:spPr>
                <a:xfrm>
                  <a:off x="3244775" y="2366723"/>
                  <a:ext cx="25690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/>
                    <a:t>App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213A6830-9C4C-504A-8302-70988AB6BDB0}"/>
                    </a:ext>
                  </a:extLst>
                </p:cNvPr>
                <p:cNvSpPr txBox="1"/>
                <p:nvPr/>
              </p:nvSpPr>
              <p:spPr>
                <a:xfrm>
                  <a:off x="2982993" y="2366723"/>
                  <a:ext cx="25690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/>
                    <a:t>App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5A11DA9-C60E-954F-99E7-E12182A15965}"/>
                    </a:ext>
                  </a:extLst>
                </p:cNvPr>
                <p:cNvSpPr txBox="1"/>
                <p:nvPr/>
              </p:nvSpPr>
              <p:spPr>
                <a:xfrm>
                  <a:off x="3244775" y="2153340"/>
                  <a:ext cx="25690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/>
                    <a:t>App</a:t>
                  </a:r>
                </a:p>
              </p:txBody>
            </p:sp>
          </p:grpSp>
        </p:grp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F609AC58-D1F3-A844-A0DE-F771BB15DC3D}"/>
                </a:ext>
              </a:extLst>
            </p:cNvPr>
            <p:cNvSpPr/>
            <p:nvPr/>
          </p:nvSpPr>
          <p:spPr>
            <a:xfrm>
              <a:off x="3042891" y="3945995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0BAFFB32-F967-9046-AC51-5583D3D80645}"/>
                </a:ext>
              </a:extLst>
            </p:cNvPr>
            <p:cNvSpPr/>
            <p:nvPr/>
          </p:nvSpPr>
          <p:spPr>
            <a:xfrm>
              <a:off x="3390241" y="1956048"/>
              <a:ext cx="125994" cy="1259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B68EF619-DB3C-9F4D-89B5-4247B001EA03}"/>
                </a:ext>
              </a:extLst>
            </p:cNvPr>
            <p:cNvCxnSpPr>
              <a:cxnSpLocks/>
              <a:stCxn id="53" idx="2"/>
              <a:endCxn id="133" idx="0"/>
            </p:cNvCxnSpPr>
            <p:nvPr/>
          </p:nvCxnSpPr>
          <p:spPr>
            <a:xfrm flipH="1">
              <a:off x="3156582" y="2784626"/>
              <a:ext cx="239885" cy="37455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CCB26C5-D543-8F4D-9285-064C7CFB4F7E}"/>
                </a:ext>
              </a:extLst>
            </p:cNvPr>
            <p:cNvCxnSpPr>
              <a:cxnSpLocks/>
              <a:endCxn id="132" idx="0"/>
            </p:cNvCxnSpPr>
            <p:nvPr/>
          </p:nvCxnSpPr>
          <p:spPr>
            <a:xfrm>
              <a:off x="3437980" y="2779808"/>
              <a:ext cx="0" cy="379375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E82A6AC6-CCF0-BA46-9668-119A65D029BA}"/>
                </a:ext>
              </a:extLst>
            </p:cNvPr>
            <p:cNvCxnSpPr>
              <a:cxnSpLocks/>
            </p:cNvCxnSpPr>
            <p:nvPr/>
          </p:nvCxnSpPr>
          <p:spPr>
            <a:xfrm>
              <a:off x="3206294" y="2795217"/>
              <a:ext cx="237744" cy="37490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E658E871-2497-3D47-8BC4-04DCF2ABC9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5139" y="2795217"/>
              <a:ext cx="0" cy="37035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D08AAF15-2CE2-FB4F-8FA2-91EAD3EA1489}"/>
                </a:ext>
              </a:extLst>
            </p:cNvPr>
            <p:cNvSpPr/>
            <p:nvPr/>
          </p:nvSpPr>
          <p:spPr>
            <a:xfrm>
              <a:off x="3330136" y="3953774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081" name="Straight Connector 1080">
              <a:extLst>
                <a:ext uri="{FF2B5EF4-FFF2-40B4-BE49-F238E27FC236}">
                  <a16:creationId xmlns:a16="http://schemas.microsoft.com/office/drawing/2014/main" id="{045E4CF8-0B3D-A84A-B60E-DE1214D3632D}"/>
                </a:ext>
              </a:extLst>
            </p:cNvPr>
            <p:cNvCxnSpPr>
              <a:stCxn id="133" idx="4"/>
              <a:endCxn id="173" idx="0"/>
            </p:cNvCxnSpPr>
            <p:nvPr/>
          </p:nvCxnSpPr>
          <p:spPr>
            <a:xfrm>
              <a:off x="3156582" y="3386564"/>
              <a:ext cx="0" cy="55943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Connector 1082">
              <a:extLst>
                <a:ext uri="{FF2B5EF4-FFF2-40B4-BE49-F238E27FC236}">
                  <a16:creationId xmlns:a16="http://schemas.microsoft.com/office/drawing/2014/main" id="{FB431619-84C3-EA4A-9F32-8BD32A3D9EF3}"/>
                </a:ext>
              </a:extLst>
            </p:cNvPr>
            <p:cNvCxnSpPr>
              <a:cxnSpLocks/>
              <a:stCxn id="132" idx="4"/>
              <a:endCxn id="235" idx="0"/>
            </p:cNvCxnSpPr>
            <p:nvPr/>
          </p:nvCxnSpPr>
          <p:spPr>
            <a:xfrm>
              <a:off x="3437980" y="3386564"/>
              <a:ext cx="5847" cy="56721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Connector 1085">
              <a:extLst>
                <a:ext uri="{FF2B5EF4-FFF2-40B4-BE49-F238E27FC236}">
                  <a16:creationId xmlns:a16="http://schemas.microsoft.com/office/drawing/2014/main" id="{E6576BA2-8094-CA43-92B2-09BA17FD6B3B}"/>
                </a:ext>
              </a:extLst>
            </p:cNvPr>
            <p:cNvCxnSpPr>
              <a:stCxn id="133" idx="4"/>
              <a:endCxn id="235" idx="0"/>
            </p:cNvCxnSpPr>
            <p:nvPr/>
          </p:nvCxnSpPr>
          <p:spPr>
            <a:xfrm>
              <a:off x="3156582" y="3386564"/>
              <a:ext cx="287245" cy="56721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7F6A70D-C897-FD43-B559-566119BCED01}"/>
                </a:ext>
              </a:extLst>
            </p:cNvPr>
            <p:cNvCxnSpPr>
              <a:stCxn id="132" idx="4"/>
              <a:endCxn id="173" idx="0"/>
            </p:cNvCxnSpPr>
            <p:nvPr/>
          </p:nvCxnSpPr>
          <p:spPr>
            <a:xfrm flipH="1">
              <a:off x="3156582" y="3386564"/>
              <a:ext cx="281398" cy="55943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174A78A6-1C55-6C48-8EE8-7D89911D52D6}"/>
                </a:ext>
              </a:extLst>
            </p:cNvPr>
            <p:cNvSpPr/>
            <p:nvPr/>
          </p:nvSpPr>
          <p:spPr>
            <a:xfrm>
              <a:off x="4390971" y="3944196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A63F3E73-0916-4D49-B7C8-EE1C81D80CFA}"/>
                </a:ext>
              </a:extLst>
            </p:cNvPr>
            <p:cNvSpPr/>
            <p:nvPr/>
          </p:nvSpPr>
          <p:spPr>
            <a:xfrm>
              <a:off x="4109573" y="3944196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8060641D-0655-2846-9D82-E8A17E7FDE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6618" y="2781311"/>
              <a:ext cx="239885" cy="37455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A6883D58-6074-7341-A81D-CC6C3D0DF2B9}"/>
                </a:ext>
              </a:extLst>
            </p:cNvPr>
            <p:cNvCxnSpPr>
              <a:cxnSpLocks/>
            </p:cNvCxnSpPr>
            <p:nvPr/>
          </p:nvCxnSpPr>
          <p:spPr>
            <a:xfrm>
              <a:off x="4498016" y="2789019"/>
              <a:ext cx="0" cy="379375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970C1B29-5D79-BB4F-B87A-CD2462B90079}"/>
                </a:ext>
              </a:extLst>
            </p:cNvPr>
            <p:cNvCxnSpPr>
              <a:cxnSpLocks/>
            </p:cNvCxnSpPr>
            <p:nvPr/>
          </p:nvCxnSpPr>
          <p:spPr>
            <a:xfrm>
              <a:off x="4266330" y="2785639"/>
              <a:ext cx="237744" cy="37490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A9670B5-DBBB-A94F-84CF-4422AB74BE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5175" y="2785639"/>
              <a:ext cx="0" cy="37035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2511DDAF-D432-C041-82A2-734D033D7912}"/>
                </a:ext>
              </a:extLst>
            </p:cNvPr>
            <p:cNvCxnSpPr/>
            <p:nvPr/>
          </p:nvCxnSpPr>
          <p:spPr>
            <a:xfrm>
              <a:off x="4216618" y="3376986"/>
              <a:ext cx="0" cy="55943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65CFB8D9-84DF-5F4E-9BF9-F6887FBA3C4C}"/>
                </a:ext>
              </a:extLst>
            </p:cNvPr>
            <p:cNvCxnSpPr>
              <a:cxnSpLocks/>
            </p:cNvCxnSpPr>
            <p:nvPr/>
          </p:nvCxnSpPr>
          <p:spPr>
            <a:xfrm>
              <a:off x="4498016" y="3376986"/>
              <a:ext cx="5847" cy="56721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6624C862-5B0B-4E48-A436-31B890481778}"/>
                </a:ext>
              </a:extLst>
            </p:cNvPr>
            <p:cNvCxnSpPr/>
            <p:nvPr/>
          </p:nvCxnSpPr>
          <p:spPr>
            <a:xfrm>
              <a:off x="4216618" y="3376986"/>
              <a:ext cx="287245" cy="56721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3C9D659B-2F84-8448-AD66-E8A638FE5838}"/>
                </a:ext>
              </a:extLst>
            </p:cNvPr>
            <p:cNvCxnSpPr/>
            <p:nvPr/>
          </p:nvCxnSpPr>
          <p:spPr>
            <a:xfrm flipH="1">
              <a:off x="4216618" y="3376986"/>
              <a:ext cx="281398" cy="55943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B453220-2862-1F48-A4F6-B0FD0B6A565C}"/>
                </a:ext>
              </a:extLst>
            </p:cNvPr>
            <p:cNvCxnSpPr>
              <a:cxnSpLocks/>
            </p:cNvCxnSpPr>
            <p:nvPr/>
          </p:nvCxnSpPr>
          <p:spPr>
            <a:xfrm>
              <a:off x="3156582" y="3271917"/>
              <a:ext cx="1347705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CAA17C59-60CB-814C-92C3-18F7C1987722}"/>
                </a:ext>
              </a:extLst>
            </p:cNvPr>
            <p:cNvSpPr/>
            <p:nvPr/>
          </p:nvSpPr>
          <p:spPr>
            <a:xfrm>
              <a:off x="3324289" y="3159183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6EF4462F-11A5-AB47-A573-ED2E10747F77}"/>
                </a:ext>
              </a:extLst>
            </p:cNvPr>
            <p:cNvSpPr/>
            <p:nvPr/>
          </p:nvSpPr>
          <p:spPr>
            <a:xfrm>
              <a:off x="3042891" y="3159183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93DB896-C191-5946-A6BE-3585E4E1F2A8}"/>
                </a:ext>
              </a:extLst>
            </p:cNvPr>
            <p:cNvSpPr/>
            <p:nvPr/>
          </p:nvSpPr>
          <p:spPr>
            <a:xfrm>
              <a:off x="4109198" y="3159183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10486EAA-4AAD-2A49-A212-677C9FE59E00}"/>
                </a:ext>
              </a:extLst>
            </p:cNvPr>
            <p:cNvSpPr/>
            <p:nvPr/>
          </p:nvSpPr>
          <p:spPr>
            <a:xfrm>
              <a:off x="4390596" y="3159183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351C7859-A6E3-6446-A0BC-2DD0446FE9C9}"/>
                </a:ext>
              </a:extLst>
            </p:cNvPr>
            <p:cNvSpPr/>
            <p:nvPr/>
          </p:nvSpPr>
          <p:spPr>
            <a:xfrm>
              <a:off x="4393506" y="1951721"/>
              <a:ext cx="125994" cy="1259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26AFE6E-6CF5-E343-900A-5A5AEDF67127}"/>
              </a:ext>
            </a:extLst>
          </p:cNvPr>
          <p:cNvGrpSpPr/>
          <p:nvPr/>
        </p:nvGrpSpPr>
        <p:grpSpPr>
          <a:xfrm>
            <a:off x="4159436" y="1343414"/>
            <a:ext cx="1582626" cy="2164047"/>
            <a:chOff x="5031948" y="1630237"/>
            <a:chExt cx="2110168" cy="288539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4FAFE3F-3257-2241-AA86-1F23C3D133A3}"/>
                </a:ext>
              </a:extLst>
            </p:cNvPr>
            <p:cNvGrpSpPr/>
            <p:nvPr/>
          </p:nvGrpSpPr>
          <p:grpSpPr>
            <a:xfrm>
              <a:off x="5031948" y="1630237"/>
              <a:ext cx="2110168" cy="2885396"/>
              <a:chOff x="2781648" y="1630237"/>
              <a:chExt cx="2110168" cy="2885396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E4266FBB-6B4D-D344-AF62-CF0112AC36AA}"/>
                  </a:ext>
                </a:extLst>
              </p:cNvPr>
              <p:cNvGrpSpPr/>
              <p:nvPr/>
            </p:nvGrpSpPr>
            <p:grpSpPr>
              <a:xfrm>
                <a:off x="2781648" y="1630237"/>
                <a:ext cx="2110168" cy="2885396"/>
                <a:chOff x="2952282" y="2106319"/>
                <a:chExt cx="2110168" cy="2885396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E45D245E-4195-5242-AEF6-8B40C7471BA6}"/>
                    </a:ext>
                  </a:extLst>
                </p:cNvPr>
                <p:cNvSpPr/>
                <p:nvPr/>
              </p:nvSpPr>
              <p:spPr>
                <a:xfrm>
                  <a:off x="2952282" y="2106319"/>
                  <a:ext cx="2110168" cy="288539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en-US" sz="900">
                    <a:solidFill>
                      <a:sysClr val="windowText" lastClr="000000"/>
                    </a:solidFill>
                    <a:latin typeface="Calibri Light"/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CEDCDE-794C-194E-8481-D2848912239A}"/>
                    </a:ext>
                  </a:extLst>
                </p:cNvPr>
                <p:cNvSpPr/>
                <p:nvPr/>
              </p:nvSpPr>
              <p:spPr>
                <a:xfrm>
                  <a:off x="2997658" y="2161232"/>
                  <a:ext cx="980406" cy="278436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7144" algn="ctr">
                    <a:defRPr/>
                  </a:pPr>
                  <a:endParaRPr lang="en-US" sz="900">
                    <a:solidFill>
                      <a:srgbClr val="02957F"/>
                    </a:solidFill>
                    <a:latin typeface="Calibri Light"/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5B565356-4DD7-684E-BA98-C9821FFDD459}"/>
                    </a:ext>
                  </a:extLst>
                </p:cNvPr>
                <p:cNvSpPr/>
                <p:nvPr/>
              </p:nvSpPr>
              <p:spPr>
                <a:xfrm>
                  <a:off x="4036146" y="2168030"/>
                  <a:ext cx="980406" cy="2777562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en-US" sz="900">
                    <a:solidFill>
                      <a:srgbClr val="02957F"/>
                    </a:solidFill>
                    <a:latin typeface="Calibri Light"/>
                  </a:endParaRPr>
                </a:p>
              </p:txBody>
            </p: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3D1C56D-DAA9-344B-8C75-40C83E66F2AB}"/>
                  </a:ext>
                </a:extLst>
              </p:cNvPr>
              <p:cNvSpPr txBox="1"/>
              <p:nvPr/>
            </p:nvSpPr>
            <p:spPr>
              <a:xfrm>
                <a:off x="2792501" y="1668550"/>
                <a:ext cx="654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50"/>
                  <a:t>REGION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658E4FC-27BD-ED46-AC3B-1679CEBDE96E}"/>
                  </a:ext>
                </a:extLst>
              </p:cNvPr>
              <p:cNvSpPr txBox="1"/>
              <p:nvPr/>
            </p:nvSpPr>
            <p:spPr>
              <a:xfrm>
                <a:off x="3829591" y="1664672"/>
                <a:ext cx="654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50"/>
                  <a:t>REGION</a:t>
                </a:r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09A1AE6C-EDA6-3942-90B3-7251F1C9DC6B}"/>
                  </a:ext>
                </a:extLst>
              </p:cNvPr>
              <p:cNvGrpSpPr/>
              <p:nvPr/>
            </p:nvGrpSpPr>
            <p:grpSpPr>
              <a:xfrm>
                <a:off x="2869584" y="1854628"/>
                <a:ext cx="847448" cy="929998"/>
                <a:chOff x="2869584" y="1854628"/>
                <a:chExt cx="847448" cy="929998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C09442E6-8A71-C34A-9A96-DC864EBECBAB}"/>
                    </a:ext>
                  </a:extLst>
                </p:cNvPr>
                <p:cNvSpPr/>
                <p:nvPr/>
              </p:nvSpPr>
              <p:spPr>
                <a:xfrm>
                  <a:off x="3075901" y="2025473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63FCA16A-06DF-B94E-89AC-E9E46AF025A4}"/>
                    </a:ext>
                  </a:extLst>
                </p:cNvPr>
                <p:cNvSpPr/>
                <p:nvPr/>
              </p:nvSpPr>
              <p:spPr>
                <a:xfrm>
                  <a:off x="2996885" y="1957107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CECB1839-88F7-D646-A32B-C6F2703E817C}"/>
                    </a:ext>
                  </a:extLst>
                </p:cNvPr>
                <p:cNvSpPr/>
                <p:nvPr/>
              </p:nvSpPr>
              <p:spPr>
                <a:xfrm>
                  <a:off x="2917869" y="1888741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40AA2868-05F9-6D41-9C7E-BDEFDEF4A272}"/>
                    </a:ext>
                  </a:extLst>
                </p:cNvPr>
                <p:cNvSpPr txBox="1"/>
                <p:nvPr/>
              </p:nvSpPr>
              <p:spPr>
                <a:xfrm>
                  <a:off x="2869584" y="1854628"/>
                  <a:ext cx="504840" cy="276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50"/>
                    <a:t>VNet</a:t>
                  </a: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C7AC4E8-5102-944F-A9BC-C0736873B712}"/>
                    </a:ext>
                  </a:extLst>
                </p:cNvPr>
                <p:cNvSpPr txBox="1"/>
                <p:nvPr/>
              </p:nvSpPr>
              <p:spPr>
                <a:xfrm>
                  <a:off x="2982993" y="2153338"/>
                  <a:ext cx="25690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/>
                    <a:t>App</a:t>
                  </a: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A379D80C-53E4-A749-82C2-DBF89F995A0D}"/>
                    </a:ext>
                  </a:extLst>
                </p:cNvPr>
                <p:cNvSpPr txBox="1"/>
                <p:nvPr/>
              </p:nvSpPr>
              <p:spPr>
                <a:xfrm>
                  <a:off x="3244775" y="2366724"/>
                  <a:ext cx="25690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/>
                    <a:t>App</a:t>
                  </a: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34938862-77DE-3047-813F-CAEF8C689621}"/>
                    </a:ext>
                  </a:extLst>
                </p:cNvPr>
                <p:cNvSpPr txBox="1"/>
                <p:nvPr/>
              </p:nvSpPr>
              <p:spPr>
                <a:xfrm>
                  <a:off x="2982993" y="2366724"/>
                  <a:ext cx="25690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/>
                    <a:t>App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F4DE78DF-C912-8E49-B578-38CC218942E4}"/>
                    </a:ext>
                  </a:extLst>
                </p:cNvPr>
                <p:cNvSpPr txBox="1"/>
                <p:nvPr/>
              </p:nvSpPr>
              <p:spPr>
                <a:xfrm>
                  <a:off x="3244775" y="2153338"/>
                  <a:ext cx="25690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/>
                    <a:t>App</a:t>
                  </a:r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60477714-4B04-614F-974C-70A50CB486D7}"/>
                  </a:ext>
                </a:extLst>
              </p:cNvPr>
              <p:cNvGrpSpPr/>
              <p:nvPr/>
            </p:nvGrpSpPr>
            <p:grpSpPr>
              <a:xfrm>
                <a:off x="3921750" y="1851977"/>
                <a:ext cx="831411" cy="935059"/>
                <a:chOff x="2885621" y="1849567"/>
                <a:chExt cx="831411" cy="935059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0361698E-75E0-A449-A37B-17B85EDCDD91}"/>
                    </a:ext>
                  </a:extLst>
                </p:cNvPr>
                <p:cNvSpPr/>
                <p:nvPr/>
              </p:nvSpPr>
              <p:spPr>
                <a:xfrm>
                  <a:off x="3075901" y="2025473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3829179-136C-E14D-846C-23330AAF8805}"/>
                    </a:ext>
                  </a:extLst>
                </p:cNvPr>
                <p:cNvSpPr/>
                <p:nvPr/>
              </p:nvSpPr>
              <p:spPr>
                <a:xfrm>
                  <a:off x="2996885" y="1957107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DDAB347A-EE38-6046-A1A4-C812D5D28EA0}"/>
                    </a:ext>
                  </a:extLst>
                </p:cNvPr>
                <p:cNvSpPr/>
                <p:nvPr/>
              </p:nvSpPr>
              <p:spPr>
                <a:xfrm>
                  <a:off x="2917869" y="1888741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6065F57-FA24-164F-9F5C-D21DA5DC505C}"/>
                    </a:ext>
                  </a:extLst>
                </p:cNvPr>
                <p:cNvSpPr txBox="1"/>
                <p:nvPr/>
              </p:nvSpPr>
              <p:spPr>
                <a:xfrm>
                  <a:off x="2885621" y="1849567"/>
                  <a:ext cx="5539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50"/>
                    <a:t>VNets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28478C1E-E355-7A4C-830F-EB3DB28ED2A3}"/>
                    </a:ext>
                  </a:extLst>
                </p:cNvPr>
                <p:cNvSpPr txBox="1"/>
                <p:nvPr/>
              </p:nvSpPr>
              <p:spPr>
                <a:xfrm>
                  <a:off x="2982993" y="2153339"/>
                  <a:ext cx="25690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/>
                    <a:t>App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FD80464-1F70-CB45-AD84-0B207EFA64F0}"/>
                    </a:ext>
                  </a:extLst>
                </p:cNvPr>
                <p:cNvSpPr txBox="1"/>
                <p:nvPr/>
              </p:nvSpPr>
              <p:spPr>
                <a:xfrm>
                  <a:off x="3244774" y="2366723"/>
                  <a:ext cx="25690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/>
                    <a:t>App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CD668A1-057F-1249-B1FA-568982F2C690}"/>
                    </a:ext>
                  </a:extLst>
                </p:cNvPr>
                <p:cNvSpPr txBox="1"/>
                <p:nvPr/>
              </p:nvSpPr>
              <p:spPr>
                <a:xfrm>
                  <a:off x="2982993" y="2366723"/>
                  <a:ext cx="25690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/>
                    <a:t>App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8CC18915-507C-0E47-922A-22086CD64F4F}"/>
                    </a:ext>
                  </a:extLst>
                </p:cNvPr>
                <p:cNvSpPr txBox="1"/>
                <p:nvPr/>
              </p:nvSpPr>
              <p:spPr>
                <a:xfrm>
                  <a:off x="3244774" y="2153339"/>
                  <a:ext cx="25690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/>
                    <a:t>App</a:t>
                  </a:r>
                </a:p>
              </p:txBody>
            </p:sp>
          </p:grpSp>
        </p:grp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933FC117-77FD-0E4C-9391-D3FCF0437CB6}"/>
                </a:ext>
              </a:extLst>
            </p:cNvPr>
            <p:cNvSpPr/>
            <p:nvPr/>
          </p:nvSpPr>
          <p:spPr>
            <a:xfrm>
              <a:off x="5595971" y="3944196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30DACDDB-048E-594C-8646-DE2DC83A157C}"/>
                </a:ext>
              </a:extLst>
            </p:cNvPr>
            <p:cNvSpPr/>
            <p:nvPr/>
          </p:nvSpPr>
          <p:spPr>
            <a:xfrm>
              <a:off x="5314573" y="3944196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B7C69F19-5321-B443-938F-0DEF9D001C49}"/>
                </a:ext>
              </a:extLst>
            </p:cNvPr>
            <p:cNvSpPr/>
            <p:nvPr/>
          </p:nvSpPr>
          <p:spPr>
            <a:xfrm>
              <a:off x="6644103" y="3944196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D80B9B67-036C-4B40-A417-DA7D8CC17E74}"/>
                </a:ext>
              </a:extLst>
            </p:cNvPr>
            <p:cNvSpPr/>
            <p:nvPr/>
          </p:nvSpPr>
          <p:spPr>
            <a:xfrm>
              <a:off x="6362705" y="3944196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806D5FD2-FB52-F94E-B88F-9A1A7AE1E0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7267" y="2784626"/>
              <a:ext cx="239885" cy="37455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8DF292C7-D92E-204B-B5BF-A80A09B5900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665" y="2779808"/>
              <a:ext cx="0" cy="379375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4354DE3-43C4-A949-91E6-6BBD97E2D7F5}"/>
                </a:ext>
              </a:extLst>
            </p:cNvPr>
            <p:cNvCxnSpPr>
              <a:cxnSpLocks/>
            </p:cNvCxnSpPr>
            <p:nvPr/>
          </p:nvCxnSpPr>
          <p:spPr>
            <a:xfrm>
              <a:off x="5476979" y="2795217"/>
              <a:ext cx="237744" cy="37490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87D238F7-CFB8-034A-AB92-8FAC83E247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5824" y="2795217"/>
              <a:ext cx="0" cy="37035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3576036A-3C11-B348-B090-FF71C511FFAA}"/>
                </a:ext>
              </a:extLst>
            </p:cNvPr>
            <p:cNvCxnSpPr/>
            <p:nvPr/>
          </p:nvCxnSpPr>
          <p:spPr>
            <a:xfrm>
              <a:off x="5427267" y="3386564"/>
              <a:ext cx="0" cy="55943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5BCFA1B-85E7-EF44-989D-8C6EC4E6BD93}"/>
                </a:ext>
              </a:extLst>
            </p:cNvPr>
            <p:cNvCxnSpPr>
              <a:cxnSpLocks/>
            </p:cNvCxnSpPr>
            <p:nvPr/>
          </p:nvCxnSpPr>
          <p:spPr>
            <a:xfrm>
              <a:off x="5708665" y="3386564"/>
              <a:ext cx="5847" cy="56721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1F91B88D-7092-384A-8171-E124E2456CB6}"/>
                </a:ext>
              </a:extLst>
            </p:cNvPr>
            <p:cNvCxnSpPr/>
            <p:nvPr/>
          </p:nvCxnSpPr>
          <p:spPr>
            <a:xfrm>
              <a:off x="5427267" y="3386564"/>
              <a:ext cx="287245" cy="56721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3F94E423-FE3C-E34D-95FF-EE268597BA85}"/>
                </a:ext>
              </a:extLst>
            </p:cNvPr>
            <p:cNvCxnSpPr/>
            <p:nvPr/>
          </p:nvCxnSpPr>
          <p:spPr>
            <a:xfrm flipH="1">
              <a:off x="5427267" y="3386564"/>
              <a:ext cx="281398" cy="55943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15A4F1DB-1A99-1440-B1E8-388FE2640B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8837" y="2789947"/>
              <a:ext cx="239885" cy="37455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0FB2F909-1A0D-6447-8BF1-31D83F0EFEE5}"/>
                </a:ext>
              </a:extLst>
            </p:cNvPr>
            <p:cNvCxnSpPr>
              <a:cxnSpLocks/>
            </p:cNvCxnSpPr>
            <p:nvPr/>
          </p:nvCxnSpPr>
          <p:spPr>
            <a:xfrm>
              <a:off x="6750235" y="2785129"/>
              <a:ext cx="0" cy="379375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D4CFE541-1432-3A4D-867E-83BB8B7630F8}"/>
                </a:ext>
              </a:extLst>
            </p:cNvPr>
            <p:cNvCxnSpPr>
              <a:cxnSpLocks/>
            </p:cNvCxnSpPr>
            <p:nvPr/>
          </p:nvCxnSpPr>
          <p:spPr>
            <a:xfrm>
              <a:off x="6518549" y="2800538"/>
              <a:ext cx="237744" cy="37490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C3C5A9CC-58F1-4C42-B587-A41B78DDDF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7394" y="2800538"/>
              <a:ext cx="0" cy="37035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834893D6-8797-234E-9BBC-DE5D168BC94E}"/>
                </a:ext>
              </a:extLst>
            </p:cNvPr>
            <p:cNvCxnSpPr/>
            <p:nvPr/>
          </p:nvCxnSpPr>
          <p:spPr>
            <a:xfrm>
              <a:off x="6468837" y="3391885"/>
              <a:ext cx="0" cy="55943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524DCCC9-CED7-AE4F-B7FF-3556C988E256}"/>
                </a:ext>
              </a:extLst>
            </p:cNvPr>
            <p:cNvCxnSpPr>
              <a:cxnSpLocks/>
            </p:cNvCxnSpPr>
            <p:nvPr/>
          </p:nvCxnSpPr>
          <p:spPr>
            <a:xfrm>
              <a:off x="6750235" y="3391885"/>
              <a:ext cx="5847" cy="56721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B8D3F6E7-DFE3-B141-9D19-8D9CDED08B82}"/>
                </a:ext>
              </a:extLst>
            </p:cNvPr>
            <p:cNvCxnSpPr/>
            <p:nvPr/>
          </p:nvCxnSpPr>
          <p:spPr>
            <a:xfrm>
              <a:off x="6468837" y="3391885"/>
              <a:ext cx="287245" cy="56721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B2E39402-B746-8945-B80E-1BBB69E7844A}"/>
                </a:ext>
              </a:extLst>
            </p:cNvPr>
            <p:cNvCxnSpPr/>
            <p:nvPr/>
          </p:nvCxnSpPr>
          <p:spPr>
            <a:xfrm flipH="1">
              <a:off x="6468837" y="3391885"/>
              <a:ext cx="281398" cy="55943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3D31237-6357-FB4C-A2A4-3542E1A5EB42}"/>
                </a:ext>
              </a:extLst>
            </p:cNvPr>
            <p:cNvSpPr/>
            <p:nvPr/>
          </p:nvSpPr>
          <p:spPr>
            <a:xfrm>
              <a:off x="5595596" y="3159183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679CF89-9171-DE4C-AF4C-25A920E7DB21}"/>
                </a:ext>
              </a:extLst>
            </p:cNvPr>
            <p:cNvSpPr/>
            <p:nvPr/>
          </p:nvSpPr>
          <p:spPr>
            <a:xfrm>
              <a:off x="5314198" y="3159183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96BA238-1FD4-B749-B22F-8D2B2D738B40}"/>
                </a:ext>
              </a:extLst>
            </p:cNvPr>
            <p:cNvSpPr/>
            <p:nvPr/>
          </p:nvSpPr>
          <p:spPr>
            <a:xfrm>
              <a:off x="6643728" y="3159183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2E0846A4-4FE6-FF47-B873-7D83D9858C98}"/>
                </a:ext>
              </a:extLst>
            </p:cNvPr>
            <p:cNvSpPr/>
            <p:nvPr/>
          </p:nvSpPr>
          <p:spPr>
            <a:xfrm>
              <a:off x="6362330" y="3159183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0B2F2575-DB4D-1F4A-AA09-319848821210}"/>
                </a:ext>
              </a:extLst>
            </p:cNvPr>
            <p:cNvSpPr/>
            <p:nvPr/>
          </p:nvSpPr>
          <p:spPr>
            <a:xfrm>
              <a:off x="5606447" y="1954105"/>
              <a:ext cx="125994" cy="1259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91A4B648-3FF4-824F-9E0D-6166CFB72A01}"/>
                </a:ext>
              </a:extLst>
            </p:cNvPr>
            <p:cNvSpPr/>
            <p:nvPr/>
          </p:nvSpPr>
          <p:spPr>
            <a:xfrm>
              <a:off x="6644103" y="1956274"/>
              <a:ext cx="125994" cy="1259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F782395D-21C5-4748-924A-DAE2788361AD}"/>
              </a:ext>
            </a:extLst>
          </p:cNvPr>
          <p:cNvGrpSpPr/>
          <p:nvPr/>
        </p:nvGrpSpPr>
        <p:grpSpPr>
          <a:xfrm>
            <a:off x="5847161" y="1343414"/>
            <a:ext cx="1582626" cy="2164047"/>
            <a:chOff x="7282248" y="1630237"/>
            <a:chExt cx="2110168" cy="2885396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0B3F83C8-BD53-FC47-8EE2-1190F3EC4550}"/>
                </a:ext>
              </a:extLst>
            </p:cNvPr>
            <p:cNvGrpSpPr/>
            <p:nvPr/>
          </p:nvGrpSpPr>
          <p:grpSpPr>
            <a:xfrm>
              <a:off x="7282248" y="1630237"/>
              <a:ext cx="2110168" cy="2885396"/>
              <a:chOff x="2781648" y="1630237"/>
              <a:chExt cx="2110168" cy="2885396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AEA50B98-CD5D-CF4C-9B71-6C655012344D}"/>
                  </a:ext>
                </a:extLst>
              </p:cNvPr>
              <p:cNvGrpSpPr/>
              <p:nvPr/>
            </p:nvGrpSpPr>
            <p:grpSpPr>
              <a:xfrm>
                <a:off x="2781648" y="1630237"/>
                <a:ext cx="2110168" cy="2885396"/>
                <a:chOff x="2952282" y="2106319"/>
                <a:chExt cx="2110168" cy="2885396"/>
              </a:xfrm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90090E65-0608-8847-82FB-AC32E4341008}"/>
                    </a:ext>
                  </a:extLst>
                </p:cNvPr>
                <p:cNvSpPr/>
                <p:nvPr/>
              </p:nvSpPr>
              <p:spPr>
                <a:xfrm>
                  <a:off x="2952282" y="2106319"/>
                  <a:ext cx="2110168" cy="288539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en-US" sz="900">
                    <a:solidFill>
                      <a:sysClr val="windowText" lastClr="000000"/>
                    </a:solidFill>
                    <a:latin typeface="Calibri Light"/>
                  </a:endParaRP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4313AC4C-E6F0-6A40-9A4D-E2B682F3A83F}"/>
                    </a:ext>
                  </a:extLst>
                </p:cNvPr>
                <p:cNvSpPr/>
                <p:nvPr/>
              </p:nvSpPr>
              <p:spPr>
                <a:xfrm>
                  <a:off x="2997658" y="2161232"/>
                  <a:ext cx="980406" cy="278436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7144" algn="ctr">
                    <a:defRPr/>
                  </a:pPr>
                  <a:endParaRPr lang="en-US" sz="900">
                    <a:solidFill>
                      <a:srgbClr val="02957F"/>
                    </a:solidFill>
                    <a:latin typeface="Calibri Light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A51A426C-37BF-4E40-B08E-8361B1EC2CDF}"/>
                    </a:ext>
                  </a:extLst>
                </p:cNvPr>
                <p:cNvSpPr/>
                <p:nvPr/>
              </p:nvSpPr>
              <p:spPr>
                <a:xfrm>
                  <a:off x="4036146" y="2168030"/>
                  <a:ext cx="980406" cy="2777562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en-US" sz="900">
                    <a:solidFill>
                      <a:srgbClr val="02957F"/>
                    </a:solidFill>
                    <a:latin typeface="Calibri Light"/>
                  </a:endParaRPr>
                </a:p>
              </p:txBody>
            </p:sp>
          </p:grp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8F29BA8-9B0C-544A-94A7-09B4890DE55D}"/>
                  </a:ext>
                </a:extLst>
              </p:cNvPr>
              <p:cNvSpPr txBox="1"/>
              <p:nvPr/>
            </p:nvSpPr>
            <p:spPr>
              <a:xfrm>
                <a:off x="2792501" y="1668550"/>
                <a:ext cx="654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50"/>
                  <a:t>REGION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96EBF14-0BAE-9C4A-A14C-1F4B1FC96BAD}"/>
                  </a:ext>
                </a:extLst>
              </p:cNvPr>
              <p:cNvSpPr txBox="1"/>
              <p:nvPr/>
            </p:nvSpPr>
            <p:spPr>
              <a:xfrm>
                <a:off x="3829591" y="1664672"/>
                <a:ext cx="654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50"/>
                  <a:t>REGION</a:t>
                </a:r>
              </a:p>
            </p:txBody>
          </p: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96CBDF15-A695-9A47-BA9F-93B3D917C74D}"/>
                  </a:ext>
                </a:extLst>
              </p:cNvPr>
              <p:cNvGrpSpPr/>
              <p:nvPr/>
            </p:nvGrpSpPr>
            <p:grpSpPr>
              <a:xfrm>
                <a:off x="2871462" y="1849501"/>
                <a:ext cx="845570" cy="935125"/>
                <a:chOff x="2871462" y="1849501"/>
                <a:chExt cx="845570" cy="935125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2FA356AE-5A13-FD40-90E7-DCE572FF956D}"/>
                    </a:ext>
                  </a:extLst>
                </p:cNvPr>
                <p:cNvSpPr/>
                <p:nvPr/>
              </p:nvSpPr>
              <p:spPr>
                <a:xfrm>
                  <a:off x="3075901" y="2025473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5559EE5E-6F4D-9E43-BEEE-FAC74B1F848A}"/>
                    </a:ext>
                  </a:extLst>
                </p:cNvPr>
                <p:cNvSpPr/>
                <p:nvPr/>
              </p:nvSpPr>
              <p:spPr>
                <a:xfrm>
                  <a:off x="2996885" y="1957107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01783FD1-D392-B543-AD3F-C58D79F7C4F7}"/>
                    </a:ext>
                  </a:extLst>
                </p:cNvPr>
                <p:cNvSpPr/>
                <p:nvPr/>
              </p:nvSpPr>
              <p:spPr>
                <a:xfrm>
                  <a:off x="2917869" y="1888741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C24FD16A-A27D-4C41-900E-1820C5FB6FB8}"/>
                    </a:ext>
                  </a:extLst>
                </p:cNvPr>
                <p:cNvSpPr txBox="1"/>
                <p:nvPr/>
              </p:nvSpPr>
              <p:spPr>
                <a:xfrm>
                  <a:off x="2871462" y="1849501"/>
                  <a:ext cx="4984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50"/>
                    <a:t>VPCs</a:t>
                  </a: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9D484C24-5737-234C-A6C3-328605E0C597}"/>
                    </a:ext>
                  </a:extLst>
                </p:cNvPr>
                <p:cNvSpPr txBox="1"/>
                <p:nvPr/>
              </p:nvSpPr>
              <p:spPr>
                <a:xfrm>
                  <a:off x="2982993" y="2153340"/>
                  <a:ext cx="25690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/>
                    <a:t>App</a:t>
                  </a: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D409FBBB-3F2D-5543-ADE5-CA1498DE474C}"/>
                    </a:ext>
                  </a:extLst>
                </p:cNvPr>
                <p:cNvSpPr txBox="1"/>
                <p:nvPr/>
              </p:nvSpPr>
              <p:spPr>
                <a:xfrm>
                  <a:off x="3244774" y="2366723"/>
                  <a:ext cx="25690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/>
                    <a:t>App</a:t>
                  </a: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05F62C03-AC4B-6443-BC97-C37940634DBB}"/>
                    </a:ext>
                  </a:extLst>
                </p:cNvPr>
                <p:cNvSpPr txBox="1"/>
                <p:nvPr/>
              </p:nvSpPr>
              <p:spPr>
                <a:xfrm>
                  <a:off x="2982993" y="2366723"/>
                  <a:ext cx="25690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/>
                    <a:t>App</a:t>
                  </a:r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0FABF720-A9ED-E547-B8B6-FF953C9049E6}"/>
                    </a:ext>
                  </a:extLst>
                </p:cNvPr>
                <p:cNvSpPr txBox="1"/>
                <p:nvPr/>
              </p:nvSpPr>
              <p:spPr>
                <a:xfrm>
                  <a:off x="3244774" y="2153340"/>
                  <a:ext cx="25690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/>
                    <a:t>App</a:t>
                  </a:r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3BCEE68A-357B-FD42-BE08-A668FBFF21D2}"/>
                  </a:ext>
                </a:extLst>
              </p:cNvPr>
              <p:cNvGrpSpPr/>
              <p:nvPr/>
            </p:nvGrpSpPr>
            <p:grpSpPr>
              <a:xfrm>
                <a:off x="3919405" y="1864671"/>
                <a:ext cx="833756" cy="922365"/>
                <a:chOff x="2883276" y="1862261"/>
                <a:chExt cx="833756" cy="922365"/>
              </a:xfrm>
            </p:grpSpPr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F364ECF9-716B-7E4A-AF5C-2E1CE98FE671}"/>
                    </a:ext>
                  </a:extLst>
                </p:cNvPr>
                <p:cNvSpPr/>
                <p:nvPr/>
              </p:nvSpPr>
              <p:spPr>
                <a:xfrm>
                  <a:off x="3075901" y="2025473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4C740556-605D-5242-B8D2-B65631944129}"/>
                    </a:ext>
                  </a:extLst>
                </p:cNvPr>
                <p:cNvSpPr/>
                <p:nvPr/>
              </p:nvSpPr>
              <p:spPr>
                <a:xfrm>
                  <a:off x="2996885" y="1957107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E7BFF38-548E-7348-8301-8F6A761EDF2F}"/>
                    </a:ext>
                  </a:extLst>
                </p:cNvPr>
                <p:cNvSpPr/>
                <p:nvPr/>
              </p:nvSpPr>
              <p:spPr>
                <a:xfrm>
                  <a:off x="2917869" y="1888741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96011AAF-DF45-6A43-8BB3-3586F29C1B5F}"/>
                    </a:ext>
                  </a:extLst>
                </p:cNvPr>
                <p:cNvSpPr txBox="1"/>
                <p:nvPr/>
              </p:nvSpPr>
              <p:spPr>
                <a:xfrm>
                  <a:off x="2883276" y="1862261"/>
                  <a:ext cx="49842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50"/>
                    <a:t>VPCs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08279F43-2504-A747-9B52-BCE79547DCFE}"/>
                    </a:ext>
                  </a:extLst>
                </p:cNvPr>
                <p:cNvSpPr txBox="1"/>
                <p:nvPr/>
              </p:nvSpPr>
              <p:spPr>
                <a:xfrm>
                  <a:off x="2982993" y="2153340"/>
                  <a:ext cx="25690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/>
                    <a:t>App</a:t>
                  </a: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E02335AC-4321-F449-808E-B934581D731A}"/>
                    </a:ext>
                  </a:extLst>
                </p:cNvPr>
                <p:cNvSpPr txBox="1"/>
                <p:nvPr/>
              </p:nvSpPr>
              <p:spPr>
                <a:xfrm>
                  <a:off x="3244775" y="2366723"/>
                  <a:ext cx="25690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/>
                    <a:t>App</a:t>
                  </a: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1B0B2796-EED5-7840-840D-1C024D3EF170}"/>
                    </a:ext>
                  </a:extLst>
                </p:cNvPr>
                <p:cNvSpPr txBox="1"/>
                <p:nvPr/>
              </p:nvSpPr>
              <p:spPr>
                <a:xfrm>
                  <a:off x="2982993" y="2366723"/>
                  <a:ext cx="25690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/>
                    <a:t>App</a:t>
                  </a:r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C49C661B-615C-2640-B7DA-9123979EBCD7}"/>
                    </a:ext>
                  </a:extLst>
                </p:cNvPr>
                <p:cNvSpPr txBox="1"/>
                <p:nvPr/>
              </p:nvSpPr>
              <p:spPr>
                <a:xfrm>
                  <a:off x="3244775" y="2153340"/>
                  <a:ext cx="25690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/>
                    <a:t>App</a:t>
                  </a:r>
                </a:p>
              </p:txBody>
            </p:sp>
          </p:grpSp>
        </p:grp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B41BD07A-3B75-7447-AB4A-26966D3B7BC7}"/>
                </a:ext>
              </a:extLst>
            </p:cNvPr>
            <p:cNvSpPr/>
            <p:nvPr/>
          </p:nvSpPr>
          <p:spPr>
            <a:xfrm>
              <a:off x="7830971" y="3944196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66EC4E6B-C8CF-B74E-8409-1D7A53EAAD0C}"/>
                </a:ext>
              </a:extLst>
            </p:cNvPr>
            <p:cNvSpPr/>
            <p:nvPr/>
          </p:nvSpPr>
          <p:spPr>
            <a:xfrm>
              <a:off x="7549573" y="3944196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270A9AA8-4B1A-FF40-BFA5-C6ED3078105A}"/>
                </a:ext>
              </a:extLst>
            </p:cNvPr>
            <p:cNvSpPr/>
            <p:nvPr/>
          </p:nvSpPr>
          <p:spPr>
            <a:xfrm>
              <a:off x="8911139" y="3944196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77F1DAFA-B2CB-2245-9DAB-68A2BAD29559}"/>
                </a:ext>
              </a:extLst>
            </p:cNvPr>
            <p:cNvSpPr/>
            <p:nvPr/>
          </p:nvSpPr>
          <p:spPr>
            <a:xfrm>
              <a:off x="8629741" y="3944196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929BF550-6846-FB43-88ED-E9EB40224D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50918" y="2789947"/>
              <a:ext cx="239885" cy="37455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0FDEF11F-7BB0-854F-8A2F-46FC94EE1C26}"/>
                </a:ext>
              </a:extLst>
            </p:cNvPr>
            <p:cNvCxnSpPr>
              <a:cxnSpLocks/>
            </p:cNvCxnSpPr>
            <p:nvPr/>
          </p:nvCxnSpPr>
          <p:spPr>
            <a:xfrm>
              <a:off x="7932316" y="2785129"/>
              <a:ext cx="0" cy="379375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63502800-638E-FF4A-A0AD-A319BA5AEEC7}"/>
                </a:ext>
              </a:extLst>
            </p:cNvPr>
            <p:cNvCxnSpPr>
              <a:cxnSpLocks/>
            </p:cNvCxnSpPr>
            <p:nvPr/>
          </p:nvCxnSpPr>
          <p:spPr>
            <a:xfrm>
              <a:off x="7700630" y="2800538"/>
              <a:ext cx="237744" cy="37490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EE355A3D-C070-824C-9DC9-5CCDB22235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9475" y="2800538"/>
              <a:ext cx="0" cy="37035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2AF0FACF-8756-7241-B1C0-6BAE1F838E7E}"/>
                </a:ext>
              </a:extLst>
            </p:cNvPr>
            <p:cNvCxnSpPr/>
            <p:nvPr/>
          </p:nvCxnSpPr>
          <p:spPr>
            <a:xfrm>
              <a:off x="7650918" y="3391885"/>
              <a:ext cx="0" cy="55943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EDA23CBB-22EF-424F-BCA5-599DA7E68C2C}"/>
                </a:ext>
              </a:extLst>
            </p:cNvPr>
            <p:cNvCxnSpPr>
              <a:cxnSpLocks/>
            </p:cNvCxnSpPr>
            <p:nvPr/>
          </p:nvCxnSpPr>
          <p:spPr>
            <a:xfrm>
              <a:off x="7932316" y="3391885"/>
              <a:ext cx="5847" cy="56721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38585092-C384-5249-B740-B9D20353BEA2}"/>
                </a:ext>
              </a:extLst>
            </p:cNvPr>
            <p:cNvCxnSpPr/>
            <p:nvPr/>
          </p:nvCxnSpPr>
          <p:spPr>
            <a:xfrm>
              <a:off x="7650918" y="3391885"/>
              <a:ext cx="287245" cy="56721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54CA3332-AF30-DF40-9E18-F0706ED2B96F}"/>
                </a:ext>
              </a:extLst>
            </p:cNvPr>
            <p:cNvCxnSpPr/>
            <p:nvPr/>
          </p:nvCxnSpPr>
          <p:spPr>
            <a:xfrm flipH="1">
              <a:off x="7650918" y="3391885"/>
              <a:ext cx="281398" cy="55943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138F704E-429B-9C4E-AAD8-BB9DF6BF78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40263" y="2784626"/>
              <a:ext cx="239885" cy="37455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AAD932BA-DAC0-E146-8D80-745DAE011D68}"/>
                </a:ext>
              </a:extLst>
            </p:cNvPr>
            <p:cNvCxnSpPr>
              <a:cxnSpLocks/>
            </p:cNvCxnSpPr>
            <p:nvPr/>
          </p:nvCxnSpPr>
          <p:spPr>
            <a:xfrm>
              <a:off x="9021661" y="2779808"/>
              <a:ext cx="0" cy="379375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8078333-B0E0-8A41-85C0-BB03FBA7D38E}"/>
                </a:ext>
              </a:extLst>
            </p:cNvPr>
            <p:cNvCxnSpPr>
              <a:cxnSpLocks/>
            </p:cNvCxnSpPr>
            <p:nvPr/>
          </p:nvCxnSpPr>
          <p:spPr>
            <a:xfrm>
              <a:off x="8789975" y="2795217"/>
              <a:ext cx="237744" cy="37490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C6ADF995-4A62-D541-A8F7-CE2C3226C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38820" y="2795217"/>
              <a:ext cx="0" cy="37035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78F4ADAE-9CF9-5343-91B2-D848D04517C1}"/>
                </a:ext>
              </a:extLst>
            </p:cNvPr>
            <p:cNvCxnSpPr/>
            <p:nvPr/>
          </p:nvCxnSpPr>
          <p:spPr>
            <a:xfrm>
              <a:off x="8740263" y="3386564"/>
              <a:ext cx="0" cy="55943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4FAD67C9-6386-5F40-B3C4-7E77CD7B7AC0}"/>
                </a:ext>
              </a:extLst>
            </p:cNvPr>
            <p:cNvCxnSpPr>
              <a:cxnSpLocks/>
            </p:cNvCxnSpPr>
            <p:nvPr/>
          </p:nvCxnSpPr>
          <p:spPr>
            <a:xfrm>
              <a:off x="9021661" y="3386564"/>
              <a:ext cx="5847" cy="56721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BF3FAB66-534D-1B48-9B00-3A3DC3135C53}"/>
                </a:ext>
              </a:extLst>
            </p:cNvPr>
            <p:cNvCxnSpPr/>
            <p:nvPr/>
          </p:nvCxnSpPr>
          <p:spPr>
            <a:xfrm>
              <a:off x="8740263" y="3386564"/>
              <a:ext cx="287245" cy="56721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59901F6A-0B76-D241-9CB4-3CB66B25DAC5}"/>
                </a:ext>
              </a:extLst>
            </p:cNvPr>
            <p:cNvCxnSpPr/>
            <p:nvPr/>
          </p:nvCxnSpPr>
          <p:spPr>
            <a:xfrm flipH="1">
              <a:off x="8740263" y="3386564"/>
              <a:ext cx="281398" cy="55943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98FB76ED-A7B6-1C45-965D-DFFCB89B9DA0}"/>
                </a:ext>
              </a:extLst>
            </p:cNvPr>
            <p:cNvSpPr/>
            <p:nvPr/>
          </p:nvSpPr>
          <p:spPr>
            <a:xfrm>
              <a:off x="7830596" y="3159183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9C583A6A-9814-AF44-9B2C-FAB0A1B71E0E}"/>
                </a:ext>
              </a:extLst>
            </p:cNvPr>
            <p:cNvSpPr/>
            <p:nvPr/>
          </p:nvSpPr>
          <p:spPr>
            <a:xfrm>
              <a:off x="7549198" y="3159183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E69821CA-B2E7-4743-9A5B-331A7BE52277}"/>
                </a:ext>
              </a:extLst>
            </p:cNvPr>
            <p:cNvSpPr/>
            <p:nvPr/>
          </p:nvSpPr>
          <p:spPr>
            <a:xfrm>
              <a:off x="8910764" y="3159183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DBDAEA0A-E228-E646-A503-B406D8D9A683}"/>
                </a:ext>
              </a:extLst>
            </p:cNvPr>
            <p:cNvSpPr/>
            <p:nvPr/>
          </p:nvSpPr>
          <p:spPr>
            <a:xfrm>
              <a:off x="8629366" y="3159183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D1F20808-BE84-BF4A-A69F-B51EEBAC4405}"/>
                </a:ext>
              </a:extLst>
            </p:cNvPr>
            <p:cNvSpPr/>
            <p:nvPr/>
          </p:nvSpPr>
          <p:spPr>
            <a:xfrm>
              <a:off x="7842657" y="1958106"/>
              <a:ext cx="125994" cy="1259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B93AD794-ED72-3746-9D2F-CC03B7F24A8C}"/>
                </a:ext>
              </a:extLst>
            </p:cNvPr>
            <p:cNvSpPr/>
            <p:nvPr/>
          </p:nvSpPr>
          <p:spPr>
            <a:xfrm>
              <a:off x="8908601" y="1947980"/>
              <a:ext cx="125994" cy="1259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5514B019-765B-FC43-9FE7-C6975674F05E}"/>
              </a:ext>
            </a:extLst>
          </p:cNvPr>
          <p:cNvGrpSpPr/>
          <p:nvPr/>
        </p:nvGrpSpPr>
        <p:grpSpPr>
          <a:xfrm>
            <a:off x="7949721" y="2181853"/>
            <a:ext cx="1073268" cy="595597"/>
            <a:chOff x="9824251" y="2181515"/>
            <a:chExt cx="1853782" cy="1028733"/>
          </a:xfrm>
        </p:grpSpPr>
        <p:pic>
          <p:nvPicPr>
            <p:cNvPr id="354" name="Picture 353">
              <a:extLst>
                <a:ext uri="{FF2B5EF4-FFF2-40B4-BE49-F238E27FC236}">
                  <a16:creationId xmlns:a16="http://schemas.microsoft.com/office/drawing/2014/main" id="{7D3B4AB2-14B6-D24B-BB91-5732DD203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24251" y="2181515"/>
              <a:ext cx="1853782" cy="1028733"/>
            </a:xfrm>
            <a:prstGeom prst="rect">
              <a:avLst/>
            </a:prstGeom>
          </p:spPr>
        </p:pic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F208F06E-C84D-F045-8CEE-8BEB87EABB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116970" y="2292504"/>
              <a:ext cx="1280297" cy="709641"/>
            </a:xfrm>
            <a:prstGeom prst="rect">
              <a:avLst/>
            </a:prstGeom>
          </p:spPr>
        </p:pic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63A783B0-390E-3A4A-B934-56097D6CDA46}"/>
              </a:ext>
            </a:extLst>
          </p:cNvPr>
          <p:cNvSpPr txBox="1"/>
          <p:nvPr/>
        </p:nvSpPr>
        <p:spPr>
          <a:xfrm>
            <a:off x="195457" y="1092551"/>
            <a:ext cx="1643218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b="1" dirty="0" err="1"/>
              <a:t>Multicloud</a:t>
            </a:r>
            <a:r>
              <a:rPr lang="en-US" sz="1050" b="1" dirty="0"/>
              <a:t>, </a:t>
            </a:r>
            <a:br>
              <a:rPr lang="en-US" sz="1050" b="1" dirty="0"/>
            </a:br>
            <a:r>
              <a:rPr lang="en-US" sz="1050" b="1" dirty="0"/>
              <a:t>Multi-Region, Multi-Account</a:t>
            </a:r>
          </a:p>
          <a:p>
            <a:endParaRPr lang="en-US" sz="1050" b="1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b="1" dirty="0"/>
              <a:t>Repeatable Network Design and Infrastructure as Code Automation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050" b="1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b="1" dirty="0"/>
              <a:t>Service Insertion and Chaining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050" b="1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b="1" dirty="0"/>
              <a:t>Consistent Security Policy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050" b="1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b="1" dirty="0"/>
              <a:t>Common Operational Visibility and Control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7CD282B8-3CE3-7F4B-8987-096910CBFC11}"/>
              </a:ext>
            </a:extLst>
          </p:cNvPr>
          <p:cNvGrpSpPr/>
          <p:nvPr/>
        </p:nvGrpSpPr>
        <p:grpSpPr>
          <a:xfrm>
            <a:off x="2000984" y="1484569"/>
            <a:ext cx="4946467" cy="1830959"/>
            <a:chOff x="2667978" y="1979425"/>
            <a:chExt cx="6595289" cy="2441278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00A296D-F794-DB43-B6E7-F37A1F1FF7A6}"/>
                </a:ext>
              </a:extLst>
            </p:cNvPr>
            <p:cNvGrpSpPr/>
            <p:nvPr/>
          </p:nvGrpSpPr>
          <p:grpSpPr>
            <a:xfrm>
              <a:off x="6919234" y="4010858"/>
              <a:ext cx="382689" cy="382689"/>
              <a:chOff x="9067188" y="4815904"/>
              <a:chExt cx="382689" cy="382689"/>
            </a:xfrm>
          </p:grpSpPr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A995696C-2C26-1345-A54F-0E11F8889DB0}"/>
                  </a:ext>
                </a:extLst>
              </p:cNvPr>
              <p:cNvSpPr/>
              <p:nvPr/>
            </p:nvSpPr>
            <p:spPr>
              <a:xfrm>
                <a:off x="9134475" y="4876800"/>
                <a:ext cx="244475" cy="276225"/>
              </a:xfrm>
              <a:custGeom>
                <a:avLst/>
                <a:gdLst>
                  <a:gd name="connsiteX0" fmla="*/ 101600 w 244475"/>
                  <a:gd name="connsiteY0" fmla="*/ 0 h 276225"/>
                  <a:gd name="connsiteX1" fmla="*/ 0 w 244475"/>
                  <a:gd name="connsiteY1" fmla="*/ 66675 h 276225"/>
                  <a:gd name="connsiteX2" fmla="*/ 22225 w 244475"/>
                  <a:gd name="connsiteY2" fmla="*/ 203200 h 276225"/>
                  <a:gd name="connsiteX3" fmla="*/ 127000 w 244475"/>
                  <a:gd name="connsiteY3" fmla="*/ 276225 h 276225"/>
                  <a:gd name="connsiteX4" fmla="*/ 244475 w 244475"/>
                  <a:gd name="connsiteY4" fmla="*/ 190500 h 276225"/>
                  <a:gd name="connsiteX5" fmla="*/ 244475 w 244475"/>
                  <a:gd name="connsiteY5" fmla="*/ 41275 h 276225"/>
                  <a:gd name="connsiteX6" fmla="*/ 101600 w 244475"/>
                  <a:gd name="connsiteY6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4475" h="276225">
                    <a:moveTo>
                      <a:pt x="101600" y="0"/>
                    </a:moveTo>
                    <a:lnTo>
                      <a:pt x="0" y="66675"/>
                    </a:lnTo>
                    <a:lnTo>
                      <a:pt x="22225" y="203200"/>
                    </a:lnTo>
                    <a:lnTo>
                      <a:pt x="127000" y="276225"/>
                    </a:lnTo>
                    <a:lnTo>
                      <a:pt x="244475" y="190500"/>
                    </a:lnTo>
                    <a:lnTo>
                      <a:pt x="244475" y="41275"/>
                    </a:lnTo>
                    <a:lnTo>
                      <a:pt x="1016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pic>
            <p:nvPicPr>
              <p:cNvPr id="189" name="Picture 188">
                <a:extLst>
                  <a:ext uri="{FF2B5EF4-FFF2-40B4-BE49-F238E27FC236}">
                    <a16:creationId xmlns:a16="http://schemas.microsoft.com/office/drawing/2014/main" id="{B61A78F0-0F49-AE4D-ADAC-6F98FA1393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67188" y="4815904"/>
                <a:ext cx="382689" cy="382689"/>
              </a:xfrm>
              <a:prstGeom prst="rect">
                <a:avLst/>
              </a:prstGeom>
            </p:spPr>
          </p:pic>
        </p:grp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0C981ADA-2366-4343-90B5-CB4BB2830C34}"/>
                </a:ext>
              </a:extLst>
            </p:cNvPr>
            <p:cNvGrpSpPr/>
            <p:nvPr/>
          </p:nvGrpSpPr>
          <p:grpSpPr>
            <a:xfrm>
              <a:off x="4700019" y="4024335"/>
              <a:ext cx="382689" cy="382689"/>
              <a:chOff x="9067188" y="4815904"/>
              <a:chExt cx="382689" cy="382689"/>
            </a:xfrm>
          </p:grpSpPr>
          <p:sp>
            <p:nvSpPr>
              <p:cNvPr id="332" name="Freeform 331">
                <a:extLst>
                  <a:ext uri="{FF2B5EF4-FFF2-40B4-BE49-F238E27FC236}">
                    <a16:creationId xmlns:a16="http://schemas.microsoft.com/office/drawing/2014/main" id="{A90FDC16-C0B7-DB41-820E-5246DEC24FA9}"/>
                  </a:ext>
                </a:extLst>
              </p:cNvPr>
              <p:cNvSpPr/>
              <p:nvPr/>
            </p:nvSpPr>
            <p:spPr>
              <a:xfrm>
                <a:off x="9134475" y="4876800"/>
                <a:ext cx="244475" cy="276225"/>
              </a:xfrm>
              <a:custGeom>
                <a:avLst/>
                <a:gdLst>
                  <a:gd name="connsiteX0" fmla="*/ 101600 w 244475"/>
                  <a:gd name="connsiteY0" fmla="*/ 0 h 276225"/>
                  <a:gd name="connsiteX1" fmla="*/ 0 w 244475"/>
                  <a:gd name="connsiteY1" fmla="*/ 66675 h 276225"/>
                  <a:gd name="connsiteX2" fmla="*/ 22225 w 244475"/>
                  <a:gd name="connsiteY2" fmla="*/ 203200 h 276225"/>
                  <a:gd name="connsiteX3" fmla="*/ 127000 w 244475"/>
                  <a:gd name="connsiteY3" fmla="*/ 276225 h 276225"/>
                  <a:gd name="connsiteX4" fmla="*/ 244475 w 244475"/>
                  <a:gd name="connsiteY4" fmla="*/ 190500 h 276225"/>
                  <a:gd name="connsiteX5" fmla="*/ 244475 w 244475"/>
                  <a:gd name="connsiteY5" fmla="*/ 41275 h 276225"/>
                  <a:gd name="connsiteX6" fmla="*/ 101600 w 244475"/>
                  <a:gd name="connsiteY6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4475" h="276225">
                    <a:moveTo>
                      <a:pt x="101600" y="0"/>
                    </a:moveTo>
                    <a:lnTo>
                      <a:pt x="0" y="66675"/>
                    </a:lnTo>
                    <a:lnTo>
                      <a:pt x="22225" y="203200"/>
                    </a:lnTo>
                    <a:lnTo>
                      <a:pt x="127000" y="276225"/>
                    </a:lnTo>
                    <a:lnTo>
                      <a:pt x="244475" y="190500"/>
                    </a:lnTo>
                    <a:lnTo>
                      <a:pt x="244475" y="41275"/>
                    </a:lnTo>
                    <a:lnTo>
                      <a:pt x="1016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pic>
            <p:nvPicPr>
              <p:cNvPr id="333" name="Picture 332">
                <a:extLst>
                  <a:ext uri="{FF2B5EF4-FFF2-40B4-BE49-F238E27FC236}">
                    <a16:creationId xmlns:a16="http://schemas.microsoft.com/office/drawing/2014/main" id="{A08F87A7-A07D-F141-AF19-ACBBA64C90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67188" y="4815904"/>
                <a:ext cx="382689" cy="382689"/>
              </a:xfrm>
              <a:prstGeom prst="rect">
                <a:avLst/>
              </a:prstGeom>
            </p:spPr>
          </p:pic>
        </p:grp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C49E2D9B-4EE2-A44F-85F6-15538C0B6609}"/>
                </a:ext>
              </a:extLst>
            </p:cNvPr>
            <p:cNvGrpSpPr/>
            <p:nvPr/>
          </p:nvGrpSpPr>
          <p:grpSpPr>
            <a:xfrm>
              <a:off x="5127428" y="1979425"/>
              <a:ext cx="382689" cy="382689"/>
              <a:chOff x="9067188" y="4815904"/>
              <a:chExt cx="382689" cy="382689"/>
            </a:xfrm>
          </p:grpSpPr>
          <p:sp>
            <p:nvSpPr>
              <p:cNvPr id="335" name="Freeform 334">
                <a:extLst>
                  <a:ext uri="{FF2B5EF4-FFF2-40B4-BE49-F238E27FC236}">
                    <a16:creationId xmlns:a16="http://schemas.microsoft.com/office/drawing/2014/main" id="{E8A94EB4-00D5-C24D-8229-1E02B2626299}"/>
                  </a:ext>
                </a:extLst>
              </p:cNvPr>
              <p:cNvSpPr/>
              <p:nvPr/>
            </p:nvSpPr>
            <p:spPr>
              <a:xfrm>
                <a:off x="9134475" y="4876800"/>
                <a:ext cx="244475" cy="276225"/>
              </a:xfrm>
              <a:custGeom>
                <a:avLst/>
                <a:gdLst>
                  <a:gd name="connsiteX0" fmla="*/ 101600 w 244475"/>
                  <a:gd name="connsiteY0" fmla="*/ 0 h 276225"/>
                  <a:gd name="connsiteX1" fmla="*/ 0 w 244475"/>
                  <a:gd name="connsiteY1" fmla="*/ 66675 h 276225"/>
                  <a:gd name="connsiteX2" fmla="*/ 22225 w 244475"/>
                  <a:gd name="connsiteY2" fmla="*/ 203200 h 276225"/>
                  <a:gd name="connsiteX3" fmla="*/ 127000 w 244475"/>
                  <a:gd name="connsiteY3" fmla="*/ 276225 h 276225"/>
                  <a:gd name="connsiteX4" fmla="*/ 244475 w 244475"/>
                  <a:gd name="connsiteY4" fmla="*/ 190500 h 276225"/>
                  <a:gd name="connsiteX5" fmla="*/ 244475 w 244475"/>
                  <a:gd name="connsiteY5" fmla="*/ 41275 h 276225"/>
                  <a:gd name="connsiteX6" fmla="*/ 101600 w 244475"/>
                  <a:gd name="connsiteY6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4475" h="276225">
                    <a:moveTo>
                      <a:pt x="101600" y="0"/>
                    </a:moveTo>
                    <a:lnTo>
                      <a:pt x="0" y="66675"/>
                    </a:lnTo>
                    <a:lnTo>
                      <a:pt x="22225" y="203200"/>
                    </a:lnTo>
                    <a:lnTo>
                      <a:pt x="127000" y="276225"/>
                    </a:lnTo>
                    <a:lnTo>
                      <a:pt x="244475" y="190500"/>
                    </a:lnTo>
                    <a:lnTo>
                      <a:pt x="244475" y="41275"/>
                    </a:lnTo>
                    <a:lnTo>
                      <a:pt x="1016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pic>
            <p:nvPicPr>
              <p:cNvPr id="336" name="Picture 335">
                <a:extLst>
                  <a:ext uri="{FF2B5EF4-FFF2-40B4-BE49-F238E27FC236}">
                    <a16:creationId xmlns:a16="http://schemas.microsoft.com/office/drawing/2014/main" id="{625D66B0-9076-DD49-B687-40D414C1F1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67188" y="4815904"/>
                <a:ext cx="382689" cy="382689"/>
              </a:xfrm>
              <a:prstGeom prst="rect">
                <a:avLst/>
              </a:prstGeom>
            </p:spPr>
          </p:pic>
        </p:grp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6BA83898-EA5A-EA40-8242-A0B675B8F5E9}"/>
                </a:ext>
              </a:extLst>
            </p:cNvPr>
            <p:cNvGrpSpPr/>
            <p:nvPr/>
          </p:nvGrpSpPr>
          <p:grpSpPr>
            <a:xfrm>
              <a:off x="2667978" y="2294241"/>
              <a:ext cx="1332210" cy="2126462"/>
              <a:chOff x="8117667" y="3072131"/>
              <a:chExt cx="1332210" cy="2126462"/>
            </a:xfrm>
          </p:grpSpPr>
          <p:sp>
            <p:nvSpPr>
              <p:cNvPr id="338" name="Freeform 337">
                <a:extLst>
                  <a:ext uri="{FF2B5EF4-FFF2-40B4-BE49-F238E27FC236}">
                    <a16:creationId xmlns:a16="http://schemas.microsoft.com/office/drawing/2014/main" id="{E1CC2813-94D7-BB49-8294-450CBEF04657}"/>
                  </a:ext>
                </a:extLst>
              </p:cNvPr>
              <p:cNvSpPr/>
              <p:nvPr/>
            </p:nvSpPr>
            <p:spPr>
              <a:xfrm>
                <a:off x="9134475" y="4876800"/>
                <a:ext cx="244475" cy="276225"/>
              </a:xfrm>
              <a:custGeom>
                <a:avLst/>
                <a:gdLst>
                  <a:gd name="connsiteX0" fmla="*/ 101600 w 244475"/>
                  <a:gd name="connsiteY0" fmla="*/ 0 h 276225"/>
                  <a:gd name="connsiteX1" fmla="*/ 0 w 244475"/>
                  <a:gd name="connsiteY1" fmla="*/ 66675 h 276225"/>
                  <a:gd name="connsiteX2" fmla="*/ 22225 w 244475"/>
                  <a:gd name="connsiteY2" fmla="*/ 203200 h 276225"/>
                  <a:gd name="connsiteX3" fmla="*/ 127000 w 244475"/>
                  <a:gd name="connsiteY3" fmla="*/ 276225 h 276225"/>
                  <a:gd name="connsiteX4" fmla="*/ 244475 w 244475"/>
                  <a:gd name="connsiteY4" fmla="*/ 190500 h 276225"/>
                  <a:gd name="connsiteX5" fmla="*/ 244475 w 244475"/>
                  <a:gd name="connsiteY5" fmla="*/ 41275 h 276225"/>
                  <a:gd name="connsiteX6" fmla="*/ 101600 w 244475"/>
                  <a:gd name="connsiteY6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4475" h="276225">
                    <a:moveTo>
                      <a:pt x="101600" y="0"/>
                    </a:moveTo>
                    <a:lnTo>
                      <a:pt x="0" y="66675"/>
                    </a:lnTo>
                    <a:lnTo>
                      <a:pt x="22225" y="203200"/>
                    </a:lnTo>
                    <a:lnTo>
                      <a:pt x="127000" y="276225"/>
                    </a:lnTo>
                    <a:lnTo>
                      <a:pt x="244475" y="190500"/>
                    </a:lnTo>
                    <a:lnTo>
                      <a:pt x="244475" y="41275"/>
                    </a:lnTo>
                    <a:lnTo>
                      <a:pt x="1016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pic>
            <p:nvPicPr>
              <p:cNvPr id="339" name="Picture 338">
                <a:extLst>
                  <a:ext uri="{FF2B5EF4-FFF2-40B4-BE49-F238E27FC236}">
                    <a16:creationId xmlns:a16="http://schemas.microsoft.com/office/drawing/2014/main" id="{2A7547CB-B9A3-6843-ADC6-2DE4729613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67188" y="4815904"/>
                <a:ext cx="382689" cy="382689"/>
              </a:xfrm>
              <a:prstGeom prst="rect">
                <a:avLst/>
              </a:prstGeom>
            </p:spPr>
          </p:pic>
          <p:pic>
            <p:nvPicPr>
              <p:cNvPr id="257" name="Picture 256">
                <a:extLst>
                  <a:ext uri="{FF2B5EF4-FFF2-40B4-BE49-F238E27FC236}">
                    <a16:creationId xmlns:a16="http://schemas.microsoft.com/office/drawing/2014/main" id="{8AD81AE4-8225-B84C-9D67-63CA96EA5A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117667" y="3072131"/>
                <a:ext cx="382689" cy="382689"/>
              </a:xfrm>
              <a:prstGeom prst="rect">
                <a:avLst/>
              </a:prstGeom>
            </p:spPr>
          </p:pic>
        </p:grp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6AC20F57-D6F1-AD43-B533-926425BE29EF}"/>
                </a:ext>
              </a:extLst>
            </p:cNvPr>
            <p:cNvGrpSpPr/>
            <p:nvPr/>
          </p:nvGrpSpPr>
          <p:grpSpPr>
            <a:xfrm>
              <a:off x="8880578" y="3248954"/>
              <a:ext cx="382689" cy="382689"/>
              <a:chOff x="9067188" y="4815904"/>
              <a:chExt cx="382689" cy="382689"/>
            </a:xfrm>
          </p:grpSpPr>
          <p:sp>
            <p:nvSpPr>
              <p:cNvPr id="360" name="Freeform 359">
                <a:extLst>
                  <a:ext uri="{FF2B5EF4-FFF2-40B4-BE49-F238E27FC236}">
                    <a16:creationId xmlns:a16="http://schemas.microsoft.com/office/drawing/2014/main" id="{863907ED-E39C-0544-9109-949AAC64CF3A}"/>
                  </a:ext>
                </a:extLst>
              </p:cNvPr>
              <p:cNvSpPr/>
              <p:nvPr/>
            </p:nvSpPr>
            <p:spPr>
              <a:xfrm>
                <a:off x="9134475" y="4876800"/>
                <a:ext cx="244475" cy="276225"/>
              </a:xfrm>
              <a:custGeom>
                <a:avLst/>
                <a:gdLst>
                  <a:gd name="connsiteX0" fmla="*/ 101600 w 244475"/>
                  <a:gd name="connsiteY0" fmla="*/ 0 h 276225"/>
                  <a:gd name="connsiteX1" fmla="*/ 0 w 244475"/>
                  <a:gd name="connsiteY1" fmla="*/ 66675 h 276225"/>
                  <a:gd name="connsiteX2" fmla="*/ 22225 w 244475"/>
                  <a:gd name="connsiteY2" fmla="*/ 203200 h 276225"/>
                  <a:gd name="connsiteX3" fmla="*/ 127000 w 244475"/>
                  <a:gd name="connsiteY3" fmla="*/ 276225 h 276225"/>
                  <a:gd name="connsiteX4" fmla="*/ 244475 w 244475"/>
                  <a:gd name="connsiteY4" fmla="*/ 190500 h 276225"/>
                  <a:gd name="connsiteX5" fmla="*/ 244475 w 244475"/>
                  <a:gd name="connsiteY5" fmla="*/ 41275 h 276225"/>
                  <a:gd name="connsiteX6" fmla="*/ 101600 w 244475"/>
                  <a:gd name="connsiteY6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4475" h="276225">
                    <a:moveTo>
                      <a:pt x="101600" y="0"/>
                    </a:moveTo>
                    <a:lnTo>
                      <a:pt x="0" y="66675"/>
                    </a:lnTo>
                    <a:lnTo>
                      <a:pt x="22225" y="203200"/>
                    </a:lnTo>
                    <a:lnTo>
                      <a:pt x="127000" y="276225"/>
                    </a:lnTo>
                    <a:lnTo>
                      <a:pt x="244475" y="190500"/>
                    </a:lnTo>
                    <a:lnTo>
                      <a:pt x="244475" y="41275"/>
                    </a:lnTo>
                    <a:lnTo>
                      <a:pt x="1016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pic>
            <p:nvPicPr>
              <p:cNvPr id="361" name="Picture 360">
                <a:extLst>
                  <a:ext uri="{FF2B5EF4-FFF2-40B4-BE49-F238E27FC236}">
                    <a16:creationId xmlns:a16="http://schemas.microsoft.com/office/drawing/2014/main" id="{D3DA00DB-FB2D-4440-97C7-397913E980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67188" y="4815904"/>
                <a:ext cx="382689" cy="382689"/>
              </a:xfrm>
              <a:prstGeom prst="rect">
                <a:avLst/>
              </a:prstGeom>
            </p:spPr>
          </p:pic>
        </p:grpSp>
        <p:grpSp>
          <p:nvGrpSpPr>
            <p:cNvPr id="362" name="Group 361">
              <a:extLst>
                <a:ext uri="{FF2B5EF4-FFF2-40B4-BE49-F238E27FC236}">
                  <a16:creationId xmlns:a16="http://schemas.microsoft.com/office/drawing/2014/main" id="{81D9D3CE-E83F-2B4A-8EC5-B9842E5B2F5E}"/>
                </a:ext>
              </a:extLst>
            </p:cNvPr>
            <p:cNvGrpSpPr/>
            <p:nvPr/>
          </p:nvGrpSpPr>
          <p:grpSpPr>
            <a:xfrm>
              <a:off x="4356599" y="3213149"/>
              <a:ext cx="382689" cy="382689"/>
              <a:chOff x="9067188" y="4815904"/>
              <a:chExt cx="382689" cy="382689"/>
            </a:xfrm>
          </p:grpSpPr>
          <p:sp>
            <p:nvSpPr>
              <p:cNvPr id="363" name="Freeform 362">
                <a:extLst>
                  <a:ext uri="{FF2B5EF4-FFF2-40B4-BE49-F238E27FC236}">
                    <a16:creationId xmlns:a16="http://schemas.microsoft.com/office/drawing/2014/main" id="{89143D05-4750-814A-AE6A-B17F5077BEF2}"/>
                  </a:ext>
                </a:extLst>
              </p:cNvPr>
              <p:cNvSpPr/>
              <p:nvPr/>
            </p:nvSpPr>
            <p:spPr>
              <a:xfrm>
                <a:off x="9134475" y="4876800"/>
                <a:ext cx="244475" cy="276225"/>
              </a:xfrm>
              <a:custGeom>
                <a:avLst/>
                <a:gdLst>
                  <a:gd name="connsiteX0" fmla="*/ 101600 w 244475"/>
                  <a:gd name="connsiteY0" fmla="*/ 0 h 276225"/>
                  <a:gd name="connsiteX1" fmla="*/ 0 w 244475"/>
                  <a:gd name="connsiteY1" fmla="*/ 66675 h 276225"/>
                  <a:gd name="connsiteX2" fmla="*/ 22225 w 244475"/>
                  <a:gd name="connsiteY2" fmla="*/ 203200 h 276225"/>
                  <a:gd name="connsiteX3" fmla="*/ 127000 w 244475"/>
                  <a:gd name="connsiteY3" fmla="*/ 276225 h 276225"/>
                  <a:gd name="connsiteX4" fmla="*/ 244475 w 244475"/>
                  <a:gd name="connsiteY4" fmla="*/ 190500 h 276225"/>
                  <a:gd name="connsiteX5" fmla="*/ 244475 w 244475"/>
                  <a:gd name="connsiteY5" fmla="*/ 41275 h 276225"/>
                  <a:gd name="connsiteX6" fmla="*/ 101600 w 244475"/>
                  <a:gd name="connsiteY6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4475" h="276225">
                    <a:moveTo>
                      <a:pt x="101600" y="0"/>
                    </a:moveTo>
                    <a:lnTo>
                      <a:pt x="0" y="66675"/>
                    </a:lnTo>
                    <a:lnTo>
                      <a:pt x="22225" y="203200"/>
                    </a:lnTo>
                    <a:lnTo>
                      <a:pt x="127000" y="276225"/>
                    </a:lnTo>
                    <a:lnTo>
                      <a:pt x="244475" y="190500"/>
                    </a:lnTo>
                    <a:lnTo>
                      <a:pt x="244475" y="41275"/>
                    </a:lnTo>
                    <a:lnTo>
                      <a:pt x="1016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pic>
            <p:nvPicPr>
              <p:cNvPr id="364" name="Picture 363">
                <a:extLst>
                  <a:ext uri="{FF2B5EF4-FFF2-40B4-BE49-F238E27FC236}">
                    <a16:creationId xmlns:a16="http://schemas.microsoft.com/office/drawing/2014/main" id="{AFBDD21D-83FC-4241-B615-5A62995CC9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67188" y="4815904"/>
                <a:ext cx="382689" cy="382689"/>
              </a:xfrm>
              <a:prstGeom prst="rect">
                <a:avLst/>
              </a:prstGeom>
            </p:spPr>
          </p:pic>
        </p:grp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02440BB4-0AE5-014B-8E86-DBFAAA0F8198}"/>
                </a:ext>
              </a:extLst>
            </p:cNvPr>
            <p:cNvGrpSpPr/>
            <p:nvPr/>
          </p:nvGrpSpPr>
          <p:grpSpPr>
            <a:xfrm>
              <a:off x="6655917" y="3230409"/>
              <a:ext cx="382689" cy="382689"/>
              <a:chOff x="9067188" y="4815904"/>
              <a:chExt cx="382689" cy="382689"/>
            </a:xfrm>
          </p:grpSpPr>
          <p:sp>
            <p:nvSpPr>
              <p:cNvPr id="366" name="Freeform 365">
                <a:extLst>
                  <a:ext uri="{FF2B5EF4-FFF2-40B4-BE49-F238E27FC236}">
                    <a16:creationId xmlns:a16="http://schemas.microsoft.com/office/drawing/2014/main" id="{EE2C994F-5A46-544A-914D-08F53BDB7902}"/>
                  </a:ext>
                </a:extLst>
              </p:cNvPr>
              <p:cNvSpPr/>
              <p:nvPr/>
            </p:nvSpPr>
            <p:spPr>
              <a:xfrm>
                <a:off x="9134475" y="4876800"/>
                <a:ext cx="244475" cy="276225"/>
              </a:xfrm>
              <a:custGeom>
                <a:avLst/>
                <a:gdLst>
                  <a:gd name="connsiteX0" fmla="*/ 101600 w 244475"/>
                  <a:gd name="connsiteY0" fmla="*/ 0 h 276225"/>
                  <a:gd name="connsiteX1" fmla="*/ 0 w 244475"/>
                  <a:gd name="connsiteY1" fmla="*/ 66675 h 276225"/>
                  <a:gd name="connsiteX2" fmla="*/ 22225 w 244475"/>
                  <a:gd name="connsiteY2" fmla="*/ 203200 h 276225"/>
                  <a:gd name="connsiteX3" fmla="*/ 127000 w 244475"/>
                  <a:gd name="connsiteY3" fmla="*/ 276225 h 276225"/>
                  <a:gd name="connsiteX4" fmla="*/ 244475 w 244475"/>
                  <a:gd name="connsiteY4" fmla="*/ 190500 h 276225"/>
                  <a:gd name="connsiteX5" fmla="*/ 244475 w 244475"/>
                  <a:gd name="connsiteY5" fmla="*/ 41275 h 276225"/>
                  <a:gd name="connsiteX6" fmla="*/ 101600 w 244475"/>
                  <a:gd name="connsiteY6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4475" h="276225">
                    <a:moveTo>
                      <a:pt x="101600" y="0"/>
                    </a:moveTo>
                    <a:lnTo>
                      <a:pt x="0" y="66675"/>
                    </a:lnTo>
                    <a:lnTo>
                      <a:pt x="22225" y="203200"/>
                    </a:lnTo>
                    <a:lnTo>
                      <a:pt x="127000" y="276225"/>
                    </a:lnTo>
                    <a:lnTo>
                      <a:pt x="244475" y="190500"/>
                    </a:lnTo>
                    <a:lnTo>
                      <a:pt x="244475" y="41275"/>
                    </a:lnTo>
                    <a:lnTo>
                      <a:pt x="1016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pic>
            <p:nvPicPr>
              <p:cNvPr id="367" name="Picture 366">
                <a:extLst>
                  <a:ext uri="{FF2B5EF4-FFF2-40B4-BE49-F238E27FC236}">
                    <a16:creationId xmlns:a16="http://schemas.microsoft.com/office/drawing/2014/main" id="{C242460E-8433-C64B-8BC5-88CE4144C6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67188" y="4815904"/>
                <a:ext cx="382689" cy="382689"/>
              </a:xfrm>
              <a:prstGeom prst="rect">
                <a:avLst/>
              </a:prstGeom>
            </p:spPr>
          </p:pic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6B6B9AB1-85B1-E24C-9A78-4B59FE094006}"/>
              </a:ext>
            </a:extLst>
          </p:cNvPr>
          <p:cNvGrpSpPr/>
          <p:nvPr/>
        </p:nvGrpSpPr>
        <p:grpSpPr>
          <a:xfrm>
            <a:off x="2706303" y="2724373"/>
            <a:ext cx="4673276" cy="831755"/>
            <a:chOff x="3608403" y="3632497"/>
            <a:chExt cx="6231035" cy="1109006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76B2BD8A-83F4-D142-B140-A136AB10628E}"/>
                </a:ext>
              </a:extLst>
            </p:cNvPr>
            <p:cNvGrpSpPr/>
            <p:nvPr/>
          </p:nvGrpSpPr>
          <p:grpSpPr>
            <a:xfrm>
              <a:off x="3997717" y="3632497"/>
              <a:ext cx="5841721" cy="224947"/>
              <a:chOff x="3997718" y="3467081"/>
              <a:chExt cx="5841721" cy="224947"/>
            </a:xfrm>
          </p:grpSpPr>
          <p:pic>
            <p:nvPicPr>
              <p:cNvPr id="197" name="Picture 196">
                <a:extLst>
                  <a:ext uri="{FF2B5EF4-FFF2-40B4-BE49-F238E27FC236}">
                    <a16:creationId xmlns:a16="http://schemas.microsoft.com/office/drawing/2014/main" id="{36F651D7-10BD-3649-AD6A-1B1DC0F68F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screen">
                <a:clrChange>
                  <a:clrFrom>
                    <a:srgbClr val="FBFAFA"/>
                  </a:clrFrom>
                  <a:clrTo>
                    <a:srgbClr val="FBFAFA">
                      <a:alpha val="0"/>
                    </a:srgbClr>
                  </a:clrTo>
                </a:clrChange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997718" y="3478189"/>
                <a:ext cx="288682" cy="213839"/>
              </a:xfrm>
              <a:prstGeom prst="rect">
                <a:avLst/>
              </a:prstGeom>
            </p:spPr>
          </p:pic>
          <p:pic>
            <p:nvPicPr>
              <p:cNvPr id="341" name="Picture 340">
                <a:extLst>
                  <a:ext uri="{FF2B5EF4-FFF2-40B4-BE49-F238E27FC236}">
                    <a16:creationId xmlns:a16="http://schemas.microsoft.com/office/drawing/2014/main" id="{EA3D5672-319B-694A-A922-B64E3570CC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screen">
                <a:clrChange>
                  <a:clrFrom>
                    <a:srgbClr val="FBFAFA"/>
                  </a:clrFrom>
                  <a:clrTo>
                    <a:srgbClr val="FBFAFA">
                      <a:alpha val="0"/>
                    </a:srgbClr>
                  </a:clrTo>
                </a:clrChange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060577" y="3471894"/>
                <a:ext cx="288682" cy="213839"/>
              </a:xfrm>
              <a:prstGeom prst="rect">
                <a:avLst/>
              </a:prstGeom>
            </p:spPr>
          </p:pic>
          <p:pic>
            <p:nvPicPr>
              <p:cNvPr id="342" name="Picture 341">
                <a:extLst>
                  <a:ext uri="{FF2B5EF4-FFF2-40B4-BE49-F238E27FC236}">
                    <a16:creationId xmlns:a16="http://schemas.microsoft.com/office/drawing/2014/main" id="{EC1A1CB6-5BB0-904D-816D-5D08DBF3F4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screen">
                <a:clrChange>
                  <a:clrFrom>
                    <a:srgbClr val="FBFAFA"/>
                  </a:clrFrom>
                  <a:clrTo>
                    <a:srgbClr val="FBFAFA">
                      <a:alpha val="0"/>
                    </a:srgbClr>
                  </a:clrTo>
                </a:clrChange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256147" y="3476087"/>
                <a:ext cx="288682" cy="213839"/>
              </a:xfrm>
              <a:prstGeom prst="rect">
                <a:avLst/>
              </a:prstGeom>
            </p:spPr>
          </p:pic>
          <p:pic>
            <p:nvPicPr>
              <p:cNvPr id="343" name="Picture 342">
                <a:extLst>
                  <a:ext uri="{FF2B5EF4-FFF2-40B4-BE49-F238E27FC236}">
                    <a16:creationId xmlns:a16="http://schemas.microsoft.com/office/drawing/2014/main" id="{EC1615EC-7F25-D04A-AF86-001A54C83D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screen">
                <a:clrChange>
                  <a:clrFrom>
                    <a:srgbClr val="FBFAFA"/>
                  </a:clrFrom>
                  <a:clrTo>
                    <a:srgbClr val="FBFAFA">
                      <a:alpha val="0"/>
                    </a:srgbClr>
                  </a:clrTo>
                </a:clrChange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319006" y="3469792"/>
                <a:ext cx="288682" cy="213839"/>
              </a:xfrm>
              <a:prstGeom prst="rect">
                <a:avLst/>
              </a:prstGeom>
            </p:spPr>
          </p:pic>
          <p:pic>
            <p:nvPicPr>
              <p:cNvPr id="344" name="Picture 343">
                <a:extLst>
                  <a:ext uri="{FF2B5EF4-FFF2-40B4-BE49-F238E27FC236}">
                    <a16:creationId xmlns:a16="http://schemas.microsoft.com/office/drawing/2014/main" id="{6B65481C-7281-6149-90A3-6E948585E9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screen">
                <a:clrChange>
                  <a:clrFrom>
                    <a:srgbClr val="FBFAFA"/>
                  </a:clrFrom>
                  <a:clrTo>
                    <a:srgbClr val="FBFAFA">
                      <a:alpha val="0"/>
                    </a:srgbClr>
                  </a:clrTo>
                </a:clrChange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487898" y="3473376"/>
                <a:ext cx="288682" cy="213839"/>
              </a:xfrm>
              <a:prstGeom prst="rect">
                <a:avLst/>
              </a:prstGeom>
            </p:spPr>
          </p:pic>
          <p:pic>
            <p:nvPicPr>
              <p:cNvPr id="345" name="Picture 344">
                <a:extLst>
                  <a:ext uri="{FF2B5EF4-FFF2-40B4-BE49-F238E27FC236}">
                    <a16:creationId xmlns:a16="http://schemas.microsoft.com/office/drawing/2014/main" id="{3F5141F2-E57B-AC46-9B31-45F52FAFED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screen">
                <a:clrChange>
                  <a:clrFrom>
                    <a:srgbClr val="FBFAFA"/>
                  </a:clrFrom>
                  <a:clrTo>
                    <a:srgbClr val="FBFAFA">
                      <a:alpha val="0"/>
                    </a:srgbClr>
                  </a:clrTo>
                </a:clrChange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550757" y="3467081"/>
                <a:ext cx="288682" cy="213839"/>
              </a:xfrm>
              <a:prstGeom prst="rect">
                <a:avLst/>
              </a:prstGeom>
            </p:spPr>
          </p:pic>
        </p:grpSp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9575C3EE-571D-D443-8019-F9B1079B0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screen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94855" y="4377722"/>
              <a:ext cx="363781" cy="363781"/>
            </a:xfrm>
            <a:prstGeom prst="rect">
              <a:avLst/>
            </a:prstGeom>
          </p:spPr>
        </p:pic>
        <p:pic>
          <p:nvPicPr>
            <p:cNvPr id="372" name="Picture 371">
              <a:extLst>
                <a:ext uri="{FF2B5EF4-FFF2-40B4-BE49-F238E27FC236}">
                  <a16:creationId xmlns:a16="http://schemas.microsoft.com/office/drawing/2014/main" id="{F1673CF8-1B5C-4149-A067-689FDC75C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screen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31751" y="4377722"/>
              <a:ext cx="363781" cy="363781"/>
            </a:xfrm>
            <a:prstGeom prst="rect">
              <a:avLst/>
            </a:prstGeom>
          </p:spPr>
        </p:pic>
        <p:pic>
          <p:nvPicPr>
            <p:cNvPr id="374" name="Picture 373">
              <a:extLst>
                <a:ext uri="{FF2B5EF4-FFF2-40B4-BE49-F238E27FC236}">
                  <a16:creationId xmlns:a16="http://schemas.microsoft.com/office/drawing/2014/main" id="{5A488D21-A35C-3A45-940A-8A6953EAD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screen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08403" y="4377722"/>
              <a:ext cx="363781" cy="363781"/>
            </a:xfrm>
            <a:prstGeom prst="rect">
              <a:avLst/>
            </a:prstGeom>
          </p:spPr>
        </p:pic>
      </p:grpSp>
      <p:sp>
        <p:nvSpPr>
          <p:cNvPr id="242" name="Rounded Rectangle 241">
            <a:extLst>
              <a:ext uri="{FF2B5EF4-FFF2-40B4-BE49-F238E27FC236}">
                <a16:creationId xmlns:a16="http://schemas.microsoft.com/office/drawing/2014/main" id="{22555C71-D465-8F4F-9F82-6C8824AF4F9F}"/>
              </a:ext>
            </a:extLst>
          </p:cNvPr>
          <p:cNvSpPr/>
          <p:nvPr/>
        </p:nvSpPr>
        <p:spPr>
          <a:xfrm>
            <a:off x="1980421" y="1254191"/>
            <a:ext cx="328143" cy="2364827"/>
          </a:xfrm>
          <a:prstGeom prst="roundRect">
            <a:avLst>
              <a:gd name="adj" fmla="val 33552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CF950D72-76BA-4E49-89F1-3FBD6BDE67F0}"/>
              </a:ext>
            </a:extLst>
          </p:cNvPr>
          <p:cNvSpPr txBox="1"/>
          <p:nvPr/>
        </p:nvSpPr>
        <p:spPr>
          <a:xfrm rot="16200000">
            <a:off x="1833493" y="2321187"/>
            <a:ext cx="630301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b="1">
                <a:solidFill>
                  <a:srgbClr val="00B0F0"/>
                </a:solidFill>
              </a:rPr>
              <a:t>SECURITY</a:t>
            </a:r>
          </a:p>
        </p:txBody>
      </p:sp>
      <p:sp>
        <p:nvSpPr>
          <p:cNvPr id="244" name="Rounded Rectangle 243">
            <a:extLst>
              <a:ext uri="{FF2B5EF4-FFF2-40B4-BE49-F238E27FC236}">
                <a16:creationId xmlns:a16="http://schemas.microsoft.com/office/drawing/2014/main" id="{4400E17E-DC01-7B4A-848D-8CE7938E6449}"/>
              </a:ext>
            </a:extLst>
          </p:cNvPr>
          <p:cNvSpPr/>
          <p:nvPr/>
        </p:nvSpPr>
        <p:spPr>
          <a:xfrm>
            <a:off x="7615795" y="1254191"/>
            <a:ext cx="328143" cy="2364827"/>
          </a:xfrm>
          <a:prstGeom prst="roundRect">
            <a:avLst>
              <a:gd name="adj" fmla="val 33552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94DF6518-7995-5E4D-AAE5-79D76C2160AC}"/>
              </a:ext>
            </a:extLst>
          </p:cNvPr>
          <p:cNvSpPr txBox="1"/>
          <p:nvPr/>
        </p:nvSpPr>
        <p:spPr>
          <a:xfrm rot="16200000">
            <a:off x="7389518" y="2321187"/>
            <a:ext cx="788999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b="1">
                <a:solidFill>
                  <a:srgbClr val="00B0F0"/>
                </a:solidFill>
              </a:rPr>
              <a:t>OPERATIONS</a:t>
            </a:r>
          </a:p>
        </p:txBody>
      </p:sp>
      <p:pic>
        <p:nvPicPr>
          <p:cNvPr id="258" name="Picture 257">
            <a:extLst>
              <a:ext uri="{FF2B5EF4-FFF2-40B4-BE49-F238E27FC236}">
                <a16:creationId xmlns:a16="http://schemas.microsoft.com/office/drawing/2014/main" id="{91B4D1B2-2136-C747-BD23-19E821A2B084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4596" y="1076611"/>
            <a:ext cx="261812" cy="261812"/>
          </a:xfrm>
          <a:prstGeom prst="rect">
            <a:avLst/>
          </a:prstGeom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7DCDA7A1-4F45-AA49-86B1-61A75005F60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89437" y="1082289"/>
            <a:ext cx="289219" cy="25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7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16EEE8-A57D-634D-9ECB-7A68E3D9F5D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123" y="523476"/>
            <a:ext cx="8753465" cy="448879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1AD607-3691-C148-B362-38F4E04A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/>
              <a:t>Result: Aviatrix Solution that Meets Design Requirements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750BDF-5503-1046-B5C7-0D42168A58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B0F6B59F-9D68-D841-8016-1E885EC28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093" y="3011086"/>
            <a:ext cx="420019" cy="315265"/>
          </a:xfrm>
          <a:prstGeom prst="rect">
            <a:avLst/>
          </a:prstGeom>
        </p:spPr>
      </p:pic>
      <p:sp>
        <p:nvSpPr>
          <p:cNvPr id="89" name="Google Shape;445;p34">
            <a:extLst>
              <a:ext uri="{FF2B5EF4-FFF2-40B4-BE49-F238E27FC236}">
                <a16:creationId xmlns:a16="http://schemas.microsoft.com/office/drawing/2014/main" id="{23A4C80B-627C-E849-ADF9-0177668B39D4}"/>
              </a:ext>
            </a:extLst>
          </p:cNvPr>
          <p:cNvSpPr txBox="1"/>
          <p:nvPr/>
        </p:nvSpPr>
        <p:spPr>
          <a:xfrm>
            <a:off x="4171626" y="4166761"/>
            <a:ext cx="1688903" cy="260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Metropolis Light" pitchFamily="2" charset="77"/>
                <a:ea typeface="Calibri"/>
                <a:cs typeface="Calibri"/>
                <a:sym typeface="Calibri"/>
              </a:rPr>
              <a:t>CLOUD ACCESS LAYER NETWORKING</a:t>
            </a:r>
            <a:endParaRPr kumimoji="0" sz="650" b="1" i="0" u="none" strike="noStrike" kern="1200" cap="none" spc="0" normalizeH="0" baseline="0" noProof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BBEBF55-9F83-914D-9929-7D9F5B7BE4C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808" y="3011086"/>
            <a:ext cx="368383" cy="27650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6556B15-9F4C-B244-8447-1F2C5401402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11267" y="2917896"/>
            <a:ext cx="412421" cy="383616"/>
          </a:xfrm>
          <a:prstGeom prst="rect">
            <a:avLst/>
          </a:prstGeom>
        </p:spPr>
      </p:pic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39656355-ABE3-0B4A-8DA4-E483F4511AE1}"/>
              </a:ext>
            </a:extLst>
          </p:cNvPr>
          <p:cNvSpPr txBox="1">
            <a:spLocks/>
          </p:cNvSpPr>
          <p:nvPr/>
        </p:nvSpPr>
        <p:spPr>
          <a:xfrm>
            <a:off x="8430768" y="4782312"/>
            <a:ext cx="325609" cy="21734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70B06D-F489-48FF-A885-ABB74CD5C952}" type="slidenum">
              <a:rPr lang="en-US" sz="680" smtClean="0"/>
              <a:pPr/>
              <a:t>6</a:t>
            </a:fld>
            <a:endParaRPr lang="en-US" sz="68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15545F4-0BE7-00EA-C21C-5644922C9685}"/>
              </a:ext>
            </a:extLst>
          </p:cNvPr>
          <p:cNvPicPr>
            <a:picLocks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23951" y="2152272"/>
            <a:ext cx="177865" cy="16170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C703740-9F44-19C3-0377-3B78764B044A}"/>
              </a:ext>
            </a:extLst>
          </p:cNvPr>
          <p:cNvPicPr>
            <a:picLocks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33402" y="2159160"/>
            <a:ext cx="177865" cy="16170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5EF0D9-09E2-8EA7-F62F-3442235A1E57}"/>
              </a:ext>
            </a:extLst>
          </p:cNvPr>
          <p:cNvPicPr>
            <a:picLocks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04790" y="2152272"/>
            <a:ext cx="177865" cy="16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72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16EEE8-A57D-634D-9ECB-7A68E3D9F5D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123" y="523476"/>
            <a:ext cx="8753465" cy="448879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1AD607-3691-C148-B362-38F4E04A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Result: Aviatrix Solution that Meets Design Requirements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750BDF-5503-1046-B5C7-0D42168A58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B0F6B59F-9D68-D841-8016-1E885EC28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093" y="3011086"/>
            <a:ext cx="420019" cy="315265"/>
          </a:xfrm>
          <a:prstGeom prst="rect">
            <a:avLst/>
          </a:prstGeom>
        </p:spPr>
      </p:pic>
      <p:sp>
        <p:nvSpPr>
          <p:cNvPr id="89" name="Google Shape;445;p34">
            <a:extLst>
              <a:ext uri="{FF2B5EF4-FFF2-40B4-BE49-F238E27FC236}">
                <a16:creationId xmlns:a16="http://schemas.microsoft.com/office/drawing/2014/main" id="{23A4C80B-627C-E849-ADF9-0177668B39D4}"/>
              </a:ext>
            </a:extLst>
          </p:cNvPr>
          <p:cNvSpPr txBox="1"/>
          <p:nvPr/>
        </p:nvSpPr>
        <p:spPr>
          <a:xfrm>
            <a:off x="4171626" y="4166761"/>
            <a:ext cx="1688903" cy="260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Metropolis Light" pitchFamily="2" charset="77"/>
                <a:ea typeface="Calibri"/>
                <a:cs typeface="Calibri"/>
                <a:sym typeface="Calibri"/>
              </a:rPr>
              <a:t>CLOUD ACCESS LAYER NETWORKING</a:t>
            </a:r>
            <a:endParaRPr kumimoji="0" sz="650" b="1" i="0" u="none" strike="noStrike" kern="1200" cap="none" spc="0" normalizeH="0" baseline="0" noProof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9" name="Google Shape;549;p35">
            <a:extLst>
              <a:ext uri="{FF2B5EF4-FFF2-40B4-BE49-F238E27FC236}">
                <a16:creationId xmlns:a16="http://schemas.microsoft.com/office/drawing/2014/main" id="{D6875753-2AB4-A440-953F-A3AB8604564D}"/>
              </a:ext>
            </a:extLst>
          </p:cNvPr>
          <p:cNvSpPr txBox="1"/>
          <p:nvPr/>
        </p:nvSpPr>
        <p:spPr>
          <a:xfrm>
            <a:off x="2861737" y="3819177"/>
            <a:ext cx="4339117" cy="10613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77800" dist="38100" dir="2700000" algn="tl" rotWithShape="0">
              <a:prstClr val="black">
                <a:alpha val="30000"/>
              </a:prstClr>
            </a:outerShdw>
          </a:effectLst>
        </p:spPr>
        <p:txBody>
          <a:bodyPr spcFirstLastPara="1" wrap="square" lIns="68569" tIns="34275" rIns="68569" bIns="34275" numCol="3" anchor="t" anchorCtr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Calibri"/>
                <a:cs typeface="Calibri"/>
                <a:sym typeface="Calibri"/>
              </a:rPr>
              <a:t>Cloud Access Layer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tropolis Light" pitchFamily="2" charset="77"/>
              <a:ea typeface="Calibri"/>
              <a:cs typeface="Calibri"/>
              <a:sym typeface="Calibri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Calibri"/>
                <a:cs typeface="Calibri"/>
                <a:sym typeface="Calibri"/>
              </a:rPr>
              <a:t>Data Center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Calibri"/>
                <a:cs typeface="Calibri"/>
                <a:sym typeface="Calibri"/>
              </a:rPr>
              <a:t>Branch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Calibri"/>
                <a:cs typeface="Calibri"/>
                <a:sym typeface="Calibri"/>
              </a:rPr>
              <a:t>Partner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Calibri"/>
                <a:cs typeface="Calibri"/>
                <a:sym typeface="Calibri"/>
              </a:rPr>
              <a:t>Users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Calibri"/>
                <a:cs typeface="Calibri"/>
                <a:sym typeface="Calibri"/>
              </a:rPr>
              <a:t>SD-WAN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Calibri"/>
                <a:cs typeface="Calibri"/>
                <a:sym typeface="Calibri"/>
              </a:rPr>
              <a:t>MPLS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Calibri"/>
                <a:cs typeface="Calibri"/>
                <a:sym typeface="Calibri"/>
              </a:rPr>
              <a:t>AWS Direct Connect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Calibri"/>
                <a:cs typeface="Calibri"/>
                <a:sym typeface="Calibri"/>
              </a:rPr>
              <a:t>Azure ExpressRoute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Calibri"/>
                <a:cs typeface="Calibri"/>
                <a:sym typeface="Calibri"/>
              </a:rPr>
              <a:t>GCP Cloud Interconnect</a:t>
            </a:r>
            <a:endParaRPr kumimoji="0" sz="90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tropolis Light" pitchFamily="2" charset="77"/>
              <a:ea typeface="Calibri"/>
              <a:cs typeface="Calibri"/>
              <a:sym typeface="Calibri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Calibri"/>
                <a:cs typeface="Calibri"/>
                <a:sym typeface="Calibri"/>
              </a:rPr>
              <a:t>Encrypted Access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Calibri"/>
                <a:cs typeface="Calibri"/>
                <a:sym typeface="Calibri"/>
              </a:rPr>
              <a:t>Internet Backhaul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Calibri"/>
                <a:cs typeface="Calibri"/>
                <a:sym typeface="Calibri"/>
              </a:rPr>
              <a:t>WAN Optimization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Calibri"/>
                <a:cs typeface="Calibri"/>
                <a:sym typeface="Calibri"/>
              </a:rPr>
              <a:t>NGFW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Calibri"/>
                <a:cs typeface="Calibri"/>
                <a:sym typeface="Calibri"/>
              </a:rPr>
              <a:t>Intelligent Edge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Calibri"/>
                <a:cs typeface="Calibri"/>
                <a:sym typeface="Calibri"/>
              </a:rPr>
              <a:t>5G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Calibri"/>
                <a:cs typeface="Calibri"/>
                <a:sym typeface="Calibri"/>
              </a:rPr>
              <a:t>IoT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Calibri"/>
                <a:cs typeface="Calibri"/>
                <a:sym typeface="Calibri"/>
              </a:rPr>
              <a:t>AI Devices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Calibri"/>
                <a:cs typeface="Calibri"/>
                <a:sym typeface="Calibri"/>
              </a:rPr>
              <a:t>Autonomous Systems</a:t>
            </a:r>
            <a:endParaRPr kumimoji="0" sz="90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tropolis Light" pitchFamily="2" charset="77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550;p35">
            <a:extLst>
              <a:ext uri="{FF2B5EF4-FFF2-40B4-BE49-F238E27FC236}">
                <a16:creationId xmlns:a16="http://schemas.microsoft.com/office/drawing/2014/main" id="{15D7DA2A-BB4F-844B-BF28-0C7730C308BD}"/>
              </a:ext>
            </a:extLst>
          </p:cNvPr>
          <p:cNvSpPr txBox="1"/>
          <p:nvPr/>
        </p:nvSpPr>
        <p:spPr>
          <a:xfrm>
            <a:off x="459883" y="1725345"/>
            <a:ext cx="1562013" cy="2571482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77800" dist="38100" dir="2700000" algn="tl" rotWithShape="0">
              <a:prstClr val="black">
                <a:alpha val="30000"/>
              </a:prstClr>
            </a:outerShdw>
          </a:effectLst>
        </p:spPr>
        <p:txBody>
          <a:bodyPr spcFirstLastPara="1" wrap="square" lIns="68569" tIns="34275" rIns="68569" bIns="34275" numCol="1" anchor="t" anchorCtr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tropolis Light" pitchFamily="2" charset="77"/>
                <a:ea typeface="Calibri"/>
                <a:cs typeface="Calibri"/>
                <a:sym typeface="Calibri"/>
              </a:rPr>
              <a:t>Cloud Security Layer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tropolis Light" pitchFamily="2" charset="77"/>
              <a:ea typeface="Calibri"/>
              <a:cs typeface="Calibri"/>
              <a:sym typeface="Calibri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tropolis Light" pitchFamily="2" charset="77"/>
                <a:ea typeface="Calibri"/>
                <a:cs typeface="Calibri"/>
                <a:sym typeface="Calibri"/>
              </a:rPr>
              <a:t>Network</a:t>
            </a:r>
            <a:r>
              <a:rPr kumimoji="0" lang="en-US" sz="90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Metropolis Light" pitchFamily="2" charset="77"/>
                <a:ea typeface="Calibri"/>
                <a:cs typeface="Calibri"/>
                <a:sym typeface="Calibri"/>
              </a:rPr>
              <a:t> </a:t>
            </a: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tropolis Light" pitchFamily="2" charset="77"/>
                <a:ea typeface="Calibri"/>
                <a:cs typeface="Calibri"/>
                <a:sym typeface="Calibri"/>
              </a:rPr>
              <a:t>Segmentation (aka Macro-Segmentation)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Metropolis Light" pitchFamily="2" charset="77"/>
              <a:ea typeface="Calibri"/>
              <a:cs typeface="Calibri"/>
              <a:sym typeface="Calibri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tropolis Light" pitchFamily="2" charset="77"/>
                <a:ea typeface="Calibri"/>
                <a:cs typeface="Calibri"/>
                <a:sym typeface="Calibri"/>
              </a:rPr>
              <a:t>Distributed </a:t>
            </a:r>
            <a:r>
              <a:rPr lang="en-US" sz="900" dirty="0">
                <a:latin typeface="Metropolis Light" pitchFamily="2" charset="77"/>
                <a:ea typeface="Calibri"/>
                <a:cs typeface="Calibri"/>
                <a:sym typeface="Calibri"/>
              </a:rPr>
              <a:t>Cloud Firewall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tropolis Light" pitchFamily="2" charset="77"/>
              <a:ea typeface="+mn-ea"/>
              <a:cs typeface="Calibri"/>
              <a:sym typeface="Calibri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tropolis Light" pitchFamily="2" charset="77"/>
                <a:ea typeface="+mn-ea"/>
                <a:cs typeface="Calibri"/>
                <a:sym typeface="Calibri"/>
              </a:rPr>
              <a:t>End-to-End Encryption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tropolis Light" pitchFamily="2" charset="77"/>
              <a:ea typeface="+mn-ea"/>
              <a:cs typeface="Calibri"/>
              <a:sym typeface="Calibri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tropolis Light" pitchFamily="2" charset="77"/>
                <a:ea typeface="+mn-ea"/>
                <a:cs typeface="Calibri"/>
                <a:sym typeface="Calibri"/>
              </a:rPr>
              <a:t>High-Performance Encryption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tropolis Light" pitchFamily="2" charset="77"/>
              <a:ea typeface="+mn-ea"/>
              <a:cs typeface="Calibri"/>
              <a:sym typeface="Calibri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tropolis Light" pitchFamily="2" charset="77"/>
                <a:ea typeface="+mn-ea"/>
                <a:cs typeface="Calibri"/>
                <a:sym typeface="Calibri"/>
              </a:rPr>
              <a:t>Secure Egress FQDN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tropolis Light" pitchFamily="2" charset="77"/>
                <a:ea typeface="+mn-ea"/>
                <a:cs typeface="Calibri"/>
                <a:sym typeface="Calibri"/>
              </a:rPr>
              <a:t>Secure User Access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tropolis Light" pitchFamily="2" charset="77"/>
                <a:ea typeface="+mn-ea"/>
                <a:cs typeface="Calibri"/>
                <a:sym typeface="Calibri"/>
              </a:rPr>
              <a:t>Secure Site-to-Cloud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tropolis Light" pitchFamily="2" charset="77"/>
              <a:ea typeface="+mn-ea"/>
              <a:cs typeface="Calibri"/>
              <a:sym typeface="Calibri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tropolis Light" pitchFamily="2" charset="77"/>
                <a:ea typeface="+mn-ea"/>
                <a:cs typeface="Calibri"/>
                <a:sym typeface="Calibri"/>
              </a:rPr>
              <a:t>DC-to-Cloud Encryption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/>
              <a:ea typeface="+mn-ea"/>
            </a:endParaRPr>
          </a:p>
        </p:txBody>
      </p:sp>
      <p:sp>
        <p:nvSpPr>
          <p:cNvPr id="33" name="Google Shape;550;p35">
            <a:extLst>
              <a:ext uri="{FF2B5EF4-FFF2-40B4-BE49-F238E27FC236}">
                <a16:creationId xmlns:a16="http://schemas.microsoft.com/office/drawing/2014/main" id="{7A5B19DD-4B7F-0B42-9FF9-2368847C67C9}"/>
              </a:ext>
            </a:extLst>
          </p:cNvPr>
          <p:cNvSpPr txBox="1"/>
          <p:nvPr/>
        </p:nvSpPr>
        <p:spPr>
          <a:xfrm>
            <a:off x="2846518" y="716606"/>
            <a:ext cx="4369556" cy="12093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77800" dist="38100" dir="2700000" algn="tl" rotWithShape="0">
              <a:prstClr val="black">
                <a:alpha val="30000"/>
              </a:prstClr>
            </a:outerShdw>
          </a:effectLst>
        </p:spPr>
        <p:txBody>
          <a:bodyPr spcFirstLastPara="1" wrap="square" lIns="68569" tIns="34275" rIns="68569" bIns="34275" numCol="1" anchor="t" anchorCtr="0">
            <a:noAutofit/>
          </a:bodyPr>
          <a:lstStyle/>
          <a:p>
            <a:pPr lvl="0">
              <a:defRPr/>
            </a:pPr>
            <a:r>
              <a:rPr lang="en-US" sz="900" b="1" dirty="0">
                <a:solidFill>
                  <a:srgbClr val="000000"/>
                </a:solidFill>
                <a:latin typeface="Metropolis Light" pitchFamily="2" charset="77"/>
                <a:ea typeface="Calibri"/>
                <a:cs typeface="Calibri"/>
                <a:sym typeface="Calibri"/>
              </a:rPr>
              <a:t>Cloud Operations Layer</a:t>
            </a:r>
          </a:p>
          <a:p>
            <a:pPr lvl="0">
              <a:defRPr/>
            </a:pPr>
            <a:endParaRPr lang="en-US" sz="900" dirty="0">
              <a:solidFill>
                <a:srgbClr val="000000"/>
              </a:solidFill>
              <a:latin typeface="Metropolis Light" pitchFamily="2" charset="77"/>
              <a:ea typeface="Calibri"/>
              <a:cs typeface="Calibri"/>
              <a:sym typeface="Calibri"/>
            </a:endParaRPr>
          </a:p>
          <a:p>
            <a:pPr lvl="0">
              <a:defRPr/>
            </a:pPr>
            <a:r>
              <a:rPr lang="en-US" sz="900" dirty="0">
                <a:solidFill>
                  <a:srgbClr val="000000"/>
                </a:solidFill>
                <a:latin typeface="Metropolis Light" pitchFamily="2" charset="77"/>
                <a:ea typeface="Calibri"/>
                <a:cs typeface="Calibri"/>
                <a:sym typeface="Calibri"/>
              </a:rPr>
              <a:t>Automation		Packet Capture</a:t>
            </a:r>
            <a:endParaRPr kumimoji="0" lang="en-US" sz="9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tropolis Light" pitchFamily="2" charset="77"/>
              <a:ea typeface="Calibri"/>
              <a:cs typeface="Calibri"/>
              <a:sym typeface="Calibri"/>
            </a:endParaRPr>
          </a:p>
          <a:p>
            <a:pPr lvl="0">
              <a:defRPr/>
            </a:pPr>
            <a:r>
              <a:rPr lang="en-US" sz="900" dirty="0">
                <a:solidFill>
                  <a:srgbClr val="000000"/>
                </a:solidFill>
                <a:latin typeface="Metropolis Light" pitchFamily="2" charset="77"/>
                <a:ea typeface="Calibri"/>
                <a:cs typeface="Calibri"/>
                <a:sym typeface="Calibri"/>
              </a:rPr>
              <a:t>Troubleshooting	Health Analysis</a:t>
            </a:r>
          </a:p>
          <a:p>
            <a:pPr lvl="0"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Calibri"/>
                <a:cs typeface="Calibri"/>
                <a:sym typeface="Calibri"/>
              </a:rPr>
              <a:t>Capacity</a:t>
            </a:r>
            <a:r>
              <a:rPr lang="en-US" sz="900" dirty="0">
                <a:solidFill>
                  <a:srgbClr val="000000"/>
                </a:solidFill>
                <a:latin typeface="Metropolis Light" pitchFamily="2" charset="77"/>
                <a:ea typeface="Calibri"/>
                <a:cs typeface="Calibri"/>
                <a:sym typeface="Calibri"/>
              </a:rPr>
              <a:t> </a:t>
            </a:r>
            <a:r>
              <a:rPr kumimoji="0" lang="en-US" sz="90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Calibri"/>
                <a:cs typeface="Calibri"/>
                <a:sym typeface="Calibri"/>
              </a:rPr>
              <a:t>Planning</a:t>
            </a: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Calibri"/>
                <a:cs typeface="Calibri"/>
                <a:sym typeface="Calibri"/>
              </a:rPr>
              <a:t>	</a:t>
            </a:r>
            <a:r>
              <a:rPr lang="en-US" sz="900" dirty="0">
                <a:solidFill>
                  <a:srgbClr val="000000"/>
                </a:solidFill>
                <a:latin typeface="Metropolis Light" pitchFamily="2" charset="77"/>
                <a:ea typeface="Calibri"/>
                <a:cs typeface="Calibri"/>
                <a:sym typeface="Calibri"/>
              </a:rPr>
              <a:t>Multi-Account support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lvl="0"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Calibri"/>
                <a:cs typeface="Calibri"/>
                <a:sym typeface="Calibri"/>
              </a:rPr>
              <a:t>Orchestration 	</a:t>
            </a:r>
            <a:r>
              <a:rPr lang="en-US" sz="900" dirty="0">
                <a:solidFill>
                  <a:srgbClr val="000000"/>
                </a:solidFill>
                <a:latin typeface="Metropolis Light" pitchFamily="2" charset="77"/>
                <a:ea typeface="Calibri"/>
                <a:cs typeface="Calibri"/>
                <a:sym typeface="Calibri"/>
              </a:rPr>
              <a:t>	Visibility and Control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Calibri"/>
                <a:cs typeface="Calibri"/>
                <a:sym typeface="Calibri"/>
              </a:rPr>
              <a:t>Logging		Alerting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Calibri"/>
                <a:cs typeface="Calibri"/>
                <a:sym typeface="Calibri"/>
              </a:rPr>
              <a:t>Flow Analysis</a:t>
            </a:r>
            <a:r>
              <a:rPr kumimoji="0" lang="en-US" sz="90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Calibri"/>
                <a:cs typeface="Calibri"/>
                <a:sym typeface="Calibri"/>
              </a:rPr>
              <a:t>                   	</a:t>
            </a: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Calibri"/>
                <a:cs typeface="Calibri"/>
                <a:sym typeface="Calibri"/>
              </a:rPr>
              <a:t>Monitoring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BBEBF55-9F83-914D-9929-7D9F5B7BE4C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808" y="3011086"/>
            <a:ext cx="368383" cy="27650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6556B15-9F4C-B244-8447-1F2C5401402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11267" y="2917896"/>
            <a:ext cx="412421" cy="383616"/>
          </a:xfrm>
          <a:prstGeom prst="rect">
            <a:avLst/>
          </a:prstGeom>
        </p:spPr>
      </p:pic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39656355-ABE3-0B4A-8DA4-E483F4511AE1}"/>
              </a:ext>
            </a:extLst>
          </p:cNvPr>
          <p:cNvSpPr txBox="1">
            <a:spLocks/>
          </p:cNvSpPr>
          <p:nvPr/>
        </p:nvSpPr>
        <p:spPr>
          <a:xfrm>
            <a:off x="8430768" y="4782312"/>
            <a:ext cx="325609" cy="21734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70B06D-F489-48FF-A885-ABB74CD5C952}" type="slidenum">
              <a:rPr lang="en-US" sz="680" smtClean="0"/>
              <a:pPr/>
              <a:t>7</a:t>
            </a:fld>
            <a:endParaRPr lang="en-US" sz="68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A05314B-566E-5CDB-FB0B-178E7910660F}"/>
              </a:ext>
            </a:extLst>
          </p:cNvPr>
          <p:cNvPicPr>
            <a:picLocks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23951" y="2152272"/>
            <a:ext cx="177865" cy="161703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A44C527-3B1A-BC0B-42AD-50077449D523}"/>
              </a:ext>
            </a:extLst>
          </p:cNvPr>
          <p:cNvPicPr>
            <a:picLocks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33402" y="2159160"/>
            <a:ext cx="177865" cy="16170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6EA3ADB-4C20-BE3C-5B6A-68260A8E282B}"/>
              </a:ext>
            </a:extLst>
          </p:cNvPr>
          <p:cNvPicPr>
            <a:picLocks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04790" y="2152272"/>
            <a:ext cx="177865" cy="161703"/>
          </a:xfrm>
          <a:prstGeom prst="rect">
            <a:avLst/>
          </a:prstGeom>
        </p:spPr>
      </p:pic>
      <p:sp>
        <p:nvSpPr>
          <p:cNvPr id="30" name="Google Shape;548;p35">
            <a:extLst>
              <a:ext uri="{FF2B5EF4-FFF2-40B4-BE49-F238E27FC236}">
                <a16:creationId xmlns:a16="http://schemas.microsoft.com/office/drawing/2014/main" id="{AB9D364B-9BAF-9C44-ADE7-19A22D55D175}"/>
              </a:ext>
            </a:extLst>
          </p:cNvPr>
          <p:cNvSpPr txBox="1"/>
          <p:nvPr/>
        </p:nvSpPr>
        <p:spPr>
          <a:xfrm>
            <a:off x="2846518" y="2103401"/>
            <a:ext cx="4369556" cy="1464411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77800" dist="38100" dir="2700000" algn="tl" rotWithShape="0">
              <a:prstClr val="black">
                <a:alpha val="30000"/>
              </a:prstClr>
            </a:outerShdw>
          </a:effectLst>
        </p:spPr>
        <p:txBody>
          <a:bodyPr spcFirstLastPara="1" wrap="square" lIns="68569" tIns="34275" rIns="68569" bIns="34275" numCol="3" anchor="t" anchorCtr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schemeClr val="bg1"/>
                </a:solidFill>
                <a:latin typeface="Metropolis Light" pitchFamily="2" charset="77"/>
                <a:ea typeface="Calibri"/>
                <a:cs typeface="Calibri"/>
                <a:sym typeface="Calibri"/>
              </a:rPr>
              <a:t>Core Transit Backbone Layer</a:t>
            </a:r>
            <a:endParaRPr kumimoji="0" lang="en-US" sz="9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tropolis Light" pitchFamily="2" charset="77"/>
              <a:ea typeface="Calibri"/>
              <a:cs typeface="Calibri"/>
              <a:sym typeface="Calibri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solidFill>
                <a:schemeClr val="bg1"/>
              </a:solidFill>
              <a:latin typeface="Metropolis Light" pitchFamily="2" charset="77"/>
              <a:ea typeface="Calibri"/>
              <a:cs typeface="Calibri"/>
              <a:sym typeface="Calibri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tropolis Light" pitchFamily="2" charset="77"/>
                <a:ea typeface="Calibri"/>
                <a:cs typeface="Calibri"/>
                <a:sym typeface="Calibri"/>
              </a:rPr>
              <a:t>Access Routing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tropolis Light" pitchFamily="2" charset="77"/>
                <a:ea typeface="Calibri"/>
                <a:cs typeface="Calibri"/>
                <a:sym typeface="Calibri"/>
              </a:rPr>
              <a:t>Aggregation Routing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tropolis Light" pitchFamily="2" charset="77"/>
                <a:ea typeface="Calibri"/>
                <a:cs typeface="Calibri"/>
                <a:sym typeface="Calibri"/>
              </a:rPr>
              <a:t>Core Routing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tropolis Light" pitchFamily="2" charset="77"/>
                <a:ea typeface="Calibri"/>
                <a:cs typeface="Calibri"/>
                <a:sym typeface="Calibri"/>
              </a:rPr>
              <a:t>L4 FW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tropolis Light" pitchFamily="2" charset="77"/>
                <a:ea typeface="Calibri"/>
                <a:cs typeface="Calibri"/>
                <a:sym typeface="Calibri"/>
              </a:rPr>
              <a:t>NGFW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tropolis Light" pitchFamily="2" charset="77"/>
                <a:ea typeface="Calibri"/>
                <a:cs typeface="Calibri"/>
                <a:sym typeface="Calibri"/>
              </a:rPr>
              <a:t>LB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tropolis Light" pitchFamily="2" charset="77"/>
                <a:ea typeface="Calibri"/>
                <a:cs typeface="Calibri"/>
                <a:sym typeface="Calibri"/>
              </a:rPr>
              <a:t>Internet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tropolis Light" pitchFamily="2" charset="77"/>
                <a:ea typeface="Calibri"/>
                <a:cs typeface="Calibri"/>
                <a:sym typeface="Calibri"/>
              </a:rPr>
              <a:t>Workloads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tropolis Light" pitchFamily="2" charset="77"/>
              <a:ea typeface="Calibri"/>
              <a:cs typeface="Calibri"/>
              <a:sym typeface="Calibri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tropolis Light" pitchFamily="2" charset="77"/>
              <a:ea typeface="Calibri"/>
              <a:cs typeface="Calibri"/>
              <a:sym typeface="Calibri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tropolis Light" pitchFamily="2" charset="77"/>
                <a:ea typeface="Calibri"/>
                <a:cs typeface="Calibri"/>
                <a:sym typeface="Calibri"/>
              </a:rPr>
              <a:t>Storage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tropolis Light" pitchFamily="2" charset="77"/>
                <a:ea typeface="Calibri"/>
                <a:cs typeface="Calibri"/>
                <a:sym typeface="Calibri"/>
              </a:rPr>
              <a:t>SaaS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tropolis Light" pitchFamily="2" charset="77"/>
                <a:ea typeface="Calibri"/>
                <a:cs typeface="Calibri"/>
                <a:sym typeface="Calibri"/>
              </a:rPr>
              <a:t>Vendor Links</a:t>
            </a:r>
            <a:endParaRPr kumimoji="0" sz="9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tropolis Light" pitchFamily="2" charset="77"/>
              <a:ea typeface="Calibri"/>
              <a:cs typeface="Calibri"/>
              <a:sym typeface="Calibri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tropolis Light" pitchFamily="2" charset="77"/>
                <a:ea typeface="Calibri"/>
                <a:cs typeface="Calibri"/>
                <a:sym typeface="Calibri"/>
              </a:rPr>
              <a:t>Multi-Region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tropolis Light" pitchFamily="2" charset="77"/>
                <a:ea typeface="Calibri"/>
                <a:cs typeface="Calibri"/>
                <a:sym typeface="Calibri"/>
              </a:rPr>
              <a:t>Multicloud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tropolis Light" pitchFamily="2" charset="77"/>
                <a:ea typeface="Calibri"/>
                <a:cs typeface="Calibri"/>
                <a:sym typeface="Calibri"/>
              </a:rPr>
              <a:t>WAN Optimization</a:t>
            </a:r>
            <a:endParaRPr kumimoji="0" sz="9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tropolis Light" pitchFamily="2" charset="77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8025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2AD985-CAF8-C44D-B823-4097C1F8C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101" y="1637434"/>
            <a:ext cx="5146572" cy="807244"/>
          </a:xfrm>
        </p:spPr>
        <p:txBody>
          <a:bodyPr anchor="b">
            <a:normAutofit/>
          </a:bodyPr>
          <a:lstStyle/>
          <a:p>
            <a:r>
              <a:rPr lang="en-US" dirty="0"/>
              <a:t>Next: Transit Networking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7BAFD67A-819D-6B18-B580-E270CCCF7D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7D67503E-A09D-F84A-864D-67CBA6228E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18563" y="4786313"/>
            <a:ext cx="325437" cy="215900"/>
          </a:xfrm>
        </p:spPr>
        <p:txBody>
          <a:bodyPr/>
          <a:lstStyle/>
          <a:p>
            <a:pPr>
              <a:spcAft>
                <a:spcPts val="600"/>
              </a:spcAft>
            </a:pPr>
            <a:fld id="{4A70B06D-F489-48FF-A885-ABB74CD5C95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5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Aviatrix_lite">
  <a:themeElements>
    <a:clrScheme name="Aviatrix">
      <a:dk1>
        <a:sysClr val="windowText" lastClr="000000"/>
      </a:dk1>
      <a:lt1>
        <a:sysClr val="window" lastClr="FFFFFF"/>
      </a:lt1>
      <a:dk2>
        <a:srgbClr val="19647E"/>
      </a:dk2>
      <a:lt2>
        <a:srgbClr val="E7E6E6"/>
      </a:lt2>
      <a:accent1>
        <a:srgbClr val="E24307"/>
      </a:accent1>
      <a:accent2>
        <a:srgbClr val="302E42"/>
      </a:accent2>
      <a:accent3>
        <a:srgbClr val="19647E"/>
      </a:accent3>
      <a:accent4>
        <a:srgbClr val="FD6321"/>
      </a:accent4>
      <a:accent5>
        <a:srgbClr val="28AFB0"/>
      </a:accent5>
      <a:accent6>
        <a:srgbClr val="F4F4F4"/>
      </a:accent6>
      <a:hlink>
        <a:srgbClr val="E24307"/>
      </a:hlink>
      <a:folHlink>
        <a:srgbClr val="16151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8BF7ACC-9092-6D40-BA43-CB0BA8A0A3D1}" vid="{5FCFA68E-6931-DB40-86C4-4226B24EC0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6145dc-5422-4d95-9035-99d1eb0aad04">
      <Terms xmlns="http://schemas.microsoft.com/office/infopath/2007/PartnerControls"/>
    </lcf76f155ced4ddcb4097134ff3c332f>
    <TaxCatchAll xmlns="441d0141-fee1-4d79-859b-40b8ef8f47c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FF59F72C37B247A113CAF04F05D1A2" ma:contentTypeVersion="15" ma:contentTypeDescription="Create a new document." ma:contentTypeScope="" ma:versionID="107e39e245458e52c2690e50b0cafd27">
  <xsd:schema xmlns:xsd="http://www.w3.org/2001/XMLSchema" xmlns:xs="http://www.w3.org/2001/XMLSchema" xmlns:p="http://schemas.microsoft.com/office/2006/metadata/properties" xmlns:ns2="d86145dc-5422-4d95-9035-99d1eb0aad04" xmlns:ns3="441d0141-fee1-4d79-859b-40b8ef8f47c8" targetNamespace="http://schemas.microsoft.com/office/2006/metadata/properties" ma:root="true" ma:fieldsID="be8566d003f1c4e3f72b6d50034ea646" ns2:_="" ns3:_="">
    <xsd:import namespace="d86145dc-5422-4d95-9035-99d1eb0aad04"/>
    <xsd:import namespace="441d0141-fee1-4d79-859b-40b8ef8f47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145dc-5422-4d95-9035-99d1eb0aad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0864387-7748-42df-b42e-9089b15e65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d0141-fee1-4d79-859b-40b8ef8f47c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df4b20a-ba05-43f0-ad46-fb14c87a2641}" ma:internalName="TaxCatchAll" ma:showField="CatchAllData" ma:web="441d0141-fee1-4d79-859b-40b8ef8f4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B52FF4-4544-489B-AA40-16A8532DC1D1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purl.org/dc/terms/"/>
    <ds:schemaRef ds:uri="441d0141-fee1-4d79-859b-40b8ef8f47c8"/>
    <ds:schemaRef ds:uri="http://schemas.microsoft.com/office/infopath/2007/PartnerControls"/>
    <ds:schemaRef ds:uri="http://schemas.openxmlformats.org/package/2006/metadata/core-properties"/>
    <ds:schemaRef ds:uri="d86145dc-5422-4d95-9035-99d1eb0aad04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6EE3762-3EC0-4E4B-B18D-BCB446BC7970}"/>
</file>

<file path=customXml/itemProps3.xml><?xml version="1.0" encoding="utf-8"?>
<ds:datastoreItem xmlns:ds="http://schemas.openxmlformats.org/officeDocument/2006/customXml" ds:itemID="{ADA96610-6BFA-468E-BA80-25B54EF0F3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</TotalTime>
  <Words>716</Words>
  <Application>Microsoft Macintosh PowerPoint</Application>
  <PresentationFormat>On-screen Show (16:9)</PresentationFormat>
  <Paragraphs>249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Gotham Light</vt:lpstr>
      <vt:lpstr>Metropolis</vt:lpstr>
      <vt:lpstr>Metropolis Light</vt:lpstr>
      <vt:lpstr>Open Sans</vt:lpstr>
      <vt:lpstr>1_Aviatrix_lite</vt:lpstr>
      <vt:lpstr>MultiCloud Network Architecture  MCNA</vt:lpstr>
      <vt:lpstr>Multicloud Networking is a Must – Ask the Experts</vt:lpstr>
      <vt:lpstr>Gartner Reference Material</vt:lpstr>
      <vt:lpstr>Cloud Adoption Gap | Need for Standard Multicloud Network Architecture (MCNA)</vt:lpstr>
      <vt:lpstr>Cloud Network Reference Architecture</vt:lpstr>
      <vt:lpstr>Multicloud Network Architecture (MCNA)</vt:lpstr>
      <vt:lpstr>Result: Aviatrix Solution that Meets Design Requirements</vt:lpstr>
      <vt:lpstr>Result: Aviatrix Solution that Meets Design Requirements</vt:lpstr>
      <vt:lpstr>Next: Transit Networking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Transit Design</dc:title>
  <dc:creator>Karthik Balachandran</dc:creator>
  <cp:lastModifiedBy>Giuseppe Amendolara</cp:lastModifiedBy>
  <cp:revision>40</cp:revision>
  <cp:lastPrinted>2019-09-10T16:25:40Z</cp:lastPrinted>
  <dcterms:created xsi:type="dcterms:W3CDTF">2019-01-27T18:25:32Z</dcterms:created>
  <dcterms:modified xsi:type="dcterms:W3CDTF">2024-02-14T12:44:16Z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0x01010025FF59F72C37B247A113CAF04F05D1A2</vt:lpwstr>
  </property>
  <property fmtid="{D5CDD505-2E9C-101B-9397-08002B2CF9AE}" pid="3" name="MediaServiceImageTags">
    <vt:lpwstr/>
  </property>
</Properties>
</file>