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58" r:id="rId4"/>
  </p:sldMasterIdLst>
  <p:notesMasterIdLst>
    <p:notesMasterId r:id="rId17"/>
  </p:notesMasterIdLst>
  <p:handoutMasterIdLst>
    <p:handoutMasterId r:id="rId18"/>
  </p:handoutMasterIdLst>
  <p:sldIdLst>
    <p:sldId id="2142532933" r:id="rId5"/>
    <p:sldId id="2204" r:id="rId6"/>
    <p:sldId id="2076137495" r:id="rId7"/>
    <p:sldId id="2142532912" r:id="rId8"/>
    <p:sldId id="2076137316" r:id="rId9"/>
    <p:sldId id="2142532937" r:id="rId10"/>
    <p:sldId id="2142532919" r:id="rId11"/>
    <p:sldId id="2142532938" r:id="rId12"/>
    <p:sldId id="2142532920" r:id="rId13"/>
    <p:sldId id="2142532939" r:id="rId14"/>
    <p:sldId id="2076137324" r:id="rId15"/>
    <p:sldId id="20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0513B-C072-0F44-8215-F5ED7ABF5142}">
          <p14:sldIdLst>
            <p14:sldId id="2142532933"/>
            <p14:sldId id="2204"/>
            <p14:sldId id="2076137495"/>
            <p14:sldId id="2142532912"/>
            <p14:sldId id="2076137316"/>
            <p14:sldId id="2142532937"/>
            <p14:sldId id="2142532919"/>
            <p14:sldId id="2142532938"/>
            <p14:sldId id="2142532920"/>
            <p14:sldId id="2142532939"/>
            <p14:sldId id="2076137324"/>
            <p14:sldId id="20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FF"/>
    <a:srgbClr val="F3B1FF"/>
    <a:srgbClr val="941651"/>
    <a:srgbClr val="ED0105"/>
    <a:srgbClr val="FF9300"/>
    <a:srgbClr val="3970C0"/>
    <a:srgbClr val="FF5353"/>
    <a:srgbClr val="B4DE86"/>
    <a:srgbClr val="7F807F"/>
    <a:srgbClr val="DF4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ir Hoodbhoy" userId="9134fddd-ebe0-41b2-9df4-5549cb596a18" providerId="ADAL" clId="{26AA65C7-ADA6-2C48-862E-C16EA00FCDC2}"/>
    <pc:docChg chg="addSld delSld modSld">
      <pc:chgData name="Umair Hoodbhoy" userId="9134fddd-ebe0-41b2-9df4-5549cb596a18" providerId="ADAL" clId="{26AA65C7-ADA6-2C48-862E-C16EA00FCDC2}" dt="2022-04-26T20:26:34.699" v="18" actId="20577"/>
      <pc:docMkLst>
        <pc:docMk/>
      </pc:docMkLst>
      <pc:sldChg chg="add">
        <pc:chgData name="Umair Hoodbhoy" userId="9134fddd-ebe0-41b2-9df4-5549cb596a18" providerId="ADAL" clId="{26AA65C7-ADA6-2C48-862E-C16EA00FCDC2}" dt="2022-04-26T20:24:50.689" v="1"/>
        <pc:sldMkLst>
          <pc:docMk/>
          <pc:sldMk cId="1027105862" sldId="2076137316"/>
        </pc:sldMkLst>
      </pc:sldChg>
      <pc:sldChg chg="modSp del">
        <pc:chgData name="Umair Hoodbhoy" userId="9134fddd-ebe0-41b2-9df4-5549cb596a18" providerId="ADAL" clId="{26AA65C7-ADA6-2C48-862E-C16EA00FCDC2}" dt="2022-04-26T20:26:25.744" v="3" actId="2696"/>
        <pc:sldMkLst>
          <pc:docMk/>
          <pc:sldMk cId="1136979459" sldId="2076137317"/>
        </pc:sldMkLst>
        <pc:picChg chg="mod">
          <ac:chgData name="Umair Hoodbhoy" userId="9134fddd-ebe0-41b2-9df4-5549cb596a18" providerId="ADAL" clId="{26AA65C7-ADA6-2C48-862E-C16EA00FCDC2}" dt="2022-04-26T19:51:56.718" v="0" actId="167"/>
          <ac:picMkLst>
            <pc:docMk/>
            <pc:sldMk cId="1136979459" sldId="2076137317"/>
            <ac:picMk id="134" creationId="{DE85AB0C-6C2E-F547-BA26-15470E3B0B9C}"/>
          </ac:picMkLst>
        </pc:picChg>
      </pc:sldChg>
      <pc:sldChg chg="add modNotesTx">
        <pc:chgData name="Umair Hoodbhoy" userId="9134fddd-ebe0-41b2-9df4-5549cb596a18" providerId="ADAL" clId="{26AA65C7-ADA6-2C48-862E-C16EA00FCDC2}" dt="2022-04-26T20:26:34.699" v="18" actId="20577"/>
        <pc:sldMkLst>
          <pc:docMk/>
          <pc:sldMk cId="3590426181" sldId="2076137321"/>
        </pc:sldMkLst>
      </pc:sldChg>
    </pc:docChg>
  </pc:docChgLst>
  <pc:docChgLst>
    <pc:chgData name="Umair Hoodbhoy" userId="34e0caed-e379-421f-b010-3b58bd2f404c" providerId="ADAL" clId="{6E5A21B7-E6F5-7F45-9795-7CA6CA58C3DF}"/>
    <pc:docChg chg="undo redo custSel addSld delSld modSld">
      <pc:chgData name="Umair Hoodbhoy" userId="34e0caed-e379-421f-b010-3b58bd2f404c" providerId="ADAL" clId="{6E5A21B7-E6F5-7F45-9795-7CA6CA58C3DF}" dt="2020-09-22T00:10:30.912" v="4345" actId="20577"/>
      <pc:docMkLst>
        <pc:docMk/>
      </pc:docMkLst>
      <pc:sldChg chg="modNotesTx">
        <pc:chgData name="Umair Hoodbhoy" userId="34e0caed-e379-421f-b010-3b58bd2f404c" providerId="ADAL" clId="{6E5A21B7-E6F5-7F45-9795-7CA6CA58C3DF}" dt="2020-09-21T20:41:59.921" v="3151" actId="20577"/>
        <pc:sldMkLst>
          <pc:docMk/>
          <pc:sldMk cId="2196275920" sldId="2204"/>
        </pc:sldMkLst>
      </pc:sldChg>
      <pc:sldChg chg="modSp mod">
        <pc:chgData name="Umair Hoodbhoy" userId="34e0caed-e379-421f-b010-3b58bd2f404c" providerId="ADAL" clId="{6E5A21B7-E6F5-7F45-9795-7CA6CA58C3DF}" dt="2020-09-17T02:32:22.020" v="2773" actId="27636"/>
        <pc:sldMkLst>
          <pc:docMk/>
          <pc:sldMk cId="1790574883" sldId="2207"/>
        </pc:sldMkLst>
        <pc:spChg chg="mod">
          <ac:chgData name="Umair Hoodbhoy" userId="34e0caed-e379-421f-b010-3b58bd2f404c" providerId="ADAL" clId="{6E5A21B7-E6F5-7F45-9795-7CA6CA58C3DF}" dt="2020-09-17T02:32:22.020" v="2773" actId="27636"/>
          <ac:spMkLst>
            <pc:docMk/>
            <pc:sldMk cId="1790574883" sldId="2207"/>
            <ac:spMk id="64" creationId="{D7E70A1F-3977-9D40-A317-BABC20DF1420}"/>
          </ac:spMkLst>
        </pc:spChg>
      </pc:sldChg>
      <pc:sldChg chg="modSp mod modNotesTx">
        <pc:chgData name="Umair Hoodbhoy" userId="34e0caed-e379-421f-b010-3b58bd2f404c" providerId="ADAL" clId="{6E5A21B7-E6F5-7F45-9795-7CA6CA58C3DF}" dt="2020-09-21T23:59:54.915" v="4337" actId="6549"/>
        <pc:sldMkLst>
          <pc:docMk/>
          <pc:sldMk cId="522900574" sldId="2208"/>
        </pc:sldMkLst>
        <pc:spChg chg="mod">
          <ac:chgData name="Umair Hoodbhoy" userId="34e0caed-e379-421f-b010-3b58bd2f404c" providerId="ADAL" clId="{6E5A21B7-E6F5-7F45-9795-7CA6CA58C3DF}" dt="2020-09-21T23:56:08.831" v="4336" actId="14100"/>
          <ac:spMkLst>
            <pc:docMk/>
            <pc:sldMk cId="522900574" sldId="2208"/>
            <ac:spMk id="136" creationId="{C9C75279-91A2-B042-94A8-D74AE2607FBA}"/>
          </ac:spMkLst>
        </pc:spChg>
        <pc:spChg chg="mod">
          <ac:chgData name="Umair Hoodbhoy" userId="34e0caed-e379-421f-b010-3b58bd2f404c" providerId="ADAL" clId="{6E5A21B7-E6F5-7F45-9795-7CA6CA58C3DF}" dt="2020-09-21T23:56:02.030" v="4335" actId="14100"/>
          <ac:spMkLst>
            <pc:docMk/>
            <pc:sldMk cId="522900574" sldId="2208"/>
            <ac:spMk id="140" creationId="{90C084FF-A1C7-9B48-9ECC-EE43F33BA88C}"/>
          </ac:spMkLst>
        </pc:spChg>
        <pc:spChg chg="mod">
          <ac:chgData name="Umair Hoodbhoy" userId="34e0caed-e379-421f-b010-3b58bd2f404c" providerId="ADAL" clId="{6E5A21B7-E6F5-7F45-9795-7CA6CA58C3DF}" dt="2020-09-21T23:55:53.634" v="4334" actId="14100"/>
          <ac:spMkLst>
            <pc:docMk/>
            <pc:sldMk cId="522900574" sldId="2208"/>
            <ac:spMk id="217" creationId="{CD84A8CF-7F6D-7645-A476-ED586B5D52B1}"/>
          </ac:spMkLst>
        </pc:spChg>
      </pc:sldChg>
      <pc:sldChg chg="modSp mod modNotesTx">
        <pc:chgData name="Umair Hoodbhoy" userId="34e0caed-e379-421f-b010-3b58bd2f404c" providerId="ADAL" clId="{6E5A21B7-E6F5-7F45-9795-7CA6CA58C3DF}" dt="2020-09-21T21:16:52.792" v="3604" actId="20577"/>
        <pc:sldMkLst>
          <pc:docMk/>
          <pc:sldMk cId="308748433" sldId="2219"/>
        </pc:sldMkLst>
        <pc:spChg chg="mod">
          <ac:chgData name="Umair Hoodbhoy" userId="34e0caed-e379-421f-b010-3b58bd2f404c" providerId="ADAL" clId="{6E5A21B7-E6F5-7F45-9795-7CA6CA58C3DF}" dt="2020-09-17T02:28:39.551" v="2620" actId="20577"/>
          <ac:spMkLst>
            <pc:docMk/>
            <pc:sldMk cId="308748433" sldId="2219"/>
            <ac:spMk id="4" creationId="{D8D9CB4D-D46C-4342-BA4D-F598160DD465}"/>
          </ac:spMkLst>
        </pc:spChg>
      </pc:sldChg>
      <pc:sldChg chg="modSp mod modNotesTx">
        <pc:chgData name="Umair Hoodbhoy" userId="34e0caed-e379-421f-b010-3b58bd2f404c" providerId="ADAL" clId="{6E5A21B7-E6F5-7F45-9795-7CA6CA58C3DF}" dt="2020-09-21T20:44:10.630" v="3179" actId="20577"/>
        <pc:sldMkLst>
          <pc:docMk/>
          <pc:sldMk cId="3293259679" sldId="2076137269"/>
        </pc:sldMkLst>
        <pc:spChg chg="mod">
          <ac:chgData name="Umair Hoodbhoy" userId="34e0caed-e379-421f-b010-3b58bd2f404c" providerId="ADAL" clId="{6E5A21B7-E6F5-7F45-9795-7CA6CA58C3DF}" dt="2020-09-17T02:11:33.901" v="2124" actId="1076"/>
          <ac:spMkLst>
            <pc:docMk/>
            <pc:sldMk cId="3293259679" sldId="2076137269"/>
            <ac:spMk id="14" creationId="{A053A304-5D00-5C49-8930-3805C0D37BE2}"/>
          </ac:spMkLst>
        </pc:spChg>
        <pc:spChg chg="mod">
          <ac:chgData name="Umair Hoodbhoy" userId="34e0caed-e379-421f-b010-3b58bd2f404c" providerId="ADAL" clId="{6E5A21B7-E6F5-7F45-9795-7CA6CA58C3DF}" dt="2020-09-17T02:11:33.901" v="2124" actId="1076"/>
          <ac:spMkLst>
            <pc:docMk/>
            <pc:sldMk cId="3293259679" sldId="2076137269"/>
            <ac:spMk id="15" creationId="{CA27125B-6EDD-BD4B-AE44-889F292F5DC4}"/>
          </ac:spMkLst>
        </pc:spChg>
        <pc:spChg chg="mod">
          <ac:chgData name="Umair Hoodbhoy" userId="34e0caed-e379-421f-b010-3b58bd2f404c" providerId="ADAL" clId="{6E5A21B7-E6F5-7F45-9795-7CA6CA58C3DF}" dt="2020-09-17T02:11:15.558" v="2123" actId="14100"/>
          <ac:spMkLst>
            <pc:docMk/>
            <pc:sldMk cId="3293259679" sldId="2076137269"/>
            <ac:spMk id="16" creationId="{D708AF4F-B34C-584C-912E-232038701344}"/>
          </ac:spMkLst>
        </pc:spChg>
        <pc:picChg chg="mod">
          <ac:chgData name="Umair Hoodbhoy" userId="34e0caed-e379-421f-b010-3b58bd2f404c" providerId="ADAL" clId="{6E5A21B7-E6F5-7F45-9795-7CA6CA58C3DF}" dt="2020-09-17T02:11:33.901" v="2124" actId="1076"/>
          <ac:picMkLst>
            <pc:docMk/>
            <pc:sldMk cId="3293259679" sldId="2076137269"/>
            <ac:picMk id="11" creationId="{3567D2BC-C58E-6A45-AE75-763FBB811886}"/>
          </ac:picMkLst>
        </pc:picChg>
        <pc:picChg chg="mod">
          <ac:chgData name="Umair Hoodbhoy" userId="34e0caed-e379-421f-b010-3b58bd2f404c" providerId="ADAL" clId="{6E5A21B7-E6F5-7F45-9795-7CA6CA58C3DF}" dt="2020-09-17T02:11:33.901" v="2124" actId="1076"/>
          <ac:picMkLst>
            <pc:docMk/>
            <pc:sldMk cId="3293259679" sldId="2076137269"/>
            <ac:picMk id="13" creationId="{2EBA6FFF-445D-CA44-A5F4-A04D1CEDE299}"/>
          </ac:picMkLst>
        </pc:picChg>
      </pc:sldChg>
      <pc:sldChg chg="modSp mod">
        <pc:chgData name="Umair Hoodbhoy" userId="34e0caed-e379-421f-b010-3b58bd2f404c" providerId="ADAL" clId="{6E5A21B7-E6F5-7F45-9795-7CA6CA58C3DF}" dt="2020-09-17T02:28:55.308" v="2622" actId="20577"/>
        <pc:sldMkLst>
          <pc:docMk/>
          <pc:sldMk cId="2668269244" sldId="2076137285"/>
        </pc:sldMkLst>
        <pc:spChg chg="mod">
          <ac:chgData name="Umair Hoodbhoy" userId="34e0caed-e379-421f-b010-3b58bd2f404c" providerId="ADAL" clId="{6E5A21B7-E6F5-7F45-9795-7CA6CA58C3DF}" dt="2020-09-17T02:28:34.061" v="2619" actId="20577"/>
          <ac:spMkLst>
            <pc:docMk/>
            <pc:sldMk cId="2668269244" sldId="2076137285"/>
            <ac:spMk id="4" creationId="{D8D9CB4D-D46C-4342-BA4D-F598160DD465}"/>
          </ac:spMkLst>
        </pc:spChg>
        <pc:spChg chg="mod">
          <ac:chgData name="Umair Hoodbhoy" userId="34e0caed-e379-421f-b010-3b58bd2f404c" providerId="ADAL" clId="{6E5A21B7-E6F5-7F45-9795-7CA6CA58C3DF}" dt="2020-09-17T02:28:55.308" v="2622" actId="20577"/>
          <ac:spMkLst>
            <pc:docMk/>
            <pc:sldMk cId="2668269244" sldId="2076137285"/>
            <ac:spMk id="12" creationId="{BFD7AA8B-39BC-6B4E-8882-D83189A1860A}"/>
          </ac:spMkLst>
        </pc:spChg>
      </pc:sldChg>
      <pc:sldChg chg="modSp mod modNotesTx">
        <pc:chgData name="Umair Hoodbhoy" userId="34e0caed-e379-421f-b010-3b58bd2f404c" providerId="ADAL" clId="{6E5A21B7-E6F5-7F45-9795-7CA6CA58C3DF}" dt="2020-09-21T21:24:47.345" v="3693" actId="20577"/>
        <pc:sldMkLst>
          <pc:docMk/>
          <pc:sldMk cId="3901085194" sldId="2076137286"/>
        </pc:sldMkLst>
        <pc:spChg chg="mod">
          <ac:chgData name="Umair Hoodbhoy" userId="34e0caed-e379-421f-b010-3b58bd2f404c" providerId="ADAL" clId="{6E5A21B7-E6F5-7F45-9795-7CA6CA58C3DF}" dt="2020-09-17T02:28:26.713" v="2618" actId="20577"/>
          <ac:spMkLst>
            <pc:docMk/>
            <pc:sldMk cId="3901085194" sldId="2076137286"/>
            <ac:spMk id="4" creationId="{D8D9CB4D-D46C-4342-BA4D-F598160DD465}"/>
          </ac:spMkLst>
        </pc:spChg>
      </pc:sldChg>
      <pc:sldChg chg="del modNotesTx">
        <pc:chgData name="Umair Hoodbhoy" userId="34e0caed-e379-421f-b010-3b58bd2f404c" providerId="ADAL" clId="{6E5A21B7-E6F5-7F45-9795-7CA6CA58C3DF}" dt="2020-09-21T20:45:30.803" v="3180" actId="2696"/>
        <pc:sldMkLst>
          <pc:docMk/>
          <pc:sldMk cId="2031586747" sldId="2076137294"/>
        </pc:sldMkLst>
      </pc:sldChg>
      <pc:sldChg chg="modSp mod modNotesTx">
        <pc:chgData name="Umair Hoodbhoy" userId="34e0caed-e379-421f-b010-3b58bd2f404c" providerId="ADAL" clId="{6E5A21B7-E6F5-7F45-9795-7CA6CA58C3DF}" dt="2020-09-21T23:53:48.797" v="4332" actId="20577"/>
        <pc:sldMkLst>
          <pc:docMk/>
          <pc:sldMk cId="3449189588" sldId="2076137297"/>
        </pc:sldMkLst>
        <pc:spChg chg="mod">
          <ac:chgData name="Umair Hoodbhoy" userId="34e0caed-e379-421f-b010-3b58bd2f404c" providerId="ADAL" clId="{6E5A21B7-E6F5-7F45-9795-7CA6CA58C3DF}" dt="2020-09-21T23:47:44.622" v="4302" actId="14100"/>
          <ac:spMkLst>
            <pc:docMk/>
            <pc:sldMk cId="3449189588" sldId="2076137297"/>
            <ac:spMk id="97" creationId="{753274FF-CDF6-F843-92E0-E5A6E12641A2}"/>
          </ac:spMkLst>
        </pc:spChg>
        <pc:spChg chg="mod">
          <ac:chgData name="Umair Hoodbhoy" userId="34e0caed-e379-421f-b010-3b58bd2f404c" providerId="ADAL" clId="{6E5A21B7-E6F5-7F45-9795-7CA6CA58C3DF}" dt="2020-09-21T23:47:37.884" v="4300" actId="14100"/>
          <ac:spMkLst>
            <pc:docMk/>
            <pc:sldMk cId="3449189588" sldId="2076137297"/>
            <ac:spMk id="98" creationId="{39BC3A9B-E866-3F4B-86C2-6356B3C807DE}"/>
          </ac:spMkLst>
        </pc:spChg>
        <pc:spChg chg="mod">
          <ac:chgData name="Umair Hoodbhoy" userId="34e0caed-e379-421f-b010-3b58bd2f404c" providerId="ADAL" clId="{6E5A21B7-E6F5-7F45-9795-7CA6CA58C3DF}" dt="2020-09-21T23:47:48.551" v="4303" actId="14100"/>
          <ac:spMkLst>
            <pc:docMk/>
            <pc:sldMk cId="3449189588" sldId="2076137297"/>
            <ac:spMk id="105" creationId="{D6855ECD-5BC7-FA4C-88D8-566665ABC692}"/>
          </ac:spMkLst>
        </pc:spChg>
        <pc:spChg chg="mod">
          <ac:chgData name="Umair Hoodbhoy" userId="34e0caed-e379-421f-b010-3b58bd2f404c" providerId="ADAL" clId="{6E5A21B7-E6F5-7F45-9795-7CA6CA58C3DF}" dt="2020-09-21T23:47:40.281" v="4301" actId="14100"/>
          <ac:spMkLst>
            <pc:docMk/>
            <pc:sldMk cId="3449189588" sldId="2076137297"/>
            <ac:spMk id="110" creationId="{059A69B3-0DCB-2E48-8D07-25A8D32614DE}"/>
          </ac:spMkLst>
        </pc:spChg>
        <pc:spChg chg="mod">
          <ac:chgData name="Umair Hoodbhoy" userId="34e0caed-e379-421f-b010-3b58bd2f404c" providerId="ADAL" clId="{6E5A21B7-E6F5-7F45-9795-7CA6CA58C3DF}" dt="2020-09-21T23:47:58.113" v="4304" actId="14100"/>
          <ac:spMkLst>
            <pc:docMk/>
            <pc:sldMk cId="3449189588" sldId="2076137297"/>
            <ac:spMk id="147" creationId="{27F90F0C-234C-B148-ACE6-A060AF58C56E}"/>
          </ac:spMkLst>
        </pc:spChg>
        <pc:spChg chg="mod">
          <ac:chgData name="Umair Hoodbhoy" userId="34e0caed-e379-421f-b010-3b58bd2f404c" providerId="ADAL" clId="{6E5A21B7-E6F5-7F45-9795-7CA6CA58C3DF}" dt="2020-09-21T23:47:31.509" v="4298" actId="14100"/>
          <ac:spMkLst>
            <pc:docMk/>
            <pc:sldMk cId="3449189588" sldId="2076137297"/>
            <ac:spMk id="164" creationId="{7EC7AA4B-DA7E-7A48-94B6-C015137115C5}"/>
          </ac:spMkLst>
        </pc:spChg>
        <pc:spChg chg="mod">
          <ac:chgData name="Umair Hoodbhoy" userId="34e0caed-e379-421f-b010-3b58bd2f404c" providerId="ADAL" clId="{6E5A21B7-E6F5-7F45-9795-7CA6CA58C3DF}" dt="2020-09-21T23:47:35.091" v="4299" actId="14100"/>
          <ac:spMkLst>
            <pc:docMk/>
            <pc:sldMk cId="3449189588" sldId="2076137297"/>
            <ac:spMk id="183" creationId="{B37B2F01-F6B1-3641-8199-FDCBFA507E52}"/>
          </ac:spMkLst>
        </pc:spChg>
        <pc:cxnChg chg="mod">
          <ac:chgData name="Umair Hoodbhoy" userId="34e0caed-e379-421f-b010-3b58bd2f404c" providerId="ADAL" clId="{6E5A21B7-E6F5-7F45-9795-7CA6CA58C3DF}" dt="2020-09-21T23:47:37.884" v="4300" actId="14100"/>
          <ac:cxnSpMkLst>
            <pc:docMk/>
            <pc:sldMk cId="3449189588" sldId="2076137297"/>
            <ac:cxnSpMk id="145" creationId="{4B835A5A-C6BB-C949-AEF3-D5EFC88A3720}"/>
          </ac:cxnSpMkLst>
        </pc:cxnChg>
        <pc:cxnChg chg="mod">
          <ac:chgData name="Umair Hoodbhoy" userId="34e0caed-e379-421f-b010-3b58bd2f404c" providerId="ADAL" clId="{6E5A21B7-E6F5-7F45-9795-7CA6CA58C3DF}" dt="2020-09-21T23:47:40.281" v="4301" actId="14100"/>
          <ac:cxnSpMkLst>
            <pc:docMk/>
            <pc:sldMk cId="3449189588" sldId="2076137297"/>
            <ac:cxnSpMk id="188" creationId="{1A94E77B-1F47-0840-9334-A88521CD1C99}"/>
          </ac:cxnSpMkLst>
        </pc:cxnChg>
        <pc:cxnChg chg="mod">
          <ac:chgData name="Umair Hoodbhoy" userId="34e0caed-e379-421f-b010-3b58bd2f404c" providerId="ADAL" clId="{6E5A21B7-E6F5-7F45-9795-7CA6CA58C3DF}" dt="2020-09-21T23:47:35.091" v="4299" actId="14100"/>
          <ac:cxnSpMkLst>
            <pc:docMk/>
            <pc:sldMk cId="3449189588" sldId="2076137297"/>
            <ac:cxnSpMk id="203" creationId="{88F02AB7-D020-3742-84E2-D223B8664E98}"/>
          </ac:cxnSpMkLst>
        </pc:cxnChg>
      </pc:sldChg>
      <pc:sldChg chg="addSp modSp mod modNotesTx">
        <pc:chgData name="Umair Hoodbhoy" userId="34e0caed-e379-421f-b010-3b58bd2f404c" providerId="ADAL" clId="{6E5A21B7-E6F5-7F45-9795-7CA6CA58C3DF}" dt="2020-09-21T23:50:15.325" v="4308" actId="20577"/>
        <pc:sldMkLst>
          <pc:docMk/>
          <pc:sldMk cId="2713788598" sldId="2076137298"/>
        </pc:sldMkLst>
        <pc:spChg chg="add mod">
          <ac:chgData name="Umair Hoodbhoy" userId="34e0caed-e379-421f-b010-3b58bd2f404c" providerId="ADAL" clId="{6E5A21B7-E6F5-7F45-9795-7CA6CA58C3DF}" dt="2020-09-21T23:46:42.844" v="4289" actId="1076"/>
          <ac:spMkLst>
            <pc:docMk/>
            <pc:sldMk cId="2713788598" sldId="2076137298"/>
            <ac:spMk id="4" creationId="{8B07BE77-47B9-A246-B735-C49D11F871A5}"/>
          </ac:spMkLst>
        </pc:spChg>
        <pc:spChg chg="mod">
          <ac:chgData name="Umair Hoodbhoy" userId="34e0caed-e379-421f-b010-3b58bd2f404c" providerId="ADAL" clId="{6E5A21B7-E6F5-7F45-9795-7CA6CA58C3DF}" dt="2020-09-21T23:47:10.929" v="4295" actId="14100"/>
          <ac:spMkLst>
            <pc:docMk/>
            <pc:sldMk cId="2713788598" sldId="2076137298"/>
            <ac:spMk id="97" creationId="{753274FF-CDF6-F843-92E0-E5A6E12641A2}"/>
          </ac:spMkLst>
        </pc:spChg>
        <pc:spChg chg="mod">
          <ac:chgData name="Umair Hoodbhoy" userId="34e0caed-e379-421f-b010-3b58bd2f404c" providerId="ADAL" clId="{6E5A21B7-E6F5-7F45-9795-7CA6CA58C3DF}" dt="2020-09-21T23:46:53.738" v="4292" actId="14100"/>
          <ac:spMkLst>
            <pc:docMk/>
            <pc:sldMk cId="2713788598" sldId="2076137298"/>
            <ac:spMk id="98" creationId="{39BC3A9B-E866-3F4B-86C2-6356B3C807DE}"/>
          </ac:spMkLst>
        </pc:spChg>
        <pc:spChg chg="mod">
          <ac:chgData name="Umair Hoodbhoy" userId="34e0caed-e379-421f-b010-3b58bd2f404c" providerId="ADAL" clId="{6E5A21B7-E6F5-7F45-9795-7CA6CA58C3DF}" dt="2020-09-21T23:47:16.754" v="4297" actId="14100"/>
          <ac:spMkLst>
            <pc:docMk/>
            <pc:sldMk cId="2713788598" sldId="2076137298"/>
            <ac:spMk id="105" creationId="{D6855ECD-5BC7-FA4C-88D8-566665ABC692}"/>
          </ac:spMkLst>
        </pc:spChg>
        <pc:spChg chg="mod">
          <ac:chgData name="Umair Hoodbhoy" userId="34e0caed-e379-421f-b010-3b58bd2f404c" providerId="ADAL" clId="{6E5A21B7-E6F5-7F45-9795-7CA6CA58C3DF}" dt="2020-09-21T23:46:56.758" v="4293" actId="14100"/>
          <ac:spMkLst>
            <pc:docMk/>
            <pc:sldMk cId="2713788598" sldId="2076137298"/>
            <ac:spMk id="110" creationId="{059A69B3-0DCB-2E48-8D07-25A8D32614DE}"/>
          </ac:spMkLst>
        </pc:spChg>
        <pc:spChg chg="mod">
          <ac:chgData name="Umair Hoodbhoy" userId="34e0caed-e379-421f-b010-3b58bd2f404c" providerId="ADAL" clId="{6E5A21B7-E6F5-7F45-9795-7CA6CA58C3DF}" dt="2020-09-17T02:32:21.968" v="2772" actId="27636"/>
          <ac:spMkLst>
            <pc:docMk/>
            <pc:sldMk cId="2713788598" sldId="2076137298"/>
            <ac:spMk id="126" creationId="{85448C67-8EBB-2F44-BC4E-3AC7E3CF7B03}"/>
          </ac:spMkLst>
        </pc:spChg>
        <pc:spChg chg="mod">
          <ac:chgData name="Umair Hoodbhoy" userId="34e0caed-e379-421f-b010-3b58bd2f404c" providerId="ADAL" clId="{6E5A21B7-E6F5-7F45-9795-7CA6CA58C3DF}" dt="2020-09-21T23:47:05.992" v="4294" actId="14100"/>
          <ac:spMkLst>
            <pc:docMk/>
            <pc:sldMk cId="2713788598" sldId="2076137298"/>
            <ac:spMk id="147" creationId="{27F90F0C-234C-B148-ACE6-A060AF58C56E}"/>
          </ac:spMkLst>
        </pc:spChg>
        <pc:spChg chg="mod">
          <ac:chgData name="Umair Hoodbhoy" userId="34e0caed-e379-421f-b010-3b58bd2f404c" providerId="ADAL" clId="{6E5A21B7-E6F5-7F45-9795-7CA6CA58C3DF}" dt="2020-09-21T23:46:47.796" v="4290" actId="14100"/>
          <ac:spMkLst>
            <pc:docMk/>
            <pc:sldMk cId="2713788598" sldId="2076137298"/>
            <ac:spMk id="164" creationId="{7EC7AA4B-DA7E-7A48-94B6-C015137115C5}"/>
          </ac:spMkLst>
        </pc:spChg>
        <pc:spChg chg="mod">
          <ac:chgData name="Umair Hoodbhoy" userId="34e0caed-e379-421f-b010-3b58bd2f404c" providerId="ADAL" clId="{6E5A21B7-E6F5-7F45-9795-7CA6CA58C3DF}" dt="2020-09-21T23:46:50.568" v="4291" actId="14100"/>
          <ac:spMkLst>
            <pc:docMk/>
            <pc:sldMk cId="2713788598" sldId="2076137298"/>
            <ac:spMk id="183" creationId="{B37B2F01-F6B1-3641-8199-FDCBFA507E52}"/>
          </ac:spMkLst>
        </pc:spChg>
        <pc:cxnChg chg="mod">
          <ac:chgData name="Umair Hoodbhoy" userId="34e0caed-e379-421f-b010-3b58bd2f404c" providerId="ADAL" clId="{6E5A21B7-E6F5-7F45-9795-7CA6CA58C3DF}" dt="2020-09-21T23:46:53.738" v="4292" actId="14100"/>
          <ac:cxnSpMkLst>
            <pc:docMk/>
            <pc:sldMk cId="2713788598" sldId="2076137298"/>
            <ac:cxnSpMk id="145" creationId="{4B835A5A-C6BB-C949-AEF3-D5EFC88A3720}"/>
          </ac:cxnSpMkLst>
        </pc:cxnChg>
        <pc:cxnChg chg="mod">
          <ac:chgData name="Umair Hoodbhoy" userId="34e0caed-e379-421f-b010-3b58bd2f404c" providerId="ADAL" clId="{6E5A21B7-E6F5-7F45-9795-7CA6CA58C3DF}" dt="2020-09-21T23:46:56.758" v="4293" actId="14100"/>
          <ac:cxnSpMkLst>
            <pc:docMk/>
            <pc:sldMk cId="2713788598" sldId="2076137298"/>
            <ac:cxnSpMk id="188" creationId="{1A94E77B-1F47-0840-9334-A88521CD1C99}"/>
          </ac:cxnSpMkLst>
        </pc:cxnChg>
        <pc:cxnChg chg="mod">
          <ac:chgData name="Umair Hoodbhoy" userId="34e0caed-e379-421f-b010-3b58bd2f404c" providerId="ADAL" clId="{6E5A21B7-E6F5-7F45-9795-7CA6CA58C3DF}" dt="2020-09-21T23:46:50.568" v="4291" actId="14100"/>
          <ac:cxnSpMkLst>
            <pc:docMk/>
            <pc:sldMk cId="2713788598" sldId="2076137298"/>
            <ac:cxnSpMk id="203" creationId="{88F02AB7-D020-3742-84E2-D223B8664E98}"/>
          </ac:cxnSpMkLst>
        </pc:cxnChg>
      </pc:sldChg>
      <pc:sldChg chg="mod modShow modNotesTx">
        <pc:chgData name="Umair Hoodbhoy" userId="34e0caed-e379-421f-b010-3b58bd2f404c" providerId="ADAL" clId="{6E5A21B7-E6F5-7F45-9795-7CA6CA58C3DF}" dt="2020-09-21T23:48:58.726" v="4305" actId="729"/>
        <pc:sldMkLst>
          <pc:docMk/>
          <pc:sldMk cId="3026381707" sldId="2076137302"/>
        </pc:sldMkLst>
      </pc:sldChg>
      <pc:sldChg chg="del modNotesTx">
        <pc:chgData name="Umair Hoodbhoy" userId="34e0caed-e379-421f-b010-3b58bd2f404c" providerId="ADAL" clId="{6E5A21B7-E6F5-7F45-9795-7CA6CA58C3DF}" dt="2020-09-21T21:59:27.355" v="4123" actId="2696"/>
        <pc:sldMkLst>
          <pc:docMk/>
          <pc:sldMk cId="1468622701" sldId="2076137303"/>
        </pc:sldMkLst>
      </pc:sldChg>
      <pc:sldChg chg="mod modShow modNotesTx">
        <pc:chgData name="Umair Hoodbhoy" userId="34e0caed-e379-421f-b010-3b58bd2f404c" providerId="ADAL" clId="{6E5A21B7-E6F5-7F45-9795-7CA6CA58C3DF}" dt="2020-09-21T23:49:02.258" v="4306" actId="729"/>
        <pc:sldMkLst>
          <pc:docMk/>
          <pc:sldMk cId="2878590866" sldId="2076137306"/>
        </pc:sldMkLst>
      </pc:sldChg>
      <pc:sldChg chg="del modNotesTx">
        <pc:chgData name="Umair Hoodbhoy" userId="34e0caed-e379-421f-b010-3b58bd2f404c" providerId="ADAL" clId="{6E5A21B7-E6F5-7F45-9795-7CA6CA58C3DF}" dt="2020-09-17T23:50:22.543" v="2881" actId="2696"/>
        <pc:sldMkLst>
          <pc:docMk/>
          <pc:sldMk cId="194183819" sldId="2076137313"/>
        </pc:sldMkLst>
      </pc:sldChg>
      <pc:sldChg chg="mod modShow">
        <pc:chgData name="Umair Hoodbhoy" userId="34e0caed-e379-421f-b010-3b58bd2f404c" providerId="ADAL" clId="{6E5A21B7-E6F5-7F45-9795-7CA6CA58C3DF}" dt="2020-09-21T23:55:36.401" v="4333" actId="729"/>
        <pc:sldMkLst>
          <pc:docMk/>
          <pc:sldMk cId="991560779" sldId="2076137314"/>
        </pc:sldMkLst>
      </pc:sldChg>
      <pc:sldChg chg="modSp mod modNotesTx">
        <pc:chgData name="Umair Hoodbhoy" userId="34e0caed-e379-421f-b010-3b58bd2f404c" providerId="ADAL" clId="{6E5A21B7-E6F5-7F45-9795-7CA6CA58C3DF}" dt="2020-09-21T21:47:52.762" v="4120" actId="20577"/>
        <pc:sldMkLst>
          <pc:docMk/>
          <pc:sldMk cId="3490063953" sldId="2076137315"/>
        </pc:sldMkLst>
        <pc:spChg chg="mod">
          <ac:chgData name="Umair Hoodbhoy" userId="34e0caed-e379-421f-b010-3b58bd2f404c" providerId="ADAL" clId="{6E5A21B7-E6F5-7F45-9795-7CA6CA58C3DF}" dt="2020-09-21T21:45:44.682" v="4075" actId="14100"/>
          <ac:spMkLst>
            <pc:docMk/>
            <pc:sldMk cId="3490063953" sldId="2076137315"/>
            <ac:spMk id="80" creationId="{D6D4D07D-1F0F-E943-8A36-199EF9827DAB}"/>
          </ac:spMkLst>
        </pc:spChg>
        <pc:spChg chg="mod">
          <ac:chgData name="Umair Hoodbhoy" userId="34e0caed-e379-421f-b010-3b58bd2f404c" providerId="ADAL" clId="{6E5A21B7-E6F5-7F45-9795-7CA6CA58C3DF}" dt="2020-09-21T21:45:46.817" v="4076" actId="14100"/>
          <ac:spMkLst>
            <pc:docMk/>
            <pc:sldMk cId="3490063953" sldId="2076137315"/>
            <ac:spMk id="137" creationId="{65ACE2BF-0CD2-6C42-834C-C6A700FEB551}"/>
          </ac:spMkLst>
        </pc:spChg>
        <pc:spChg chg="mod">
          <ac:chgData name="Umair Hoodbhoy" userId="34e0caed-e379-421f-b010-3b58bd2f404c" providerId="ADAL" clId="{6E5A21B7-E6F5-7F45-9795-7CA6CA58C3DF}" dt="2020-09-21T21:45:49.749" v="4077" actId="14100"/>
          <ac:spMkLst>
            <pc:docMk/>
            <pc:sldMk cId="3490063953" sldId="2076137315"/>
            <ac:spMk id="164" creationId="{7EC7AA4B-DA7E-7A48-94B6-C015137115C5}"/>
          </ac:spMkLst>
        </pc:spChg>
        <pc:spChg chg="mod">
          <ac:chgData name="Umair Hoodbhoy" userId="34e0caed-e379-421f-b010-3b58bd2f404c" providerId="ADAL" clId="{6E5A21B7-E6F5-7F45-9795-7CA6CA58C3DF}" dt="2020-09-21T21:45:52.411" v="4078" actId="14100"/>
          <ac:spMkLst>
            <pc:docMk/>
            <pc:sldMk cId="3490063953" sldId="2076137315"/>
            <ac:spMk id="183" creationId="{B37B2F01-F6B1-3641-8199-FDCBFA507E52}"/>
          </ac:spMkLst>
        </pc:spChg>
        <pc:cxnChg chg="mod">
          <ac:chgData name="Umair Hoodbhoy" userId="34e0caed-e379-421f-b010-3b58bd2f404c" providerId="ADAL" clId="{6E5A21B7-E6F5-7F45-9795-7CA6CA58C3DF}" dt="2020-09-21T21:45:44.682" v="4075" actId="14100"/>
          <ac:cxnSpMkLst>
            <pc:docMk/>
            <pc:sldMk cId="3490063953" sldId="2076137315"/>
            <ac:cxnSpMk id="49" creationId="{9C30E81A-A54A-F042-8A45-765AAC54C0B6}"/>
          </ac:cxnSpMkLst>
        </pc:cxnChg>
        <pc:cxnChg chg="mod">
          <ac:chgData name="Umair Hoodbhoy" userId="34e0caed-e379-421f-b010-3b58bd2f404c" providerId="ADAL" clId="{6E5A21B7-E6F5-7F45-9795-7CA6CA58C3DF}" dt="2020-09-21T21:45:46.817" v="4076" actId="14100"/>
          <ac:cxnSpMkLst>
            <pc:docMk/>
            <pc:sldMk cId="3490063953" sldId="2076137315"/>
            <ac:cxnSpMk id="214" creationId="{BB6BD67C-ACB1-E247-8293-6EB57E8FF6B2}"/>
          </ac:cxnSpMkLst>
        </pc:cxnChg>
      </pc:sldChg>
      <pc:sldChg chg="delSp modSp mod modNotesTx">
        <pc:chgData name="Umair Hoodbhoy" userId="34e0caed-e379-421f-b010-3b58bd2f404c" providerId="ADAL" clId="{6E5A21B7-E6F5-7F45-9795-7CA6CA58C3DF}" dt="2020-09-21T21:48:15.265" v="4122" actId="20577"/>
        <pc:sldMkLst>
          <pc:docMk/>
          <pc:sldMk cId="1027105862" sldId="2076137316"/>
        </pc:sldMkLst>
        <pc:spChg chg="mod">
          <ac:chgData name="Umair Hoodbhoy" userId="34e0caed-e379-421f-b010-3b58bd2f404c" providerId="ADAL" clId="{6E5A21B7-E6F5-7F45-9795-7CA6CA58C3DF}" dt="2020-09-21T21:45:15.812" v="4065" actId="14100"/>
          <ac:spMkLst>
            <pc:docMk/>
            <pc:sldMk cId="1027105862" sldId="2076137316"/>
            <ac:spMk id="80" creationId="{D6D4D07D-1F0F-E943-8A36-199EF9827DAB}"/>
          </ac:spMkLst>
        </pc:spChg>
        <pc:spChg chg="mod">
          <ac:chgData name="Umair Hoodbhoy" userId="34e0caed-e379-421f-b010-3b58bd2f404c" providerId="ADAL" clId="{6E5A21B7-E6F5-7F45-9795-7CA6CA58C3DF}" dt="2020-09-21T21:45:19.508" v="4066" actId="14100"/>
          <ac:spMkLst>
            <pc:docMk/>
            <pc:sldMk cId="1027105862" sldId="2076137316"/>
            <ac:spMk id="137" creationId="{65ACE2BF-0CD2-6C42-834C-C6A700FEB551}"/>
          </ac:spMkLst>
        </pc:spChg>
        <pc:spChg chg="mod">
          <ac:chgData name="Umair Hoodbhoy" userId="34e0caed-e379-421f-b010-3b58bd2f404c" providerId="ADAL" clId="{6E5A21B7-E6F5-7F45-9795-7CA6CA58C3DF}" dt="2020-09-21T21:45:22.724" v="4067" actId="14100"/>
          <ac:spMkLst>
            <pc:docMk/>
            <pc:sldMk cId="1027105862" sldId="2076137316"/>
            <ac:spMk id="164" creationId="{7EC7AA4B-DA7E-7A48-94B6-C015137115C5}"/>
          </ac:spMkLst>
        </pc:spChg>
        <pc:spChg chg="mod">
          <ac:chgData name="Umair Hoodbhoy" userId="34e0caed-e379-421f-b010-3b58bd2f404c" providerId="ADAL" clId="{6E5A21B7-E6F5-7F45-9795-7CA6CA58C3DF}" dt="2020-09-21T21:45:36.514" v="4074" actId="1038"/>
          <ac:spMkLst>
            <pc:docMk/>
            <pc:sldMk cId="1027105862" sldId="2076137316"/>
            <ac:spMk id="183" creationId="{B37B2F01-F6B1-3641-8199-FDCBFA507E52}"/>
          </ac:spMkLst>
        </pc:spChg>
        <pc:spChg chg="del">
          <ac:chgData name="Umair Hoodbhoy" userId="34e0caed-e379-421f-b010-3b58bd2f404c" providerId="ADAL" clId="{6E5A21B7-E6F5-7F45-9795-7CA6CA58C3DF}" dt="2020-09-21T21:44:56.765" v="4060" actId="478"/>
          <ac:spMkLst>
            <pc:docMk/>
            <pc:sldMk cId="1027105862" sldId="2076137316"/>
            <ac:spMk id="192" creationId="{616D747F-13EB-A74D-B38F-D2E39E8E4A3B}"/>
          </ac:spMkLst>
        </pc:spChg>
        <pc:spChg chg="del">
          <ac:chgData name="Umair Hoodbhoy" userId="34e0caed-e379-421f-b010-3b58bd2f404c" providerId="ADAL" clId="{6E5A21B7-E6F5-7F45-9795-7CA6CA58C3DF}" dt="2020-09-21T21:44:59.915" v="4062" actId="478"/>
          <ac:spMkLst>
            <pc:docMk/>
            <pc:sldMk cId="1027105862" sldId="2076137316"/>
            <ac:spMk id="193" creationId="{391520A7-9B30-CD40-9D62-DA77C5E897A6}"/>
          </ac:spMkLst>
        </pc:spChg>
        <pc:spChg chg="del">
          <ac:chgData name="Umair Hoodbhoy" userId="34e0caed-e379-421f-b010-3b58bd2f404c" providerId="ADAL" clId="{6E5A21B7-E6F5-7F45-9795-7CA6CA58C3DF}" dt="2020-09-21T21:45:04.229" v="4064" actId="478"/>
          <ac:spMkLst>
            <pc:docMk/>
            <pc:sldMk cId="1027105862" sldId="2076137316"/>
            <ac:spMk id="194" creationId="{280A7310-757E-3E4D-9A0A-0AD76CF29852}"/>
          </ac:spMkLst>
        </pc:spChg>
        <pc:spChg chg="del">
          <ac:chgData name="Umair Hoodbhoy" userId="34e0caed-e379-421f-b010-3b58bd2f404c" providerId="ADAL" clId="{6E5A21B7-E6F5-7F45-9795-7CA6CA58C3DF}" dt="2020-09-21T21:45:01.763" v="4063" actId="478"/>
          <ac:spMkLst>
            <pc:docMk/>
            <pc:sldMk cId="1027105862" sldId="2076137316"/>
            <ac:spMk id="195" creationId="{35BC419C-2919-4147-96F6-DEEAA43FAFC6}"/>
          </ac:spMkLst>
        </pc:spChg>
        <pc:spChg chg="del">
          <ac:chgData name="Umair Hoodbhoy" userId="34e0caed-e379-421f-b010-3b58bd2f404c" providerId="ADAL" clId="{6E5A21B7-E6F5-7F45-9795-7CA6CA58C3DF}" dt="2020-09-21T21:44:58.198" v="4061" actId="478"/>
          <ac:spMkLst>
            <pc:docMk/>
            <pc:sldMk cId="1027105862" sldId="2076137316"/>
            <ac:spMk id="197" creationId="{1D99039F-9C68-524A-9889-C185D9B88CFD}"/>
          </ac:spMkLst>
        </pc:spChg>
        <pc:cxnChg chg="mod">
          <ac:chgData name="Umair Hoodbhoy" userId="34e0caed-e379-421f-b010-3b58bd2f404c" providerId="ADAL" clId="{6E5A21B7-E6F5-7F45-9795-7CA6CA58C3DF}" dt="2020-09-21T21:45:15.812" v="4065" actId="14100"/>
          <ac:cxnSpMkLst>
            <pc:docMk/>
            <pc:sldMk cId="1027105862" sldId="2076137316"/>
            <ac:cxnSpMk id="49" creationId="{9C30E81A-A54A-F042-8A45-765AAC54C0B6}"/>
          </ac:cxnSpMkLst>
        </pc:cxnChg>
        <pc:cxnChg chg="mod">
          <ac:chgData name="Umair Hoodbhoy" userId="34e0caed-e379-421f-b010-3b58bd2f404c" providerId="ADAL" clId="{6E5A21B7-E6F5-7F45-9795-7CA6CA58C3DF}" dt="2020-09-21T21:45:19.508" v="4066" actId="14100"/>
          <ac:cxnSpMkLst>
            <pc:docMk/>
            <pc:sldMk cId="1027105862" sldId="2076137316"/>
            <ac:cxnSpMk id="214" creationId="{BB6BD67C-ACB1-E247-8293-6EB57E8FF6B2}"/>
          </ac:cxnSpMkLst>
        </pc:cxnChg>
      </pc:sldChg>
      <pc:sldChg chg="delSp modSp mod">
        <pc:chgData name="Umair Hoodbhoy" userId="34e0caed-e379-421f-b010-3b58bd2f404c" providerId="ADAL" clId="{6E5A21B7-E6F5-7F45-9795-7CA6CA58C3DF}" dt="2020-09-21T21:46:53.548" v="4089" actId="478"/>
        <pc:sldMkLst>
          <pc:docMk/>
          <pc:sldMk cId="1136979459" sldId="2076137317"/>
        </pc:sldMkLst>
        <pc:spChg chg="mod">
          <ac:chgData name="Umair Hoodbhoy" userId="34e0caed-e379-421f-b010-3b58bd2f404c" providerId="ADAL" clId="{6E5A21B7-E6F5-7F45-9795-7CA6CA58C3DF}" dt="2020-09-21T21:46:02.151" v="4079" actId="14100"/>
          <ac:spMkLst>
            <pc:docMk/>
            <pc:sldMk cId="1136979459" sldId="2076137317"/>
            <ac:spMk id="80" creationId="{D6D4D07D-1F0F-E943-8A36-199EF9827DAB}"/>
          </ac:spMkLst>
        </pc:spChg>
        <pc:spChg chg="mod">
          <ac:chgData name="Umair Hoodbhoy" userId="34e0caed-e379-421f-b010-3b58bd2f404c" providerId="ADAL" clId="{6E5A21B7-E6F5-7F45-9795-7CA6CA58C3DF}" dt="2020-09-21T21:46:04.632" v="4080" actId="14100"/>
          <ac:spMkLst>
            <pc:docMk/>
            <pc:sldMk cId="1136979459" sldId="2076137317"/>
            <ac:spMk id="137" creationId="{65ACE2BF-0CD2-6C42-834C-C6A700FEB551}"/>
          </ac:spMkLst>
        </pc:spChg>
        <pc:spChg chg="mod">
          <ac:chgData name="Umair Hoodbhoy" userId="34e0caed-e379-421f-b010-3b58bd2f404c" providerId="ADAL" clId="{6E5A21B7-E6F5-7F45-9795-7CA6CA58C3DF}" dt="2020-09-21T21:46:07.898" v="4081" actId="14100"/>
          <ac:spMkLst>
            <pc:docMk/>
            <pc:sldMk cId="1136979459" sldId="2076137317"/>
            <ac:spMk id="164" creationId="{7EC7AA4B-DA7E-7A48-94B6-C015137115C5}"/>
          </ac:spMkLst>
        </pc:spChg>
        <pc:spChg chg="mod">
          <ac:chgData name="Umair Hoodbhoy" userId="34e0caed-e379-421f-b010-3b58bd2f404c" providerId="ADAL" clId="{6E5A21B7-E6F5-7F45-9795-7CA6CA58C3DF}" dt="2020-09-21T21:46:30.542" v="4084" actId="1037"/>
          <ac:spMkLst>
            <pc:docMk/>
            <pc:sldMk cId="1136979459" sldId="2076137317"/>
            <ac:spMk id="183" creationId="{B37B2F01-F6B1-3641-8199-FDCBFA507E52}"/>
          </ac:spMkLst>
        </pc:spChg>
        <pc:spChg chg="del">
          <ac:chgData name="Umair Hoodbhoy" userId="34e0caed-e379-421f-b010-3b58bd2f404c" providerId="ADAL" clId="{6E5A21B7-E6F5-7F45-9795-7CA6CA58C3DF}" dt="2020-09-21T21:46:46.650" v="4085" actId="478"/>
          <ac:spMkLst>
            <pc:docMk/>
            <pc:sldMk cId="1136979459" sldId="2076137317"/>
            <ac:spMk id="192" creationId="{616D747F-13EB-A74D-B38F-D2E39E8E4A3B}"/>
          </ac:spMkLst>
        </pc:spChg>
        <pc:spChg chg="del">
          <ac:chgData name="Umair Hoodbhoy" userId="34e0caed-e379-421f-b010-3b58bd2f404c" providerId="ADAL" clId="{6E5A21B7-E6F5-7F45-9795-7CA6CA58C3DF}" dt="2020-09-21T21:46:50.001" v="4087" actId="478"/>
          <ac:spMkLst>
            <pc:docMk/>
            <pc:sldMk cId="1136979459" sldId="2076137317"/>
            <ac:spMk id="193" creationId="{391520A7-9B30-CD40-9D62-DA77C5E897A6}"/>
          </ac:spMkLst>
        </pc:spChg>
        <pc:spChg chg="del">
          <ac:chgData name="Umair Hoodbhoy" userId="34e0caed-e379-421f-b010-3b58bd2f404c" providerId="ADAL" clId="{6E5A21B7-E6F5-7F45-9795-7CA6CA58C3DF}" dt="2020-09-21T21:46:53.548" v="4089" actId="478"/>
          <ac:spMkLst>
            <pc:docMk/>
            <pc:sldMk cId="1136979459" sldId="2076137317"/>
            <ac:spMk id="194" creationId="{280A7310-757E-3E4D-9A0A-0AD76CF29852}"/>
          </ac:spMkLst>
        </pc:spChg>
        <pc:spChg chg="del">
          <ac:chgData name="Umair Hoodbhoy" userId="34e0caed-e379-421f-b010-3b58bd2f404c" providerId="ADAL" clId="{6E5A21B7-E6F5-7F45-9795-7CA6CA58C3DF}" dt="2020-09-21T21:46:51.519" v="4088" actId="478"/>
          <ac:spMkLst>
            <pc:docMk/>
            <pc:sldMk cId="1136979459" sldId="2076137317"/>
            <ac:spMk id="195" creationId="{35BC419C-2919-4147-96F6-DEEAA43FAFC6}"/>
          </ac:spMkLst>
        </pc:spChg>
        <pc:spChg chg="del">
          <ac:chgData name="Umair Hoodbhoy" userId="34e0caed-e379-421f-b010-3b58bd2f404c" providerId="ADAL" clId="{6E5A21B7-E6F5-7F45-9795-7CA6CA58C3DF}" dt="2020-09-21T21:46:48.248" v="4086" actId="478"/>
          <ac:spMkLst>
            <pc:docMk/>
            <pc:sldMk cId="1136979459" sldId="2076137317"/>
            <ac:spMk id="197" creationId="{1D99039F-9C68-524A-9889-C185D9B88CFD}"/>
          </ac:spMkLst>
        </pc:spChg>
        <pc:cxnChg chg="mod">
          <ac:chgData name="Umair Hoodbhoy" userId="34e0caed-e379-421f-b010-3b58bd2f404c" providerId="ADAL" clId="{6E5A21B7-E6F5-7F45-9795-7CA6CA58C3DF}" dt="2020-09-21T21:46:02.151" v="4079" actId="14100"/>
          <ac:cxnSpMkLst>
            <pc:docMk/>
            <pc:sldMk cId="1136979459" sldId="2076137317"/>
            <ac:cxnSpMk id="49" creationId="{9C30E81A-A54A-F042-8A45-765AAC54C0B6}"/>
          </ac:cxnSpMkLst>
        </pc:cxnChg>
        <pc:cxnChg chg="mod">
          <ac:chgData name="Umair Hoodbhoy" userId="34e0caed-e379-421f-b010-3b58bd2f404c" providerId="ADAL" clId="{6E5A21B7-E6F5-7F45-9795-7CA6CA58C3DF}" dt="2020-09-21T21:46:04.632" v="4080" actId="14100"/>
          <ac:cxnSpMkLst>
            <pc:docMk/>
            <pc:sldMk cId="1136979459" sldId="2076137317"/>
            <ac:cxnSpMk id="214" creationId="{BB6BD67C-ACB1-E247-8293-6EB57E8FF6B2}"/>
          </ac:cxnSpMkLst>
        </pc:cxnChg>
      </pc:sldChg>
      <pc:sldChg chg="add modNotesTx">
        <pc:chgData name="Umair Hoodbhoy" userId="34e0caed-e379-421f-b010-3b58bd2f404c" providerId="ADAL" clId="{6E5A21B7-E6F5-7F45-9795-7CA6CA58C3DF}" dt="2020-09-21T21:02:16.639" v="3450" actId="115"/>
        <pc:sldMkLst>
          <pc:docMk/>
          <pc:sldMk cId="514022510" sldId="2076137318"/>
        </pc:sldMkLst>
      </pc:sldChg>
      <pc:sldChg chg="addSp delSp modSp add mod modClrScheme chgLayout modNotesTx">
        <pc:chgData name="Umair Hoodbhoy" userId="34e0caed-e379-421f-b010-3b58bd2f404c" providerId="ADAL" clId="{6E5A21B7-E6F5-7F45-9795-7CA6CA58C3DF}" dt="2020-09-22T00:10:30.912" v="4345" actId="20577"/>
        <pc:sldMkLst>
          <pc:docMk/>
          <pc:sldMk cId="869637327" sldId="2076137319"/>
        </pc:sldMkLst>
        <pc:spChg chg="add mod ord">
          <ac:chgData name="Umair Hoodbhoy" userId="34e0caed-e379-421f-b010-3b58bd2f404c" providerId="ADAL" clId="{6E5A21B7-E6F5-7F45-9795-7CA6CA58C3DF}" dt="2020-09-22T00:10:30.912" v="4345" actId="20577"/>
          <ac:spMkLst>
            <pc:docMk/>
            <pc:sldMk cId="869637327" sldId="2076137319"/>
            <ac:spMk id="3" creationId="{7ECBEFEE-60D8-4D4C-BE26-6CDD6ECBE774}"/>
          </ac:spMkLst>
        </pc:spChg>
        <pc:spChg chg="add del mod ord">
          <ac:chgData name="Umair Hoodbhoy" userId="34e0caed-e379-421f-b010-3b58bd2f404c" providerId="ADAL" clId="{6E5A21B7-E6F5-7F45-9795-7CA6CA58C3DF}" dt="2020-09-21T22:53:14.141" v="4164" actId="478"/>
          <ac:spMkLst>
            <pc:docMk/>
            <pc:sldMk cId="869637327" sldId="2076137319"/>
            <ac:spMk id="4" creationId="{AB829CDF-5EC4-994F-A489-47FFA012F905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00" creationId="{D10AEB78-1CE2-624B-968A-F8A0569DE7D4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02" creationId="{7DFD2F7B-A462-4D4D-838A-8D33A85E38E4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03" creationId="{37A14891-B6AC-0D40-84F9-0E450D58A818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04" creationId="{4A4290CB-BEF7-AE45-A93A-6364C8E8D6DF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05" creationId="{989231EE-C806-A045-9FDC-ED8F3AEF895E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08" creationId="{9F041800-A7CB-4C47-ACC3-461692457E3E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13" creationId="{66A90F2E-420B-3845-8FDE-55950264F51B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14" creationId="{8173E410-764A-704F-9010-9F7A5D42890D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15" creationId="{D6E3B1AB-F2C1-294D-AF54-3CDC7B8EAD13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16" creationId="{79B3E095-3FD8-9F42-95DD-FFCE0DE16F27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17" creationId="{61A0C3D5-B0BB-0E45-BE9E-C77DA198C7A0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18" creationId="{68AAF6CB-3FFD-D04F-BEB1-151D791B7C07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19" creationId="{E118BCC4-76EE-1D4B-B8EC-F521112273E7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20" creationId="{C40E3B3E-AC88-4343-8FD6-4CFFD0F1D6EB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21" creationId="{572060ED-0AC0-8149-B364-2014E7B89E85}"/>
          </ac:spMkLst>
        </pc:spChg>
        <pc:spChg chg="del mod topLvl">
          <ac:chgData name="Umair Hoodbhoy" userId="34e0caed-e379-421f-b010-3b58bd2f404c" providerId="ADAL" clId="{6E5A21B7-E6F5-7F45-9795-7CA6CA58C3DF}" dt="2020-09-21T22:55:41.444" v="4181" actId="478"/>
          <ac:spMkLst>
            <pc:docMk/>
            <pc:sldMk cId="869637327" sldId="2076137319"/>
            <ac:spMk id="122" creationId="{D805EAA5-CF95-454B-98E7-809D728CD639}"/>
          </ac:spMkLst>
        </pc:spChg>
        <pc:spChg chg="del mod topLvl">
          <ac:chgData name="Umair Hoodbhoy" userId="34e0caed-e379-421f-b010-3b58bd2f404c" providerId="ADAL" clId="{6E5A21B7-E6F5-7F45-9795-7CA6CA58C3DF}" dt="2020-09-21T22:55:48.237" v="4184" actId="478"/>
          <ac:spMkLst>
            <pc:docMk/>
            <pc:sldMk cId="869637327" sldId="2076137319"/>
            <ac:spMk id="123" creationId="{DB4C137D-9884-1E40-B8BB-257191DCEF80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24" creationId="{BB167E0A-8BF4-5047-912A-0F1C498FE3A4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25" creationId="{186C22AA-64A5-6E48-A258-F702286B419E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27" creationId="{9F4A200F-FF9D-4547-8B3F-4146A8494CB3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28" creationId="{CF34A6F2-D4EF-364E-8BE9-637D97BE0D22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29" creationId="{BA074757-0C0D-594D-A534-9E460D579C2F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30" creationId="{10985049-EA7C-5A40-9EEE-20F9A33C6372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31" creationId="{B2B9782A-3673-864A-960F-06EE66F26EC6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32" creationId="{39D68C5E-958A-9A4E-98A3-F368CF0D2085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34" creationId="{DFA847F8-3787-0C4E-921B-559E16791F41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41" creationId="{B877FB33-B3F5-8D46-8D36-3527636FE168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42" creationId="{7EA62DDF-B679-B640-9D2B-8B5FB09952C9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43" creationId="{B758277E-C693-B644-8971-3EDBB941711D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45" creationId="{A2310B41-E039-1045-AB5C-679D4E2873B3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46" creationId="{366D7D12-0372-2A42-98E8-DDB61A6C4F5E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47" creationId="{45BB6CCD-DF5C-034F-9F47-7393338BC6C4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52" creationId="{F989DBEA-48A8-1F4D-B01F-3F59B7C2F7F2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54" creationId="{6AD8F856-6A6B-0943-ACBB-0C8F25D02EB8}"/>
          </ac:spMkLst>
        </pc:spChg>
        <pc:spChg chg="mod">
          <ac:chgData name="Umair Hoodbhoy" userId="34e0caed-e379-421f-b010-3b58bd2f404c" providerId="ADAL" clId="{6E5A21B7-E6F5-7F45-9795-7CA6CA58C3DF}" dt="2020-09-21T22:01:24.339" v="4126" actId="255"/>
          <ac:spMkLst>
            <pc:docMk/>
            <pc:sldMk cId="869637327" sldId="2076137319"/>
            <ac:spMk id="157" creationId="{8FB961A8-9828-9546-B49F-0CB764AD7554}"/>
          </ac:spMkLst>
        </pc:spChg>
        <pc:spChg chg="mod">
          <ac:chgData name="Umair Hoodbhoy" userId="34e0caed-e379-421f-b010-3b58bd2f404c" providerId="ADAL" clId="{6E5A21B7-E6F5-7F45-9795-7CA6CA58C3DF}" dt="2020-09-21T22:01:24.339" v="4126" actId="255"/>
          <ac:spMkLst>
            <pc:docMk/>
            <pc:sldMk cId="869637327" sldId="2076137319"/>
            <ac:spMk id="158" creationId="{1C14C3FB-1F0C-FD49-93C4-E34A419FBAE7}"/>
          </ac:spMkLst>
        </pc:spChg>
        <pc:spChg chg="mod">
          <ac:chgData name="Umair Hoodbhoy" userId="34e0caed-e379-421f-b010-3b58bd2f404c" providerId="ADAL" clId="{6E5A21B7-E6F5-7F45-9795-7CA6CA58C3DF}" dt="2020-09-21T22:01:24.339" v="4126" actId="255"/>
          <ac:spMkLst>
            <pc:docMk/>
            <pc:sldMk cId="869637327" sldId="2076137319"/>
            <ac:spMk id="159" creationId="{E70B31D1-EFD5-5F42-82AC-FD3F1FDC86B8}"/>
          </ac:spMkLst>
        </pc:spChg>
        <pc:spChg chg="mod">
          <ac:chgData name="Umair Hoodbhoy" userId="34e0caed-e379-421f-b010-3b58bd2f404c" providerId="ADAL" clId="{6E5A21B7-E6F5-7F45-9795-7CA6CA58C3DF}" dt="2020-09-21T22:01:24.339" v="4126" actId="255"/>
          <ac:spMkLst>
            <pc:docMk/>
            <pc:sldMk cId="869637327" sldId="2076137319"/>
            <ac:spMk id="160" creationId="{F0C1B274-877A-7A4D-A729-C9C71D03EE73}"/>
          </ac:spMkLst>
        </pc:spChg>
        <pc:spChg chg="mod">
          <ac:chgData name="Umair Hoodbhoy" userId="34e0caed-e379-421f-b010-3b58bd2f404c" providerId="ADAL" clId="{6E5A21B7-E6F5-7F45-9795-7CA6CA58C3DF}" dt="2020-09-21T22:01:24.339" v="4126" actId="255"/>
          <ac:spMkLst>
            <pc:docMk/>
            <pc:sldMk cId="869637327" sldId="2076137319"/>
            <ac:spMk id="163" creationId="{B0C84795-DFC1-EA4D-977F-1761691A6E41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66" creationId="{05E96AC7-F991-9F47-9E7F-7FFEC9A134E0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71" creationId="{CE28ED17-B550-9646-A7F8-6FA5A4EC9C2E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72" creationId="{5BCE34A4-D93F-2E44-A447-243C2B818EBD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73" creationId="{D31C2522-E2A2-5143-BC62-E053261F6970}"/>
          </ac:spMkLst>
        </pc:spChg>
        <pc:spChg chg="mod topLvl">
          <ac:chgData name="Umair Hoodbhoy" userId="34e0caed-e379-421f-b010-3b58bd2f404c" providerId="ADAL" clId="{6E5A21B7-E6F5-7F45-9795-7CA6CA58C3DF}" dt="2020-09-21T23:17:11.456" v="4241" actId="1076"/>
          <ac:spMkLst>
            <pc:docMk/>
            <pc:sldMk cId="869637327" sldId="2076137319"/>
            <ac:spMk id="176" creationId="{C52AB202-4C64-2D49-84EF-DB9D9C209D48}"/>
          </ac:spMkLst>
        </pc:spChg>
        <pc:spChg chg="mod topLvl">
          <ac:chgData name="Umair Hoodbhoy" userId="34e0caed-e379-421f-b010-3b58bd2f404c" providerId="ADAL" clId="{6E5A21B7-E6F5-7F45-9795-7CA6CA58C3DF}" dt="2020-09-21T23:14:08.566" v="4203" actId="20577"/>
          <ac:spMkLst>
            <pc:docMk/>
            <pc:sldMk cId="869637327" sldId="2076137319"/>
            <ac:spMk id="181" creationId="{DB56F5EC-75D9-7047-A3CA-22255A9A39E8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82" creationId="{1EB183D9-5709-154B-95C1-2801FD08EE74}"/>
          </ac:spMkLst>
        </pc:spChg>
        <pc:spChg chg="del mod">
          <ac:chgData name="Umair Hoodbhoy" userId="34e0caed-e379-421f-b010-3b58bd2f404c" providerId="ADAL" clId="{6E5A21B7-E6F5-7F45-9795-7CA6CA58C3DF}" dt="2020-09-21T22:50:20.152" v="4159" actId="478"/>
          <ac:spMkLst>
            <pc:docMk/>
            <pc:sldMk cId="869637327" sldId="2076137319"/>
            <ac:spMk id="183" creationId="{1BF5AAE2-F7C3-9D47-B4C1-E4FC9410987C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84" creationId="{AF90781A-E9CB-8D4C-B345-A6CC273927E6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93" creationId="{873A6E7F-AB35-054A-A290-02901193081F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94" creationId="{3F29D026-2554-7E47-93A8-863049EBD42A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196" creationId="{A348CB63-1F99-3548-BADA-17C780533F49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197" creationId="{820B4D87-27BC-C342-898C-2632B15BBFB8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02" creationId="{896BA6E5-4940-AE44-9BE7-4039249FFCD3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05" creationId="{CBEB635F-2B78-4A4C-8568-C6AD19F4A816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16" creationId="{7C5B92E2-2CE7-EE42-8627-94DF92C553BE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18" creationId="{F5F9C077-CF5F-7F4C-8482-EAAA20A155D5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26" creationId="{32930A2E-018E-AD4D-A1EC-6558850D2FC3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27" creationId="{3C1B5354-3D14-5645-A4A9-790CA93AC808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28" creationId="{365208F8-85D8-8241-B8DE-DAA1C7F85AEE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29" creationId="{F80DEB0A-B748-814F-A79C-5D4EE0279D4F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34" creationId="{B5FD6831-51F7-D947-A1EF-F8FE7420927F}"/>
          </ac:spMkLst>
        </pc:spChg>
        <pc:spChg chg="mod topLvl">
          <ac:chgData name="Umair Hoodbhoy" userId="34e0caed-e379-421f-b010-3b58bd2f404c" providerId="ADAL" clId="{6E5A21B7-E6F5-7F45-9795-7CA6CA58C3DF}" dt="2020-09-21T23:13:47.293" v="4198" actId="1076"/>
          <ac:spMkLst>
            <pc:docMk/>
            <pc:sldMk cId="869637327" sldId="2076137319"/>
            <ac:spMk id="235" creationId="{444CBC72-10AA-CF4D-A194-5C4F94155B8A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36" creationId="{D7C9DDAE-0E04-D64E-9726-7E62BA806EE8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37" creationId="{6D6317BB-6A5D-FA4C-A5EE-93C9A27261FC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39" creationId="{C657D158-5886-894C-9D9F-D9723ACCDF76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40" creationId="{FF2BA7AA-8705-F149-8CED-36ECFD6E64E0}"/>
          </ac:spMkLst>
        </pc:spChg>
        <pc:spChg chg="del mod topLvl">
          <ac:chgData name="Umair Hoodbhoy" userId="34e0caed-e379-421f-b010-3b58bd2f404c" providerId="ADAL" clId="{6E5A21B7-E6F5-7F45-9795-7CA6CA58C3DF}" dt="2020-09-21T22:55:40.082" v="4180" actId="478"/>
          <ac:spMkLst>
            <pc:docMk/>
            <pc:sldMk cId="869637327" sldId="2076137319"/>
            <ac:spMk id="241" creationId="{B9E63F82-C0EF-F04F-8134-9D72D721CC73}"/>
          </ac:spMkLst>
        </pc:spChg>
        <pc:spChg chg="del mod topLvl">
          <ac:chgData name="Umair Hoodbhoy" userId="34e0caed-e379-421f-b010-3b58bd2f404c" providerId="ADAL" clId="{6E5A21B7-E6F5-7F45-9795-7CA6CA58C3DF}" dt="2020-09-21T22:55:59.770" v="4190" actId="478"/>
          <ac:spMkLst>
            <pc:docMk/>
            <pc:sldMk cId="869637327" sldId="2076137319"/>
            <ac:spMk id="242" creationId="{544EE76D-E5B4-CF40-90AE-11CEA06498AC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43" creationId="{385FA155-FE45-BC46-8373-E7AB27E615EB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44" creationId="{46666EA5-04B7-9248-9BC4-D4E17D6A2CE8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45" creationId="{5703DC14-84D2-DB4B-9ACF-AF4F1D82E889}"/>
          </ac:spMkLst>
        </pc:spChg>
        <pc:spChg chg="mod topLvl">
          <ac:chgData name="Umair Hoodbhoy" userId="34e0caed-e379-421f-b010-3b58bd2f404c" providerId="ADAL" clId="{6E5A21B7-E6F5-7F45-9795-7CA6CA58C3DF}" dt="2020-09-21T23:14:58.701" v="4218" actId="1076"/>
          <ac:spMkLst>
            <pc:docMk/>
            <pc:sldMk cId="869637327" sldId="2076137319"/>
            <ac:spMk id="248" creationId="{D0BB2098-A76F-A74F-BB87-0778AA511B73}"/>
          </ac:spMkLst>
        </pc:spChg>
        <pc:spChg chg="del mod topLvl">
          <ac:chgData name="Umair Hoodbhoy" userId="34e0caed-e379-421f-b010-3b58bd2f404c" providerId="ADAL" clId="{6E5A21B7-E6F5-7F45-9795-7CA6CA58C3DF}" dt="2020-09-21T22:54:38.230" v="4174" actId="478"/>
          <ac:spMkLst>
            <pc:docMk/>
            <pc:sldMk cId="869637327" sldId="2076137319"/>
            <ac:spMk id="251" creationId="{DAA09418-F90A-DF4D-BDC9-19C32012BAE5}"/>
          </ac:spMkLst>
        </pc:spChg>
        <pc:spChg chg="mod topLvl">
          <ac:chgData name="Umair Hoodbhoy" userId="34e0caed-e379-421f-b010-3b58bd2f404c" providerId="ADAL" clId="{6E5A21B7-E6F5-7F45-9795-7CA6CA58C3DF}" dt="2020-09-21T23:13:53.036" v="4200" actId="1076"/>
          <ac:spMkLst>
            <pc:docMk/>
            <pc:sldMk cId="869637327" sldId="2076137319"/>
            <ac:spMk id="252" creationId="{4F271CD1-BB1A-4D44-A342-3F71CFFFB5D6}"/>
          </ac:spMkLst>
        </pc:spChg>
        <pc:spChg chg="mod topLvl">
          <ac:chgData name="Umair Hoodbhoy" userId="34e0caed-e379-421f-b010-3b58bd2f404c" providerId="ADAL" clId="{6E5A21B7-E6F5-7F45-9795-7CA6CA58C3DF}" dt="2020-09-21T23:13:49.950" v="4199" actId="1076"/>
          <ac:spMkLst>
            <pc:docMk/>
            <pc:sldMk cId="869637327" sldId="2076137319"/>
            <ac:spMk id="253" creationId="{138DDDB0-E6E3-CC47-B692-DC9A4E12984F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54" creationId="{F3C5EB37-FB04-4549-A517-9C27E648F7A5}"/>
          </ac:spMkLst>
        </pc:spChg>
        <pc:spChg chg="mod topLvl">
          <ac:chgData name="Umair Hoodbhoy" userId="34e0caed-e379-421f-b010-3b58bd2f404c" providerId="ADAL" clId="{6E5A21B7-E6F5-7F45-9795-7CA6CA58C3DF}" dt="2020-09-21T23:13:57.046" v="4201" actId="1076"/>
          <ac:spMkLst>
            <pc:docMk/>
            <pc:sldMk cId="869637327" sldId="2076137319"/>
            <ac:spMk id="255" creationId="{C2749F70-E512-D441-A31A-018F699EA8A8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56" creationId="{E5748F7E-880C-7844-BB7A-8E8B15C95F62}"/>
          </ac:spMkLst>
        </pc:spChg>
        <pc:spChg chg="mod topLvl">
          <ac:chgData name="Umair Hoodbhoy" userId="34e0caed-e379-421f-b010-3b58bd2f404c" providerId="ADAL" clId="{6E5A21B7-E6F5-7F45-9795-7CA6CA58C3DF}" dt="2020-09-21T23:13:59.878" v="4202" actId="1076"/>
          <ac:spMkLst>
            <pc:docMk/>
            <pc:sldMk cId="869637327" sldId="2076137319"/>
            <ac:spMk id="258" creationId="{D5CAF24A-2B4B-2D42-BC99-0CE215C1F179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59" creationId="{AB237027-22A5-9941-9218-DCAE8E8C7B96}"/>
          </ac:spMkLst>
        </pc:spChg>
        <pc:spChg chg="del mod topLvl">
          <ac:chgData name="Umair Hoodbhoy" userId="34e0caed-e379-421f-b010-3b58bd2f404c" providerId="ADAL" clId="{6E5A21B7-E6F5-7F45-9795-7CA6CA58C3DF}" dt="2020-09-21T22:55:52.681" v="4186" actId="478"/>
          <ac:spMkLst>
            <pc:docMk/>
            <pc:sldMk cId="869637327" sldId="2076137319"/>
            <ac:spMk id="260" creationId="{289816B3-C5FF-CA40-ADC5-E6834721E61D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61" creationId="{EF8EDBCE-00EF-A645-92A1-1A7BA68181B6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62" creationId="{DA2F777F-13A4-CE41-AFD8-CE4735CA0479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63" creationId="{452F668B-AE61-524A-B3B1-FED20E35FBBB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64" creationId="{7DAD499E-492F-9C49-B6F8-A151D4F9CA12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65" creationId="{A1D64A2B-5DF8-024D-840B-6DA1ADFD938E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66" creationId="{DD11FCB3-43EE-0548-B9ED-AE6B13BAD2D1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67" creationId="{56474F46-963F-5946-AD12-68B28F7A2DA2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71" creationId="{C3A1D806-2FB1-C04A-B9AB-2DD7CF3A29A3}"/>
          </ac:spMkLst>
        </pc:spChg>
        <pc:spChg chg="del mod topLvl">
          <ac:chgData name="Umair Hoodbhoy" userId="34e0caed-e379-421f-b010-3b58bd2f404c" providerId="ADAL" clId="{6E5A21B7-E6F5-7F45-9795-7CA6CA58C3DF}" dt="2020-09-21T22:54:35.495" v="4172" actId="478"/>
          <ac:spMkLst>
            <pc:docMk/>
            <pc:sldMk cId="869637327" sldId="2076137319"/>
            <ac:spMk id="272" creationId="{1B1E7E58-A85B-F643-AC67-FE8C345CFC02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75" creationId="{1E7A8D8C-D9E0-1E41-A097-B4B08BA7BD39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76" creationId="{4168DB3B-4364-DA4E-9822-DEA08A71D52E}"/>
          </ac:spMkLst>
        </pc:spChg>
        <pc:spChg chg="mod topLvl">
          <ac:chgData name="Umair Hoodbhoy" userId="34e0caed-e379-421f-b010-3b58bd2f404c" providerId="ADAL" clId="{6E5A21B7-E6F5-7F45-9795-7CA6CA58C3DF}" dt="2020-09-21T22:56:30.148" v="4195" actId="164"/>
          <ac:spMkLst>
            <pc:docMk/>
            <pc:sldMk cId="869637327" sldId="2076137319"/>
            <ac:spMk id="277" creationId="{05E44939-B067-1A42-AF44-BB2AA9673490}"/>
          </ac:spMkLst>
        </pc:spChg>
        <pc:spChg chg="del mod topLvl">
          <ac:chgData name="Umair Hoodbhoy" userId="34e0caed-e379-421f-b010-3b58bd2f404c" providerId="ADAL" clId="{6E5A21B7-E6F5-7F45-9795-7CA6CA58C3DF}" dt="2020-09-21T22:55:56.876" v="4189" actId="478"/>
          <ac:spMkLst>
            <pc:docMk/>
            <pc:sldMk cId="869637327" sldId="2076137319"/>
            <ac:spMk id="278" creationId="{E1621A93-4E22-9D4F-A82B-262533BBDA9B}"/>
          </ac:spMkLst>
        </pc:spChg>
        <pc:spChg chg="del mod topLvl">
          <ac:chgData name="Umair Hoodbhoy" userId="34e0caed-e379-421f-b010-3b58bd2f404c" providerId="ADAL" clId="{6E5A21B7-E6F5-7F45-9795-7CA6CA58C3DF}" dt="2020-09-21T22:55:44.975" v="4183" actId="478"/>
          <ac:spMkLst>
            <pc:docMk/>
            <pc:sldMk cId="869637327" sldId="2076137319"/>
            <ac:spMk id="279" creationId="{D495076A-E9B2-774B-899E-A2EC5C5502C8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82" creationId="{5EFE3EBD-44C2-7343-9418-8C46F7FE65DF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83" creationId="{6ADF93D2-B35D-EE47-A085-4F3842F162CF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84" creationId="{025B7082-5C22-FC43-BAEB-E2BCFA6314B2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85" creationId="{D5A97C2B-85E2-2441-AC86-1D34AF20F262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87" creationId="{22A1F26C-001A-8D45-95C7-F96EE59F1CC5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88" creationId="{9B3BAAEC-6C4E-4F4C-ABEB-9F49774CE0EA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89" creationId="{AA707DC9-2C35-044C-BD9C-4924C7786F38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90" creationId="{D745F0DC-FE06-DE48-B492-5F159A098B17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91" creationId="{6C15AD88-1E7B-F747-A8E7-D01D8F82E90E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92" creationId="{39F4E023-7F4A-AD48-A508-FCA04F1E0407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293" creationId="{F553895B-CEFB-6145-ACA4-7109EAE88497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94" creationId="{5E74A0D3-35B5-0642-BD16-FD8E94170A08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95" creationId="{4F87BA81-1ABD-464D-A05A-AE8BE9941A70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96" creationId="{EF77D75B-327A-0745-816A-F4469793F8EF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97" creationId="{1F46009D-881C-AD40-81A7-934ED3E3FFB6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98" creationId="{19605DBF-0496-FB4B-A756-FE8364C6280A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299" creationId="{0CCF9454-9457-FF48-8512-74ED7BD4B139}"/>
          </ac:spMkLst>
        </pc:spChg>
        <pc:spChg chg="del mod topLvl">
          <ac:chgData name="Umair Hoodbhoy" userId="34e0caed-e379-421f-b010-3b58bd2f404c" providerId="ADAL" clId="{6E5A21B7-E6F5-7F45-9795-7CA6CA58C3DF}" dt="2020-09-21T22:55:20.629" v="4177" actId="478"/>
          <ac:spMkLst>
            <pc:docMk/>
            <pc:sldMk cId="869637327" sldId="2076137319"/>
            <ac:spMk id="300" creationId="{B76F38DA-1158-7D4D-B196-35C9A8637AE5}"/>
          </ac:spMkLst>
        </pc:spChg>
        <pc:spChg chg="mod">
          <ac:chgData name="Umair Hoodbhoy" userId="34e0caed-e379-421f-b010-3b58bd2f404c" providerId="ADAL" clId="{6E5A21B7-E6F5-7F45-9795-7CA6CA58C3DF}" dt="2020-09-21T22:54:10.006" v="4170" actId="255"/>
          <ac:spMkLst>
            <pc:docMk/>
            <pc:sldMk cId="869637327" sldId="2076137319"/>
            <ac:spMk id="301" creationId="{2746E92B-C4DA-7E40-AD0F-D660BF50438F}"/>
          </ac:spMkLst>
        </pc:spChg>
        <pc:spChg chg="mod">
          <ac:chgData name="Umair Hoodbhoy" userId="34e0caed-e379-421f-b010-3b58bd2f404c" providerId="ADAL" clId="{6E5A21B7-E6F5-7F45-9795-7CA6CA58C3DF}" dt="2020-09-21T22:54:10.006" v="4170" actId="255"/>
          <ac:spMkLst>
            <pc:docMk/>
            <pc:sldMk cId="869637327" sldId="2076137319"/>
            <ac:spMk id="302" creationId="{D11C898D-F5F0-DC48-A312-6E31B9001F7E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03" creationId="{2559F4FC-C806-6F4F-933A-B1FED49DEFC6}"/>
          </ac:spMkLst>
        </pc:spChg>
        <pc:spChg chg="mod">
          <ac:chgData name="Umair Hoodbhoy" userId="34e0caed-e379-421f-b010-3b58bd2f404c" providerId="ADAL" clId="{6E5A21B7-E6F5-7F45-9795-7CA6CA58C3DF}" dt="2020-09-21T22:54:10.006" v="4170" actId="255"/>
          <ac:spMkLst>
            <pc:docMk/>
            <pc:sldMk cId="869637327" sldId="2076137319"/>
            <ac:spMk id="304" creationId="{23990DB5-1820-D549-B1DE-AF44A4CBF045}"/>
          </ac:spMkLst>
        </pc:spChg>
        <pc:spChg chg="mod">
          <ac:chgData name="Umair Hoodbhoy" userId="34e0caed-e379-421f-b010-3b58bd2f404c" providerId="ADAL" clId="{6E5A21B7-E6F5-7F45-9795-7CA6CA58C3DF}" dt="2020-09-21T22:54:10.006" v="4170" actId="255"/>
          <ac:spMkLst>
            <pc:docMk/>
            <pc:sldMk cId="869637327" sldId="2076137319"/>
            <ac:spMk id="305" creationId="{02AF693D-0A9D-D64F-9E78-EBA31244628B}"/>
          </ac:spMkLst>
        </pc:spChg>
        <pc:spChg chg="mod">
          <ac:chgData name="Umair Hoodbhoy" userId="34e0caed-e379-421f-b010-3b58bd2f404c" providerId="ADAL" clId="{6E5A21B7-E6F5-7F45-9795-7CA6CA58C3DF}" dt="2020-09-21T23:17:16.595" v="4243" actId="1076"/>
          <ac:spMkLst>
            <pc:docMk/>
            <pc:sldMk cId="869637327" sldId="2076137319"/>
            <ac:spMk id="307" creationId="{95BF111B-B180-9E47-858F-1842CF4E4784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13" creationId="{04DCF3AE-6C5F-1843-A2EB-5F70709491DA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15" creationId="{56886C64-5906-9C49-B624-BFD8BB27DD97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17" creationId="{A5280E31-0EF0-654A-ACAC-55A18864C51E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22" creationId="{296E8913-ABC0-EC4F-9F85-03F58FBD59D1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23" creationId="{5F0C665F-3362-D441-A1FB-7DF55D2D1516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24" creationId="{14451968-DEC1-BD47-8CFE-DA7263F7D4A7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31" creationId="{39113725-3E2E-354D-8100-25C976EBF619}"/>
          </ac:spMkLst>
        </pc:spChg>
        <pc:spChg chg="mod">
          <ac:chgData name="Umair Hoodbhoy" userId="34e0caed-e379-421f-b010-3b58bd2f404c" providerId="ADAL" clId="{6E5A21B7-E6F5-7F45-9795-7CA6CA58C3DF}" dt="2020-09-21T22:01:37.211" v="4127" actId="164"/>
          <ac:spMkLst>
            <pc:docMk/>
            <pc:sldMk cId="869637327" sldId="2076137319"/>
            <ac:spMk id="349" creationId="{A936035A-8D2E-FE46-A393-2AACDE6A588E}"/>
          </ac:spMkLst>
        </pc:spChg>
        <pc:grpChg chg="add del mod">
          <ac:chgData name="Umair Hoodbhoy" userId="34e0caed-e379-421f-b010-3b58bd2f404c" providerId="ADAL" clId="{6E5A21B7-E6F5-7F45-9795-7CA6CA58C3DF}" dt="2020-09-21T22:53:00.240" v="4162" actId="21"/>
          <ac:grpSpMkLst>
            <pc:docMk/>
            <pc:sldMk cId="869637327" sldId="2076137319"/>
            <ac:grpSpMk id="2" creationId="{A602BBD6-75CD-FB49-BE63-39A6BD638922}"/>
          </ac:grpSpMkLst>
        </pc:grpChg>
        <pc:grpChg chg="add del mod">
          <ac:chgData name="Umair Hoodbhoy" userId="34e0caed-e379-421f-b010-3b58bd2f404c" providerId="ADAL" clId="{6E5A21B7-E6F5-7F45-9795-7CA6CA58C3DF}" dt="2020-09-21T23:14:14.102" v="4206" actId="478"/>
          <ac:grpSpMkLst>
            <pc:docMk/>
            <pc:sldMk cId="869637327" sldId="2076137319"/>
            <ac:grpSpMk id="5" creationId="{223341B7-75D0-9C4D-9B86-EC56469E1638}"/>
          </ac:grpSpMkLst>
        </pc:grpChg>
        <pc:grpChg chg="add del mod">
          <ac:chgData name="Umair Hoodbhoy" userId="34e0caed-e379-421f-b010-3b58bd2f404c" providerId="ADAL" clId="{6E5A21B7-E6F5-7F45-9795-7CA6CA58C3DF}" dt="2020-09-21T22:53:45.614" v="4167" actId="165"/>
          <ac:grpSpMkLst>
            <pc:docMk/>
            <pc:sldMk cId="869637327" sldId="2076137319"/>
            <ac:grpSpMk id="112" creationId="{E70C66B4-F420-AD42-ADE8-32C6D75916CA}"/>
          </ac:grpSpMkLst>
        </pc:grpChg>
        <pc:grpChg chg="mod">
          <ac:chgData name="Umair Hoodbhoy" userId="34e0caed-e379-421f-b010-3b58bd2f404c" providerId="ADAL" clId="{6E5A21B7-E6F5-7F45-9795-7CA6CA58C3DF}" dt="2020-09-21T22:01:37.211" v="4127" actId="164"/>
          <ac:grpSpMkLst>
            <pc:docMk/>
            <pc:sldMk cId="869637327" sldId="2076137319"/>
            <ac:grpSpMk id="156" creationId="{7D3FDFB6-F339-1E49-85F6-3397F097C3E9}"/>
          </ac:grpSpMkLst>
        </pc:grpChg>
        <pc:grpChg chg="mod topLvl">
          <ac:chgData name="Umair Hoodbhoy" userId="34e0caed-e379-421f-b010-3b58bd2f404c" providerId="ADAL" clId="{6E5A21B7-E6F5-7F45-9795-7CA6CA58C3DF}" dt="2020-09-21T22:56:30.148" v="4195" actId="164"/>
          <ac:grpSpMkLst>
            <pc:docMk/>
            <pc:sldMk cId="869637327" sldId="2076137319"/>
            <ac:grpSpMk id="200" creationId="{E35729E8-77EA-1F41-9FA2-F2B762D2F2CF}"/>
          </ac:grpSpMkLst>
        </pc:grp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06" creationId="{4DBD5E50-4EC1-0548-B3D9-9DBBAAC6C5A8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07" creationId="{4233B017-AE9A-6740-B0D7-B3BF213FC6AE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37" creationId="{AC3F75AB-8D6E-3943-8DF6-7B922882078D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44" creationId="{37255520-11C0-2346-BBDD-581C15376480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48" creationId="{66B454ED-9200-3941-AEDA-BE0158A05A7A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49" creationId="{A025F3DD-F9BE-0C4C-9E1E-A963B0E57A99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53" creationId="{526C7A3C-45F4-364F-8507-2E719F0A59DE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55" creationId="{F8EB4155-51D5-D749-8F6D-168EF3A8EA7F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164" creationId="{7BFB8810-B843-4148-A53A-3855711E08BF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69" creationId="{B392EBD7-E773-344D-9BF4-626697EC4FCC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70" creationId="{01284B9F-7335-EB4D-8004-B34D886C798F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75" creationId="{6EA64663-0247-EA42-B877-AA4502A13071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77" creationId="{242DDA3F-CFF7-B648-BC55-46C57618A97C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178" creationId="{DB42E0CD-15F1-0441-8196-C70B7904D5E4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79" creationId="{ED63D7E5-54CF-BB46-B12C-284872ACB809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80" creationId="{B9B37206-B11B-FD41-A6EF-4779AE87E821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85" creationId="{BE922C19-9F94-A14D-BBDC-431D5D9F8EFC}"/>
          </ac:picMkLst>
        </pc:picChg>
        <pc:picChg chg="del mod topLvl">
          <ac:chgData name="Umair Hoodbhoy" userId="34e0caed-e379-421f-b010-3b58bd2f404c" providerId="ADAL" clId="{6E5A21B7-E6F5-7F45-9795-7CA6CA58C3DF}" dt="2020-09-21T23:14:24.244" v="4209" actId="478"/>
          <ac:picMkLst>
            <pc:docMk/>
            <pc:sldMk cId="869637327" sldId="2076137319"/>
            <ac:picMk id="186" creationId="{01A2C438-0397-D949-81E2-83545C37DF33}"/>
          </ac:picMkLst>
        </pc:picChg>
        <pc:picChg chg="del mod topLvl">
          <ac:chgData name="Umair Hoodbhoy" userId="34e0caed-e379-421f-b010-3b58bd2f404c" providerId="ADAL" clId="{6E5A21B7-E6F5-7F45-9795-7CA6CA58C3DF}" dt="2020-09-21T23:14:20.912" v="4208" actId="478"/>
          <ac:picMkLst>
            <pc:docMk/>
            <pc:sldMk cId="869637327" sldId="2076137319"/>
            <ac:picMk id="189" creationId="{A10C8EDF-72EA-BF40-9603-4D3D2FF95481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191" creationId="{95CC65D0-D521-154A-985A-D882D5BABA99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195" creationId="{861BCD97-8775-614B-A486-8C187F8BD157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199" creationId="{9BC7F41B-FA80-1D41-955B-44FCDC48C82E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03" creationId="{8536055F-EA40-AD4B-AC6B-D7118E946145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04" creationId="{F0106C1A-8888-3448-80E1-64537C62F076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07" creationId="{A118C264-3D97-6047-867A-AAC3E0D6E2F9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08" creationId="{4F51A504-45CB-3C4E-BB92-62C640E2F5E2}"/>
          </ac:picMkLst>
        </pc:picChg>
        <pc:picChg chg="mod topLvl">
          <ac:chgData name="Umair Hoodbhoy" userId="34e0caed-e379-421f-b010-3b58bd2f404c" providerId="ADAL" clId="{6E5A21B7-E6F5-7F45-9795-7CA6CA58C3DF}" dt="2020-09-21T23:14:38.676" v="4214" actId="1076"/>
          <ac:picMkLst>
            <pc:docMk/>
            <pc:sldMk cId="869637327" sldId="2076137319"/>
            <ac:picMk id="209" creationId="{BEF6881C-C77A-474B-873F-C553C6AB9B49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10" creationId="{F57725CE-F03F-BA4B-B28B-B93E3F3BB48D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11" creationId="{1407E04A-EE05-C947-BCCE-2229932E3699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15" creationId="{727D972C-5829-E143-BB74-F8CB1BDDC3DF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17" creationId="{2E0BB6AB-285B-9646-B899-786E55046170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19" creationId="{6DEB6891-828E-D74A-98AF-F3D3F4FCAD49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22" creationId="{9661FB09-7D48-ED4C-BF20-2754453E9164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23" creationId="{351236FE-04C6-7D40-B661-E30D834B813B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24" creationId="{DCD8F730-F833-2744-9AA1-FBB3F20999F7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25" creationId="{140E3273-4E1F-324B-92C1-C048670E4453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30" creationId="{F96CCF80-1A01-A74E-B917-2274041EB7FE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31" creationId="{1FF12EBB-6E38-1543-93CE-5143ADD4416C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32" creationId="{0352B40C-939A-9B43-A054-9197E6FAD0CB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33" creationId="{3F430A1B-7EBA-0542-ACEC-2B2D916BF163}"/>
          </ac:picMkLst>
        </pc:picChg>
        <pc:picChg chg="del mod topLvl">
          <ac:chgData name="Umair Hoodbhoy" userId="34e0caed-e379-421f-b010-3b58bd2f404c" providerId="ADAL" clId="{6E5A21B7-E6F5-7F45-9795-7CA6CA58C3DF}" dt="2020-09-21T22:55:53.917" v="4187" actId="478"/>
          <ac:picMkLst>
            <pc:docMk/>
            <pc:sldMk cId="869637327" sldId="2076137319"/>
            <ac:picMk id="238" creationId="{46E84609-E342-4243-81A5-B87F127B2D04}"/>
          </ac:picMkLst>
        </pc:picChg>
        <pc:picChg chg="del mod topLvl">
          <ac:chgData name="Umair Hoodbhoy" userId="34e0caed-e379-421f-b010-3b58bd2f404c" providerId="ADAL" clId="{6E5A21B7-E6F5-7F45-9795-7CA6CA58C3DF}" dt="2020-09-21T22:55:25.864" v="4178" actId="478"/>
          <ac:picMkLst>
            <pc:docMk/>
            <pc:sldMk cId="869637327" sldId="2076137319"/>
            <ac:picMk id="247" creationId="{67698A56-437E-7B4B-8D66-5B8DFA83CC5C}"/>
          </ac:picMkLst>
        </pc:picChg>
        <pc:picChg chg="del mod topLvl">
          <ac:chgData name="Umair Hoodbhoy" userId="34e0caed-e379-421f-b010-3b58bd2f404c" providerId="ADAL" clId="{6E5A21B7-E6F5-7F45-9795-7CA6CA58C3DF}" dt="2020-09-21T22:54:36.373" v="4173" actId="478"/>
          <ac:picMkLst>
            <pc:docMk/>
            <pc:sldMk cId="869637327" sldId="2076137319"/>
            <ac:picMk id="249" creationId="{19AE7918-2CB1-4F40-9E6D-A23938395088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57" creationId="{501ABB3F-E33D-DF41-BB70-98DFC934C0B0}"/>
          </ac:picMkLst>
        </pc:picChg>
        <pc:picChg chg="mod topLvl">
          <ac:chgData name="Umair Hoodbhoy" userId="34e0caed-e379-421f-b010-3b58bd2f404c" providerId="ADAL" clId="{6E5A21B7-E6F5-7F45-9795-7CA6CA58C3DF}" dt="2020-09-21T22:56:30.148" v="4195" actId="164"/>
          <ac:picMkLst>
            <pc:docMk/>
            <pc:sldMk cId="869637327" sldId="2076137319"/>
            <ac:picMk id="269" creationId="{28974793-D2D5-D94B-8E2A-3E3E449A5281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70" creationId="{73BE0B6A-2297-AE4B-B11C-168095D02F86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273" creationId="{67DDCD4C-754C-E342-99AC-0F9855BA922C}"/>
          </ac:picMkLst>
        </pc:picChg>
        <pc:picChg chg="del mod topLvl">
          <ac:chgData name="Umair Hoodbhoy" userId="34e0caed-e379-421f-b010-3b58bd2f404c" providerId="ADAL" clId="{6E5A21B7-E6F5-7F45-9795-7CA6CA58C3DF}" dt="2020-09-21T22:54:33.108" v="4171" actId="478"/>
          <ac:picMkLst>
            <pc:docMk/>
            <pc:sldMk cId="869637327" sldId="2076137319"/>
            <ac:picMk id="274" creationId="{3FE16DD7-07ED-3148-B055-FBC29F2B0524}"/>
          </ac:picMkLst>
        </pc:picChg>
        <pc:picChg chg="del mod topLvl">
          <ac:chgData name="Umair Hoodbhoy" userId="34e0caed-e379-421f-b010-3b58bd2f404c" providerId="ADAL" clId="{6E5A21B7-E6F5-7F45-9795-7CA6CA58C3DF}" dt="2020-09-21T23:14:16.116" v="4207" actId="478"/>
          <ac:picMkLst>
            <pc:docMk/>
            <pc:sldMk cId="869637327" sldId="2076137319"/>
            <ac:picMk id="280" creationId="{F567A328-44EB-DB49-B4FF-BFDE69072965}"/>
          </ac:picMkLst>
        </pc:picChg>
        <pc:picChg chg="del mod topLvl">
          <ac:chgData name="Umair Hoodbhoy" userId="34e0caed-e379-421f-b010-3b58bd2f404c" providerId="ADAL" clId="{6E5A21B7-E6F5-7F45-9795-7CA6CA58C3DF}" dt="2020-09-21T23:14:11.346" v="4204" actId="478"/>
          <ac:picMkLst>
            <pc:docMk/>
            <pc:sldMk cId="869637327" sldId="2076137319"/>
            <ac:picMk id="281" creationId="{5B8774A0-39AD-E64E-89A6-86DA762534E0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316" creationId="{31E041E9-A8ED-294D-83FA-35D1393B8A00}"/>
          </ac:picMkLst>
        </pc:picChg>
        <pc:picChg chg="mod">
          <ac:chgData name="Umair Hoodbhoy" userId="34e0caed-e379-421f-b010-3b58bd2f404c" providerId="ADAL" clId="{6E5A21B7-E6F5-7F45-9795-7CA6CA58C3DF}" dt="2020-09-21T22:01:37.211" v="4127" actId="164"/>
          <ac:picMkLst>
            <pc:docMk/>
            <pc:sldMk cId="869637327" sldId="2076137319"/>
            <ac:picMk id="321" creationId="{F8566959-4C5B-1C49-B0C2-4DCFDFCAA51C}"/>
          </ac:picMkLst>
        </pc:picChg>
        <pc:cxnChg chg="del mod topLvl">
          <ac:chgData name="Umair Hoodbhoy" userId="34e0caed-e379-421f-b010-3b58bd2f404c" providerId="ADAL" clId="{6E5A21B7-E6F5-7F45-9795-7CA6CA58C3DF}" dt="2020-09-21T22:55:49.460" v="4185" actId="478"/>
          <ac:cxnSpMkLst>
            <pc:docMk/>
            <pc:sldMk cId="869637327" sldId="2076137319"/>
            <ac:cxnSpMk id="126" creationId="{CBABC8EC-D4CA-F342-9758-0C7DE78D33A3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33" creationId="{366B3DDF-388E-944E-B4BB-0FCABA4CF792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35" creationId="{460BDC26-B41F-DC47-B7AD-89F0EAACD17C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36" creationId="{709A34C2-CBF5-7640-A18D-C84579D0A90C}"/>
          </ac:cxnSpMkLst>
        </pc:cxnChg>
        <pc:cxnChg chg="mod">
          <ac:chgData name="Umair Hoodbhoy" userId="34e0caed-e379-421f-b010-3b58bd2f404c" providerId="ADAL" clId="{6E5A21B7-E6F5-7F45-9795-7CA6CA58C3DF}" dt="2020-09-21T22:01:37.211" v="4127" actId="164"/>
          <ac:cxnSpMkLst>
            <pc:docMk/>
            <pc:sldMk cId="869637327" sldId="2076137319"/>
            <ac:cxnSpMk id="138" creationId="{21655EF4-B410-4143-9267-5531A0396E09}"/>
          </ac:cxnSpMkLst>
        </pc:cxnChg>
        <pc:cxnChg chg="mod">
          <ac:chgData name="Umair Hoodbhoy" userId="34e0caed-e379-421f-b010-3b58bd2f404c" providerId="ADAL" clId="{6E5A21B7-E6F5-7F45-9795-7CA6CA58C3DF}" dt="2020-09-21T22:01:37.211" v="4127" actId="164"/>
          <ac:cxnSpMkLst>
            <pc:docMk/>
            <pc:sldMk cId="869637327" sldId="2076137319"/>
            <ac:cxnSpMk id="139" creationId="{9F375F80-7AD5-2F44-BF32-827F1B314846}"/>
          </ac:cxnSpMkLst>
        </pc:cxnChg>
        <pc:cxnChg chg="mod topLvl">
          <ac:chgData name="Umair Hoodbhoy" userId="34e0caed-e379-421f-b010-3b58bd2f404c" providerId="ADAL" clId="{6E5A21B7-E6F5-7F45-9795-7CA6CA58C3DF}" dt="2020-09-21T23:14:14.102" v="4206" actId="478"/>
          <ac:cxnSpMkLst>
            <pc:docMk/>
            <pc:sldMk cId="869637327" sldId="2076137319"/>
            <ac:cxnSpMk id="140" creationId="{13186916-2C95-FA4F-81B4-92B442F27106}"/>
          </ac:cxnSpMkLst>
        </pc:cxnChg>
        <pc:cxnChg chg="mod">
          <ac:chgData name="Umair Hoodbhoy" userId="34e0caed-e379-421f-b010-3b58bd2f404c" providerId="ADAL" clId="{6E5A21B7-E6F5-7F45-9795-7CA6CA58C3DF}" dt="2020-09-21T22:01:37.211" v="4127" actId="164"/>
          <ac:cxnSpMkLst>
            <pc:docMk/>
            <pc:sldMk cId="869637327" sldId="2076137319"/>
            <ac:cxnSpMk id="150" creationId="{DC5070E6-73D6-7244-A8EC-5CA3AED81FBA}"/>
          </ac:cxnSpMkLst>
        </pc:cxnChg>
        <pc:cxnChg chg="mod">
          <ac:chgData name="Umair Hoodbhoy" userId="34e0caed-e379-421f-b010-3b58bd2f404c" providerId="ADAL" clId="{6E5A21B7-E6F5-7F45-9795-7CA6CA58C3DF}" dt="2020-09-21T22:01:37.211" v="4127" actId="164"/>
          <ac:cxnSpMkLst>
            <pc:docMk/>
            <pc:sldMk cId="869637327" sldId="2076137319"/>
            <ac:cxnSpMk id="151" creationId="{DFFB1DB8-A91B-2743-A151-2E693098F73E}"/>
          </ac:cxnSpMkLst>
        </pc:cxnChg>
        <pc:cxnChg chg="mod topLvl">
          <ac:chgData name="Umair Hoodbhoy" userId="34e0caed-e379-421f-b010-3b58bd2f404c" providerId="ADAL" clId="{6E5A21B7-E6F5-7F45-9795-7CA6CA58C3DF}" dt="2020-09-21T23:14:14.102" v="4206" actId="478"/>
          <ac:cxnSpMkLst>
            <pc:docMk/>
            <pc:sldMk cId="869637327" sldId="2076137319"/>
            <ac:cxnSpMk id="161" creationId="{A1EE829F-B0DE-B344-BC27-D932A970CFBA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65" creationId="{D79FE25F-7137-DB42-8DFF-5681EE4CADAD}"/>
          </ac:cxnSpMkLst>
        </pc:cxnChg>
        <pc:cxnChg chg="del mod topLvl">
          <ac:chgData name="Umair Hoodbhoy" userId="34e0caed-e379-421f-b010-3b58bd2f404c" providerId="ADAL" clId="{6E5A21B7-E6F5-7F45-9795-7CA6CA58C3DF}" dt="2020-09-21T23:14:52.975" v="4217" actId="478"/>
          <ac:cxnSpMkLst>
            <pc:docMk/>
            <pc:sldMk cId="869637327" sldId="2076137319"/>
            <ac:cxnSpMk id="167" creationId="{373E86F3-3718-3B4D-A07C-7CE8ECCCB439}"/>
          </ac:cxnSpMkLst>
        </pc:cxnChg>
        <pc:cxnChg chg="del mod topLvl">
          <ac:chgData name="Umair Hoodbhoy" userId="34e0caed-e379-421f-b010-3b58bd2f404c" providerId="ADAL" clId="{6E5A21B7-E6F5-7F45-9795-7CA6CA58C3DF}" dt="2020-09-21T23:14:50.417" v="4216" actId="478"/>
          <ac:cxnSpMkLst>
            <pc:docMk/>
            <pc:sldMk cId="869637327" sldId="2076137319"/>
            <ac:cxnSpMk id="168" creationId="{BC2D3147-0E70-F54C-87BC-14F272023E3C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74" creationId="{A85253EB-15B4-6044-89AC-4516C217D7B6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87" creationId="{11E69EBD-DCF0-F74B-8858-02BD55DF1F44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88" creationId="{EC6ABD2F-7046-D945-A4DB-564944BE867A}"/>
          </ac:cxnSpMkLst>
        </pc:cxnChg>
        <pc:cxnChg chg="del mod topLvl">
          <ac:chgData name="Umair Hoodbhoy" userId="34e0caed-e379-421f-b010-3b58bd2f404c" providerId="ADAL" clId="{6E5A21B7-E6F5-7F45-9795-7CA6CA58C3DF}" dt="2020-09-21T23:14:44.188" v="4215" actId="478"/>
          <ac:cxnSpMkLst>
            <pc:docMk/>
            <pc:sldMk cId="869637327" sldId="2076137319"/>
            <ac:cxnSpMk id="190" creationId="{A6677915-ED96-FF46-AC7B-3D8900C97C2D}"/>
          </ac:cxnSpMkLst>
        </pc:cxnChg>
        <pc:cxnChg chg="del mod topLvl">
          <ac:chgData name="Umair Hoodbhoy" userId="34e0caed-e379-421f-b010-3b58bd2f404c" providerId="ADAL" clId="{6E5A21B7-E6F5-7F45-9795-7CA6CA58C3DF}" dt="2020-09-21T23:14:28.380" v="4210" actId="478"/>
          <ac:cxnSpMkLst>
            <pc:docMk/>
            <pc:sldMk cId="869637327" sldId="2076137319"/>
            <ac:cxnSpMk id="192" creationId="{422AD0AD-5A71-E143-987F-C665FE03CE43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198" creationId="{68726ED3-ABAE-8040-BF02-008443C4BD91}"/>
          </ac:cxnSpMkLst>
        </pc:cxnChg>
        <pc:cxnChg chg="mod topLvl">
          <ac:chgData name="Umair Hoodbhoy" userId="34e0caed-e379-421f-b010-3b58bd2f404c" providerId="ADAL" clId="{6E5A21B7-E6F5-7F45-9795-7CA6CA58C3DF}" dt="2020-09-21T23:14:14.102" v="4206" actId="478"/>
          <ac:cxnSpMkLst>
            <pc:docMk/>
            <pc:sldMk cId="869637327" sldId="2076137319"/>
            <ac:cxnSpMk id="201" creationId="{AFB6ED6A-6F2B-0849-97F3-B84C776C414B}"/>
          </ac:cxnSpMkLst>
        </pc:cxnChg>
        <pc:cxnChg chg="mod topLvl">
          <ac:chgData name="Umair Hoodbhoy" userId="34e0caed-e379-421f-b010-3b58bd2f404c" providerId="ADAL" clId="{6E5A21B7-E6F5-7F45-9795-7CA6CA58C3DF}" dt="2020-09-21T23:14:37.767" v="4213" actId="1076"/>
          <ac:cxnSpMkLst>
            <pc:docMk/>
            <pc:sldMk cId="869637327" sldId="2076137319"/>
            <ac:cxnSpMk id="206" creationId="{289CAE16-65E3-8147-9F3C-A126F1E61B56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212" creationId="{5D07011B-5272-D245-8354-4F4796217E05}"/>
          </ac:cxnSpMkLst>
        </pc:cxnChg>
        <pc:cxnChg chg="del mod topLvl">
          <ac:chgData name="Umair Hoodbhoy" userId="34e0caed-e379-421f-b010-3b58bd2f404c" providerId="ADAL" clId="{6E5A21B7-E6F5-7F45-9795-7CA6CA58C3DF}" dt="2020-09-21T22:55:32.328" v="4179" actId="478"/>
          <ac:cxnSpMkLst>
            <pc:docMk/>
            <pc:sldMk cId="869637327" sldId="2076137319"/>
            <ac:cxnSpMk id="213" creationId="{254DD79D-AE9F-0B4D-811D-4F9043863514}"/>
          </ac:cxnSpMkLst>
        </pc:cxnChg>
        <pc:cxnChg chg="mod topLvl">
          <ac:chgData name="Umair Hoodbhoy" userId="34e0caed-e379-421f-b010-3b58bd2f404c" providerId="ADAL" clId="{6E5A21B7-E6F5-7F45-9795-7CA6CA58C3DF}" dt="2020-09-21T23:14:14.102" v="4206" actId="478"/>
          <ac:cxnSpMkLst>
            <pc:docMk/>
            <pc:sldMk cId="869637327" sldId="2076137319"/>
            <ac:cxnSpMk id="214" creationId="{3C29F5C2-BC1C-2546-9E2E-CFDD21A5ED42}"/>
          </ac:cxnSpMkLst>
        </pc:cxnChg>
        <pc:cxnChg chg="mod topLvl">
          <ac:chgData name="Umair Hoodbhoy" userId="34e0caed-e379-421f-b010-3b58bd2f404c" providerId="ADAL" clId="{6E5A21B7-E6F5-7F45-9795-7CA6CA58C3DF}" dt="2020-09-21T23:14:14.102" v="4206" actId="478"/>
          <ac:cxnSpMkLst>
            <pc:docMk/>
            <pc:sldMk cId="869637327" sldId="2076137319"/>
            <ac:cxnSpMk id="220" creationId="{EDCABDC5-75A2-C448-AFFB-A9798A0AEA3D}"/>
          </ac:cxnSpMkLst>
        </pc:cxnChg>
        <pc:cxnChg chg="mod topLvl">
          <ac:chgData name="Umair Hoodbhoy" userId="34e0caed-e379-421f-b010-3b58bd2f404c" providerId="ADAL" clId="{6E5A21B7-E6F5-7F45-9795-7CA6CA58C3DF}" dt="2020-09-21T23:14:14.102" v="4206" actId="478"/>
          <ac:cxnSpMkLst>
            <pc:docMk/>
            <pc:sldMk cId="869637327" sldId="2076137319"/>
            <ac:cxnSpMk id="221" creationId="{B39182D6-56DE-C843-8271-1E6C1EBD681D}"/>
          </ac:cxnSpMkLst>
        </pc:cxnChg>
        <pc:cxnChg chg="del mod topLvl">
          <ac:chgData name="Umair Hoodbhoy" userId="34e0caed-e379-421f-b010-3b58bd2f404c" providerId="ADAL" clId="{6E5A21B7-E6F5-7F45-9795-7CA6CA58C3DF}" dt="2020-09-21T22:55:54.811" v="4188" actId="478"/>
          <ac:cxnSpMkLst>
            <pc:docMk/>
            <pc:sldMk cId="869637327" sldId="2076137319"/>
            <ac:cxnSpMk id="246" creationId="{A37854DF-0BD9-3E47-9869-9A124AAE22B8}"/>
          </ac:cxnSpMkLst>
        </pc:cxnChg>
        <pc:cxnChg chg="del mod topLvl">
          <ac:chgData name="Umair Hoodbhoy" userId="34e0caed-e379-421f-b010-3b58bd2f404c" providerId="ADAL" clId="{6E5A21B7-E6F5-7F45-9795-7CA6CA58C3DF}" dt="2020-09-21T22:54:39.879" v="4175" actId="478"/>
          <ac:cxnSpMkLst>
            <pc:docMk/>
            <pc:sldMk cId="869637327" sldId="2076137319"/>
            <ac:cxnSpMk id="250" creationId="{EA5CB81A-22CD-5845-AFA2-8AD20A59C483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268" creationId="{455D3AF5-C0A5-BB4C-9EF8-799AEDABADF1}"/>
          </ac:cxnSpMkLst>
        </pc:cxnChg>
        <pc:cxnChg chg="mod">
          <ac:chgData name="Umair Hoodbhoy" userId="34e0caed-e379-421f-b010-3b58bd2f404c" providerId="ADAL" clId="{6E5A21B7-E6F5-7F45-9795-7CA6CA58C3DF}" dt="2020-09-21T22:53:00.240" v="4162" actId="21"/>
          <ac:cxnSpMkLst>
            <pc:docMk/>
            <pc:sldMk cId="869637327" sldId="2076137319"/>
            <ac:cxnSpMk id="286" creationId="{9BA5F2E9-B1A3-DE42-9C5D-0B3178C95B15}"/>
          </ac:cxnSpMkLst>
        </pc:cxnChg>
        <pc:cxnChg chg="mod">
          <ac:chgData name="Umair Hoodbhoy" userId="34e0caed-e379-421f-b010-3b58bd2f404c" providerId="ADAL" clId="{6E5A21B7-E6F5-7F45-9795-7CA6CA58C3DF}" dt="2020-09-21T22:53:45.614" v="4167" actId="165"/>
          <ac:cxnSpMkLst>
            <pc:docMk/>
            <pc:sldMk cId="869637327" sldId="2076137319"/>
            <ac:cxnSpMk id="306" creationId="{1326F04B-7EBC-E641-B6F0-3E718C856B22}"/>
          </ac:cxnSpMkLst>
        </pc:cxnChg>
      </pc:sldChg>
    </pc:docChg>
  </pc:docChgLst>
  <pc:docChgLst>
    <pc:chgData name="Umair Hoodbhoy" userId="9134fddd-ebe0-41b2-9df4-5549cb596a18" providerId="ADAL" clId="{B3D3C5AB-8349-8547-B977-FAB0C9AA55DD}"/>
    <pc:docChg chg="custSel delSld modSld delMainMaster">
      <pc:chgData name="Umair Hoodbhoy" userId="9134fddd-ebe0-41b2-9df4-5549cb596a18" providerId="ADAL" clId="{B3D3C5AB-8349-8547-B977-FAB0C9AA55DD}" dt="2021-08-10T17:46:52.890" v="7" actId="27636"/>
      <pc:docMkLst>
        <pc:docMk/>
      </pc:docMkLst>
      <pc:sldChg chg="addSp modSp mod modClrScheme chgLayout">
        <pc:chgData name="Umair Hoodbhoy" userId="9134fddd-ebe0-41b2-9df4-5549cb596a18" providerId="ADAL" clId="{B3D3C5AB-8349-8547-B977-FAB0C9AA55DD}" dt="2021-08-10T17:46:52.890" v="7" actId="27636"/>
        <pc:sldMkLst>
          <pc:docMk/>
          <pc:sldMk cId="2274909541" sldId="2035"/>
        </pc:sldMkLst>
        <pc:spChg chg="add mod ord">
          <ac:chgData name="Umair Hoodbhoy" userId="9134fddd-ebe0-41b2-9df4-5549cb596a18" providerId="ADAL" clId="{B3D3C5AB-8349-8547-B977-FAB0C9AA55DD}" dt="2021-08-10T17:46:52.883" v="6" actId="700"/>
          <ac:spMkLst>
            <pc:docMk/>
            <pc:sldMk cId="2274909541" sldId="2035"/>
            <ac:spMk id="2" creationId="{F71073FC-0468-0543-98E6-27019B85B37A}"/>
          </ac:spMkLst>
        </pc:spChg>
        <pc:spChg chg="add mod ord">
          <ac:chgData name="Umair Hoodbhoy" userId="9134fddd-ebe0-41b2-9df4-5549cb596a18" providerId="ADAL" clId="{B3D3C5AB-8349-8547-B977-FAB0C9AA55DD}" dt="2021-08-10T17:46:52.883" v="6" actId="700"/>
          <ac:spMkLst>
            <pc:docMk/>
            <pc:sldMk cId="2274909541" sldId="2035"/>
            <ac:spMk id="3" creationId="{438CAAEC-EF78-024F-869C-C7549D22D0B1}"/>
          </ac:spMkLst>
        </pc:spChg>
        <pc:spChg chg="mod ord">
          <ac:chgData name="Umair Hoodbhoy" userId="9134fddd-ebe0-41b2-9df4-5549cb596a18" providerId="ADAL" clId="{B3D3C5AB-8349-8547-B977-FAB0C9AA55DD}" dt="2021-08-10T17:46:52.890" v="7" actId="27636"/>
          <ac:spMkLst>
            <pc:docMk/>
            <pc:sldMk cId="2274909541" sldId="2035"/>
            <ac:spMk id="4" creationId="{E87735F1-603B-3041-BABB-205BB8D0A30E}"/>
          </ac:spMkLst>
        </pc:spChg>
        <pc:spChg chg="add mod ord">
          <ac:chgData name="Umair Hoodbhoy" userId="9134fddd-ebe0-41b2-9df4-5549cb596a18" providerId="ADAL" clId="{B3D3C5AB-8349-8547-B977-FAB0C9AA55DD}" dt="2021-08-10T17:46:52.883" v="6" actId="700"/>
          <ac:spMkLst>
            <pc:docMk/>
            <pc:sldMk cId="2274909541" sldId="2035"/>
            <ac:spMk id="5" creationId="{B63AD988-9F47-D144-8E06-D52FD8368212}"/>
          </ac:spMkLst>
        </pc:spChg>
        <pc:spChg chg="add mod ord">
          <ac:chgData name="Umair Hoodbhoy" userId="9134fddd-ebe0-41b2-9df4-5549cb596a18" providerId="ADAL" clId="{B3D3C5AB-8349-8547-B977-FAB0C9AA55DD}" dt="2021-08-10T17:46:52.883" v="6" actId="700"/>
          <ac:spMkLst>
            <pc:docMk/>
            <pc:sldMk cId="2274909541" sldId="2035"/>
            <ac:spMk id="6" creationId="{9DA87E89-BE09-214F-9D33-B7DCFFE3EA08}"/>
          </ac:spMkLst>
        </pc:spChg>
      </pc:sldChg>
      <pc:sldChg chg="del">
        <pc:chgData name="Umair Hoodbhoy" userId="9134fddd-ebe0-41b2-9df4-5549cb596a18" providerId="ADAL" clId="{B3D3C5AB-8349-8547-B977-FAB0C9AA55DD}" dt="2021-08-10T17:41:31.015" v="0" actId="2696"/>
        <pc:sldMkLst>
          <pc:docMk/>
          <pc:sldMk cId="2070679544" sldId="2203"/>
        </pc:sldMkLst>
      </pc:sldChg>
      <pc:sldChg chg="modSp mod modClrScheme chgLayout">
        <pc:chgData name="Umair Hoodbhoy" userId="9134fddd-ebe0-41b2-9df4-5549cb596a18" providerId="ADAL" clId="{B3D3C5AB-8349-8547-B977-FAB0C9AA55DD}" dt="2021-08-10T17:45:56.943" v="5" actId="1076"/>
        <pc:sldMkLst>
          <pc:docMk/>
          <pc:sldMk cId="1427722413" sldId="2076137320"/>
        </pc:sldMkLst>
        <pc:spChg chg="mod ord">
          <ac:chgData name="Umair Hoodbhoy" userId="9134fddd-ebe0-41b2-9df4-5549cb596a18" providerId="ADAL" clId="{B3D3C5AB-8349-8547-B977-FAB0C9AA55DD}" dt="2021-08-10T17:45:35.016" v="3" actId="700"/>
          <ac:spMkLst>
            <pc:docMk/>
            <pc:sldMk cId="1427722413" sldId="2076137320"/>
            <ac:spMk id="4" creationId="{F64634AA-515F-7C47-B283-32BAE58855AE}"/>
          </ac:spMkLst>
        </pc:spChg>
        <pc:spChg chg="mod ord">
          <ac:chgData name="Umair Hoodbhoy" userId="9134fddd-ebe0-41b2-9df4-5549cb596a18" providerId="ADAL" clId="{B3D3C5AB-8349-8547-B977-FAB0C9AA55DD}" dt="2021-08-10T17:45:35.016" v="3" actId="700"/>
          <ac:spMkLst>
            <pc:docMk/>
            <pc:sldMk cId="1427722413" sldId="2076137320"/>
            <ac:spMk id="8" creationId="{76D79612-5ECB-054C-8F12-EF459D4A1CCA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8" creationId="{90E31D32-1148-D844-B740-ABA1B7F75088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9" creationId="{49DBDD5A-E61C-724D-A458-8F713C193517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52" creationId="{E09AF236-1926-5B42-B7B4-B14E420B9D2E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53" creationId="{9E1F92D2-DCB9-DB48-9A4D-EA25891ECA74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54" creationId="{49F2569A-014A-8945-8739-053086F85E3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56" creationId="{A8C8F77D-2E38-904D-935E-AF44CB5603D9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57" creationId="{46A0ED31-4FC1-DA42-94C7-D8504AC8E438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58" creationId="{CD90AD6F-C0E1-9E4C-AD4C-29016BD6D9D1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60" creationId="{756446F2-D022-DD41-B6F6-03808E613974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18" creationId="{FBE2451F-D9D2-B84A-8E7D-A62BAC86F78B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23" creationId="{4AC3DEFD-1C8B-6D46-9AED-ED1FA420EBF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24" creationId="{E8801532-F84A-5A49-8DA5-51C2CBF617FD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40" creationId="{3BB5293E-129C-214D-95B6-7F6EF406E1B7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41" creationId="{B304DC6F-978F-F744-9DBA-40F4ECAB11AF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60" creationId="{2232CAEA-C874-194F-B292-BA05C9C079E7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67" creationId="{2C31ACA2-0978-5646-B29D-0B8FF9DF6FF3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169" creationId="{2885702A-3F19-8641-9B61-3566C8D288C0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02" creationId="{A0BC01CC-8326-314E-8B68-4D9378E614F0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08" creationId="{441B2FBA-F065-9A4E-BADA-414B3AEBE28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40" creationId="{E17EBBD3-99C5-684F-8C64-7F3E44EB3E7D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41" creationId="{FFEB6DF2-51E8-BF4D-AECB-62CFA5B64D71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48" creationId="{32D0E5E8-1199-014B-BCCF-A10BA14B3A24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59" creationId="{87FCA0BE-ACD2-6346-BB01-DA2444EA4797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67" creationId="{44A7AAB8-6F00-4E4A-997B-DFDE87D42A1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69" creationId="{98A86F62-7702-1746-A181-5362003950E2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270" creationId="{9F3EC075-A4F1-ED4D-A7FE-3717108F1145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04" creationId="{3DB760E4-04AC-C14F-8243-EFBB39973037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05" creationId="{7DE05989-F6AD-084E-A943-A3CC420547C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06" creationId="{3663BBB2-FD76-344A-917C-0F9294DEE73E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08" creationId="{23E5BE2F-734F-6648-92B9-30CC0C68B43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18" creationId="{B7A8EADD-3661-8B4A-9048-1BBD20B77FBF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25" creationId="{6934A023-435F-C746-8F51-218263AFEE5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26" creationId="{DCAC137C-9BE1-E847-A934-F3F36C2E11DD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41" creationId="{3BF2AFDD-3BD9-394B-A58C-5C8D23287B1E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45" creationId="{A2435C60-E0EE-0646-883B-D829631CB979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47" creationId="{11DC723A-1FED-4943-9F18-2839A4E5CD26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48" creationId="{4B17291E-4972-244E-8D82-758BBCA2F3BE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73" creationId="{59CF5DEA-4D2C-DE46-82C8-D8B2398C8521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81" creationId="{88971547-7B56-5F4A-8CEF-6DE48ABC32D5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82" creationId="{6B7A7465-C623-1449-AF6C-19D0C1942DB5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83" creationId="{C0B59DEC-8D1A-C642-82F6-49DA8941E90C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89" creationId="{8D0FE1EC-45C0-8749-947A-B759DD1DBBC4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90" creationId="{9186846E-40CC-9640-A283-1BEA6563CBDF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91" creationId="{73C4324D-8298-5449-ACB2-CA3CE42AE788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94" creationId="{25E791B8-5631-6449-B64A-4D18829D332C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95" creationId="{AB9F55E4-7045-5948-B8EE-99F99998B1AC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96" creationId="{D19A1B55-6D28-4547-A02C-B3A085CC9BA0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398" creationId="{7C2138CA-A6D3-2345-AC19-699F92C57553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418" creationId="{3BC025AA-B08C-6840-9276-AB2CE4234FBA}"/>
          </ac:spMkLst>
        </pc:spChg>
        <pc:spChg chg="mod">
          <ac:chgData name="Umair Hoodbhoy" userId="9134fddd-ebe0-41b2-9df4-5549cb596a18" providerId="ADAL" clId="{B3D3C5AB-8349-8547-B977-FAB0C9AA55DD}" dt="2021-08-10T17:45:50.598" v="4" actId="1076"/>
          <ac:spMkLst>
            <pc:docMk/>
            <pc:sldMk cId="1427722413" sldId="2076137320"/>
            <ac:spMk id="442" creationId="{3E6A6469-2F82-BA4B-B49A-A5158E0A8C17}"/>
          </ac:spMkLst>
        </pc:s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33" creationId="{10B2AF7B-CB71-CF4D-BDE2-CB6589EF29BF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110" creationId="{B390FA2B-F16D-D54A-8887-B2CCB862844C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113" creationId="{9877CA1D-A43B-2A42-A6C4-15C7F0A23C6D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114" creationId="{33645761-DC03-9547-ACC2-F3542C5F83CF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226" creationId="{50D0D337-A7AC-3F48-A1A1-34E62A5FD759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242" creationId="{3F09D682-AB35-B64F-B971-CDC77BAE80C0}"/>
          </ac:grpSpMkLst>
        </pc:grpChg>
        <pc:grpChg chg="mod">
          <ac:chgData name="Umair Hoodbhoy" userId="9134fddd-ebe0-41b2-9df4-5549cb596a18" providerId="ADAL" clId="{B3D3C5AB-8349-8547-B977-FAB0C9AA55DD}" dt="2021-08-10T17:45:56.943" v="5" actId="1076"/>
          <ac:grpSpMkLst>
            <pc:docMk/>
            <pc:sldMk cId="1427722413" sldId="2076137320"/>
            <ac:grpSpMk id="393" creationId="{FCBD99AB-34F6-FA46-AA45-990C2C81B35E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422" creationId="{8AC78416-BDA3-744C-83CE-EF8AA85D29F8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429" creationId="{7122E1B3-B1B4-934A-908D-39D58CEDD14F}"/>
          </ac:grpSpMkLst>
        </pc:grpChg>
        <pc:grpChg chg="mod">
          <ac:chgData name="Umair Hoodbhoy" userId="9134fddd-ebe0-41b2-9df4-5549cb596a18" providerId="ADAL" clId="{B3D3C5AB-8349-8547-B977-FAB0C9AA55DD}" dt="2021-08-10T17:45:50.598" v="4" actId="1076"/>
          <ac:grpSpMkLst>
            <pc:docMk/>
            <pc:sldMk cId="1427722413" sldId="2076137320"/>
            <ac:grpSpMk id="445" creationId="{EEB96682-09BF-B240-97A0-ED3329A4733E}"/>
          </ac:grpSpMkLst>
        </pc:grp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59" creationId="{19C5E0C3-F246-0049-A15D-0C93746909C9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66" creationId="{C2937F77-1874-5246-80C9-542E18A22ADD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70" creationId="{21A6D0B7-6FD2-CA44-885E-30C932C5A65B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71" creationId="{1AC71041-88A7-1D44-A1A2-801E153DA72C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74" creationId="{CE727A0D-ED17-DA4F-97A0-C60BB330B92D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75" creationId="{BA95B2C3-3085-1849-AA4F-9B9F5BBC422A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93" creationId="{2ABFE939-F93C-554E-AEFE-10E797459C7B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196" creationId="{3E068533-751D-2244-ADAF-A3C42253FD54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03" creationId="{BB778262-84C7-2640-9503-4BE4219FD5AB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04" creationId="{6F2F1E32-4F7B-3448-AAF4-A6EFC558A967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05" creationId="{8464C1A0-BDD7-5E4A-AE5B-CC0E5A418D7A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09" creationId="{31E377B1-2FD9-7E4F-A03B-CAF3126EEF10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52" creationId="{B7F7522F-F590-7C4A-9637-32D2B906008B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56" creationId="{0A8E66E2-4207-C44F-A17C-3A1F74F7DB84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58" creationId="{2BCC4B1C-82AD-3045-881D-03D8283856AD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266" creationId="{5F3C8FD3-742B-2F45-8908-9CEBC47C75C1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07" creationId="{31D08471-8633-DA46-865C-7C8C9DAC3685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09" creationId="{04B6B62C-39F7-3043-819F-887F514BC6F3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0" creationId="{724387D2-EF9F-D545-9236-D0F40F3B8C85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1" creationId="{EB86E9F7-2A36-BA42-B072-B94A74095D20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2" creationId="{EF72B571-7564-4A43-A355-6ABBF0E9D578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3" creationId="{11B3E8D4-E15B-6B4A-AC9D-110A14BD974D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4" creationId="{9A80AF7C-1361-944E-A9CA-8D728EC0D29D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5" creationId="{639892F7-C9CA-5F43-8925-D9FB936E7168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6" creationId="{30EBF165-F50A-394F-AFFC-DC2BF5FEE909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17" creationId="{9C0A3A73-74DC-F440-9077-EA6A0502AA52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30" creationId="{F803EE27-5190-A941-A4BA-9BB960DA5D33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31" creationId="{B90EA499-A70F-6D43-AB3C-0E9F33C5CFBE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32" creationId="{48E04B7B-B319-4E4C-8577-9DE86A806982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37" creationId="{56891BBC-1B2A-D749-8F1C-5C0800F9800B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38" creationId="{58BAA210-8C10-5B44-9A2C-9E9990C4F40C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39" creationId="{D00B72A3-2100-F743-B321-A029E70D996C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40" creationId="{95B67702-1BDA-E640-9C1D-7E57CAD23D5D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55" creationId="{3AE0903B-2E43-F94D-A41A-8A15CC1B8A26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56" creationId="{B305795C-E1E7-1144-AF34-8D49615374D0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57" creationId="{4D088153-0B02-2444-BF3D-296165EAECA9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58" creationId="{49EDDE72-9990-754D-87A2-308982ADCF41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64" creationId="{E1918586-320F-FB44-8F1A-5D90091F5686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71" creationId="{36D2E7FF-1B15-8840-B6F7-EB959209974D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78" creationId="{9C2ECD08-F90D-3242-9F04-432015F08F92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80" creationId="{F89C58FA-F748-AE4B-B215-38CA5ABD3B0F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84" creationId="{09D0F5F1-0301-AA4C-A4C3-CE5F2D6A0606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85" creationId="{6C69F1B8-9046-674E-BE7B-864EF1587224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86" creationId="{46F0A160-B303-EE4B-A0C3-E5A9E0C54E18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87" creationId="{94E0F8B8-0C70-9140-8DEE-B46B38CD8E46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88" creationId="{A1F18931-2AE5-794C-9802-EB17C977AF47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399" creationId="{C40613F7-ABE0-ED41-B888-25FFAA7C2C1C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402" creationId="{BFD52135-437E-0F46-8E8B-985BEE82001C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404" creationId="{156F2274-6A73-2D40-914B-6D41EBE7D9D2}"/>
          </ac:picMkLst>
        </pc:picChg>
        <pc:picChg chg="mod">
          <ac:chgData name="Umair Hoodbhoy" userId="9134fddd-ebe0-41b2-9df4-5549cb596a18" providerId="ADAL" clId="{B3D3C5AB-8349-8547-B977-FAB0C9AA55DD}" dt="2021-08-10T17:45:50.598" v="4" actId="1076"/>
          <ac:picMkLst>
            <pc:docMk/>
            <pc:sldMk cId="1427722413" sldId="2076137320"/>
            <ac:picMk id="421" creationId="{93357B74-A56D-BA45-927F-039BC92226B3}"/>
          </ac:picMkLst>
        </pc:pic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190" creationId="{FC7FCAE6-A5A7-1146-8DA7-1269566F3DA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192" creationId="{119C1CB4-5330-2F41-9B79-E4231073A19D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194" creationId="{5064159A-495A-0046-A59C-2645EE1FD93D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198" creationId="{715980EA-91C9-A942-9B25-E3B3337DB695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30" creationId="{8EA3CDA1-6904-B841-9AAC-80A693CD100A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53" creationId="{9D57E012-7284-D140-94A2-14882DD05A1B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54" creationId="{10C65A04-E464-E04A-8C43-B785A0F1CB8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55" creationId="{21253C9F-5B9A-2643-A669-4DEAD75B885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57" creationId="{A9262C00-5996-034D-8DC9-DF53B45F2723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61" creationId="{9702E539-1E90-B64E-8BC8-9DAE71E71B30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68" creationId="{AE645B9C-09EE-594A-9A1F-58ADA781ECB6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85" creationId="{FB5D3AC4-BE4D-AB4B-AE79-F316C2EAA01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87" creationId="{DEF2C2B6-D091-FB46-B278-6F8ED05013A6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89" creationId="{B0172B1F-C4A1-F045-89EC-500EC7E94205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299" creationId="{3F194EE0-CAE5-6749-B9FF-35AA7EAE0BA0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00" creationId="{AED90B1C-724F-D34B-81F7-FDD5A099B44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19" creationId="{CC704CE6-6097-F841-AC5B-ED3A3FBE91BD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20" creationId="{22BBA352-B6D9-C947-A1FA-E8C27A982EBC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23" creationId="{E5D1026D-782A-9146-BDB3-B58D2E2F77D3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27" creationId="{DDC82EE2-DC80-164A-9CD2-ADD74754523F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28" creationId="{5F5BC088-303B-634C-8345-C5466DAE1575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29" creationId="{802D9EEF-38DD-1F40-8DBF-FDF5A899BB91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35" creationId="{8233F1C0-7A66-3445-AB5D-34675951646D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36" creationId="{82D90704-13C3-EB4C-A36B-5217DA8014C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42" creationId="{0EC787C5-E84E-6949-B99A-223F75013196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43" creationId="{E2B09736-C20A-F649-8BD2-7F0B6F71D8EC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50" creationId="{3E1C50D7-A350-A443-87F3-36BB089AFDD6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52" creationId="{98AD109E-5CFC-EC4E-B6B3-620ACEE226F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354" creationId="{661C3EE2-33BC-CE4F-99CB-65EB7554F7ED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475" creationId="{E66F5075-2768-6843-9CAF-3529511FE587}"/>
          </ac:cxnSpMkLst>
        </pc:cxnChg>
        <pc:cxnChg chg="mod">
          <ac:chgData name="Umair Hoodbhoy" userId="9134fddd-ebe0-41b2-9df4-5549cb596a18" providerId="ADAL" clId="{B3D3C5AB-8349-8547-B977-FAB0C9AA55DD}" dt="2021-08-10T17:45:50.598" v="4" actId="1076"/>
          <ac:cxnSpMkLst>
            <pc:docMk/>
            <pc:sldMk cId="1427722413" sldId="2076137320"/>
            <ac:cxnSpMk id="501" creationId="{9D6AD2AE-DA74-134F-8A19-B17C0DB5AD5D}"/>
          </ac:cxnSpMkLst>
        </pc:cxnChg>
      </pc:sldChg>
      <pc:sldMasterChg chg="del delSldLayout">
        <pc:chgData name="Umair Hoodbhoy" userId="9134fddd-ebe0-41b2-9df4-5549cb596a18" providerId="ADAL" clId="{B3D3C5AB-8349-8547-B977-FAB0C9AA55DD}" dt="2021-08-10T17:45:35.016" v="3" actId="700"/>
        <pc:sldMasterMkLst>
          <pc:docMk/>
          <pc:sldMasterMk cId="3329690506" sldId="2147483736"/>
        </pc:sldMasterMkLst>
        <pc:sldLayoutChg chg="del">
          <pc:chgData name="Umair Hoodbhoy" userId="9134fddd-ebe0-41b2-9df4-5549cb596a18" providerId="ADAL" clId="{B3D3C5AB-8349-8547-B977-FAB0C9AA55DD}" dt="2021-08-10T17:45:35.016" v="3" actId="700"/>
          <pc:sldLayoutMkLst>
            <pc:docMk/>
            <pc:sldMasterMk cId="3329690506" sldId="2147483736"/>
            <pc:sldLayoutMk cId="2133521237" sldId="2147483737"/>
          </pc:sldLayoutMkLst>
        </pc:sldLayoutChg>
        <pc:sldLayoutChg chg="del">
          <pc:chgData name="Umair Hoodbhoy" userId="9134fddd-ebe0-41b2-9df4-5549cb596a18" providerId="ADAL" clId="{B3D3C5AB-8349-8547-B977-FAB0C9AA55DD}" dt="2021-08-10T17:45:35.016" v="3" actId="700"/>
          <pc:sldLayoutMkLst>
            <pc:docMk/>
            <pc:sldMasterMk cId="3329690506" sldId="2147483736"/>
            <pc:sldLayoutMk cId="1081216007" sldId="2147483738"/>
          </pc:sldLayoutMkLst>
        </pc:sldLayoutChg>
        <pc:sldLayoutChg chg="del">
          <pc:chgData name="Umair Hoodbhoy" userId="9134fddd-ebe0-41b2-9df4-5549cb596a18" providerId="ADAL" clId="{B3D3C5AB-8349-8547-B977-FAB0C9AA55DD}" dt="2021-08-10T17:45:35.016" v="3" actId="700"/>
          <pc:sldLayoutMkLst>
            <pc:docMk/>
            <pc:sldMasterMk cId="3329690506" sldId="2147483736"/>
            <pc:sldLayoutMk cId="4021735194" sldId="2147483739"/>
          </pc:sldLayoutMkLst>
        </pc:sldLayoutChg>
        <pc:sldLayoutChg chg="del">
          <pc:chgData name="Umair Hoodbhoy" userId="9134fddd-ebe0-41b2-9df4-5549cb596a18" providerId="ADAL" clId="{B3D3C5AB-8349-8547-B977-FAB0C9AA55DD}" dt="2021-08-10T17:45:35.016" v="3" actId="700"/>
          <pc:sldLayoutMkLst>
            <pc:docMk/>
            <pc:sldMasterMk cId="3329690506" sldId="2147483736"/>
            <pc:sldLayoutMk cId="533863192" sldId="2147483740"/>
          </pc:sldLayoutMkLst>
        </pc:sldLayoutChg>
        <pc:sldLayoutChg chg="del">
          <pc:chgData name="Umair Hoodbhoy" userId="9134fddd-ebe0-41b2-9df4-5549cb596a18" providerId="ADAL" clId="{B3D3C5AB-8349-8547-B977-FAB0C9AA55DD}" dt="2021-08-10T17:45:35.016" v="3" actId="700"/>
          <pc:sldLayoutMkLst>
            <pc:docMk/>
            <pc:sldMasterMk cId="3329690506" sldId="2147483736"/>
            <pc:sldLayoutMk cId="3677993553" sldId="2147483741"/>
          </pc:sldLayoutMkLst>
        </pc:sldLayoutChg>
        <pc:sldLayoutChg chg="del">
          <pc:chgData name="Umair Hoodbhoy" userId="9134fddd-ebe0-41b2-9df4-5549cb596a18" providerId="ADAL" clId="{B3D3C5AB-8349-8547-B977-FAB0C9AA55DD}" dt="2021-08-10T17:45:35.016" v="3" actId="700"/>
          <pc:sldLayoutMkLst>
            <pc:docMk/>
            <pc:sldMasterMk cId="3329690506" sldId="2147483736"/>
            <pc:sldLayoutMk cId="435265623" sldId="2147483742"/>
          </pc:sldLayoutMkLst>
        </pc:sldLayoutChg>
      </pc:sldMasterChg>
    </pc:docChg>
  </pc:docChgLst>
  <pc:docChgLst>
    <pc:chgData name="Karim El Jamali" userId="0a7c8eb8-c4ad-4e01-8ef9-3ece26eb4cac" providerId="ADAL" clId="{A8CC95BB-C9CB-5447-873E-A1429AC41A7A}"/>
    <pc:docChg chg="custSel addSld delSld modSld modMainMaster modSection">
      <pc:chgData name="Karim El Jamali" userId="0a7c8eb8-c4ad-4e01-8ef9-3ece26eb4cac" providerId="ADAL" clId="{A8CC95BB-C9CB-5447-873E-A1429AC41A7A}" dt="2022-12-06T13:06:11.519" v="280" actId="2696"/>
      <pc:docMkLst>
        <pc:docMk/>
      </pc:docMkLst>
      <pc:sldChg chg="modSp del mod">
        <pc:chgData name="Karim El Jamali" userId="0a7c8eb8-c4ad-4e01-8ef9-3ece26eb4cac" providerId="ADAL" clId="{A8CC95BB-C9CB-5447-873E-A1429AC41A7A}" dt="2022-11-30T03:04:25.139" v="73" actId="2696"/>
        <pc:sldMkLst>
          <pc:docMk/>
          <pc:sldMk cId="2217683620" sldId="256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17683620" sldId="256"/>
            <ac:spMk id="2" creationId="{68DF81B8-4BCE-734E-B7BA-1B4F0984358C}"/>
          </ac:spMkLst>
        </pc:spChg>
        <pc:spChg chg="mod">
          <ac:chgData name="Karim El Jamali" userId="0a7c8eb8-c4ad-4e01-8ef9-3ece26eb4cac" providerId="ADAL" clId="{A8CC95BB-C9CB-5447-873E-A1429AC41A7A}" dt="2022-11-30T03:03:32.338" v="2" actId="27636"/>
          <ac:spMkLst>
            <pc:docMk/>
            <pc:sldMk cId="2217683620" sldId="256"/>
            <ac:spMk id="4" creationId="{4EA5A703-25D9-094A-8504-30A1C9CD8539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17683620" sldId="256"/>
            <ac:spMk id="6" creationId="{3009695F-8E7C-544A-BFC7-A8A501F5D2FC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17683620" sldId="256"/>
            <ac:spMk id="11" creationId="{FC910DCA-ABB3-4D5E-BBDD-14127E5D4870}"/>
          </ac:spMkLst>
        </pc:spChg>
        <pc:spChg chg="mod">
          <ac:chgData name="Karim El Jamali" userId="0a7c8eb8-c4ad-4e01-8ef9-3ece26eb4cac" providerId="ADAL" clId="{A8CC95BB-C9CB-5447-873E-A1429AC41A7A}" dt="2022-11-30T03:03:32.335" v="1" actId="27636"/>
          <ac:spMkLst>
            <pc:docMk/>
            <pc:sldMk cId="2217683620" sldId="256"/>
            <ac:spMk id="12" creationId="{F7EC9BE6-E24E-694E-ADCE-A16C4BD9038C}"/>
          </ac:spMkLst>
        </pc:spChg>
      </pc:sldChg>
      <pc:sldChg chg="modSp del">
        <pc:chgData name="Karim El Jamali" userId="0a7c8eb8-c4ad-4e01-8ef9-3ece26eb4cac" providerId="ADAL" clId="{A8CC95BB-C9CB-5447-873E-A1429AC41A7A}" dt="2022-11-30T18:15:26.583" v="210" actId="2696"/>
        <pc:sldMkLst>
          <pc:docMk/>
          <pc:sldMk cId="2138787642" sldId="265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138787642" sldId="265"/>
            <ac:spMk id="2" creationId="{71A9DB69-9CDA-AA46-AECD-7424A5682567}"/>
          </ac:spMkLst>
        </pc:spChg>
      </pc:sldChg>
      <pc:sldChg chg="modSp del">
        <pc:chgData name="Karim El Jamali" userId="0a7c8eb8-c4ad-4e01-8ef9-3ece26eb4cac" providerId="ADAL" clId="{A8CC95BB-C9CB-5447-873E-A1429AC41A7A}" dt="2022-11-30T18:15:27.296" v="212" actId="2696"/>
        <pc:sldMkLst>
          <pc:docMk/>
          <pc:sldMk cId="1079264601" sldId="266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079264601" sldId="266"/>
            <ac:spMk id="2" creationId="{71A9DB69-9CDA-AA46-AECD-7424A5682567}"/>
          </ac:spMkLst>
        </pc:spChg>
      </pc:sldChg>
      <pc:sldChg chg="modSp del">
        <pc:chgData name="Karim El Jamali" userId="0a7c8eb8-c4ad-4e01-8ef9-3ece26eb4cac" providerId="ADAL" clId="{A8CC95BB-C9CB-5447-873E-A1429AC41A7A}" dt="2022-11-30T18:15:27.763" v="213" actId="2696"/>
        <pc:sldMkLst>
          <pc:docMk/>
          <pc:sldMk cId="663325983" sldId="267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663325983" sldId="267"/>
            <ac:spMk id="2" creationId="{71A9DB69-9CDA-AA46-AECD-7424A5682567}"/>
          </ac:spMkLst>
        </pc:spChg>
      </pc:sldChg>
      <pc:sldChg chg="modSp del">
        <pc:chgData name="Karim El Jamali" userId="0a7c8eb8-c4ad-4e01-8ef9-3ece26eb4cac" providerId="ADAL" clId="{A8CC95BB-C9CB-5447-873E-A1429AC41A7A}" dt="2022-11-30T18:15:28.544" v="214" actId="2696"/>
        <pc:sldMkLst>
          <pc:docMk/>
          <pc:sldMk cId="217898372" sldId="268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17898372" sldId="268"/>
            <ac:spMk id="2" creationId="{71A9DB69-9CDA-AA46-AECD-7424A5682567}"/>
          </ac:spMkLst>
        </pc:spChg>
      </pc:sldChg>
      <pc:sldChg chg="modSp del">
        <pc:chgData name="Karim El Jamali" userId="0a7c8eb8-c4ad-4e01-8ef9-3ece26eb4cac" providerId="ADAL" clId="{A8CC95BB-C9CB-5447-873E-A1429AC41A7A}" dt="2022-11-30T18:15:26.951" v="211" actId="2696"/>
        <pc:sldMkLst>
          <pc:docMk/>
          <pc:sldMk cId="3295782532" sldId="321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295782532" sldId="321"/>
            <ac:spMk id="2" creationId="{71A9DB69-9CDA-AA46-AECD-7424A5682567}"/>
          </ac:spMkLst>
        </pc:spChg>
      </pc:sldChg>
      <pc:sldChg chg="addSp delSp modSp mod modClrScheme chgLayout">
        <pc:chgData name="Karim El Jamali" userId="0a7c8eb8-c4ad-4e01-8ef9-3ece26eb4cac" providerId="ADAL" clId="{A8CC95BB-C9CB-5447-873E-A1429AC41A7A}" dt="2022-11-30T03:06:14.287" v="127" actId="26606"/>
        <pc:sldMkLst>
          <pc:docMk/>
          <pc:sldMk cId="2274909541" sldId="2035"/>
        </pc:sldMkLst>
        <pc:spChg chg="del mod">
          <ac:chgData name="Karim El Jamali" userId="0a7c8eb8-c4ad-4e01-8ef9-3ece26eb4cac" providerId="ADAL" clId="{A8CC95BB-C9CB-5447-873E-A1429AC41A7A}" dt="2022-11-30T03:06:14.287" v="127" actId="26606"/>
          <ac:spMkLst>
            <pc:docMk/>
            <pc:sldMk cId="2274909541" sldId="2035"/>
            <ac:spMk id="2" creationId="{F71073FC-0468-0543-98E6-27019B85B37A}"/>
          </ac:spMkLst>
        </pc:spChg>
        <pc:spChg chg="del mod">
          <ac:chgData name="Karim El Jamali" userId="0a7c8eb8-c4ad-4e01-8ef9-3ece26eb4cac" providerId="ADAL" clId="{A8CC95BB-C9CB-5447-873E-A1429AC41A7A}" dt="2022-11-30T03:06:14.287" v="127" actId="26606"/>
          <ac:spMkLst>
            <pc:docMk/>
            <pc:sldMk cId="2274909541" sldId="2035"/>
            <ac:spMk id="3" creationId="{438CAAEC-EF78-024F-869C-C7549D22D0B1}"/>
          </ac:spMkLst>
        </pc:spChg>
        <pc:spChg chg="mod">
          <ac:chgData name="Karim El Jamali" userId="0a7c8eb8-c4ad-4e01-8ef9-3ece26eb4cac" providerId="ADAL" clId="{A8CC95BB-C9CB-5447-873E-A1429AC41A7A}" dt="2022-11-30T03:06:14.287" v="127" actId="26606"/>
          <ac:spMkLst>
            <pc:docMk/>
            <pc:sldMk cId="2274909541" sldId="2035"/>
            <ac:spMk id="4" creationId="{E87735F1-603B-3041-BABB-205BB8D0A30E}"/>
          </ac:spMkLst>
        </pc:spChg>
        <pc:spChg chg="del mod">
          <ac:chgData name="Karim El Jamali" userId="0a7c8eb8-c4ad-4e01-8ef9-3ece26eb4cac" providerId="ADAL" clId="{A8CC95BB-C9CB-5447-873E-A1429AC41A7A}" dt="2022-11-30T03:06:14.287" v="127" actId="26606"/>
          <ac:spMkLst>
            <pc:docMk/>
            <pc:sldMk cId="2274909541" sldId="2035"/>
            <ac:spMk id="5" creationId="{B63AD988-9F47-D144-8E06-D52FD8368212}"/>
          </ac:spMkLst>
        </pc:spChg>
        <pc:spChg chg="del mod">
          <ac:chgData name="Karim El Jamali" userId="0a7c8eb8-c4ad-4e01-8ef9-3ece26eb4cac" providerId="ADAL" clId="{A8CC95BB-C9CB-5447-873E-A1429AC41A7A}" dt="2022-11-30T03:06:14.287" v="127" actId="26606"/>
          <ac:spMkLst>
            <pc:docMk/>
            <pc:sldMk cId="2274909541" sldId="2035"/>
            <ac:spMk id="6" creationId="{9DA87E89-BE09-214F-9D33-B7DCFFE3EA08}"/>
          </ac:spMkLst>
        </pc:spChg>
        <pc:spChg chg="add mod">
          <ac:chgData name="Karim El Jamali" userId="0a7c8eb8-c4ad-4e01-8ef9-3ece26eb4cac" providerId="ADAL" clId="{A8CC95BB-C9CB-5447-873E-A1429AC41A7A}" dt="2022-11-30T03:06:14.287" v="127" actId="26606"/>
          <ac:spMkLst>
            <pc:docMk/>
            <pc:sldMk cId="2274909541" sldId="2035"/>
            <ac:spMk id="11" creationId="{5A8A8AA8-CC60-B261-347E-AFDF14054DBF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1925135731" sldId="2204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925135731" sldId="2204"/>
            <ac:spMk id="2" creationId="{7F7EABA7-136A-6042-8737-0BDB658D6996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925135731" sldId="2204"/>
            <ac:spMk id="7" creationId="{72E910D2-BAD2-6B4B-8223-ECFC1F15CFBB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925135731" sldId="2204"/>
            <ac:spMk id="8" creationId="{90C7744C-4B78-874B-9FC3-CB40AC24A164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522900574" sldId="2208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522900574" sldId="2208"/>
            <ac:spMk id="3" creationId="{7236BFD8-E700-E04E-9698-99008D461232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522900574" sldId="2208"/>
            <ac:spMk id="7" creationId="{72E910D2-BAD2-6B4B-8223-ECFC1F15CFBB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1027105862" sldId="2076137316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027105862" sldId="2076137316"/>
            <ac:spMk id="7" creationId="{72E910D2-BAD2-6B4B-8223-ECFC1F15CFBB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027105862" sldId="2076137316"/>
            <ac:spMk id="9" creationId="{27E2B201-8729-734C-9E55-91C6598BDE2B}"/>
          </ac:spMkLst>
        </pc:spChg>
      </pc:sldChg>
      <pc:sldChg chg="modSp del">
        <pc:chgData name="Karim El Jamali" userId="0a7c8eb8-c4ad-4e01-8ef9-3ece26eb4cac" providerId="ADAL" clId="{A8CC95BB-C9CB-5447-873E-A1429AC41A7A}" dt="2022-11-30T18:08:57.399" v="159" actId="2696"/>
        <pc:sldMkLst>
          <pc:docMk/>
          <pc:sldMk cId="1971184586" sldId="2076137322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971184586" sldId="2076137322"/>
            <ac:spMk id="2" creationId="{80EDB735-2C3C-6C58-00F8-8506F21F665C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971184586" sldId="2076137322"/>
            <ac:spMk id="4" creationId="{02AD0896-0F9D-2096-F430-41F9810753F7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1050994636" sldId="2076137324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050994636" sldId="2076137324"/>
            <ac:spMk id="2" creationId="{80EDB735-2C3C-6C58-00F8-8506F21F665C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050994636" sldId="2076137324"/>
            <ac:spMk id="4" creationId="{02AD0896-0F9D-2096-F430-41F9810753F7}"/>
          </ac:spMkLst>
        </pc:spChg>
      </pc:sldChg>
      <pc:sldChg chg="addSp delSp modSp add mod modClrScheme chgLayout">
        <pc:chgData name="Karim El Jamali" userId="0a7c8eb8-c4ad-4e01-8ef9-3ece26eb4cac" providerId="ADAL" clId="{A8CC95BB-C9CB-5447-873E-A1429AC41A7A}" dt="2022-11-30T03:05:23.326" v="96" actId="26606"/>
        <pc:sldMkLst>
          <pc:docMk/>
          <pc:sldMk cId="1984952444" sldId="2076137452"/>
        </pc:sldMkLst>
        <pc:spChg chg="mod">
          <ac:chgData name="Karim El Jamali" userId="0a7c8eb8-c4ad-4e01-8ef9-3ece26eb4cac" providerId="ADAL" clId="{A8CC95BB-C9CB-5447-873E-A1429AC41A7A}" dt="2022-11-30T03:05:23.326" v="96" actId="26606"/>
          <ac:spMkLst>
            <pc:docMk/>
            <pc:sldMk cId="1984952444" sldId="2076137452"/>
            <ac:spMk id="5" creationId="{6C2AD985-CAF8-C44D-B823-4097C1F8C36B}"/>
          </ac:spMkLst>
        </pc:spChg>
        <pc:spChg chg="del">
          <ac:chgData name="Karim El Jamali" userId="0a7c8eb8-c4ad-4e01-8ef9-3ece26eb4cac" providerId="ADAL" clId="{A8CC95BB-C9CB-5447-873E-A1429AC41A7A}" dt="2022-11-30T03:05:23.326" v="96" actId="26606"/>
          <ac:spMkLst>
            <pc:docMk/>
            <pc:sldMk cId="1984952444" sldId="2076137452"/>
            <ac:spMk id="18" creationId="{7BAFD67A-819D-6B18-B580-E270CCCF7D97}"/>
          </ac:spMkLst>
        </pc:spChg>
        <pc:spChg chg="add mod">
          <ac:chgData name="Karim El Jamali" userId="0a7c8eb8-c4ad-4e01-8ef9-3ece26eb4cac" providerId="ADAL" clId="{A8CC95BB-C9CB-5447-873E-A1429AC41A7A}" dt="2022-11-30T03:05:23.326" v="96" actId="26606"/>
          <ac:spMkLst>
            <pc:docMk/>
            <pc:sldMk cId="1984952444" sldId="2076137452"/>
            <ac:spMk id="23" creationId="{562D4C07-FF78-2F30-4F01-A01D6DF9AE22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1088649663" sldId="2076137495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088649663" sldId="2076137495"/>
            <ac:spMk id="3" creationId="{BD601784-4895-EB49-8866-31C588F58ACD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088649663" sldId="2076137495"/>
            <ac:spMk id="19" creationId="{19C02158-E0A9-6FBD-2843-E54B09C58951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3553518501" sldId="2076137516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553518501" sldId="2076137516"/>
            <ac:spMk id="2" creationId="{386A91CF-B5AD-6ECC-EF34-14C28284E02B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553518501" sldId="2076137516"/>
            <ac:spMk id="3" creationId="{BD601784-4895-EB49-8866-31C588F58ACD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235544818" sldId="2076137517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35544818" sldId="2076137517"/>
            <ac:spMk id="2" creationId="{6F7E5861-5864-3E65-FCAB-91B2996DE226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35544818" sldId="2076137517"/>
            <ac:spMk id="3" creationId="{BD601784-4895-EB49-8866-31C588F58ACD}"/>
          </ac:spMkLst>
        </pc:spChg>
      </pc:sldChg>
      <pc:sldChg chg="modSp del mod">
        <pc:chgData name="Karim El Jamali" userId="0a7c8eb8-c4ad-4e01-8ef9-3ece26eb4cac" providerId="ADAL" clId="{A8CC95BB-C9CB-5447-873E-A1429AC41A7A}" dt="2022-11-30T18:09:55.436" v="192" actId="2696"/>
        <pc:sldMkLst>
          <pc:docMk/>
          <pc:sldMk cId="611197805" sldId="2076137520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611197805" sldId="2076137520"/>
            <ac:spMk id="10" creationId="{4BA16CBB-4220-8E2E-5054-A1AAF75E758D}"/>
          </ac:spMkLst>
        </pc:spChg>
        <pc:spChg chg="mod">
          <ac:chgData name="Karim El Jamali" userId="0a7c8eb8-c4ad-4e01-8ef9-3ece26eb4cac" providerId="ADAL" clId="{A8CC95BB-C9CB-5447-873E-A1429AC41A7A}" dt="2022-11-30T18:04:39.944" v="133" actId="2711"/>
          <ac:spMkLst>
            <pc:docMk/>
            <pc:sldMk cId="611197805" sldId="2076137520"/>
            <ac:spMk id="11" creationId="{6C54EC15-CF13-18AE-9A3F-0106354EE293}"/>
          </ac:spMkLst>
        </pc:spChg>
      </pc:sldChg>
      <pc:sldChg chg="modSp add mod">
        <pc:chgData name="Karim El Jamali" userId="0a7c8eb8-c4ad-4e01-8ef9-3ece26eb4cac" providerId="ADAL" clId="{A8CC95BB-C9CB-5447-873E-A1429AC41A7A}" dt="2022-11-30T18:10:03.376" v="202" actId="20577"/>
        <pc:sldMkLst>
          <pc:docMk/>
          <pc:sldMk cId="4263454354" sldId="2132735944"/>
        </pc:sldMkLst>
        <pc:spChg chg="mod">
          <ac:chgData name="Karim El Jamali" userId="0a7c8eb8-c4ad-4e01-8ef9-3ece26eb4cac" providerId="ADAL" clId="{A8CC95BB-C9CB-5447-873E-A1429AC41A7A}" dt="2022-11-30T18:10:03.376" v="202" actId="20577"/>
          <ac:spMkLst>
            <pc:docMk/>
            <pc:sldMk cId="4263454354" sldId="2132735944"/>
            <ac:spMk id="2" creationId="{00000000-0000-0000-0000-000000000000}"/>
          </ac:spMkLst>
        </pc:spChg>
      </pc:sldChg>
      <pc:sldChg chg="add del">
        <pc:chgData name="Karim El Jamali" userId="0a7c8eb8-c4ad-4e01-8ef9-3ece26eb4cac" providerId="ADAL" clId="{A8CC95BB-C9CB-5447-873E-A1429AC41A7A}" dt="2022-11-30T18:12:23.696" v="205"/>
        <pc:sldMkLst>
          <pc:docMk/>
          <pc:sldMk cId="2032754544" sldId="2132735953"/>
        </pc:sldMkLst>
      </pc:sldChg>
      <pc:sldChg chg="delSp add del mod">
        <pc:chgData name="Karim El Jamali" userId="0a7c8eb8-c4ad-4e01-8ef9-3ece26eb4cac" providerId="ADAL" clId="{A8CC95BB-C9CB-5447-873E-A1429AC41A7A}" dt="2022-11-30T18:12:43.249" v="206" actId="478"/>
        <pc:sldMkLst>
          <pc:docMk/>
          <pc:sldMk cId="2249537990" sldId="2132735954"/>
        </pc:sldMkLst>
        <pc:spChg chg="del">
          <ac:chgData name="Karim El Jamali" userId="0a7c8eb8-c4ad-4e01-8ef9-3ece26eb4cac" providerId="ADAL" clId="{A8CC95BB-C9CB-5447-873E-A1429AC41A7A}" dt="2022-11-30T18:12:43.249" v="206" actId="478"/>
          <ac:spMkLst>
            <pc:docMk/>
            <pc:sldMk cId="2249537990" sldId="2132735954"/>
            <ac:spMk id="4" creationId="{00000000-0000-0000-0000-000000000000}"/>
          </ac:spMkLst>
        </pc:spChg>
        <pc:graphicFrameChg chg="del">
          <ac:chgData name="Karim El Jamali" userId="0a7c8eb8-c4ad-4e01-8ef9-3ece26eb4cac" providerId="ADAL" clId="{A8CC95BB-C9CB-5447-873E-A1429AC41A7A}" dt="2022-11-30T18:12:43.249" v="206" actId="478"/>
          <ac:graphicFrameMkLst>
            <pc:docMk/>
            <pc:sldMk cId="2249537990" sldId="2132735954"/>
            <ac:graphicFrameMk id="11" creationId="{19D59305-B52E-BB7E-05AA-E09A815FF6DB}"/>
          </ac:graphicFrameMkLst>
        </pc:graphicFrameChg>
      </pc:sldChg>
      <pc:sldChg chg="add del">
        <pc:chgData name="Karim El Jamali" userId="0a7c8eb8-c4ad-4e01-8ef9-3ece26eb4cac" providerId="ADAL" clId="{A8CC95BB-C9CB-5447-873E-A1429AC41A7A}" dt="2022-11-30T18:12:23.696" v="205"/>
        <pc:sldMkLst>
          <pc:docMk/>
          <pc:sldMk cId="2630676440" sldId="2132735955"/>
        </pc:sldMkLst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3504189901" sldId="2142532912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504189901" sldId="2142532912"/>
            <ac:spMk id="4" creationId="{F64634AA-515F-7C47-B283-32BAE58855AE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504189901" sldId="2142532912"/>
            <ac:spMk id="8" creationId="{76D79612-5ECB-054C-8F12-EF459D4A1CCA}"/>
          </ac:spMkLst>
        </pc:spChg>
      </pc:sldChg>
      <pc:sldChg chg="modSp del">
        <pc:chgData name="Karim El Jamali" userId="0a7c8eb8-c4ad-4e01-8ef9-3ece26eb4cac" providerId="ADAL" clId="{A8CC95BB-C9CB-5447-873E-A1429AC41A7A}" dt="2022-11-30T03:05:42.091" v="98" actId="2696"/>
        <pc:sldMkLst>
          <pc:docMk/>
          <pc:sldMk cId="22729409" sldId="2142532913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729409" sldId="2142532913"/>
            <ac:spMk id="5" creationId="{0F0C453B-BD6E-6A73-28B3-2F9A3165E882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729409" sldId="2142532913"/>
            <ac:spMk id="6" creationId="{992EEEBE-7EE8-63DD-FA35-BBD77CCB7C4F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729409" sldId="2142532913"/>
            <ac:spMk id="7" creationId="{E5EB2659-F85D-A066-D836-7E8B215CAAD9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729409" sldId="2142532913"/>
            <ac:spMk id="8" creationId="{0AE9366C-9673-C161-0757-19BCB59BBDD7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729409" sldId="2142532913"/>
            <ac:spMk id="9" creationId="{FD91F1DD-0DC8-0F8C-9FD7-33B247CDA4FE}"/>
          </ac:spMkLst>
        </pc:spChg>
      </pc:sldChg>
      <pc:sldChg chg="modSp del">
        <pc:chgData name="Karim El Jamali" userId="0a7c8eb8-c4ad-4e01-8ef9-3ece26eb4cac" providerId="ADAL" clId="{A8CC95BB-C9CB-5447-873E-A1429AC41A7A}" dt="2022-11-30T03:05:09.523" v="75" actId="2696"/>
        <pc:sldMkLst>
          <pc:docMk/>
          <pc:sldMk cId="2384741874" sldId="2142532914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384741874" sldId="2142532914"/>
            <ac:spMk id="2" creationId="{954FA4BB-16E5-293E-6F2A-A3AAA3A8320B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384741874" sldId="2142532914"/>
            <ac:spMk id="3" creationId="{8F4A6FE7-D7AB-5548-A004-02FF07A6D81A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384741874" sldId="2142532914"/>
            <ac:spMk id="4" creationId="{D8B1C96B-7C07-D6FA-D3B1-9C12FC519380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384741874" sldId="2142532914"/>
            <ac:spMk id="5" creationId="{BE5C8AF7-D3A9-3CE4-7E31-0643F9BD495D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384741874" sldId="2142532914"/>
            <ac:spMk id="6" creationId="{26676020-9A8A-B505-B42C-BAA3861BFC7D}"/>
          </ac:spMkLst>
        </pc:spChg>
      </pc:sldChg>
      <pc:sldChg chg="modSp del">
        <pc:chgData name="Karim El Jamali" userId="0a7c8eb8-c4ad-4e01-8ef9-3ece26eb4cac" providerId="ADAL" clId="{A8CC95BB-C9CB-5447-873E-A1429AC41A7A}" dt="2022-11-30T18:08:58.068" v="160" actId="2696"/>
        <pc:sldMkLst>
          <pc:docMk/>
          <pc:sldMk cId="1550257652" sldId="2142532917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550257652" sldId="2142532917"/>
            <ac:spMk id="2" creationId="{80EDB735-2C3C-6C58-00F8-8506F21F665C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550257652" sldId="2142532917"/>
            <ac:spMk id="4" creationId="{02AD0896-0F9D-2096-F430-41F9810753F7}"/>
          </ac:spMkLst>
        </pc:spChg>
      </pc:sldChg>
      <pc:sldChg chg="modSp del">
        <pc:chgData name="Karim El Jamali" userId="0a7c8eb8-c4ad-4e01-8ef9-3ece26eb4cac" providerId="ADAL" clId="{A8CC95BB-C9CB-5447-873E-A1429AC41A7A}" dt="2022-11-30T18:08:58.346" v="161" actId="2696"/>
        <pc:sldMkLst>
          <pc:docMk/>
          <pc:sldMk cId="2056545469" sldId="2142532918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056545469" sldId="2142532918"/>
            <ac:spMk id="2" creationId="{80EDB735-2C3C-6C58-00F8-8506F21F665C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056545469" sldId="2142532918"/>
            <ac:spMk id="4" creationId="{02AD0896-0F9D-2096-F430-41F9810753F7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3296433685" sldId="2142532919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296433685" sldId="2142532919"/>
            <ac:spMk id="2" creationId="{80EDB735-2C3C-6C58-00F8-8506F21F665C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296433685" sldId="2142532919"/>
            <ac:spMk id="4" creationId="{02AD0896-0F9D-2096-F430-41F9810753F7}"/>
          </ac:spMkLst>
        </pc:spChg>
      </pc:sldChg>
      <pc:sldChg chg="modSp">
        <pc:chgData name="Karim El Jamali" userId="0a7c8eb8-c4ad-4e01-8ef9-3ece26eb4cac" providerId="ADAL" clId="{A8CC95BB-C9CB-5447-873E-A1429AC41A7A}" dt="2022-11-30T03:03:32.299" v="0"/>
        <pc:sldMkLst>
          <pc:docMk/>
          <pc:sldMk cId="1169008924" sldId="2142532920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169008924" sldId="2142532920"/>
            <ac:spMk id="2" creationId="{80EDB735-2C3C-6C58-00F8-8506F21F665C}"/>
          </ac:spMkLst>
        </pc:spChg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169008924" sldId="2142532920"/>
            <ac:spMk id="4" creationId="{02AD0896-0F9D-2096-F430-41F9810753F7}"/>
          </ac:spMkLst>
        </pc:spChg>
      </pc:sldChg>
      <pc:sldChg chg="modSp add del mod">
        <pc:chgData name="Karim El Jamali" userId="0a7c8eb8-c4ad-4e01-8ef9-3ece26eb4cac" providerId="ADAL" clId="{A8CC95BB-C9CB-5447-873E-A1429AC41A7A}" dt="2022-11-30T18:20:44.935" v="269" actId="20577"/>
        <pc:sldMkLst>
          <pc:docMk/>
          <pc:sldMk cId="2172743211" sldId="2142532921"/>
        </pc:sldMkLst>
        <pc:spChg chg="mod">
          <ac:chgData name="Karim El Jamali" userId="0a7c8eb8-c4ad-4e01-8ef9-3ece26eb4cac" providerId="ADAL" clId="{A8CC95BB-C9CB-5447-873E-A1429AC41A7A}" dt="2022-11-30T18:20:36.274" v="236" actId="20577"/>
          <ac:spMkLst>
            <pc:docMk/>
            <pc:sldMk cId="2172743211" sldId="2142532921"/>
            <ac:spMk id="10" creationId="{4BA16CBB-4220-8E2E-5054-A1AAF75E758D}"/>
          </ac:spMkLst>
        </pc:spChg>
        <pc:spChg chg="mod">
          <ac:chgData name="Karim El Jamali" userId="0a7c8eb8-c4ad-4e01-8ef9-3ece26eb4cac" providerId="ADAL" clId="{A8CC95BB-C9CB-5447-873E-A1429AC41A7A}" dt="2022-11-30T18:20:44.935" v="269" actId="20577"/>
          <ac:spMkLst>
            <pc:docMk/>
            <pc:sldMk cId="2172743211" sldId="2142532921"/>
            <ac:spMk id="11" creationId="{6C54EC15-CF13-18AE-9A3F-0106354EE293}"/>
          </ac:spMkLst>
        </pc:spChg>
      </pc:sldChg>
      <pc:sldChg chg="modSp add del mod">
        <pc:chgData name="Karim El Jamali" userId="0a7c8eb8-c4ad-4e01-8ef9-3ece26eb4cac" providerId="ADAL" clId="{A8CC95BB-C9CB-5447-873E-A1429AC41A7A}" dt="2022-11-30T18:21:14.529" v="272" actId="113"/>
        <pc:sldMkLst>
          <pc:docMk/>
          <pc:sldMk cId="3713586930" sldId="2142532922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713586930" sldId="2142532922"/>
            <ac:spMk id="10" creationId="{4BA16CBB-4220-8E2E-5054-A1AAF75E758D}"/>
          </ac:spMkLst>
        </pc:spChg>
        <pc:spChg chg="mod">
          <ac:chgData name="Karim El Jamali" userId="0a7c8eb8-c4ad-4e01-8ef9-3ece26eb4cac" providerId="ADAL" clId="{A8CC95BB-C9CB-5447-873E-A1429AC41A7A}" dt="2022-11-30T18:21:14.529" v="272" actId="113"/>
          <ac:spMkLst>
            <pc:docMk/>
            <pc:sldMk cId="3713586930" sldId="2142532922"/>
            <ac:spMk id="11" creationId="{6C54EC15-CF13-18AE-9A3F-0106354EE293}"/>
          </ac:spMkLst>
        </pc:spChg>
      </pc:sldChg>
      <pc:sldChg chg="modSp del">
        <pc:chgData name="Karim El Jamali" userId="0a7c8eb8-c4ad-4e01-8ef9-3ece26eb4cac" providerId="ADAL" clId="{A8CC95BB-C9CB-5447-873E-A1429AC41A7A}" dt="2022-11-30T18:16:01.285" v="215" actId="2696"/>
        <pc:sldMkLst>
          <pc:docMk/>
          <pc:sldMk cId="713095678" sldId="2142532923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713095678" sldId="2142532923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6:05.017" v="274" actId="2696"/>
        <pc:sldMkLst>
          <pc:docMk/>
          <pc:sldMk cId="2534292715" sldId="2142532924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534292715" sldId="2142532924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6:05.475" v="275" actId="2696"/>
        <pc:sldMkLst>
          <pc:docMk/>
          <pc:sldMk cId="4256580578" sldId="2142532925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4256580578" sldId="2142532925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6:05.939" v="276" actId="2696"/>
        <pc:sldMkLst>
          <pc:docMk/>
          <pc:sldMk cId="859928287" sldId="2142532926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859928287" sldId="2142532926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1-30T18:13:52.035" v="209" actId="2696"/>
        <pc:sldMkLst>
          <pc:docMk/>
          <pc:sldMk cId="2734868988" sldId="2142532927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734868988" sldId="2142532927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5:52.840" v="273" actId="2696"/>
        <pc:sldMkLst>
          <pc:docMk/>
          <pc:sldMk cId="3426493031" sldId="2142532928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3426493031" sldId="2142532928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6:07.959" v="277" actId="2696"/>
        <pc:sldMkLst>
          <pc:docMk/>
          <pc:sldMk cId="1867970024" sldId="2142532929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867970024" sldId="2142532929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6:09.240" v="278" actId="2696"/>
        <pc:sldMkLst>
          <pc:docMk/>
          <pc:sldMk cId="2211873734" sldId="2142532930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211873734" sldId="2142532930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6:09.900" v="279" actId="2696"/>
        <pc:sldMkLst>
          <pc:docMk/>
          <pc:sldMk cId="1122876525" sldId="2142532931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1122876525" sldId="2142532931"/>
            <ac:spMk id="10" creationId="{4BA16CBB-4220-8E2E-5054-A1AAF75E758D}"/>
          </ac:spMkLst>
        </pc:spChg>
      </pc:sldChg>
      <pc:sldChg chg="modSp del">
        <pc:chgData name="Karim El Jamali" userId="0a7c8eb8-c4ad-4e01-8ef9-3ece26eb4cac" providerId="ADAL" clId="{A8CC95BB-C9CB-5447-873E-A1429AC41A7A}" dt="2022-12-06T13:06:11.519" v="280" actId="2696"/>
        <pc:sldMkLst>
          <pc:docMk/>
          <pc:sldMk cId="2421958532" sldId="2142532932"/>
        </pc:sldMkLst>
        <pc:spChg chg="mod">
          <ac:chgData name="Karim El Jamali" userId="0a7c8eb8-c4ad-4e01-8ef9-3ece26eb4cac" providerId="ADAL" clId="{A8CC95BB-C9CB-5447-873E-A1429AC41A7A}" dt="2022-11-30T03:03:32.299" v="0"/>
          <ac:spMkLst>
            <pc:docMk/>
            <pc:sldMk cId="2421958532" sldId="2142532932"/>
            <ac:spMk id="10" creationId="{4BA16CBB-4220-8E2E-5054-A1AAF75E758D}"/>
          </ac:spMkLst>
        </pc:spChg>
      </pc:sldChg>
      <pc:sldChg chg="modSp add mod">
        <pc:chgData name="Karim El Jamali" userId="0a7c8eb8-c4ad-4e01-8ef9-3ece26eb4cac" providerId="ADAL" clId="{A8CC95BB-C9CB-5447-873E-A1429AC41A7A}" dt="2022-11-30T18:08:48.571" v="158" actId="20577"/>
        <pc:sldMkLst>
          <pc:docMk/>
          <pc:sldMk cId="3442084493" sldId="2142532933"/>
        </pc:sldMkLst>
        <pc:spChg chg="mod">
          <ac:chgData name="Karim El Jamali" userId="0a7c8eb8-c4ad-4e01-8ef9-3ece26eb4cac" providerId="ADAL" clId="{A8CC95BB-C9CB-5447-873E-A1429AC41A7A}" dt="2022-11-30T03:04:02.166" v="31" actId="20577"/>
          <ac:spMkLst>
            <pc:docMk/>
            <pc:sldMk cId="3442084493" sldId="2142532933"/>
            <ac:spMk id="4" creationId="{5899F144-52EE-D54D-BB8B-072CCE57520E}"/>
          </ac:spMkLst>
        </pc:spChg>
        <pc:spChg chg="mod">
          <ac:chgData name="Karim El Jamali" userId="0a7c8eb8-c4ad-4e01-8ef9-3ece26eb4cac" providerId="ADAL" clId="{A8CC95BB-C9CB-5447-873E-A1429AC41A7A}" dt="2022-11-30T18:08:48.571" v="158" actId="20577"/>
          <ac:spMkLst>
            <pc:docMk/>
            <pc:sldMk cId="3442084493" sldId="2142532933"/>
            <ac:spMk id="11" creationId="{FC910DCA-ABB3-4D5E-BBDD-14127E5D4870}"/>
          </ac:spMkLst>
        </pc:spChg>
      </pc:sldChg>
      <pc:sldChg chg="modSp add mod">
        <pc:chgData name="Karim El Jamali" userId="0a7c8eb8-c4ad-4e01-8ef9-3ece26eb4cac" providerId="ADAL" clId="{A8CC95BB-C9CB-5447-873E-A1429AC41A7A}" dt="2022-11-30T18:09:11.249" v="190" actId="20577"/>
        <pc:sldMkLst>
          <pc:docMk/>
          <pc:sldMk cId="143973800" sldId="2142532934"/>
        </pc:sldMkLst>
        <pc:spChg chg="mod">
          <ac:chgData name="Karim El Jamali" userId="0a7c8eb8-c4ad-4e01-8ef9-3ece26eb4cac" providerId="ADAL" clId="{A8CC95BB-C9CB-5447-873E-A1429AC41A7A}" dt="2022-11-30T18:09:11.249" v="190" actId="20577"/>
          <ac:spMkLst>
            <pc:docMk/>
            <pc:sldMk cId="143973800" sldId="2142532934"/>
            <ac:spMk id="5" creationId="{6C2AD985-CAF8-C44D-B823-4097C1F8C36B}"/>
          </ac:spMkLst>
        </pc:spChg>
      </pc:sldChg>
      <pc:sldMasterChg chg="delSp mod">
        <pc:chgData name="Karim El Jamali" userId="0a7c8eb8-c4ad-4e01-8ef9-3ece26eb4cac" providerId="ADAL" clId="{A8CC95BB-C9CB-5447-873E-A1429AC41A7A}" dt="2022-11-30T03:06:29.698" v="128" actId="478"/>
        <pc:sldMasterMkLst>
          <pc:docMk/>
          <pc:sldMasterMk cId="4025343810" sldId="2147483757"/>
        </pc:sldMasterMkLst>
        <pc:spChg chg="del">
          <ac:chgData name="Karim El Jamali" userId="0a7c8eb8-c4ad-4e01-8ef9-3ece26eb4cac" providerId="ADAL" clId="{A8CC95BB-C9CB-5447-873E-A1429AC41A7A}" dt="2022-11-30T03:06:29.698" v="128" actId="478"/>
          <ac:spMkLst>
            <pc:docMk/>
            <pc:sldMasterMk cId="4025343810" sldId="2147483757"/>
            <ac:spMk id="4" creationId="{03D4790B-CF6A-41BA-97EB-3A22F395DE91}"/>
          </ac:spMkLst>
        </pc:spChg>
      </pc:sldMasterChg>
      <pc:sldMasterChg chg="addSp delSp mod delSldLayout modSldLayout">
        <pc:chgData name="Karim El Jamali" userId="0a7c8eb8-c4ad-4e01-8ef9-3ece26eb4cac" providerId="ADAL" clId="{A8CC95BB-C9CB-5447-873E-A1429AC41A7A}" dt="2022-11-30T18:15:28.544" v="214" actId="2696"/>
        <pc:sldMasterMkLst>
          <pc:docMk/>
          <pc:sldMasterMk cId="2130048708" sldId="2147483802"/>
        </pc:sldMasterMkLst>
        <pc:spChg chg="add">
          <ac:chgData name="Karim El Jamali" userId="0a7c8eb8-c4ad-4e01-8ef9-3ece26eb4cac" providerId="ADAL" clId="{A8CC95BB-C9CB-5447-873E-A1429AC41A7A}" dt="2022-11-30T03:03:32.299" v="0"/>
          <ac:spMkLst>
            <pc:docMk/>
            <pc:sldMasterMk cId="2130048708" sldId="2147483802"/>
            <ac:spMk id="16" creationId="{2ABD8086-4223-BA79-834F-F738744252D2}"/>
          </ac:spMkLst>
        </pc:spChg>
        <pc:spChg chg="add del">
          <ac:chgData name="Karim El Jamali" userId="0a7c8eb8-c4ad-4e01-8ef9-3ece26eb4cac" providerId="ADAL" clId="{A8CC95BB-C9CB-5447-873E-A1429AC41A7A}" dt="2022-11-30T03:06:41.394" v="129" actId="478"/>
          <ac:spMkLst>
            <pc:docMk/>
            <pc:sldMasterMk cId="2130048708" sldId="2147483802"/>
            <ac:spMk id="17" creationId="{0B384F67-C663-C460-813B-45C5B2E10407}"/>
          </ac:spMkLst>
        </pc:spChg>
        <pc:picChg chg="add">
          <ac:chgData name="Karim El Jamali" userId="0a7c8eb8-c4ad-4e01-8ef9-3ece26eb4cac" providerId="ADAL" clId="{A8CC95BB-C9CB-5447-873E-A1429AC41A7A}" dt="2022-11-30T03:03:32.299" v="0"/>
          <ac:picMkLst>
            <pc:docMk/>
            <pc:sldMasterMk cId="2130048708" sldId="2147483802"/>
            <ac:picMk id="5" creationId="{4AA62D19-3367-2E96-2556-204F51406E60}"/>
          </ac:picMkLst>
        </pc:picChg>
        <pc:picChg chg="add">
          <ac:chgData name="Karim El Jamali" userId="0a7c8eb8-c4ad-4e01-8ef9-3ece26eb4cac" providerId="ADAL" clId="{A8CC95BB-C9CB-5447-873E-A1429AC41A7A}" dt="2022-11-30T03:03:32.299" v="0"/>
          <ac:picMkLst>
            <pc:docMk/>
            <pc:sldMasterMk cId="2130048708" sldId="2147483802"/>
            <ac:picMk id="15" creationId="{34372986-F1A8-3E39-68B3-3312B13E3D5C}"/>
          </ac:picMkLst>
        </pc:picChg>
        <pc:picChg chg="add">
          <ac:chgData name="Karim El Jamali" userId="0a7c8eb8-c4ad-4e01-8ef9-3ece26eb4cac" providerId="ADAL" clId="{A8CC95BB-C9CB-5447-873E-A1429AC41A7A}" dt="2022-11-30T03:03:32.299" v="0"/>
          <ac:picMkLst>
            <pc:docMk/>
            <pc:sldMasterMk cId="2130048708" sldId="2147483802"/>
            <ac:picMk id="19" creationId="{121FBA1D-C11C-1294-2566-B86CDECA7EA6}"/>
          </ac:picMkLst>
        </pc:picChg>
        <pc:picChg chg="add">
          <ac:chgData name="Karim El Jamali" userId="0a7c8eb8-c4ad-4e01-8ef9-3ece26eb4cac" providerId="ADAL" clId="{A8CC95BB-C9CB-5447-873E-A1429AC41A7A}" dt="2022-11-30T03:03:32.299" v="0"/>
          <ac:picMkLst>
            <pc:docMk/>
            <pc:sldMasterMk cId="2130048708" sldId="2147483802"/>
            <ac:picMk id="20" creationId="{F970A8F3-B68B-1522-4B5B-331507C7645F}"/>
          </ac:picMkLst>
        </pc:picChg>
        <pc:cxnChg chg="add">
          <ac:chgData name="Karim El Jamali" userId="0a7c8eb8-c4ad-4e01-8ef9-3ece26eb4cac" providerId="ADAL" clId="{A8CC95BB-C9CB-5447-873E-A1429AC41A7A}" dt="2022-11-30T03:03:32.299" v="0"/>
          <ac:cxnSpMkLst>
            <pc:docMk/>
            <pc:sldMasterMk cId="2130048708" sldId="2147483802"/>
            <ac:cxnSpMk id="18" creationId="{8B4F8D5F-9B70-1EC7-A686-325BEA6C3BA7}"/>
          </ac:cxnSpMkLst>
        </pc:cxnChg>
        <pc:sldLayoutChg chg="addSp">
          <pc:chgData name="Karim El Jamali" userId="0a7c8eb8-c4ad-4e01-8ef9-3ece26eb4cac" providerId="ADAL" clId="{A8CC95BB-C9CB-5447-873E-A1429AC41A7A}" dt="2022-11-30T03:03:32.299" v="0"/>
          <pc:sldLayoutMkLst>
            <pc:docMk/>
            <pc:sldMasterMk cId="2130048708" sldId="2147483802"/>
            <pc:sldLayoutMk cId="1251534468" sldId="2147483817"/>
          </pc:sldLayoutMkLst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251534468" sldId="2147483817"/>
              <ac:spMk id="3" creationId="{130A3E14-E572-46CB-A8DD-FE00455FEC83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251534468" sldId="2147483817"/>
              <ac:spMk id="12" creationId="{F0EB89BB-D650-4ED8-7E76-8AA1DF6F3AFC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251534468" sldId="2147483817"/>
              <ac:spMk id="13" creationId="{49038E3D-C71C-2F25-5734-6FFAD0D89D54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251534468" sldId="2147483817"/>
              <ac:spMk id="14" creationId="{15B45231-A771-11CC-A3C4-79097F544717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251534468" sldId="2147483817"/>
              <ac:spMk id="15" creationId="{478C2EA9-86A1-3A96-4FFE-921096AF8AE1}"/>
            </ac:spMkLst>
          </pc:spChg>
          <pc:cxnChg chg="add">
            <ac:chgData name="Karim El Jamali" userId="0a7c8eb8-c4ad-4e01-8ef9-3ece26eb4cac" providerId="ADAL" clId="{A8CC95BB-C9CB-5447-873E-A1429AC41A7A}" dt="2022-11-30T03:03:32.299" v="0"/>
            <ac:cxnSpMkLst>
              <pc:docMk/>
              <pc:sldMasterMk cId="2130048708" sldId="2147483802"/>
              <pc:sldLayoutMk cId="1251534468" sldId="2147483817"/>
              <ac:cxnSpMk id="11" creationId="{B4F72821-C1A7-BB16-31DF-2F4ACEB59E9E}"/>
            </ac:cxnSpMkLst>
          </pc:cxnChg>
        </pc:sldLayoutChg>
        <pc:sldLayoutChg chg="addSp">
          <pc:chgData name="Karim El Jamali" userId="0a7c8eb8-c4ad-4e01-8ef9-3ece26eb4cac" providerId="ADAL" clId="{A8CC95BB-C9CB-5447-873E-A1429AC41A7A}" dt="2022-11-30T03:03:32.299" v="0"/>
          <pc:sldLayoutMkLst>
            <pc:docMk/>
            <pc:sldMasterMk cId="2130048708" sldId="2147483802"/>
            <pc:sldLayoutMk cId="1807588191" sldId="2147483818"/>
          </pc:sldLayoutMkLst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807588191" sldId="2147483818"/>
              <ac:spMk id="3" creationId="{F9FE634A-4AF0-3CAF-9A2F-72E6791BC709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807588191" sldId="2147483818"/>
              <ac:spMk id="16" creationId="{DC92374E-4FEA-E360-6905-962D19C5DFDD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807588191" sldId="2147483818"/>
              <ac:spMk id="21" creationId="{97B3EEF8-5441-0871-E865-51DCB44EDF39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807588191" sldId="2147483818"/>
              <ac:spMk id="26" creationId="{43A375A5-67D5-AB77-A8FA-9959116991A2}"/>
            </ac:spMkLst>
          </pc:spChg>
          <pc:spChg chg="add">
            <ac:chgData name="Karim El Jamali" userId="0a7c8eb8-c4ad-4e01-8ef9-3ece26eb4cac" providerId="ADAL" clId="{A8CC95BB-C9CB-5447-873E-A1429AC41A7A}" dt="2022-11-30T03:03:32.299" v="0"/>
            <ac:spMkLst>
              <pc:docMk/>
              <pc:sldMasterMk cId="2130048708" sldId="2147483802"/>
              <pc:sldLayoutMk cId="1807588191" sldId="2147483818"/>
              <ac:spMk id="29" creationId="{1C4EAEE2-12B5-FF4F-9A61-7C7B15A3BE01}"/>
            </ac:spMkLst>
          </pc:spChg>
          <pc:cxnChg chg="add">
            <ac:chgData name="Karim El Jamali" userId="0a7c8eb8-c4ad-4e01-8ef9-3ece26eb4cac" providerId="ADAL" clId="{A8CC95BB-C9CB-5447-873E-A1429AC41A7A}" dt="2022-11-30T03:03:32.299" v="0"/>
            <ac:cxnSpMkLst>
              <pc:docMk/>
              <pc:sldMasterMk cId="2130048708" sldId="2147483802"/>
              <pc:sldLayoutMk cId="1807588191" sldId="2147483818"/>
              <ac:cxnSpMk id="11" creationId="{D0CA56FD-E189-49E6-EA78-54C020A600B2}"/>
            </ac:cxnSpMkLst>
          </pc:cxnChg>
        </pc:sldLayoutChg>
        <pc:sldLayoutChg chg="del">
          <pc:chgData name="Karim El Jamali" userId="0a7c8eb8-c4ad-4e01-8ef9-3ece26eb4cac" providerId="ADAL" clId="{A8CC95BB-C9CB-5447-873E-A1429AC41A7A}" dt="2022-11-30T18:15:28.544" v="214" actId="2696"/>
          <pc:sldLayoutMkLst>
            <pc:docMk/>
            <pc:sldMasterMk cId="2130048708" sldId="2147483802"/>
            <pc:sldLayoutMk cId="1148159191" sldId="2147483825"/>
          </pc:sldLayoutMkLst>
        </pc:sldLayoutChg>
      </pc:sldMasterChg>
    </pc:docChg>
  </pc:docChgLst>
  <pc:docChgLst>
    <pc:chgData name="Umair Hoodbhoy" userId="9134fddd-ebe0-41b2-9df4-5549cb596a18" providerId="ADAL" clId="{C0C778A2-BCCD-2D41-8E08-D1777CE4AE58}"/>
    <pc:docChg chg="modSld">
      <pc:chgData name="Umair Hoodbhoy" userId="9134fddd-ebe0-41b2-9df4-5549cb596a18" providerId="ADAL" clId="{C0C778A2-BCCD-2D41-8E08-D1777CE4AE58}" dt="2021-09-29T13:27:46.150" v="33" actId="20577"/>
      <pc:docMkLst>
        <pc:docMk/>
      </pc:docMkLst>
      <pc:sldChg chg="modSp mod">
        <pc:chgData name="Umair Hoodbhoy" userId="9134fddd-ebe0-41b2-9df4-5549cb596a18" providerId="ADAL" clId="{C0C778A2-BCCD-2D41-8E08-D1777CE4AE58}" dt="2021-09-29T13:27:46.150" v="33" actId="20577"/>
        <pc:sldMkLst>
          <pc:docMk/>
          <pc:sldMk cId="2217683620" sldId="256"/>
        </pc:sldMkLst>
        <pc:spChg chg="mod">
          <ac:chgData name="Umair Hoodbhoy" userId="9134fddd-ebe0-41b2-9df4-5549cb596a18" providerId="ADAL" clId="{C0C778A2-BCCD-2D41-8E08-D1777CE4AE58}" dt="2021-09-29T13:27:46.150" v="33" actId="20577"/>
          <ac:spMkLst>
            <pc:docMk/>
            <pc:sldMk cId="2217683620" sldId="256"/>
            <ac:spMk id="3" creationId="{0A64850C-600A-D741-96F7-C05FF2DE85E6}"/>
          </ac:spMkLst>
        </pc:spChg>
      </pc:sldChg>
      <pc:sldChg chg="modSp modAnim">
        <pc:chgData name="Umair Hoodbhoy" userId="9134fddd-ebe0-41b2-9df4-5549cb596a18" providerId="ADAL" clId="{C0C778A2-BCCD-2D41-8E08-D1777CE4AE58}" dt="2021-09-28T18:21:48.467" v="32" actId="20577"/>
        <pc:sldMkLst>
          <pc:docMk/>
          <pc:sldMk cId="2196275920" sldId="2204"/>
        </pc:sldMkLst>
        <pc:spChg chg="mod">
          <ac:chgData name="Umair Hoodbhoy" userId="9134fddd-ebe0-41b2-9df4-5549cb596a18" providerId="ADAL" clId="{C0C778A2-BCCD-2D41-8E08-D1777CE4AE58}" dt="2021-09-28T18:21:48.467" v="32" actId="20577"/>
          <ac:spMkLst>
            <pc:docMk/>
            <pc:sldMk cId="2196275920" sldId="2204"/>
            <ac:spMk id="8" creationId="{90C7744C-4B78-874B-9FC3-CB40AC24A164}"/>
          </ac:spMkLst>
        </pc:spChg>
      </pc:sldChg>
    </pc:docChg>
  </pc:docChgLst>
  <pc:docChgLst>
    <pc:chgData name="Umair Hoodbhoy" userId="9134fddd-ebe0-41b2-9df4-5549cb596a18" providerId="ADAL" clId="{5B491810-E037-154C-89A2-E2F68F107501}"/>
    <pc:docChg chg="undo custSel modSld">
      <pc:chgData name="Umair Hoodbhoy" userId="9134fddd-ebe0-41b2-9df4-5549cb596a18" providerId="ADAL" clId="{5B491810-E037-154C-89A2-E2F68F107501}" dt="2022-02-08T22:46:14.589" v="43" actId="20577"/>
      <pc:docMkLst>
        <pc:docMk/>
      </pc:docMkLst>
      <pc:sldChg chg="addSp delSp modSp mod">
        <pc:chgData name="Umair Hoodbhoy" userId="9134fddd-ebe0-41b2-9df4-5549cb596a18" providerId="ADAL" clId="{5B491810-E037-154C-89A2-E2F68F107501}" dt="2022-02-08T22:46:14.589" v="43" actId="20577"/>
        <pc:sldMkLst>
          <pc:docMk/>
          <pc:sldMk cId="2217683620" sldId="256"/>
        </pc:sldMkLst>
        <pc:spChg chg="del mod">
          <ac:chgData name="Umair Hoodbhoy" userId="9134fddd-ebe0-41b2-9df4-5549cb596a18" providerId="ADAL" clId="{5B491810-E037-154C-89A2-E2F68F107501}" dt="2022-02-08T22:45:53.409" v="19" actId="478"/>
          <ac:spMkLst>
            <pc:docMk/>
            <pc:sldMk cId="2217683620" sldId="256"/>
            <ac:spMk id="3" creationId="{0A64850C-600A-D741-96F7-C05FF2DE85E6}"/>
          </ac:spMkLst>
        </pc:spChg>
        <pc:spChg chg="mod">
          <ac:chgData name="Umair Hoodbhoy" userId="9134fddd-ebe0-41b2-9df4-5549cb596a18" providerId="ADAL" clId="{5B491810-E037-154C-89A2-E2F68F107501}" dt="2022-02-08T22:46:14.589" v="43" actId="20577"/>
          <ac:spMkLst>
            <pc:docMk/>
            <pc:sldMk cId="2217683620" sldId="256"/>
            <ac:spMk id="6" creationId="{3009695F-8E7C-544A-BFC7-A8A501F5D2FC}"/>
          </ac:spMkLst>
        </pc:spChg>
        <pc:spChg chg="add del mod">
          <ac:chgData name="Umair Hoodbhoy" userId="9134fddd-ebe0-41b2-9df4-5549cb596a18" providerId="ADAL" clId="{5B491810-E037-154C-89A2-E2F68F107501}" dt="2022-02-08T22:46:04.700" v="26"/>
          <ac:spMkLst>
            <pc:docMk/>
            <pc:sldMk cId="2217683620" sldId="256"/>
            <ac:spMk id="7" creationId="{AD1869C5-C0DD-0D42-8626-1D131769C4B2}"/>
          </ac:spMkLst>
        </pc:spChg>
        <pc:spChg chg="add del mod">
          <ac:chgData name="Umair Hoodbhoy" userId="9134fddd-ebe0-41b2-9df4-5549cb596a18" providerId="ADAL" clId="{5B491810-E037-154C-89A2-E2F68F107501}" dt="2022-02-08T22:45:55.569" v="21"/>
          <ac:spMkLst>
            <pc:docMk/>
            <pc:sldMk cId="2217683620" sldId="256"/>
            <ac:spMk id="9" creationId="{248CCAA0-4239-BE46-A9B3-F2F33D99C849}"/>
          </ac:spMkLst>
        </pc:spChg>
        <pc:spChg chg="add del mod">
          <ac:chgData name="Umair Hoodbhoy" userId="9134fddd-ebe0-41b2-9df4-5549cb596a18" providerId="ADAL" clId="{5B491810-E037-154C-89A2-E2F68F107501}" dt="2022-02-08T22:46:02.169" v="25"/>
          <ac:spMkLst>
            <pc:docMk/>
            <pc:sldMk cId="2217683620" sldId="256"/>
            <ac:spMk id="10" creationId="{4305892B-20CE-A145-8E1C-F55A0ED88AEB}"/>
          </ac:spMkLst>
        </pc:spChg>
        <pc:spChg chg="add mod">
          <ac:chgData name="Umair Hoodbhoy" userId="9134fddd-ebe0-41b2-9df4-5549cb596a18" providerId="ADAL" clId="{5B491810-E037-154C-89A2-E2F68F107501}" dt="2022-02-08T22:46:04.799" v="27" actId="27636"/>
          <ac:spMkLst>
            <pc:docMk/>
            <pc:sldMk cId="2217683620" sldId="256"/>
            <ac:spMk id="12" creationId="{F7EC9BE6-E24E-694E-ADCE-A16C4BD9038C}"/>
          </ac:spMkLst>
        </pc:spChg>
      </pc:sldChg>
    </pc:docChg>
  </pc:docChgLst>
  <pc:docChgLst>
    <pc:chgData name="Umair Hoodbhoy" userId="34e0caed-e379-421f-b010-3b58bd2f404c" providerId="ADAL" clId="{5D030839-1670-CE42-AA17-801FBC94941D}"/>
    <pc:docChg chg="undo redo custSel addSld delSld modSld sldOrd">
      <pc:chgData name="Umair Hoodbhoy" userId="34e0caed-e379-421f-b010-3b58bd2f404c" providerId="ADAL" clId="{5D030839-1670-CE42-AA17-801FBC94941D}" dt="2021-03-01T20:23:16.511" v="67" actId="2696"/>
      <pc:docMkLst>
        <pc:docMk/>
      </pc:docMkLst>
      <pc:sldChg chg="modSp modAnim modNotesTx">
        <pc:chgData name="Umair Hoodbhoy" userId="34e0caed-e379-421f-b010-3b58bd2f404c" providerId="ADAL" clId="{5D030839-1670-CE42-AA17-801FBC94941D}" dt="2021-03-01T20:23:02.485" v="64" actId="20577"/>
        <pc:sldMkLst>
          <pc:docMk/>
          <pc:sldMk cId="2196275920" sldId="2204"/>
        </pc:sldMkLst>
        <pc:spChg chg="mod">
          <ac:chgData name="Umair Hoodbhoy" userId="34e0caed-e379-421f-b010-3b58bd2f404c" providerId="ADAL" clId="{5D030839-1670-CE42-AA17-801FBC94941D}" dt="2021-03-01T20:20:43.538" v="52" actId="20577"/>
          <ac:spMkLst>
            <pc:docMk/>
            <pc:sldMk cId="2196275920" sldId="2204"/>
            <ac:spMk id="8" creationId="{90C7744C-4B78-874B-9FC3-CB40AC24A164}"/>
          </ac:spMkLst>
        </pc:spChg>
      </pc:sldChg>
      <pc:sldChg chg="ord">
        <pc:chgData name="Umair Hoodbhoy" userId="34e0caed-e379-421f-b010-3b58bd2f404c" providerId="ADAL" clId="{5D030839-1670-CE42-AA17-801FBC94941D}" dt="2021-03-01T20:03:24.779" v="0" actId="20578"/>
        <pc:sldMkLst>
          <pc:docMk/>
          <pc:sldMk cId="308748433" sldId="2219"/>
        </pc:sldMkLst>
      </pc:sldChg>
      <pc:sldChg chg="add del">
        <pc:chgData name="Umair Hoodbhoy" userId="34e0caed-e379-421f-b010-3b58bd2f404c" providerId="ADAL" clId="{5D030839-1670-CE42-AA17-801FBC94941D}" dt="2021-03-01T20:23:16.511" v="67" actId="2696"/>
        <pc:sldMkLst>
          <pc:docMk/>
          <pc:sldMk cId="3293259679" sldId="2076137269"/>
        </pc:sldMkLst>
      </pc:sldChg>
      <pc:sldChg chg="ord">
        <pc:chgData name="Umair Hoodbhoy" userId="34e0caed-e379-421f-b010-3b58bd2f404c" providerId="ADAL" clId="{5D030839-1670-CE42-AA17-801FBC94941D}" dt="2021-03-01T20:03:24.779" v="0" actId="20578"/>
        <pc:sldMkLst>
          <pc:docMk/>
          <pc:sldMk cId="2668269244" sldId="2076137285"/>
        </pc:sldMkLst>
      </pc:sldChg>
      <pc:sldChg chg="ord">
        <pc:chgData name="Umair Hoodbhoy" userId="34e0caed-e379-421f-b010-3b58bd2f404c" providerId="ADAL" clId="{5D030839-1670-CE42-AA17-801FBC94941D}" dt="2021-03-01T20:03:24.779" v="0" actId="20578"/>
        <pc:sldMkLst>
          <pc:docMk/>
          <pc:sldMk cId="3901085194" sldId="2076137286"/>
        </pc:sldMkLst>
      </pc:sldChg>
      <pc:sldChg chg="del">
        <pc:chgData name="Umair Hoodbhoy" userId="34e0caed-e379-421f-b010-3b58bd2f404c" providerId="ADAL" clId="{5D030839-1670-CE42-AA17-801FBC94941D}" dt="2021-03-01T20:11:26.479" v="1" actId="2696"/>
        <pc:sldMkLst>
          <pc:docMk/>
          <pc:sldMk cId="2878590866" sldId="2076137306"/>
        </pc:sldMkLst>
      </pc:sldChg>
      <pc:sldChg chg="del">
        <pc:chgData name="Umair Hoodbhoy" userId="34e0caed-e379-421f-b010-3b58bd2f404c" providerId="ADAL" clId="{5D030839-1670-CE42-AA17-801FBC94941D}" dt="2021-03-01T20:14:48.725" v="2" actId="2696"/>
        <pc:sldMkLst>
          <pc:docMk/>
          <pc:sldMk cId="869637327" sldId="2076137319"/>
        </pc:sldMkLst>
      </pc:sldChg>
    </pc:docChg>
  </pc:docChgLst>
  <pc:docChgLst>
    <pc:chgData name="Umair Hoodbhoy" userId="34e0caed-e379-421f-b010-3b58bd2f404c" providerId="ADAL" clId="{E27463BB-33B2-7144-88FD-1DE046B18649}"/>
    <pc:docChg chg="custSel addSld modSld">
      <pc:chgData name="Umair Hoodbhoy" userId="34e0caed-e379-421f-b010-3b58bd2f404c" providerId="ADAL" clId="{E27463BB-33B2-7144-88FD-1DE046B18649}" dt="2020-10-25T21:00:16.450" v="20" actId="729"/>
      <pc:docMkLst>
        <pc:docMk/>
      </pc:docMkLst>
      <pc:sldChg chg="mod modShow">
        <pc:chgData name="Umair Hoodbhoy" userId="34e0caed-e379-421f-b010-3b58bd2f404c" providerId="ADAL" clId="{E27463BB-33B2-7144-88FD-1DE046B18649}" dt="2020-10-25T21:00:13.762" v="19" actId="729"/>
        <pc:sldMkLst>
          <pc:docMk/>
          <pc:sldMk cId="869637327" sldId="2076137319"/>
        </pc:sldMkLst>
      </pc:sldChg>
      <pc:sldChg chg="addSp delSp modSp add mod modShow">
        <pc:chgData name="Umair Hoodbhoy" userId="34e0caed-e379-421f-b010-3b58bd2f404c" providerId="ADAL" clId="{E27463BB-33B2-7144-88FD-1DE046B18649}" dt="2020-10-25T21:00:16.450" v="20" actId="729"/>
        <pc:sldMkLst>
          <pc:docMk/>
          <pc:sldMk cId="4178515307" sldId="2076137320"/>
        </pc:sldMkLst>
        <pc:grpChg chg="del">
          <ac:chgData name="Umair Hoodbhoy" userId="34e0caed-e379-421f-b010-3b58bd2f404c" providerId="ADAL" clId="{E27463BB-33B2-7144-88FD-1DE046B18649}" dt="2020-10-25T20:56:11.117" v="2" actId="478"/>
          <ac:grpSpMkLst>
            <pc:docMk/>
            <pc:sldMk cId="4178515307" sldId="2076137320"/>
            <ac:grpSpMk id="5" creationId="{223341B7-75D0-9C4D-9B86-EC56469E1638}"/>
          </ac:grpSpMkLst>
        </pc:grpChg>
        <pc:picChg chg="add mod">
          <ac:chgData name="Umair Hoodbhoy" userId="34e0caed-e379-421f-b010-3b58bd2f404c" providerId="ADAL" clId="{E27463BB-33B2-7144-88FD-1DE046B18649}" dt="2020-10-25T20:57:57.797" v="18" actId="1037"/>
          <ac:picMkLst>
            <pc:docMk/>
            <pc:sldMk cId="4178515307" sldId="2076137320"/>
            <ac:picMk id="4" creationId="{3E9E1AE8-1793-A244-9478-B1C47103B3CD}"/>
          </ac:picMkLst>
        </pc:picChg>
        <pc:cxnChg chg="mod">
          <ac:chgData name="Umair Hoodbhoy" userId="34e0caed-e379-421f-b010-3b58bd2f404c" providerId="ADAL" clId="{E27463BB-33B2-7144-88FD-1DE046B18649}" dt="2020-10-25T20:56:11.117" v="2" actId="478"/>
          <ac:cxnSpMkLst>
            <pc:docMk/>
            <pc:sldMk cId="4178515307" sldId="2076137320"/>
            <ac:cxnSpMk id="140" creationId="{13186916-2C95-FA4F-81B4-92B442F27106}"/>
          </ac:cxnSpMkLst>
        </pc:cxnChg>
        <pc:cxnChg chg="mod">
          <ac:chgData name="Umair Hoodbhoy" userId="34e0caed-e379-421f-b010-3b58bd2f404c" providerId="ADAL" clId="{E27463BB-33B2-7144-88FD-1DE046B18649}" dt="2020-10-25T20:56:11.117" v="2" actId="478"/>
          <ac:cxnSpMkLst>
            <pc:docMk/>
            <pc:sldMk cId="4178515307" sldId="2076137320"/>
            <ac:cxnSpMk id="161" creationId="{A1EE829F-B0DE-B344-BC27-D932A970CFBA}"/>
          </ac:cxnSpMkLst>
        </pc:cxnChg>
        <pc:cxnChg chg="mod">
          <ac:chgData name="Umair Hoodbhoy" userId="34e0caed-e379-421f-b010-3b58bd2f404c" providerId="ADAL" clId="{E27463BB-33B2-7144-88FD-1DE046B18649}" dt="2020-10-25T20:56:11.117" v="2" actId="478"/>
          <ac:cxnSpMkLst>
            <pc:docMk/>
            <pc:sldMk cId="4178515307" sldId="2076137320"/>
            <ac:cxnSpMk id="201" creationId="{AFB6ED6A-6F2B-0849-97F3-B84C776C414B}"/>
          </ac:cxnSpMkLst>
        </pc:cxnChg>
        <pc:cxnChg chg="mod">
          <ac:chgData name="Umair Hoodbhoy" userId="34e0caed-e379-421f-b010-3b58bd2f404c" providerId="ADAL" clId="{E27463BB-33B2-7144-88FD-1DE046B18649}" dt="2020-10-25T20:56:11.117" v="2" actId="478"/>
          <ac:cxnSpMkLst>
            <pc:docMk/>
            <pc:sldMk cId="4178515307" sldId="2076137320"/>
            <ac:cxnSpMk id="206" creationId="{289CAE16-65E3-8147-9F3C-A126F1E61B56}"/>
          </ac:cxnSpMkLst>
        </pc:cxnChg>
        <pc:cxnChg chg="mod">
          <ac:chgData name="Umair Hoodbhoy" userId="34e0caed-e379-421f-b010-3b58bd2f404c" providerId="ADAL" clId="{E27463BB-33B2-7144-88FD-1DE046B18649}" dt="2020-10-25T20:56:11.117" v="2" actId="478"/>
          <ac:cxnSpMkLst>
            <pc:docMk/>
            <pc:sldMk cId="4178515307" sldId="2076137320"/>
            <ac:cxnSpMk id="214" creationId="{3C29F5C2-BC1C-2546-9E2E-CFDD21A5ED42}"/>
          </ac:cxnSpMkLst>
        </pc:cxnChg>
        <pc:cxnChg chg="mod">
          <ac:chgData name="Umair Hoodbhoy" userId="34e0caed-e379-421f-b010-3b58bd2f404c" providerId="ADAL" clId="{E27463BB-33B2-7144-88FD-1DE046B18649}" dt="2020-10-25T20:56:11.117" v="2" actId="478"/>
          <ac:cxnSpMkLst>
            <pc:docMk/>
            <pc:sldMk cId="4178515307" sldId="2076137320"/>
            <ac:cxnSpMk id="220" creationId="{EDCABDC5-75A2-C448-AFFB-A9798A0AEA3D}"/>
          </ac:cxnSpMkLst>
        </pc:cxnChg>
        <pc:cxnChg chg="mod">
          <ac:chgData name="Umair Hoodbhoy" userId="34e0caed-e379-421f-b010-3b58bd2f404c" providerId="ADAL" clId="{E27463BB-33B2-7144-88FD-1DE046B18649}" dt="2020-10-25T20:56:11.117" v="2" actId="478"/>
          <ac:cxnSpMkLst>
            <pc:docMk/>
            <pc:sldMk cId="4178515307" sldId="2076137320"/>
            <ac:cxnSpMk id="221" creationId="{B39182D6-56DE-C843-8271-1E6C1EBD681D}"/>
          </ac:cxnSpMkLst>
        </pc:cxnChg>
      </pc:sldChg>
    </pc:docChg>
  </pc:docChgLst>
  <pc:docChgLst>
    <pc:chgData name="Umair Hoodbhoy" userId="34e0caed-e379-421f-b010-3b58bd2f404c" providerId="ADAL" clId="{61781D8C-15B3-8B40-930B-6B1E1F17C569}"/>
    <pc:docChg chg="delSld modSld">
      <pc:chgData name="Umair Hoodbhoy" userId="34e0caed-e379-421f-b010-3b58bd2f404c" providerId="ADAL" clId="{61781D8C-15B3-8B40-930B-6B1E1F17C569}" dt="2020-12-01T13:25:16.264" v="33" actId="1076"/>
      <pc:docMkLst>
        <pc:docMk/>
      </pc:docMkLst>
      <pc:sldChg chg="modSp mod">
        <pc:chgData name="Umair Hoodbhoy" userId="34e0caed-e379-421f-b010-3b58bd2f404c" providerId="ADAL" clId="{61781D8C-15B3-8B40-930B-6B1E1F17C569}" dt="2020-12-01T13:25:16.264" v="33" actId="1076"/>
        <pc:sldMkLst>
          <pc:docMk/>
          <pc:sldMk cId="2274909541" sldId="2035"/>
        </pc:sldMkLst>
        <pc:spChg chg="mod">
          <ac:chgData name="Umair Hoodbhoy" userId="34e0caed-e379-421f-b010-3b58bd2f404c" providerId="ADAL" clId="{61781D8C-15B3-8B40-930B-6B1E1F17C569}" dt="2020-12-01T13:25:16.264" v="33" actId="1076"/>
          <ac:spMkLst>
            <pc:docMk/>
            <pc:sldMk cId="2274909541" sldId="2035"/>
            <ac:spMk id="4" creationId="{E87735F1-603B-3041-BABB-205BB8D0A30E}"/>
          </ac:spMkLst>
        </pc:spChg>
      </pc:sldChg>
      <pc:sldChg chg="modNotesTx">
        <pc:chgData name="Umair Hoodbhoy" userId="34e0caed-e379-421f-b010-3b58bd2f404c" providerId="ADAL" clId="{61781D8C-15B3-8B40-930B-6B1E1F17C569}" dt="2020-12-01T13:20:06.901" v="1" actId="6549"/>
        <pc:sldMkLst>
          <pc:docMk/>
          <pc:sldMk cId="308748433" sldId="2219"/>
        </pc:sldMkLst>
      </pc:sldChg>
      <pc:sldChg chg="del">
        <pc:chgData name="Umair Hoodbhoy" userId="34e0caed-e379-421f-b010-3b58bd2f404c" providerId="ADAL" clId="{61781D8C-15B3-8B40-930B-6B1E1F17C569}" dt="2020-12-01T13:19:51.769" v="0" actId="2696"/>
        <pc:sldMkLst>
          <pc:docMk/>
          <pc:sldMk cId="2019764291" sldId="2076137273"/>
        </pc:sldMkLst>
      </pc:sldChg>
      <pc:sldChg chg="del">
        <pc:chgData name="Umair Hoodbhoy" userId="34e0caed-e379-421f-b010-3b58bd2f404c" providerId="ADAL" clId="{61781D8C-15B3-8B40-930B-6B1E1F17C569}" dt="2020-12-01T13:24:37.399" v="4" actId="2696"/>
        <pc:sldMkLst>
          <pc:docMk/>
          <pc:sldMk cId="1792412167" sldId="2076137312"/>
        </pc:sldMkLst>
      </pc:sldChg>
      <pc:sldChg chg="del">
        <pc:chgData name="Umair Hoodbhoy" userId="34e0caed-e379-421f-b010-3b58bd2f404c" providerId="ADAL" clId="{61781D8C-15B3-8B40-930B-6B1E1F17C569}" dt="2020-12-01T13:24:35.275" v="3" actId="2696"/>
        <pc:sldMkLst>
          <pc:docMk/>
          <pc:sldMk cId="991560779" sldId="2076137314"/>
        </pc:sldMkLst>
      </pc:sldChg>
      <pc:sldChg chg="del">
        <pc:chgData name="Umair Hoodbhoy" userId="34e0caed-e379-421f-b010-3b58bd2f404c" providerId="ADAL" clId="{61781D8C-15B3-8B40-930B-6B1E1F17C569}" dt="2020-12-01T13:24:10.038" v="2" actId="2696"/>
        <pc:sldMkLst>
          <pc:docMk/>
          <pc:sldMk cId="4178515307" sldId="2076137320"/>
        </pc:sldMkLst>
      </pc:sldChg>
    </pc:docChg>
  </pc:docChgLst>
  <pc:docChgLst>
    <pc:chgData name="Umair Hoodbhoy" userId="34e0caed-e379-421f-b010-3b58bd2f404c" providerId="ADAL" clId="{22A1269D-2B33-9143-8FD9-48B365134E7F}"/>
    <pc:docChg chg="modSld">
      <pc:chgData name="Umair Hoodbhoy" userId="34e0caed-e379-421f-b010-3b58bd2f404c" providerId="ADAL" clId="{22A1269D-2B33-9143-8FD9-48B365134E7F}" dt="2020-11-03T17:23:51.840" v="14" actId="20577"/>
      <pc:docMkLst>
        <pc:docMk/>
      </pc:docMkLst>
      <pc:sldChg chg="modNotesTx">
        <pc:chgData name="Umair Hoodbhoy" userId="34e0caed-e379-421f-b010-3b58bd2f404c" providerId="ADAL" clId="{22A1269D-2B33-9143-8FD9-48B365134E7F}" dt="2020-11-03T17:23:51.840" v="14" actId="20577"/>
        <pc:sldMkLst>
          <pc:docMk/>
          <pc:sldMk cId="869637327" sldId="2076137319"/>
        </pc:sldMkLst>
      </pc:sldChg>
    </pc:docChg>
  </pc:docChgLst>
  <pc:docChgLst>
    <pc:chgData name="Umair Hoodbhoy" userId="9134fddd-ebe0-41b2-9df4-5549cb596a18" providerId="ADAL" clId="{86DC08E0-36DD-5E41-9FFC-ED1625E8DA6C}"/>
    <pc:docChg chg="undo custSel addSld delSld modSld sldOrd addSection modSection">
      <pc:chgData name="Umair Hoodbhoy" userId="9134fddd-ebe0-41b2-9df4-5549cb596a18" providerId="ADAL" clId="{86DC08E0-36DD-5E41-9FFC-ED1625E8DA6C}" dt="2022-07-05T02:16:52.234" v="577" actId="20577"/>
      <pc:docMkLst>
        <pc:docMk/>
      </pc:docMkLst>
      <pc:sldChg chg="modSp mod chgLayout">
        <pc:chgData name="Umair Hoodbhoy" userId="9134fddd-ebe0-41b2-9df4-5549cb596a18" providerId="ADAL" clId="{86DC08E0-36DD-5E41-9FFC-ED1625E8DA6C}" dt="2022-07-04T13:23:21.520" v="471" actId="700"/>
        <pc:sldMkLst>
          <pc:docMk/>
          <pc:sldMk cId="2217683620" sldId="256"/>
        </pc:sldMkLst>
        <pc:spChg chg="mod ord">
          <ac:chgData name="Umair Hoodbhoy" userId="9134fddd-ebe0-41b2-9df4-5549cb596a18" providerId="ADAL" clId="{86DC08E0-36DD-5E41-9FFC-ED1625E8DA6C}" dt="2022-07-04T13:23:21.520" v="471" actId="700"/>
          <ac:spMkLst>
            <pc:docMk/>
            <pc:sldMk cId="2217683620" sldId="256"/>
            <ac:spMk id="2" creationId="{68DF81B8-4BCE-734E-B7BA-1B4F0984358C}"/>
          </ac:spMkLst>
        </pc:spChg>
        <pc:spChg chg="mod ord">
          <ac:chgData name="Umair Hoodbhoy" userId="9134fddd-ebe0-41b2-9df4-5549cb596a18" providerId="ADAL" clId="{86DC08E0-36DD-5E41-9FFC-ED1625E8DA6C}" dt="2022-07-04T13:23:21.520" v="471" actId="700"/>
          <ac:spMkLst>
            <pc:docMk/>
            <pc:sldMk cId="2217683620" sldId="256"/>
            <ac:spMk id="4" creationId="{4EA5A703-25D9-094A-8504-30A1C9CD8539}"/>
          </ac:spMkLst>
        </pc:spChg>
        <pc:spChg chg="mod ord">
          <ac:chgData name="Umair Hoodbhoy" userId="9134fddd-ebe0-41b2-9df4-5549cb596a18" providerId="ADAL" clId="{86DC08E0-36DD-5E41-9FFC-ED1625E8DA6C}" dt="2022-07-04T13:23:21.520" v="471" actId="700"/>
          <ac:spMkLst>
            <pc:docMk/>
            <pc:sldMk cId="2217683620" sldId="256"/>
            <ac:spMk id="6" creationId="{3009695F-8E7C-544A-BFC7-A8A501F5D2FC}"/>
          </ac:spMkLst>
        </pc:spChg>
        <pc:spChg chg="mod ord">
          <ac:chgData name="Umair Hoodbhoy" userId="9134fddd-ebe0-41b2-9df4-5549cb596a18" providerId="ADAL" clId="{86DC08E0-36DD-5E41-9FFC-ED1625E8DA6C}" dt="2022-07-04T13:23:21.520" v="471" actId="700"/>
          <ac:spMkLst>
            <pc:docMk/>
            <pc:sldMk cId="2217683620" sldId="256"/>
            <ac:spMk id="11" creationId="{FC910DCA-ABB3-4D5E-BBDD-14127E5D4870}"/>
          </ac:spMkLst>
        </pc:spChg>
        <pc:spChg chg="mod ord">
          <ac:chgData name="Umair Hoodbhoy" userId="9134fddd-ebe0-41b2-9df4-5549cb596a18" providerId="ADAL" clId="{86DC08E0-36DD-5E41-9FFC-ED1625E8DA6C}" dt="2022-07-04T13:23:21.520" v="471" actId="700"/>
          <ac:spMkLst>
            <pc:docMk/>
            <pc:sldMk cId="2217683620" sldId="256"/>
            <ac:spMk id="12" creationId="{F7EC9BE6-E24E-694E-ADCE-A16C4BD9038C}"/>
          </ac:spMkLst>
        </pc:spChg>
      </pc:sldChg>
      <pc:sldChg chg="modSp add mod ord modNotesTx">
        <pc:chgData name="Umair Hoodbhoy" userId="9134fddd-ebe0-41b2-9df4-5549cb596a18" providerId="ADAL" clId="{86DC08E0-36DD-5E41-9FFC-ED1625E8DA6C}" dt="2022-07-04T13:22:49.964" v="465" actId="20578"/>
        <pc:sldMkLst>
          <pc:docMk/>
          <pc:sldMk cId="2138787642" sldId="265"/>
        </pc:sldMkLst>
        <pc:spChg chg="mod">
          <ac:chgData name="Umair Hoodbhoy" userId="9134fddd-ebe0-41b2-9df4-5549cb596a18" providerId="ADAL" clId="{86DC08E0-36DD-5E41-9FFC-ED1625E8DA6C}" dt="2022-07-04T10:30:56.772" v="89" actId="404"/>
          <ac:spMkLst>
            <pc:docMk/>
            <pc:sldMk cId="2138787642" sldId="265"/>
            <ac:spMk id="2" creationId="{71A9DB69-9CDA-AA46-AECD-7424A5682567}"/>
          </ac:spMkLst>
        </pc:spChg>
        <pc:spChg chg="mod">
          <ac:chgData name="Umair Hoodbhoy" userId="9134fddd-ebe0-41b2-9df4-5549cb596a18" providerId="ADAL" clId="{86DC08E0-36DD-5E41-9FFC-ED1625E8DA6C}" dt="2022-07-04T10:31:21.958" v="90" actId="404"/>
          <ac:spMkLst>
            <pc:docMk/>
            <pc:sldMk cId="2138787642" sldId="265"/>
            <ac:spMk id="7" creationId="{16047F51-2440-8586-2A54-4D96DC268D06}"/>
          </ac:spMkLst>
        </pc:spChg>
      </pc:sldChg>
      <pc:sldChg chg="delSp modSp add mod delAnim modAnim modNotesTx">
        <pc:chgData name="Umair Hoodbhoy" userId="9134fddd-ebe0-41b2-9df4-5549cb596a18" providerId="ADAL" clId="{86DC08E0-36DD-5E41-9FFC-ED1625E8DA6C}" dt="2022-07-04T11:31:48.508" v="439"/>
        <pc:sldMkLst>
          <pc:docMk/>
          <pc:sldMk cId="1079264601" sldId="266"/>
        </pc:sldMkLst>
        <pc:spChg chg="mod">
          <ac:chgData name="Umair Hoodbhoy" userId="9134fddd-ebe0-41b2-9df4-5549cb596a18" providerId="ADAL" clId="{86DC08E0-36DD-5E41-9FFC-ED1625E8DA6C}" dt="2022-07-04T10:43:35.976" v="422" actId="403"/>
          <ac:spMkLst>
            <pc:docMk/>
            <pc:sldMk cId="1079264601" sldId="266"/>
            <ac:spMk id="2" creationId="{71A9DB69-9CDA-AA46-AECD-7424A5682567}"/>
          </ac:spMkLst>
        </pc:spChg>
        <pc:picChg chg="del">
          <ac:chgData name="Umair Hoodbhoy" userId="9134fddd-ebe0-41b2-9df4-5549cb596a18" providerId="ADAL" clId="{86DC08E0-36DD-5E41-9FFC-ED1625E8DA6C}" dt="2022-07-04T11:31:42.660" v="438" actId="478"/>
          <ac:picMkLst>
            <pc:docMk/>
            <pc:sldMk cId="1079264601" sldId="266"/>
            <ac:picMk id="9" creationId="{EAD7E9E9-B648-251A-07A3-B8DD04F572F9}"/>
          </ac:picMkLst>
        </pc:picChg>
        <pc:picChg chg="del">
          <ac:chgData name="Umair Hoodbhoy" userId="9134fddd-ebe0-41b2-9df4-5549cb596a18" providerId="ADAL" clId="{86DC08E0-36DD-5E41-9FFC-ED1625E8DA6C}" dt="2022-07-04T11:31:42.660" v="438" actId="478"/>
          <ac:picMkLst>
            <pc:docMk/>
            <pc:sldMk cId="1079264601" sldId="266"/>
            <ac:picMk id="10" creationId="{F7D71A44-024F-FA49-C79E-776AFE190E88}"/>
          </ac:picMkLst>
        </pc:picChg>
        <pc:picChg chg="del">
          <ac:chgData name="Umair Hoodbhoy" userId="9134fddd-ebe0-41b2-9df4-5549cb596a18" providerId="ADAL" clId="{86DC08E0-36DD-5E41-9FFC-ED1625E8DA6C}" dt="2022-07-04T11:31:42.660" v="438" actId="478"/>
          <ac:picMkLst>
            <pc:docMk/>
            <pc:sldMk cId="1079264601" sldId="266"/>
            <ac:picMk id="11" creationId="{B304A066-47C9-E3CC-79D5-F3EC5E5B0B50}"/>
          </ac:picMkLst>
        </pc:picChg>
      </pc:sldChg>
      <pc:sldChg chg="modSp add mod">
        <pc:chgData name="Umair Hoodbhoy" userId="9134fddd-ebe0-41b2-9df4-5549cb596a18" providerId="ADAL" clId="{86DC08E0-36DD-5E41-9FFC-ED1625E8DA6C}" dt="2022-07-04T11:39:00.450" v="442" actId="20577"/>
        <pc:sldMkLst>
          <pc:docMk/>
          <pc:sldMk cId="663325983" sldId="267"/>
        </pc:sldMkLst>
        <pc:spChg chg="mod">
          <ac:chgData name="Umair Hoodbhoy" userId="9134fddd-ebe0-41b2-9df4-5549cb596a18" providerId="ADAL" clId="{86DC08E0-36DD-5E41-9FFC-ED1625E8DA6C}" dt="2022-07-04T11:39:00.450" v="442" actId="20577"/>
          <ac:spMkLst>
            <pc:docMk/>
            <pc:sldMk cId="663325983" sldId="267"/>
            <ac:spMk id="2" creationId="{71A9DB69-9CDA-AA46-AECD-7424A5682567}"/>
          </ac:spMkLst>
        </pc:spChg>
      </pc:sldChg>
      <pc:sldChg chg="modSp add mod">
        <pc:chgData name="Umair Hoodbhoy" userId="9134fddd-ebe0-41b2-9df4-5549cb596a18" providerId="ADAL" clId="{86DC08E0-36DD-5E41-9FFC-ED1625E8DA6C}" dt="2022-07-05T02:16:40.276" v="556" actId="404"/>
        <pc:sldMkLst>
          <pc:docMk/>
          <pc:sldMk cId="217898372" sldId="268"/>
        </pc:sldMkLst>
        <pc:spChg chg="mod">
          <ac:chgData name="Umair Hoodbhoy" userId="9134fddd-ebe0-41b2-9df4-5549cb596a18" providerId="ADAL" clId="{86DC08E0-36DD-5E41-9FFC-ED1625E8DA6C}" dt="2022-07-04T11:39:04.736" v="444" actId="20577"/>
          <ac:spMkLst>
            <pc:docMk/>
            <pc:sldMk cId="217898372" sldId="268"/>
            <ac:spMk id="2" creationId="{71A9DB69-9CDA-AA46-AECD-7424A5682567}"/>
          </ac:spMkLst>
        </pc:spChg>
        <pc:spChg chg="mod">
          <ac:chgData name="Umair Hoodbhoy" userId="9134fddd-ebe0-41b2-9df4-5549cb596a18" providerId="ADAL" clId="{86DC08E0-36DD-5E41-9FFC-ED1625E8DA6C}" dt="2022-07-05T02:16:40.276" v="556" actId="404"/>
          <ac:spMkLst>
            <pc:docMk/>
            <pc:sldMk cId="217898372" sldId="268"/>
            <ac:spMk id="3" creationId="{1E2EF20F-A0E0-B24C-9AC7-C540EBD47B38}"/>
          </ac:spMkLst>
        </pc:spChg>
      </pc:sldChg>
      <pc:sldChg chg="delSp modSp add mod delAnim modAnim modNotesTx">
        <pc:chgData name="Umair Hoodbhoy" userId="9134fddd-ebe0-41b2-9df4-5549cb596a18" providerId="ADAL" clId="{86DC08E0-36DD-5E41-9FFC-ED1625E8DA6C}" dt="2022-07-04T11:31:26.710" v="437" actId="478"/>
        <pc:sldMkLst>
          <pc:docMk/>
          <pc:sldMk cId="3295782532" sldId="321"/>
        </pc:sldMkLst>
        <pc:spChg chg="mod">
          <ac:chgData name="Umair Hoodbhoy" userId="9134fddd-ebe0-41b2-9df4-5549cb596a18" providerId="ADAL" clId="{86DC08E0-36DD-5E41-9FFC-ED1625E8DA6C}" dt="2022-07-04T10:43:29.388" v="421" actId="403"/>
          <ac:spMkLst>
            <pc:docMk/>
            <pc:sldMk cId="3295782532" sldId="321"/>
            <ac:spMk id="2" creationId="{71A9DB69-9CDA-AA46-AECD-7424A5682567}"/>
          </ac:spMkLst>
        </pc:spChg>
        <pc:spChg chg="mod">
          <ac:chgData name="Umair Hoodbhoy" userId="9134fddd-ebe0-41b2-9df4-5549cb596a18" providerId="ADAL" clId="{86DC08E0-36DD-5E41-9FFC-ED1625E8DA6C}" dt="2022-07-04T11:29:34.877" v="435" actId="20577"/>
          <ac:spMkLst>
            <pc:docMk/>
            <pc:sldMk cId="3295782532" sldId="321"/>
            <ac:spMk id="8" creationId="{AEE60E58-067B-3C29-925D-48CB8CB35917}"/>
          </ac:spMkLst>
        </pc:spChg>
        <pc:picChg chg="del">
          <ac:chgData name="Umair Hoodbhoy" userId="9134fddd-ebe0-41b2-9df4-5549cb596a18" providerId="ADAL" clId="{86DC08E0-36DD-5E41-9FFC-ED1625E8DA6C}" dt="2022-07-04T11:31:26.710" v="437" actId="478"/>
          <ac:picMkLst>
            <pc:docMk/>
            <pc:sldMk cId="3295782532" sldId="321"/>
            <ac:picMk id="9" creationId="{601BBA04-752B-4CE0-0588-A3F7AD673FEA}"/>
          </ac:picMkLst>
        </pc:picChg>
        <pc:picChg chg="del">
          <ac:chgData name="Umair Hoodbhoy" userId="9134fddd-ebe0-41b2-9df4-5549cb596a18" providerId="ADAL" clId="{86DC08E0-36DD-5E41-9FFC-ED1625E8DA6C}" dt="2022-07-04T11:31:26.710" v="437" actId="478"/>
          <ac:picMkLst>
            <pc:docMk/>
            <pc:sldMk cId="3295782532" sldId="321"/>
            <ac:picMk id="10" creationId="{2C6DD367-053D-8D8B-9140-20C6B824A26E}"/>
          </ac:picMkLst>
        </pc:picChg>
        <pc:picChg chg="del">
          <ac:chgData name="Umair Hoodbhoy" userId="9134fddd-ebe0-41b2-9df4-5549cb596a18" providerId="ADAL" clId="{86DC08E0-36DD-5E41-9FFC-ED1625E8DA6C}" dt="2022-07-04T11:31:26.710" v="437" actId="478"/>
          <ac:picMkLst>
            <pc:docMk/>
            <pc:sldMk cId="3295782532" sldId="321"/>
            <ac:picMk id="11" creationId="{4F9FACA8-DB65-6B86-FA70-F07486606C74}"/>
          </ac:picMkLst>
        </pc:picChg>
        <pc:picChg chg="del">
          <ac:chgData name="Umair Hoodbhoy" userId="9134fddd-ebe0-41b2-9df4-5549cb596a18" providerId="ADAL" clId="{86DC08E0-36DD-5E41-9FFC-ED1625E8DA6C}" dt="2022-07-04T11:31:26.710" v="437" actId="478"/>
          <ac:picMkLst>
            <pc:docMk/>
            <pc:sldMk cId="3295782532" sldId="321"/>
            <ac:picMk id="12" creationId="{CFA1B502-B558-1AF7-7430-80A5E607E7CD}"/>
          </ac:picMkLst>
        </pc:picChg>
      </pc:sldChg>
      <pc:sldChg chg="modSp add mod modShow">
        <pc:chgData name="Umair Hoodbhoy" userId="9134fddd-ebe0-41b2-9df4-5549cb596a18" providerId="ADAL" clId="{86DC08E0-36DD-5E41-9FFC-ED1625E8DA6C}" dt="2022-07-04T11:32:46.763" v="440" actId="729"/>
        <pc:sldMkLst>
          <pc:docMk/>
          <pc:sldMk cId="4218390513" sldId="322"/>
        </pc:sldMkLst>
        <pc:spChg chg="mod">
          <ac:chgData name="Umair Hoodbhoy" userId="9134fddd-ebe0-41b2-9df4-5549cb596a18" providerId="ADAL" clId="{86DC08E0-36DD-5E41-9FFC-ED1625E8DA6C}" dt="2022-07-04T10:43:40.284" v="423" actId="403"/>
          <ac:spMkLst>
            <pc:docMk/>
            <pc:sldMk cId="4218390513" sldId="322"/>
            <ac:spMk id="2" creationId="{71A9DB69-9CDA-AA46-AECD-7424A5682567}"/>
          </ac:spMkLst>
        </pc:spChg>
      </pc:sldChg>
      <pc:sldChg chg="modSp mod">
        <pc:chgData name="Umair Hoodbhoy" userId="9134fddd-ebe0-41b2-9df4-5549cb596a18" providerId="ADAL" clId="{86DC08E0-36DD-5E41-9FFC-ED1625E8DA6C}" dt="2022-07-05T02:16:52.234" v="577" actId="20577"/>
        <pc:sldMkLst>
          <pc:docMk/>
          <pc:sldMk cId="2274909541" sldId="2035"/>
        </pc:sldMkLst>
        <pc:spChg chg="mod">
          <ac:chgData name="Umair Hoodbhoy" userId="9134fddd-ebe0-41b2-9df4-5549cb596a18" providerId="ADAL" clId="{86DC08E0-36DD-5E41-9FFC-ED1625E8DA6C}" dt="2022-07-05T02:16:52.234" v="577" actId="20577"/>
          <ac:spMkLst>
            <pc:docMk/>
            <pc:sldMk cId="2274909541" sldId="2035"/>
            <ac:spMk id="4" creationId="{E87735F1-603B-3041-BABB-205BB8D0A30E}"/>
          </ac:spMkLst>
        </pc:spChg>
      </pc:sldChg>
      <pc:sldChg chg="add ord">
        <pc:chgData name="Umair Hoodbhoy" userId="9134fddd-ebe0-41b2-9df4-5549cb596a18" providerId="ADAL" clId="{86DC08E0-36DD-5E41-9FFC-ED1625E8DA6C}" dt="2022-07-04T13:23:44.969" v="490" actId="20578"/>
        <pc:sldMkLst>
          <pc:docMk/>
          <pc:sldMk cId="1925135731" sldId="2204"/>
        </pc:sldMkLst>
      </pc:sldChg>
      <pc:sldChg chg="modSp del mod ord">
        <pc:chgData name="Umair Hoodbhoy" userId="9134fddd-ebe0-41b2-9df4-5549cb596a18" providerId="ADAL" clId="{86DC08E0-36DD-5E41-9FFC-ED1625E8DA6C}" dt="2022-07-04T13:22:19.600" v="461" actId="2696"/>
        <pc:sldMkLst>
          <pc:docMk/>
          <pc:sldMk cId="2196275920" sldId="2204"/>
        </pc:sldMkLst>
        <pc:spChg chg="mod">
          <ac:chgData name="Umair Hoodbhoy" userId="9134fddd-ebe0-41b2-9df4-5549cb596a18" providerId="ADAL" clId="{86DC08E0-36DD-5E41-9FFC-ED1625E8DA6C}" dt="2022-07-04T13:21:58.937" v="460" actId="6549"/>
          <ac:spMkLst>
            <pc:docMk/>
            <pc:sldMk cId="2196275920" sldId="2204"/>
            <ac:spMk id="7" creationId="{72E910D2-BAD2-6B4B-8223-ECFC1F15CFBB}"/>
          </ac:spMkLst>
        </pc:spChg>
        <pc:spChg chg="mod">
          <ac:chgData name="Umair Hoodbhoy" userId="9134fddd-ebe0-41b2-9df4-5549cb596a18" providerId="ADAL" clId="{86DC08E0-36DD-5E41-9FFC-ED1625E8DA6C}" dt="2022-07-04T13:21:48.850" v="459" actId="20577"/>
          <ac:spMkLst>
            <pc:docMk/>
            <pc:sldMk cId="2196275920" sldId="2204"/>
            <ac:spMk id="8" creationId="{90C7744C-4B78-874B-9FC3-CB40AC24A164}"/>
          </ac:spMkLst>
        </pc:spChg>
      </pc:sldChg>
      <pc:sldChg chg="mod modShow">
        <pc:chgData name="Umair Hoodbhoy" userId="9134fddd-ebe0-41b2-9df4-5549cb596a18" providerId="ADAL" clId="{86DC08E0-36DD-5E41-9FFC-ED1625E8DA6C}" dt="2022-07-04T10:19:44.574" v="44" actId="729"/>
        <pc:sldMkLst>
          <pc:docMk/>
          <pc:sldMk cId="3490063953" sldId="2076137315"/>
        </pc:sldMkLst>
      </pc:sldChg>
      <pc:sldChg chg="del">
        <pc:chgData name="Umair Hoodbhoy" userId="9134fddd-ebe0-41b2-9df4-5549cb596a18" providerId="ADAL" clId="{86DC08E0-36DD-5E41-9FFC-ED1625E8DA6C}" dt="2022-06-18T02:27:48.861" v="1" actId="2696"/>
        <pc:sldMkLst>
          <pc:docMk/>
          <pc:sldMk cId="1427722413" sldId="2076137320"/>
        </pc:sldMkLst>
      </pc:sldChg>
      <pc:sldChg chg="mod modShow">
        <pc:chgData name="Umair Hoodbhoy" userId="9134fddd-ebe0-41b2-9df4-5549cb596a18" providerId="ADAL" clId="{86DC08E0-36DD-5E41-9FFC-ED1625E8DA6C}" dt="2022-07-04T13:24:45.306" v="513" actId="729"/>
        <pc:sldMkLst>
          <pc:docMk/>
          <pc:sldMk cId="3590426181" sldId="2076137321"/>
        </pc:sldMkLst>
      </pc:sldChg>
      <pc:sldChg chg="modSp mod">
        <pc:chgData name="Umair Hoodbhoy" userId="9134fddd-ebe0-41b2-9df4-5549cb596a18" providerId="ADAL" clId="{86DC08E0-36DD-5E41-9FFC-ED1625E8DA6C}" dt="2022-07-04T13:26:08.470" v="552" actId="14100"/>
        <pc:sldMkLst>
          <pc:docMk/>
          <pc:sldMk cId="1971184586" sldId="2076137322"/>
        </pc:sldMkLst>
        <pc:spChg chg="mod">
          <ac:chgData name="Umair Hoodbhoy" userId="9134fddd-ebe0-41b2-9df4-5549cb596a18" providerId="ADAL" clId="{86DC08E0-36DD-5E41-9FFC-ED1625E8DA6C}" dt="2022-07-04T13:26:08.470" v="552" actId="14100"/>
          <ac:spMkLst>
            <pc:docMk/>
            <pc:sldMk cId="1971184586" sldId="2076137322"/>
            <ac:spMk id="7" creationId="{8C6896E4-77FC-A701-F8A9-2A7794276D5C}"/>
          </ac:spMkLst>
        </pc:spChg>
      </pc:sldChg>
      <pc:sldChg chg="addSp delSp modSp add del mod modClrScheme chgLayout">
        <pc:chgData name="Umair Hoodbhoy" userId="9134fddd-ebe0-41b2-9df4-5549cb596a18" providerId="ADAL" clId="{86DC08E0-36DD-5E41-9FFC-ED1625E8DA6C}" dt="2022-07-04T13:22:19.600" v="461" actId="2696"/>
        <pc:sldMkLst>
          <pc:docMk/>
          <pc:sldMk cId="619224434" sldId="2076137495"/>
        </pc:sldMkLst>
        <pc:spChg chg="mod">
          <ac:chgData name="Umair Hoodbhoy" userId="9134fddd-ebe0-41b2-9df4-5549cb596a18" providerId="ADAL" clId="{86DC08E0-36DD-5E41-9FFC-ED1625E8DA6C}" dt="2022-07-04T10:27:59.763" v="81" actId="404"/>
          <ac:spMkLst>
            <pc:docMk/>
            <pc:sldMk cId="619224434" sldId="2076137495"/>
            <ac:spMk id="2" creationId="{7CB6D110-1E02-418D-8FD3-9DF01407034D}"/>
          </ac:spMkLst>
        </pc:spChg>
        <pc:spChg chg="mod ord">
          <ac:chgData name="Umair Hoodbhoy" userId="9134fddd-ebe0-41b2-9df4-5549cb596a18" providerId="ADAL" clId="{86DC08E0-36DD-5E41-9FFC-ED1625E8DA6C}" dt="2022-07-04T10:24:53.859" v="50" actId="700"/>
          <ac:spMkLst>
            <pc:docMk/>
            <pc:sldMk cId="619224434" sldId="2076137495"/>
            <ac:spMk id="3" creationId="{BD601784-4895-EB49-8866-31C588F58ACD}"/>
          </ac:spMkLst>
        </pc:spChg>
        <pc:spChg chg="add del mod ord">
          <ac:chgData name="Umair Hoodbhoy" userId="9134fddd-ebe0-41b2-9df4-5549cb596a18" providerId="ADAL" clId="{86DC08E0-36DD-5E41-9FFC-ED1625E8DA6C}" dt="2022-07-04T10:24:53.859" v="50" actId="700"/>
          <ac:spMkLst>
            <pc:docMk/>
            <pc:sldMk cId="619224434" sldId="2076137495"/>
            <ac:spMk id="15" creationId="{BF66DD93-E807-7B33-BC26-AEE810FC5486}"/>
          </ac:spMkLst>
        </pc:spChg>
        <pc:spChg chg="add del mod ord">
          <ac:chgData name="Umair Hoodbhoy" userId="9134fddd-ebe0-41b2-9df4-5549cb596a18" providerId="ADAL" clId="{86DC08E0-36DD-5E41-9FFC-ED1625E8DA6C}" dt="2022-07-04T10:24:53.859" v="50" actId="700"/>
          <ac:spMkLst>
            <pc:docMk/>
            <pc:sldMk cId="619224434" sldId="2076137495"/>
            <ac:spMk id="17" creationId="{7AB4B8F1-F471-3FBC-45E4-F699E1DDE615}"/>
          </ac:spMkLst>
        </pc:spChg>
        <pc:spChg chg="add mod ord">
          <ac:chgData name="Umair Hoodbhoy" userId="9134fddd-ebe0-41b2-9df4-5549cb596a18" providerId="ADAL" clId="{86DC08E0-36DD-5E41-9FFC-ED1625E8DA6C}" dt="2022-07-04T10:24:53.859" v="50" actId="700"/>
          <ac:spMkLst>
            <pc:docMk/>
            <pc:sldMk cId="619224434" sldId="2076137495"/>
            <ac:spMk id="19" creationId="{19C02158-E0A9-6FBD-2843-E54B09C58951}"/>
          </ac:spMkLst>
        </pc:spChg>
        <pc:spChg chg="mod">
          <ac:chgData name="Umair Hoodbhoy" userId="9134fddd-ebe0-41b2-9df4-5549cb596a18" providerId="ADAL" clId="{86DC08E0-36DD-5E41-9FFC-ED1625E8DA6C}" dt="2022-07-04T10:27:59.763" v="81" actId="404"/>
          <ac:spMkLst>
            <pc:docMk/>
            <pc:sldMk cId="619224434" sldId="2076137495"/>
            <ac:spMk id="145" creationId="{987F393B-53F3-FCBD-6AEB-FA35B8D03606}"/>
          </ac:spMkLst>
        </pc:spChg>
        <pc:spChg chg="mod">
          <ac:chgData name="Umair Hoodbhoy" userId="9134fddd-ebe0-41b2-9df4-5549cb596a18" providerId="ADAL" clId="{86DC08E0-36DD-5E41-9FFC-ED1625E8DA6C}" dt="2022-07-04T10:27:59.763" v="81" actId="404"/>
          <ac:spMkLst>
            <pc:docMk/>
            <pc:sldMk cId="619224434" sldId="2076137495"/>
            <ac:spMk id="146" creationId="{13A687D5-C618-2EBB-BE10-454E5BCA563E}"/>
          </ac:spMkLst>
        </pc:spChg>
      </pc:sldChg>
      <pc:sldChg chg="add">
        <pc:chgData name="Umair Hoodbhoy" userId="9134fddd-ebe0-41b2-9df4-5549cb596a18" providerId="ADAL" clId="{86DC08E0-36DD-5E41-9FFC-ED1625E8DA6C}" dt="2022-07-04T13:22:21.943" v="462"/>
        <pc:sldMkLst>
          <pc:docMk/>
          <pc:sldMk cId="1088649663" sldId="2076137495"/>
        </pc:sldMkLst>
      </pc:sldChg>
      <pc:sldChg chg="addSp modSp add del mod modClrScheme chgLayout">
        <pc:chgData name="Umair Hoodbhoy" userId="9134fddd-ebe0-41b2-9df4-5549cb596a18" providerId="ADAL" clId="{86DC08E0-36DD-5E41-9FFC-ED1625E8DA6C}" dt="2022-07-04T13:22:26.656" v="463" actId="2696"/>
        <pc:sldMkLst>
          <pc:docMk/>
          <pc:sldMk cId="109050499" sldId="2076137516"/>
        </pc:sldMkLst>
        <pc:spChg chg="add mod ord">
          <ac:chgData name="Umair Hoodbhoy" userId="9134fddd-ebe0-41b2-9df4-5549cb596a18" providerId="ADAL" clId="{86DC08E0-36DD-5E41-9FFC-ED1625E8DA6C}" dt="2022-07-04T10:27:01.148" v="77" actId="700"/>
          <ac:spMkLst>
            <pc:docMk/>
            <pc:sldMk cId="109050499" sldId="2076137516"/>
            <ac:spMk id="2" creationId="{386A91CF-B5AD-6ECC-EF34-14C28284E02B}"/>
          </ac:spMkLst>
        </pc:spChg>
        <pc:spChg chg="mod ord">
          <ac:chgData name="Umair Hoodbhoy" userId="9134fddd-ebe0-41b2-9df4-5549cb596a18" providerId="ADAL" clId="{86DC08E0-36DD-5E41-9FFC-ED1625E8DA6C}" dt="2022-07-04T10:27:01.148" v="77" actId="700"/>
          <ac:spMkLst>
            <pc:docMk/>
            <pc:sldMk cId="109050499" sldId="2076137516"/>
            <ac:spMk id="3" creationId="{BD601784-4895-EB49-8866-31C588F58ACD}"/>
          </ac:spMkLst>
        </pc:spChg>
      </pc:sldChg>
      <pc:sldChg chg="add">
        <pc:chgData name="Umair Hoodbhoy" userId="9134fddd-ebe0-41b2-9df4-5549cb596a18" providerId="ADAL" clId="{86DC08E0-36DD-5E41-9FFC-ED1625E8DA6C}" dt="2022-07-04T13:22:47.816" v="464"/>
        <pc:sldMkLst>
          <pc:docMk/>
          <pc:sldMk cId="3553518501" sldId="2076137516"/>
        </pc:sldMkLst>
      </pc:sldChg>
      <pc:sldChg chg="add">
        <pc:chgData name="Umair Hoodbhoy" userId="9134fddd-ebe0-41b2-9df4-5549cb596a18" providerId="ADAL" clId="{86DC08E0-36DD-5E41-9FFC-ED1625E8DA6C}" dt="2022-07-04T13:22:47.816" v="464"/>
        <pc:sldMkLst>
          <pc:docMk/>
          <pc:sldMk cId="235544818" sldId="2076137517"/>
        </pc:sldMkLst>
      </pc:sldChg>
      <pc:sldChg chg="addSp modSp add del mod modClrScheme chgLayout">
        <pc:chgData name="Umair Hoodbhoy" userId="9134fddd-ebe0-41b2-9df4-5549cb596a18" providerId="ADAL" clId="{86DC08E0-36DD-5E41-9FFC-ED1625E8DA6C}" dt="2022-07-04T13:22:26.656" v="463" actId="2696"/>
        <pc:sldMkLst>
          <pc:docMk/>
          <pc:sldMk cId="3442683199" sldId="2076137517"/>
        </pc:sldMkLst>
        <pc:spChg chg="add mod ord">
          <ac:chgData name="Umair Hoodbhoy" userId="9134fddd-ebe0-41b2-9df4-5549cb596a18" providerId="ADAL" clId="{86DC08E0-36DD-5E41-9FFC-ED1625E8DA6C}" dt="2022-07-04T10:27:12.998" v="78" actId="700"/>
          <ac:spMkLst>
            <pc:docMk/>
            <pc:sldMk cId="3442683199" sldId="2076137517"/>
            <ac:spMk id="2" creationId="{6F7E5861-5864-3E65-FCAB-91B2996DE226}"/>
          </ac:spMkLst>
        </pc:spChg>
        <pc:spChg chg="mod ord">
          <ac:chgData name="Umair Hoodbhoy" userId="9134fddd-ebe0-41b2-9df4-5549cb596a18" providerId="ADAL" clId="{86DC08E0-36DD-5E41-9FFC-ED1625E8DA6C}" dt="2022-07-04T10:27:12.998" v="78" actId="700"/>
          <ac:spMkLst>
            <pc:docMk/>
            <pc:sldMk cId="3442683199" sldId="2076137517"/>
            <ac:spMk id="3" creationId="{BD601784-4895-EB49-8866-31C588F58ACD}"/>
          </ac:spMkLst>
        </pc:spChg>
      </pc:sldChg>
      <pc:sldChg chg="add">
        <pc:chgData name="Umair Hoodbhoy" userId="9134fddd-ebe0-41b2-9df4-5549cb596a18" providerId="ADAL" clId="{86DC08E0-36DD-5E41-9FFC-ED1625E8DA6C}" dt="2022-07-04T13:22:47.816" v="464"/>
        <pc:sldMkLst>
          <pc:docMk/>
          <pc:sldMk cId="611197805" sldId="2076137520"/>
        </pc:sldMkLst>
      </pc:sldChg>
      <pc:sldChg chg="addSp delSp modSp add del mod modClrScheme chgLayout">
        <pc:chgData name="Umair Hoodbhoy" userId="9134fddd-ebe0-41b2-9df4-5549cb596a18" providerId="ADAL" clId="{86DC08E0-36DD-5E41-9FFC-ED1625E8DA6C}" dt="2022-07-04T13:22:26.656" v="463" actId="2696"/>
        <pc:sldMkLst>
          <pc:docMk/>
          <pc:sldMk cId="2169849535" sldId="2076137520"/>
        </pc:sldMkLst>
        <pc:spChg chg="del">
          <ac:chgData name="Umair Hoodbhoy" userId="9134fddd-ebe0-41b2-9df4-5549cb596a18" providerId="ADAL" clId="{86DC08E0-36DD-5E41-9FFC-ED1625E8DA6C}" dt="2022-07-04T10:26:19.122" v="70" actId="478"/>
          <ac:spMkLst>
            <pc:docMk/>
            <pc:sldMk cId="2169849535" sldId="2076137520"/>
            <ac:spMk id="6" creationId="{0874BCED-4FE0-E6E1-6388-29306FA1794A}"/>
          </ac:spMkLst>
        </pc:spChg>
        <pc:spChg chg="add del mod ord">
          <ac:chgData name="Umair Hoodbhoy" userId="9134fddd-ebe0-41b2-9df4-5549cb596a18" providerId="ADAL" clId="{86DC08E0-36DD-5E41-9FFC-ED1625E8DA6C}" dt="2022-07-04T10:25:34.428" v="52" actId="700"/>
          <ac:spMkLst>
            <pc:docMk/>
            <pc:sldMk cId="2169849535" sldId="2076137520"/>
            <ac:spMk id="7" creationId="{F34E0BC1-461D-743A-4FCB-435133C43093}"/>
          </ac:spMkLst>
        </pc:spChg>
        <pc:spChg chg="del">
          <ac:chgData name="Umair Hoodbhoy" userId="9134fddd-ebe0-41b2-9df4-5549cb596a18" providerId="ADAL" clId="{86DC08E0-36DD-5E41-9FFC-ED1625E8DA6C}" dt="2022-07-04T10:25:42.146" v="53" actId="478"/>
          <ac:spMkLst>
            <pc:docMk/>
            <pc:sldMk cId="2169849535" sldId="2076137520"/>
            <ac:spMk id="8" creationId="{32A91E2E-B22B-7B96-419C-0F0C87AB577A}"/>
          </ac:spMkLst>
        </pc:spChg>
        <pc:spChg chg="add del mod ord">
          <ac:chgData name="Umair Hoodbhoy" userId="9134fddd-ebe0-41b2-9df4-5549cb596a18" providerId="ADAL" clId="{86DC08E0-36DD-5E41-9FFC-ED1625E8DA6C}" dt="2022-07-04T10:25:34.428" v="52" actId="700"/>
          <ac:spMkLst>
            <pc:docMk/>
            <pc:sldMk cId="2169849535" sldId="2076137520"/>
            <ac:spMk id="9" creationId="{A815A4AC-64C3-B987-E0F0-CC86B517875B}"/>
          </ac:spMkLst>
        </pc:spChg>
        <pc:spChg chg="add mod ord">
          <ac:chgData name="Umair Hoodbhoy" userId="9134fddd-ebe0-41b2-9df4-5549cb596a18" providerId="ADAL" clId="{86DC08E0-36DD-5E41-9FFC-ED1625E8DA6C}" dt="2022-07-04T10:26:29.985" v="75" actId="403"/>
          <ac:spMkLst>
            <pc:docMk/>
            <pc:sldMk cId="2169849535" sldId="2076137520"/>
            <ac:spMk id="10" creationId="{4BA16CBB-4220-8E2E-5054-A1AAF75E758D}"/>
          </ac:spMkLst>
        </pc:spChg>
        <pc:spChg chg="add mod ord">
          <ac:chgData name="Umair Hoodbhoy" userId="9134fddd-ebe0-41b2-9df4-5549cb596a18" providerId="ADAL" clId="{86DC08E0-36DD-5E41-9FFC-ED1625E8DA6C}" dt="2022-07-04T10:26:48.678" v="76" actId="20577"/>
          <ac:spMkLst>
            <pc:docMk/>
            <pc:sldMk cId="2169849535" sldId="2076137520"/>
            <ac:spMk id="11" creationId="{6C54EC15-CF13-18AE-9A3F-0106354EE293}"/>
          </ac:spMkLst>
        </pc:spChg>
      </pc:sldChg>
      <pc:sldChg chg="modSp add mod modTransition">
        <pc:chgData name="Umair Hoodbhoy" userId="9134fddd-ebe0-41b2-9df4-5549cb596a18" providerId="ADAL" clId="{86DC08E0-36DD-5E41-9FFC-ED1625E8DA6C}" dt="2022-07-04T13:24:31.647" v="512" actId="6549"/>
        <pc:sldMkLst>
          <pc:docMk/>
          <pc:sldMk cId="3504189901" sldId="2142532912"/>
        </pc:sldMkLst>
        <pc:spChg chg="mod">
          <ac:chgData name="Umair Hoodbhoy" userId="9134fddd-ebe0-41b2-9df4-5549cb596a18" providerId="ADAL" clId="{86DC08E0-36DD-5E41-9FFC-ED1625E8DA6C}" dt="2022-07-04T13:24:31.647" v="512" actId="6549"/>
          <ac:spMkLst>
            <pc:docMk/>
            <pc:sldMk cId="3504189901" sldId="2142532912"/>
            <ac:spMk id="8" creationId="{76D79612-5ECB-054C-8F12-EF459D4A1CCA}"/>
          </ac:spMkLst>
        </pc:spChg>
      </pc:sldChg>
      <pc:sldChg chg="addSp delSp modSp new mod modClrScheme chgLayout">
        <pc:chgData name="Umair Hoodbhoy" userId="9134fddd-ebe0-41b2-9df4-5549cb596a18" providerId="ADAL" clId="{86DC08E0-36DD-5E41-9FFC-ED1625E8DA6C}" dt="2022-07-04T13:23:31.436" v="489" actId="20577"/>
        <pc:sldMkLst>
          <pc:docMk/>
          <pc:sldMk cId="22729409" sldId="2142532913"/>
        </pc:sldMkLst>
        <pc:spChg chg="del mod ord">
          <ac:chgData name="Umair Hoodbhoy" userId="9134fddd-ebe0-41b2-9df4-5549cb596a18" providerId="ADAL" clId="{86DC08E0-36DD-5E41-9FFC-ED1625E8DA6C}" dt="2022-07-04T13:23:04.745" v="467" actId="700"/>
          <ac:spMkLst>
            <pc:docMk/>
            <pc:sldMk cId="22729409" sldId="2142532913"/>
            <ac:spMk id="2" creationId="{D0B29778-E772-1A56-CE45-7E1492C8CD01}"/>
          </ac:spMkLst>
        </pc:spChg>
        <pc:spChg chg="del mod ord">
          <ac:chgData name="Umair Hoodbhoy" userId="9134fddd-ebe0-41b2-9df4-5549cb596a18" providerId="ADAL" clId="{86DC08E0-36DD-5E41-9FFC-ED1625E8DA6C}" dt="2022-07-04T13:23:04.745" v="467" actId="700"/>
          <ac:spMkLst>
            <pc:docMk/>
            <pc:sldMk cId="22729409" sldId="2142532913"/>
            <ac:spMk id="3" creationId="{9AD37219-D83F-682B-A6F5-B0E34F525143}"/>
          </ac:spMkLst>
        </pc:spChg>
        <pc:spChg chg="mod ord">
          <ac:chgData name="Umair Hoodbhoy" userId="9134fddd-ebe0-41b2-9df4-5549cb596a18" providerId="ADAL" clId="{86DC08E0-36DD-5E41-9FFC-ED1625E8DA6C}" dt="2022-07-04T13:23:04.745" v="467" actId="700"/>
          <ac:spMkLst>
            <pc:docMk/>
            <pc:sldMk cId="22729409" sldId="2142532913"/>
            <ac:spMk id="4" creationId="{CAB22D35-117C-A89B-EFC3-98B39ADC4BE3}"/>
          </ac:spMkLst>
        </pc:spChg>
        <pc:spChg chg="add mod ord">
          <ac:chgData name="Umair Hoodbhoy" userId="9134fddd-ebe0-41b2-9df4-5549cb596a18" providerId="ADAL" clId="{86DC08E0-36DD-5E41-9FFC-ED1625E8DA6C}" dt="2022-07-04T13:23:31.436" v="489" actId="20577"/>
          <ac:spMkLst>
            <pc:docMk/>
            <pc:sldMk cId="22729409" sldId="2142532913"/>
            <ac:spMk id="5" creationId="{0F0C453B-BD6E-6A73-28B3-2F9A3165E882}"/>
          </ac:spMkLst>
        </pc:spChg>
        <pc:spChg chg="add mod ord">
          <ac:chgData name="Umair Hoodbhoy" userId="9134fddd-ebe0-41b2-9df4-5549cb596a18" providerId="ADAL" clId="{86DC08E0-36DD-5E41-9FFC-ED1625E8DA6C}" dt="2022-07-04T13:23:04.745" v="467" actId="700"/>
          <ac:spMkLst>
            <pc:docMk/>
            <pc:sldMk cId="22729409" sldId="2142532913"/>
            <ac:spMk id="6" creationId="{992EEEBE-7EE8-63DD-FA35-BBD77CCB7C4F}"/>
          </ac:spMkLst>
        </pc:spChg>
        <pc:spChg chg="add mod ord">
          <ac:chgData name="Umair Hoodbhoy" userId="9134fddd-ebe0-41b2-9df4-5549cb596a18" providerId="ADAL" clId="{86DC08E0-36DD-5E41-9FFC-ED1625E8DA6C}" dt="2022-07-04T13:23:04.745" v="467" actId="700"/>
          <ac:spMkLst>
            <pc:docMk/>
            <pc:sldMk cId="22729409" sldId="2142532913"/>
            <ac:spMk id="7" creationId="{E5EB2659-F85D-A066-D836-7E8B215CAAD9}"/>
          </ac:spMkLst>
        </pc:spChg>
        <pc:spChg chg="add mod ord">
          <ac:chgData name="Umair Hoodbhoy" userId="9134fddd-ebe0-41b2-9df4-5549cb596a18" providerId="ADAL" clId="{86DC08E0-36DD-5E41-9FFC-ED1625E8DA6C}" dt="2022-07-04T13:23:04.745" v="467" actId="700"/>
          <ac:spMkLst>
            <pc:docMk/>
            <pc:sldMk cId="22729409" sldId="2142532913"/>
            <ac:spMk id="8" creationId="{0AE9366C-9673-C161-0757-19BCB59BBDD7}"/>
          </ac:spMkLst>
        </pc:spChg>
        <pc:spChg chg="add mod ord">
          <ac:chgData name="Umair Hoodbhoy" userId="9134fddd-ebe0-41b2-9df4-5549cb596a18" providerId="ADAL" clId="{86DC08E0-36DD-5E41-9FFC-ED1625E8DA6C}" dt="2022-07-04T13:23:04.745" v="467" actId="700"/>
          <ac:spMkLst>
            <pc:docMk/>
            <pc:sldMk cId="22729409" sldId="2142532913"/>
            <ac:spMk id="9" creationId="{FD91F1DD-0DC8-0F8C-9FD7-33B247CDA4FE}"/>
          </ac:spMkLst>
        </pc:spChg>
      </pc:sldChg>
      <pc:sldChg chg="modSp new mod">
        <pc:chgData name="Umair Hoodbhoy" userId="9134fddd-ebe0-41b2-9df4-5549cb596a18" providerId="ADAL" clId="{86DC08E0-36DD-5E41-9FFC-ED1625E8DA6C}" dt="2022-07-04T13:23:57.932" v="511" actId="20577"/>
        <pc:sldMkLst>
          <pc:docMk/>
          <pc:sldMk cId="2384741874" sldId="2142532914"/>
        </pc:sldMkLst>
        <pc:spChg chg="mod">
          <ac:chgData name="Umair Hoodbhoy" userId="9134fddd-ebe0-41b2-9df4-5549cb596a18" providerId="ADAL" clId="{86DC08E0-36DD-5E41-9FFC-ED1625E8DA6C}" dt="2022-07-04T13:23:57.932" v="511" actId="20577"/>
          <ac:spMkLst>
            <pc:docMk/>
            <pc:sldMk cId="2384741874" sldId="2142532914"/>
            <ac:spMk id="2" creationId="{954FA4BB-16E5-293E-6F2A-A3AAA3A8320B}"/>
          </ac:spMkLst>
        </pc:spChg>
      </pc:sldChg>
    </pc:docChg>
  </pc:docChgLst>
  <pc:docChgLst>
    <pc:chgData name="Ginny Dudek" userId="787f50d1-3b77-4512-bcfb-ca490ebc47cd" providerId="ADAL" clId="{330A51C3-5DE3-6145-BBE5-F4803B46D2A6}"/>
    <pc:docChg chg="undo custSel modSld delMainMaster modMainMaster">
      <pc:chgData name="Ginny Dudek" userId="787f50d1-3b77-4512-bcfb-ca490ebc47cd" providerId="ADAL" clId="{330A51C3-5DE3-6145-BBE5-F4803B46D2A6}" dt="2022-01-06T18:28:53.601" v="419" actId="1037"/>
      <pc:docMkLst>
        <pc:docMk/>
      </pc:docMkLst>
      <pc:sldChg chg="addSp modSp mod chgLayout">
        <pc:chgData name="Ginny Dudek" userId="787f50d1-3b77-4512-bcfb-ca490ebc47cd" providerId="ADAL" clId="{330A51C3-5DE3-6145-BBE5-F4803B46D2A6}" dt="2022-01-06T16:22:38.849" v="20" actId="120"/>
        <pc:sldMkLst>
          <pc:docMk/>
          <pc:sldMk cId="2217683620" sldId="256"/>
        </pc:sldMkLst>
        <pc:spChg chg="add mod ord">
          <ac:chgData name="Ginny Dudek" userId="787f50d1-3b77-4512-bcfb-ca490ebc47cd" providerId="ADAL" clId="{330A51C3-5DE3-6145-BBE5-F4803B46D2A6}" dt="2022-01-06T16:22:32.260" v="19" actId="207"/>
          <ac:spMkLst>
            <pc:docMk/>
            <pc:sldMk cId="2217683620" sldId="256"/>
            <ac:spMk id="2" creationId="{68DF81B8-4BCE-734E-B7BA-1B4F0984358C}"/>
          </ac:spMkLst>
        </pc:spChg>
        <pc:spChg chg="mod ord">
          <ac:chgData name="Ginny Dudek" userId="787f50d1-3b77-4512-bcfb-ca490ebc47cd" providerId="ADAL" clId="{330A51C3-5DE3-6145-BBE5-F4803B46D2A6}" dt="2022-01-06T16:22:38.849" v="20" actId="120"/>
          <ac:spMkLst>
            <pc:docMk/>
            <pc:sldMk cId="2217683620" sldId="256"/>
            <ac:spMk id="3" creationId="{0A64850C-600A-D741-96F7-C05FF2DE85E6}"/>
          </ac:spMkLst>
        </pc:spChg>
        <pc:spChg chg="mod ord">
          <ac:chgData name="Ginny Dudek" userId="787f50d1-3b77-4512-bcfb-ca490ebc47cd" providerId="ADAL" clId="{330A51C3-5DE3-6145-BBE5-F4803B46D2A6}" dt="2022-01-06T16:22:19.447" v="15" actId="21"/>
          <ac:spMkLst>
            <pc:docMk/>
            <pc:sldMk cId="2217683620" sldId="256"/>
            <ac:spMk id="5" creationId="{4659FF1D-F75A-40BE-8B8D-572E80006F54}"/>
          </ac:spMkLst>
        </pc:spChg>
        <pc:spChg chg="mod ord">
          <ac:chgData name="Ginny Dudek" userId="787f50d1-3b77-4512-bcfb-ca490ebc47cd" providerId="ADAL" clId="{330A51C3-5DE3-6145-BBE5-F4803B46D2A6}" dt="2022-01-06T16:22:13.394" v="14" actId="700"/>
          <ac:spMkLst>
            <pc:docMk/>
            <pc:sldMk cId="2217683620" sldId="256"/>
            <ac:spMk id="11" creationId="{FC910DCA-ABB3-4D5E-BBDD-14127E5D4870}"/>
          </ac:spMkLst>
        </pc:spChg>
      </pc:sldChg>
      <pc:sldChg chg="modSp">
        <pc:chgData name="Ginny Dudek" userId="787f50d1-3b77-4512-bcfb-ca490ebc47cd" providerId="ADAL" clId="{330A51C3-5DE3-6145-BBE5-F4803B46D2A6}" dt="2022-01-06T16:09:51.301" v="0"/>
        <pc:sldMkLst>
          <pc:docMk/>
          <pc:sldMk cId="2274909541" sldId="2035"/>
        </pc:sldMkLst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2274909541" sldId="2035"/>
            <ac:spMk id="2" creationId="{F71073FC-0468-0543-98E6-27019B85B37A}"/>
          </ac:spMkLst>
        </pc:spChg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2274909541" sldId="2035"/>
            <ac:spMk id="3" creationId="{438CAAEC-EF78-024F-869C-C7549D22D0B1}"/>
          </ac:spMkLst>
        </pc:spChg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2274909541" sldId="2035"/>
            <ac:spMk id="4" creationId="{E87735F1-603B-3041-BABB-205BB8D0A30E}"/>
          </ac:spMkLst>
        </pc:spChg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2274909541" sldId="2035"/>
            <ac:spMk id="5" creationId="{B63AD988-9F47-D144-8E06-D52FD8368212}"/>
          </ac:spMkLst>
        </pc:spChg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2274909541" sldId="2035"/>
            <ac:spMk id="6" creationId="{9DA87E89-BE09-214F-9D33-B7DCFFE3EA08}"/>
          </ac:spMkLst>
        </pc:spChg>
      </pc:sldChg>
      <pc:sldChg chg="modSp mod chgLayout">
        <pc:chgData name="Ginny Dudek" userId="787f50d1-3b77-4512-bcfb-ca490ebc47cd" providerId="ADAL" clId="{330A51C3-5DE3-6145-BBE5-F4803B46D2A6}" dt="2022-01-06T16:29:48.916" v="22" actId="2711"/>
        <pc:sldMkLst>
          <pc:docMk/>
          <pc:sldMk cId="2196275920" sldId="2204"/>
        </pc:sldMkLst>
        <pc:spChg chg="mod ord">
          <ac:chgData name="Ginny Dudek" userId="787f50d1-3b77-4512-bcfb-ca490ebc47cd" providerId="ADAL" clId="{330A51C3-5DE3-6145-BBE5-F4803B46D2A6}" dt="2022-01-06T16:29:39.359" v="21" actId="700"/>
          <ac:spMkLst>
            <pc:docMk/>
            <pc:sldMk cId="2196275920" sldId="2204"/>
            <ac:spMk id="2" creationId="{7F7EABA7-136A-6042-8737-0BDB658D6996}"/>
          </ac:spMkLst>
        </pc:spChg>
        <pc:spChg chg="mod ord">
          <ac:chgData name="Ginny Dudek" userId="787f50d1-3b77-4512-bcfb-ca490ebc47cd" providerId="ADAL" clId="{330A51C3-5DE3-6145-BBE5-F4803B46D2A6}" dt="2022-01-06T16:29:39.359" v="21" actId="700"/>
          <ac:spMkLst>
            <pc:docMk/>
            <pc:sldMk cId="2196275920" sldId="2204"/>
            <ac:spMk id="7" creationId="{72E910D2-BAD2-6B4B-8223-ECFC1F15CFBB}"/>
          </ac:spMkLst>
        </pc:spChg>
        <pc:spChg chg="mod ord">
          <ac:chgData name="Ginny Dudek" userId="787f50d1-3b77-4512-bcfb-ca490ebc47cd" providerId="ADAL" clId="{330A51C3-5DE3-6145-BBE5-F4803B46D2A6}" dt="2022-01-06T16:29:48.916" v="22" actId="2711"/>
          <ac:spMkLst>
            <pc:docMk/>
            <pc:sldMk cId="2196275920" sldId="2204"/>
            <ac:spMk id="8" creationId="{90C7744C-4B78-874B-9FC3-CB40AC24A164}"/>
          </ac:spMkLst>
        </pc:spChg>
      </pc:sldChg>
      <pc:sldChg chg="addSp delSp modSp mod chgLayout">
        <pc:chgData name="Ginny Dudek" userId="787f50d1-3b77-4512-bcfb-ca490ebc47cd" providerId="ADAL" clId="{330A51C3-5DE3-6145-BBE5-F4803B46D2A6}" dt="2022-01-06T18:28:53.601" v="419" actId="1037"/>
        <pc:sldMkLst>
          <pc:docMk/>
          <pc:sldMk cId="522900574" sldId="2208"/>
        </pc:sldMkLst>
        <pc:spChg chg="mod">
          <ac:chgData name="Ginny Dudek" userId="787f50d1-3b77-4512-bcfb-ca490ebc47cd" providerId="ADAL" clId="{330A51C3-5DE3-6145-BBE5-F4803B46D2A6}" dt="2022-01-06T16:48:24.351" v="289" actId="1036"/>
          <ac:spMkLst>
            <pc:docMk/>
            <pc:sldMk cId="522900574" sldId="2208"/>
            <ac:spMk id="2" creationId="{624C3A9F-1CEC-034E-8633-0094BFAC5E5C}"/>
          </ac:spMkLst>
        </pc:spChg>
        <pc:spChg chg="mod ord">
          <ac:chgData name="Ginny Dudek" userId="787f50d1-3b77-4512-bcfb-ca490ebc47cd" providerId="ADAL" clId="{330A51C3-5DE3-6145-BBE5-F4803B46D2A6}" dt="2022-01-06T16:46:20.167" v="237" actId="700"/>
          <ac:spMkLst>
            <pc:docMk/>
            <pc:sldMk cId="522900574" sldId="2208"/>
            <ac:spMk id="3" creationId="{7236BFD8-E700-E04E-9698-99008D461232}"/>
          </ac:spMkLst>
        </pc:spChg>
        <pc:spChg chg="add del mod ord">
          <ac:chgData name="Ginny Dudek" userId="787f50d1-3b77-4512-bcfb-ca490ebc47cd" providerId="ADAL" clId="{330A51C3-5DE3-6145-BBE5-F4803B46D2A6}" dt="2022-01-06T16:47:00.330" v="262" actId="478"/>
          <ac:spMkLst>
            <pc:docMk/>
            <pc:sldMk cId="522900574" sldId="2208"/>
            <ac:spMk id="4" creationId="{A728FE9C-58B7-9743-8673-EB14817C1CD4}"/>
          </ac:spMkLst>
        </pc:spChg>
        <pc:spChg chg="mod ord">
          <ac:chgData name="Ginny Dudek" userId="787f50d1-3b77-4512-bcfb-ca490ebc47cd" providerId="ADAL" clId="{330A51C3-5DE3-6145-BBE5-F4803B46D2A6}" dt="2022-01-06T16:48:29.557" v="290" actId="113"/>
          <ac:spMkLst>
            <pc:docMk/>
            <pc:sldMk cId="522900574" sldId="2208"/>
            <ac:spMk id="7" creationId="{72E910D2-BAD2-6B4B-8223-ECFC1F15CFBB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27" creationId="{CD4223F8-5E2C-4C48-B0AB-DF756CB3E28C}"/>
          </ac:spMkLst>
        </pc:spChg>
        <pc:spChg chg="mod">
          <ac:chgData name="Ginny Dudek" userId="787f50d1-3b77-4512-bcfb-ca490ebc47cd" providerId="ADAL" clId="{330A51C3-5DE3-6145-BBE5-F4803B46D2A6}" dt="2022-01-06T18:28:38.015" v="408" actId="1037"/>
          <ac:spMkLst>
            <pc:docMk/>
            <pc:sldMk cId="522900574" sldId="2208"/>
            <ac:spMk id="131" creationId="{EC41716A-DE19-0C4B-A9C6-455D962126A8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32" creationId="{06C74303-7A1E-7E47-856D-334823F6D648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33" creationId="{2F6F0E41-9966-2C4E-BFB2-3EB8BE037C63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36" creationId="{C9C75279-91A2-B042-94A8-D74AE2607FBA}"/>
          </ac:spMkLst>
        </pc:spChg>
        <pc:spChg chg="mod">
          <ac:chgData name="Ginny Dudek" userId="787f50d1-3b77-4512-bcfb-ca490ebc47cd" providerId="ADAL" clId="{330A51C3-5DE3-6145-BBE5-F4803B46D2A6}" dt="2022-01-06T18:28:53.601" v="419" actId="1037"/>
          <ac:spMkLst>
            <pc:docMk/>
            <pc:sldMk cId="522900574" sldId="2208"/>
            <ac:spMk id="138" creationId="{94FAA040-160F-0841-A70A-53513DF80D2C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39" creationId="{8C946E12-511A-D04F-BD03-61CE5D982ADE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40" creationId="{90C084FF-A1C7-9B48-9ECC-EE43F33BA88C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70" creationId="{507AF4BD-13EC-8F4A-97B8-256B95B22843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74" creationId="{3885B0AE-53E8-1042-9B71-207AEC6E2CCF}"/>
          </ac:spMkLst>
        </pc:spChg>
        <pc:spChg chg="mod">
          <ac:chgData name="Ginny Dudek" userId="787f50d1-3b77-4512-bcfb-ca490ebc47cd" providerId="ADAL" clId="{330A51C3-5DE3-6145-BBE5-F4803B46D2A6}" dt="2022-01-06T16:49:05.319" v="292" actId="948"/>
          <ac:spMkLst>
            <pc:docMk/>
            <pc:sldMk cId="522900574" sldId="2208"/>
            <ac:spMk id="182" creationId="{37FA26A7-C058-6D49-9784-46FB9F367A12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191" creationId="{E6B1C900-01C3-8C42-9ED5-0E0DA2FC4845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207" creationId="{80EF60B5-D49A-4948-B299-78804E130581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214" creationId="{71DECA61-F926-404E-AB59-5BAF889E515D}"/>
          </ac:spMkLst>
        </pc:spChg>
        <pc:spChg chg="mod">
          <ac:chgData name="Ginny Dudek" userId="787f50d1-3b77-4512-bcfb-ca490ebc47cd" providerId="ADAL" clId="{330A51C3-5DE3-6145-BBE5-F4803B46D2A6}" dt="2022-01-06T16:47:54.319" v="285" actId="1037"/>
          <ac:spMkLst>
            <pc:docMk/>
            <pc:sldMk cId="522900574" sldId="2208"/>
            <ac:spMk id="217" creationId="{CD84A8CF-7F6D-7645-A476-ED586B5D52B1}"/>
          </ac:spMkLst>
        </pc:spChg>
        <pc:grpChg chg="mod">
          <ac:chgData name="Ginny Dudek" userId="787f50d1-3b77-4512-bcfb-ca490ebc47cd" providerId="ADAL" clId="{330A51C3-5DE3-6145-BBE5-F4803B46D2A6}" dt="2022-01-06T16:47:54.319" v="285" actId="1037"/>
          <ac:grpSpMkLst>
            <pc:docMk/>
            <pc:sldMk cId="522900574" sldId="2208"/>
            <ac:grpSpMk id="175" creationId="{7A87DF88-4DD6-0541-BA63-D325685AC0C0}"/>
          </ac:grpSpMkLst>
        </pc:grpChg>
        <pc:grpChg chg="mod">
          <ac:chgData name="Ginny Dudek" userId="787f50d1-3b77-4512-bcfb-ca490ebc47cd" providerId="ADAL" clId="{330A51C3-5DE3-6145-BBE5-F4803B46D2A6}" dt="2022-01-06T16:47:54.319" v="285" actId="1037"/>
          <ac:grpSpMkLst>
            <pc:docMk/>
            <pc:sldMk cId="522900574" sldId="2208"/>
            <ac:grpSpMk id="187" creationId="{4404AE01-E9BA-0445-B4BC-D6F1BA9F9A59}"/>
          </ac:grpSpMkLst>
        </pc:grpChg>
        <pc:grpChg chg="mod">
          <ac:chgData name="Ginny Dudek" userId="787f50d1-3b77-4512-bcfb-ca490ebc47cd" providerId="ADAL" clId="{330A51C3-5DE3-6145-BBE5-F4803B46D2A6}" dt="2022-01-06T16:47:54.319" v="285" actId="1037"/>
          <ac:grpSpMkLst>
            <pc:docMk/>
            <pc:sldMk cId="522900574" sldId="2208"/>
            <ac:grpSpMk id="210" creationId="{14E210C6-5A70-944C-835A-913651F908C0}"/>
          </ac:grpSpMkLst>
        </pc:grpChg>
        <pc:grpChg chg="mod">
          <ac:chgData name="Ginny Dudek" userId="787f50d1-3b77-4512-bcfb-ca490ebc47cd" providerId="ADAL" clId="{330A51C3-5DE3-6145-BBE5-F4803B46D2A6}" dt="2022-01-06T16:47:54.319" v="285" actId="1037"/>
          <ac:grpSpMkLst>
            <pc:docMk/>
            <pc:sldMk cId="522900574" sldId="2208"/>
            <ac:grpSpMk id="235" creationId="{94575FBF-DF1D-5541-99A5-C64D1762A1F5}"/>
          </ac:grpSpMkLst>
        </pc:grp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125" creationId="{71DD7B1F-9EB3-5D40-960E-C8E523F8A5A4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126" creationId="{235E215A-BF96-174F-935E-2ED5424DA2BF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129" creationId="{FA89BA2D-A997-BC4C-8C88-2F7BBCBEB280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134" creationId="{2F34373A-7213-394D-B559-F6ABABB0A1BA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171" creationId="{798101B8-4FD9-8042-AE2C-6374F2A86480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173" creationId="{DF2A423A-7941-754B-8178-1EC140CB64D2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208" creationId="{98E4466D-9334-0F4E-8915-3D62FB474275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209" creationId="{A0B12903-8BF1-6F4C-8AD2-2788B6D67EBF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221" creationId="{1E755CE3-72F0-764F-8F89-1D0E780A2327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222" creationId="{5B3A940B-E2EF-D64D-867D-9AE17517A199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225" creationId="{88B24286-5A21-F54E-8708-36271BA2DAC7}"/>
          </ac:picMkLst>
        </pc:picChg>
        <pc:picChg chg="mod">
          <ac:chgData name="Ginny Dudek" userId="787f50d1-3b77-4512-bcfb-ca490ebc47cd" providerId="ADAL" clId="{330A51C3-5DE3-6145-BBE5-F4803B46D2A6}" dt="2022-01-06T16:47:54.319" v="285" actId="1037"/>
          <ac:picMkLst>
            <pc:docMk/>
            <pc:sldMk cId="522900574" sldId="2208"/>
            <ac:picMk id="226" creationId="{D53C69B3-241A-4E44-979F-703C3009B98D}"/>
          </ac:picMkLst>
        </pc:picChg>
        <pc:cxnChg chg="mod">
          <ac:chgData name="Ginny Dudek" userId="787f50d1-3b77-4512-bcfb-ca490ebc47cd" providerId="ADAL" clId="{330A51C3-5DE3-6145-BBE5-F4803B46D2A6}" dt="2022-01-06T16:47:54.319" v="285" actId="1037"/>
          <ac:cxnSpMkLst>
            <pc:docMk/>
            <pc:sldMk cId="522900574" sldId="2208"/>
            <ac:cxnSpMk id="135" creationId="{1D33CE25-86E3-7A43-A2B4-405310441D22}"/>
          </ac:cxnSpMkLst>
        </pc:cxnChg>
        <pc:cxnChg chg="mod">
          <ac:chgData name="Ginny Dudek" userId="787f50d1-3b77-4512-bcfb-ca490ebc47cd" providerId="ADAL" clId="{330A51C3-5DE3-6145-BBE5-F4803B46D2A6}" dt="2022-01-06T16:47:54.319" v="285" actId="1037"/>
          <ac:cxnSpMkLst>
            <pc:docMk/>
            <pc:sldMk cId="522900574" sldId="2208"/>
            <ac:cxnSpMk id="192" creationId="{049BBC81-0978-5D4F-B69E-0FED1ABCE438}"/>
          </ac:cxnSpMkLst>
        </pc:cxnChg>
        <pc:cxnChg chg="mod">
          <ac:chgData name="Ginny Dudek" userId="787f50d1-3b77-4512-bcfb-ca490ebc47cd" providerId="ADAL" clId="{330A51C3-5DE3-6145-BBE5-F4803B46D2A6}" dt="2022-01-06T16:47:54.319" v="285" actId="1037"/>
          <ac:cxnSpMkLst>
            <pc:docMk/>
            <pc:sldMk cId="522900574" sldId="2208"/>
            <ac:cxnSpMk id="216" creationId="{95FE6247-B54E-4A4C-BC0C-60CF50AC8627}"/>
          </ac:cxnSpMkLst>
        </pc:cxnChg>
        <pc:cxnChg chg="mod">
          <ac:chgData name="Ginny Dudek" userId="787f50d1-3b77-4512-bcfb-ca490ebc47cd" providerId="ADAL" clId="{330A51C3-5DE3-6145-BBE5-F4803B46D2A6}" dt="2022-01-06T16:47:54.319" v="285" actId="1037"/>
          <ac:cxnSpMkLst>
            <pc:docMk/>
            <pc:sldMk cId="522900574" sldId="2208"/>
            <ac:cxnSpMk id="219" creationId="{34F28C5C-7387-FC46-8DC1-F19A2DEBC24D}"/>
          </ac:cxnSpMkLst>
        </pc:cxnChg>
      </pc:sldChg>
      <pc:sldChg chg="modSp">
        <pc:chgData name="Ginny Dudek" userId="787f50d1-3b77-4512-bcfb-ca490ebc47cd" providerId="ADAL" clId="{330A51C3-5DE3-6145-BBE5-F4803B46D2A6}" dt="2022-01-06T16:09:51.301" v="0"/>
        <pc:sldMkLst>
          <pc:docMk/>
          <pc:sldMk cId="308748433" sldId="2219"/>
        </pc:sldMkLst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308748433" sldId="2219"/>
            <ac:spMk id="3" creationId="{6AC20DEF-B162-524B-B629-2EABBC0AA5F8}"/>
          </ac:spMkLst>
        </pc:spChg>
      </pc:sldChg>
      <pc:sldChg chg="modSp modNotesTx">
        <pc:chgData name="Ginny Dudek" userId="787f50d1-3b77-4512-bcfb-ca490ebc47cd" providerId="ADAL" clId="{330A51C3-5DE3-6145-BBE5-F4803B46D2A6}" dt="2022-01-06T16:30:39.571" v="28" actId="20577"/>
        <pc:sldMkLst>
          <pc:docMk/>
          <pc:sldMk cId="2668269244" sldId="2076137285"/>
        </pc:sldMkLst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2668269244" sldId="2076137285"/>
            <ac:spMk id="2" creationId="{D4C36FC7-2F42-7745-97B2-68A7E5C68D4F}"/>
          </ac:spMkLst>
        </pc:spChg>
      </pc:sldChg>
      <pc:sldChg chg="modSp">
        <pc:chgData name="Ginny Dudek" userId="787f50d1-3b77-4512-bcfb-ca490ebc47cd" providerId="ADAL" clId="{330A51C3-5DE3-6145-BBE5-F4803B46D2A6}" dt="2022-01-06T16:09:51.301" v="0"/>
        <pc:sldMkLst>
          <pc:docMk/>
          <pc:sldMk cId="3901085194" sldId="2076137286"/>
        </pc:sldMkLst>
        <pc:spChg chg="mod">
          <ac:chgData name="Ginny Dudek" userId="787f50d1-3b77-4512-bcfb-ca490ebc47cd" providerId="ADAL" clId="{330A51C3-5DE3-6145-BBE5-F4803B46D2A6}" dt="2022-01-06T16:09:51.301" v="0"/>
          <ac:spMkLst>
            <pc:docMk/>
            <pc:sldMk cId="3901085194" sldId="2076137286"/>
            <ac:spMk id="3" creationId="{E082346E-1D85-DE46-AC15-06327778377E}"/>
          </ac:spMkLst>
        </pc:spChg>
      </pc:sldChg>
      <pc:sldChg chg="modSp mod modClrScheme chgLayout">
        <pc:chgData name="Ginny Dudek" userId="787f50d1-3b77-4512-bcfb-ca490ebc47cd" providerId="ADAL" clId="{330A51C3-5DE3-6145-BBE5-F4803B46D2A6}" dt="2022-01-06T18:28:23.546" v="400" actId="207"/>
        <pc:sldMkLst>
          <pc:docMk/>
          <pc:sldMk cId="3449189588" sldId="2076137297"/>
        </pc:sldMkLst>
        <pc:spChg chg="mod">
          <ac:chgData name="Ginny Dudek" userId="787f50d1-3b77-4512-bcfb-ca490ebc47cd" providerId="ADAL" clId="{330A51C3-5DE3-6145-BBE5-F4803B46D2A6}" dt="2022-01-06T16:45:01.366" v="234" actId="1076"/>
          <ac:spMkLst>
            <pc:docMk/>
            <pc:sldMk cId="3449189588" sldId="2076137297"/>
            <ac:spMk id="2" creationId="{624C3A9F-1CEC-034E-8633-0094BFAC5E5C}"/>
          </ac:spMkLst>
        </pc:spChg>
        <pc:spChg chg="mod ord">
          <ac:chgData name="Ginny Dudek" userId="787f50d1-3b77-4512-bcfb-ca490ebc47cd" providerId="ADAL" clId="{330A51C3-5DE3-6145-BBE5-F4803B46D2A6}" dt="2022-01-06T16:45:10.713" v="236" actId="1076"/>
          <ac:spMkLst>
            <pc:docMk/>
            <pc:sldMk cId="3449189588" sldId="2076137297"/>
            <ac:spMk id="7" creationId="{72E910D2-BAD2-6B4B-8223-ECFC1F15CFBB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8" creationId="{4117207F-9C85-3343-A4F0-378E7BA4B28A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1" creationId="{7E08D68B-D453-E748-8E98-2C0B82A6B431}"/>
          </ac:spMkLst>
        </pc:spChg>
        <pc:spChg chg="mod">
          <ac:chgData name="Ginny Dudek" userId="787f50d1-3b77-4512-bcfb-ca490ebc47cd" providerId="ADAL" clId="{330A51C3-5DE3-6145-BBE5-F4803B46D2A6}" dt="2022-01-06T16:44:51.913" v="233" actId="1038"/>
          <ac:spMkLst>
            <pc:docMk/>
            <pc:sldMk cId="3449189588" sldId="2076137297"/>
            <ac:spMk id="15" creationId="{2781864D-8481-2343-9484-643D606E334F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21" creationId="{5B62C5E3-3320-F547-8B05-1B69C109CB2F}"/>
          </ac:spMkLst>
        </pc:spChg>
        <pc:spChg chg="mod ord">
          <ac:chgData name="Ginny Dudek" userId="787f50d1-3b77-4512-bcfb-ca490ebc47cd" providerId="ADAL" clId="{330A51C3-5DE3-6145-BBE5-F4803B46D2A6}" dt="2022-01-06T16:44:12.116" v="195" actId="700"/>
          <ac:spMkLst>
            <pc:docMk/>
            <pc:sldMk cId="3449189588" sldId="2076137297"/>
            <ac:spMk id="23" creationId="{7A8F7ADD-5C86-CE41-8892-60A22164BD36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36" creationId="{2E6C0657-4096-0D40-9181-7AC7509FBB9A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87" creationId="{726C1C53-EE0A-864D-B56F-55A3C3168EAB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91" creationId="{7D8CA80B-6E28-CC47-AC12-D62367B95B9A}"/>
          </ac:spMkLst>
        </pc:spChg>
        <pc:spChg chg="mod">
          <ac:chgData name="Ginny Dudek" userId="787f50d1-3b77-4512-bcfb-ca490ebc47cd" providerId="ADAL" clId="{330A51C3-5DE3-6145-BBE5-F4803B46D2A6}" dt="2022-01-06T18:28:23.546" v="400" actId="207"/>
          <ac:spMkLst>
            <pc:docMk/>
            <pc:sldMk cId="3449189588" sldId="2076137297"/>
            <ac:spMk id="95" creationId="{1DCA338C-CDCF-2B40-9704-DE5391B499A2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96" creationId="{D5DCF1F3-E5AD-5D41-B53B-14494F565FBE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97" creationId="{753274FF-CDF6-F843-92E0-E5A6E12641A2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98" creationId="{39BC3A9B-E866-3F4B-86C2-6356B3C807DE}"/>
          </ac:spMkLst>
        </pc:spChg>
        <pc:spChg chg="mod">
          <ac:chgData name="Ginny Dudek" userId="787f50d1-3b77-4512-bcfb-ca490ebc47cd" providerId="ADAL" clId="{330A51C3-5DE3-6145-BBE5-F4803B46D2A6}" dt="2022-01-06T18:28:09.210" v="392" actId="1038"/>
          <ac:spMkLst>
            <pc:docMk/>
            <pc:sldMk cId="3449189588" sldId="2076137297"/>
            <ac:spMk id="103" creationId="{A03F91FB-14BC-1649-842D-01620BB33284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04" creationId="{96B3E017-EF6D-844E-B26E-24B51EE106A4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05" creationId="{D6855ECD-5BC7-FA4C-88D8-566665ABC692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06" creationId="{03FD1BC3-6EB2-6844-BAC6-C75A2DF927A6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07" creationId="{1E7498BE-E924-DB4B-8F9F-64810069F08C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10" creationId="{059A69B3-0DCB-2E48-8D07-25A8D32614DE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21" creationId="{2445C9F1-A061-DF43-B3DB-6B822F9AEC6C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24" creationId="{7EF94A69-F870-DE4F-B7A1-9B4B6827BB06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28" creationId="{FDAC33FB-DB7C-1049-9D6C-9461A77C9062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33" creationId="{8507776F-220C-3C45-90A0-46F759809899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36" creationId="{6294D602-7B2C-A748-ABD4-516359E45A6B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42" creationId="{107F2962-0CCE-B84E-B080-7BCFFCBFD7E2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47" creationId="{27F90F0C-234C-B148-ACE6-A060AF58C56E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61" creationId="{4789D388-CA8C-F041-B646-88A5EC3CC907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64" creationId="{7EC7AA4B-DA7E-7A48-94B6-C015137115C5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70" creationId="{2200137F-0F8A-5B4B-B19C-6DFAD5186DDF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71" creationId="{DE296E65-FA5B-7248-B6F0-FB734EA9D782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80" creationId="{014F03DD-571B-7344-8A7B-2D7BD7546B3D}"/>
          </ac:spMkLst>
        </pc:spChg>
        <pc:spChg chg="mod">
          <ac:chgData name="Ginny Dudek" userId="787f50d1-3b77-4512-bcfb-ca490ebc47cd" providerId="ADAL" clId="{330A51C3-5DE3-6145-BBE5-F4803B46D2A6}" dt="2022-01-06T16:44:44.063" v="219" actId="1035"/>
          <ac:spMkLst>
            <pc:docMk/>
            <pc:sldMk cId="3449189588" sldId="2076137297"/>
            <ac:spMk id="183" creationId="{B37B2F01-F6B1-3641-8199-FDCBFA507E52}"/>
          </ac:spMkLst>
        </pc:spChg>
        <pc:spChg chg="mod">
          <ac:chgData name="Ginny Dudek" userId="787f50d1-3b77-4512-bcfb-ca490ebc47cd" providerId="ADAL" clId="{330A51C3-5DE3-6145-BBE5-F4803B46D2A6}" dt="2022-01-06T16:44:51.913" v="233" actId="1038"/>
          <ac:spMkLst>
            <pc:docMk/>
            <pc:sldMk cId="3449189588" sldId="2076137297"/>
            <ac:spMk id="194" creationId="{375C66F2-66EE-AC40-8E83-4664F4FF8320}"/>
          </ac:spMkLst>
        </pc:s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99" creationId="{3F55E603-D0C2-0540-A4CD-73D385480540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11" creationId="{D5085695-9F79-FF41-A2EE-30DADDF529E2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16" creationId="{24FA88FC-D542-774E-9F64-B802BB1AF3E9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30" creationId="{816980A2-FB8A-FB40-B4ED-7F2740423E80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37" creationId="{5AC5147A-D618-7A44-9FEC-72A8BFDC0A6D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52" creationId="{91737375-8342-EA4C-98AC-52CC71567604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57" creationId="{4720C37A-A9D8-C441-96F4-CBA341E91E31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66" creationId="{5715FF9A-3EB9-FF46-A0D8-41FB86EF8A16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76" creationId="{9346D357-D132-584D-8363-8851E04CE775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190" creationId="{B7E0171E-A573-E445-86FA-6A009B18A153}"/>
          </ac:grpSpMkLst>
        </pc:grpChg>
        <pc:grpChg chg="mod">
          <ac:chgData name="Ginny Dudek" userId="787f50d1-3b77-4512-bcfb-ca490ebc47cd" providerId="ADAL" clId="{330A51C3-5DE3-6145-BBE5-F4803B46D2A6}" dt="2022-01-06T16:44:44.063" v="219" actId="1035"/>
          <ac:grpSpMkLst>
            <pc:docMk/>
            <pc:sldMk cId="3449189588" sldId="2076137297"/>
            <ac:grpSpMk id="208" creationId="{3122C471-71F1-F148-979D-95A494ADDCD5}"/>
          </ac:grpSpMkLst>
        </pc:grp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0" creationId="{465D4682-5D80-784D-9610-EAD7F48AE391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22" creationId="{4E50EED1-B6C9-F547-A538-2E853A39956F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37" creationId="{D2036007-CB7A-E84C-AE50-11304074DDF4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76" creationId="{7D01318A-9A25-F242-98C8-92243944BF59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88" creationId="{2DF352E0-CB44-BC41-B530-A93B544D44E0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89" creationId="{2C81C1EE-3E7B-6145-B377-E9E5A9A062C5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93" creationId="{A740DFDD-DA28-404D-8F21-C846DC18FE52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94" creationId="{022754A8-8DA4-CB47-B6AB-50D66DEE46B4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08" creationId="{B5347135-072B-D048-A348-F63E42AB42F4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09" creationId="{883F321E-CCBD-434E-B391-06BE35185A79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25" creationId="{960CC2DF-928E-7148-846C-DC5507CD4F96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29" creationId="{E1A8C78C-C00A-A545-98AF-E42F5B96BCF6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35" creationId="{5E9C0ED0-D30B-754E-B825-8E5784114A7C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48" creationId="{E59767C6-0E1A-D24D-950B-BA9ACE272A78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49" creationId="{587CCCBF-F123-E04F-91D2-F6C7F80CD8EF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50" creationId="{1D79D504-F3AD-EA4E-82B5-B8B6FC8C8928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51" creationId="{1700C774-A7DB-A945-9291-75CD37B8FE33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62" creationId="{86BCDDDC-B93E-F049-8D1A-D1E3466B1A8F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63" creationId="{0F9B0D9F-28F6-6F47-A759-70010FE87059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72" creationId="{B95BDDC4-549B-AD45-8C52-648BF684A7D8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73" creationId="{532088DB-ED0B-5244-9641-6503479CB69D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84" creationId="{236EC158-FD0F-7A4C-9722-8878717D7534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85" creationId="{701DE642-7C76-A84C-9BAB-A854175C567A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186" creationId="{86296B9A-8250-934F-9C98-A48BFE1827D4}"/>
          </ac:picMkLst>
        </pc:picChg>
        <pc:picChg chg="mod">
          <ac:chgData name="Ginny Dudek" userId="787f50d1-3b77-4512-bcfb-ca490ebc47cd" providerId="ADAL" clId="{330A51C3-5DE3-6145-BBE5-F4803B46D2A6}" dt="2022-01-06T16:44:44.063" v="219" actId="1035"/>
          <ac:picMkLst>
            <pc:docMk/>
            <pc:sldMk cId="3449189588" sldId="2076137297"/>
            <ac:picMk id="205" creationId="{E3C1EEDB-6F10-2849-B67A-F025A5C83E25}"/>
          </ac:picMkLst>
        </pc:pic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52" creationId="{AF9D85F1-EBCF-A34D-AF01-516037416498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59" creationId="{74AD5C08-1BC1-8B4C-B18C-CDF7174EFB31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84" creationId="{5981E3C1-4D68-0D46-8EF0-3E195ADCEDA1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92" creationId="{C1079CE1-B3FA-D24D-91F7-973EF7AB4592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15" creationId="{8B6F4292-B696-4A4B-9D6A-D89F0856CB83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27" creationId="{8060FCEF-AC51-DD47-BD00-DF7F3C51F7C0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44" creationId="{CF06903F-32A5-D446-9986-C29E92ED3F40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45" creationId="{4B835A5A-C6BB-C949-AEF3-D5EFC88A3720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74" creationId="{82F86CB3-D4EB-E146-B9DE-022DEB28CC6E}"/>
          </ac:cxnSpMkLst>
        </pc:cxnChg>
        <pc:cxnChg chg="mod">
          <ac:chgData name="Ginny Dudek" userId="787f50d1-3b77-4512-bcfb-ca490ebc47cd" providerId="ADAL" clId="{330A51C3-5DE3-6145-BBE5-F4803B46D2A6}" dt="2022-01-06T16:44:51.913" v="233" actId="1038"/>
          <ac:cxnSpMkLst>
            <pc:docMk/>
            <pc:sldMk cId="3449189588" sldId="2076137297"/>
            <ac:cxnSpMk id="175" creationId="{B352B22B-30DE-9943-9718-4686797E2ABD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81" creationId="{794E836D-6BF4-1247-8722-F5CB04AE70E4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82" creationId="{598D24BB-2E8B-A344-8884-C5E34611C678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88" creationId="{1A94E77B-1F47-0840-9334-A88521CD1C99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189" creationId="{11DCCA5F-185C-F64C-8C80-FAFDE53252FF}"/>
          </ac:cxnSpMkLst>
        </pc:cxnChg>
        <pc:cxnChg chg="mod">
          <ac:chgData name="Ginny Dudek" userId="787f50d1-3b77-4512-bcfb-ca490ebc47cd" providerId="ADAL" clId="{330A51C3-5DE3-6145-BBE5-F4803B46D2A6}" dt="2022-01-06T16:44:51.913" v="233" actId="1038"/>
          <ac:cxnSpMkLst>
            <pc:docMk/>
            <pc:sldMk cId="3449189588" sldId="2076137297"/>
            <ac:cxnSpMk id="193" creationId="{03DAD867-F6C9-2240-996E-907E7C761A80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203" creationId="{88F02AB7-D020-3742-84E2-D223B8664E98}"/>
          </ac:cxnSpMkLst>
        </pc:cxnChg>
        <pc:cxnChg chg="mod">
          <ac:chgData name="Ginny Dudek" userId="787f50d1-3b77-4512-bcfb-ca490ebc47cd" providerId="ADAL" clId="{330A51C3-5DE3-6145-BBE5-F4803B46D2A6}" dt="2022-01-06T16:44:44.063" v="219" actId="1035"/>
          <ac:cxnSpMkLst>
            <pc:docMk/>
            <pc:sldMk cId="3449189588" sldId="2076137297"/>
            <ac:cxnSpMk id="204" creationId="{E5F3BD1A-7368-534B-A6B1-B6DF9437FDEA}"/>
          </ac:cxnSpMkLst>
        </pc:cxnChg>
      </pc:sldChg>
      <pc:sldChg chg="modSp mod modClrScheme chgLayout">
        <pc:chgData name="Ginny Dudek" userId="787f50d1-3b77-4512-bcfb-ca490ebc47cd" providerId="ADAL" clId="{330A51C3-5DE3-6145-BBE5-F4803B46D2A6}" dt="2022-01-06T18:27:20.847" v="388" actId="1076"/>
        <pc:sldMkLst>
          <pc:docMk/>
          <pc:sldMk cId="2713788598" sldId="2076137298"/>
        </pc:sldMkLst>
        <pc:spChg chg="mod">
          <ac:chgData name="Ginny Dudek" userId="787f50d1-3b77-4512-bcfb-ca490ebc47cd" providerId="ADAL" clId="{330A51C3-5DE3-6145-BBE5-F4803B46D2A6}" dt="2022-01-06T17:02:40.060" v="371" actId="1035"/>
          <ac:spMkLst>
            <pc:docMk/>
            <pc:sldMk cId="2713788598" sldId="2076137298"/>
            <ac:spMk id="2" creationId="{624C3A9F-1CEC-034E-8633-0094BFAC5E5C}"/>
          </ac:spMkLst>
        </pc:spChg>
        <pc:spChg chg="mod ord">
          <ac:chgData name="Ginny Dudek" userId="787f50d1-3b77-4512-bcfb-ca490ebc47cd" providerId="ADAL" clId="{330A51C3-5DE3-6145-BBE5-F4803B46D2A6}" dt="2022-01-06T16:43:03.667" v="157" actId="700"/>
          <ac:spMkLst>
            <pc:docMk/>
            <pc:sldMk cId="2713788598" sldId="2076137298"/>
            <ac:spMk id="3" creationId="{D035A37A-042D-6945-AA10-D02FA93B75EA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4" creationId="{8B07BE77-47B9-A246-B735-C49D11F871A5}"/>
          </ac:spMkLst>
        </pc:spChg>
        <pc:spChg chg="mod ord">
          <ac:chgData name="Ginny Dudek" userId="787f50d1-3b77-4512-bcfb-ca490ebc47cd" providerId="ADAL" clId="{330A51C3-5DE3-6145-BBE5-F4803B46D2A6}" dt="2022-01-06T16:43:57.114" v="194" actId="113"/>
          <ac:spMkLst>
            <pc:docMk/>
            <pc:sldMk cId="2713788598" sldId="2076137298"/>
            <ac:spMk id="7" creationId="{72E910D2-BAD2-6B4B-8223-ECFC1F15CFBB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9" creationId="{44964D58-C839-C547-B9E8-F3EECD84D68F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36" creationId="{2E6C0657-4096-0D40-9181-7AC7509FBB9A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87" creationId="{726C1C53-EE0A-864D-B56F-55A3C3168EAB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91" creationId="{7D8CA80B-6E28-CC47-AC12-D62367B95B9A}"/>
          </ac:spMkLst>
        </pc:spChg>
        <pc:spChg chg="mod">
          <ac:chgData name="Ginny Dudek" userId="787f50d1-3b77-4512-bcfb-ca490ebc47cd" providerId="ADAL" clId="{330A51C3-5DE3-6145-BBE5-F4803B46D2A6}" dt="2022-01-06T18:26:32.999" v="380" actId="1038"/>
          <ac:spMkLst>
            <pc:docMk/>
            <pc:sldMk cId="2713788598" sldId="2076137298"/>
            <ac:spMk id="95" creationId="{1DCA338C-CDCF-2B40-9704-DE5391B499A2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96" creationId="{D5DCF1F3-E5AD-5D41-B53B-14494F565FBE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97" creationId="{753274FF-CDF6-F843-92E0-E5A6E12641A2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98" creationId="{39BC3A9B-E866-3F4B-86C2-6356B3C807DE}"/>
          </ac:spMkLst>
        </pc:spChg>
        <pc:spChg chg="mod">
          <ac:chgData name="Ginny Dudek" userId="787f50d1-3b77-4512-bcfb-ca490ebc47cd" providerId="ADAL" clId="{330A51C3-5DE3-6145-BBE5-F4803B46D2A6}" dt="2022-01-06T18:27:20.847" v="388" actId="1076"/>
          <ac:spMkLst>
            <pc:docMk/>
            <pc:sldMk cId="2713788598" sldId="2076137298"/>
            <ac:spMk id="103" creationId="{A03F91FB-14BC-1649-842D-01620BB33284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04" creationId="{96B3E017-EF6D-844E-B26E-24B51EE106A4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05" creationId="{D6855ECD-5BC7-FA4C-88D8-566665ABC692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06" creationId="{03FD1BC3-6EB2-6844-BAC6-C75A2DF927A6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07" creationId="{1E7498BE-E924-DB4B-8F9F-64810069F08C}"/>
          </ac:spMkLst>
        </pc:spChg>
        <pc:spChg chg="mod">
          <ac:chgData name="Ginny Dudek" userId="787f50d1-3b77-4512-bcfb-ca490ebc47cd" providerId="ADAL" clId="{330A51C3-5DE3-6145-BBE5-F4803B46D2A6}" dt="2022-01-06T17:03:04.647" v="375" actId="1037"/>
          <ac:spMkLst>
            <pc:docMk/>
            <pc:sldMk cId="2713788598" sldId="2076137298"/>
            <ac:spMk id="110" creationId="{059A69B3-0DCB-2E48-8D07-25A8D32614DE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21" creationId="{2445C9F1-A061-DF43-B3DB-6B822F9AEC6C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24" creationId="{7EF94A69-F870-DE4F-B7A1-9B4B6827BB06}"/>
          </ac:spMkLst>
        </pc:spChg>
        <pc:spChg chg="mod ord">
          <ac:chgData name="Ginny Dudek" userId="787f50d1-3b77-4512-bcfb-ca490ebc47cd" providerId="ADAL" clId="{330A51C3-5DE3-6145-BBE5-F4803B46D2A6}" dt="2022-01-06T16:43:37.318" v="192" actId="1076"/>
          <ac:spMkLst>
            <pc:docMk/>
            <pc:sldMk cId="2713788598" sldId="2076137298"/>
            <ac:spMk id="126" creationId="{85448C67-8EBB-2F44-BC4E-3AC7E3CF7B03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28" creationId="{FDAC33FB-DB7C-1049-9D6C-9461A77C9062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33" creationId="{8507776F-220C-3C45-90A0-46F759809899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36" creationId="{6294D602-7B2C-A748-ABD4-516359E45A6B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42" creationId="{107F2962-0CCE-B84E-B080-7BCFFCBFD7E2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47" creationId="{27F90F0C-234C-B148-ACE6-A060AF58C56E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61" creationId="{4789D388-CA8C-F041-B646-88A5EC3CC907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64" creationId="{7EC7AA4B-DA7E-7A48-94B6-C015137115C5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70" creationId="{2200137F-0F8A-5B4B-B19C-6DFAD5186DDF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71" creationId="{DE296E65-FA5B-7248-B6F0-FB734EA9D782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80" creationId="{014F03DD-571B-7344-8A7B-2D7BD7546B3D}"/>
          </ac:spMkLst>
        </pc:spChg>
        <pc:spChg chg="mod">
          <ac:chgData name="Ginny Dudek" userId="787f50d1-3b77-4512-bcfb-ca490ebc47cd" providerId="ADAL" clId="{330A51C3-5DE3-6145-BBE5-F4803B46D2A6}" dt="2022-01-06T16:43:31.347" v="191" actId="1037"/>
          <ac:spMkLst>
            <pc:docMk/>
            <pc:sldMk cId="2713788598" sldId="2076137298"/>
            <ac:spMk id="183" creationId="{B37B2F01-F6B1-3641-8199-FDCBFA507E52}"/>
          </ac:spMkLst>
        </pc:s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99" creationId="{3F55E603-D0C2-0540-A4CD-73D385480540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11" creationId="{D5085695-9F79-FF41-A2EE-30DADDF529E2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16" creationId="{24FA88FC-D542-774E-9F64-B802BB1AF3E9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30" creationId="{816980A2-FB8A-FB40-B4ED-7F2740423E80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37" creationId="{5AC5147A-D618-7A44-9FEC-72A8BFDC0A6D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52" creationId="{91737375-8342-EA4C-98AC-52CC71567604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57" creationId="{4720C37A-A9D8-C441-96F4-CBA341E91E31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66" creationId="{5715FF9A-3EB9-FF46-A0D8-41FB86EF8A16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76" creationId="{9346D357-D132-584D-8363-8851E04CE775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190" creationId="{B7E0171E-A573-E445-86FA-6A009B18A153}"/>
          </ac:grpSpMkLst>
        </pc:grpChg>
        <pc:grpChg chg="mod">
          <ac:chgData name="Ginny Dudek" userId="787f50d1-3b77-4512-bcfb-ca490ebc47cd" providerId="ADAL" clId="{330A51C3-5DE3-6145-BBE5-F4803B46D2A6}" dt="2022-01-06T16:43:31.347" v="191" actId="1037"/>
          <ac:grpSpMkLst>
            <pc:docMk/>
            <pc:sldMk cId="2713788598" sldId="2076137298"/>
            <ac:grpSpMk id="208" creationId="{3122C471-71F1-F148-979D-95A494ADDCD5}"/>
          </ac:grpSpMkLst>
        </pc:grp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0" creationId="{465D4682-5D80-784D-9610-EAD7F48AE391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37" creationId="{D2036007-CB7A-E84C-AE50-11304074DDF4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76" creationId="{7D01318A-9A25-F242-98C8-92243944BF59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88" creationId="{2DF352E0-CB44-BC41-B530-A93B544D44E0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89" creationId="{2C81C1EE-3E7B-6145-B377-E9E5A9A062C5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93" creationId="{A740DFDD-DA28-404D-8F21-C846DC18FE52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94" creationId="{022754A8-8DA4-CB47-B6AB-50D66DEE46B4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08" creationId="{B5347135-072B-D048-A348-F63E42AB42F4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09" creationId="{883F321E-CCBD-434E-B391-06BE35185A79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25" creationId="{2C7D01D5-A294-7046-8EEE-5F01F41DA0F6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29" creationId="{E1A8C78C-C00A-A545-98AF-E42F5B96BCF6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35" creationId="{5E9C0ED0-D30B-754E-B825-8E5784114A7C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48" creationId="{E59767C6-0E1A-D24D-950B-BA9ACE272A78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49" creationId="{587CCCBF-F123-E04F-91D2-F6C7F80CD8EF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50" creationId="{1D79D504-F3AD-EA4E-82B5-B8B6FC8C8928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51" creationId="{1700C774-A7DB-A945-9291-75CD37B8FE33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62" creationId="{86BCDDDC-B93E-F049-8D1A-D1E3466B1A8F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63" creationId="{0F9B0D9F-28F6-6F47-A759-70010FE87059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72" creationId="{B95BDDC4-549B-AD45-8C52-648BF684A7D8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73" creationId="{532088DB-ED0B-5244-9641-6503479CB69D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84" creationId="{236EC158-FD0F-7A4C-9722-8878717D7534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85" creationId="{701DE642-7C76-A84C-9BAB-A854175C567A}"/>
          </ac:picMkLst>
        </pc:picChg>
        <pc:picChg chg="mod">
          <ac:chgData name="Ginny Dudek" userId="787f50d1-3b77-4512-bcfb-ca490ebc47cd" providerId="ADAL" clId="{330A51C3-5DE3-6145-BBE5-F4803B46D2A6}" dt="2022-01-06T16:43:31.347" v="191" actId="1037"/>
          <ac:picMkLst>
            <pc:docMk/>
            <pc:sldMk cId="2713788598" sldId="2076137298"/>
            <ac:picMk id="186" creationId="{86296B9A-8250-934F-9C98-A48BFE1827D4}"/>
          </ac:picMkLst>
        </pc:pic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52" creationId="{AF9D85F1-EBCF-A34D-AF01-516037416498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59" creationId="{74AD5C08-1BC1-8B4C-B18C-CDF7174EFB31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84" creationId="{5981E3C1-4D68-0D46-8EF0-3E195ADCEDA1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92" creationId="{C1079CE1-B3FA-D24D-91F7-973EF7AB4592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115" creationId="{8B6F4292-B696-4A4B-9D6A-D89F0856CB83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127" creationId="{8060FCEF-AC51-DD47-BD00-DF7F3C51F7C0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144" creationId="{CF06903F-32A5-D446-9986-C29E92ED3F40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145" creationId="{4B835A5A-C6BB-C949-AEF3-D5EFC88A3720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181" creationId="{794E836D-6BF4-1247-8722-F5CB04AE70E4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182" creationId="{598D24BB-2E8B-A344-8884-C5E34611C678}"/>
          </ac:cxnSpMkLst>
        </pc:cxnChg>
        <pc:cxnChg chg="mod">
          <ac:chgData name="Ginny Dudek" userId="787f50d1-3b77-4512-bcfb-ca490ebc47cd" providerId="ADAL" clId="{330A51C3-5DE3-6145-BBE5-F4803B46D2A6}" dt="2022-01-06T17:03:04.647" v="375" actId="1037"/>
          <ac:cxnSpMkLst>
            <pc:docMk/>
            <pc:sldMk cId="2713788598" sldId="2076137298"/>
            <ac:cxnSpMk id="188" creationId="{1A94E77B-1F47-0840-9334-A88521CD1C99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189" creationId="{11DCCA5F-185C-F64C-8C80-FAFDE53252FF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203" creationId="{88F02AB7-D020-3742-84E2-D223B8664E98}"/>
          </ac:cxnSpMkLst>
        </pc:cxnChg>
        <pc:cxnChg chg="mod">
          <ac:chgData name="Ginny Dudek" userId="787f50d1-3b77-4512-bcfb-ca490ebc47cd" providerId="ADAL" clId="{330A51C3-5DE3-6145-BBE5-F4803B46D2A6}" dt="2022-01-06T16:43:31.347" v="191" actId="1037"/>
          <ac:cxnSpMkLst>
            <pc:docMk/>
            <pc:sldMk cId="2713788598" sldId="2076137298"/>
            <ac:cxnSpMk id="204" creationId="{E5F3BD1A-7368-534B-A6B1-B6DF9437FDEA}"/>
          </ac:cxnSpMkLst>
        </pc:cxnChg>
      </pc:sldChg>
      <pc:sldChg chg="modSp mod modClrScheme chgLayout">
        <pc:chgData name="Ginny Dudek" userId="787f50d1-3b77-4512-bcfb-ca490ebc47cd" providerId="ADAL" clId="{330A51C3-5DE3-6145-BBE5-F4803B46D2A6}" dt="2022-01-06T16:35:49.430" v="57" actId="113"/>
        <pc:sldMkLst>
          <pc:docMk/>
          <pc:sldMk cId="3490063953" sldId="2076137315"/>
        </pc:sldMkLst>
        <pc:spChg chg="mod">
          <ac:chgData name="Ginny Dudek" userId="787f50d1-3b77-4512-bcfb-ca490ebc47cd" providerId="ADAL" clId="{330A51C3-5DE3-6145-BBE5-F4803B46D2A6}" dt="2022-01-06T16:35:45.421" v="56" actId="1076"/>
          <ac:spMkLst>
            <pc:docMk/>
            <pc:sldMk cId="3490063953" sldId="2076137315"/>
            <ac:spMk id="2" creationId="{624C3A9F-1CEC-034E-8633-0094BFAC5E5C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5" creationId="{DB92409B-6F11-3C42-B628-67BF0789D7E1}"/>
          </ac:spMkLst>
        </pc:spChg>
        <pc:spChg chg="mod ord">
          <ac:chgData name="Ginny Dudek" userId="787f50d1-3b77-4512-bcfb-ca490ebc47cd" providerId="ADAL" clId="{330A51C3-5DE3-6145-BBE5-F4803B46D2A6}" dt="2022-01-06T16:35:49.430" v="57" actId="113"/>
          <ac:spMkLst>
            <pc:docMk/>
            <pc:sldMk cId="3490063953" sldId="2076137315"/>
            <ac:spMk id="7" creationId="{72E910D2-BAD2-6B4B-8223-ECFC1F15CFBB}"/>
          </ac:spMkLst>
        </pc:spChg>
        <pc:spChg chg="mod ord">
          <ac:chgData name="Ginny Dudek" userId="787f50d1-3b77-4512-bcfb-ca490ebc47cd" providerId="ADAL" clId="{330A51C3-5DE3-6145-BBE5-F4803B46D2A6}" dt="2022-01-06T16:31:57.054" v="33" actId="700"/>
          <ac:spMkLst>
            <pc:docMk/>
            <pc:sldMk cId="3490063953" sldId="2076137315"/>
            <ac:spMk id="9" creationId="{27E2B201-8729-734C-9E55-91C6598BDE2B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0" creationId="{897EFA38-82DC-1649-BBFC-C66C62A8304B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7" creationId="{3AD76CBF-62BD-0941-B3CD-9C8BDB8587B0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8" creationId="{FA5D84F3-0FCB-AD4B-BD46-BCF19699B6B6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36" creationId="{2E6C0657-4096-0D40-9181-7AC7509FBB9A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68" creationId="{91B83FCB-35B7-D647-A1C9-8B8071C85E2A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72" creationId="{7B15F75C-2DF9-5F4E-8C25-217928C252C0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78" creationId="{04DA1592-554F-8B46-A123-9D37B022353F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80" creationId="{D6D4D07D-1F0F-E943-8A36-199EF9827DAB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03" creationId="{A03F91FB-14BC-1649-842D-01620BB33284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04" creationId="{96B3E017-EF6D-844E-B26E-24B51EE106A4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05" creationId="{D6855ECD-5BC7-FA4C-88D8-566665ABC692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26" creationId="{FC7D2FFC-1856-5748-909E-8A257E88C014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28" creationId="{29E6BA15-6BC6-CD4B-85FD-B20BEFE8C346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29" creationId="{AC6611F5-9BF3-B44C-856F-77037FC8C401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33" creationId="{8507776F-220C-3C45-90A0-46F759809899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37" creationId="{65ACE2BF-0CD2-6C42-834C-C6A700FEB551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38" creationId="{C40AB806-B900-E64E-A6F3-2C6CB3B01D56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45" creationId="{90188C6A-7B50-9E4D-BA2A-202F456E7E54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49" creationId="{17CFF2A2-DC78-7A4D-9C29-E1FA1F8E24F9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50" creationId="{62CAB48D-FE87-9441-BED5-CB645015EE3D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53" creationId="{D60B8DAC-9936-5241-BFE3-819C848CD452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54" creationId="{660D9FAB-2BDB-8F42-88FD-F04B719795B9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59" creationId="{4742978B-E1A1-E24A-B1B7-212F03AE2E60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61" creationId="{4789D388-CA8C-F041-B646-88A5EC3CC907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64" creationId="{7EC7AA4B-DA7E-7A48-94B6-C015137115C5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70" creationId="{2200137F-0F8A-5B4B-B19C-6DFAD5186DDF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71" creationId="{DE296E65-FA5B-7248-B6F0-FB734EA9D782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80" creationId="{014F03DD-571B-7344-8A7B-2D7BD7546B3D}"/>
          </ac:spMkLst>
        </pc:spChg>
        <pc:spChg chg="mod">
          <ac:chgData name="Ginny Dudek" userId="787f50d1-3b77-4512-bcfb-ca490ebc47cd" providerId="ADAL" clId="{330A51C3-5DE3-6145-BBE5-F4803B46D2A6}" dt="2022-01-06T16:32:22.738" v="55" actId="1035"/>
          <ac:spMkLst>
            <pc:docMk/>
            <pc:sldMk cId="3490063953" sldId="2076137315"/>
            <ac:spMk id="183" creationId="{B37B2F01-F6B1-3641-8199-FDCBFA507E52}"/>
          </ac:spMkLst>
        </pc:s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01" creationId="{221B1BB5-FF4E-7D4A-AAF1-DED8EB914A21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07" creationId="{A1C055D4-574B-CA4E-A1F0-3FD598C8B2A3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16" creationId="{24FA88FC-D542-774E-9F64-B802BB1AF3E9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30" creationId="{816980A2-FB8A-FB40-B4ED-7F2740423E80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40" creationId="{4358F665-B9E5-F54C-B48A-B225E6865F97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55" creationId="{8354FD9D-579A-4E4F-B516-BCFC53D90806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66" creationId="{5715FF9A-3EB9-FF46-A0D8-41FB86EF8A16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176" creationId="{9346D357-D132-584D-8363-8851E04CE775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200" creationId="{454522F3-81F7-E44F-9520-01CF274EDC4F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204" creationId="{507C579C-0EF0-DC47-92B1-C85706E5F6DB}"/>
          </ac:grpSpMkLst>
        </pc:grpChg>
        <pc:grpChg chg="mod">
          <ac:chgData name="Ginny Dudek" userId="787f50d1-3b77-4512-bcfb-ca490ebc47cd" providerId="ADAL" clId="{330A51C3-5DE3-6145-BBE5-F4803B46D2A6}" dt="2022-01-06T16:32:22.738" v="55" actId="1035"/>
          <ac:grpSpMkLst>
            <pc:docMk/>
            <pc:sldMk cId="3490063953" sldId="2076137315"/>
            <ac:grpSpMk id="208" creationId="{3122C471-71F1-F148-979D-95A494ADDCD5}"/>
          </ac:grpSpMkLst>
        </pc:grp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3" creationId="{31A5A392-2583-D04C-8C92-353A8C6A16D2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4" creationId="{74D9BF0D-E04C-D74A-B217-6ABEFB3CBC13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37" creationId="{D2036007-CB7A-E84C-AE50-11304074DDF4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73" creationId="{FE6627C8-99E2-6741-934B-F96577031984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74" creationId="{5D8FB3BA-C0BD-834E-9352-4A3229C7C4C5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75" creationId="{D6AD478F-E9FA-B646-B2D9-4E452531F154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76" creationId="{7D01318A-9A25-F242-98C8-92243944BF59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79" creationId="{BC7C48E7-B3C1-CC43-9CB4-344045F7B4F4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25" creationId="{93E04E86-B98D-C049-9D24-BD185C7AF62E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34" creationId="{DE85AB0C-6C2E-F547-BA26-15470E3B0B9C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35" creationId="{B0B13B2D-C744-2748-B1FE-A8F6C10A73D9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36" creationId="{51BC6AF2-4909-F641-9CEC-1E63775F63FD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47" creationId="{00B0D0F3-5BAD-C948-B6A8-8A5269A93279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51" creationId="{4098FEAC-3F92-2047-B1A0-933E20174C3D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52" creationId="{D103B753-7287-2A45-9540-1045AB44C185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62" creationId="{86BCDDDC-B93E-F049-8D1A-D1E3466B1A8F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63" creationId="{0F9B0D9F-28F6-6F47-A759-70010FE87059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65" creationId="{A9FB316F-A32F-404B-98BB-E61297CEEAD3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72" creationId="{B95BDDC4-549B-AD45-8C52-648BF684A7D8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73" creationId="{532088DB-ED0B-5244-9641-6503479CB69D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84" creationId="{236EC158-FD0F-7A4C-9722-8878717D7534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85" creationId="{701DE642-7C76-A84C-9BAB-A854175C567A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86" creationId="{86296B9A-8250-934F-9C98-A48BFE1827D4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88" creationId="{845C4728-B326-6B42-A277-601F56D1317C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89" creationId="{7C9D5323-223F-404E-977C-1D56DED18A3D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90" creationId="{4912F51C-EEFD-DD4E-9C74-3E36718A67F5}"/>
          </ac:picMkLst>
        </pc:picChg>
        <pc:picChg chg="mod">
          <ac:chgData name="Ginny Dudek" userId="787f50d1-3b77-4512-bcfb-ca490ebc47cd" providerId="ADAL" clId="{330A51C3-5DE3-6145-BBE5-F4803B46D2A6}" dt="2022-01-06T16:32:22.738" v="55" actId="1035"/>
          <ac:picMkLst>
            <pc:docMk/>
            <pc:sldMk cId="3490063953" sldId="2076137315"/>
            <ac:picMk id="191" creationId="{3883982D-B54B-9447-B602-24DFE4331084}"/>
          </ac:picMkLst>
        </pc:pic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1" creationId="{4DC080C3-A32B-EE4A-BE07-7BA79838F63A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49" creationId="{9C30E81A-A54A-F042-8A45-765AAC54C0B6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52" creationId="{AF9D85F1-EBCF-A34D-AF01-516037416498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56" creationId="{6652041F-ED5E-7848-9FA0-A765B6ABE7D8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59" creationId="{74AD5C08-1BC1-8B4C-B18C-CDF7174EFB31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82" creationId="{B3BE62B7-65EE-7941-99E9-97642E0161E2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84" creationId="{5981E3C1-4D68-0D46-8EF0-3E195ADCEDA1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90" creationId="{659B0C19-1764-5848-9544-19F0047BFC85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06" creationId="{DC7C5284-2F2E-144B-A428-7ED34007164D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15" creationId="{8B6F4292-B696-4A4B-9D6A-D89F0856CB83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39" creationId="{11FA5F7E-9F11-8446-8974-2CFDEC2A2296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43" creationId="{3171206F-D72B-8E49-A741-9CDD9536DB6A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46" creationId="{8F0EC4B4-21A0-B548-A48E-A1D1972C0660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48" creationId="{5C437172-AD13-9340-BC61-2471DECA7B91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60" creationId="{26D33A7B-240D-8D47-B7E1-73077EAE42CA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81" creationId="{794E836D-6BF4-1247-8722-F5CB04AE70E4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182" creationId="{598D24BB-2E8B-A344-8884-C5E34611C678}"/>
          </ac:cxnSpMkLst>
        </pc:cxnChg>
        <pc:cxnChg chg="mod">
          <ac:chgData name="Ginny Dudek" userId="787f50d1-3b77-4512-bcfb-ca490ebc47cd" providerId="ADAL" clId="{330A51C3-5DE3-6145-BBE5-F4803B46D2A6}" dt="2022-01-06T16:32:22.738" v="55" actId="1035"/>
          <ac:cxnSpMkLst>
            <pc:docMk/>
            <pc:sldMk cId="3490063953" sldId="2076137315"/>
            <ac:cxnSpMk id="214" creationId="{BB6BD67C-ACB1-E247-8293-6EB57E8FF6B2}"/>
          </ac:cxnSpMkLst>
        </pc:cxnChg>
      </pc:sldChg>
      <pc:sldChg chg="modSp mod modClrScheme chgLayout">
        <pc:chgData name="Ginny Dudek" userId="787f50d1-3b77-4512-bcfb-ca490ebc47cd" providerId="ADAL" clId="{330A51C3-5DE3-6145-BBE5-F4803B46D2A6}" dt="2022-01-06T16:59:25.737" v="364" actId="1037"/>
        <pc:sldMkLst>
          <pc:docMk/>
          <pc:sldMk cId="1027105862" sldId="2076137316"/>
        </pc:sldMkLst>
        <pc:spChg chg="mod">
          <ac:chgData name="Ginny Dudek" userId="787f50d1-3b77-4512-bcfb-ca490ebc47cd" providerId="ADAL" clId="{330A51C3-5DE3-6145-BBE5-F4803B46D2A6}" dt="2022-01-06T16:39:17.071" v="103" actId="1035"/>
          <ac:spMkLst>
            <pc:docMk/>
            <pc:sldMk cId="1027105862" sldId="2076137316"/>
            <ac:spMk id="2" creationId="{624C3A9F-1CEC-034E-8633-0094BFAC5E5C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5" creationId="{DB92409B-6F11-3C42-B628-67BF0789D7E1}"/>
          </ac:spMkLst>
        </pc:spChg>
        <pc:spChg chg="mod ord">
          <ac:chgData name="Ginny Dudek" userId="787f50d1-3b77-4512-bcfb-ca490ebc47cd" providerId="ADAL" clId="{330A51C3-5DE3-6145-BBE5-F4803B46D2A6}" dt="2022-01-06T16:39:02.662" v="85" actId="113"/>
          <ac:spMkLst>
            <pc:docMk/>
            <pc:sldMk cId="1027105862" sldId="2076137316"/>
            <ac:spMk id="7" creationId="{72E910D2-BAD2-6B4B-8223-ECFC1F15CFBB}"/>
          </ac:spMkLst>
        </pc:spChg>
        <pc:spChg chg="mod ord">
          <ac:chgData name="Ginny Dudek" userId="787f50d1-3b77-4512-bcfb-ca490ebc47cd" providerId="ADAL" clId="{330A51C3-5DE3-6145-BBE5-F4803B46D2A6}" dt="2022-01-06T16:36:08.764" v="58" actId="700"/>
          <ac:spMkLst>
            <pc:docMk/>
            <pc:sldMk cId="1027105862" sldId="2076137316"/>
            <ac:spMk id="9" creationId="{27E2B201-8729-734C-9E55-91C6598BDE2B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0" creationId="{897EFA38-82DC-1649-BBFC-C66C62A8304B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7" creationId="{3AD76CBF-62BD-0941-B3CD-9C8BDB8587B0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8" creationId="{FA5D84F3-0FCB-AD4B-BD46-BCF19699B6B6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36" creationId="{2E6C0657-4096-0D40-9181-7AC7509FBB9A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68" creationId="{91B83FCB-35B7-D647-A1C9-8B8071C85E2A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72" creationId="{7B15F75C-2DF9-5F4E-8C25-217928C252C0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80" creationId="{D6D4D07D-1F0F-E943-8A36-199EF9827DAB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03" creationId="{A03F91FB-14BC-1649-842D-01620BB33284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04" creationId="{96B3E017-EF6D-844E-B26E-24B51EE106A4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05" creationId="{D6855ECD-5BC7-FA4C-88D8-566665ABC692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26" creationId="{FC7D2FFC-1856-5748-909E-8A257E88C014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28" creationId="{29E6BA15-6BC6-CD4B-85FD-B20BEFE8C346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29" creationId="{AC6611F5-9BF3-B44C-856F-77037FC8C401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33" creationId="{8507776F-220C-3C45-90A0-46F759809899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37" creationId="{65ACE2BF-0CD2-6C42-834C-C6A700FEB551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38" creationId="{C40AB806-B900-E64E-A6F3-2C6CB3B01D56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45" creationId="{90188C6A-7B50-9E4D-BA2A-202F456E7E54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47" creationId="{69A9D624-66B3-414A-BA64-1EAE29B2E10F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49" creationId="{17CFF2A2-DC78-7A4D-9C29-E1FA1F8E24F9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50" creationId="{62CAB48D-FE87-9441-BED5-CB645015EE3D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53" creationId="{D60B8DAC-9936-5241-BFE3-819C848CD452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54" creationId="{660D9FAB-2BDB-8F42-88FD-F04B719795B9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59" creationId="{4742978B-E1A1-E24A-B1B7-212F03AE2E60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61" creationId="{4789D388-CA8C-F041-B646-88A5EC3CC907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64" creationId="{7EC7AA4B-DA7E-7A48-94B6-C015137115C5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70" creationId="{2200137F-0F8A-5B4B-B19C-6DFAD5186DDF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71" creationId="{DE296E65-FA5B-7248-B6F0-FB734EA9D782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80" creationId="{014F03DD-571B-7344-8A7B-2D7BD7546B3D}"/>
          </ac:spMkLst>
        </pc:spChg>
        <pc:spChg chg="mod">
          <ac:chgData name="Ginny Dudek" userId="787f50d1-3b77-4512-bcfb-ca490ebc47cd" providerId="ADAL" clId="{330A51C3-5DE3-6145-BBE5-F4803B46D2A6}" dt="2022-01-06T16:38:56.005" v="84" actId="1038"/>
          <ac:spMkLst>
            <pc:docMk/>
            <pc:sldMk cId="1027105862" sldId="2076137316"/>
            <ac:spMk id="183" creationId="{B37B2F01-F6B1-3641-8199-FDCBFA507E52}"/>
          </ac:spMkLst>
        </pc:spChg>
        <pc:spChg chg="mod">
          <ac:chgData name="Ginny Dudek" userId="787f50d1-3b77-4512-bcfb-ca490ebc47cd" providerId="ADAL" clId="{330A51C3-5DE3-6145-BBE5-F4803B46D2A6}" dt="2022-01-06T16:59:25.737" v="364" actId="1037"/>
          <ac:spMkLst>
            <pc:docMk/>
            <pc:sldMk cId="1027105862" sldId="2076137316"/>
            <ac:spMk id="198" creationId="{A0AACDED-0309-2D4B-BE6B-7B1E3BB6BCF3}"/>
          </ac:spMkLst>
        </pc:spChg>
        <pc:spChg chg="mod">
          <ac:chgData name="Ginny Dudek" userId="787f50d1-3b77-4512-bcfb-ca490ebc47cd" providerId="ADAL" clId="{330A51C3-5DE3-6145-BBE5-F4803B46D2A6}" dt="2022-01-06T16:59:25.737" v="364" actId="1037"/>
          <ac:spMkLst>
            <pc:docMk/>
            <pc:sldMk cId="1027105862" sldId="2076137316"/>
            <ac:spMk id="199" creationId="{FDF2971D-80A2-7B47-AA0B-BE0046EB3B17}"/>
          </ac:spMkLst>
        </pc:spChg>
        <pc:spChg chg="mod">
          <ac:chgData name="Ginny Dudek" userId="787f50d1-3b77-4512-bcfb-ca490ebc47cd" providerId="ADAL" clId="{330A51C3-5DE3-6145-BBE5-F4803B46D2A6}" dt="2022-01-06T16:59:25.737" v="364" actId="1037"/>
          <ac:spMkLst>
            <pc:docMk/>
            <pc:sldMk cId="1027105862" sldId="2076137316"/>
            <ac:spMk id="212" creationId="{F7D821BB-ADAE-284E-B369-B57A379DE3BA}"/>
          </ac:spMkLst>
        </pc:spChg>
        <pc:spChg chg="mod">
          <ac:chgData name="Ginny Dudek" userId="787f50d1-3b77-4512-bcfb-ca490ebc47cd" providerId="ADAL" clId="{330A51C3-5DE3-6145-BBE5-F4803B46D2A6}" dt="2022-01-06T16:59:25.737" v="364" actId="1037"/>
          <ac:spMkLst>
            <pc:docMk/>
            <pc:sldMk cId="1027105862" sldId="2076137316"/>
            <ac:spMk id="213" creationId="{9303F75E-93D4-0E46-B0ED-759EC6A5B12D}"/>
          </ac:spMkLst>
        </pc:spChg>
        <pc:spChg chg="mod">
          <ac:chgData name="Ginny Dudek" userId="787f50d1-3b77-4512-bcfb-ca490ebc47cd" providerId="ADAL" clId="{330A51C3-5DE3-6145-BBE5-F4803B46D2A6}" dt="2022-01-06T16:59:25.737" v="364" actId="1037"/>
          <ac:spMkLst>
            <pc:docMk/>
            <pc:sldMk cId="1027105862" sldId="2076137316"/>
            <ac:spMk id="215" creationId="{22B6AAAF-CEA6-6F4A-B981-5A799A2338C1}"/>
          </ac:spMkLst>
        </pc:s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01" creationId="{221B1BB5-FF4E-7D4A-AAF1-DED8EB914A21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07" creationId="{A1C055D4-574B-CA4E-A1F0-3FD598C8B2A3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16" creationId="{24FA88FC-D542-774E-9F64-B802BB1AF3E9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30" creationId="{816980A2-FB8A-FB40-B4ED-7F2740423E80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40" creationId="{4358F665-B9E5-F54C-B48A-B225E6865F97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55" creationId="{8354FD9D-579A-4E4F-B516-BCFC53D90806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66" creationId="{5715FF9A-3EB9-FF46-A0D8-41FB86EF8A16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176" creationId="{9346D357-D132-584D-8363-8851E04CE775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200" creationId="{454522F3-81F7-E44F-9520-01CF274EDC4F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204" creationId="{507C579C-0EF0-DC47-92B1-C85706E5F6DB}"/>
          </ac:grpSpMkLst>
        </pc:grpChg>
        <pc:grpChg chg="mod">
          <ac:chgData name="Ginny Dudek" userId="787f50d1-3b77-4512-bcfb-ca490ebc47cd" providerId="ADAL" clId="{330A51C3-5DE3-6145-BBE5-F4803B46D2A6}" dt="2022-01-06T16:38:56.005" v="84" actId="1038"/>
          <ac:grpSpMkLst>
            <pc:docMk/>
            <pc:sldMk cId="1027105862" sldId="2076137316"/>
            <ac:grpSpMk id="208" creationId="{3122C471-71F1-F148-979D-95A494ADDCD5}"/>
          </ac:grpSpMkLst>
        </pc:grp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3" creationId="{31A5A392-2583-D04C-8C92-353A8C6A16D2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4" creationId="{74D9BF0D-E04C-D74A-B217-6ABEFB3CBC13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37" creationId="{D2036007-CB7A-E84C-AE50-11304074DDF4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73" creationId="{FE6627C8-99E2-6741-934B-F96577031984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74" creationId="{5D8FB3BA-C0BD-834E-9352-4A3229C7C4C5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75" creationId="{D6AD478F-E9FA-B646-B2D9-4E452531F154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76" creationId="{7D01318A-9A25-F242-98C8-92243944BF59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79" creationId="{BC7C48E7-B3C1-CC43-9CB4-344045F7B4F4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25" creationId="{93E04E86-B98D-C049-9D24-BD185C7AF62E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34" creationId="{DE85AB0C-6C2E-F547-BA26-15470E3B0B9C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35" creationId="{B0B13B2D-C744-2748-B1FE-A8F6C10A73D9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36" creationId="{51BC6AF2-4909-F641-9CEC-1E63775F63FD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51" creationId="{4098FEAC-3F92-2047-B1A0-933E20174C3D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52" creationId="{D103B753-7287-2A45-9540-1045AB44C185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62" creationId="{86BCDDDC-B93E-F049-8D1A-D1E3466B1A8F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63" creationId="{0F9B0D9F-28F6-6F47-A759-70010FE87059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72" creationId="{B95BDDC4-549B-AD45-8C52-648BF684A7D8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73" creationId="{532088DB-ED0B-5244-9641-6503479CB69D}"/>
          </ac:picMkLst>
        </pc:picChg>
        <pc:picChg chg="mod">
          <ac:chgData name="Ginny Dudek" userId="787f50d1-3b77-4512-bcfb-ca490ebc47cd" providerId="ADAL" clId="{330A51C3-5DE3-6145-BBE5-F4803B46D2A6}" dt="2022-01-06T16:36:29.164" v="77" actId="1036"/>
          <ac:picMkLst>
            <pc:docMk/>
            <pc:sldMk cId="1027105862" sldId="2076137316"/>
            <ac:picMk id="174" creationId="{F9A8D19D-FDD6-F648-91A8-1346E11ED91C}"/>
          </ac:picMkLst>
        </pc:picChg>
        <pc:picChg chg="mod">
          <ac:chgData name="Ginny Dudek" userId="787f50d1-3b77-4512-bcfb-ca490ebc47cd" providerId="ADAL" clId="{330A51C3-5DE3-6145-BBE5-F4803B46D2A6}" dt="2022-01-06T16:36:29.164" v="77" actId="1036"/>
          <ac:picMkLst>
            <pc:docMk/>
            <pc:sldMk cId="1027105862" sldId="2076137316"/>
            <ac:picMk id="175" creationId="{0C6DB2DE-C4D6-D242-BE9B-413A04674599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84" creationId="{236EC158-FD0F-7A4C-9722-8878717D7534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85" creationId="{701DE642-7C76-A84C-9BAB-A854175C567A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86" creationId="{86296B9A-8250-934F-9C98-A48BFE1827D4}"/>
          </ac:picMkLst>
        </pc:picChg>
        <pc:picChg chg="mod">
          <ac:chgData name="Ginny Dudek" userId="787f50d1-3b77-4512-bcfb-ca490ebc47cd" providerId="ADAL" clId="{330A51C3-5DE3-6145-BBE5-F4803B46D2A6}" dt="2022-01-06T16:36:29.164" v="77" actId="1036"/>
          <ac:picMkLst>
            <pc:docMk/>
            <pc:sldMk cId="1027105862" sldId="2076137316"/>
            <ac:picMk id="187" creationId="{7C7764BE-8AEF-DC42-A699-1610F68DA884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88" creationId="{845C4728-B326-6B42-A277-601F56D1317C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89" creationId="{7C9D5323-223F-404E-977C-1D56DED18A3D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90" creationId="{4912F51C-EEFD-DD4E-9C74-3E36718A67F5}"/>
          </ac:picMkLst>
        </pc:picChg>
        <pc:picChg chg="mod">
          <ac:chgData name="Ginny Dudek" userId="787f50d1-3b77-4512-bcfb-ca490ebc47cd" providerId="ADAL" clId="{330A51C3-5DE3-6145-BBE5-F4803B46D2A6}" dt="2022-01-06T16:38:56.005" v="84" actId="1038"/>
          <ac:picMkLst>
            <pc:docMk/>
            <pc:sldMk cId="1027105862" sldId="2076137316"/>
            <ac:picMk id="191" creationId="{3883982D-B54B-9447-B602-24DFE4331084}"/>
          </ac:picMkLst>
        </pc:picChg>
        <pc:picChg chg="mod">
          <ac:chgData name="Ginny Dudek" userId="787f50d1-3b77-4512-bcfb-ca490ebc47cd" providerId="ADAL" clId="{330A51C3-5DE3-6145-BBE5-F4803B46D2A6}" dt="2022-01-06T16:36:29.164" v="77" actId="1036"/>
          <ac:picMkLst>
            <pc:docMk/>
            <pc:sldMk cId="1027105862" sldId="2076137316"/>
            <ac:picMk id="196" creationId="{033119B5-6099-6046-8A17-D72964C69391}"/>
          </ac:picMkLst>
        </pc:pic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1" creationId="{4DC080C3-A32B-EE4A-BE07-7BA79838F63A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49" creationId="{9C30E81A-A54A-F042-8A45-765AAC54C0B6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52" creationId="{AF9D85F1-EBCF-A34D-AF01-516037416498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56" creationId="{6652041F-ED5E-7848-9FA0-A765B6ABE7D8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59" creationId="{74AD5C08-1BC1-8B4C-B18C-CDF7174EFB31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82" creationId="{B3BE62B7-65EE-7941-99E9-97642E0161E2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84" creationId="{5981E3C1-4D68-0D46-8EF0-3E195ADCEDA1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90" creationId="{659B0C19-1764-5848-9544-19F0047BFC85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06" creationId="{DC7C5284-2F2E-144B-A428-7ED34007164D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15" creationId="{8B6F4292-B696-4A4B-9D6A-D89F0856CB83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39" creationId="{11FA5F7E-9F11-8446-8974-2CFDEC2A2296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43" creationId="{3171206F-D72B-8E49-A741-9CDD9536DB6A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46" creationId="{8F0EC4B4-21A0-B548-A48E-A1D1972C0660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48" creationId="{5C437172-AD13-9340-BC61-2471DECA7B91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60" creationId="{26D33A7B-240D-8D47-B7E1-73077EAE42CA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81" creationId="{794E836D-6BF4-1247-8722-F5CB04AE70E4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182" creationId="{598D24BB-2E8B-A344-8884-C5E34611C678}"/>
          </ac:cxnSpMkLst>
        </pc:cxnChg>
        <pc:cxnChg chg="mod">
          <ac:chgData name="Ginny Dudek" userId="787f50d1-3b77-4512-bcfb-ca490ebc47cd" providerId="ADAL" clId="{330A51C3-5DE3-6145-BBE5-F4803B46D2A6}" dt="2022-01-06T16:38:56.005" v="84" actId="1038"/>
          <ac:cxnSpMkLst>
            <pc:docMk/>
            <pc:sldMk cId="1027105862" sldId="2076137316"/>
            <ac:cxnSpMk id="214" creationId="{BB6BD67C-ACB1-E247-8293-6EB57E8FF6B2}"/>
          </ac:cxnSpMkLst>
        </pc:cxnChg>
      </pc:sldChg>
      <pc:sldChg chg="modSp mod modClrScheme chgLayout">
        <pc:chgData name="Ginny Dudek" userId="787f50d1-3b77-4512-bcfb-ca490ebc47cd" providerId="ADAL" clId="{330A51C3-5DE3-6145-BBE5-F4803B46D2A6}" dt="2022-01-06T16:42:55.113" v="156" actId="1076"/>
        <pc:sldMkLst>
          <pc:docMk/>
          <pc:sldMk cId="1136979459" sldId="2076137317"/>
        </pc:sldMkLst>
        <pc:spChg chg="mod">
          <ac:chgData name="Ginny Dudek" userId="787f50d1-3b77-4512-bcfb-ca490ebc47cd" providerId="ADAL" clId="{330A51C3-5DE3-6145-BBE5-F4803B46D2A6}" dt="2022-01-06T16:42:55.113" v="156" actId="1076"/>
          <ac:spMkLst>
            <pc:docMk/>
            <pc:sldMk cId="1136979459" sldId="2076137317"/>
            <ac:spMk id="2" creationId="{624C3A9F-1CEC-034E-8633-0094BFAC5E5C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5" creationId="{DB92409B-6F11-3C42-B628-67BF0789D7E1}"/>
          </ac:spMkLst>
        </pc:spChg>
        <pc:spChg chg="mod ord">
          <ac:chgData name="Ginny Dudek" userId="787f50d1-3b77-4512-bcfb-ca490ebc47cd" providerId="ADAL" clId="{330A51C3-5DE3-6145-BBE5-F4803B46D2A6}" dt="2022-01-06T16:41:03.877" v="155" actId="113"/>
          <ac:spMkLst>
            <pc:docMk/>
            <pc:sldMk cId="1136979459" sldId="2076137317"/>
            <ac:spMk id="7" creationId="{72E910D2-BAD2-6B4B-8223-ECFC1F15CFBB}"/>
          </ac:spMkLst>
        </pc:spChg>
        <pc:spChg chg="mod ord">
          <ac:chgData name="Ginny Dudek" userId="787f50d1-3b77-4512-bcfb-ca490ebc47cd" providerId="ADAL" clId="{330A51C3-5DE3-6145-BBE5-F4803B46D2A6}" dt="2022-01-06T16:39:30.174" v="104" actId="700"/>
          <ac:spMkLst>
            <pc:docMk/>
            <pc:sldMk cId="1136979459" sldId="2076137317"/>
            <ac:spMk id="9" creationId="{27E2B201-8729-734C-9E55-91C6598BDE2B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0" creationId="{897EFA38-82DC-1649-BBFC-C66C62A8304B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7" creationId="{3AD76CBF-62BD-0941-B3CD-9C8BDB8587B0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8" creationId="{FA5D84F3-0FCB-AD4B-BD46-BCF19699B6B6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36" creationId="{2E6C0657-4096-0D40-9181-7AC7509FBB9A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68" creationId="{91B83FCB-35B7-D647-A1C9-8B8071C85E2A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72" creationId="{7B15F75C-2DF9-5F4E-8C25-217928C252C0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78" creationId="{04DA1592-554F-8B46-A123-9D37B022353F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80" creationId="{D6D4D07D-1F0F-E943-8A36-199EF9827DAB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03" creationId="{A03F91FB-14BC-1649-842D-01620BB33284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04" creationId="{96B3E017-EF6D-844E-B26E-24B51EE106A4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05" creationId="{D6855ECD-5BC7-FA4C-88D8-566665ABC692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26" creationId="{FC7D2FFC-1856-5748-909E-8A257E88C014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28" creationId="{29E6BA15-6BC6-CD4B-85FD-B20BEFE8C346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29" creationId="{AC6611F5-9BF3-B44C-856F-77037FC8C401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33" creationId="{8507776F-220C-3C45-90A0-46F759809899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37" creationId="{65ACE2BF-0CD2-6C42-834C-C6A700FEB551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38" creationId="{C40AB806-B900-E64E-A6F3-2C6CB3B01D56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45" creationId="{90188C6A-7B50-9E4D-BA2A-202F456E7E54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49" creationId="{17CFF2A2-DC78-7A4D-9C29-E1FA1F8E24F9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50" creationId="{62CAB48D-FE87-9441-BED5-CB645015EE3D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53" creationId="{D60B8DAC-9936-5241-BFE3-819C848CD452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54" creationId="{660D9FAB-2BDB-8F42-88FD-F04B719795B9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59" creationId="{4742978B-E1A1-E24A-B1B7-212F03AE2E60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61" creationId="{4789D388-CA8C-F041-B646-88A5EC3CC907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64" creationId="{7EC7AA4B-DA7E-7A48-94B6-C015137115C5}"/>
          </ac:spMkLst>
        </pc:spChg>
        <pc:spChg chg="mod">
          <ac:chgData name="Ginny Dudek" userId="787f50d1-3b77-4512-bcfb-ca490ebc47cd" providerId="ADAL" clId="{330A51C3-5DE3-6145-BBE5-F4803B46D2A6}" dt="2022-01-06T16:40:50.543" v="153" actId="1037"/>
          <ac:spMkLst>
            <pc:docMk/>
            <pc:sldMk cId="1136979459" sldId="2076137317"/>
            <ac:spMk id="165" creationId="{5B93102F-402E-364A-91D8-B628B51AD615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70" creationId="{2200137F-0F8A-5B4B-B19C-6DFAD5186DDF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71" creationId="{DE296E65-FA5B-7248-B6F0-FB734EA9D782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80" creationId="{014F03DD-571B-7344-8A7B-2D7BD7546B3D}"/>
          </ac:spMkLst>
        </pc:spChg>
        <pc:spChg chg="mod">
          <ac:chgData name="Ginny Dudek" userId="787f50d1-3b77-4512-bcfb-ca490ebc47cd" providerId="ADAL" clId="{330A51C3-5DE3-6145-BBE5-F4803B46D2A6}" dt="2022-01-06T16:40:27.545" v="149" actId="1036"/>
          <ac:spMkLst>
            <pc:docMk/>
            <pc:sldMk cId="1136979459" sldId="2076137317"/>
            <ac:spMk id="183" creationId="{B37B2F01-F6B1-3641-8199-FDCBFA507E52}"/>
          </ac:spMkLst>
        </pc:spChg>
        <pc:spChg chg="mod">
          <ac:chgData name="Ginny Dudek" userId="787f50d1-3b77-4512-bcfb-ca490ebc47cd" providerId="ADAL" clId="{330A51C3-5DE3-6145-BBE5-F4803B46D2A6}" dt="2022-01-06T16:40:50.543" v="153" actId="1037"/>
          <ac:spMkLst>
            <pc:docMk/>
            <pc:sldMk cId="1136979459" sldId="2076137317"/>
            <ac:spMk id="216" creationId="{A194F5BD-2E54-E54C-B68F-3BD73D412C3B}"/>
          </ac:spMkLst>
        </pc:spChg>
        <pc:spChg chg="mod">
          <ac:chgData name="Ginny Dudek" userId="787f50d1-3b77-4512-bcfb-ca490ebc47cd" providerId="ADAL" clId="{330A51C3-5DE3-6145-BBE5-F4803B46D2A6}" dt="2022-01-06T16:40:50.543" v="153" actId="1037"/>
          <ac:spMkLst>
            <pc:docMk/>
            <pc:sldMk cId="1136979459" sldId="2076137317"/>
            <ac:spMk id="217" creationId="{3A9603F2-2621-B944-8D58-7F86C72DE465}"/>
          </ac:spMkLst>
        </pc:spChg>
        <pc:spChg chg="mod">
          <ac:chgData name="Ginny Dudek" userId="787f50d1-3b77-4512-bcfb-ca490ebc47cd" providerId="ADAL" clId="{330A51C3-5DE3-6145-BBE5-F4803B46D2A6}" dt="2022-01-06T16:40:50.543" v="153" actId="1037"/>
          <ac:spMkLst>
            <pc:docMk/>
            <pc:sldMk cId="1136979459" sldId="2076137317"/>
            <ac:spMk id="218" creationId="{B623130C-92A4-A343-8B80-C1D92AEF4C0A}"/>
          </ac:spMkLst>
        </pc:s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01" creationId="{221B1BB5-FF4E-7D4A-AAF1-DED8EB914A21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07" creationId="{A1C055D4-574B-CA4E-A1F0-3FD598C8B2A3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16" creationId="{24FA88FC-D542-774E-9F64-B802BB1AF3E9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30" creationId="{816980A2-FB8A-FB40-B4ED-7F2740423E80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40" creationId="{4358F665-B9E5-F54C-B48A-B225E6865F97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55" creationId="{8354FD9D-579A-4E4F-B516-BCFC53D90806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66" creationId="{5715FF9A-3EB9-FF46-A0D8-41FB86EF8A16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176" creationId="{9346D357-D132-584D-8363-8851E04CE775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200" creationId="{454522F3-81F7-E44F-9520-01CF274EDC4F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204" creationId="{507C579C-0EF0-DC47-92B1-C85706E5F6DB}"/>
          </ac:grpSpMkLst>
        </pc:grpChg>
        <pc:grpChg chg="mod">
          <ac:chgData name="Ginny Dudek" userId="787f50d1-3b77-4512-bcfb-ca490ebc47cd" providerId="ADAL" clId="{330A51C3-5DE3-6145-BBE5-F4803B46D2A6}" dt="2022-01-06T16:40:27.545" v="149" actId="1036"/>
          <ac:grpSpMkLst>
            <pc:docMk/>
            <pc:sldMk cId="1136979459" sldId="2076137317"/>
            <ac:grpSpMk id="208" creationId="{3122C471-71F1-F148-979D-95A494ADDCD5}"/>
          </ac:grpSpMkLst>
        </pc:grp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3" creationId="{31A5A392-2583-D04C-8C92-353A8C6A16D2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4" creationId="{74D9BF0D-E04C-D74A-B217-6ABEFB3CBC13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37" creationId="{D2036007-CB7A-E84C-AE50-11304074DDF4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73" creationId="{FE6627C8-99E2-6741-934B-F96577031984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74" creationId="{5D8FB3BA-C0BD-834E-9352-4A3229C7C4C5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75" creationId="{D6AD478F-E9FA-B646-B2D9-4E452531F154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76" creationId="{7D01318A-9A25-F242-98C8-92243944BF59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79" creationId="{BC7C48E7-B3C1-CC43-9CB4-344045F7B4F4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25" creationId="{93E04E86-B98D-C049-9D24-BD185C7AF62E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34" creationId="{DE85AB0C-6C2E-F547-BA26-15470E3B0B9C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35" creationId="{B0B13B2D-C744-2748-B1FE-A8F6C10A73D9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36" creationId="{51BC6AF2-4909-F641-9CEC-1E63775F63FD}"/>
          </ac:picMkLst>
        </pc:picChg>
        <pc:picChg chg="mod">
          <ac:chgData name="Ginny Dudek" userId="787f50d1-3b77-4512-bcfb-ca490ebc47cd" providerId="ADAL" clId="{330A51C3-5DE3-6145-BBE5-F4803B46D2A6}" dt="2022-01-06T16:40:50.543" v="153" actId="1037"/>
          <ac:picMkLst>
            <pc:docMk/>
            <pc:sldMk cId="1136979459" sldId="2076137317"/>
            <ac:picMk id="147" creationId="{BA497BA0-8773-314D-B413-E6490FDB3F27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51" creationId="{4098FEAC-3F92-2047-B1A0-933E20174C3D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52" creationId="{D103B753-7287-2A45-9540-1045AB44C185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62" creationId="{86BCDDDC-B93E-F049-8D1A-D1E3466B1A8F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63" creationId="{0F9B0D9F-28F6-6F47-A759-70010FE87059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72" creationId="{B95BDDC4-549B-AD45-8C52-648BF684A7D8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73" creationId="{532088DB-ED0B-5244-9641-6503479CB69D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84" creationId="{236EC158-FD0F-7A4C-9722-8878717D7534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85" creationId="{701DE642-7C76-A84C-9BAB-A854175C567A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86" creationId="{86296B9A-8250-934F-9C98-A48BFE1827D4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88" creationId="{845C4728-B326-6B42-A277-601F56D1317C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89" creationId="{7C9D5323-223F-404E-977C-1D56DED18A3D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90" creationId="{4912F51C-EEFD-DD4E-9C74-3E36718A67F5}"/>
          </ac:picMkLst>
        </pc:picChg>
        <pc:picChg chg="mod">
          <ac:chgData name="Ginny Dudek" userId="787f50d1-3b77-4512-bcfb-ca490ebc47cd" providerId="ADAL" clId="{330A51C3-5DE3-6145-BBE5-F4803B46D2A6}" dt="2022-01-06T16:40:27.545" v="149" actId="1036"/>
          <ac:picMkLst>
            <pc:docMk/>
            <pc:sldMk cId="1136979459" sldId="2076137317"/>
            <ac:picMk id="191" creationId="{3883982D-B54B-9447-B602-24DFE4331084}"/>
          </ac:picMkLst>
        </pc:pic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1" creationId="{4DC080C3-A32B-EE4A-BE07-7BA79838F63A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49" creationId="{9C30E81A-A54A-F042-8A45-765AAC54C0B6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52" creationId="{AF9D85F1-EBCF-A34D-AF01-516037416498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56" creationId="{6652041F-ED5E-7848-9FA0-A765B6ABE7D8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59" creationId="{74AD5C08-1BC1-8B4C-B18C-CDF7174EFB31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82" creationId="{B3BE62B7-65EE-7941-99E9-97642E0161E2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84" creationId="{5981E3C1-4D68-0D46-8EF0-3E195ADCEDA1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90" creationId="{659B0C19-1764-5848-9544-19F0047BFC85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06" creationId="{DC7C5284-2F2E-144B-A428-7ED34007164D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15" creationId="{8B6F4292-B696-4A4B-9D6A-D89F0856CB83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39" creationId="{11FA5F7E-9F11-8446-8974-2CFDEC2A2296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43" creationId="{3171206F-D72B-8E49-A741-9CDD9536DB6A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46" creationId="{8F0EC4B4-21A0-B548-A48E-A1D1972C0660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48" creationId="{5C437172-AD13-9340-BC61-2471DECA7B91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60" creationId="{26D33A7B-240D-8D47-B7E1-73077EAE42CA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81" creationId="{794E836D-6BF4-1247-8722-F5CB04AE70E4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182" creationId="{598D24BB-2E8B-A344-8884-C5E34611C678}"/>
          </ac:cxnSpMkLst>
        </pc:cxnChg>
        <pc:cxnChg chg="mod">
          <ac:chgData name="Ginny Dudek" userId="787f50d1-3b77-4512-bcfb-ca490ebc47cd" providerId="ADAL" clId="{330A51C3-5DE3-6145-BBE5-F4803B46D2A6}" dt="2022-01-06T16:40:27.545" v="149" actId="1036"/>
          <ac:cxnSpMkLst>
            <pc:docMk/>
            <pc:sldMk cId="1136979459" sldId="2076137317"/>
            <ac:cxnSpMk id="214" creationId="{BB6BD67C-ACB1-E247-8293-6EB57E8FF6B2}"/>
          </ac:cxnSpMkLst>
        </pc:cxnChg>
      </pc:sldChg>
      <pc:sldChg chg="addSp delSp modSp mod modClrScheme chgLayout">
        <pc:chgData name="Ginny Dudek" userId="787f50d1-3b77-4512-bcfb-ca490ebc47cd" providerId="ADAL" clId="{330A51C3-5DE3-6145-BBE5-F4803B46D2A6}" dt="2022-01-06T16:57:14.927" v="358" actId="20577"/>
        <pc:sldMkLst>
          <pc:docMk/>
          <pc:sldMk cId="1427722413" sldId="2076137320"/>
        </pc:sldMkLst>
        <pc:spChg chg="add del mod ord">
          <ac:chgData name="Ginny Dudek" userId="787f50d1-3b77-4512-bcfb-ca490ebc47cd" providerId="ADAL" clId="{330A51C3-5DE3-6145-BBE5-F4803B46D2A6}" dt="2022-01-06T16:30:06.321" v="24" actId="478"/>
          <ac:spMkLst>
            <pc:docMk/>
            <pc:sldMk cId="1427722413" sldId="2076137320"/>
            <ac:spMk id="2" creationId="{1367030E-FA4D-2E45-B911-3073EE952475}"/>
          </ac:spMkLst>
        </pc:spChg>
        <pc:spChg chg="mod ord">
          <ac:chgData name="Ginny Dudek" userId="787f50d1-3b77-4512-bcfb-ca490ebc47cd" providerId="ADAL" clId="{330A51C3-5DE3-6145-BBE5-F4803B46D2A6}" dt="2022-01-06T16:30:02.180" v="23" actId="700"/>
          <ac:spMkLst>
            <pc:docMk/>
            <pc:sldMk cId="1427722413" sldId="2076137320"/>
            <ac:spMk id="4" creationId="{F64634AA-515F-7C47-B283-32BAE58855AE}"/>
          </ac:spMkLst>
        </pc:spChg>
        <pc:spChg chg="mod ord">
          <ac:chgData name="Ginny Dudek" userId="787f50d1-3b77-4512-bcfb-ca490ebc47cd" providerId="ADAL" clId="{330A51C3-5DE3-6145-BBE5-F4803B46D2A6}" dt="2022-01-06T16:30:02.180" v="23" actId="700"/>
          <ac:spMkLst>
            <pc:docMk/>
            <pc:sldMk cId="1427722413" sldId="2076137320"/>
            <ac:spMk id="8" creationId="{76D79612-5ECB-054C-8F12-EF459D4A1CCA}"/>
          </ac:spMkLst>
        </pc:spChg>
        <pc:spChg chg="mod">
          <ac:chgData name="Ginny Dudek" userId="787f50d1-3b77-4512-bcfb-ca490ebc47cd" providerId="ADAL" clId="{330A51C3-5DE3-6145-BBE5-F4803B46D2A6}" dt="2022-01-06T16:57:14.927" v="358" actId="20577"/>
          <ac:spMkLst>
            <pc:docMk/>
            <pc:sldMk cId="1427722413" sldId="2076137320"/>
            <ac:spMk id="184" creationId="{A7509BAE-905E-2A4C-8E16-0D0489EF7850}"/>
          </ac:spMkLst>
        </pc:spChg>
        <pc:spChg chg="mod">
          <ac:chgData name="Ginny Dudek" userId="787f50d1-3b77-4512-bcfb-ca490ebc47cd" providerId="ADAL" clId="{330A51C3-5DE3-6145-BBE5-F4803B46D2A6}" dt="2022-01-06T16:56:26.565" v="350" actId="1037"/>
          <ac:spMkLst>
            <pc:docMk/>
            <pc:sldMk cId="1427722413" sldId="2076137320"/>
            <ac:spMk id="241" creationId="{FFEB6DF2-51E8-BF4D-AECB-62CFA5B64D71}"/>
          </ac:spMkLst>
        </pc:spChg>
        <pc:spChg chg="mod">
          <ac:chgData name="Ginny Dudek" userId="787f50d1-3b77-4512-bcfb-ca490ebc47cd" providerId="ADAL" clId="{330A51C3-5DE3-6145-BBE5-F4803B46D2A6}" dt="2022-01-06T16:56:34.320" v="354" actId="6549"/>
          <ac:spMkLst>
            <pc:docMk/>
            <pc:sldMk cId="1427722413" sldId="2076137320"/>
            <ac:spMk id="269" creationId="{98A86F62-7702-1746-A181-5362003950E2}"/>
          </ac:spMkLst>
        </pc:spChg>
        <pc:spChg chg="mod">
          <ac:chgData name="Ginny Dudek" userId="787f50d1-3b77-4512-bcfb-ca490ebc47cd" providerId="ADAL" clId="{330A51C3-5DE3-6145-BBE5-F4803B46D2A6}" dt="2022-01-06T16:56:39.825" v="356" actId="6549"/>
          <ac:spMkLst>
            <pc:docMk/>
            <pc:sldMk cId="1427722413" sldId="2076137320"/>
            <ac:spMk id="270" creationId="{9F3EC075-A4F1-ED4D-A7FE-3717108F1145}"/>
          </ac:spMkLst>
        </pc:spChg>
        <pc:spChg chg="mod">
          <ac:chgData name="Ginny Dudek" userId="787f50d1-3b77-4512-bcfb-ca490ebc47cd" providerId="ADAL" clId="{330A51C3-5DE3-6145-BBE5-F4803B46D2A6}" dt="2022-01-06T16:51:51.872" v="303" actId="1038"/>
          <ac:spMkLst>
            <pc:docMk/>
            <pc:sldMk cId="1427722413" sldId="2076137320"/>
            <ac:spMk id="272" creationId="{8B9B37FF-3D87-F346-A4A6-9FC44F6F79B6}"/>
          </ac:spMkLst>
        </pc:spChg>
        <pc:spChg chg="mod">
          <ac:chgData name="Ginny Dudek" userId="787f50d1-3b77-4512-bcfb-ca490ebc47cd" providerId="ADAL" clId="{330A51C3-5DE3-6145-BBE5-F4803B46D2A6}" dt="2022-01-06T16:55:45.811" v="346" actId="1037"/>
          <ac:spMkLst>
            <pc:docMk/>
            <pc:sldMk cId="1427722413" sldId="2076137320"/>
            <ac:spMk id="367" creationId="{08E84DD8-CF91-514D-A836-24EE167FED17}"/>
          </ac:spMkLst>
        </pc:spChg>
        <pc:spChg chg="mod">
          <ac:chgData name="Ginny Dudek" userId="787f50d1-3b77-4512-bcfb-ca490ebc47cd" providerId="ADAL" clId="{330A51C3-5DE3-6145-BBE5-F4803B46D2A6}" dt="2022-01-06T16:55:38.612" v="342" actId="1036"/>
          <ac:spMkLst>
            <pc:docMk/>
            <pc:sldMk cId="1427722413" sldId="2076137320"/>
            <ac:spMk id="368" creationId="{63428D4A-710C-E14F-9F98-B8328EC47E87}"/>
          </ac:spMkLst>
        </pc:spChg>
      </pc:sldChg>
      <pc:sldMasterChg chg="del delSldLayout">
        <pc:chgData name="Ginny Dudek" userId="787f50d1-3b77-4512-bcfb-ca490ebc47cd" providerId="ADAL" clId="{330A51C3-5DE3-6145-BBE5-F4803B46D2A6}" dt="2022-01-06T16:10:14.412" v="12" actId="2696"/>
        <pc:sldMasterMkLst>
          <pc:docMk/>
          <pc:sldMasterMk cId="4285053139" sldId="2147483745"/>
        </pc:sldMasterMkLst>
        <pc:sldLayoutChg chg="del">
          <pc:chgData name="Ginny Dudek" userId="787f50d1-3b77-4512-bcfb-ca490ebc47cd" providerId="ADAL" clId="{330A51C3-5DE3-6145-BBE5-F4803B46D2A6}" dt="2022-01-06T16:10:14.368" v="1" actId="2696"/>
          <pc:sldLayoutMkLst>
            <pc:docMk/>
            <pc:sldMasterMk cId="4285053139" sldId="2147483745"/>
            <pc:sldLayoutMk cId="1171989600" sldId="2147483746"/>
          </pc:sldLayoutMkLst>
        </pc:sldLayoutChg>
        <pc:sldLayoutChg chg="del">
          <pc:chgData name="Ginny Dudek" userId="787f50d1-3b77-4512-bcfb-ca490ebc47cd" providerId="ADAL" clId="{330A51C3-5DE3-6145-BBE5-F4803B46D2A6}" dt="2022-01-06T16:10:14.370" v="2" actId="2696"/>
          <pc:sldLayoutMkLst>
            <pc:docMk/>
            <pc:sldMasterMk cId="4285053139" sldId="2147483745"/>
            <pc:sldLayoutMk cId="1836368000" sldId="2147483747"/>
          </pc:sldLayoutMkLst>
        </pc:sldLayoutChg>
        <pc:sldLayoutChg chg="del">
          <pc:chgData name="Ginny Dudek" userId="787f50d1-3b77-4512-bcfb-ca490ebc47cd" providerId="ADAL" clId="{330A51C3-5DE3-6145-BBE5-F4803B46D2A6}" dt="2022-01-06T16:10:14.372" v="3" actId="2696"/>
          <pc:sldLayoutMkLst>
            <pc:docMk/>
            <pc:sldMasterMk cId="4285053139" sldId="2147483745"/>
            <pc:sldLayoutMk cId="1529831330" sldId="2147483748"/>
          </pc:sldLayoutMkLst>
        </pc:sldLayoutChg>
        <pc:sldLayoutChg chg="del">
          <pc:chgData name="Ginny Dudek" userId="787f50d1-3b77-4512-bcfb-ca490ebc47cd" providerId="ADAL" clId="{330A51C3-5DE3-6145-BBE5-F4803B46D2A6}" dt="2022-01-06T16:10:14.373" v="4" actId="2696"/>
          <pc:sldLayoutMkLst>
            <pc:docMk/>
            <pc:sldMasterMk cId="4285053139" sldId="2147483745"/>
            <pc:sldLayoutMk cId="4016775561" sldId="2147483749"/>
          </pc:sldLayoutMkLst>
        </pc:sldLayoutChg>
        <pc:sldLayoutChg chg="del">
          <pc:chgData name="Ginny Dudek" userId="787f50d1-3b77-4512-bcfb-ca490ebc47cd" providerId="ADAL" clId="{330A51C3-5DE3-6145-BBE5-F4803B46D2A6}" dt="2022-01-06T16:10:14.374" v="5" actId="2696"/>
          <pc:sldLayoutMkLst>
            <pc:docMk/>
            <pc:sldMasterMk cId="4285053139" sldId="2147483745"/>
            <pc:sldLayoutMk cId="2903455569" sldId="2147483750"/>
          </pc:sldLayoutMkLst>
        </pc:sldLayoutChg>
        <pc:sldLayoutChg chg="del">
          <pc:chgData name="Ginny Dudek" userId="787f50d1-3b77-4512-bcfb-ca490ebc47cd" providerId="ADAL" clId="{330A51C3-5DE3-6145-BBE5-F4803B46D2A6}" dt="2022-01-06T16:10:14.375" v="6" actId="2696"/>
          <pc:sldLayoutMkLst>
            <pc:docMk/>
            <pc:sldMasterMk cId="4285053139" sldId="2147483745"/>
            <pc:sldLayoutMk cId="2037668852" sldId="2147483751"/>
          </pc:sldLayoutMkLst>
        </pc:sldLayoutChg>
        <pc:sldLayoutChg chg="del">
          <pc:chgData name="Ginny Dudek" userId="787f50d1-3b77-4512-bcfb-ca490ebc47cd" providerId="ADAL" clId="{330A51C3-5DE3-6145-BBE5-F4803B46D2A6}" dt="2022-01-06T16:10:14.376" v="7" actId="2696"/>
          <pc:sldLayoutMkLst>
            <pc:docMk/>
            <pc:sldMasterMk cId="4285053139" sldId="2147483745"/>
            <pc:sldLayoutMk cId="2269381797" sldId="2147483752"/>
          </pc:sldLayoutMkLst>
        </pc:sldLayoutChg>
        <pc:sldLayoutChg chg="del">
          <pc:chgData name="Ginny Dudek" userId="787f50d1-3b77-4512-bcfb-ca490ebc47cd" providerId="ADAL" clId="{330A51C3-5DE3-6145-BBE5-F4803B46D2A6}" dt="2022-01-06T16:10:14.377" v="8" actId="2696"/>
          <pc:sldLayoutMkLst>
            <pc:docMk/>
            <pc:sldMasterMk cId="4285053139" sldId="2147483745"/>
            <pc:sldLayoutMk cId="1566943833" sldId="2147483753"/>
          </pc:sldLayoutMkLst>
        </pc:sldLayoutChg>
        <pc:sldLayoutChg chg="del">
          <pc:chgData name="Ginny Dudek" userId="787f50d1-3b77-4512-bcfb-ca490ebc47cd" providerId="ADAL" clId="{330A51C3-5DE3-6145-BBE5-F4803B46D2A6}" dt="2022-01-06T16:10:14.378" v="9" actId="2696"/>
          <pc:sldLayoutMkLst>
            <pc:docMk/>
            <pc:sldMasterMk cId="4285053139" sldId="2147483745"/>
            <pc:sldLayoutMk cId="3348798240" sldId="2147483754"/>
          </pc:sldLayoutMkLst>
        </pc:sldLayoutChg>
        <pc:sldLayoutChg chg="del">
          <pc:chgData name="Ginny Dudek" userId="787f50d1-3b77-4512-bcfb-ca490ebc47cd" providerId="ADAL" clId="{330A51C3-5DE3-6145-BBE5-F4803B46D2A6}" dt="2022-01-06T16:10:14.379" v="10" actId="2696"/>
          <pc:sldLayoutMkLst>
            <pc:docMk/>
            <pc:sldMasterMk cId="4285053139" sldId="2147483745"/>
            <pc:sldLayoutMk cId="3205799217" sldId="2147483755"/>
          </pc:sldLayoutMkLst>
        </pc:sldLayoutChg>
        <pc:sldLayoutChg chg="del">
          <pc:chgData name="Ginny Dudek" userId="787f50d1-3b77-4512-bcfb-ca490ebc47cd" providerId="ADAL" clId="{330A51C3-5DE3-6145-BBE5-F4803B46D2A6}" dt="2022-01-06T16:10:14.380" v="11" actId="2696"/>
          <pc:sldLayoutMkLst>
            <pc:docMk/>
            <pc:sldMasterMk cId="4285053139" sldId="2147483745"/>
            <pc:sldLayoutMk cId="2889114686" sldId="2147483756"/>
          </pc:sldLayoutMkLst>
        </pc:sldLayoutChg>
      </pc:sldMasterChg>
      <pc:sldMasterChg chg="mod">
        <pc:chgData name="Ginny Dudek" userId="787f50d1-3b77-4512-bcfb-ca490ebc47cd" providerId="ADAL" clId="{330A51C3-5DE3-6145-BBE5-F4803B46D2A6}" dt="2022-01-06T16:10:54.862" v="13" actId="6014"/>
        <pc:sldMasterMkLst>
          <pc:docMk/>
          <pc:sldMasterMk cId="4025343810" sldId="2147483757"/>
        </pc:sldMasterMkLst>
      </pc:sldMasterChg>
    </pc:docChg>
  </pc:docChgLst>
  <pc:docChgLst>
    <pc:chgData name="Umair Hoodbhoy" userId="9134fddd-ebe0-41b2-9df4-5549cb596a18" providerId="ADAL" clId="{F89F922F-CA1D-3A41-B284-4822B5F255B5}"/>
    <pc:docChg chg="custSel modSld">
      <pc:chgData name="Umair Hoodbhoy" userId="9134fddd-ebe0-41b2-9df4-5549cb596a18" providerId="ADAL" clId="{F89F922F-CA1D-3A41-B284-4822B5F255B5}" dt="2022-01-18T22:16:28.233" v="0" actId="700"/>
      <pc:docMkLst>
        <pc:docMk/>
      </pc:docMkLst>
      <pc:sldChg chg="addSp delSp modSp mod chgLayout">
        <pc:chgData name="Umair Hoodbhoy" userId="9134fddd-ebe0-41b2-9df4-5549cb596a18" providerId="ADAL" clId="{F89F922F-CA1D-3A41-B284-4822B5F255B5}" dt="2022-01-18T22:16:28.233" v="0" actId="700"/>
        <pc:sldMkLst>
          <pc:docMk/>
          <pc:sldMk cId="2217683620" sldId="256"/>
        </pc:sldMkLst>
        <pc:spChg chg="mod ord">
          <ac:chgData name="Umair Hoodbhoy" userId="9134fddd-ebe0-41b2-9df4-5549cb596a18" providerId="ADAL" clId="{F89F922F-CA1D-3A41-B284-4822B5F255B5}" dt="2022-01-18T22:16:28.233" v="0" actId="700"/>
          <ac:spMkLst>
            <pc:docMk/>
            <pc:sldMk cId="2217683620" sldId="256"/>
            <ac:spMk id="2" creationId="{68DF81B8-4BCE-734E-B7BA-1B4F0984358C}"/>
          </ac:spMkLst>
        </pc:spChg>
        <pc:spChg chg="mod ord">
          <ac:chgData name="Umair Hoodbhoy" userId="9134fddd-ebe0-41b2-9df4-5549cb596a18" providerId="ADAL" clId="{F89F922F-CA1D-3A41-B284-4822B5F255B5}" dt="2022-01-18T22:16:28.233" v="0" actId="700"/>
          <ac:spMkLst>
            <pc:docMk/>
            <pc:sldMk cId="2217683620" sldId="256"/>
            <ac:spMk id="3" creationId="{0A64850C-600A-D741-96F7-C05FF2DE85E6}"/>
          </ac:spMkLst>
        </pc:spChg>
        <pc:spChg chg="add mod ord">
          <ac:chgData name="Umair Hoodbhoy" userId="9134fddd-ebe0-41b2-9df4-5549cb596a18" providerId="ADAL" clId="{F89F922F-CA1D-3A41-B284-4822B5F255B5}" dt="2022-01-18T22:16:28.233" v="0" actId="700"/>
          <ac:spMkLst>
            <pc:docMk/>
            <pc:sldMk cId="2217683620" sldId="256"/>
            <ac:spMk id="4" creationId="{4EA5A703-25D9-094A-8504-30A1C9CD8539}"/>
          </ac:spMkLst>
        </pc:spChg>
        <pc:spChg chg="del mod ord">
          <ac:chgData name="Umair Hoodbhoy" userId="9134fddd-ebe0-41b2-9df4-5549cb596a18" providerId="ADAL" clId="{F89F922F-CA1D-3A41-B284-4822B5F255B5}" dt="2022-01-18T22:16:28.233" v="0" actId="700"/>
          <ac:spMkLst>
            <pc:docMk/>
            <pc:sldMk cId="2217683620" sldId="256"/>
            <ac:spMk id="5" creationId="{4659FF1D-F75A-40BE-8B8D-572E80006F54}"/>
          </ac:spMkLst>
        </pc:spChg>
        <pc:spChg chg="add mod ord">
          <ac:chgData name="Umair Hoodbhoy" userId="9134fddd-ebe0-41b2-9df4-5549cb596a18" providerId="ADAL" clId="{F89F922F-CA1D-3A41-B284-4822B5F255B5}" dt="2022-01-18T22:16:28.233" v="0" actId="700"/>
          <ac:spMkLst>
            <pc:docMk/>
            <pc:sldMk cId="2217683620" sldId="256"/>
            <ac:spMk id="6" creationId="{3009695F-8E7C-544A-BFC7-A8A501F5D2FC}"/>
          </ac:spMkLst>
        </pc:spChg>
        <pc:spChg chg="mod ord">
          <ac:chgData name="Umair Hoodbhoy" userId="9134fddd-ebe0-41b2-9df4-5549cb596a18" providerId="ADAL" clId="{F89F922F-CA1D-3A41-B284-4822B5F255B5}" dt="2022-01-18T22:16:28.233" v="0" actId="700"/>
          <ac:spMkLst>
            <pc:docMk/>
            <pc:sldMk cId="2217683620" sldId="256"/>
            <ac:spMk id="11" creationId="{FC910DCA-ABB3-4D5E-BBDD-14127E5D4870}"/>
          </ac:spMkLst>
        </pc:spChg>
      </pc:sldChg>
    </pc:docChg>
  </pc:docChgLst>
  <pc:docChgLst>
    <pc:chgData name="Umair Hoodbhoy" userId="34e0caed-e379-421f-b010-3b58bd2f404c" providerId="ADAL" clId="{5921095F-DA73-0947-9983-387AF97506E1}"/>
    <pc:docChg chg="modSld">
      <pc:chgData name="Umair Hoodbhoy" userId="34e0caed-e379-421f-b010-3b58bd2f404c" providerId="ADAL" clId="{5921095F-DA73-0947-9983-387AF97506E1}" dt="2021-03-30T13:53:23.156" v="1" actId="20577"/>
      <pc:docMkLst>
        <pc:docMk/>
      </pc:docMkLst>
      <pc:sldChg chg="mod modShow modNotesTx">
        <pc:chgData name="Umair Hoodbhoy" userId="34e0caed-e379-421f-b010-3b58bd2f404c" providerId="ADAL" clId="{5921095F-DA73-0947-9983-387AF97506E1}" dt="2021-03-30T13:53:23.156" v="1" actId="20577"/>
        <pc:sldMkLst>
          <pc:docMk/>
          <pc:sldMk cId="3449189588" sldId="2076137297"/>
        </pc:sldMkLst>
      </pc:sldChg>
    </pc:docChg>
  </pc:docChgLst>
  <pc:docChgLst>
    <pc:chgData name="Umair Hoodbhoy" userId="34e0caed-e379-421f-b010-3b58bd2f404c" providerId="ADAL" clId="{870D0BE5-939B-CD4B-A818-353DC0C70DD1}"/>
    <pc:docChg chg="undo custSel addSld delSld modSld">
      <pc:chgData name="Umair Hoodbhoy" userId="34e0caed-e379-421f-b010-3b58bd2f404c" providerId="ADAL" clId="{870D0BE5-939B-CD4B-A818-353DC0C70DD1}" dt="2020-12-16T15:12:16.783" v="195" actId="2696"/>
      <pc:docMkLst>
        <pc:docMk/>
      </pc:docMkLst>
      <pc:sldChg chg="modSp mod">
        <pc:chgData name="Umair Hoodbhoy" userId="34e0caed-e379-421f-b010-3b58bd2f404c" providerId="ADAL" clId="{870D0BE5-939B-CD4B-A818-353DC0C70DD1}" dt="2020-12-15T22:39:13.088" v="192" actId="20577"/>
        <pc:sldMkLst>
          <pc:docMk/>
          <pc:sldMk cId="2274909541" sldId="2035"/>
        </pc:sldMkLst>
        <pc:spChg chg="mod">
          <ac:chgData name="Umair Hoodbhoy" userId="34e0caed-e379-421f-b010-3b58bd2f404c" providerId="ADAL" clId="{870D0BE5-939B-CD4B-A818-353DC0C70DD1}" dt="2020-12-15T22:39:13.088" v="192" actId="20577"/>
          <ac:spMkLst>
            <pc:docMk/>
            <pc:sldMk cId="2274909541" sldId="2035"/>
            <ac:spMk id="4" creationId="{E87735F1-603B-3041-BABB-205BB8D0A30E}"/>
          </ac:spMkLst>
        </pc:spChg>
      </pc:sldChg>
      <pc:sldChg chg="modNotesTx">
        <pc:chgData name="Umair Hoodbhoy" userId="34e0caed-e379-421f-b010-3b58bd2f404c" providerId="ADAL" clId="{870D0BE5-939B-CD4B-A818-353DC0C70DD1}" dt="2020-12-15T16:16:04.687" v="12" actId="20577"/>
        <pc:sldMkLst>
          <pc:docMk/>
          <pc:sldMk cId="2196275920" sldId="2204"/>
        </pc:sldMkLst>
      </pc:sldChg>
      <pc:sldChg chg="del">
        <pc:chgData name="Umair Hoodbhoy" userId="34e0caed-e379-421f-b010-3b58bd2f404c" providerId="ADAL" clId="{870D0BE5-939B-CD4B-A818-353DC0C70DD1}" dt="2020-12-15T16:34:37.794" v="126" actId="2696"/>
        <pc:sldMkLst>
          <pc:docMk/>
          <pc:sldMk cId="1790574883" sldId="2207"/>
        </pc:sldMkLst>
      </pc:sldChg>
      <pc:sldChg chg="modNotesTx">
        <pc:chgData name="Umair Hoodbhoy" userId="34e0caed-e379-421f-b010-3b58bd2f404c" providerId="ADAL" clId="{870D0BE5-939B-CD4B-A818-353DC0C70DD1}" dt="2020-12-15T16:36:33.226" v="158" actId="20577"/>
        <pc:sldMkLst>
          <pc:docMk/>
          <pc:sldMk cId="308748433" sldId="2219"/>
        </pc:sldMkLst>
      </pc:sldChg>
      <pc:sldChg chg="modNotesTx">
        <pc:chgData name="Umair Hoodbhoy" userId="34e0caed-e379-421f-b010-3b58bd2f404c" providerId="ADAL" clId="{870D0BE5-939B-CD4B-A818-353DC0C70DD1}" dt="2020-12-15T16:34:13.643" v="125" actId="20577"/>
        <pc:sldMkLst>
          <pc:docMk/>
          <pc:sldMk cId="3293259679" sldId="2076137269"/>
        </pc:sldMkLst>
      </pc:sldChg>
      <pc:sldChg chg="del">
        <pc:chgData name="Umair Hoodbhoy" userId="34e0caed-e379-421f-b010-3b58bd2f404c" providerId="ADAL" clId="{870D0BE5-939B-CD4B-A818-353DC0C70DD1}" dt="2020-12-15T16:34:38.407" v="127" actId="2696"/>
        <pc:sldMkLst>
          <pc:docMk/>
          <pc:sldMk cId="2075877476" sldId="2076137288"/>
        </pc:sldMkLst>
      </pc:sldChg>
      <pc:sldChg chg="del">
        <pc:chgData name="Umair Hoodbhoy" userId="34e0caed-e379-421f-b010-3b58bd2f404c" providerId="ADAL" clId="{870D0BE5-939B-CD4B-A818-353DC0C70DD1}" dt="2020-12-15T16:36:48.737" v="159" actId="2696"/>
        <pc:sldMkLst>
          <pc:docMk/>
          <pc:sldMk cId="3026381707" sldId="2076137302"/>
        </pc:sldMkLst>
      </pc:sldChg>
      <pc:sldChg chg="addSp delSp modSp mod">
        <pc:chgData name="Umair Hoodbhoy" userId="34e0caed-e379-421f-b010-3b58bd2f404c" providerId="ADAL" clId="{870D0BE5-939B-CD4B-A818-353DC0C70DD1}" dt="2020-12-15T16:42:02.124" v="184" actId="478"/>
        <pc:sldMkLst>
          <pc:docMk/>
          <pc:sldMk cId="1027105862" sldId="2076137316"/>
        </pc:sldMkLst>
        <pc:spChg chg="del mod">
          <ac:chgData name="Umair Hoodbhoy" userId="34e0caed-e379-421f-b010-3b58bd2f404c" providerId="ADAL" clId="{870D0BE5-939B-CD4B-A818-353DC0C70DD1}" dt="2020-12-15T16:39:41.938" v="168" actId="478"/>
          <ac:spMkLst>
            <pc:docMk/>
            <pc:sldMk cId="1027105862" sldId="2076137316"/>
            <ac:spMk id="78" creationId="{04DA1592-554F-8B46-A123-9D37B022353F}"/>
          </ac:spMkLst>
        </pc:spChg>
        <pc:spChg chg="mod">
          <ac:chgData name="Umair Hoodbhoy" userId="34e0caed-e379-421f-b010-3b58bd2f404c" providerId="ADAL" clId="{870D0BE5-939B-CD4B-A818-353DC0C70DD1}" dt="2020-12-15T16:41:03.616" v="181" actId="1037"/>
          <ac:spMkLst>
            <pc:docMk/>
            <pc:sldMk cId="1027105862" sldId="2076137316"/>
            <ac:spMk id="104" creationId="{96B3E017-EF6D-844E-B26E-24B51EE106A4}"/>
          </ac:spMkLst>
        </pc:spChg>
        <pc:spChg chg="mod">
          <ac:chgData name="Umair Hoodbhoy" userId="34e0caed-e379-421f-b010-3b58bd2f404c" providerId="ADAL" clId="{870D0BE5-939B-CD4B-A818-353DC0C70DD1}" dt="2020-12-15T16:38:44.227" v="160" actId="14100"/>
          <ac:spMkLst>
            <pc:docMk/>
            <pc:sldMk cId="1027105862" sldId="2076137316"/>
            <ac:spMk id="105" creationId="{D6855ECD-5BC7-FA4C-88D8-566665ABC692}"/>
          </ac:spMkLst>
        </pc:spChg>
        <pc:spChg chg="add mod">
          <ac:chgData name="Umair Hoodbhoy" userId="34e0caed-e379-421f-b010-3b58bd2f404c" providerId="ADAL" clId="{870D0BE5-939B-CD4B-A818-353DC0C70DD1}" dt="2020-12-15T16:39:42.641" v="169"/>
          <ac:spMkLst>
            <pc:docMk/>
            <pc:sldMk cId="1027105862" sldId="2076137316"/>
            <ac:spMk id="147" creationId="{69A9D624-66B3-414A-BA64-1EAE29B2E10F}"/>
          </ac:spMkLst>
        </pc:spChg>
        <pc:picChg chg="add del mod">
          <ac:chgData name="Umair Hoodbhoy" userId="34e0caed-e379-421f-b010-3b58bd2f404c" providerId="ADAL" clId="{870D0BE5-939B-CD4B-A818-353DC0C70DD1}" dt="2020-12-15T16:42:02.124" v="184" actId="478"/>
          <ac:picMkLst>
            <pc:docMk/>
            <pc:sldMk cId="1027105862" sldId="2076137316"/>
            <ac:picMk id="174" creationId="{F9A8D19D-FDD6-F648-91A8-1346E11ED91C}"/>
          </ac:picMkLst>
        </pc:picChg>
      </pc:sldChg>
      <pc:sldChg chg="modSp mod">
        <pc:chgData name="Umair Hoodbhoy" userId="34e0caed-e379-421f-b010-3b58bd2f404c" providerId="ADAL" clId="{870D0BE5-939B-CD4B-A818-353DC0C70DD1}" dt="2020-12-15T16:40:58.950" v="179" actId="1037"/>
        <pc:sldMkLst>
          <pc:docMk/>
          <pc:sldMk cId="1136979459" sldId="2076137317"/>
        </pc:sldMkLst>
        <pc:spChg chg="mod">
          <ac:chgData name="Umair Hoodbhoy" userId="34e0caed-e379-421f-b010-3b58bd2f404c" providerId="ADAL" clId="{870D0BE5-939B-CD4B-A818-353DC0C70DD1}" dt="2020-12-15T16:39:29.962" v="167" actId="1038"/>
          <ac:spMkLst>
            <pc:docMk/>
            <pc:sldMk cId="1136979459" sldId="2076137317"/>
            <ac:spMk id="78" creationId="{04DA1592-554F-8B46-A123-9D37B022353F}"/>
          </ac:spMkLst>
        </pc:spChg>
        <pc:spChg chg="mod">
          <ac:chgData name="Umair Hoodbhoy" userId="34e0caed-e379-421f-b010-3b58bd2f404c" providerId="ADAL" clId="{870D0BE5-939B-CD4B-A818-353DC0C70DD1}" dt="2020-12-15T16:40:58.950" v="179" actId="1037"/>
          <ac:spMkLst>
            <pc:docMk/>
            <pc:sldMk cId="1136979459" sldId="2076137317"/>
            <ac:spMk id="104" creationId="{96B3E017-EF6D-844E-B26E-24B51EE106A4}"/>
          </ac:spMkLst>
        </pc:spChg>
        <pc:spChg chg="mod">
          <ac:chgData name="Umair Hoodbhoy" userId="34e0caed-e379-421f-b010-3b58bd2f404c" providerId="ADAL" clId="{870D0BE5-939B-CD4B-A818-353DC0C70DD1}" dt="2020-12-15T16:39:07.747" v="163" actId="14100"/>
          <ac:spMkLst>
            <pc:docMk/>
            <pc:sldMk cId="1136979459" sldId="2076137317"/>
            <ac:spMk id="105" creationId="{D6855ECD-5BC7-FA4C-88D8-566665ABC692}"/>
          </ac:spMkLst>
        </pc:spChg>
      </pc:sldChg>
      <pc:sldChg chg="del">
        <pc:chgData name="Umair Hoodbhoy" userId="34e0caed-e379-421f-b010-3b58bd2f404c" providerId="ADAL" clId="{870D0BE5-939B-CD4B-A818-353DC0C70DD1}" dt="2020-12-16T15:12:16.783" v="195" actId="2696"/>
        <pc:sldMkLst>
          <pc:docMk/>
          <pc:sldMk cId="514022510" sldId="2076137318"/>
        </pc:sldMkLst>
      </pc:sldChg>
      <pc:sldChg chg="modSp add mod">
        <pc:chgData name="Umair Hoodbhoy" userId="34e0caed-e379-421f-b010-3b58bd2f404c" providerId="ADAL" clId="{870D0BE5-939B-CD4B-A818-353DC0C70DD1}" dt="2020-12-16T15:11:18.218" v="194" actId="27636"/>
        <pc:sldMkLst>
          <pc:docMk/>
          <pc:sldMk cId="1427722413" sldId="2076137320"/>
        </pc:sldMkLst>
        <pc:spChg chg="mod">
          <ac:chgData name="Umair Hoodbhoy" userId="34e0caed-e379-421f-b010-3b58bd2f404c" providerId="ADAL" clId="{870D0BE5-939B-CD4B-A818-353DC0C70DD1}" dt="2020-12-16T15:11:18.218" v="194" actId="27636"/>
          <ac:spMkLst>
            <pc:docMk/>
            <pc:sldMk cId="1427722413" sldId="2076137320"/>
            <ac:spMk id="8" creationId="{76D79612-5ECB-054C-8F12-EF459D4A1CCA}"/>
          </ac:spMkLst>
        </pc:spChg>
      </pc:sldChg>
    </pc:docChg>
  </pc:docChgLst>
  <pc:docChgLst>
    <pc:chgData name="Nicolas Delecroix" userId="9aea8ee3-214f-409e-bcc8-e981c3ad58f1" providerId="ADAL" clId="{C8DDD716-5E17-7343-AD4D-08F3C0E1EC81}"/>
    <pc:docChg chg="undo custSel addSld delSld modSld modShowInfo">
      <pc:chgData name="Nicolas Delecroix" userId="9aea8ee3-214f-409e-bcc8-e981c3ad58f1" providerId="ADAL" clId="{C8DDD716-5E17-7343-AD4D-08F3C0E1EC81}" dt="2020-08-18T17:38:39.950" v="929"/>
      <pc:docMkLst>
        <pc:docMk/>
      </pc:docMkLst>
      <pc:sldChg chg="addSp delSp modSp mod modTransition">
        <pc:chgData name="Nicolas Delecroix" userId="9aea8ee3-214f-409e-bcc8-e981c3ad58f1" providerId="ADAL" clId="{C8DDD716-5E17-7343-AD4D-08F3C0E1EC81}" dt="2020-08-18T01:38:04.996" v="29"/>
        <pc:sldMkLst>
          <pc:docMk/>
          <pc:sldMk cId="2217683620" sldId="256"/>
        </pc:sldMkLst>
        <pc:spChg chg="add del mod">
          <ac:chgData name="Nicolas Delecroix" userId="9aea8ee3-214f-409e-bcc8-e981c3ad58f1" providerId="ADAL" clId="{C8DDD716-5E17-7343-AD4D-08F3C0E1EC81}" dt="2020-08-18T00:40:43.749" v="4" actId="767"/>
          <ac:spMkLst>
            <pc:docMk/>
            <pc:sldMk cId="2217683620" sldId="256"/>
            <ac:spMk id="2" creationId="{92AB4DC7-F230-BA4E-B756-A4A0401349D3}"/>
          </ac:spMkLst>
        </pc:spChg>
        <pc:spChg chg="mod">
          <ac:chgData name="Nicolas Delecroix" userId="9aea8ee3-214f-409e-bcc8-e981c3ad58f1" providerId="ADAL" clId="{C8DDD716-5E17-7343-AD4D-08F3C0E1EC81}" dt="2020-08-18T00:40:52.924" v="27" actId="20577"/>
          <ac:spMkLst>
            <pc:docMk/>
            <pc:sldMk cId="2217683620" sldId="256"/>
            <ac:spMk id="3" creationId="{0A64850C-600A-D741-96F7-C05FF2DE85E6}"/>
          </ac:spMkLst>
        </pc:spChg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2070679544" sldId="2203"/>
        </pc:sldMkLst>
      </pc:sldChg>
      <pc:sldChg chg="modSp mod modTransition modAnim">
        <pc:chgData name="Nicolas Delecroix" userId="9aea8ee3-214f-409e-bcc8-e981c3ad58f1" providerId="ADAL" clId="{C8DDD716-5E17-7343-AD4D-08F3C0E1EC81}" dt="2020-08-18T17:38:39.950" v="929"/>
        <pc:sldMkLst>
          <pc:docMk/>
          <pc:sldMk cId="2196275920" sldId="2204"/>
        </pc:sldMkLst>
        <pc:spChg chg="mod">
          <ac:chgData name="Nicolas Delecroix" userId="9aea8ee3-214f-409e-bcc8-e981c3ad58f1" providerId="ADAL" clId="{C8DDD716-5E17-7343-AD4D-08F3C0E1EC81}" dt="2020-08-18T17:38:18.333" v="928" actId="20577"/>
          <ac:spMkLst>
            <pc:docMk/>
            <pc:sldMk cId="2196275920" sldId="2204"/>
            <ac:spMk id="8" creationId="{90C7744C-4B78-874B-9FC3-CB40AC24A164}"/>
          </ac:spMkLst>
        </pc:spChg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1790574883" sldId="2207"/>
        </pc:sldMkLst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522900574" sldId="2208"/>
        </pc:sldMkLst>
      </pc:sldChg>
      <pc:sldChg chg="modSp modTransition">
        <pc:chgData name="Nicolas Delecroix" userId="9aea8ee3-214f-409e-bcc8-e981c3ad58f1" providerId="ADAL" clId="{C8DDD716-5E17-7343-AD4D-08F3C0E1EC81}" dt="2020-08-18T01:42:26.499" v="56" actId="20577"/>
        <pc:sldMkLst>
          <pc:docMk/>
          <pc:sldMk cId="308748433" sldId="2219"/>
        </pc:sldMkLst>
        <pc:spChg chg="mod">
          <ac:chgData name="Nicolas Delecroix" userId="9aea8ee3-214f-409e-bcc8-e981c3ad58f1" providerId="ADAL" clId="{C8DDD716-5E17-7343-AD4D-08F3C0E1EC81}" dt="2020-08-18T01:42:13.738" v="48" actId="20577"/>
          <ac:spMkLst>
            <pc:docMk/>
            <pc:sldMk cId="308748433" sldId="2219"/>
            <ac:spMk id="4" creationId="{D8D9CB4D-D46C-4342-BA4D-F598160DD465}"/>
          </ac:spMkLst>
        </pc:spChg>
        <pc:spChg chg="mod">
          <ac:chgData name="Nicolas Delecroix" userId="9aea8ee3-214f-409e-bcc8-e981c3ad58f1" providerId="ADAL" clId="{C8DDD716-5E17-7343-AD4D-08F3C0E1EC81}" dt="2020-08-18T01:42:26.499" v="56" actId="20577"/>
          <ac:spMkLst>
            <pc:docMk/>
            <pc:sldMk cId="308748433" sldId="2219"/>
            <ac:spMk id="12" creationId="{BFD7AA8B-39BC-6B4E-8882-D83189A1860A}"/>
          </ac:spMkLst>
        </pc:spChg>
      </pc:sldChg>
      <pc:sldChg chg="modSp del mod modTransition">
        <pc:chgData name="Nicolas Delecroix" userId="9aea8ee3-214f-409e-bcc8-e981c3ad58f1" providerId="ADAL" clId="{C8DDD716-5E17-7343-AD4D-08F3C0E1EC81}" dt="2020-08-18T01:52:37.552" v="364" actId="2696"/>
        <pc:sldMkLst>
          <pc:docMk/>
          <pc:sldMk cId="3535334824" sldId="2076137263"/>
        </pc:sldMkLst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5" creationId="{DB92409B-6F11-3C42-B628-67BF0789D7E1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0" creationId="{897EFA38-82DC-1649-BBFC-C66C62A8304B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7" creationId="{3AD76CBF-62BD-0941-B3CD-9C8BDB8587B0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8" creationId="{FA5D84F3-0FCB-AD4B-BD46-BCF19699B6B6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36" creationId="{2E6C0657-4096-0D40-9181-7AC7509FBB9A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68" creationId="{91B83FCB-35B7-D647-A1C9-8B8071C85E2A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72" creationId="{7B15F75C-2DF9-5F4E-8C25-217928C252C0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78" creationId="{04DA1592-554F-8B46-A123-9D37B022353F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80" creationId="{D6D4D07D-1F0F-E943-8A36-199EF9827DAB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03" creationId="{A03F91FB-14BC-1649-842D-01620BB33284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04" creationId="{96B3E017-EF6D-844E-B26E-24B51EE106A4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05" creationId="{D6855ECD-5BC7-FA4C-88D8-566665ABC692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26" creationId="{FC7D2FFC-1856-5748-909E-8A257E88C014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28" creationId="{29E6BA15-6BC6-CD4B-85FD-B20BEFE8C346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29" creationId="{AC6611F5-9BF3-B44C-856F-77037FC8C401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33" creationId="{8507776F-220C-3C45-90A0-46F759809899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37" creationId="{65ACE2BF-0CD2-6C42-834C-C6A700FEB551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38" creationId="{C40AB806-B900-E64E-A6F3-2C6CB3B01D56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45" creationId="{90188C6A-7B50-9E4D-BA2A-202F456E7E54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49" creationId="{17CFF2A2-DC78-7A4D-9C29-E1FA1F8E24F9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50" creationId="{62CAB48D-FE87-9441-BED5-CB645015EE3D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53" creationId="{D60B8DAC-9936-5241-BFE3-819C848CD452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54" creationId="{660D9FAB-2BDB-8F42-88FD-F04B719795B9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59" creationId="{4742978B-E1A1-E24A-B1B7-212F03AE2E60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61" creationId="{4789D388-CA8C-F041-B646-88A5EC3CC907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64" creationId="{7EC7AA4B-DA7E-7A48-94B6-C015137115C5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70" creationId="{2200137F-0F8A-5B4B-B19C-6DFAD5186DDF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71" creationId="{DE296E65-FA5B-7248-B6F0-FB734EA9D782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80" creationId="{014F03DD-571B-7344-8A7B-2D7BD7546B3D}"/>
          </ac:spMkLst>
        </pc:spChg>
        <pc:spChg chg="mod">
          <ac:chgData name="Nicolas Delecroix" userId="9aea8ee3-214f-409e-bcc8-e981c3ad58f1" providerId="ADAL" clId="{C8DDD716-5E17-7343-AD4D-08F3C0E1EC81}" dt="2020-08-18T01:46:15.458" v="290" actId="1037"/>
          <ac:spMkLst>
            <pc:docMk/>
            <pc:sldMk cId="3535334824" sldId="2076137263"/>
            <ac:spMk id="183" creationId="{B37B2F01-F6B1-3641-8199-FDCBFA507E52}"/>
          </ac:spMkLst>
        </pc:s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01" creationId="{221B1BB5-FF4E-7D4A-AAF1-DED8EB914A21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07" creationId="{A1C055D4-574B-CA4E-A1F0-3FD598C8B2A3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16" creationId="{24FA88FC-D542-774E-9F64-B802BB1AF3E9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30" creationId="{816980A2-FB8A-FB40-B4ED-7F2740423E80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40" creationId="{4358F665-B9E5-F54C-B48A-B225E6865F97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55" creationId="{8354FD9D-579A-4E4F-B516-BCFC53D90806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66" creationId="{5715FF9A-3EB9-FF46-A0D8-41FB86EF8A16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176" creationId="{9346D357-D132-584D-8363-8851E04CE775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200" creationId="{454522F3-81F7-E44F-9520-01CF274EDC4F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204" creationId="{507C579C-0EF0-DC47-92B1-C85706E5F6DB}"/>
          </ac:grpSpMkLst>
        </pc:grpChg>
        <pc:grpChg chg="mod">
          <ac:chgData name="Nicolas Delecroix" userId="9aea8ee3-214f-409e-bcc8-e981c3ad58f1" providerId="ADAL" clId="{C8DDD716-5E17-7343-AD4D-08F3C0E1EC81}" dt="2020-08-18T01:46:15.458" v="290" actId="1037"/>
          <ac:grpSpMkLst>
            <pc:docMk/>
            <pc:sldMk cId="3535334824" sldId="2076137263"/>
            <ac:grpSpMk id="208" creationId="{3122C471-71F1-F148-979D-95A494ADDCD5}"/>
          </ac:grpSpMkLst>
        </pc:grp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3" creationId="{31A5A392-2583-D04C-8C92-353A8C6A16D2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4" creationId="{74D9BF0D-E04C-D74A-B217-6ABEFB3CBC13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37" creationId="{D2036007-CB7A-E84C-AE50-11304074DDF4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73" creationId="{FE6627C8-99E2-6741-934B-F96577031984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74" creationId="{5D8FB3BA-C0BD-834E-9352-4A3229C7C4C5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75" creationId="{D6AD478F-E9FA-B646-B2D9-4E452531F154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76" creationId="{7D01318A-9A25-F242-98C8-92243944BF59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79" creationId="{BC7C48E7-B3C1-CC43-9CB4-344045F7B4F4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25" creationId="{93E04E86-B98D-C049-9D24-BD185C7AF62E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34" creationId="{DE85AB0C-6C2E-F547-BA26-15470E3B0B9C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35" creationId="{B0B13B2D-C744-2748-B1FE-A8F6C10A73D9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36" creationId="{51BC6AF2-4909-F641-9CEC-1E63775F63FD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51" creationId="{4098FEAC-3F92-2047-B1A0-933E20174C3D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52" creationId="{D103B753-7287-2A45-9540-1045AB44C185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62" creationId="{86BCDDDC-B93E-F049-8D1A-D1E3466B1A8F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63" creationId="{0F9B0D9F-28F6-6F47-A759-70010FE87059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72" creationId="{B95BDDC4-549B-AD45-8C52-648BF684A7D8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73" creationId="{532088DB-ED0B-5244-9641-6503479CB69D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84" creationId="{236EC158-FD0F-7A4C-9722-8878717D7534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85" creationId="{701DE642-7C76-A84C-9BAB-A854175C567A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86" creationId="{86296B9A-8250-934F-9C98-A48BFE1827D4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88" creationId="{845C4728-B326-6B42-A277-601F56D1317C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89" creationId="{7C9D5323-223F-404E-977C-1D56DED18A3D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90" creationId="{4912F51C-EEFD-DD4E-9C74-3E36718A67F5}"/>
          </ac:picMkLst>
        </pc:picChg>
        <pc:picChg chg="mod">
          <ac:chgData name="Nicolas Delecroix" userId="9aea8ee3-214f-409e-bcc8-e981c3ad58f1" providerId="ADAL" clId="{C8DDD716-5E17-7343-AD4D-08F3C0E1EC81}" dt="2020-08-18T01:46:15.458" v="290" actId="1037"/>
          <ac:picMkLst>
            <pc:docMk/>
            <pc:sldMk cId="3535334824" sldId="2076137263"/>
            <ac:picMk id="191" creationId="{3883982D-B54B-9447-B602-24DFE4331084}"/>
          </ac:picMkLst>
        </pc:pic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1" creationId="{4DC080C3-A32B-EE4A-BE07-7BA79838F63A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49" creationId="{9C30E81A-A54A-F042-8A45-765AAC54C0B6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52" creationId="{AF9D85F1-EBCF-A34D-AF01-516037416498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56" creationId="{6652041F-ED5E-7848-9FA0-A765B6ABE7D8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59" creationId="{74AD5C08-1BC1-8B4C-B18C-CDF7174EFB31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82" creationId="{B3BE62B7-65EE-7941-99E9-97642E0161E2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84" creationId="{5981E3C1-4D68-0D46-8EF0-3E195ADCEDA1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90" creationId="{659B0C19-1764-5848-9544-19F0047BFC85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06" creationId="{DC7C5284-2F2E-144B-A428-7ED34007164D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15" creationId="{8B6F4292-B696-4A4B-9D6A-D89F0856CB83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39" creationId="{11FA5F7E-9F11-8446-8974-2CFDEC2A2296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43" creationId="{3171206F-D72B-8E49-A741-9CDD9536DB6A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46" creationId="{8F0EC4B4-21A0-B548-A48E-A1D1972C0660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48" creationId="{5C437172-AD13-9340-BC61-2471DECA7B91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60" creationId="{26D33A7B-240D-8D47-B7E1-73077EAE42CA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81" creationId="{794E836D-6BF4-1247-8722-F5CB04AE70E4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182" creationId="{598D24BB-2E8B-A344-8884-C5E34611C678}"/>
          </ac:cxnSpMkLst>
        </pc:cxnChg>
        <pc:cxnChg chg="mod">
          <ac:chgData name="Nicolas Delecroix" userId="9aea8ee3-214f-409e-bcc8-e981c3ad58f1" providerId="ADAL" clId="{C8DDD716-5E17-7343-AD4D-08F3C0E1EC81}" dt="2020-08-18T01:46:15.458" v="290" actId="1037"/>
          <ac:cxnSpMkLst>
            <pc:docMk/>
            <pc:sldMk cId="3535334824" sldId="2076137263"/>
            <ac:cxnSpMk id="214" creationId="{BB6BD67C-ACB1-E247-8293-6EB57E8FF6B2}"/>
          </ac:cxnSpMkLst>
        </pc:cxnChg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3293259679" sldId="2076137269"/>
        </pc:sldMkLst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2019764291" sldId="2076137273"/>
        </pc:sldMkLst>
      </pc:sldChg>
      <pc:sldChg chg="modSp mod modTransition modAnim">
        <pc:chgData name="Nicolas Delecroix" userId="9aea8ee3-214f-409e-bcc8-e981c3ad58f1" providerId="ADAL" clId="{C8DDD716-5E17-7343-AD4D-08F3C0E1EC81}" dt="2020-08-18T01:43:44.726" v="66"/>
        <pc:sldMkLst>
          <pc:docMk/>
          <pc:sldMk cId="2668269244" sldId="2076137285"/>
        </pc:sldMkLst>
        <pc:spChg chg="mod">
          <ac:chgData name="Nicolas Delecroix" userId="9aea8ee3-214f-409e-bcc8-e981c3ad58f1" providerId="ADAL" clId="{C8DDD716-5E17-7343-AD4D-08F3C0E1EC81}" dt="2020-08-18T01:42:22.681" v="55" actId="14100"/>
          <ac:spMkLst>
            <pc:docMk/>
            <pc:sldMk cId="2668269244" sldId="2076137285"/>
            <ac:spMk id="4" creationId="{D8D9CB4D-D46C-4342-BA4D-F598160DD465}"/>
          </ac:spMkLst>
        </pc:spChg>
        <pc:spChg chg="mod">
          <ac:chgData name="Nicolas Delecroix" userId="9aea8ee3-214f-409e-bcc8-e981c3ad58f1" providerId="ADAL" clId="{C8DDD716-5E17-7343-AD4D-08F3C0E1EC81}" dt="2020-08-18T01:42:30.145" v="58" actId="20577"/>
          <ac:spMkLst>
            <pc:docMk/>
            <pc:sldMk cId="2668269244" sldId="2076137285"/>
            <ac:spMk id="9" creationId="{FB6BDDB7-C0D5-514F-9CC8-C83719765F9C}"/>
          </ac:spMkLst>
        </pc:spChg>
        <pc:spChg chg="mod">
          <ac:chgData name="Nicolas Delecroix" userId="9aea8ee3-214f-409e-bcc8-e981c3ad58f1" providerId="ADAL" clId="{C8DDD716-5E17-7343-AD4D-08F3C0E1EC81}" dt="2020-08-18T01:42:28.529" v="57" actId="20577"/>
          <ac:spMkLst>
            <pc:docMk/>
            <pc:sldMk cId="2668269244" sldId="2076137285"/>
            <ac:spMk id="12" creationId="{BFD7AA8B-39BC-6B4E-8882-D83189A1860A}"/>
          </ac:spMkLst>
        </pc:spChg>
      </pc:sldChg>
      <pc:sldChg chg="modSp mod modTransition">
        <pc:chgData name="Nicolas Delecroix" userId="9aea8ee3-214f-409e-bcc8-e981c3ad58f1" providerId="ADAL" clId="{C8DDD716-5E17-7343-AD4D-08F3C0E1EC81}" dt="2020-08-18T01:42:37.652" v="65" actId="20577"/>
        <pc:sldMkLst>
          <pc:docMk/>
          <pc:sldMk cId="3901085194" sldId="2076137286"/>
        </pc:sldMkLst>
        <pc:spChg chg="mod">
          <ac:chgData name="Nicolas Delecroix" userId="9aea8ee3-214f-409e-bcc8-e981c3ad58f1" providerId="ADAL" clId="{C8DDD716-5E17-7343-AD4D-08F3C0E1EC81}" dt="2020-08-18T01:42:37.652" v="65" actId="20577"/>
          <ac:spMkLst>
            <pc:docMk/>
            <pc:sldMk cId="3901085194" sldId="2076137286"/>
            <ac:spMk id="4" creationId="{D8D9CB4D-D46C-4342-BA4D-F598160DD465}"/>
          </ac:spMkLst>
        </pc:spChg>
        <pc:spChg chg="mod">
          <ac:chgData name="Nicolas Delecroix" userId="9aea8ee3-214f-409e-bcc8-e981c3ad58f1" providerId="ADAL" clId="{C8DDD716-5E17-7343-AD4D-08F3C0E1EC81}" dt="2020-08-18T01:42:32.445" v="59" actId="20577"/>
          <ac:spMkLst>
            <pc:docMk/>
            <pc:sldMk cId="3901085194" sldId="2076137286"/>
            <ac:spMk id="12" creationId="{BFD7AA8B-39BC-6B4E-8882-D83189A1860A}"/>
          </ac:spMkLst>
        </pc:spChg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2075877476" sldId="2076137288"/>
        </pc:sldMkLst>
      </pc:sldChg>
      <pc:sldChg chg="modSp modTransition modAnim">
        <pc:chgData name="Nicolas Delecroix" userId="9aea8ee3-214f-409e-bcc8-e981c3ad58f1" providerId="ADAL" clId="{C8DDD716-5E17-7343-AD4D-08F3C0E1EC81}" dt="2020-08-18T01:42:02.203" v="42"/>
        <pc:sldMkLst>
          <pc:docMk/>
          <pc:sldMk cId="2031586747" sldId="2076137294"/>
        </pc:sldMkLst>
        <pc:spChg chg="mod">
          <ac:chgData name="Nicolas Delecroix" userId="9aea8ee3-214f-409e-bcc8-e981c3ad58f1" providerId="ADAL" clId="{C8DDD716-5E17-7343-AD4D-08F3C0E1EC81}" dt="2020-08-18T01:41:17.711" v="39" actId="20577"/>
          <ac:spMkLst>
            <pc:docMk/>
            <pc:sldMk cId="2031586747" sldId="2076137294"/>
            <ac:spMk id="184" creationId="{A7509BAE-905E-2A4C-8E16-0D0489EF7850}"/>
          </ac:spMkLst>
        </pc:spChg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3449189588" sldId="2076137297"/>
        </pc:sldMkLst>
      </pc:sldChg>
      <pc:sldChg chg="modSp mod modTransition">
        <pc:chgData name="Nicolas Delecroix" userId="9aea8ee3-214f-409e-bcc8-e981c3ad58f1" providerId="ADAL" clId="{C8DDD716-5E17-7343-AD4D-08F3C0E1EC81}" dt="2020-08-18T01:38:04.996" v="29"/>
        <pc:sldMkLst>
          <pc:docMk/>
          <pc:sldMk cId="2713788598" sldId="2076137298"/>
        </pc:sldMkLst>
        <pc:spChg chg="mod">
          <ac:chgData name="Nicolas Delecroix" userId="9aea8ee3-214f-409e-bcc8-e981c3ad58f1" providerId="ADAL" clId="{C8DDD716-5E17-7343-AD4D-08F3C0E1EC81}" dt="2020-08-18T00:40:48.770" v="10" actId="27636"/>
          <ac:spMkLst>
            <pc:docMk/>
            <pc:sldMk cId="2713788598" sldId="2076137298"/>
            <ac:spMk id="126" creationId="{85448C67-8EBB-2F44-BC4E-3AC7E3CF7B03}"/>
          </ac:spMkLst>
        </pc:spChg>
      </pc:sldChg>
      <pc:sldChg chg="del modTransition">
        <pc:chgData name="Nicolas Delecroix" userId="9aea8ee3-214f-409e-bcc8-e981c3ad58f1" providerId="ADAL" clId="{C8DDD716-5E17-7343-AD4D-08F3C0E1EC81}" dt="2020-08-18T01:57:19.519" v="507" actId="2696"/>
        <pc:sldMkLst>
          <pc:docMk/>
          <pc:sldMk cId="1508071298" sldId="2076137300"/>
        </pc:sldMkLst>
      </pc:sldChg>
      <pc:sldChg chg="delSp add del mod modTransition">
        <pc:chgData name="Nicolas Delecroix" userId="9aea8ee3-214f-409e-bcc8-e981c3ad58f1" providerId="ADAL" clId="{C8DDD716-5E17-7343-AD4D-08F3C0E1EC81}" dt="2020-08-18T01:54:50.770" v="477" actId="2696"/>
        <pc:sldMkLst>
          <pc:docMk/>
          <pc:sldMk cId="1642101482" sldId="2076137301"/>
        </pc:sldMkLst>
        <pc:picChg chg="del">
          <ac:chgData name="Nicolas Delecroix" userId="9aea8ee3-214f-409e-bcc8-e981c3ad58f1" providerId="ADAL" clId="{C8DDD716-5E17-7343-AD4D-08F3C0E1EC81}" dt="2020-08-18T01:48:12.130" v="297" actId="478"/>
          <ac:picMkLst>
            <pc:docMk/>
            <pc:sldMk cId="1642101482" sldId="2076137301"/>
            <ac:picMk id="5" creationId="{ACA9168B-1329-2A44-AEA0-240BF7715320}"/>
          </ac:picMkLst>
        </pc:picChg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3026381707" sldId="2076137302"/>
        </pc:sldMkLst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1468622701" sldId="2076137303"/>
        </pc:sldMkLst>
      </pc:sldChg>
      <pc:sldChg chg="modTransition modNotesTx">
        <pc:chgData name="Nicolas Delecroix" userId="9aea8ee3-214f-409e-bcc8-e981c3ad58f1" providerId="ADAL" clId="{C8DDD716-5E17-7343-AD4D-08F3C0E1EC81}" dt="2020-08-18T04:24:26.011" v="665" actId="20577"/>
        <pc:sldMkLst>
          <pc:docMk/>
          <pc:sldMk cId="2878590866" sldId="2076137306"/>
        </pc:sldMkLst>
      </pc:sldChg>
      <pc:sldChg chg="mod modTransition modShow">
        <pc:chgData name="Nicolas Delecroix" userId="9aea8ee3-214f-409e-bcc8-e981c3ad58f1" providerId="ADAL" clId="{C8DDD716-5E17-7343-AD4D-08F3C0E1EC81}" dt="2020-08-18T04:27:38.994" v="927" actId="729"/>
        <pc:sldMkLst>
          <pc:docMk/>
          <pc:sldMk cId="1792412167" sldId="2076137312"/>
        </pc:sldMkLst>
      </pc:sldChg>
      <pc:sldChg chg="modTransition">
        <pc:chgData name="Nicolas Delecroix" userId="9aea8ee3-214f-409e-bcc8-e981c3ad58f1" providerId="ADAL" clId="{C8DDD716-5E17-7343-AD4D-08F3C0E1EC81}" dt="2020-08-18T01:38:04.996" v="29"/>
        <pc:sldMkLst>
          <pc:docMk/>
          <pc:sldMk cId="194183819" sldId="2076137313"/>
        </pc:sldMkLst>
      </pc:sldChg>
      <pc:sldChg chg="modTransition modNotesTx">
        <pc:chgData name="Nicolas Delecroix" userId="9aea8ee3-214f-409e-bcc8-e981c3ad58f1" providerId="ADAL" clId="{C8DDD716-5E17-7343-AD4D-08F3C0E1EC81}" dt="2020-08-18T04:27:30.787" v="926" actId="20577"/>
        <pc:sldMkLst>
          <pc:docMk/>
          <pc:sldMk cId="991560779" sldId="2076137314"/>
        </pc:sldMkLst>
      </pc:sldChg>
      <pc:sldChg chg="addSp modSp add mod modAnim modNotesTx">
        <pc:chgData name="Nicolas Delecroix" userId="9aea8ee3-214f-409e-bcc8-e981c3ad58f1" providerId="ADAL" clId="{C8DDD716-5E17-7343-AD4D-08F3C0E1EC81}" dt="2020-08-18T01:58:06.787" v="649" actId="20577"/>
        <pc:sldMkLst>
          <pc:docMk/>
          <pc:sldMk cId="3490063953" sldId="2076137315"/>
        </pc:sldMkLst>
        <pc:spChg chg="mod">
          <ac:chgData name="Nicolas Delecroix" userId="9aea8ee3-214f-409e-bcc8-e981c3ad58f1" providerId="ADAL" clId="{C8DDD716-5E17-7343-AD4D-08F3C0E1EC81}" dt="2020-08-18T01:57:35.340" v="551" actId="1076"/>
          <ac:spMkLst>
            <pc:docMk/>
            <pc:sldMk cId="3490063953" sldId="2076137315"/>
            <ac:spMk id="2" creationId="{624C3A9F-1CEC-034E-8633-0094BFAC5E5C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5" creationId="{DB92409B-6F11-3C42-B628-67BF0789D7E1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0" creationId="{897EFA38-82DC-1649-BBFC-C66C62A8304B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7" creationId="{3AD76CBF-62BD-0941-B3CD-9C8BDB8587B0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8" creationId="{FA5D84F3-0FCB-AD4B-BD46-BCF19699B6B6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36" creationId="{2E6C0657-4096-0D40-9181-7AC7509FBB9A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68" creationId="{91B83FCB-35B7-D647-A1C9-8B8071C85E2A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72" creationId="{7B15F75C-2DF9-5F4E-8C25-217928C252C0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78" creationId="{04DA1592-554F-8B46-A123-9D37B022353F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80" creationId="{D6D4D07D-1F0F-E943-8A36-199EF9827DAB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03" creationId="{A03F91FB-14BC-1649-842D-01620BB33284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04" creationId="{96B3E017-EF6D-844E-B26E-24B51EE106A4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05" creationId="{D6855ECD-5BC7-FA4C-88D8-566665ABC692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26" creationId="{FC7D2FFC-1856-5748-909E-8A257E88C014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28" creationId="{29E6BA15-6BC6-CD4B-85FD-B20BEFE8C346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29" creationId="{AC6611F5-9BF3-B44C-856F-77037FC8C401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33" creationId="{8507776F-220C-3C45-90A0-46F759809899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37" creationId="{65ACE2BF-0CD2-6C42-834C-C6A700FEB551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38" creationId="{C40AB806-B900-E64E-A6F3-2C6CB3B01D56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45" creationId="{90188C6A-7B50-9E4D-BA2A-202F456E7E54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49" creationId="{17CFF2A2-DC78-7A4D-9C29-E1FA1F8E24F9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50" creationId="{62CAB48D-FE87-9441-BED5-CB645015EE3D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53" creationId="{D60B8DAC-9936-5241-BFE3-819C848CD452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54" creationId="{660D9FAB-2BDB-8F42-88FD-F04B719795B9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59" creationId="{4742978B-E1A1-E24A-B1B7-212F03AE2E60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61" creationId="{4789D388-CA8C-F041-B646-88A5EC3CC907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64" creationId="{7EC7AA4B-DA7E-7A48-94B6-C015137115C5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70" creationId="{2200137F-0F8A-5B4B-B19C-6DFAD5186DDF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71" creationId="{DE296E65-FA5B-7248-B6F0-FB734EA9D782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80" creationId="{014F03DD-571B-7344-8A7B-2D7BD7546B3D}"/>
          </ac:spMkLst>
        </pc:spChg>
        <pc:spChg chg="mod">
          <ac:chgData name="Nicolas Delecroix" userId="9aea8ee3-214f-409e-bcc8-e981c3ad58f1" providerId="ADAL" clId="{C8DDD716-5E17-7343-AD4D-08F3C0E1EC81}" dt="2020-08-18T01:57:33.094" v="549" actId="1038"/>
          <ac:spMkLst>
            <pc:docMk/>
            <pc:sldMk cId="3490063953" sldId="2076137315"/>
            <ac:spMk id="183" creationId="{B37B2F01-F6B1-3641-8199-FDCBFA507E52}"/>
          </ac:spMkLst>
        </pc:s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01" creationId="{221B1BB5-FF4E-7D4A-AAF1-DED8EB914A21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07" creationId="{A1C055D4-574B-CA4E-A1F0-3FD598C8B2A3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16" creationId="{24FA88FC-D542-774E-9F64-B802BB1AF3E9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30" creationId="{816980A2-FB8A-FB40-B4ED-7F2740423E80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40" creationId="{4358F665-B9E5-F54C-B48A-B225E6865F97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55" creationId="{8354FD9D-579A-4E4F-B516-BCFC53D90806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66" creationId="{5715FF9A-3EB9-FF46-A0D8-41FB86EF8A16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176" creationId="{9346D357-D132-584D-8363-8851E04CE775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200" creationId="{454522F3-81F7-E44F-9520-01CF274EDC4F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204" creationId="{507C579C-0EF0-DC47-92B1-C85706E5F6DB}"/>
          </ac:grpSpMkLst>
        </pc:grpChg>
        <pc:grpChg chg="mod">
          <ac:chgData name="Nicolas Delecroix" userId="9aea8ee3-214f-409e-bcc8-e981c3ad58f1" providerId="ADAL" clId="{C8DDD716-5E17-7343-AD4D-08F3C0E1EC81}" dt="2020-08-18T01:57:33.094" v="549" actId="1038"/>
          <ac:grpSpMkLst>
            <pc:docMk/>
            <pc:sldMk cId="3490063953" sldId="2076137315"/>
            <ac:grpSpMk id="208" creationId="{3122C471-71F1-F148-979D-95A494ADDCD5}"/>
          </ac:grpSpMkLst>
        </pc:grp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3" creationId="{31A5A392-2583-D04C-8C92-353A8C6A16D2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4" creationId="{74D9BF0D-E04C-D74A-B217-6ABEFB3CBC13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37" creationId="{D2036007-CB7A-E84C-AE50-11304074DDF4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73" creationId="{FE6627C8-99E2-6741-934B-F96577031984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74" creationId="{5D8FB3BA-C0BD-834E-9352-4A3229C7C4C5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75" creationId="{D6AD478F-E9FA-B646-B2D9-4E452531F154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76" creationId="{7D01318A-9A25-F242-98C8-92243944BF59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79" creationId="{BC7C48E7-B3C1-CC43-9CB4-344045F7B4F4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25" creationId="{93E04E86-B98D-C049-9D24-BD185C7AF62E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34" creationId="{DE85AB0C-6C2E-F547-BA26-15470E3B0B9C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35" creationId="{B0B13B2D-C744-2748-B1FE-A8F6C10A73D9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36" creationId="{51BC6AF2-4909-F641-9CEC-1E63775F63FD}"/>
          </ac:picMkLst>
        </pc:picChg>
        <pc:picChg chg="add mod">
          <ac:chgData name="Nicolas Delecroix" userId="9aea8ee3-214f-409e-bcc8-e981c3ad58f1" providerId="ADAL" clId="{C8DDD716-5E17-7343-AD4D-08F3C0E1EC81}" dt="2020-08-18T01:46:27.569" v="292" actId="1076"/>
          <ac:picMkLst>
            <pc:docMk/>
            <pc:sldMk cId="3490063953" sldId="2076137315"/>
            <ac:picMk id="147" creationId="{00B0D0F3-5BAD-C948-B6A8-8A5269A93279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51" creationId="{4098FEAC-3F92-2047-B1A0-933E20174C3D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52" creationId="{D103B753-7287-2A45-9540-1045AB44C185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62" creationId="{86BCDDDC-B93E-F049-8D1A-D1E3466B1A8F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63" creationId="{0F9B0D9F-28F6-6F47-A759-70010FE87059}"/>
          </ac:picMkLst>
        </pc:picChg>
        <pc:picChg chg="add mod">
          <ac:chgData name="Nicolas Delecroix" userId="9aea8ee3-214f-409e-bcc8-e981c3ad58f1" providerId="ADAL" clId="{C8DDD716-5E17-7343-AD4D-08F3C0E1EC81}" dt="2020-08-18T01:47:59.566" v="294" actId="1076"/>
          <ac:picMkLst>
            <pc:docMk/>
            <pc:sldMk cId="3490063953" sldId="2076137315"/>
            <ac:picMk id="165" creationId="{A9FB316F-A32F-404B-98BB-E61297CEEAD3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72" creationId="{B95BDDC4-549B-AD45-8C52-648BF684A7D8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73" creationId="{532088DB-ED0B-5244-9641-6503479CB69D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84" creationId="{236EC158-FD0F-7A4C-9722-8878717D7534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85" creationId="{701DE642-7C76-A84C-9BAB-A854175C567A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86" creationId="{86296B9A-8250-934F-9C98-A48BFE1827D4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88" creationId="{845C4728-B326-6B42-A277-601F56D1317C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89" creationId="{7C9D5323-223F-404E-977C-1D56DED18A3D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90" creationId="{4912F51C-EEFD-DD4E-9C74-3E36718A67F5}"/>
          </ac:picMkLst>
        </pc:picChg>
        <pc:picChg chg="mod">
          <ac:chgData name="Nicolas Delecroix" userId="9aea8ee3-214f-409e-bcc8-e981c3ad58f1" providerId="ADAL" clId="{C8DDD716-5E17-7343-AD4D-08F3C0E1EC81}" dt="2020-08-18T01:57:33.094" v="549" actId="1038"/>
          <ac:picMkLst>
            <pc:docMk/>
            <pc:sldMk cId="3490063953" sldId="2076137315"/>
            <ac:picMk id="191" creationId="{3883982D-B54B-9447-B602-24DFE4331084}"/>
          </ac:picMkLst>
        </pc:pic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1" creationId="{4DC080C3-A32B-EE4A-BE07-7BA79838F63A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49" creationId="{9C30E81A-A54A-F042-8A45-765AAC54C0B6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52" creationId="{AF9D85F1-EBCF-A34D-AF01-516037416498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56" creationId="{6652041F-ED5E-7848-9FA0-A765B6ABE7D8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59" creationId="{74AD5C08-1BC1-8B4C-B18C-CDF7174EFB31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82" creationId="{B3BE62B7-65EE-7941-99E9-97642E0161E2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84" creationId="{5981E3C1-4D68-0D46-8EF0-3E195ADCEDA1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90" creationId="{659B0C19-1764-5848-9544-19F0047BFC85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06" creationId="{DC7C5284-2F2E-144B-A428-7ED34007164D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15" creationId="{8B6F4292-B696-4A4B-9D6A-D89F0856CB83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39" creationId="{11FA5F7E-9F11-8446-8974-2CFDEC2A2296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43" creationId="{3171206F-D72B-8E49-A741-9CDD9536DB6A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46" creationId="{8F0EC4B4-21A0-B548-A48E-A1D1972C0660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48" creationId="{5C437172-AD13-9340-BC61-2471DECA7B91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60" creationId="{26D33A7B-240D-8D47-B7E1-73077EAE42CA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81" creationId="{794E836D-6BF4-1247-8722-F5CB04AE70E4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182" creationId="{598D24BB-2E8B-A344-8884-C5E34611C678}"/>
          </ac:cxnSpMkLst>
        </pc:cxnChg>
        <pc:cxnChg chg="mod">
          <ac:chgData name="Nicolas Delecroix" userId="9aea8ee3-214f-409e-bcc8-e981c3ad58f1" providerId="ADAL" clId="{C8DDD716-5E17-7343-AD4D-08F3C0E1EC81}" dt="2020-08-18T01:57:33.094" v="549" actId="1038"/>
          <ac:cxnSpMkLst>
            <pc:docMk/>
            <pc:sldMk cId="3490063953" sldId="2076137315"/>
            <ac:cxnSpMk id="214" creationId="{BB6BD67C-ACB1-E247-8293-6EB57E8FF6B2}"/>
          </ac:cxnSpMkLst>
        </pc:cxnChg>
      </pc:sldChg>
      <pc:sldChg chg="addSp delSp modSp add mod modAnim modNotesTx">
        <pc:chgData name="Nicolas Delecroix" userId="9aea8ee3-214f-409e-bcc8-e981c3ad58f1" providerId="ADAL" clId="{C8DDD716-5E17-7343-AD4D-08F3C0E1EC81}" dt="2020-08-18T01:58:39.324" v="660" actId="1037"/>
        <pc:sldMkLst>
          <pc:docMk/>
          <pc:sldMk cId="1027105862" sldId="2076137316"/>
        </pc:sldMkLst>
        <pc:spChg chg="mod">
          <ac:chgData name="Nicolas Delecroix" userId="9aea8ee3-214f-409e-bcc8-e981c3ad58f1" providerId="ADAL" clId="{C8DDD716-5E17-7343-AD4D-08F3C0E1EC81}" dt="2020-08-18T01:54:48.499" v="476" actId="20577"/>
          <ac:spMkLst>
            <pc:docMk/>
            <pc:sldMk cId="1027105862" sldId="2076137316"/>
            <ac:spMk id="2" creationId="{624C3A9F-1CEC-034E-8633-0094BFAC5E5C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36" creationId="{2E6C0657-4096-0D40-9181-7AC7509FBB9A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03" creationId="{A03F91FB-14BC-1649-842D-01620BB33284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04" creationId="{96B3E017-EF6D-844E-B26E-24B51EE106A4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05" creationId="{D6855ECD-5BC7-FA4C-88D8-566665ABC692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61" creationId="{4789D388-CA8C-F041-B646-88A5EC3CC907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64" creationId="{7EC7AA4B-DA7E-7A48-94B6-C015137115C5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70" creationId="{2200137F-0F8A-5B4B-B19C-6DFAD5186DDF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71" creationId="{DE296E65-FA5B-7248-B6F0-FB734EA9D782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80" creationId="{014F03DD-571B-7344-8A7B-2D7BD7546B3D}"/>
          </ac:spMkLst>
        </pc:spChg>
        <pc:spChg chg="mod">
          <ac:chgData name="Nicolas Delecroix" userId="9aea8ee3-214f-409e-bcc8-e981c3ad58f1" providerId="ADAL" clId="{C8DDD716-5E17-7343-AD4D-08F3C0E1EC81}" dt="2020-08-18T01:49:49.225" v="346" actId="1038"/>
          <ac:spMkLst>
            <pc:docMk/>
            <pc:sldMk cId="1027105862" sldId="2076137316"/>
            <ac:spMk id="183" creationId="{B37B2F01-F6B1-3641-8199-FDCBFA507E52}"/>
          </ac:spMkLst>
        </pc:spChg>
        <pc:spChg chg="add mod">
          <ac:chgData name="Nicolas Delecroix" userId="9aea8ee3-214f-409e-bcc8-e981c3ad58f1" providerId="ADAL" clId="{C8DDD716-5E17-7343-AD4D-08F3C0E1EC81}" dt="2020-08-18T01:48:21.384" v="299" actId="1076"/>
          <ac:spMkLst>
            <pc:docMk/>
            <pc:sldMk cId="1027105862" sldId="2076137316"/>
            <ac:spMk id="192" creationId="{616D747F-13EB-A74D-B38F-D2E39E8E4A3B}"/>
          </ac:spMkLst>
        </pc:spChg>
        <pc:spChg chg="add mod">
          <ac:chgData name="Nicolas Delecroix" userId="9aea8ee3-214f-409e-bcc8-e981c3ad58f1" providerId="ADAL" clId="{C8DDD716-5E17-7343-AD4D-08F3C0E1EC81}" dt="2020-08-18T01:48:21.384" v="299" actId="1076"/>
          <ac:spMkLst>
            <pc:docMk/>
            <pc:sldMk cId="1027105862" sldId="2076137316"/>
            <ac:spMk id="193" creationId="{391520A7-9B30-CD40-9D62-DA77C5E897A6}"/>
          </ac:spMkLst>
        </pc:spChg>
        <pc:spChg chg="add mod">
          <ac:chgData name="Nicolas Delecroix" userId="9aea8ee3-214f-409e-bcc8-e981c3ad58f1" providerId="ADAL" clId="{C8DDD716-5E17-7343-AD4D-08F3C0E1EC81}" dt="2020-08-18T01:48:21.384" v="299" actId="1076"/>
          <ac:spMkLst>
            <pc:docMk/>
            <pc:sldMk cId="1027105862" sldId="2076137316"/>
            <ac:spMk id="194" creationId="{280A7310-757E-3E4D-9A0A-0AD76CF29852}"/>
          </ac:spMkLst>
        </pc:spChg>
        <pc:spChg chg="add mod">
          <ac:chgData name="Nicolas Delecroix" userId="9aea8ee3-214f-409e-bcc8-e981c3ad58f1" providerId="ADAL" clId="{C8DDD716-5E17-7343-AD4D-08F3C0E1EC81}" dt="2020-08-18T01:48:21.384" v="299" actId="1076"/>
          <ac:spMkLst>
            <pc:docMk/>
            <pc:sldMk cId="1027105862" sldId="2076137316"/>
            <ac:spMk id="195" creationId="{35BC419C-2919-4147-96F6-DEEAA43FAFC6}"/>
          </ac:spMkLst>
        </pc:spChg>
        <pc:spChg chg="add mod">
          <ac:chgData name="Nicolas Delecroix" userId="9aea8ee3-214f-409e-bcc8-e981c3ad58f1" providerId="ADAL" clId="{C8DDD716-5E17-7343-AD4D-08F3C0E1EC81}" dt="2020-08-18T01:48:21.384" v="299" actId="1076"/>
          <ac:spMkLst>
            <pc:docMk/>
            <pc:sldMk cId="1027105862" sldId="2076137316"/>
            <ac:spMk id="197" creationId="{1D99039F-9C68-524A-9889-C185D9B88CFD}"/>
          </ac:spMkLst>
        </pc:spChg>
        <pc:spChg chg="add mod">
          <ac:chgData name="Nicolas Delecroix" userId="9aea8ee3-214f-409e-bcc8-e981c3ad58f1" providerId="ADAL" clId="{C8DDD716-5E17-7343-AD4D-08F3C0E1EC81}" dt="2020-08-18T01:51:05.448" v="358" actId="1076"/>
          <ac:spMkLst>
            <pc:docMk/>
            <pc:sldMk cId="1027105862" sldId="2076137316"/>
            <ac:spMk id="198" creationId="{A0AACDED-0309-2D4B-BE6B-7B1E3BB6BCF3}"/>
          </ac:spMkLst>
        </pc:spChg>
        <pc:spChg chg="add mod">
          <ac:chgData name="Nicolas Delecroix" userId="9aea8ee3-214f-409e-bcc8-e981c3ad58f1" providerId="ADAL" clId="{C8DDD716-5E17-7343-AD4D-08F3C0E1EC81}" dt="2020-08-18T01:58:35.258" v="655" actId="1037"/>
          <ac:spMkLst>
            <pc:docMk/>
            <pc:sldMk cId="1027105862" sldId="2076137316"/>
            <ac:spMk id="199" creationId="{FDF2971D-80A2-7B47-AA0B-BE0046EB3B17}"/>
          </ac:spMkLst>
        </pc:spChg>
        <pc:spChg chg="add mod">
          <ac:chgData name="Nicolas Delecroix" userId="9aea8ee3-214f-409e-bcc8-e981c3ad58f1" providerId="ADAL" clId="{C8DDD716-5E17-7343-AD4D-08F3C0E1EC81}" dt="2020-08-18T01:58:39.324" v="660" actId="1037"/>
          <ac:spMkLst>
            <pc:docMk/>
            <pc:sldMk cId="1027105862" sldId="2076137316"/>
            <ac:spMk id="212" creationId="{F7D821BB-ADAE-284E-B369-B57A379DE3BA}"/>
          </ac:spMkLst>
        </pc:spChg>
        <pc:spChg chg="add mod">
          <ac:chgData name="Nicolas Delecroix" userId="9aea8ee3-214f-409e-bcc8-e981c3ad58f1" providerId="ADAL" clId="{C8DDD716-5E17-7343-AD4D-08F3C0E1EC81}" dt="2020-08-18T01:58:36.924" v="658" actId="1037"/>
          <ac:spMkLst>
            <pc:docMk/>
            <pc:sldMk cId="1027105862" sldId="2076137316"/>
            <ac:spMk id="213" creationId="{9303F75E-93D4-0E46-B0ED-759EC6A5B12D}"/>
          </ac:spMkLst>
        </pc:spChg>
        <pc:spChg chg="add mod">
          <ac:chgData name="Nicolas Delecroix" userId="9aea8ee3-214f-409e-bcc8-e981c3ad58f1" providerId="ADAL" clId="{C8DDD716-5E17-7343-AD4D-08F3C0E1EC81}" dt="2020-08-18T01:51:10.137" v="359" actId="1076"/>
          <ac:spMkLst>
            <pc:docMk/>
            <pc:sldMk cId="1027105862" sldId="2076137316"/>
            <ac:spMk id="215" creationId="{22B6AAAF-CEA6-6F4A-B981-5A799A2338C1}"/>
          </ac:spMkLst>
        </pc:spChg>
        <pc:grpChg chg="mod">
          <ac:chgData name="Nicolas Delecroix" userId="9aea8ee3-214f-409e-bcc8-e981c3ad58f1" providerId="ADAL" clId="{C8DDD716-5E17-7343-AD4D-08F3C0E1EC81}" dt="2020-08-18T01:49:49.225" v="346" actId="1038"/>
          <ac:grpSpMkLst>
            <pc:docMk/>
            <pc:sldMk cId="1027105862" sldId="2076137316"/>
            <ac:grpSpMk id="116" creationId="{24FA88FC-D542-774E-9F64-B802BB1AF3E9}"/>
          </ac:grpSpMkLst>
        </pc:grpChg>
        <pc:grpChg chg="mod">
          <ac:chgData name="Nicolas Delecroix" userId="9aea8ee3-214f-409e-bcc8-e981c3ad58f1" providerId="ADAL" clId="{C8DDD716-5E17-7343-AD4D-08F3C0E1EC81}" dt="2020-08-18T01:49:49.225" v="346" actId="1038"/>
          <ac:grpSpMkLst>
            <pc:docMk/>
            <pc:sldMk cId="1027105862" sldId="2076137316"/>
            <ac:grpSpMk id="166" creationId="{5715FF9A-3EB9-FF46-A0D8-41FB86EF8A16}"/>
          </ac:grpSpMkLst>
        </pc:grpChg>
        <pc:grpChg chg="mod">
          <ac:chgData name="Nicolas Delecroix" userId="9aea8ee3-214f-409e-bcc8-e981c3ad58f1" providerId="ADAL" clId="{C8DDD716-5E17-7343-AD4D-08F3C0E1EC81}" dt="2020-08-18T01:49:49.225" v="346" actId="1038"/>
          <ac:grpSpMkLst>
            <pc:docMk/>
            <pc:sldMk cId="1027105862" sldId="2076137316"/>
            <ac:grpSpMk id="176" creationId="{9346D357-D132-584D-8363-8851E04CE775}"/>
          </ac:grpSpMkLst>
        </pc:grp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37" creationId="{D2036007-CB7A-E84C-AE50-11304074DDF4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76" creationId="{7D01318A-9A25-F242-98C8-92243944BF59}"/>
          </ac:picMkLst>
        </pc:picChg>
        <pc:picChg chg="del">
          <ac:chgData name="Nicolas Delecroix" userId="9aea8ee3-214f-409e-bcc8-e981c3ad58f1" providerId="ADAL" clId="{C8DDD716-5E17-7343-AD4D-08F3C0E1EC81}" dt="2020-08-18T01:48:08.764" v="296" actId="478"/>
          <ac:picMkLst>
            <pc:docMk/>
            <pc:sldMk cId="1027105862" sldId="2076137316"/>
            <ac:picMk id="147" creationId="{00B0D0F3-5BAD-C948-B6A8-8A5269A93279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162" creationId="{86BCDDDC-B93E-F049-8D1A-D1E3466B1A8F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163" creationId="{0F9B0D9F-28F6-6F47-A759-70010FE87059}"/>
          </ac:picMkLst>
        </pc:picChg>
        <pc:picChg chg="del">
          <ac:chgData name="Nicolas Delecroix" userId="9aea8ee3-214f-409e-bcc8-e981c3ad58f1" providerId="ADAL" clId="{C8DDD716-5E17-7343-AD4D-08F3C0E1EC81}" dt="2020-08-18T01:48:08.764" v="296" actId="478"/>
          <ac:picMkLst>
            <pc:docMk/>
            <pc:sldMk cId="1027105862" sldId="2076137316"/>
            <ac:picMk id="165" creationId="{A9FB316F-A32F-404B-98BB-E61297CEEAD3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172" creationId="{B95BDDC4-549B-AD45-8C52-648BF684A7D8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173" creationId="{532088DB-ED0B-5244-9641-6503479CB69D}"/>
          </ac:picMkLst>
        </pc:picChg>
        <pc:picChg chg="add mod">
          <ac:chgData name="Nicolas Delecroix" userId="9aea8ee3-214f-409e-bcc8-e981c3ad58f1" providerId="ADAL" clId="{C8DDD716-5E17-7343-AD4D-08F3C0E1EC81}" dt="2020-08-18T01:50:10.185" v="352" actId="1076"/>
          <ac:picMkLst>
            <pc:docMk/>
            <pc:sldMk cId="1027105862" sldId="2076137316"/>
            <ac:picMk id="174" creationId="{F9A8D19D-FDD6-F648-91A8-1346E11ED91C}"/>
          </ac:picMkLst>
        </pc:picChg>
        <pc:picChg chg="add mod">
          <ac:chgData name="Nicolas Delecroix" userId="9aea8ee3-214f-409e-bcc8-e981c3ad58f1" providerId="ADAL" clId="{C8DDD716-5E17-7343-AD4D-08F3C0E1EC81}" dt="2020-08-18T01:50:10.185" v="352" actId="1076"/>
          <ac:picMkLst>
            <pc:docMk/>
            <pc:sldMk cId="1027105862" sldId="2076137316"/>
            <ac:picMk id="175" creationId="{0C6DB2DE-C4D6-D242-BE9B-413A04674599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184" creationId="{236EC158-FD0F-7A4C-9722-8878717D7534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185" creationId="{701DE642-7C76-A84C-9BAB-A854175C567A}"/>
          </ac:picMkLst>
        </pc:picChg>
        <pc:picChg chg="mod">
          <ac:chgData name="Nicolas Delecroix" userId="9aea8ee3-214f-409e-bcc8-e981c3ad58f1" providerId="ADAL" clId="{C8DDD716-5E17-7343-AD4D-08F3C0E1EC81}" dt="2020-08-18T01:49:49.225" v="346" actId="1038"/>
          <ac:picMkLst>
            <pc:docMk/>
            <pc:sldMk cId="1027105862" sldId="2076137316"/>
            <ac:picMk id="186" creationId="{86296B9A-8250-934F-9C98-A48BFE1827D4}"/>
          </ac:picMkLst>
        </pc:picChg>
        <pc:picChg chg="add mod">
          <ac:chgData name="Nicolas Delecroix" userId="9aea8ee3-214f-409e-bcc8-e981c3ad58f1" providerId="ADAL" clId="{C8DDD716-5E17-7343-AD4D-08F3C0E1EC81}" dt="2020-08-18T01:50:10.185" v="352" actId="1076"/>
          <ac:picMkLst>
            <pc:docMk/>
            <pc:sldMk cId="1027105862" sldId="2076137316"/>
            <ac:picMk id="187" creationId="{7C7764BE-8AEF-DC42-A699-1610F68DA884}"/>
          </ac:picMkLst>
        </pc:picChg>
        <pc:picChg chg="add mod">
          <ac:chgData name="Nicolas Delecroix" userId="9aea8ee3-214f-409e-bcc8-e981c3ad58f1" providerId="ADAL" clId="{C8DDD716-5E17-7343-AD4D-08F3C0E1EC81}" dt="2020-08-18T01:50:10.185" v="352" actId="1076"/>
          <ac:picMkLst>
            <pc:docMk/>
            <pc:sldMk cId="1027105862" sldId="2076137316"/>
            <ac:picMk id="196" creationId="{033119B5-6099-6046-8A17-D72964C69391}"/>
          </ac:picMkLst>
        </pc:picChg>
        <pc:cxnChg chg="mod">
          <ac:chgData name="Nicolas Delecroix" userId="9aea8ee3-214f-409e-bcc8-e981c3ad58f1" providerId="ADAL" clId="{C8DDD716-5E17-7343-AD4D-08F3C0E1EC81}" dt="2020-08-18T01:49:49.225" v="346" actId="1038"/>
          <ac:cxnSpMkLst>
            <pc:docMk/>
            <pc:sldMk cId="1027105862" sldId="2076137316"/>
            <ac:cxnSpMk id="52" creationId="{AF9D85F1-EBCF-A34D-AF01-516037416498}"/>
          </ac:cxnSpMkLst>
        </pc:cxnChg>
        <pc:cxnChg chg="mod">
          <ac:chgData name="Nicolas Delecroix" userId="9aea8ee3-214f-409e-bcc8-e981c3ad58f1" providerId="ADAL" clId="{C8DDD716-5E17-7343-AD4D-08F3C0E1EC81}" dt="2020-08-18T01:49:49.225" v="346" actId="1038"/>
          <ac:cxnSpMkLst>
            <pc:docMk/>
            <pc:sldMk cId="1027105862" sldId="2076137316"/>
            <ac:cxnSpMk id="59" creationId="{74AD5C08-1BC1-8B4C-B18C-CDF7174EFB31}"/>
          </ac:cxnSpMkLst>
        </pc:cxnChg>
        <pc:cxnChg chg="mod">
          <ac:chgData name="Nicolas Delecroix" userId="9aea8ee3-214f-409e-bcc8-e981c3ad58f1" providerId="ADAL" clId="{C8DDD716-5E17-7343-AD4D-08F3C0E1EC81}" dt="2020-08-18T01:49:49.225" v="346" actId="1038"/>
          <ac:cxnSpMkLst>
            <pc:docMk/>
            <pc:sldMk cId="1027105862" sldId="2076137316"/>
            <ac:cxnSpMk id="115" creationId="{8B6F4292-B696-4A4B-9D6A-D89F0856CB83}"/>
          </ac:cxnSpMkLst>
        </pc:cxnChg>
        <pc:cxnChg chg="mod">
          <ac:chgData name="Nicolas Delecroix" userId="9aea8ee3-214f-409e-bcc8-e981c3ad58f1" providerId="ADAL" clId="{C8DDD716-5E17-7343-AD4D-08F3C0E1EC81}" dt="2020-08-18T01:49:49.225" v="346" actId="1038"/>
          <ac:cxnSpMkLst>
            <pc:docMk/>
            <pc:sldMk cId="1027105862" sldId="2076137316"/>
            <ac:cxnSpMk id="181" creationId="{794E836D-6BF4-1247-8722-F5CB04AE70E4}"/>
          </ac:cxnSpMkLst>
        </pc:cxnChg>
        <pc:cxnChg chg="mod">
          <ac:chgData name="Nicolas Delecroix" userId="9aea8ee3-214f-409e-bcc8-e981c3ad58f1" providerId="ADAL" clId="{C8DDD716-5E17-7343-AD4D-08F3C0E1EC81}" dt="2020-08-18T01:49:49.225" v="346" actId="1038"/>
          <ac:cxnSpMkLst>
            <pc:docMk/>
            <pc:sldMk cId="1027105862" sldId="2076137316"/>
            <ac:cxnSpMk id="182" creationId="{598D24BB-2E8B-A344-8884-C5E34611C678}"/>
          </ac:cxnSpMkLst>
        </pc:cxnChg>
      </pc:sldChg>
      <pc:sldChg chg="addSp delSp modSp add mod modAnim modNotesTx">
        <pc:chgData name="Nicolas Delecroix" userId="9aea8ee3-214f-409e-bcc8-e981c3ad58f1" providerId="ADAL" clId="{C8DDD716-5E17-7343-AD4D-08F3C0E1EC81}" dt="2020-08-18T01:58:53.259" v="662"/>
        <pc:sldMkLst>
          <pc:docMk/>
          <pc:sldMk cId="1136979459" sldId="2076137317"/>
        </pc:sldMkLst>
        <pc:spChg chg="mod">
          <ac:chgData name="Nicolas Delecroix" userId="9aea8ee3-214f-409e-bcc8-e981c3ad58f1" providerId="ADAL" clId="{C8DDD716-5E17-7343-AD4D-08F3C0E1EC81}" dt="2020-08-18T01:54:54.576" v="481" actId="20577"/>
          <ac:spMkLst>
            <pc:docMk/>
            <pc:sldMk cId="1136979459" sldId="2076137317"/>
            <ac:spMk id="2" creationId="{624C3A9F-1CEC-034E-8633-0094BFAC5E5C}"/>
          </ac:spMkLst>
        </pc:spChg>
        <pc:spChg chg="add mod">
          <ac:chgData name="Nicolas Delecroix" userId="9aea8ee3-214f-409e-bcc8-e981c3ad58f1" providerId="ADAL" clId="{C8DDD716-5E17-7343-AD4D-08F3C0E1EC81}" dt="2020-08-18T01:57:11.055" v="506" actId="1037"/>
          <ac:spMkLst>
            <pc:docMk/>
            <pc:sldMk cId="1136979459" sldId="2076137317"/>
            <ac:spMk id="165" creationId="{5B93102F-402E-364A-91D8-B628B51AD615}"/>
          </ac:spMkLst>
        </pc:spChg>
        <pc:spChg chg="del">
          <ac:chgData name="Nicolas Delecroix" userId="9aea8ee3-214f-409e-bcc8-e981c3ad58f1" providerId="ADAL" clId="{C8DDD716-5E17-7343-AD4D-08F3C0E1EC81}" dt="2020-08-18T01:55:06.988" v="483" actId="478"/>
          <ac:spMkLst>
            <pc:docMk/>
            <pc:sldMk cId="1136979459" sldId="2076137317"/>
            <ac:spMk id="198" creationId="{A0AACDED-0309-2D4B-BE6B-7B1E3BB6BCF3}"/>
          </ac:spMkLst>
        </pc:spChg>
        <pc:spChg chg="del">
          <ac:chgData name="Nicolas Delecroix" userId="9aea8ee3-214f-409e-bcc8-e981c3ad58f1" providerId="ADAL" clId="{C8DDD716-5E17-7343-AD4D-08F3C0E1EC81}" dt="2020-08-18T01:55:06.988" v="483" actId="478"/>
          <ac:spMkLst>
            <pc:docMk/>
            <pc:sldMk cId="1136979459" sldId="2076137317"/>
            <ac:spMk id="199" creationId="{FDF2971D-80A2-7B47-AA0B-BE0046EB3B17}"/>
          </ac:spMkLst>
        </pc:spChg>
        <pc:spChg chg="del">
          <ac:chgData name="Nicolas Delecroix" userId="9aea8ee3-214f-409e-bcc8-e981c3ad58f1" providerId="ADAL" clId="{C8DDD716-5E17-7343-AD4D-08F3C0E1EC81}" dt="2020-08-18T01:55:06.988" v="483" actId="478"/>
          <ac:spMkLst>
            <pc:docMk/>
            <pc:sldMk cId="1136979459" sldId="2076137317"/>
            <ac:spMk id="212" creationId="{F7D821BB-ADAE-284E-B369-B57A379DE3BA}"/>
          </ac:spMkLst>
        </pc:spChg>
        <pc:spChg chg="del">
          <ac:chgData name="Nicolas Delecroix" userId="9aea8ee3-214f-409e-bcc8-e981c3ad58f1" providerId="ADAL" clId="{C8DDD716-5E17-7343-AD4D-08F3C0E1EC81}" dt="2020-08-18T01:55:06.988" v="483" actId="478"/>
          <ac:spMkLst>
            <pc:docMk/>
            <pc:sldMk cId="1136979459" sldId="2076137317"/>
            <ac:spMk id="213" creationId="{9303F75E-93D4-0E46-B0ED-759EC6A5B12D}"/>
          </ac:spMkLst>
        </pc:spChg>
        <pc:spChg chg="del">
          <ac:chgData name="Nicolas Delecroix" userId="9aea8ee3-214f-409e-bcc8-e981c3ad58f1" providerId="ADAL" clId="{C8DDD716-5E17-7343-AD4D-08F3C0E1EC81}" dt="2020-08-18T01:55:06.988" v="483" actId="478"/>
          <ac:spMkLst>
            <pc:docMk/>
            <pc:sldMk cId="1136979459" sldId="2076137317"/>
            <ac:spMk id="215" creationId="{22B6AAAF-CEA6-6F4A-B981-5A799A2338C1}"/>
          </ac:spMkLst>
        </pc:spChg>
        <pc:spChg chg="add mod">
          <ac:chgData name="Nicolas Delecroix" userId="9aea8ee3-214f-409e-bcc8-e981c3ad58f1" providerId="ADAL" clId="{C8DDD716-5E17-7343-AD4D-08F3C0E1EC81}" dt="2020-08-18T01:57:03.123" v="503" actId="1076"/>
          <ac:spMkLst>
            <pc:docMk/>
            <pc:sldMk cId="1136979459" sldId="2076137317"/>
            <ac:spMk id="216" creationId="{A194F5BD-2E54-E54C-B68F-3BD73D412C3B}"/>
          </ac:spMkLst>
        </pc:spChg>
        <pc:spChg chg="add mod">
          <ac:chgData name="Nicolas Delecroix" userId="9aea8ee3-214f-409e-bcc8-e981c3ad58f1" providerId="ADAL" clId="{C8DDD716-5E17-7343-AD4D-08F3C0E1EC81}" dt="2020-08-18T01:56:51.236" v="501" actId="404"/>
          <ac:spMkLst>
            <pc:docMk/>
            <pc:sldMk cId="1136979459" sldId="2076137317"/>
            <ac:spMk id="217" creationId="{3A9603F2-2621-B944-8D58-7F86C72DE465}"/>
          </ac:spMkLst>
        </pc:spChg>
        <pc:spChg chg="add mod">
          <ac:chgData name="Nicolas Delecroix" userId="9aea8ee3-214f-409e-bcc8-e981c3ad58f1" providerId="ADAL" clId="{C8DDD716-5E17-7343-AD4D-08F3C0E1EC81}" dt="2020-08-18T01:56:56.252" v="502" actId="1076"/>
          <ac:spMkLst>
            <pc:docMk/>
            <pc:sldMk cId="1136979459" sldId="2076137317"/>
            <ac:spMk id="218" creationId="{B623130C-92A4-A343-8B80-C1D92AEF4C0A}"/>
          </ac:spMkLst>
        </pc:spChg>
        <pc:picChg chg="add mod">
          <ac:chgData name="Nicolas Delecroix" userId="9aea8ee3-214f-409e-bcc8-e981c3ad58f1" providerId="ADAL" clId="{C8DDD716-5E17-7343-AD4D-08F3C0E1EC81}" dt="2020-08-18T01:55:38.363" v="491" actId="1076"/>
          <ac:picMkLst>
            <pc:docMk/>
            <pc:sldMk cId="1136979459" sldId="2076137317"/>
            <ac:picMk id="147" creationId="{BA497BA0-8773-314D-B413-E6490FDB3F27}"/>
          </ac:picMkLst>
        </pc:picChg>
        <pc:picChg chg="del">
          <ac:chgData name="Nicolas Delecroix" userId="9aea8ee3-214f-409e-bcc8-e981c3ad58f1" providerId="ADAL" clId="{C8DDD716-5E17-7343-AD4D-08F3C0E1EC81}" dt="2020-08-18T01:55:00.134" v="482" actId="478"/>
          <ac:picMkLst>
            <pc:docMk/>
            <pc:sldMk cId="1136979459" sldId="2076137317"/>
            <ac:picMk id="174" creationId="{F9A8D19D-FDD6-F648-91A8-1346E11ED91C}"/>
          </ac:picMkLst>
        </pc:picChg>
        <pc:picChg chg="del">
          <ac:chgData name="Nicolas Delecroix" userId="9aea8ee3-214f-409e-bcc8-e981c3ad58f1" providerId="ADAL" clId="{C8DDD716-5E17-7343-AD4D-08F3C0E1EC81}" dt="2020-08-18T01:55:00.134" v="482" actId="478"/>
          <ac:picMkLst>
            <pc:docMk/>
            <pc:sldMk cId="1136979459" sldId="2076137317"/>
            <ac:picMk id="175" creationId="{0C6DB2DE-C4D6-D242-BE9B-413A04674599}"/>
          </ac:picMkLst>
        </pc:picChg>
        <pc:picChg chg="del">
          <ac:chgData name="Nicolas Delecroix" userId="9aea8ee3-214f-409e-bcc8-e981c3ad58f1" providerId="ADAL" clId="{C8DDD716-5E17-7343-AD4D-08F3C0E1EC81}" dt="2020-08-18T01:55:00.134" v="482" actId="478"/>
          <ac:picMkLst>
            <pc:docMk/>
            <pc:sldMk cId="1136979459" sldId="2076137317"/>
            <ac:picMk id="187" creationId="{7C7764BE-8AEF-DC42-A699-1610F68DA884}"/>
          </ac:picMkLst>
        </pc:picChg>
        <pc:picChg chg="del">
          <ac:chgData name="Nicolas Delecroix" userId="9aea8ee3-214f-409e-bcc8-e981c3ad58f1" providerId="ADAL" clId="{C8DDD716-5E17-7343-AD4D-08F3C0E1EC81}" dt="2020-08-18T01:55:00.134" v="482" actId="478"/>
          <ac:picMkLst>
            <pc:docMk/>
            <pc:sldMk cId="1136979459" sldId="2076137317"/>
            <ac:picMk id="196" creationId="{033119B5-6099-6046-8A17-D72964C69391}"/>
          </ac:picMkLst>
        </pc:picChg>
      </pc:sldChg>
      <pc:sldChg chg="addSp delSp add del mod">
        <pc:chgData name="Nicolas Delecroix" userId="9aea8ee3-214f-409e-bcc8-e981c3ad58f1" providerId="ADAL" clId="{C8DDD716-5E17-7343-AD4D-08F3C0E1EC81}" dt="2020-08-18T01:54:38.271" v="449"/>
        <pc:sldMkLst>
          <pc:docMk/>
          <pc:sldMk cId="1682340554" sldId="2076137317"/>
        </pc:sldMkLst>
        <pc:picChg chg="add del">
          <ac:chgData name="Nicolas Delecroix" userId="9aea8ee3-214f-409e-bcc8-e981c3ad58f1" providerId="ADAL" clId="{C8DDD716-5E17-7343-AD4D-08F3C0E1EC81}" dt="2020-08-18T01:54:34.645" v="448" actId="478"/>
          <ac:picMkLst>
            <pc:docMk/>
            <pc:sldMk cId="1682340554" sldId="2076137317"/>
            <ac:picMk id="174" creationId="{F9A8D19D-FDD6-F648-91A8-1346E11ED91C}"/>
          </ac:picMkLst>
        </pc:picChg>
        <pc:picChg chg="add del">
          <ac:chgData name="Nicolas Delecroix" userId="9aea8ee3-214f-409e-bcc8-e981c3ad58f1" providerId="ADAL" clId="{C8DDD716-5E17-7343-AD4D-08F3C0E1EC81}" dt="2020-08-18T01:54:34.645" v="448" actId="478"/>
          <ac:picMkLst>
            <pc:docMk/>
            <pc:sldMk cId="1682340554" sldId="2076137317"/>
            <ac:picMk id="175" creationId="{0C6DB2DE-C4D6-D242-BE9B-413A04674599}"/>
          </ac:picMkLst>
        </pc:picChg>
        <pc:picChg chg="add del">
          <ac:chgData name="Nicolas Delecroix" userId="9aea8ee3-214f-409e-bcc8-e981c3ad58f1" providerId="ADAL" clId="{C8DDD716-5E17-7343-AD4D-08F3C0E1EC81}" dt="2020-08-18T01:54:34.645" v="448" actId="478"/>
          <ac:picMkLst>
            <pc:docMk/>
            <pc:sldMk cId="1682340554" sldId="2076137317"/>
            <ac:picMk id="187" creationId="{7C7764BE-8AEF-DC42-A699-1610F68DA884}"/>
          </ac:picMkLst>
        </pc:picChg>
        <pc:picChg chg="add del">
          <ac:chgData name="Nicolas Delecroix" userId="9aea8ee3-214f-409e-bcc8-e981c3ad58f1" providerId="ADAL" clId="{C8DDD716-5E17-7343-AD4D-08F3C0E1EC81}" dt="2020-08-18T01:54:34.645" v="448" actId="478"/>
          <ac:picMkLst>
            <pc:docMk/>
            <pc:sldMk cId="1682340554" sldId="2076137317"/>
            <ac:picMk id="196" creationId="{033119B5-6099-6046-8A17-D72964C69391}"/>
          </ac:picMkLst>
        </pc:picChg>
      </pc:sldChg>
    </pc:docChg>
  </pc:docChgLst>
  <pc:docChgLst>
    <pc:chgData name="Umair Hoodbhoy" userId="9134fddd-ebe0-41b2-9df4-5549cb596a18" providerId="ADAL" clId="{68E09225-CEF1-4948-85E2-178F50FB19C5}"/>
    <pc:docChg chg="undo custSel addSld delSld modSld">
      <pc:chgData name="Umair Hoodbhoy" userId="9134fddd-ebe0-41b2-9df4-5549cb596a18" providerId="ADAL" clId="{68E09225-CEF1-4948-85E2-178F50FB19C5}" dt="2022-05-20T22:00:27.881" v="576" actId="2696"/>
      <pc:docMkLst>
        <pc:docMk/>
      </pc:docMkLst>
      <pc:sldChg chg="modNotesTx">
        <pc:chgData name="Umair Hoodbhoy" userId="9134fddd-ebe0-41b2-9df4-5549cb596a18" providerId="ADAL" clId="{68E09225-CEF1-4948-85E2-178F50FB19C5}" dt="2022-05-20T19:20:46.874" v="20" actId="20577"/>
        <pc:sldMkLst>
          <pc:docMk/>
          <pc:sldMk cId="2196275920" sldId="2204"/>
        </pc:sldMkLst>
      </pc:sldChg>
      <pc:sldChg chg="delSp modSp mod">
        <pc:chgData name="Umair Hoodbhoy" userId="9134fddd-ebe0-41b2-9df4-5549cb596a18" providerId="ADAL" clId="{68E09225-CEF1-4948-85E2-178F50FB19C5}" dt="2022-05-20T21:59:55.103" v="575" actId="478"/>
        <pc:sldMkLst>
          <pc:docMk/>
          <pc:sldMk cId="522900574" sldId="2208"/>
        </pc:sldMkLst>
        <pc:spChg chg="del mod">
          <ac:chgData name="Umair Hoodbhoy" userId="9134fddd-ebe0-41b2-9df4-5549cb596a18" providerId="ADAL" clId="{68E09225-CEF1-4948-85E2-178F50FB19C5}" dt="2022-05-20T21:59:55.103" v="575" actId="478"/>
          <ac:spMkLst>
            <pc:docMk/>
            <pc:sldMk cId="522900574" sldId="2208"/>
            <ac:spMk id="2" creationId="{624C3A9F-1CEC-034E-8633-0094BFAC5E5C}"/>
          </ac:spMkLst>
        </pc:spChg>
        <pc:spChg chg="mod">
          <ac:chgData name="Umair Hoodbhoy" userId="9134fddd-ebe0-41b2-9df4-5549cb596a18" providerId="ADAL" clId="{68E09225-CEF1-4948-85E2-178F50FB19C5}" dt="2022-05-20T21:59:48.381" v="573" actId="20577"/>
          <ac:spMkLst>
            <pc:docMk/>
            <pc:sldMk cId="522900574" sldId="2208"/>
            <ac:spMk id="7" creationId="{72E910D2-BAD2-6B4B-8223-ECFC1F15CFBB}"/>
          </ac:spMkLst>
        </pc:spChg>
      </pc:sldChg>
      <pc:sldChg chg="modSp del mod modShow">
        <pc:chgData name="Umair Hoodbhoy" userId="9134fddd-ebe0-41b2-9df4-5549cb596a18" providerId="ADAL" clId="{68E09225-CEF1-4948-85E2-178F50FB19C5}" dt="2022-05-20T22:00:27.881" v="576" actId="2696"/>
        <pc:sldMkLst>
          <pc:docMk/>
          <pc:sldMk cId="308748433" sldId="2219"/>
        </pc:sldMkLst>
        <pc:spChg chg="mod">
          <ac:chgData name="Umair Hoodbhoy" userId="9134fddd-ebe0-41b2-9df4-5549cb596a18" providerId="ADAL" clId="{68E09225-CEF1-4948-85E2-178F50FB19C5}" dt="2022-05-20T19:27:18.656" v="107" actId="20577"/>
          <ac:spMkLst>
            <pc:docMk/>
            <pc:sldMk cId="308748433" sldId="2219"/>
            <ac:spMk id="7" creationId="{72E910D2-BAD2-6B4B-8223-ECFC1F15CFBB}"/>
          </ac:spMkLst>
        </pc:spChg>
      </pc:sldChg>
      <pc:sldChg chg="addSp modSp del mod modShow">
        <pc:chgData name="Umair Hoodbhoy" userId="9134fddd-ebe0-41b2-9df4-5549cb596a18" providerId="ADAL" clId="{68E09225-CEF1-4948-85E2-178F50FB19C5}" dt="2022-05-20T22:00:27.881" v="576" actId="2696"/>
        <pc:sldMkLst>
          <pc:docMk/>
          <pc:sldMk cId="2668269244" sldId="2076137285"/>
        </pc:sldMkLst>
        <pc:spChg chg="add mod">
          <ac:chgData name="Umair Hoodbhoy" userId="9134fddd-ebe0-41b2-9df4-5549cb596a18" providerId="ADAL" clId="{68E09225-CEF1-4948-85E2-178F50FB19C5}" dt="2022-05-20T19:22:31.453" v="38" actId="255"/>
          <ac:spMkLst>
            <pc:docMk/>
            <pc:sldMk cId="2668269244" sldId="2076137285"/>
            <ac:spMk id="10" creationId="{54CD6449-4538-7DB5-AA81-11D433F22F5B}"/>
          </ac:spMkLst>
        </pc:spChg>
        <pc:spChg chg="mod">
          <ac:chgData name="Umair Hoodbhoy" userId="9134fddd-ebe0-41b2-9df4-5549cb596a18" providerId="ADAL" clId="{68E09225-CEF1-4948-85E2-178F50FB19C5}" dt="2022-05-20T19:21:18.695" v="30" actId="20577"/>
          <ac:spMkLst>
            <pc:docMk/>
            <pc:sldMk cId="2668269244" sldId="2076137285"/>
            <ac:spMk id="12" creationId="{BFD7AA8B-39BC-6B4E-8882-D83189A1860A}"/>
          </ac:spMkLst>
        </pc:spChg>
      </pc:sldChg>
      <pc:sldChg chg="del mod modShow modNotesTx">
        <pc:chgData name="Umair Hoodbhoy" userId="9134fddd-ebe0-41b2-9df4-5549cb596a18" providerId="ADAL" clId="{68E09225-CEF1-4948-85E2-178F50FB19C5}" dt="2022-05-20T22:00:27.881" v="576" actId="2696"/>
        <pc:sldMkLst>
          <pc:docMk/>
          <pc:sldMk cId="3901085194" sldId="2076137286"/>
        </pc:sldMkLst>
      </pc:sldChg>
      <pc:sldChg chg="addSp delSp modSp new mod">
        <pc:chgData name="Umair Hoodbhoy" userId="9134fddd-ebe0-41b2-9df4-5549cb596a18" providerId="ADAL" clId="{68E09225-CEF1-4948-85E2-178F50FB19C5}" dt="2022-05-20T21:57:13.003" v="538" actId="6549"/>
        <pc:sldMkLst>
          <pc:docMk/>
          <pc:sldMk cId="1971184586" sldId="2076137322"/>
        </pc:sldMkLst>
        <pc:spChg chg="mod">
          <ac:chgData name="Umair Hoodbhoy" userId="9134fddd-ebe0-41b2-9df4-5549cb596a18" providerId="ADAL" clId="{68E09225-CEF1-4948-85E2-178F50FB19C5}" dt="2022-05-20T19:27:31.842" v="137" actId="20577"/>
          <ac:spMkLst>
            <pc:docMk/>
            <pc:sldMk cId="1971184586" sldId="2076137322"/>
            <ac:spMk id="2" creationId="{80EDB735-2C3C-6C58-00F8-8506F21F665C}"/>
          </ac:spMkLst>
        </pc:spChg>
        <pc:spChg chg="del">
          <ac:chgData name="Umair Hoodbhoy" userId="9134fddd-ebe0-41b2-9df4-5549cb596a18" providerId="ADAL" clId="{68E09225-CEF1-4948-85E2-178F50FB19C5}" dt="2022-05-20T21:48:27.624" v="138"/>
          <ac:spMkLst>
            <pc:docMk/>
            <pc:sldMk cId="1971184586" sldId="2076137322"/>
            <ac:spMk id="3" creationId="{62C795A3-CB47-C650-BC0C-0382635A0AB5}"/>
          </ac:spMkLst>
        </pc:spChg>
        <pc:spChg chg="add mod">
          <ac:chgData name="Umair Hoodbhoy" userId="9134fddd-ebe0-41b2-9df4-5549cb596a18" providerId="ADAL" clId="{68E09225-CEF1-4948-85E2-178F50FB19C5}" dt="2022-05-20T21:55:38.505" v="466" actId="1076"/>
          <ac:spMkLst>
            <pc:docMk/>
            <pc:sldMk cId="1971184586" sldId="2076137322"/>
            <ac:spMk id="7" creationId="{8C6896E4-77FC-A701-F8A9-2A7794276D5C}"/>
          </ac:spMkLst>
        </pc:spChg>
        <pc:spChg chg="add mod">
          <ac:chgData name="Umair Hoodbhoy" userId="9134fddd-ebe0-41b2-9df4-5549cb596a18" providerId="ADAL" clId="{68E09225-CEF1-4948-85E2-178F50FB19C5}" dt="2022-05-20T21:57:13.003" v="538" actId="6549"/>
          <ac:spMkLst>
            <pc:docMk/>
            <pc:sldMk cId="1971184586" sldId="2076137322"/>
            <ac:spMk id="8" creationId="{677B547A-1A71-2280-C6FE-0C2699C1308F}"/>
          </ac:spMkLst>
        </pc:spChg>
        <pc:picChg chg="add mod">
          <ac:chgData name="Umair Hoodbhoy" userId="9134fddd-ebe0-41b2-9df4-5549cb596a18" providerId="ADAL" clId="{68E09225-CEF1-4948-85E2-178F50FB19C5}" dt="2022-05-20T21:55:40.257" v="467" actId="1076"/>
          <ac:picMkLst>
            <pc:docMk/>
            <pc:sldMk cId="1971184586" sldId="2076137322"/>
            <ac:picMk id="6" creationId="{499421D1-D1CF-FCC2-BAE2-1BACDA6F5B6E}"/>
          </ac:picMkLst>
        </pc:picChg>
      </pc:sldChg>
      <pc:sldChg chg="addSp delSp modSp add mod">
        <pc:chgData name="Umair Hoodbhoy" userId="9134fddd-ebe0-41b2-9df4-5549cb596a18" providerId="ADAL" clId="{68E09225-CEF1-4948-85E2-178F50FB19C5}" dt="2022-05-20T21:57:43.871" v="544" actId="14100"/>
        <pc:sldMkLst>
          <pc:docMk/>
          <pc:sldMk cId="3748541565" sldId="2076137323"/>
        </pc:sldMkLst>
        <pc:spChg chg="mod">
          <ac:chgData name="Umair Hoodbhoy" userId="9134fddd-ebe0-41b2-9df4-5549cb596a18" providerId="ADAL" clId="{68E09225-CEF1-4948-85E2-178F50FB19C5}" dt="2022-05-20T21:48:41.670" v="147" actId="20577"/>
          <ac:spMkLst>
            <pc:docMk/>
            <pc:sldMk cId="3748541565" sldId="2076137323"/>
            <ac:spMk id="2" creationId="{80EDB735-2C3C-6C58-00F8-8506F21F665C}"/>
          </ac:spMkLst>
        </pc:spChg>
        <pc:spChg chg="add del mod">
          <ac:chgData name="Umair Hoodbhoy" userId="9134fddd-ebe0-41b2-9df4-5549cb596a18" providerId="ADAL" clId="{68E09225-CEF1-4948-85E2-178F50FB19C5}" dt="2022-05-20T21:48:45.784" v="148"/>
          <ac:spMkLst>
            <pc:docMk/>
            <pc:sldMk cId="3748541565" sldId="2076137323"/>
            <ac:spMk id="5" creationId="{CAA871E6-F1F6-920E-F35F-94E6EA638641}"/>
          </ac:spMkLst>
        </pc:spChg>
        <pc:spChg chg="add mod">
          <ac:chgData name="Umair Hoodbhoy" userId="9134fddd-ebe0-41b2-9df4-5549cb596a18" providerId="ADAL" clId="{68E09225-CEF1-4948-85E2-178F50FB19C5}" dt="2022-05-20T21:52:48.829" v="412" actId="113"/>
          <ac:spMkLst>
            <pc:docMk/>
            <pc:sldMk cId="3748541565" sldId="2076137323"/>
            <ac:spMk id="9" creationId="{7F993FC7-B028-1561-9F87-F28574C91EF8}"/>
          </ac:spMkLst>
        </pc:spChg>
        <pc:picChg chg="del">
          <ac:chgData name="Umair Hoodbhoy" userId="9134fddd-ebe0-41b2-9df4-5549cb596a18" providerId="ADAL" clId="{68E09225-CEF1-4948-85E2-178F50FB19C5}" dt="2022-05-20T21:48:37.922" v="140" actId="478"/>
          <ac:picMkLst>
            <pc:docMk/>
            <pc:sldMk cId="3748541565" sldId="2076137323"/>
            <ac:picMk id="6" creationId="{499421D1-D1CF-FCC2-BAE2-1BACDA6F5B6E}"/>
          </ac:picMkLst>
        </pc:picChg>
        <pc:picChg chg="add mod">
          <ac:chgData name="Umair Hoodbhoy" userId="9134fddd-ebe0-41b2-9df4-5549cb596a18" providerId="ADAL" clId="{68E09225-CEF1-4948-85E2-178F50FB19C5}" dt="2022-05-20T21:57:43.871" v="544" actId="14100"/>
          <ac:picMkLst>
            <pc:docMk/>
            <pc:sldMk cId="3748541565" sldId="2076137323"/>
            <ac:picMk id="8" creationId="{C078FDC4-B1B2-E6F8-214B-5F637B69BE73}"/>
          </ac:picMkLst>
        </pc:picChg>
      </pc:sldChg>
      <pc:sldChg chg="addSp delSp modSp add mod">
        <pc:chgData name="Umair Hoodbhoy" userId="9134fddd-ebe0-41b2-9df4-5549cb596a18" providerId="ADAL" clId="{68E09225-CEF1-4948-85E2-178F50FB19C5}" dt="2022-05-20T21:59:36.329" v="562" actId="14100"/>
        <pc:sldMkLst>
          <pc:docMk/>
          <pc:sldMk cId="1050994636" sldId="2076137324"/>
        </pc:sldMkLst>
        <pc:spChg chg="mod">
          <ac:chgData name="Umair Hoodbhoy" userId="9134fddd-ebe0-41b2-9df4-5549cb596a18" providerId="ADAL" clId="{68E09225-CEF1-4948-85E2-178F50FB19C5}" dt="2022-05-20T21:59:12.698" v="555" actId="20577"/>
          <ac:spMkLst>
            <pc:docMk/>
            <pc:sldMk cId="1050994636" sldId="2076137324"/>
            <ac:spMk id="2" creationId="{80EDB735-2C3C-6C58-00F8-8506F21F665C}"/>
          </ac:spMkLst>
        </pc:spChg>
        <pc:spChg chg="add del mod">
          <ac:chgData name="Umair Hoodbhoy" userId="9134fddd-ebe0-41b2-9df4-5549cb596a18" providerId="ADAL" clId="{68E09225-CEF1-4948-85E2-178F50FB19C5}" dt="2022-05-20T21:59:30.664" v="560"/>
          <ac:spMkLst>
            <pc:docMk/>
            <pc:sldMk cId="1050994636" sldId="2076137324"/>
            <ac:spMk id="5" creationId="{6D7A270A-996B-C03C-4CCE-CF2A5E089A36}"/>
          </ac:spMkLst>
        </pc:spChg>
        <pc:spChg chg="add del mod">
          <ac:chgData name="Umair Hoodbhoy" userId="9134fddd-ebe0-41b2-9df4-5549cb596a18" providerId="ADAL" clId="{68E09225-CEF1-4948-85E2-178F50FB19C5}" dt="2022-05-20T21:59:21.529" v="559"/>
          <ac:spMkLst>
            <pc:docMk/>
            <pc:sldMk cId="1050994636" sldId="2076137324"/>
            <ac:spMk id="6" creationId="{E2983390-F851-F69F-F545-6038574FB4DB}"/>
          </ac:spMkLst>
        </pc:spChg>
        <pc:spChg chg="del">
          <ac:chgData name="Umair Hoodbhoy" userId="9134fddd-ebe0-41b2-9df4-5549cb596a18" providerId="ADAL" clId="{68E09225-CEF1-4948-85E2-178F50FB19C5}" dt="2022-05-20T21:59:19.269" v="557" actId="478"/>
          <ac:spMkLst>
            <pc:docMk/>
            <pc:sldMk cId="1050994636" sldId="2076137324"/>
            <ac:spMk id="9" creationId="{7F993FC7-B028-1561-9F87-F28574C91EF8}"/>
          </ac:spMkLst>
        </pc:spChg>
        <pc:picChg chg="del">
          <ac:chgData name="Umair Hoodbhoy" userId="9134fddd-ebe0-41b2-9df4-5549cb596a18" providerId="ADAL" clId="{68E09225-CEF1-4948-85E2-178F50FB19C5}" dt="2022-05-20T21:59:15.716" v="556" actId="478"/>
          <ac:picMkLst>
            <pc:docMk/>
            <pc:sldMk cId="1050994636" sldId="2076137324"/>
            <ac:picMk id="8" creationId="{C078FDC4-B1B2-E6F8-214B-5F637B69BE73}"/>
          </ac:picMkLst>
        </pc:picChg>
        <pc:picChg chg="add mod">
          <ac:chgData name="Umair Hoodbhoy" userId="9134fddd-ebe0-41b2-9df4-5549cb596a18" providerId="ADAL" clId="{68E09225-CEF1-4948-85E2-178F50FB19C5}" dt="2022-05-20T21:59:36.329" v="562" actId="14100"/>
          <ac:picMkLst>
            <pc:docMk/>
            <pc:sldMk cId="1050994636" sldId="2076137324"/>
            <ac:picMk id="10" creationId="{E74B2B2C-C989-F0BB-F5A8-5B7D6B24AF15}"/>
          </ac:picMkLst>
        </pc:picChg>
      </pc:sldChg>
    </pc:docChg>
  </pc:docChgLst>
  <pc:docChgLst>
    <pc:chgData name="Maxime Deraet" userId="S::mderaet@aviatrix.com::ba530808-30d2-42fe-b267-fc6e51a92ba8" providerId="AD" clId="Web-{5A95B9EB-2956-87C4-527E-3AC69694084A}"/>
    <pc:docChg chg="delSld">
      <pc:chgData name="Maxime Deraet" userId="S::mderaet@aviatrix.com::ba530808-30d2-42fe-b267-fc6e51a92ba8" providerId="AD" clId="Web-{5A95B9EB-2956-87C4-527E-3AC69694084A}" dt="2022-03-25T13:22:27.655" v="0"/>
      <pc:docMkLst>
        <pc:docMk/>
      </pc:docMkLst>
      <pc:sldChg chg="del">
        <pc:chgData name="Maxime Deraet" userId="S::mderaet@aviatrix.com::ba530808-30d2-42fe-b267-fc6e51a92ba8" providerId="AD" clId="Web-{5A95B9EB-2956-87C4-527E-3AC69694084A}" dt="2022-03-25T13:22:27.655" v="0"/>
        <pc:sldMkLst>
          <pc:docMk/>
          <pc:sldMk cId="1027105862" sldId="2076137316"/>
        </pc:sldMkLst>
      </pc:sldChg>
    </pc:docChg>
  </pc:docChgLst>
  <pc:docChgLst>
    <pc:chgData name="Aashish Jolly" userId="e557bdd7-a250-4d09-a910-fd68fcaaf6da" providerId="ADAL" clId="{E0F4FB65-CC0F-BD48-BFB0-929E21CAFCAB}"/>
    <pc:docChg chg="undo custSel modSld sldOrd modShowInfo">
      <pc:chgData name="Aashish Jolly" userId="e557bdd7-a250-4d09-a910-fd68fcaaf6da" providerId="ADAL" clId="{E0F4FB65-CC0F-BD48-BFB0-929E21CAFCAB}" dt="2022-11-22T03:13:58.981" v="337" actId="2744"/>
      <pc:docMkLst>
        <pc:docMk/>
      </pc:docMkLst>
      <pc:sldChg chg="modSp mod">
        <pc:chgData name="Aashish Jolly" userId="e557bdd7-a250-4d09-a910-fd68fcaaf6da" providerId="ADAL" clId="{E0F4FB65-CC0F-BD48-BFB0-929E21CAFCAB}" dt="2022-11-21T12:54:48.098" v="43" actId="20577"/>
        <pc:sldMkLst>
          <pc:docMk/>
          <pc:sldMk cId="2217683620" sldId="256"/>
        </pc:sldMkLst>
        <pc:spChg chg="mod">
          <ac:chgData name="Aashish Jolly" userId="e557bdd7-a250-4d09-a910-fd68fcaaf6da" providerId="ADAL" clId="{E0F4FB65-CC0F-BD48-BFB0-929E21CAFCAB}" dt="2022-11-21T12:54:48.098" v="43" actId="20577"/>
          <ac:spMkLst>
            <pc:docMk/>
            <pc:sldMk cId="2217683620" sldId="256"/>
            <ac:spMk id="4" creationId="{4EA5A703-25D9-094A-8504-30A1C9CD8539}"/>
          </ac:spMkLst>
        </pc:spChg>
      </pc:sldChg>
      <pc:sldChg chg="modSp">
        <pc:chgData name="Aashish Jolly" userId="e557bdd7-a250-4d09-a910-fd68fcaaf6da" providerId="ADAL" clId="{E0F4FB65-CC0F-BD48-BFB0-929E21CAFCAB}" dt="2022-11-21T12:54:02.482" v="42" actId="20577"/>
        <pc:sldMkLst>
          <pc:docMk/>
          <pc:sldMk cId="1925135731" sldId="2204"/>
        </pc:sldMkLst>
        <pc:spChg chg="mod">
          <ac:chgData name="Aashish Jolly" userId="e557bdd7-a250-4d09-a910-fd68fcaaf6da" providerId="ADAL" clId="{E0F4FB65-CC0F-BD48-BFB0-929E21CAFCAB}" dt="2022-11-21T12:54:02.482" v="42" actId="20577"/>
          <ac:spMkLst>
            <pc:docMk/>
            <pc:sldMk cId="1925135731" sldId="2204"/>
            <ac:spMk id="8" creationId="{90C7744C-4B78-874B-9FC3-CB40AC24A164}"/>
          </ac:spMkLst>
        </pc:spChg>
      </pc:sldChg>
      <pc:sldChg chg="addSp delSp modSp mod delAnim modAnim">
        <pc:chgData name="Aashish Jolly" userId="e557bdd7-a250-4d09-a910-fd68fcaaf6da" providerId="ADAL" clId="{E0F4FB65-CC0F-BD48-BFB0-929E21CAFCAB}" dt="2022-11-22T02:05:45.461" v="305"/>
        <pc:sldMkLst>
          <pc:docMk/>
          <pc:sldMk cId="522900574" sldId="2208"/>
        </pc:sldMkLst>
        <pc:spChg chg="mod">
          <ac:chgData name="Aashish Jolly" userId="e557bdd7-a250-4d09-a910-fd68fcaaf6da" providerId="ADAL" clId="{E0F4FB65-CC0F-BD48-BFB0-929E21CAFCAB}" dt="2022-11-21T12:57:11.513" v="61" actId="1076"/>
          <ac:spMkLst>
            <pc:docMk/>
            <pc:sldMk cId="522900574" sldId="2208"/>
            <ac:spMk id="127" creationId="{CD4223F8-5E2C-4C48-B0AB-DF756CB3E28C}"/>
          </ac:spMkLst>
        </pc:spChg>
        <pc:spChg chg="mod">
          <ac:chgData name="Aashish Jolly" userId="e557bdd7-a250-4d09-a910-fd68fcaaf6da" providerId="ADAL" clId="{E0F4FB65-CC0F-BD48-BFB0-929E21CAFCAB}" dt="2022-11-21T13:04:42.930" v="156" actId="1076"/>
          <ac:spMkLst>
            <pc:docMk/>
            <pc:sldMk cId="522900574" sldId="2208"/>
            <ac:spMk id="131" creationId="{EC41716A-DE19-0C4B-A9C6-455D962126A8}"/>
          </ac:spMkLst>
        </pc:spChg>
        <pc:spChg chg="mod">
          <ac:chgData name="Aashish Jolly" userId="e557bdd7-a250-4d09-a910-fd68fcaaf6da" providerId="ADAL" clId="{E0F4FB65-CC0F-BD48-BFB0-929E21CAFCAB}" dt="2022-11-21T12:57:11.513" v="61" actId="1076"/>
          <ac:spMkLst>
            <pc:docMk/>
            <pc:sldMk cId="522900574" sldId="2208"/>
            <ac:spMk id="132" creationId="{06C74303-7A1E-7E47-856D-334823F6D648}"/>
          </ac:spMkLst>
        </pc:spChg>
        <pc:spChg chg="mod">
          <ac:chgData name="Aashish Jolly" userId="e557bdd7-a250-4d09-a910-fd68fcaaf6da" providerId="ADAL" clId="{E0F4FB65-CC0F-BD48-BFB0-929E21CAFCAB}" dt="2022-11-21T13:00:48.411" v="126" actId="1076"/>
          <ac:spMkLst>
            <pc:docMk/>
            <pc:sldMk cId="522900574" sldId="2208"/>
            <ac:spMk id="133" creationId="{2F6F0E41-9966-2C4E-BFB2-3EB8BE037C63}"/>
          </ac:spMkLst>
        </pc:spChg>
        <pc:spChg chg="mod">
          <ac:chgData name="Aashish Jolly" userId="e557bdd7-a250-4d09-a910-fd68fcaaf6da" providerId="ADAL" clId="{E0F4FB65-CC0F-BD48-BFB0-929E21CAFCAB}" dt="2022-11-21T13:00:54.945" v="127" actId="1076"/>
          <ac:spMkLst>
            <pc:docMk/>
            <pc:sldMk cId="522900574" sldId="2208"/>
            <ac:spMk id="136" creationId="{C9C75279-91A2-B042-94A8-D74AE2607FBA}"/>
          </ac:spMkLst>
        </pc:spChg>
        <pc:spChg chg="mod">
          <ac:chgData name="Aashish Jolly" userId="e557bdd7-a250-4d09-a910-fd68fcaaf6da" providerId="ADAL" clId="{E0F4FB65-CC0F-BD48-BFB0-929E21CAFCAB}" dt="2022-11-21T13:04:47.403" v="157" actId="1076"/>
          <ac:spMkLst>
            <pc:docMk/>
            <pc:sldMk cId="522900574" sldId="2208"/>
            <ac:spMk id="138" creationId="{94FAA040-160F-0841-A70A-53513DF80D2C}"/>
          </ac:spMkLst>
        </pc:spChg>
        <pc:spChg chg="mod">
          <ac:chgData name="Aashish Jolly" userId="e557bdd7-a250-4d09-a910-fd68fcaaf6da" providerId="ADAL" clId="{E0F4FB65-CC0F-BD48-BFB0-929E21CAFCAB}" dt="2022-11-21T13:00:48.411" v="126" actId="1076"/>
          <ac:spMkLst>
            <pc:docMk/>
            <pc:sldMk cId="522900574" sldId="2208"/>
            <ac:spMk id="139" creationId="{8C946E12-511A-D04F-BD03-61CE5D982ADE}"/>
          </ac:spMkLst>
        </pc:spChg>
        <pc:spChg chg="mod">
          <ac:chgData name="Aashish Jolly" userId="e557bdd7-a250-4d09-a910-fd68fcaaf6da" providerId="ADAL" clId="{E0F4FB65-CC0F-BD48-BFB0-929E21CAFCAB}" dt="2022-11-21T13:06:27.650" v="175" actId="1076"/>
          <ac:spMkLst>
            <pc:docMk/>
            <pc:sldMk cId="522900574" sldId="2208"/>
            <ac:spMk id="140" creationId="{90C084FF-A1C7-9B48-9ECC-EE43F33BA88C}"/>
          </ac:spMkLst>
        </pc:spChg>
        <pc:spChg chg="mod">
          <ac:chgData name="Aashish Jolly" userId="e557bdd7-a250-4d09-a910-fd68fcaaf6da" providerId="ADAL" clId="{E0F4FB65-CC0F-BD48-BFB0-929E21CAFCAB}" dt="2022-11-21T12:57:11.513" v="61" actId="1076"/>
          <ac:spMkLst>
            <pc:docMk/>
            <pc:sldMk cId="522900574" sldId="2208"/>
            <ac:spMk id="170" creationId="{507AF4BD-13EC-8F4A-97B8-256B95B22843}"/>
          </ac:spMkLst>
        </pc:spChg>
        <pc:spChg chg="mod">
          <ac:chgData name="Aashish Jolly" userId="e557bdd7-a250-4d09-a910-fd68fcaaf6da" providerId="ADAL" clId="{E0F4FB65-CC0F-BD48-BFB0-929E21CAFCAB}" dt="2022-11-21T13:07:17.029" v="205" actId="1076"/>
          <ac:spMkLst>
            <pc:docMk/>
            <pc:sldMk cId="522900574" sldId="2208"/>
            <ac:spMk id="174" creationId="{3885B0AE-53E8-1042-9B71-207AEC6E2CCF}"/>
          </ac:spMkLst>
        </pc:spChg>
        <pc:spChg chg="mod">
          <ac:chgData name="Aashish Jolly" userId="e557bdd7-a250-4d09-a910-fd68fcaaf6da" providerId="ADAL" clId="{E0F4FB65-CC0F-BD48-BFB0-929E21CAFCAB}" dt="2022-11-22T02:05:18.910" v="302" actId="20577"/>
          <ac:spMkLst>
            <pc:docMk/>
            <pc:sldMk cId="522900574" sldId="2208"/>
            <ac:spMk id="182" creationId="{37FA26A7-C058-6D49-9784-46FB9F367A12}"/>
          </ac:spMkLst>
        </pc:spChg>
        <pc:spChg chg="mod">
          <ac:chgData name="Aashish Jolly" userId="e557bdd7-a250-4d09-a910-fd68fcaaf6da" providerId="ADAL" clId="{E0F4FB65-CC0F-BD48-BFB0-929E21CAFCAB}" dt="2022-11-21T12:57:11.513" v="61" actId="1076"/>
          <ac:spMkLst>
            <pc:docMk/>
            <pc:sldMk cId="522900574" sldId="2208"/>
            <ac:spMk id="191" creationId="{E6B1C900-01C3-8C42-9ED5-0E0DA2FC4845}"/>
          </ac:spMkLst>
        </pc:spChg>
        <pc:spChg chg="mod">
          <ac:chgData name="Aashish Jolly" userId="e557bdd7-a250-4d09-a910-fd68fcaaf6da" providerId="ADAL" clId="{E0F4FB65-CC0F-BD48-BFB0-929E21CAFCAB}" dt="2022-11-21T12:57:28.541" v="64" actId="1076"/>
          <ac:spMkLst>
            <pc:docMk/>
            <pc:sldMk cId="522900574" sldId="2208"/>
            <ac:spMk id="207" creationId="{80EF60B5-D49A-4948-B299-78804E130581}"/>
          </ac:spMkLst>
        </pc:spChg>
        <pc:spChg chg="mod">
          <ac:chgData name="Aashish Jolly" userId="e557bdd7-a250-4d09-a910-fd68fcaaf6da" providerId="ADAL" clId="{E0F4FB65-CC0F-BD48-BFB0-929E21CAFCAB}" dt="2022-11-21T12:58:38.899" v="76" actId="1076"/>
          <ac:spMkLst>
            <pc:docMk/>
            <pc:sldMk cId="522900574" sldId="2208"/>
            <ac:spMk id="214" creationId="{71DECA61-F926-404E-AB59-5BAF889E515D}"/>
          </ac:spMkLst>
        </pc:spChg>
        <pc:spChg chg="mod">
          <ac:chgData name="Aashish Jolly" userId="e557bdd7-a250-4d09-a910-fd68fcaaf6da" providerId="ADAL" clId="{E0F4FB65-CC0F-BD48-BFB0-929E21CAFCAB}" dt="2022-11-21T13:12:00.204" v="263" actId="20577"/>
          <ac:spMkLst>
            <pc:docMk/>
            <pc:sldMk cId="522900574" sldId="2208"/>
            <ac:spMk id="217" creationId="{CD84A8CF-7F6D-7645-A476-ED586B5D52B1}"/>
          </ac:spMkLst>
        </pc:spChg>
        <pc:grpChg chg="del mod">
          <ac:chgData name="Aashish Jolly" userId="e557bdd7-a250-4d09-a910-fd68fcaaf6da" providerId="ADAL" clId="{E0F4FB65-CC0F-BD48-BFB0-929E21CAFCAB}" dt="2022-11-21T13:05:01.721" v="158" actId="478"/>
          <ac:grpSpMkLst>
            <pc:docMk/>
            <pc:sldMk cId="522900574" sldId="2208"/>
            <ac:grpSpMk id="175" creationId="{7A87DF88-4DD6-0541-BA63-D325685AC0C0}"/>
          </ac:grpSpMkLst>
        </pc:grpChg>
        <pc:grpChg chg="del mod">
          <ac:chgData name="Aashish Jolly" userId="e557bdd7-a250-4d09-a910-fd68fcaaf6da" providerId="ADAL" clId="{E0F4FB65-CC0F-BD48-BFB0-929E21CAFCAB}" dt="2022-11-21T13:02:59.054" v="130" actId="478"/>
          <ac:grpSpMkLst>
            <pc:docMk/>
            <pc:sldMk cId="522900574" sldId="2208"/>
            <ac:grpSpMk id="187" creationId="{4404AE01-E9BA-0445-B4BC-D6F1BA9F9A59}"/>
          </ac:grpSpMkLst>
        </pc:grpChg>
        <pc:grpChg chg="del mod">
          <ac:chgData name="Aashish Jolly" userId="e557bdd7-a250-4d09-a910-fd68fcaaf6da" providerId="ADAL" clId="{E0F4FB65-CC0F-BD48-BFB0-929E21CAFCAB}" dt="2022-11-21T13:03:22.604" v="134" actId="478"/>
          <ac:grpSpMkLst>
            <pc:docMk/>
            <pc:sldMk cId="522900574" sldId="2208"/>
            <ac:grpSpMk id="210" creationId="{14E210C6-5A70-944C-835A-913651F908C0}"/>
          </ac:grpSpMkLst>
        </pc:grpChg>
        <pc:grpChg chg="mod">
          <ac:chgData name="Aashish Jolly" userId="e557bdd7-a250-4d09-a910-fd68fcaaf6da" providerId="ADAL" clId="{E0F4FB65-CC0F-BD48-BFB0-929E21CAFCAB}" dt="2022-11-21T12:57:31.598" v="65" actId="1076"/>
          <ac:grpSpMkLst>
            <pc:docMk/>
            <pc:sldMk cId="522900574" sldId="2208"/>
            <ac:grpSpMk id="235" creationId="{94575FBF-DF1D-5541-99A5-C64D1762A1F5}"/>
          </ac:grpSpMkLst>
        </pc:grpChg>
        <pc:picChg chg="add mod">
          <ac:chgData name="Aashish Jolly" userId="e557bdd7-a250-4d09-a910-fd68fcaaf6da" providerId="ADAL" clId="{E0F4FB65-CC0F-BD48-BFB0-929E21CAFCAB}" dt="2022-11-21T13:03:58.797" v="143" actId="1076"/>
          <ac:picMkLst>
            <pc:docMk/>
            <pc:sldMk cId="522900574" sldId="2208"/>
            <ac:picMk id="9" creationId="{5A2D7F10-BEBD-1C6B-48FD-274D544DEC1F}"/>
          </ac:picMkLst>
        </pc:picChg>
        <pc:picChg chg="add mod">
          <ac:chgData name="Aashish Jolly" userId="e557bdd7-a250-4d09-a910-fd68fcaaf6da" providerId="ADAL" clId="{E0F4FB65-CC0F-BD48-BFB0-929E21CAFCAB}" dt="2022-11-21T13:03:43.840" v="139" actId="1076"/>
          <ac:picMkLst>
            <pc:docMk/>
            <pc:sldMk cId="522900574" sldId="2208"/>
            <ac:picMk id="12" creationId="{1B814D87-1B99-2ABD-CAC0-80200EE3DAFF}"/>
          </ac:picMkLst>
        </pc:picChg>
        <pc:picChg chg="add mod">
          <ac:chgData name="Aashish Jolly" userId="e557bdd7-a250-4d09-a910-fd68fcaaf6da" providerId="ADAL" clId="{E0F4FB65-CC0F-BD48-BFB0-929E21CAFCAB}" dt="2022-11-21T13:05:23.529" v="160" actId="1076"/>
          <ac:picMkLst>
            <pc:docMk/>
            <pc:sldMk cId="522900574" sldId="2208"/>
            <ac:picMk id="15" creationId="{AB805B3D-B221-B47F-867E-0A748B4043FE}"/>
          </ac:picMkLst>
        </pc:picChg>
        <pc:picChg chg="add mod">
          <ac:chgData name="Aashish Jolly" userId="e557bdd7-a250-4d09-a910-fd68fcaaf6da" providerId="ADAL" clId="{E0F4FB65-CC0F-BD48-BFB0-929E21CAFCAB}" dt="2022-11-21T13:05:30.698" v="162" actId="1076"/>
          <ac:picMkLst>
            <pc:docMk/>
            <pc:sldMk cId="522900574" sldId="2208"/>
            <ac:picMk id="16" creationId="{8325F010-9859-DA49-4D67-4916EF77E329}"/>
          </ac:picMkLst>
        </pc:picChg>
        <pc:picChg chg="add mod">
          <ac:chgData name="Aashish Jolly" userId="e557bdd7-a250-4d09-a910-fd68fcaaf6da" providerId="ADAL" clId="{E0F4FB65-CC0F-BD48-BFB0-929E21CAFCAB}" dt="2022-11-21T13:07:30.821" v="208" actId="1076"/>
          <ac:picMkLst>
            <pc:docMk/>
            <pc:sldMk cId="522900574" sldId="2208"/>
            <ac:picMk id="21" creationId="{CDDAB6E5-A804-02CE-F7C3-7AD5438D9F1B}"/>
          </ac:picMkLst>
        </pc:picChg>
        <pc:picChg chg="mod">
          <ac:chgData name="Aashish Jolly" userId="e557bdd7-a250-4d09-a910-fd68fcaaf6da" providerId="ADAL" clId="{E0F4FB65-CC0F-BD48-BFB0-929E21CAFCAB}" dt="2022-11-21T13:00:48.411" v="126" actId="1076"/>
          <ac:picMkLst>
            <pc:docMk/>
            <pc:sldMk cId="522900574" sldId="2208"/>
            <ac:picMk id="125" creationId="{71DD7B1F-9EB3-5D40-960E-C8E523F8A5A4}"/>
          </ac:picMkLst>
        </pc:picChg>
        <pc:picChg chg="mod">
          <ac:chgData name="Aashish Jolly" userId="e557bdd7-a250-4d09-a910-fd68fcaaf6da" providerId="ADAL" clId="{E0F4FB65-CC0F-BD48-BFB0-929E21CAFCAB}" dt="2022-11-21T13:05:49.796" v="166" actId="1076"/>
          <ac:picMkLst>
            <pc:docMk/>
            <pc:sldMk cId="522900574" sldId="2208"/>
            <ac:picMk id="126" creationId="{235E215A-BF96-174F-935E-2ED5424DA2BF}"/>
          </ac:picMkLst>
        </pc:picChg>
        <pc:picChg chg="mod">
          <ac:chgData name="Aashish Jolly" userId="e557bdd7-a250-4d09-a910-fd68fcaaf6da" providerId="ADAL" clId="{E0F4FB65-CC0F-BD48-BFB0-929E21CAFCAB}" dt="2022-11-21T13:05:52.998" v="167" actId="1076"/>
          <ac:picMkLst>
            <pc:docMk/>
            <pc:sldMk cId="522900574" sldId="2208"/>
            <ac:picMk id="129" creationId="{FA89BA2D-A997-BC4C-8C88-2F7BBCBEB280}"/>
          </ac:picMkLst>
        </pc:picChg>
        <pc:picChg chg="mod">
          <ac:chgData name="Aashish Jolly" userId="e557bdd7-a250-4d09-a910-fd68fcaaf6da" providerId="ADAL" clId="{E0F4FB65-CC0F-BD48-BFB0-929E21CAFCAB}" dt="2022-11-21T13:06:14.106" v="172" actId="1076"/>
          <ac:picMkLst>
            <pc:docMk/>
            <pc:sldMk cId="522900574" sldId="2208"/>
            <ac:picMk id="134" creationId="{2F34373A-7213-394D-B559-F6ABABB0A1BA}"/>
          </ac:picMkLst>
        </pc:picChg>
        <pc:picChg chg="del mod">
          <ac:chgData name="Aashish Jolly" userId="e557bdd7-a250-4d09-a910-fd68fcaaf6da" providerId="ADAL" clId="{E0F4FB65-CC0F-BD48-BFB0-929E21CAFCAB}" dt="2022-11-21T13:05:33.664" v="164" actId="478"/>
          <ac:picMkLst>
            <pc:docMk/>
            <pc:sldMk cId="522900574" sldId="2208"/>
            <ac:picMk id="171" creationId="{798101B8-4FD9-8042-AE2C-6374F2A86480}"/>
          </ac:picMkLst>
        </pc:picChg>
        <pc:picChg chg="del mod">
          <ac:chgData name="Aashish Jolly" userId="e557bdd7-a250-4d09-a910-fd68fcaaf6da" providerId="ADAL" clId="{E0F4FB65-CC0F-BD48-BFB0-929E21CAFCAB}" dt="2022-11-21T13:05:32.813" v="163" actId="478"/>
          <ac:picMkLst>
            <pc:docMk/>
            <pc:sldMk cId="522900574" sldId="2208"/>
            <ac:picMk id="173" creationId="{DF2A423A-7941-754B-8178-1EC140CB64D2}"/>
          </ac:picMkLst>
        </pc:picChg>
        <pc:picChg chg="del mod">
          <ac:chgData name="Aashish Jolly" userId="e557bdd7-a250-4d09-a910-fd68fcaaf6da" providerId="ADAL" clId="{E0F4FB65-CC0F-BD48-BFB0-929E21CAFCAB}" dt="2022-11-21T13:03:46.297" v="140" actId="478"/>
          <ac:picMkLst>
            <pc:docMk/>
            <pc:sldMk cId="522900574" sldId="2208"/>
            <ac:picMk id="208" creationId="{98E4466D-9334-0F4E-8915-3D62FB474275}"/>
          </ac:picMkLst>
        </pc:picChg>
        <pc:picChg chg="mod">
          <ac:chgData name="Aashish Jolly" userId="e557bdd7-a250-4d09-a910-fd68fcaaf6da" providerId="ADAL" clId="{E0F4FB65-CC0F-BD48-BFB0-929E21CAFCAB}" dt="2022-11-21T13:03:36.264" v="137" actId="14100"/>
          <ac:picMkLst>
            <pc:docMk/>
            <pc:sldMk cId="522900574" sldId="2208"/>
            <ac:picMk id="209" creationId="{A0B12903-8BF1-6F4C-8AD2-2788B6D67EBF}"/>
          </ac:picMkLst>
        </pc:picChg>
        <pc:picChg chg="mod">
          <ac:chgData name="Aashish Jolly" userId="e557bdd7-a250-4d09-a910-fd68fcaaf6da" providerId="ADAL" clId="{E0F4FB65-CC0F-BD48-BFB0-929E21CAFCAB}" dt="2022-11-21T13:00:48.411" v="126" actId="1076"/>
          <ac:picMkLst>
            <pc:docMk/>
            <pc:sldMk cId="522900574" sldId="2208"/>
            <ac:picMk id="221" creationId="{1E755CE3-72F0-764F-8F89-1D0E780A2327}"/>
          </ac:picMkLst>
        </pc:picChg>
        <pc:picChg chg="mod">
          <ac:chgData name="Aashish Jolly" userId="e557bdd7-a250-4d09-a910-fd68fcaaf6da" providerId="ADAL" clId="{E0F4FB65-CC0F-BD48-BFB0-929E21CAFCAB}" dt="2022-11-21T12:57:28.541" v="64" actId="1076"/>
          <ac:picMkLst>
            <pc:docMk/>
            <pc:sldMk cId="522900574" sldId="2208"/>
            <ac:picMk id="222" creationId="{5B3A940B-E2EF-D64D-867D-9AE17517A199}"/>
          </ac:picMkLst>
        </pc:picChg>
        <pc:picChg chg="mod">
          <ac:chgData name="Aashish Jolly" userId="e557bdd7-a250-4d09-a910-fd68fcaaf6da" providerId="ADAL" clId="{E0F4FB65-CC0F-BD48-BFB0-929E21CAFCAB}" dt="2022-11-21T12:57:11.513" v="61" actId="1076"/>
          <ac:picMkLst>
            <pc:docMk/>
            <pc:sldMk cId="522900574" sldId="2208"/>
            <ac:picMk id="225" creationId="{88B24286-5A21-F54E-8708-36271BA2DAC7}"/>
          </ac:picMkLst>
        </pc:picChg>
        <pc:picChg chg="mod">
          <ac:chgData name="Aashish Jolly" userId="e557bdd7-a250-4d09-a910-fd68fcaaf6da" providerId="ADAL" clId="{E0F4FB65-CC0F-BD48-BFB0-929E21CAFCAB}" dt="2022-11-21T12:57:11.513" v="61" actId="1076"/>
          <ac:picMkLst>
            <pc:docMk/>
            <pc:sldMk cId="522900574" sldId="2208"/>
            <ac:picMk id="226" creationId="{D53C69B3-241A-4E44-979F-703C3009B98D}"/>
          </ac:picMkLst>
        </pc:picChg>
        <pc:cxnChg chg="mod">
          <ac:chgData name="Aashish Jolly" userId="e557bdd7-a250-4d09-a910-fd68fcaaf6da" providerId="ADAL" clId="{E0F4FB65-CC0F-BD48-BFB0-929E21CAFCAB}" dt="2022-11-21T13:05:55.416" v="168" actId="14100"/>
          <ac:cxnSpMkLst>
            <pc:docMk/>
            <pc:sldMk cId="522900574" sldId="2208"/>
            <ac:cxnSpMk id="135" creationId="{1D33CE25-86E3-7A43-A2B4-405310441D22}"/>
          </ac:cxnSpMkLst>
        </pc:cxnChg>
        <pc:cxnChg chg="mod">
          <ac:chgData name="Aashish Jolly" userId="e557bdd7-a250-4d09-a910-fd68fcaaf6da" providerId="ADAL" clId="{E0F4FB65-CC0F-BD48-BFB0-929E21CAFCAB}" dt="2022-11-21T13:05:52.998" v="167" actId="1076"/>
          <ac:cxnSpMkLst>
            <pc:docMk/>
            <pc:sldMk cId="522900574" sldId="2208"/>
            <ac:cxnSpMk id="192" creationId="{049BBC81-0978-5D4F-B69E-0FED1ABCE438}"/>
          </ac:cxnSpMkLst>
        </pc:cxnChg>
        <pc:cxnChg chg="mod">
          <ac:chgData name="Aashish Jolly" userId="e557bdd7-a250-4d09-a910-fd68fcaaf6da" providerId="ADAL" clId="{E0F4FB65-CC0F-BD48-BFB0-929E21CAFCAB}" dt="2022-11-21T13:06:14.106" v="172" actId="1076"/>
          <ac:cxnSpMkLst>
            <pc:docMk/>
            <pc:sldMk cId="522900574" sldId="2208"/>
            <ac:cxnSpMk id="216" creationId="{95FE6247-B54E-4A4C-BC0C-60CF50AC8627}"/>
          </ac:cxnSpMkLst>
        </pc:cxnChg>
        <pc:cxnChg chg="mod">
          <ac:chgData name="Aashish Jolly" userId="e557bdd7-a250-4d09-a910-fd68fcaaf6da" providerId="ADAL" clId="{E0F4FB65-CC0F-BD48-BFB0-929E21CAFCAB}" dt="2022-11-21T12:57:28.541" v="64" actId="1076"/>
          <ac:cxnSpMkLst>
            <pc:docMk/>
            <pc:sldMk cId="522900574" sldId="2208"/>
            <ac:cxnSpMk id="219" creationId="{34F28C5C-7387-FC46-8DC1-F19A2DEBC24D}"/>
          </ac:cxnSpMkLst>
        </pc:cxnChg>
      </pc:sldChg>
      <pc:sldChg chg="mod modShow">
        <pc:chgData name="Aashish Jolly" userId="e557bdd7-a250-4d09-a910-fd68fcaaf6da" providerId="ADAL" clId="{E0F4FB65-CC0F-BD48-BFB0-929E21CAFCAB}" dt="2022-11-21T12:49:20.234" v="0" actId="729"/>
        <pc:sldMkLst>
          <pc:docMk/>
          <pc:sldMk cId="1971184586" sldId="2076137322"/>
        </pc:sldMkLst>
      </pc:sldChg>
      <pc:sldChg chg="modSp mod">
        <pc:chgData name="Aashish Jolly" userId="e557bdd7-a250-4d09-a910-fd68fcaaf6da" providerId="ADAL" clId="{E0F4FB65-CC0F-BD48-BFB0-929E21CAFCAB}" dt="2022-11-21T13:10:57.597" v="261" actId="207"/>
        <pc:sldMkLst>
          <pc:docMk/>
          <pc:sldMk cId="1088649663" sldId="2076137495"/>
        </pc:sldMkLst>
        <pc:spChg chg="mod">
          <ac:chgData name="Aashish Jolly" userId="e557bdd7-a250-4d09-a910-fd68fcaaf6da" providerId="ADAL" clId="{E0F4FB65-CC0F-BD48-BFB0-929E21CAFCAB}" dt="2022-11-21T13:10:51.838" v="259" actId="20577"/>
          <ac:spMkLst>
            <pc:docMk/>
            <pc:sldMk cId="1088649663" sldId="2076137495"/>
            <ac:spMk id="2" creationId="{7CB6D110-1E02-418D-8FD3-9DF01407034D}"/>
          </ac:spMkLst>
        </pc:spChg>
        <pc:spChg chg="mod">
          <ac:chgData name="Aashish Jolly" userId="e557bdd7-a250-4d09-a910-fd68fcaaf6da" providerId="ADAL" clId="{E0F4FB65-CC0F-BD48-BFB0-929E21CAFCAB}" dt="2022-11-21T13:10:26.482" v="237" actId="207"/>
          <ac:spMkLst>
            <pc:docMk/>
            <pc:sldMk cId="1088649663" sldId="2076137495"/>
            <ac:spMk id="106" creationId="{E0D06782-E557-4041-94DF-9DEBE1E7FFF4}"/>
          </ac:spMkLst>
        </pc:spChg>
        <pc:spChg chg="mod">
          <ac:chgData name="Aashish Jolly" userId="e557bdd7-a250-4d09-a910-fd68fcaaf6da" providerId="ADAL" clId="{E0F4FB65-CC0F-BD48-BFB0-929E21CAFCAB}" dt="2022-11-21T13:10:28.553" v="238" actId="207"/>
          <ac:spMkLst>
            <pc:docMk/>
            <pc:sldMk cId="1088649663" sldId="2076137495"/>
            <ac:spMk id="107" creationId="{4D9856A7-46FA-4F4A-9024-15A6EFB19DF1}"/>
          </ac:spMkLst>
        </pc:spChg>
        <pc:spChg chg="mod">
          <ac:chgData name="Aashish Jolly" userId="e557bdd7-a250-4d09-a910-fd68fcaaf6da" providerId="ADAL" clId="{E0F4FB65-CC0F-BD48-BFB0-929E21CAFCAB}" dt="2022-11-21T13:10:57.597" v="261" actId="207"/>
          <ac:spMkLst>
            <pc:docMk/>
            <pc:sldMk cId="1088649663" sldId="2076137495"/>
            <ac:spMk id="114" creationId="{493468D0-1201-6846-BE06-01006ED9F771}"/>
          </ac:spMkLst>
        </pc:spChg>
        <pc:spChg chg="mod">
          <ac:chgData name="Aashish Jolly" userId="e557bdd7-a250-4d09-a910-fd68fcaaf6da" providerId="ADAL" clId="{E0F4FB65-CC0F-BD48-BFB0-929E21CAFCAB}" dt="2022-11-21T13:10:33.354" v="240" actId="207"/>
          <ac:spMkLst>
            <pc:docMk/>
            <pc:sldMk cId="1088649663" sldId="2076137495"/>
            <ac:spMk id="118" creationId="{DEFB6023-5A45-C844-9B0B-8346F69DDE75}"/>
          </ac:spMkLst>
        </pc:spChg>
        <pc:spChg chg="mod">
          <ac:chgData name="Aashish Jolly" userId="e557bdd7-a250-4d09-a910-fd68fcaaf6da" providerId="ADAL" clId="{E0F4FB65-CC0F-BD48-BFB0-929E21CAFCAB}" dt="2022-11-21T13:10:30.880" v="239" actId="207"/>
          <ac:spMkLst>
            <pc:docMk/>
            <pc:sldMk cId="1088649663" sldId="2076137495"/>
            <ac:spMk id="122" creationId="{9417F2D5-8B5C-574B-918D-15828690547C}"/>
          </ac:spMkLst>
        </pc:spChg>
        <pc:spChg chg="mod">
          <ac:chgData name="Aashish Jolly" userId="e557bdd7-a250-4d09-a910-fd68fcaaf6da" providerId="ADAL" clId="{E0F4FB65-CC0F-BD48-BFB0-929E21CAFCAB}" dt="2022-11-21T13:10:51.213" v="258" actId="20577"/>
          <ac:spMkLst>
            <pc:docMk/>
            <pc:sldMk cId="1088649663" sldId="2076137495"/>
            <ac:spMk id="145" creationId="{987F393B-53F3-FCBD-6AEB-FA35B8D03606}"/>
          </ac:spMkLst>
        </pc:spChg>
        <pc:spChg chg="mod">
          <ac:chgData name="Aashish Jolly" userId="e557bdd7-a250-4d09-a910-fd68fcaaf6da" providerId="ADAL" clId="{E0F4FB65-CC0F-BD48-BFB0-929E21CAFCAB}" dt="2022-11-21T13:10:50.695" v="257" actId="20577"/>
          <ac:spMkLst>
            <pc:docMk/>
            <pc:sldMk cId="1088649663" sldId="2076137495"/>
            <ac:spMk id="146" creationId="{13A687D5-C618-2EBB-BE10-454E5BCA563E}"/>
          </ac:spMkLst>
        </pc:spChg>
      </pc:sldChg>
      <pc:sldChg chg="modSp mod">
        <pc:chgData name="Aashish Jolly" userId="e557bdd7-a250-4d09-a910-fd68fcaaf6da" providerId="ADAL" clId="{E0F4FB65-CC0F-BD48-BFB0-929E21CAFCAB}" dt="2022-11-21T12:55:30.696" v="58" actId="20577"/>
        <pc:sldMkLst>
          <pc:docMk/>
          <pc:sldMk cId="3504189901" sldId="2142532912"/>
        </pc:sldMkLst>
        <pc:spChg chg="mod">
          <ac:chgData name="Aashish Jolly" userId="e557bdd7-a250-4d09-a910-fd68fcaaf6da" providerId="ADAL" clId="{E0F4FB65-CC0F-BD48-BFB0-929E21CAFCAB}" dt="2022-11-21T12:55:30.696" v="58" actId="20577"/>
          <ac:spMkLst>
            <pc:docMk/>
            <pc:sldMk cId="3504189901" sldId="2142532912"/>
            <ac:spMk id="367" creationId="{08E84DD8-CF91-514D-A836-24EE167FED17}"/>
          </ac:spMkLst>
        </pc:spChg>
      </pc:sldChg>
      <pc:sldChg chg="mod modShow">
        <pc:chgData name="Aashish Jolly" userId="e557bdd7-a250-4d09-a910-fd68fcaaf6da" providerId="ADAL" clId="{E0F4FB65-CC0F-BD48-BFB0-929E21CAFCAB}" dt="2022-11-21T12:49:20.234" v="0" actId="729"/>
        <pc:sldMkLst>
          <pc:docMk/>
          <pc:sldMk cId="1550257652" sldId="2142532917"/>
        </pc:sldMkLst>
      </pc:sldChg>
      <pc:sldChg chg="mod modShow">
        <pc:chgData name="Aashish Jolly" userId="e557bdd7-a250-4d09-a910-fd68fcaaf6da" providerId="ADAL" clId="{E0F4FB65-CC0F-BD48-BFB0-929E21CAFCAB}" dt="2022-11-21T12:49:20.234" v="0" actId="729"/>
        <pc:sldMkLst>
          <pc:docMk/>
          <pc:sldMk cId="2056545469" sldId="2142532918"/>
        </pc:sldMkLst>
      </pc:sldChg>
      <pc:sldChg chg="modSp mod">
        <pc:chgData name="Aashish Jolly" userId="e557bdd7-a250-4d09-a910-fd68fcaaf6da" providerId="ADAL" clId="{E0F4FB65-CC0F-BD48-BFB0-929E21CAFCAB}" dt="2022-11-21T12:49:50.663" v="5" actId="1076"/>
        <pc:sldMkLst>
          <pc:docMk/>
          <pc:sldMk cId="3296433685" sldId="2142532919"/>
        </pc:sldMkLst>
        <pc:spChg chg="mod">
          <ac:chgData name="Aashish Jolly" userId="e557bdd7-a250-4d09-a910-fd68fcaaf6da" providerId="ADAL" clId="{E0F4FB65-CC0F-BD48-BFB0-929E21CAFCAB}" dt="2022-11-21T12:49:38.819" v="2" actId="14100"/>
          <ac:spMkLst>
            <pc:docMk/>
            <pc:sldMk cId="3296433685" sldId="2142532919"/>
            <ac:spMk id="8" creationId="{677B547A-1A71-2280-C6FE-0C2699C1308F}"/>
          </ac:spMkLst>
        </pc:spChg>
        <pc:picChg chg="mod">
          <ac:chgData name="Aashish Jolly" userId="e557bdd7-a250-4d09-a910-fd68fcaaf6da" providerId="ADAL" clId="{E0F4FB65-CC0F-BD48-BFB0-929E21CAFCAB}" dt="2022-11-21T12:49:50.663" v="5" actId="1076"/>
          <ac:picMkLst>
            <pc:docMk/>
            <pc:sldMk cId="3296433685" sldId="2142532919"/>
            <ac:picMk id="5" creationId="{DE81D4E2-0EEF-9ED7-D092-0BA823C368C3}"/>
          </ac:picMkLst>
        </pc:picChg>
      </pc:sldChg>
      <pc:sldChg chg="modSp mod">
        <pc:chgData name="Aashish Jolly" userId="e557bdd7-a250-4d09-a910-fd68fcaaf6da" providerId="ADAL" clId="{E0F4FB65-CC0F-BD48-BFB0-929E21CAFCAB}" dt="2022-11-21T12:50:52.842" v="38" actId="1076"/>
        <pc:sldMkLst>
          <pc:docMk/>
          <pc:sldMk cId="1169008924" sldId="2142532920"/>
        </pc:sldMkLst>
        <pc:spChg chg="mod">
          <ac:chgData name="Aashish Jolly" userId="e557bdd7-a250-4d09-a910-fd68fcaaf6da" providerId="ADAL" clId="{E0F4FB65-CC0F-BD48-BFB0-929E21CAFCAB}" dt="2022-11-21T12:50:42.089" v="36" actId="20577"/>
          <ac:spMkLst>
            <pc:docMk/>
            <pc:sldMk cId="1169008924" sldId="2142532920"/>
            <ac:spMk id="8" creationId="{677B547A-1A71-2280-C6FE-0C2699C1308F}"/>
          </ac:spMkLst>
        </pc:spChg>
        <pc:picChg chg="mod">
          <ac:chgData name="Aashish Jolly" userId="e557bdd7-a250-4d09-a910-fd68fcaaf6da" providerId="ADAL" clId="{E0F4FB65-CC0F-BD48-BFB0-929E21CAFCAB}" dt="2022-11-21T12:50:52.842" v="38" actId="1076"/>
          <ac:picMkLst>
            <pc:docMk/>
            <pc:sldMk cId="1169008924" sldId="2142532920"/>
            <ac:picMk id="6" creationId="{FAFB04DF-95AC-69E2-31AC-2950B8C9C803}"/>
          </ac:picMkLst>
        </pc:picChg>
      </pc:sldChg>
      <pc:sldChg chg="addSp delSp modSp mod ord">
        <pc:chgData name="Aashish Jolly" userId="e557bdd7-a250-4d09-a910-fd68fcaaf6da" providerId="ADAL" clId="{E0F4FB65-CC0F-BD48-BFB0-929E21CAFCAB}" dt="2022-11-22T02:12:21.905" v="323" actId="478"/>
        <pc:sldMkLst>
          <pc:docMk/>
          <pc:sldMk cId="2172743211" sldId="2142532921"/>
        </pc:sldMkLst>
        <pc:spChg chg="add del mod">
          <ac:chgData name="Aashish Jolly" userId="e557bdd7-a250-4d09-a910-fd68fcaaf6da" providerId="ADAL" clId="{E0F4FB65-CC0F-BD48-BFB0-929E21CAFCAB}" dt="2022-11-22T02:12:19.274" v="317" actId="22"/>
          <ac:spMkLst>
            <pc:docMk/>
            <pc:sldMk cId="2172743211" sldId="2142532921"/>
            <ac:spMk id="6" creationId="{7356DFB5-3192-078A-BCB4-EA798A2ED9A8}"/>
          </ac:spMkLst>
        </pc:spChg>
        <pc:spChg chg="mod">
          <ac:chgData name="Aashish Jolly" userId="e557bdd7-a250-4d09-a910-fd68fcaaf6da" providerId="ADAL" clId="{E0F4FB65-CC0F-BD48-BFB0-929E21CAFCAB}" dt="2022-11-22T02:12:20.669" v="320" actId="20577"/>
          <ac:spMkLst>
            <pc:docMk/>
            <pc:sldMk cId="2172743211" sldId="2142532921"/>
            <ac:spMk id="11" creationId="{6C54EC15-CF13-18AE-9A3F-0106354EE293}"/>
          </ac:spMkLst>
        </pc:spChg>
        <pc:picChg chg="add del">
          <ac:chgData name="Aashish Jolly" userId="e557bdd7-a250-4d09-a910-fd68fcaaf6da" providerId="ADAL" clId="{E0F4FB65-CC0F-BD48-BFB0-929E21CAFCAB}" dt="2022-11-22T02:12:21.905" v="323" actId="478"/>
          <ac:picMkLst>
            <pc:docMk/>
            <pc:sldMk cId="2172743211" sldId="2142532921"/>
            <ac:picMk id="2" creationId="{3FE1DE97-2928-8803-BE4E-835E9A6D1A24}"/>
          </ac:picMkLst>
        </pc:picChg>
        <pc:picChg chg="add del">
          <ac:chgData name="Aashish Jolly" userId="e557bdd7-a250-4d09-a910-fd68fcaaf6da" providerId="ADAL" clId="{E0F4FB65-CC0F-BD48-BFB0-929E21CAFCAB}" dt="2022-11-22T02:12:21.073" v="321" actId="478"/>
          <ac:picMkLst>
            <pc:docMk/>
            <pc:sldMk cId="2172743211" sldId="2142532921"/>
            <ac:picMk id="3" creationId="{371F7A07-77A8-7E9C-2DBF-2655240DED57}"/>
          </ac:picMkLst>
        </pc:picChg>
        <pc:picChg chg="add del">
          <ac:chgData name="Aashish Jolly" userId="e557bdd7-a250-4d09-a910-fd68fcaaf6da" providerId="ADAL" clId="{E0F4FB65-CC0F-BD48-BFB0-929E21CAFCAB}" dt="2022-11-22T02:12:21.500" v="322" actId="478"/>
          <ac:picMkLst>
            <pc:docMk/>
            <pc:sldMk cId="2172743211" sldId="2142532921"/>
            <ac:picMk id="4" creationId="{FB2AAAE1-AB6F-0752-9197-2E7EEEA65AF2}"/>
          </ac:picMkLst>
        </pc:picChg>
      </pc:sldChg>
      <pc:sldChg chg="ord">
        <pc:chgData name="Aashish Jolly" userId="e557bdd7-a250-4d09-a910-fd68fcaaf6da" providerId="ADAL" clId="{E0F4FB65-CC0F-BD48-BFB0-929E21CAFCAB}" dt="2022-11-22T02:10:50.266" v="307" actId="20578"/>
        <pc:sldMkLst>
          <pc:docMk/>
          <pc:sldMk cId="3713586930" sldId="2142532922"/>
        </pc:sldMkLst>
      </pc:sldChg>
      <pc:sldChg chg="ord">
        <pc:chgData name="Aashish Jolly" userId="e557bdd7-a250-4d09-a910-fd68fcaaf6da" providerId="ADAL" clId="{E0F4FB65-CC0F-BD48-BFB0-929E21CAFCAB}" dt="2022-11-22T02:31:43.616" v="334" actId="20578"/>
        <pc:sldMkLst>
          <pc:docMk/>
          <pc:sldMk cId="713095678" sldId="2142532923"/>
        </pc:sldMkLst>
      </pc:sldChg>
      <pc:sldChg chg="modSp mod">
        <pc:chgData name="Aashish Jolly" userId="e557bdd7-a250-4d09-a910-fd68fcaaf6da" providerId="ADAL" clId="{E0F4FB65-CC0F-BD48-BFB0-929E21CAFCAB}" dt="2022-11-21T13:13:55.874" v="273" actId="1076"/>
        <pc:sldMkLst>
          <pc:docMk/>
          <pc:sldMk cId="4256580578" sldId="2142532925"/>
        </pc:sldMkLst>
        <pc:spChg chg="mod">
          <ac:chgData name="Aashish Jolly" userId="e557bdd7-a250-4d09-a910-fd68fcaaf6da" providerId="ADAL" clId="{E0F4FB65-CC0F-BD48-BFB0-929E21CAFCAB}" dt="2022-11-21T13:13:45.583" v="270" actId="1076"/>
          <ac:spMkLst>
            <pc:docMk/>
            <pc:sldMk cId="4256580578" sldId="2142532925"/>
            <ac:spMk id="6" creationId="{B22CB873-EAD7-8B35-4992-88E094145F3C}"/>
          </ac:spMkLst>
        </pc:spChg>
        <pc:picChg chg="mod">
          <ac:chgData name="Aashish Jolly" userId="e557bdd7-a250-4d09-a910-fd68fcaaf6da" providerId="ADAL" clId="{E0F4FB65-CC0F-BD48-BFB0-929E21CAFCAB}" dt="2022-11-21T13:13:55.874" v="273" actId="1076"/>
          <ac:picMkLst>
            <pc:docMk/>
            <pc:sldMk cId="4256580578" sldId="2142532925"/>
            <ac:picMk id="5" creationId="{0E960860-77A8-C71F-C0AC-4BA2DBF048DE}"/>
          </ac:picMkLst>
        </pc:picChg>
      </pc:sldChg>
      <pc:sldChg chg="ord">
        <pc:chgData name="Aashish Jolly" userId="e557bdd7-a250-4d09-a910-fd68fcaaf6da" providerId="ADAL" clId="{E0F4FB65-CC0F-BD48-BFB0-929E21CAFCAB}" dt="2022-11-22T02:32:26.350" v="335" actId="20578"/>
        <pc:sldMkLst>
          <pc:docMk/>
          <pc:sldMk cId="2734868988" sldId="2142532927"/>
        </pc:sldMkLst>
      </pc:sldChg>
      <pc:sldChg chg="modSp ord">
        <pc:chgData name="Aashish Jolly" userId="e557bdd7-a250-4d09-a910-fd68fcaaf6da" providerId="ADAL" clId="{E0F4FB65-CC0F-BD48-BFB0-929E21CAFCAB}" dt="2022-11-22T02:33:16.508" v="336" actId="20578"/>
        <pc:sldMkLst>
          <pc:docMk/>
          <pc:sldMk cId="3426493031" sldId="2142532928"/>
        </pc:sldMkLst>
        <pc:spChg chg="mod">
          <ac:chgData name="Aashish Jolly" userId="e557bdd7-a250-4d09-a910-fd68fcaaf6da" providerId="ADAL" clId="{E0F4FB65-CC0F-BD48-BFB0-929E21CAFCAB}" dt="2022-11-22T02:24:27.133" v="333" actId="20577"/>
          <ac:spMkLst>
            <pc:docMk/>
            <pc:sldMk cId="3426493031" sldId="2142532928"/>
            <ac:spMk id="20" creationId="{A757A62B-206E-48B4-EBAE-B9D77FD537E9}"/>
          </ac:spMkLst>
        </pc:spChg>
      </pc:sldChg>
      <pc:sldChg chg="addSp delSp modSp mod delAnim">
        <pc:chgData name="Aashish Jolly" userId="e557bdd7-a250-4d09-a910-fd68fcaaf6da" providerId="ADAL" clId="{E0F4FB65-CC0F-BD48-BFB0-929E21CAFCAB}" dt="2022-11-22T02:23:02.720" v="328" actId="14100"/>
        <pc:sldMkLst>
          <pc:docMk/>
          <pc:sldMk cId="2211873734" sldId="2142532930"/>
        </pc:sldMkLst>
        <pc:spChg chg="add mod">
          <ac:chgData name="Aashish Jolly" userId="e557bdd7-a250-4d09-a910-fd68fcaaf6da" providerId="ADAL" clId="{E0F4FB65-CC0F-BD48-BFB0-929E21CAFCAB}" dt="2022-11-22T02:23:02.720" v="328" actId="14100"/>
          <ac:spMkLst>
            <pc:docMk/>
            <pc:sldMk cId="2211873734" sldId="2142532930"/>
            <ac:spMk id="2" creationId="{34CC5211-58B5-55C1-176A-4B643ED8A277}"/>
          </ac:spMkLst>
        </pc:spChg>
        <pc:spChg chg="del mod">
          <ac:chgData name="Aashish Jolly" userId="e557bdd7-a250-4d09-a910-fd68fcaaf6da" providerId="ADAL" clId="{E0F4FB65-CC0F-BD48-BFB0-929E21CAFCAB}" dt="2022-11-22T02:22:52.903" v="326" actId="478"/>
          <ac:spMkLst>
            <pc:docMk/>
            <pc:sldMk cId="2211873734" sldId="2142532930"/>
            <ac:spMk id="5" creationId="{9F90C655-F558-B480-BB95-417F19D864B1}"/>
          </ac:spMkLst>
        </pc:spChg>
        <pc:spChg chg="mod">
          <ac:chgData name="Aashish Jolly" userId="e557bdd7-a250-4d09-a910-fd68fcaaf6da" providerId="ADAL" clId="{E0F4FB65-CC0F-BD48-BFB0-929E21CAFCAB}" dt="2022-11-21T13:14:45.489" v="282" actId="313"/>
          <ac:spMkLst>
            <pc:docMk/>
            <pc:sldMk cId="2211873734" sldId="2142532930"/>
            <ac:spMk id="11" creationId="{76A96C58-CFB0-5237-DA03-B5F4B7E1CC8C}"/>
          </ac:spMkLst>
        </pc:spChg>
        <pc:picChg chg="mod">
          <ac:chgData name="Aashish Jolly" userId="e557bdd7-a250-4d09-a910-fd68fcaaf6da" providerId="ADAL" clId="{E0F4FB65-CC0F-BD48-BFB0-929E21CAFCAB}" dt="2022-11-21T13:14:08.338" v="274" actId="1076"/>
          <ac:picMkLst>
            <pc:docMk/>
            <pc:sldMk cId="2211873734" sldId="2142532930"/>
            <ac:picMk id="4" creationId="{A4E75738-FCB4-1B39-AC3A-DA3F6EF25F93}"/>
          </ac:picMkLst>
        </pc:picChg>
      </pc:sldChg>
      <pc:sldChg chg="addSp delSp modSp mod delAnim">
        <pc:chgData name="Aashish Jolly" userId="e557bdd7-a250-4d09-a910-fd68fcaaf6da" providerId="ADAL" clId="{E0F4FB65-CC0F-BD48-BFB0-929E21CAFCAB}" dt="2022-11-22T02:23:17.561" v="332" actId="14100"/>
        <pc:sldMkLst>
          <pc:docMk/>
          <pc:sldMk cId="1122876525" sldId="2142532931"/>
        </pc:sldMkLst>
        <pc:spChg chg="add mod">
          <ac:chgData name="Aashish Jolly" userId="e557bdd7-a250-4d09-a910-fd68fcaaf6da" providerId="ADAL" clId="{E0F4FB65-CC0F-BD48-BFB0-929E21CAFCAB}" dt="2022-11-22T02:23:17.561" v="332" actId="14100"/>
          <ac:spMkLst>
            <pc:docMk/>
            <pc:sldMk cId="1122876525" sldId="2142532931"/>
            <ac:spMk id="3" creationId="{2766B5A6-EA73-E1E9-AB61-24FD23E98436}"/>
          </ac:spMkLst>
        </pc:spChg>
        <pc:spChg chg="del">
          <ac:chgData name="Aashish Jolly" userId="e557bdd7-a250-4d09-a910-fd68fcaaf6da" providerId="ADAL" clId="{E0F4FB65-CC0F-BD48-BFB0-929E21CAFCAB}" dt="2022-11-22T02:23:11.889" v="330" actId="478"/>
          <ac:spMkLst>
            <pc:docMk/>
            <pc:sldMk cId="1122876525" sldId="2142532931"/>
            <ac:spMk id="5" creationId="{9F90C655-F558-B480-BB95-417F19D864B1}"/>
          </ac:spMkLst>
        </pc:spChg>
        <pc:spChg chg="mod">
          <ac:chgData name="Aashish Jolly" userId="e557bdd7-a250-4d09-a910-fd68fcaaf6da" providerId="ADAL" clId="{E0F4FB65-CC0F-BD48-BFB0-929E21CAFCAB}" dt="2022-11-21T13:14:54.258" v="283" actId="14100"/>
          <ac:spMkLst>
            <pc:docMk/>
            <pc:sldMk cId="1122876525" sldId="2142532931"/>
            <ac:spMk id="11" creationId="{76A96C58-CFB0-5237-DA03-B5F4B7E1CC8C}"/>
          </ac:spMkLst>
        </pc:spChg>
      </pc:sldChg>
    </pc:docChg>
  </pc:docChgLst>
  <pc:docChgLst>
    <pc:chgData name="Umair Hoodbhoy" userId="9134fddd-ebe0-41b2-9df4-5549cb596a18" providerId="ADAL" clId="{DC44AEE9-1305-B843-B65C-B5BC59426C74}"/>
    <pc:docChg chg="undo redo custSel delSld modSld modSection">
      <pc:chgData name="Umair Hoodbhoy" userId="9134fddd-ebe0-41b2-9df4-5549cb596a18" providerId="ADAL" clId="{DC44AEE9-1305-B843-B65C-B5BC59426C74}" dt="2022-07-18T17:48:30.075" v="15"/>
      <pc:docMkLst>
        <pc:docMk/>
      </pc:docMkLst>
      <pc:sldChg chg="del">
        <pc:chgData name="Umair Hoodbhoy" userId="9134fddd-ebe0-41b2-9df4-5549cb596a18" providerId="ADAL" clId="{DC44AEE9-1305-B843-B65C-B5BC59426C74}" dt="2022-07-12T22:46:47.320" v="14" actId="2696"/>
        <pc:sldMkLst>
          <pc:docMk/>
          <pc:sldMk cId="3490063953" sldId="2076137315"/>
        </pc:sldMkLst>
      </pc:sldChg>
      <pc:sldChg chg="delSp modSp mod delAnim modAnim">
        <pc:chgData name="Umair Hoodbhoy" userId="9134fddd-ebe0-41b2-9df4-5549cb596a18" providerId="ADAL" clId="{DC44AEE9-1305-B843-B65C-B5BC59426C74}" dt="2022-07-12T22:46:28.082" v="12"/>
        <pc:sldMkLst>
          <pc:docMk/>
          <pc:sldMk cId="1027105862" sldId="2076137316"/>
        </pc:sldMkLst>
        <pc:spChg chg="mod">
          <ac:chgData name="Umair Hoodbhoy" userId="9134fddd-ebe0-41b2-9df4-5549cb596a18" providerId="ADAL" clId="{DC44AEE9-1305-B843-B65C-B5BC59426C74}" dt="2022-07-12T22:05:29.577" v="9" actId="1076"/>
          <ac:spMkLst>
            <pc:docMk/>
            <pc:sldMk cId="1027105862" sldId="2076137316"/>
            <ac:spMk id="198" creationId="{A0AACDED-0309-2D4B-BE6B-7B1E3BB6BCF3}"/>
          </ac:spMkLst>
        </pc:spChg>
        <pc:spChg chg="mod">
          <ac:chgData name="Umair Hoodbhoy" userId="9134fddd-ebe0-41b2-9df4-5549cb596a18" providerId="ADAL" clId="{DC44AEE9-1305-B843-B65C-B5BC59426C74}" dt="2022-07-12T22:05:29.577" v="9" actId="1076"/>
          <ac:spMkLst>
            <pc:docMk/>
            <pc:sldMk cId="1027105862" sldId="2076137316"/>
            <ac:spMk id="199" creationId="{FDF2971D-80A2-7B47-AA0B-BE0046EB3B17}"/>
          </ac:spMkLst>
        </pc:spChg>
        <pc:spChg chg="del mod">
          <ac:chgData name="Umair Hoodbhoy" userId="9134fddd-ebe0-41b2-9df4-5549cb596a18" providerId="ADAL" clId="{DC44AEE9-1305-B843-B65C-B5BC59426C74}" dt="2022-07-12T22:45:59.296" v="11" actId="478"/>
          <ac:spMkLst>
            <pc:docMk/>
            <pc:sldMk cId="1027105862" sldId="2076137316"/>
            <ac:spMk id="212" creationId="{F7D821BB-ADAE-284E-B369-B57A379DE3BA}"/>
          </ac:spMkLst>
        </pc:spChg>
        <pc:spChg chg="mod">
          <ac:chgData name="Umair Hoodbhoy" userId="9134fddd-ebe0-41b2-9df4-5549cb596a18" providerId="ADAL" clId="{DC44AEE9-1305-B843-B65C-B5BC59426C74}" dt="2022-07-12T22:05:29.577" v="9" actId="1076"/>
          <ac:spMkLst>
            <pc:docMk/>
            <pc:sldMk cId="1027105862" sldId="2076137316"/>
            <ac:spMk id="213" creationId="{9303F75E-93D4-0E46-B0ED-759EC6A5B12D}"/>
          </ac:spMkLst>
        </pc:spChg>
        <pc:spChg chg="mod">
          <ac:chgData name="Umair Hoodbhoy" userId="9134fddd-ebe0-41b2-9df4-5549cb596a18" providerId="ADAL" clId="{DC44AEE9-1305-B843-B65C-B5BC59426C74}" dt="2022-07-12T22:05:29.577" v="9" actId="1076"/>
          <ac:spMkLst>
            <pc:docMk/>
            <pc:sldMk cId="1027105862" sldId="2076137316"/>
            <ac:spMk id="215" creationId="{22B6AAAF-CEA6-6F4A-B981-5A799A2338C1}"/>
          </ac:spMkLst>
        </pc:spChg>
        <pc:picChg chg="mod modCrop">
          <ac:chgData name="Umair Hoodbhoy" userId="9134fddd-ebe0-41b2-9df4-5549cb596a18" providerId="ADAL" clId="{DC44AEE9-1305-B843-B65C-B5BC59426C74}" dt="2022-07-12T22:45:52.436" v="10" actId="732"/>
          <ac:picMkLst>
            <pc:docMk/>
            <pc:sldMk cId="1027105862" sldId="2076137316"/>
            <ac:picMk id="187" creationId="{7C7764BE-8AEF-DC42-A699-1610F68DA884}"/>
          </ac:picMkLst>
        </pc:picChg>
        <pc:picChg chg="mod">
          <ac:chgData name="Umair Hoodbhoy" userId="9134fddd-ebe0-41b2-9df4-5549cb596a18" providerId="ADAL" clId="{DC44AEE9-1305-B843-B65C-B5BC59426C74}" dt="2022-07-12T22:03:08.562" v="0" actId="14100"/>
          <ac:picMkLst>
            <pc:docMk/>
            <pc:sldMk cId="1027105862" sldId="2076137316"/>
            <ac:picMk id="196" creationId="{033119B5-6099-6046-8A17-D72964C69391}"/>
          </ac:picMkLst>
        </pc:picChg>
      </pc:sldChg>
      <pc:sldChg chg="del">
        <pc:chgData name="Umair Hoodbhoy" userId="9134fddd-ebe0-41b2-9df4-5549cb596a18" providerId="ADAL" clId="{DC44AEE9-1305-B843-B65C-B5BC59426C74}" dt="2022-07-12T22:46:40.228" v="13" actId="2696"/>
        <pc:sldMkLst>
          <pc:docMk/>
          <pc:sldMk cId="3590426181" sldId="2076137321"/>
        </pc:sldMkLst>
      </pc:sldChg>
      <pc:sldChg chg="modSp">
        <pc:chgData name="Umair Hoodbhoy" userId="9134fddd-ebe0-41b2-9df4-5549cb596a18" providerId="ADAL" clId="{DC44AEE9-1305-B843-B65C-B5BC59426C74}" dt="2022-07-18T17:48:30.075" v="15"/>
        <pc:sldMkLst>
          <pc:docMk/>
          <pc:sldMk cId="1088649663" sldId="2076137495"/>
        </pc:sldMkLst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06" creationId="{E0D06782-E557-4041-94DF-9DEBE1E7FFF4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07" creationId="{4D9856A7-46FA-4F4A-9024-15A6EFB19DF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08" creationId="{90E54CB0-58FE-9D4C-80E4-5319A2DF9DED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09" creationId="{BAF1B574-68E6-5549-BA38-5E602CB7D08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0" creationId="{67C4898B-8010-3743-A20D-6D81B4E29DBD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1" creationId="{7D1ADFC9-3ACF-974F-AF5E-0C1B77E62D5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2" creationId="{178E6781-3BFB-A245-8A6F-1C238764BA6E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3" creationId="{02BA15D2-819B-6740-BF87-414F30B489A8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4" creationId="{493468D0-1201-6846-BE06-01006ED9F77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5" creationId="{F125DFF6-DFE3-5945-854E-D7DE7247C9D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6" creationId="{71F23E4B-5ED7-614A-8BB2-FD079E2661C4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7" creationId="{FC4AE180-FC3B-0A41-A7BD-210197A9E82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8" creationId="{DEFB6023-5A45-C844-9B0B-8346F69DDE75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19" creationId="{CFB371D6-EA3B-9E4A-8FAB-E3D900A42A32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20" creationId="{C9D77705-785C-624B-95AD-EB72E6A86743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21" creationId="{EF3068EF-1E43-F244-B33F-46E99D4CD232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22" creationId="{9417F2D5-8B5C-574B-918D-15828690547C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23" creationId="{E4087893-916D-D247-AF27-90F67774556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24" creationId="{2A3B03DB-E3B6-C543-BCC3-FFC929F82FA0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1088649663" sldId="2076137495"/>
            <ac:spMk id="126" creationId="{23C3107B-F31F-D54E-8F57-A86B86FDA7C8}"/>
          </ac:spMkLst>
        </pc:spChg>
        <pc:grpChg chg="mod">
          <ac:chgData name="Umair Hoodbhoy" userId="9134fddd-ebe0-41b2-9df4-5549cb596a18" providerId="ADAL" clId="{DC44AEE9-1305-B843-B65C-B5BC59426C74}" dt="2022-07-18T17:48:30.075" v="15"/>
          <ac:grpSpMkLst>
            <pc:docMk/>
            <pc:sldMk cId="1088649663" sldId="2076137495"/>
            <ac:grpSpMk id="13" creationId="{D447322F-78F2-634F-A7CF-37B2AE85311A}"/>
          </ac:grpSpMkLst>
        </pc:grpChg>
      </pc:sldChg>
      <pc:sldChg chg="modSp">
        <pc:chgData name="Umair Hoodbhoy" userId="9134fddd-ebe0-41b2-9df4-5549cb596a18" providerId="ADAL" clId="{DC44AEE9-1305-B843-B65C-B5BC59426C74}" dt="2022-07-18T17:48:30.075" v="15"/>
        <pc:sldMkLst>
          <pc:docMk/>
          <pc:sldMk cId="3553518501" sldId="2076137516"/>
        </pc:sldMkLst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06" creationId="{E0D06782-E557-4041-94DF-9DEBE1E7FFF4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07" creationId="{4D9856A7-46FA-4F4A-9024-15A6EFB19DF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08" creationId="{90E54CB0-58FE-9D4C-80E4-5319A2DF9DED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09" creationId="{BAF1B574-68E6-5549-BA38-5E602CB7D08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0" creationId="{67C4898B-8010-3743-A20D-6D81B4E29DBD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1" creationId="{7D1ADFC9-3ACF-974F-AF5E-0C1B77E62D5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2" creationId="{178E6781-3BFB-A245-8A6F-1C238764BA6E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3" creationId="{02BA15D2-819B-6740-BF87-414F30B489A8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4" creationId="{493468D0-1201-6846-BE06-01006ED9F77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5" creationId="{F125DFF6-DFE3-5945-854E-D7DE7247C9D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6" creationId="{71F23E4B-5ED7-614A-8BB2-FD079E2661C4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7" creationId="{FC4AE180-FC3B-0A41-A7BD-210197A9E82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8" creationId="{DEFB6023-5A45-C844-9B0B-8346F69DDE75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19" creationId="{CFB371D6-EA3B-9E4A-8FAB-E3D900A42A32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20" creationId="{C9D77705-785C-624B-95AD-EB72E6A86743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21" creationId="{EF3068EF-1E43-F244-B33F-46E99D4CD232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22" creationId="{9417F2D5-8B5C-574B-918D-15828690547C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23" creationId="{E4087893-916D-D247-AF27-90F67774556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24" creationId="{2A3B03DB-E3B6-C543-BCC3-FFC929F82FA0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3553518501" sldId="2076137516"/>
            <ac:spMk id="126" creationId="{23C3107B-F31F-D54E-8F57-A86B86FDA7C8}"/>
          </ac:spMkLst>
        </pc:spChg>
        <pc:grpChg chg="mod">
          <ac:chgData name="Umair Hoodbhoy" userId="9134fddd-ebe0-41b2-9df4-5549cb596a18" providerId="ADAL" clId="{DC44AEE9-1305-B843-B65C-B5BC59426C74}" dt="2022-07-18T17:48:30.075" v="15"/>
          <ac:grpSpMkLst>
            <pc:docMk/>
            <pc:sldMk cId="3553518501" sldId="2076137516"/>
            <ac:grpSpMk id="13" creationId="{D447322F-78F2-634F-A7CF-37B2AE85311A}"/>
          </ac:grpSpMkLst>
        </pc:grpChg>
      </pc:sldChg>
      <pc:sldChg chg="modSp">
        <pc:chgData name="Umair Hoodbhoy" userId="9134fddd-ebe0-41b2-9df4-5549cb596a18" providerId="ADAL" clId="{DC44AEE9-1305-B843-B65C-B5BC59426C74}" dt="2022-07-18T17:48:30.075" v="15"/>
        <pc:sldMkLst>
          <pc:docMk/>
          <pc:sldMk cId="235544818" sldId="2076137517"/>
        </pc:sldMkLst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06" creationId="{E0D06782-E557-4041-94DF-9DEBE1E7FFF4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07" creationId="{4D9856A7-46FA-4F4A-9024-15A6EFB19DF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08" creationId="{90E54CB0-58FE-9D4C-80E4-5319A2DF9DED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09" creationId="{BAF1B574-68E6-5549-BA38-5E602CB7D08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0" creationId="{67C4898B-8010-3743-A20D-6D81B4E29DBD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1" creationId="{7D1ADFC9-3ACF-974F-AF5E-0C1B77E62D5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2" creationId="{178E6781-3BFB-A245-8A6F-1C238764BA6E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3" creationId="{02BA15D2-819B-6740-BF87-414F30B489A8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4" creationId="{493468D0-1201-6846-BE06-01006ED9F77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5" creationId="{F125DFF6-DFE3-5945-854E-D7DE7247C9DA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6" creationId="{71F23E4B-5ED7-614A-8BB2-FD079E2661C4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7" creationId="{FC4AE180-FC3B-0A41-A7BD-210197A9E82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8" creationId="{DEFB6023-5A45-C844-9B0B-8346F69DDE75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19" creationId="{CFB371D6-EA3B-9E4A-8FAB-E3D900A42A32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20" creationId="{C9D77705-785C-624B-95AD-EB72E6A86743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21" creationId="{EF3068EF-1E43-F244-B33F-46E99D4CD232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22" creationId="{9417F2D5-8B5C-574B-918D-15828690547C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23" creationId="{E4087893-916D-D247-AF27-90F677745561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24" creationId="{2A3B03DB-E3B6-C543-BCC3-FFC929F82FA0}"/>
          </ac:spMkLst>
        </pc:spChg>
        <pc:spChg chg="mod">
          <ac:chgData name="Umair Hoodbhoy" userId="9134fddd-ebe0-41b2-9df4-5549cb596a18" providerId="ADAL" clId="{DC44AEE9-1305-B843-B65C-B5BC59426C74}" dt="2022-07-18T17:48:30.075" v="15"/>
          <ac:spMkLst>
            <pc:docMk/>
            <pc:sldMk cId="235544818" sldId="2076137517"/>
            <ac:spMk id="126" creationId="{23C3107B-F31F-D54E-8F57-A86B86FDA7C8}"/>
          </ac:spMkLst>
        </pc:spChg>
        <pc:grpChg chg="mod">
          <ac:chgData name="Umair Hoodbhoy" userId="9134fddd-ebe0-41b2-9df4-5549cb596a18" providerId="ADAL" clId="{DC44AEE9-1305-B843-B65C-B5BC59426C74}" dt="2022-07-18T17:48:30.075" v="15"/>
          <ac:grpSpMkLst>
            <pc:docMk/>
            <pc:sldMk cId="235544818" sldId="2076137517"/>
            <ac:grpSpMk id="13" creationId="{D447322F-78F2-634F-A7CF-37B2AE85311A}"/>
          </ac:grpSpMkLst>
        </pc:grpChg>
      </pc:sldChg>
    </pc:docChg>
  </pc:docChgLst>
  <pc:docChgLst>
    <pc:chgData name="Hammad Alam" userId="cd8139f8-5559-4675-845b-12390334cfd8" providerId="ADAL" clId="{62E66357-4F7D-4743-ABB0-BF1307BCAFD0}"/>
    <pc:docChg chg="undo custSel modSld">
      <pc:chgData name="Hammad Alam" userId="cd8139f8-5559-4675-845b-12390334cfd8" providerId="ADAL" clId="{62E66357-4F7D-4743-ABB0-BF1307BCAFD0}" dt="2020-09-11T20:18:44.908" v="2" actId="122"/>
      <pc:docMkLst>
        <pc:docMk/>
      </pc:docMkLst>
      <pc:sldChg chg="addSp delSp modSp mod">
        <pc:chgData name="Hammad Alam" userId="cd8139f8-5559-4675-845b-12390334cfd8" providerId="ADAL" clId="{62E66357-4F7D-4743-ABB0-BF1307BCAFD0}" dt="2020-09-11T20:18:44.908" v="2" actId="122"/>
        <pc:sldMkLst>
          <pc:docMk/>
          <pc:sldMk cId="2031586747" sldId="2076137294"/>
        </pc:sldMkLst>
        <pc:spChg chg="mod">
          <ac:chgData name="Hammad Alam" userId="cd8139f8-5559-4675-845b-12390334cfd8" providerId="ADAL" clId="{62E66357-4F7D-4743-ABB0-BF1307BCAFD0}" dt="2020-09-11T20:18:44.908" v="2" actId="122"/>
          <ac:spMkLst>
            <pc:docMk/>
            <pc:sldMk cId="2031586747" sldId="2076137294"/>
            <ac:spMk id="417" creationId="{FDB76733-FFDF-D441-82DE-4C83F38A3D5D}"/>
          </ac:spMkLst>
        </pc:spChg>
        <pc:grpChg chg="add del">
          <ac:chgData name="Hammad Alam" userId="cd8139f8-5559-4675-845b-12390334cfd8" providerId="ADAL" clId="{62E66357-4F7D-4743-ABB0-BF1307BCAFD0}" dt="2020-09-11T20:18:43.875" v="1" actId="478"/>
          <ac:grpSpMkLst>
            <pc:docMk/>
            <pc:sldMk cId="2031586747" sldId="2076137294"/>
            <ac:grpSpMk id="393" creationId="{FCBD99AB-34F6-FA46-AA45-990C2C81B35E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8A9427-6241-44E8-8967-EAE7EB8CE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A69A6-11BA-496E-AEEE-75773E4675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214-E330-4DBC-AC22-8BC7818CD414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3F8A-1D68-4279-AF18-C9F4C53F8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B75B-DE29-4348-9F15-F3B4A4C23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9CFD-6582-453C-8B4D-DA146FC2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42A95-342F-4051-BB38-8873B05301D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BA63-9C4F-4BBA-9BA4-95DF3F99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A99FD-1C5B-40A7-BA61-D19FC7575E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50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5930538" y="1323902"/>
            <a:ext cx="62614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0538" y="3172812"/>
            <a:ext cx="6261605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30410" y="4518778"/>
            <a:ext cx="6261605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ACE Solutions Architecture Technical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906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07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98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304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6623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42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36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360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25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99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6FDD-36DD-6E1E-3422-EEAF0A53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0DC9-FEC8-347E-F0EB-000A4BF0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728C-B80F-753E-6777-23A29A90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91A136-D3C4-DC42-9AAA-265B66D59C33}" type="datetimeFigureOut">
              <a:rPr lang="en-CH" smtClean="0"/>
              <a:t>4/30/24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3956-44EA-B7B9-9C45-6FB52DEA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E3E3-FB80-FC88-4FF4-0F577FAF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B81D26-D2DF-E941-84EA-0DA57792532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849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5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87CE-AAAF-A2A8-9713-9748D675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89FBE-88CC-9999-CECC-53FF9259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91A136-D3C4-DC42-9AAA-265B66D59C33}" type="datetimeFigureOut">
              <a:rPr lang="en-CH" smtClean="0"/>
              <a:t>4/30/24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452B7-DF62-E1E2-687C-A1156212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162E7-209F-30C9-828D-F937C52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B81D26-D2DF-E941-84EA-0DA57792532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18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01572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91210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48963" y="6557486"/>
            <a:ext cx="1237244" cy="15130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666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55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21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38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67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36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49251" y="6560944"/>
            <a:ext cx="1208962" cy="147850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392817" y="93134"/>
            <a:ext cx="731520" cy="82296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9" r:id="rId19"/>
    <p:sldLayoutId id="2147483880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tiff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tiff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6.emf"/><Relationship Id="rId12" Type="http://schemas.microsoft.com/office/2007/relationships/hdphoto" Target="../media/hdphoto3.wdp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tiff"/><Relationship Id="rId11" Type="http://schemas.microsoft.com/office/2007/relationships/hdphoto" Target="../media/hdphoto2.wdp"/><Relationship Id="rId5" Type="http://schemas.openxmlformats.org/officeDocument/2006/relationships/image" Target="../media/image31.emf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23.svg"/><Relationship Id="rId9" Type="http://schemas.microsoft.com/office/2007/relationships/hdphoto" Target="../media/hdphoto1.wdp"/><Relationship Id="rId1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13" Type="http://schemas.microsoft.com/office/2007/relationships/hdphoto" Target="../media/hdphoto4.wdp"/><Relationship Id="rId18" Type="http://schemas.openxmlformats.org/officeDocument/2006/relationships/image" Target="../media/image49.png"/><Relationship Id="rId3" Type="http://schemas.openxmlformats.org/officeDocument/2006/relationships/image" Target="../media/image22.png"/><Relationship Id="rId21" Type="http://schemas.openxmlformats.org/officeDocument/2006/relationships/image" Target="../media/image52.sv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43.svg"/><Relationship Id="rId5" Type="http://schemas.openxmlformats.org/officeDocument/2006/relationships/image" Target="../media/image34.png"/><Relationship Id="rId15" Type="http://schemas.openxmlformats.org/officeDocument/2006/relationships/image" Target="../media/image46.png"/><Relationship Id="rId23" Type="http://schemas.openxmlformats.org/officeDocument/2006/relationships/image" Target="../media/image38.svg"/><Relationship Id="rId10" Type="http://schemas.openxmlformats.org/officeDocument/2006/relationships/image" Target="../media/image42.png"/><Relationship Id="rId19" Type="http://schemas.openxmlformats.org/officeDocument/2006/relationships/image" Target="../media/image50.svg"/><Relationship Id="rId4" Type="http://schemas.openxmlformats.org/officeDocument/2006/relationships/image" Target="../media/image23.sv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Network Segmentation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A97DE-B14C-D3E8-266D-32A08108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58CC9F-9E0A-6DD0-2239-0F3264548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11684001" y="-2540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5278FC-E81B-754B-4F19-C8F51029D3EF}"/>
              </a:ext>
            </a:extLst>
          </p:cNvPr>
          <p:cNvSpPr txBox="1"/>
          <p:nvPr/>
        </p:nvSpPr>
        <p:spPr>
          <a:xfrm>
            <a:off x="526215" y="4211820"/>
            <a:ext cx="32256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Optionally, enable the Connection Policy: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Domains’ routing tables are merged (i.e. </a:t>
            </a:r>
            <a:r>
              <a:rPr lang="en-US" sz="1400" i="1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vrf</a:t>
            </a:r>
            <a:r>
              <a:rPr lang="en-US" sz="14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leaking</a:t>
            </a: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kumimoji="0" lang="en-US" sz="14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B28ADF1-2B56-B339-B34D-135E77991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563" y="908260"/>
            <a:ext cx="3274018" cy="9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C764A7C-C0D2-E060-5806-5AE474F7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9" y="908260"/>
            <a:ext cx="7878486" cy="3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5DBE27-FE33-3190-5ACF-FE5C8E07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67" y="4049646"/>
            <a:ext cx="4290665" cy="27212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diagram of a circular object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21634A1B-ED10-12F9-E624-4BBD5E7C7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79" y="1931632"/>
            <a:ext cx="3813546" cy="347864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3CCA780-0DE3-4857-0FB6-53B3BC2376C4}"/>
              </a:ext>
            </a:extLst>
          </p:cNvPr>
          <p:cNvSpPr txBox="1">
            <a:spLocks/>
          </p:cNvSpPr>
          <p:nvPr/>
        </p:nvSpPr>
        <p:spPr>
          <a:xfrm>
            <a:off x="271746" y="237650"/>
            <a:ext cx="10869356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CH"/>
              <a:t>3. </a:t>
            </a:r>
            <a:r>
              <a:rPr lang="en-GB"/>
              <a:t>Apply the Connection Policy (optional)</a:t>
            </a:r>
            <a:br>
              <a:rPr lang="en-GB"/>
            </a:b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25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Visibility – CoPilot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BE05F6E-F4F1-EBDC-C7B7-698C2408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3" y="908746"/>
            <a:ext cx="7381235" cy="57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735F1-603B-3041-BABB-205BB8D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/>
              <a:t>Next: Lab 3 - Network Segmentation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E2C8CF-01C1-0935-ACC0-5306E4F8A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7EABA7-136A-6042-8737-0BDB658D6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C7744C-4B78-874B-9FC3-CB40AC24A1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Main Purpose: </a:t>
            </a:r>
            <a:r>
              <a:rPr lang="en-US">
                <a:latin typeface="+mn-lt"/>
              </a:rPr>
              <a:t>Enables ZTNA across multi-region and </a:t>
            </a:r>
            <a:r>
              <a:rPr lang="en-US" err="1">
                <a:latin typeface="+mn-lt"/>
              </a:rPr>
              <a:t>multicloud</a:t>
            </a:r>
            <a:r>
              <a:rPr lang="en-US">
                <a:latin typeface="+mn-lt"/>
              </a:rPr>
              <a:t>, including on-premises environment</a:t>
            </a:r>
          </a:p>
          <a:p>
            <a:r>
              <a:rPr lang="en-US">
                <a:latin typeface="+mn-lt"/>
              </a:rPr>
              <a:t>Group VNets/VPCs/VCNs/Apps with similar security policies</a:t>
            </a:r>
          </a:p>
          <a:p>
            <a:r>
              <a:rPr lang="en-US">
                <a:latin typeface="+mn-lt"/>
              </a:rPr>
              <a:t>Define your own domains</a:t>
            </a:r>
          </a:p>
          <a:p>
            <a:r>
              <a:rPr lang="en-US">
                <a:latin typeface="+mn-lt"/>
              </a:rPr>
              <a:t>Use Cases</a:t>
            </a:r>
          </a:p>
          <a:p>
            <a:pPr lvl="1"/>
            <a:r>
              <a:rPr lang="en-US">
                <a:latin typeface="+mn-lt"/>
              </a:rPr>
              <a:t>Compliance</a:t>
            </a:r>
          </a:p>
          <a:p>
            <a:pPr lvl="1"/>
            <a:r>
              <a:rPr lang="en-US">
                <a:latin typeface="+mn-lt"/>
              </a:rPr>
              <a:t>Governance</a:t>
            </a:r>
          </a:p>
          <a:p>
            <a:pPr lvl="1"/>
            <a:r>
              <a:rPr lang="en-US">
                <a:latin typeface="+mn-lt"/>
              </a:rPr>
              <a:t>Audits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9C02158-E0A9-6FBD-2843-E54B09C5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Multicloud</a:t>
            </a:r>
            <a:r>
              <a:rPr lang="en-US"/>
              <a:t> Network Segmentation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01784-4895-EB49-8866-31C588F58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B6CEF12-99C2-4541-B82F-B2F359C2FE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706" y="2784435"/>
            <a:ext cx="1940871" cy="13143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6933A9C-9DFC-D441-97A9-17B8BF0854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6236" y="2771849"/>
            <a:ext cx="1940871" cy="13143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D771F42-3B7E-A94F-A983-868EF022D3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7944" y="2771849"/>
            <a:ext cx="1940871" cy="131430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6C33F5-07ED-0145-804A-E73263712F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2240" y="2771849"/>
            <a:ext cx="1940871" cy="131430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8EC89CF-C255-7245-8AB7-77C188EE8C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6160" y="2771849"/>
            <a:ext cx="1940871" cy="1314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23664-0CF3-8D4A-ADC8-EA3F30459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761" y="3794697"/>
            <a:ext cx="339544" cy="290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D519C-0892-434D-B42A-2823F4AD98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4682" y="3814681"/>
            <a:ext cx="351053" cy="272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452747-DC4A-BC4A-80D7-26EC1369058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645" y="3916950"/>
            <a:ext cx="1104998" cy="122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038B1E-8567-D949-9196-B7EFFED660B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434" y="3823086"/>
            <a:ext cx="424111" cy="406861"/>
          </a:xfrm>
          <a:prstGeom prst="rect">
            <a:avLst/>
          </a:prstGeom>
        </p:spPr>
      </p:pic>
      <p:pic>
        <p:nvPicPr>
          <p:cNvPr id="16" name="Graphic 15" descr="Network diagram outline">
            <a:extLst>
              <a:ext uri="{FF2B5EF4-FFF2-40B4-BE49-F238E27FC236}">
                <a16:creationId xmlns:a16="http://schemas.microsoft.com/office/drawing/2014/main" id="{586E10BE-F211-4143-AFF1-D85659BF800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2131695" y="2943668"/>
            <a:ext cx="469209" cy="469209"/>
          </a:xfrm>
          <a:prstGeom prst="rect">
            <a:avLst/>
          </a:prstGeom>
        </p:spPr>
      </p:pic>
      <p:pic>
        <p:nvPicPr>
          <p:cNvPr id="18" name="Graphic 17" descr="Network with solid fill">
            <a:extLst>
              <a:ext uri="{FF2B5EF4-FFF2-40B4-BE49-F238E27FC236}">
                <a16:creationId xmlns:a16="http://schemas.microsoft.com/office/drawing/2014/main" id="{EDFE315B-29B3-B646-BC35-9D15E4C0759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11077" y="3711983"/>
            <a:ext cx="457200" cy="457200"/>
          </a:xfrm>
          <a:prstGeom prst="rect">
            <a:avLst/>
          </a:prstGeom>
        </p:spPr>
      </p:pic>
      <p:pic>
        <p:nvPicPr>
          <p:cNvPr id="20" name="Graphic 19" descr="Network outline">
            <a:extLst>
              <a:ext uri="{FF2B5EF4-FFF2-40B4-BE49-F238E27FC236}">
                <a16:creationId xmlns:a16="http://schemas.microsoft.com/office/drawing/2014/main" id="{919589CF-F418-CF40-A4E5-45C72B719EEB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16684" y="3715778"/>
            <a:ext cx="480287" cy="480287"/>
          </a:xfrm>
          <a:prstGeom prst="rect">
            <a:avLst/>
          </a:prstGeom>
        </p:spPr>
      </p:pic>
      <p:pic>
        <p:nvPicPr>
          <p:cNvPr id="21" name="Graphic 20" descr="Network diagram outline">
            <a:extLst>
              <a:ext uri="{FF2B5EF4-FFF2-40B4-BE49-F238E27FC236}">
                <a16:creationId xmlns:a16="http://schemas.microsoft.com/office/drawing/2014/main" id="{EDAB995E-09E8-0748-B302-5B22EC4AC48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2846611" y="2931391"/>
            <a:ext cx="505941" cy="505941"/>
          </a:xfrm>
          <a:prstGeom prst="rect">
            <a:avLst/>
          </a:prstGeom>
        </p:spPr>
      </p:pic>
      <p:pic>
        <p:nvPicPr>
          <p:cNvPr id="22" name="Graphic 21" descr="Network diagram outline">
            <a:extLst>
              <a:ext uri="{FF2B5EF4-FFF2-40B4-BE49-F238E27FC236}">
                <a16:creationId xmlns:a16="http://schemas.microsoft.com/office/drawing/2014/main" id="{46757F3A-86EA-6A45-8C6C-65ACAFF2A15B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0791731" y="3312812"/>
            <a:ext cx="542044" cy="5420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43880C2-475F-B847-938C-4DF597EA5C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761" y="3794697"/>
            <a:ext cx="339544" cy="29083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E4D4576-7661-A340-92A0-004BFAD74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4682" y="3814681"/>
            <a:ext cx="351053" cy="2720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C057BC2-9CBD-7041-B941-33BD0EB012D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645" y="3916950"/>
            <a:ext cx="1104998" cy="122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BF5593-DB11-F044-82A4-C2401F49360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434" y="3823086"/>
            <a:ext cx="424111" cy="40686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2636D9-97DB-0849-B066-0F0563250844}"/>
              </a:ext>
            </a:extLst>
          </p:cNvPr>
          <p:cNvCxnSpPr>
            <a:cxnSpLocks/>
          </p:cNvCxnSpPr>
          <p:nvPr/>
        </p:nvCxnSpPr>
        <p:spPr>
          <a:xfrm flipV="1">
            <a:off x="1504537" y="3770058"/>
            <a:ext cx="0" cy="89720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FFC389-2BC9-3C4D-95B6-16AD80D46407}"/>
              </a:ext>
            </a:extLst>
          </p:cNvPr>
          <p:cNvCxnSpPr>
            <a:cxnSpLocks/>
          </p:cNvCxnSpPr>
          <p:nvPr/>
        </p:nvCxnSpPr>
        <p:spPr>
          <a:xfrm flipH="1" flipV="1">
            <a:off x="1181905" y="3160363"/>
            <a:ext cx="322632" cy="533982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0CA8D3-AA97-BF4C-9708-E2CF9A38C6FD}"/>
              </a:ext>
            </a:extLst>
          </p:cNvPr>
          <p:cNvCxnSpPr>
            <a:cxnSpLocks/>
          </p:cNvCxnSpPr>
          <p:nvPr/>
        </p:nvCxnSpPr>
        <p:spPr>
          <a:xfrm>
            <a:off x="1590847" y="3685863"/>
            <a:ext cx="2184480" cy="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BF75-CA88-8B4A-BBB9-3AB805A28241}"/>
              </a:ext>
            </a:extLst>
          </p:cNvPr>
          <p:cNvCxnSpPr>
            <a:cxnSpLocks/>
          </p:cNvCxnSpPr>
          <p:nvPr/>
        </p:nvCxnSpPr>
        <p:spPr>
          <a:xfrm flipH="1" flipV="1">
            <a:off x="3596241" y="3160363"/>
            <a:ext cx="335100" cy="5516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29FF94-7E34-FC4A-8009-E5B76AC88428}"/>
              </a:ext>
            </a:extLst>
          </p:cNvPr>
          <p:cNvCxnSpPr>
            <a:cxnSpLocks/>
          </p:cNvCxnSpPr>
          <p:nvPr/>
        </p:nvCxnSpPr>
        <p:spPr>
          <a:xfrm flipH="1" flipV="1">
            <a:off x="5527127" y="3154663"/>
            <a:ext cx="310799" cy="557321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EAB68B-0272-9346-93EC-66C532DD1B3D}"/>
              </a:ext>
            </a:extLst>
          </p:cNvPr>
          <p:cNvCxnSpPr>
            <a:cxnSpLocks/>
          </p:cNvCxnSpPr>
          <p:nvPr/>
        </p:nvCxnSpPr>
        <p:spPr>
          <a:xfrm flipV="1">
            <a:off x="5823718" y="3098127"/>
            <a:ext cx="402093" cy="559984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3718F4-FBC6-7240-BDC6-0F4B8C44F6B1}"/>
              </a:ext>
            </a:extLst>
          </p:cNvPr>
          <p:cNvCxnSpPr>
            <a:cxnSpLocks/>
          </p:cNvCxnSpPr>
          <p:nvPr/>
        </p:nvCxnSpPr>
        <p:spPr>
          <a:xfrm flipV="1">
            <a:off x="8194607" y="3105574"/>
            <a:ext cx="392024" cy="606409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AAEE65-58F4-F74F-BB30-49DD70E0CA74}"/>
              </a:ext>
            </a:extLst>
          </p:cNvPr>
          <p:cNvCxnSpPr>
            <a:cxnSpLocks/>
          </p:cNvCxnSpPr>
          <p:nvPr/>
        </p:nvCxnSpPr>
        <p:spPr>
          <a:xfrm flipV="1">
            <a:off x="10443990" y="3130698"/>
            <a:ext cx="394457" cy="555039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8945AD-320E-E144-BD69-D83F49097E4D}"/>
              </a:ext>
            </a:extLst>
          </p:cNvPr>
          <p:cNvCxnSpPr>
            <a:cxnSpLocks/>
          </p:cNvCxnSpPr>
          <p:nvPr/>
        </p:nvCxnSpPr>
        <p:spPr>
          <a:xfrm flipV="1">
            <a:off x="5812914" y="3772028"/>
            <a:ext cx="28565" cy="785635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DFACE3-344B-4040-8AE5-ACF5A3BB007B}"/>
              </a:ext>
            </a:extLst>
          </p:cNvPr>
          <p:cNvCxnSpPr>
            <a:cxnSpLocks/>
          </p:cNvCxnSpPr>
          <p:nvPr/>
        </p:nvCxnSpPr>
        <p:spPr>
          <a:xfrm>
            <a:off x="3926080" y="3682980"/>
            <a:ext cx="1915920" cy="12720"/>
          </a:xfrm>
          <a:prstGeom prst="line">
            <a:avLst/>
          </a:prstGeom>
          <a:ln w="12700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880247-8943-1A4B-98E2-6EDA418CB4DB}"/>
              </a:ext>
            </a:extLst>
          </p:cNvPr>
          <p:cNvCxnSpPr>
            <a:cxnSpLocks/>
          </p:cNvCxnSpPr>
          <p:nvPr/>
        </p:nvCxnSpPr>
        <p:spPr>
          <a:xfrm flipV="1">
            <a:off x="1499563" y="3770057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13938DBF-20E3-4F41-9F8D-2162F4EC7FF7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5455" y="4478933"/>
            <a:ext cx="398633" cy="38242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819ABF-AB4D-6C46-9811-E16B2154AE4C}"/>
              </a:ext>
            </a:extLst>
          </p:cNvPr>
          <p:cNvCxnSpPr>
            <a:cxnSpLocks/>
          </p:cNvCxnSpPr>
          <p:nvPr/>
        </p:nvCxnSpPr>
        <p:spPr>
          <a:xfrm flipH="1" flipV="1">
            <a:off x="1176931" y="3160362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291C31-DEFE-024B-B6B7-760B1C3643BA}"/>
              </a:ext>
            </a:extLst>
          </p:cNvPr>
          <p:cNvCxnSpPr>
            <a:cxnSpLocks/>
          </p:cNvCxnSpPr>
          <p:nvPr/>
        </p:nvCxnSpPr>
        <p:spPr>
          <a:xfrm flipV="1">
            <a:off x="1478411" y="310382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DD59FF-9ABC-7C4C-8350-6483BF21F109}"/>
              </a:ext>
            </a:extLst>
          </p:cNvPr>
          <p:cNvCxnSpPr>
            <a:cxnSpLocks/>
          </p:cNvCxnSpPr>
          <p:nvPr/>
        </p:nvCxnSpPr>
        <p:spPr>
          <a:xfrm flipH="1" flipV="1">
            <a:off x="1517703" y="3685737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4FC47BA-57BD-7142-B616-9884C7197223}"/>
              </a:ext>
            </a:extLst>
          </p:cNvPr>
          <p:cNvSpPr/>
          <p:nvPr/>
        </p:nvSpPr>
        <p:spPr>
          <a:xfrm>
            <a:off x="1795311" y="3895740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7113B8F2-DFFD-2D48-9057-4EED7891309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95311" y="3847496"/>
            <a:ext cx="303569" cy="2621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37363-4FBA-9A4A-B791-F63EAA3850E8}"/>
              </a:ext>
            </a:extLst>
          </p:cNvPr>
          <p:cNvCxnSpPr>
            <a:cxnSpLocks/>
          </p:cNvCxnSpPr>
          <p:nvPr/>
        </p:nvCxnSpPr>
        <p:spPr>
          <a:xfrm flipH="1" flipV="1">
            <a:off x="5832952" y="3681549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D69DED9-751D-ED49-805B-E5459A5E79B8}"/>
              </a:ext>
            </a:extLst>
          </p:cNvPr>
          <p:cNvSpPr/>
          <p:nvPr/>
        </p:nvSpPr>
        <p:spPr>
          <a:xfrm>
            <a:off x="6110560" y="3891552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20794D05-4AF6-AC4A-8D66-15B3F620D7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10560" y="3843308"/>
            <a:ext cx="303569" cy="2621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D5E999-2062-6F4A-9E13-F8628C7D9A4A}"/>
              </a:ext>
            </a:extLst>
          </p:cNvPr>
          <p:cNvCxnSpPr>
            <a:cxnSpLocks/>
          </p:cNvCxnSpPr>
          <p:nvPr/>
        </p:nvCxnSpPr>
        <p:spPr>
          <a:xfrm flipH="1" flipV="1">
            <a:off x="10450313" y="3713977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7322F-78F2-634F-A7CF-37B2AE85311A}"/>
              </a:ext>
            </a:extLst>
          </p:cNvPr>
          <p:cNvGrpSpPr/>
          <p:nvPr/>
        </p:nvGrpSpPr>
        <p:grpSpPr>
          <a:xfrm>
            <a:off x="840114" y="2586719"/>
            <a:ext cx="10327607" cy="573642"/>
            <a:chOff x="840114" y="2586719"/>
            <a:chExt cx="10327607" cy="573642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0D06782-E557-4041-94DF-9DEBE1E7FFF4}"/>
                </a:ext>
              </a:extLst>
            </p:cNvPr>
            <p:cNvSpPr/>
            <p:nvPr/>
          </p:nvSpPr>
          <p:spPr>
            <a:xfrm>
              <a:off x="840114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9856A7-46FA-4F4A-9024-15A6EFB19DF1}"/>
                </a:ext>
              </a:extLst>
            </p:cNvPr>
            <p:cNvSpPr/>
            <p:nvPr/>
          </p:nvSpPr>
          <p:spPr>
            <a:xfrm>
              <a:off x="1599003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54CB0-58FE-9D4C-80E4-5319A2DF9DED}"/>
                </a:ext>
              </a:extLst>
            </p:cNvPr>
            <p:cNvSpPr txBox="1"/>
            <p:nvPr/>
          </p:nvSpPr>
          <p:spPr>
            <a:xfrm>
              <a:off x="93187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F1B574-68E6-5549-BA38-5E602CB7D08A}"/>
                </a:ext>
              </a:extLst>
            </p:cNvPr>
            <p:cNvSpPr txBox="1"/>
            <p:nvPr/>
          </p:nvSpPr>
          <p:spPr>
            <a:xfrm>
              <a:off x="1686539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67C4898B-8010-3743-A20D-6D81B4E29DBD}"/>
                </a:ext>
              </a:extLst>
            </p:cNvPr>
            <p:cNvSpPr/>
            <p:nvPr/>
          </p:nvSpPr>
          <p:spPr>
            <a:xfrm>
              <a:off x="9801820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D1ADFC9-3ACF-974F-AF5E-0C1B77E62D5A}"/>
                </a:ext>
              </a:extLst>
            </p:cNvPr>
            <p:cNvSpPr/>
            <p:nvPr/>
          </p:nvSpPr>
          <p:spPr>
            <a:xfrm>
              <a:off x="10560709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78E6781-3BFB-A245-8A6F-1C238764BA6E}"/>
                </a:ext>
              </a:extLst>
            </p:cNvPr>
            <p:cNvSpPr txBox="1"/>
            <p:nvPr/>
          </p:nvSpPr>
          <p:spPr>
            <a:xfrm>
              <a:off x="9918218" y="2589601"/>
              <a:ext cx="45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VCN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BA15D2-819B-6740-BF87-414F30B489A8}"/>
                </a:ext>
              </a:extLst>
            </p:cNvPr>
            <p:cNvSpPr txBox="1"/>
            <p:nvPr/>
          </p:nvSpPr>
          <p:spPr>
            <a:xfrm>
              <a:off x="10652706" y="2589601"/>
              <a:ext cx="45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VCN</a:t>
              </a: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93468D0-1201-6846-BE06-01006ED9F771}"/>
                </a:ext>
              </a:extLst>
            </p:cNvPr>
            <p:cNvSpPr/>
            <p:nvPr/>
          </p:nvSpPr>
          <p:spPr>
            <a:xfrm>
              <a:off x="7544382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F125DFF6-DFE3-5945-854E-D7DE7247C9DA}"/>
                </a:ext>
              </a:extLst>
            </p:cNvPr>
            <p:cNvSpPr/>
            <p:nvPr/>
          </p:nvSpPr>
          <p:spPr>
            <a:xfrm>
              <a:off x="8303271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F23E4B-5ED7-614A-8BB2-FD079E2661C4}"/>
                </a:ext>
              </a:extLst>
            </p:cNvPr>
            <p:cNvSpPr txBox="1"/>
            <p:nvPr/>
          </p:nvSpPr>
          <p:spPr>
            <a:xfrm>
              <a:off x="7631292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C4AE180-FC3B-0A41-A7BD-210197A9E821}"/>
                </a:ext>
              </a:extLst>
            </p:cNvPr>
            <p:cNvSpPr txBox="1"/>
            <p:nvPr/>
          </p:nvSpPr>
          <p:spPr>
            <a:xfrm>
              <a:off x="8413072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EFB6023-5A45-C844-9B0B-8346F69DDE75}"/>
                </a:ext>
              </a:extLst>
            </p:cNvPr>
            <p:cNvSpPr/>
            <p:nvPr/>
          </p:nvSpPr>
          <p:spPr>
            <a:xfrm>
              <a:off x="5185336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CFB371D6-EA3B-9E4A-8FAB-E3D900A42A32}"/>
                </a:ext>
              </a:extLst>
            </p:cNvPr>
            <p:cNvSpPr/>
            <p:nvPr/>
          </p:nvSpPr>
          <p:spPr>
            <a:xfrm>
              <a:off x="5944225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D77705-785C-624B-95AD-EB72E6A86743}"/>
                </a:ext>
              </a:extLst>
            </p:cNvPr>
            <p:cNvSpPr txBox="1"/>
            <p:nvPr/>
          </p:nvSpPr>
          <p:spPr>
            <a:xfrm>
              <a:off x="5265417" y="258671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3068EF-1E43-F244-B33F-46E99D4CD232}"/>
                </a:ext>
              </a:extLst>
            </p:cNvPr>
            <p:cNvSpPr txBox="1"/>
            <p:nvPr/>
          </p:nvSpPr>
          <p:spPr>
            <a:xfrm>
              <a:off x="6031431" y="2586719"/>
              <a:ext cx="498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17F2D5-8B5C-574B-918D-15828690547C}"/>
                </a:ext>
              </a:extLst>
            </p:cNvPr>
            <p:cNvSpPr/>
            <p:nvPr/>
          </p:nvSpPr>
          <p:spPr>
            <a:xfrm>
              <a:off x="3254450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FF9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/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4087893-916D-D247-AF27-90F677745561}"/>
                </a:ext>
              </a:extLst>
            </p:cNvPr>
            <p:cNvSpPr/>
            <p:nvPr/>
          </p:nvSpPr>
          <p:spPr>
            <a:xfrm>
              <a:off x="4013339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A3B03DB-E3B6-C543-BCC3-FFC929F82FA0}"/>
                </a:ext>
              </a:extLst>
            </p:cNvPr>
            <p:cNvSpPr txBox="1"/>
            <p:nvPr/>
          </p:nvSpPr>
          <p:spPr>
            <a:xfrm>
              <a:off x="332733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3C3107B-F31F-D54E-8F57-A86B86FDA7C8}"/>
                </a:ext>
              </a:extLst>
            </p:cNvPr>
            <p:cNvSpPr txBox="1"/>
            <p:nvPr/>
          </p:nvSpPr>
          <p:spPr>
            <a:xfrm>
              <a:off x="4124881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D0B2D6B-7A26-B54E-AD2A-1ECE9B074EA8}"/>
              </a:ext>
            </a:extLst>
          </p:cNvPr>
          <p:cNvSpPr/>
          <p:nvPr/>
        </p:nvSpPr>
        <p:spPr>
          <a:xfrm>
            <a:off x="10727921" y="3923980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681CC0F8-996B-AE4B-BC46-A427A94C2A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27921" y="3875736"/>
            <a:ext cx="303569" cy="2621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C56B3A-88FE-C349-B450-548FF8309689}"/>
              </a:ext>
            </a:extLst>
          </p:cNvPr>
          <p:cNvCxnSpPr>
            <a:cxnSpLocks/>
          </p:cNvCxnSpPr>
          <p:nvPr/>
        </p:nvCxnSpPr>
        <p:spPr>
          <a:xfrm flipH="1" flipV="1">
            <a:off x="8187420" y="3704465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DE41105-D531-E742-AD9E-4D9D8152FA52}"/>
              </a:ext>
            </a:extLst>
          </p:cNvPr>
          <p:cNvSpPr/>
          <p:nvPr/>
        </p:nvSpPr>
        <p:spPr>
          <a:xfrm>
            <a:off x="8465028" y="3914468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9F20F47-820E-4F49-ACAF-647D040115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465028" y="3866224"/>
            <a:ext cx="303569" cy="2621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FFF26D4F-D056-FD46-8EC1-6F3755402AA4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7562" y="2971195"/>
            <a:ext cx="312116" cy="312116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BCC57D-9D68-B54C-BCA8-CEEC44EDEE5A}"/>
              </a:ext>
            </a:extLst>
          </p:cNvPr>
          <p:cNvCxnSpPr>
            <a:cxnSpLocks/>
          </p:cNvCxnSpPr>
          <p:nvPr/>
        </p:nvCxnSpPr>
        <p:spPr>
          <a:xfrm flipV="1">
            <a:off x="8056760" y="3685862"/>
            <a:ext cx="2444848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0BC0081-17EF-FB4E-B968-7854BCDA538F}"/>
              </a:ext>
            </a:extLst>
          </p:cNvPr>
          <p:cNvCxnSpPr>
            <a:cxnSpLocks/>
          </p:cNvCxnSpPr>
          <p:nvPr/>
        </p:nvCxnSpPr>
        <p:spPr>
          <a:xfrm flipH="1" flipV="1">
            <a:off x="10138637" y="3154662"/>
            <a:ext cx="331521" cy="56267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EDC54196-E67A-354E-BCA0-D6E2C786B9A5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941556" y="2971195"/>
            <a:ext cx="312116" cy="312116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DCCFE5-C325-C14C-9CB7-2CC19CF94978}"/>
              </a:ext>
            </a:extLst>
          </p:cNvPr>
          <p:cNvCxnSpPr>
            <a:cxnSpLocks/>
          </p:cNvCxnSpPr>
          <p:nvPr/>
        </p:nvCxnSpPr>
        <p:spPr>
          <a:xfrm flipV="1">
            <a:off x="10430565" y="3098126"/>
            <a:ext cx="425938" cy="596218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45FC18D4-3544-814B-A45B-504E1829B42C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00445" y="2971195"/>
            <a:ext cx="312116" cy="31211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E6459A6D-1089-594F-9263-70F4545E3B5C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289945" y="3529804"/>
            <a:ext cx="312116" cy="31211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A70BA16-5E5B-2C46-B4C8-3DB83CE064D2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53553" y="3522841"/>
            <a:ext cx="295262" cy="29526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308F42A0-05C1-2D4B-99AA-FB116B87EC57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11843" y="2976895"/>
            <a:ext cx="312116" cy="31211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C457D78-D2FF-4940-9F87-C93BD2937E95}"/>
              </a:ext>
            </a:extLst>
          </p:cNvPr>
          <p:cNvSpPr txBox="1"/>
          <p:nvPr/>
        </p:nvSpPr>
        <p:spPr>
          <a:xfrm>
            <a:off x="1870849" y="331281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521A17-807F-D04E-948F-F90726AD063F}"/>
              </a:ext>
            </a:extLst>
          </p:cNvPr>
          <p:cNvSpPr txBox="1"/>
          <p:nvPr/>
        </p:nvSpPr>
        <p:spPr>
          <a:xfrm>
            <a:off x="3104663" y="376931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AECEFAB7-F599-6244-8B34-57EEDDBA5542}"/>
              </a:ext>
            </a:extLst>
          </p:cNvPr>
          <p:cNvSpPr/>
          <p:nvPr/>
        </p:nvSpPr>
        <p:spPr>
          <a:xfrm>
            <a:off x="2146474" y="3209095"/>
            <a:ext cx="853029" cy="882373"/>
          </a:xfrm>
          <a:prstGeom prst="arc">
            <a:avLst>
              <a:gd name="adj1" fmla="val 17286468"/>
              <a:gd name="adj2" fmla="val 4286919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117E7F-C3B5-4244-88B1-61F3C937EE75}"/>
              </a:ext>
            </a:extLst>
          </p:cNvPr>
          <p:cNvCxnSpPr>
            <a:cxnSpLocks/>
          </p:cNvCxnSpPr>
          <p:nvPr/>
        </p:nvCxnSpPr>
        <p:spPr>
          <a:xfrm>
            <a:off x="5766265" y="3676308"/>
            <a:ext cx="2444848" cy="191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2DA302-E462-9141-9292-EBAAB6F984F2}"/>
              </a:ext>
            </a:extLst>
          </p:cNvPr>
          <p:cNvCxnSpPr>
            <a:cxnSpLocks/>
          </p:cNvCxnSpPr>
          <p:nvPr/>
        </p:nvCxnSpPr>
        <p:spPr>
          <a:xfrm flipH="1" flipV="1">
            <a:off x="7881199" y="3154662"/>
            <a:ext cx="320644" cy="5625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>
            <a:extLst>
              <a:ext uri="{FF2B5EF4-FFF2-40B4-BE49-F238E27FC236}">
                <a16:creationId xmlns:a16="http://schemas.microsoft.com/office/drawing/2014/main" id="{CE666FC3-FD3E-2A40-940D-410B50507F98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84118" y="2971195"/>
            <a:ext cx="312116" cy="312116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889D4E-4148-AC43-B2F7-950346FE1F1B}"/>
              </a:ext>
            </a:extLst>
          </p:cNvPr>
          <p:cNvCxnSpPr>
            <a:cxnSpLocks/>
          </p:cNvCxnSpPr>
          <p:nvPr/>
        </p:nvCxnSpPr>
        <p:spPr>
          <a:xfrm flipV="1">
            <a:off x="8175686" y="3098126"/>
            <a:ext cx="423379" cy="613857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>
            <a:extLst>
              <a:ext uri="{FF2B5EF4-FFF2-40B4-BE49-F238E27FC236}">
                <a16:creationId xmlns:a16="http://schemas.microsoft.com/office/drawing/2014/main" id="{04E2F084-6EF7-BF44-8B52-7A5FA7230AA1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43007" y="2971195"/>
            <a:ext cx="312116" cy="312116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CF9DDE8-2D40-6842-877B-21E93CF02FBE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33415" y="3526922"/>
            <a:ext cx="312116" cy="312116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2F904FB-3383-8246-963F-D15D56211A5E}"/>
              </a:ext>
            </a:extLst>
          </p:cNvPr>
          <p:cNvCxnSpPr>
            <a:cxnSpLocks/>
          </p:cNvCxnSpPr>
          <p:nvPr/>
        </p:nvCxnSpPr>
        <p:spPr>
          <a:xfrm>
            <a:off x="3930069" y="3685862"/>
            <a:ext cx="1885293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2A6F863-1AD2-B24E-A43B-C893CF331789}"/>
              </a:ext>
            </a:extLst>
          </p:cNvPr>
          <p:cNvCxnSpPr>
            <a:cxnSpLocks/>
          </p:cNvCxnSpPr>
          <p:nvPr/>
        </p:nvCxnSpPr>
        <p:spPr>
          <a:xfrm flipH="1" flipV="1">
            <a:off x="5522153" y="3154662"/>
            <a:ext cx="323422" cy="539682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93">
            <a:extLst>
              <a:ext uri="{FF2B5EF4-FFF2-40B4-BE49-F238E27FC236}">
                <a16:creationId xmlns:a16="http://schemas.microsoft.com/office/drawing/2014/main" id="{015AAC3B-F1BB-144C-90EF-50554E21E888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25072" y="2971195"/>
            <a:ext cx="312116" cy="312116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3B0285-16C2-AB49-ACAC-743AA7C9BF7A}"/>
              </a:ext>
            </a:extLst>
          </p:cNvPr>
          <p:cNvCxnSpPr>
            <a:cxnSpLocks/>
          </p:cNvCxnSpPr>
          <p:nvPr/>
        </p:nvCxnSpPr>
        <p:spPr>
          <a:xfrm flipV="1">
            <a:off x="5814939" y="3098126"/>
            <a:ext cx="425080" cy="56740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5">
            <a:extLst>
              <a:ext uri="{FF2B5EF4-FFF2-40B4-BE49-F238E27FC236}">
                <a16:creationId xmlns:a16="http://schemas.microsoft.com/office/drawing/2014/main" id="{0A4894C5-D5E4-4E49-85B1-C7C85774CBDE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83961" y="2971195"/>
            <a:ext cx="312116" cy="31211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D48438-D98E-244E-8764-B487F5D75F58}"/>
              </a:ext>
            </a:extLst>
          </p:cNvPr>
          <p:cNvCxnSpPr>
            <a:cxnSpLocks/>
          </p:cNvCxnSpPr>
          <p:nvPr/>
        </p:nvCxnSpPr>
        <p:spPr>
          <a:xfrm flipH="1" flipV="1">
            <a:off x="5826672" y="3762194"/>
            <a:ext cx="3946" cy="86774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97">
            <a:extLst>
              <a:ext uri="{FF2B5EF4-FFF2-40B4-BE49-F238E27FC236}">
                <a16:creationId xmlns:a16="http://schemas.microsoft.com/office/drawing/2014/main" id="{44A2512C-9477-9E4E-A3CE-44016DFD57D2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53703" y="4401901"/>
            <a:ext cx="398633" cy="38242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63B379E-7962-0048-B776-5AF3A08458F6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74983" y="3514414"/>
            <a:ext cx="312116" cy="312116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8B7106A-387A-A64D-96B5-C266F72B8BDC}"/>
              </a:ext>
            </a:extLst>
          </p:cNvPr>
          <p:cNvCxnSpPr>
            <a:cxnSpLocks/>
          </p:cNvCxnSpPr>
          <p:nvPr/>
        </p:nvCxnSpPr>
        <p:spPr>
          <a:xfrm>
            <a:off x="1585873" y="3685862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4D5B6B-D974-0045-8C26-7881A648DDB6}"/>
              </a:ext>
            </a:extLst>
          </p:cNvPr>
          <p:cNvCxnSpPr>
            <a:cxnSpLocks/>
          </p:cNvCxnSpPr>
          <p:nvPr/>
        </p:nvCxnSpPr>
        <p:spPr>
          <a:xfrm flipH="1" flipV="1">
            <a:off x="3591267" y="3160362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>
            <a:extLst>
              <a:ext uri="{FF2B5EF4-FFF2-40B4-BE49-F238E27FC236}">
                <a16:creationId xmlns:a16="http://schemas.microsoft.com/office/drawing/2014/main" id="{8B01CAAC-5456-4E40-B017-7E47945E8AF5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94186" y="2976895"/>
            <a:ext cx="312116" cy="312116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6C4D6E-944A-7042-AB6F-A58C6143AF6A}"/>
              </a:ext>
            </a:extLst>
          </p:cNvPr>
          <p:cNvCxnSpPr>
            <a:cxnSpLocks/>
          </p:cNvCxnSpPr>
          <p:nvPr/>
        </p:nvCxnSpPr>
        <p:spPr>
          <a:xfrm flipV="1">
            <a:off x="3926367" y="310382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A40F367-FD8B-F249-9D00-4FE5DEB58A0B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53075" y="2976895"/>
            <a:ext cx="312116" cy="31211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4D888E30-57A4-1A48-92DB-F2E768904F9C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761596" y="3515581"/>
            <a:ext cx="312116" cy="312116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957CC583-45AD-604F-BD1E-864960B50750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49331" y="3522055"/>
            <a:ext cx="312116" cy="312116"/>
          </a:xfrm>
          <a:prstGeom prst="rect">
            <a:avLst/>
          </a:prstGeom>
        </p:spPr>
      </p:pic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7F1DCD3-CC53-2247-A5A9-F34616E9D3EA}"/>
              </a:ext>
            </a:extLst>
          </p:cNvPr>
          <p:cNvCxnSpPr/>
          <p:nvPr/>
        </p:nvCxnSpPr>
        <p:spPr>
          <a:xfrm rot="5400000">
            <a:off x="3550380" y="2658713"/>
            <a:ext cx="77032" cy="4328248"/>
          </a:xfrm>
          <a:prstGeom prst="bentConnector3">
            <a:avLst>
              <a:gd name="adj1" fmla="val 271073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08344D4-9FC1-2B4A-A0C9-FB32ECE50264}"/>
              </a:ext>
            </a:extLst>
          </p:cNvPr>
          <p:cNvSpPr txBox="1"/>
          <p:nvPr/>
        </p:nvSpPr>
        <p:spPr>
          <a:xfrm>
            <a:off x="2810636" y="4864124"/>
            <a:ext cx="1314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Private Interconnect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2686E9-1EDC-B64B-BE3A-69F7A7426251}"/>
              </a:ext>
            </a:extLst>
          </p:cNvPr>
          <p:cNvSpPr txBox="1"/>
          <p:nvPr/>
        </p:nvSpPr>
        <p:spPr>
          <a:xfrm>
            <a:off x="810884" y="972695"/>
            <a:ext cx="81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CoPilot</a:t>
            </a:r>
            <a:endParaRPr kumimoji="0" lang="en-US" sz="16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6141E402-8F08-9C48-A90D-E84307FAFDE9}"/>
              </a:ext>
            </a:extLst>
          </p:cNvPr>
          <p:cNvSpPr/>
          <p:nvPr/>
        </p:nvSpPr>
        <p:spPr>
          <a:xfrm>
            <a:off x="726834" y="1989908"/>
            <a:ext cx="10738331" cy="432242"/>
          </a:xfrm>
          <a:prstGeom prst="leftRightArrow">
            <a:avLst>
              <a:gd name="adj1" fmla="val 50000"/>
              <a:gd name="adj2" fmla="val 90571"/>
            </a:avLst>
          </a:prstGeom>
          <a:gradFill flip="none" rotWithShape="1">
            <a:gsLst>
              <a:gs pos="0">
                <a:schemeClr val="accent1"/>
              </a:gs>
              <a:gs pos="56000">
                <a:srgbClr val="E24307">
                  <a:alpha val="0"/>
                </a:srgbClr>
              </a:gs>
              <a:gs pos="38000">
                <a:srgbClr val="E24307">
                  <a:alpha val="0"/>
                </a:srgb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87C24-E03D-9149-8E4C-676B137480EA}"/>
              </a:ext>
            </a:extLst>
          </p:cNvPr>
          <p:cNvSpPr txBox="1"/>
          <p:nvPr/>
        </p:nvSpPr>
        <p:spPr>
          <a:xfrm>
            <a:off x="4280577" y="2015434"/>
            <a:ext cx="32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Network Granularity and Control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DC63A8-FC98-D4EF-6D5C-AF4CB3589271}"/>
              </a:ext>
            </a:extLst>
          </p:cNvPr>
          <p:cNvSpPr txBox="1"/>
          <p:nvPr/>
        </p:nvSpPr>
        <p:spPr>
          <a:xfrm>
            <a:off x="8375116" y="4500822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Network Domains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B6D110-1E02-418D-8FD3-9DF01407034D}"/>
              </a:ext>
            </a:extLst>
          </p:cNvPr>
          <p:cNvSpPr/>
          <p:nvPr/>
        </p:nvSpPr>
        <p:spPr>
          <a:xfrm>
            <a:off x="8094666" y="4968140"/>
            <a:ext cx="614701" cy="554825"/>
          </a:xfrm>
          <a:prstGeom prst="roundRect">
            <a:avLst/>
          </a:prstGeom>
          <a:solidFill>
            <a:srgbClr val="FF93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LOB1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87F393B-53F3-FCBD-6AEB-FA35B8D03606}"/>
              </a:ext>
            </a:extLst>
          </p:cNvPr>
          <p:cNvSpPr/>
          <p:nvPr/>
        </p:nvSpPr>
        <p:spPr>
          <a:xfrm>
            <a:off x="8875576" y="4969216"/>
            <a:ext cx="614701" cy="5548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13A687D5-C618-2EBB-BE10-454E5BCA563E}"/>
              </a:ext>
            </a:extLst>
          </p:cNvPr>
          <p:cNvSpPr/>
          <p:nvPr/>
        </p:nvSpPr>
        <p:spPr>
          <a:xfrm>
            <a:off x="9674395" y="4977167"/>
            <a:ext cx="614701" cy="5548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LOB3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3825E4B8-D64A-A1FF-22F5-7F2BF22648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69794" y="895386"/>
            <a:ext cx="919392" cy="800761"/>
          </a:xfrm>
          <a:prstGeom prst="rect">
            <a:avLst/>
          </a:prstGeom>
        </p:spPr>
      </p:pic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1C13B4-3386-18AC-7F65-E765A101D28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54" y="906429"/>
            <a:ext cx="1920459" cy="95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 descr="Chart, radar chart&#10;&#10;Description automatically generated">
            <a:extLst>
              <a:ext uri="{FF2B5EF4-FFF2-40B4-BE49-F238E27FC236}">
                <a16:creationId xmlns:a16="http://schemas.microsoft.com/office/drawing/2014/main" id="{8C7074A0-B188-B97F-3E29-F060A84EDEC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79" y="906429"/>
            <a:ext cx="1890334" cy="95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38AAB6A-D2C9-448F-C7CA-AC9DBF4E1C1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9" y="906429"/>
            <a:ext cx="1904998" cy="963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 descr="A picture containing website&#10;&#10;Description automatically generated">
            <a:extLst>
              <a:ext uri="{FF2B5EF4-FFF2-40B4-BE49-F238E27FC236}">
                <a16:creationId xmlns:a16="http://schemas.microsoft.com/office/drawing/2014/main" id="{398843F5-31B7-26FB-FED3-79ECB3312EF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05" y="906429"/>
            <a:ext cx="1927314" cy="963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864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417">
            <a:extLst>
              <a:ext uri="{FF2B5EF4-FFF2-40B4-BE49-F238E27FC236}">
                <a16:creationId xmlns:a16="http://schemas.microsoft.com/office/drawing/2014/main" id="{3BC025AA-B08C-6840-9276-AB2CE4234FBA}"/>
              </a:ext>
            </a:extLst>
          </p:cNvPr>
          <p:cNvSpPr/>
          <p:nvPr/>
        </p:nvSpPr>
        <p:spPr>
          <a:xfrm>
            <a:off x="4563407" y="2622637"/>
            <a:ext cx="255181" cy="338555"/>
          </a:xfrm>
          <a:prstGeom prst="rect">
            <a:avLst/>
          </a:prstGeom>
          <a:solidFill>
            <a:srgbClr val="AB5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DE05989-F6AD-084E-A943-A3CC420547C6}"/>
              </a:ext>
            </a:extLst>
          </p:cNvPr>
          <p:cNvSpPr/>
          <p:nvPr/>
        </p:nvSpPr>
        <p:spPr>
          <a:xfrm>
            <a:off x="9253808" y="2346727"/>
            <a:ext cx="825411" cy="179852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3E6A6469-2F82-BA4B-B49A-A5158E0A8C17}"/>
              </a:ext>
            </a:extLst>
          </p:cNvPr>
          <p:cNvSpPr/>
          <p:nvPr/>
        </p:nvSpPr>
        <p:spPr>
          <a:xfrm>
            <a:off x="6102183" y="2630591"/>
            <a:ext cx="257443" cy="327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EB96682-09BF-B240-97A0-ED3329A4733E}"/>
              </a:ext>
            </a:extLst>
          </p:cNvPr>
          <p:cNvGrpSpPr/>
          <p:nvPr/>
        </p:nvGrpSpPr>
        <p:grpSpPr>
          <a:xfrm>
            <a:off x="4894290" y="2619650"/>
            <a:ext cx="6837105" cy="351788"/>
            <a:chOff x="4546849" y="2266418"/>
            <a:chExt cx="6837106" cy="351788"/>
          </a:xfrm>
        </p:grpSpPr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806C93BE-74B5-3D46-A6C5-BA6DA2A56477}"/>
                </a:ext>
              </a:extLst>
            </p:cNvPr>
            <p:cNvSpPr/>
            <p:nvPr/>
          </p:nvSpPr>
          <p:spPr>
            <a:xfrm>
              <a:off x="6262577" y="2279652"/>
              <a:ext cx="255181" cy="3385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D5F3534E-40AE-FE48-B515-284770B341C9}"/>
                </a:ext>
              </a:extLst>
            </p:cNvPr>
            <p:cNvSpPr/>
            <p:nvPr/>
          </p:nvSpPr>
          <p:spPr>
            <a:xfrm>
              <a:off x="4546849" y="2279652"/>
              <a:ext cx="255181" cy="3385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6036006A-9351-754A-B7B5-9D121A3E820D}"/>
                </a:ext>
              </a:extLst>
            </p:cNvPr>
            <p:cNvSpPr/>
            <p:nvPr/>
          </p:nvSpPr>
          <p:spPr>
            <a:xfrm>
              <a:off x="11073463" y="2266418"/>
              <a:ext cx="310492" cy="3385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56446F2-D022-DD41-B6F6-03808E613974}"/>
              </a:ext>
            </a:extLst>
          </p:cNvPr>
          <p:cNvSpPr/>
          <p:nvPr/>
        </p:nvSpPr>
        <p:spPr>
          <a:xfrm>
            <a:off x="4067456" y="2157744"/>
            <a:ext cx="3691832" cy="27843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31D32-1148-D844-B740-ABA1B7F75088}"/>
              </a:ext>
            </a:extLst>
          </p:cNvPr>
          <p:cNvSpPr txBox="1"/>
          <p:nvPr/>
        </p:nvSpPr>
        <p:spPr>
          <a:xfrm>
            <a:off x="5331941" y="4322526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AWS - REGION1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9AF236-1926-5B42-B7B4-B14E420B9D2E}"/>
              </a:ext>
            </a:extLst>
          </p:cNvPr>
          <p:cNvSpPr/>
          <p:nvPr/>
        </p:nvSpPr>
        <p:spPr>
          <a:xfrm>
            <a:off x="4158302" y="2350903"/>
            <a:ext cx="1103127" cy="180115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F2569A-014A-8945-8739-053086F85E36}"/>
              </a:ext>
            </a:extLst>
          </p:cNvPr>
          <p:cNvSpPr txBox="1"/>
          <p:nvPr/>
        </p:nvSpPr>
        <p:spPr>
          <a:xfrm>
            <a:off x="4223427" y="2625934"/>
            <a:ext cx="257443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C8F77D-2E38-904D-935E-AF44CB5603D9}"/>
              </a:ext>
            </a:extLst>
          </p:cNvPr>
          <p:cNvSpPr txBox="1"/>
          <p:nvPr/>
        </p:nvSpPr>
        <p:spPr>
          <a:xfrm>
            <a:off x="4896268" y="2636010"/>
            <a:ext cx="257443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A0ED31-4FC1-DA42-94C7-D8504AC8E438}"/>
              </a:ext>
            </a:extLst>
          </p:cNvPr>
          <p:cNvSpPr txBox="1"/>
          <p:nvPr/>
        </p:nvSpPr>
        <p:spPr>
          <a:xfrm>
            <a:off x="4559543" y="2625934"/>
            <a:ext cx="259045" cy="338554"/>
          </a:xfrm>
          <a:prstGeom prst="rect">
            <a:avLst/>
          </a:prstGeom>
          <a:solidFill>
            <a:srgbClr val="9950A7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SS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B5293E-129C-214D-95B6-7F6EF406E1B7}"/>
              </a:ext>
            </a:extLst>
          </p:cNvPr>
          <p:cNvSpPr/>
          <p:nvPr/>
        </p:nvSpPr>
        <p:spPr>
          <a:xfrm>
            <a:off x="10681931" y="2340285"/>
            <a:ext cx="1103127" cy="181176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04DC6F-978F-F744-9DBA-40F4ECAB11AF}"/>
              </a:ext>
            </a:extLst>
          </p:cNvPr>
          <p:cNvSpPr txBox="1"/>
          <p:nvPr/>
        </p:nvSpPr>
        <p:spPr>
          <a:xfrm>
            <a:off x="10684926" y="392052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</a:t>
            </a:r>
          </a:p>
        </p:txBody>
      </p:sp>
      <p:sp>
        <p:nvSpPr>
          <p:cNvPr id="160" name="Google Shape;470;p34">
            <a:extLst>
              <a:ext uri="{FF2B5EF4-FFF2-40B4-BE49-F238E27FC236}">
                <a16:creationId xmlns:a16="http://schemas.microsoft.com/office/drawing/2014/main" id="{2232CAEA-C874-194F-B292-BA05C9C079E7}"/>
              </a:ext>
            </a:extLst>
          </p:cNvPr>
          <p:cNvSpPr txBox="1"/>
          <p:nvPr/>
        </p:nvSpPr>
        <p:spPr>
          <a:xfrm>
            <a:off x="4244901" y="6032729"/>
            <a:ext cx="900487" cy="18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Data Center 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885702A-3F19-8641-9B61-3566C8D288C0}"/>
              </a:ext>
            </a:extLst>
          </p:cNvPr>
          <p:cNvSpPr/>
          <p:nvPr/>
        </p:nvSpPr>
        <p:spPr>
          <a:xfrm>
            <a:off x="4245446" y="3317571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7FCAE6-A5A7-1146-8DA7-1269566F3DA7}"/>
              </a:ext>
            </a:extLst>
          </p:cNvPr>
          <p:cNvCxnSpPr>
            <a:cxnSpLocks/>
            <a:stCxn id="171" idx="2"/>
            <a:endCxn id="170" idx="0"/>
          </p:cNvCxnSpPr>
          <p:nvPr/>
        </p:nvCxnSpPr>
        <p:spPr>
          <a:xfrm>
            <a:off x="4354999" y="2942336"/>
            <a:ext cx="35018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19C1CB4-5330-2F41-9B79-E4231073A19D}"/>
              </a:ext>
            </a:extLst>
          </p:cNvPr>
          <p:cNvCxnSpPr>
            <a:cxnSpLocks/>
            <a:stCxn id="174" idx="2"/>
            <a:endCxn id="170" idx="0"/>
          </p:cNvCxnSpPr>
          <p:nvPr/>
        </p:nvCxnSpPr>
        <p:spPr>
          <a:xfrm>
            <a:off x="4685102" y="2938563"/>
            <a:ext cx="2008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064159A-495A-0046-A59C-2645EE1FD93D}"/>
              </a:ext>
            </a:extLst>
          </p:cNvPr>
          <p:cNvCxnSpPr>
            <a:cxnSpLocks/>
            <a:stCxn id="175" idx="2"/>
            <a:endCxn id="170" idx="0"/>
          </p:cNvCxnSpPr>
          <p:nvPr/>
        </p:nvCxnSpPr>
        <p:spPr>
          <a:xfrm flipH="1">
            <a:off x="4705189" y="2934792"/>
            <a:ext cx="31001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15980EA-91C9-A942-9B25-E3B3337DB695}"/>
              </a:ext>
            </a:extLst>
          </p:cNvPr>
          <p:cNvCxnSpPr>
            <a:cxnSpLocks/>
          </p:cNvCxnSpPr>
          <p:nvPr/>
        </p:nvCxnSpPr>
        <p:spPr>
          <a:xfrm>
            <a:off x="4705187" y="3742438"/>
            <a:ext cx="0" cy="200584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phic 169">
            <a:extLst>
              <a:ext uri="{FF2B5EF4-FFF2-40B4-BE49-F238E27FC236}">
                <a16:creationId xmlns:a16="http://schemas.microsoft.com/office/drawing/2014/main" id="{21A6D0B7-6FD2-CA44-885E-30C932C5A6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754" y="3552456"/>
            <a:ext cx="188869" cy="188869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1AC71041-88A7-1D44-A1A2-801E153DA7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6419" y="2805175"/>
            <a:ext cx="137160" cy="137160"/>
          </a:xfrm>
          <a:prstGeom prst="rect">
            <a:avLst/>
          </a:prstGeom>
        </p:spPr>
      </p:pic>
      <p:pic>
        <p:nvPicPr>
          <p:cNvPr id="174" name="Graphic 173">
            <a:extLst>
              <a:ext uri="{FF2B5EF4-FFF2-40B4-BE49-F238E27FC236}">
                <a16:creationId xmlns:a16="http://schemas.microsoft.com/office/drawing/2014/main" id="{CE727A0D-ED17-DA4F-97A0-C60BB330B9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6520" y="2801403"/>
            <a:ext cx="137160" cy="137160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BA95B2C3-3085-1849-AA4F-9B9F5BBC42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6623" y="2797631"/>
            <a:ext cx="137160" cy="137160"/>
          </a:xfrm>
          <a:prstGeom prst="rect">
            <a:avLst/>
          </a:prstGeom>
        </p:spPr>
      </p:pic>
      <p:sp>
        <p:nvSpPr>
          <p:cNvPr id="248" name="Rectangle 247">
            <a:extLst>
              <a:ext uri="{FF2B5EF4-FFF2-40B4-BE49-F238E27FC236}">
                <a16:creationId xmlns:a16="http://schemas.microsoft.com/office/drawing/2014/main" id="{32D0E5E8-1199-014B-BCCF-A10BA14B3A24}"/>
              </a:ext>
            </a:extLst>
          </p:cNvPr>
          <p:cNvSpPr/>
          <p:nvPr/>
        </p:nvSpPr>
        <p:spPr>
          <a:xfrm>
            <a:off x="10763070" y="3323675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57E012-7284-D140-94A2-14882DD05A1B}"/>
              </a:ext>
            </a:extLst>
          </p:cNvPr>
          <p:cNvCxnSpPr>
            <a:cxnSpLocks/>
            <a:endCxn id="258" idx="0"/>
          </p:cNvCxnSpPr>
          <p:nvPr/>
        </p:nvCxnSpPr>
        <p:spPr>
          <a:xfrm>
            <a:off x="10897951" y="2953870"/>
            <a:ext cx="316448" cy="59427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0C65A04-E464-E04A-8C43-B785A0F1CB87}"/>
              </a:ext>
            </a:extLst>
          </p:cNvPr>
          <p:cNvCxnSpPr>
            <a:cxnSpLocks/>
            <a:endCxn id="258" idx="0"/>
          </p:cNvCxnSpPr>
          <p:nvPr/>
        </p:nvCxnSpPr>
        <p:spPr>
          <a:xfrm>
            <a:off x="11202724" y="2944666"/>
            <a:ext cx="11675" cy="60347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1253C9F-5B9A-2643-A669-4DEAD75B8857}"/>
              </a:ext>
            </a:extLst>
          </p:cNvPr>
          <p:cNvCxnSpPr>
            <a:cxnSpLocks/>
            <a:endCxn id="258" idx="0"/>
          </p:cNvCxnSpPr>
          <p:nvPr/>
        </p:nvCxnSpPr>
        <p:spPr>
          <a:xfrm flipH="1">
            <a:off x="11214399" y="2940894"/>
            <a:ext cx="318427" cy="60724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Graphic 255">
            <a:extLst>
              <a:ext uri="{FF2B5EF4-FFF2-40B4-BE49-F238E27FC236}">
                <a16:creationId xmlns:a16="http://schemas.microsoft.com/office/drawing/2014/main" id="{0A8E66E2-4207-C44F-A17C-3A1F74F7DB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6502" y="5733220"/>
            <a:ext cx="188869" cy="188869"/>
          </a:xfrm>
          <a:prstGeom prst="rect">
            <a:avLst/>
          </a:prstGeom>
        </p:spPr>
      </p:pic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9262C00-5996-034D-8DC9-DF53B45F2723}"/>
              </a:ext>
            </a:extLst>
          </p:cNvPr>
          <p:cNvCxnSpPr>
            <a:cxnSpLocks/>
          </p:cNvCxnSpPr>
          <p:nvPr/>
        </p:nvCxnSpPr>
        <p:spPr>
          <a:xfrm>
            <a:off x="11216473" y="3729829"/>
            <a:ext cx="0" cy="200584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Graphic 257">
            <a:extLst>
              <a:ext uri="{FF2B5EF4-FFF2-40B4-BE49-F238E27FC236}">
                <a16:creationId xmlns:a16="http://schemas.microsoft.com/office/drawing/2014/main" id="{2BCC4B1C-82AD-3045-881D-03D8283856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9964" y="3548143"/>
            <a:ext cx="188869" cy="18886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6D79612-5ECB-054C-8F12-EF459D4A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Multicloud</a:t>
            </a:r>
            <a:r>
              <a:rPr lang="en-US"/>
              <a:t> Network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DEF2C2B6-D091-FB46-B278-6F8ED05013A6}"/>
              </a:ext>
            </a:extLst>
          </p:cNvPr>
          <p:cNvCxnSpPr>
            <a:cxnSpLocks/>
          </p:cNvCxnSpPr>
          <p:nvPr/>
        </p:nvCxnSpPr>
        <p:spPr>
          <a:xfrm flipV="1">
            <a:off x="4500711" y="3720680"/>
            <a:ext cx="143743" cy="83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B0172B1F-C4A1-F045-89EC-500EC7E94205}"/>
              </a:ext>
            </a:extLst>
          </p:cNvPr>
          <p:cNvCxnSpPr>
            <a:cxnSpLocks/>
          </p:cNvCxnSpPr>
          <p:nvPr/>
        </p:nvCxnSpPr>
        <p:spPr>
          <a:xfrm flipH="1" flipV="1">
            <a:off x="4752041" y="3700402"/>
            <a:ext cx="123584" cy="83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8233F1C0-7A66-3445-AB5D-34675951646D}"/>
              </a:ext>
            </a:extLst>
          </p:cNvPr>
          <p:cNvCxnSpPr>
            <a:cxnSpLocks/>
          </p:cNvCxnSpPr>
          <p:nvPr/>
        </p:nvCxnSpPr>
        <p:spPr>
          <a:xfrm flipV="1">
            <a:off x="11005781" y="3705485"/>
            <a:ext cx="143743" cy="83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2D90704-13C3-EB4C-A36B-5217DA8014C7}"/>
              </a:ext>
            </a:extLst>
          </p:cNvPr>
          <p:cNvCxnSpPr>
            <a:cxnSpLocks/>
          </p:cNvCxnSpPr>
          <p:nvPr/>
        </p:nvCxnSpPr>
        <p:spPr>
          <a:xfrm flipH="1" flipV="1">
            <a:off x="11271700" y="3713681"/>
            <a:ext cx="123584" cy="83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8D0FE1EC-45C0-8749-947A-B759DD1DBBC4}"/>
              </a:ext>
            </a:extLst>
          </p:cNvPr>
          <p:cNvSpPr txBox="1"/>
          <p:nvPr/>
        </p:nvSpPr>
        <p:spPr>
          <a:xfrm>
            <a:off x="4218398" y="3290355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Transit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AC3DEFD-1C8B-6D46-9AED-ED1FA420EBF6}"/>
              </a:ext>
            </a:extLst>
          </p:cNvPr>
          <p:cNvSpPr/>
          <p:nvPr/>
        </p:nvSpPr>
        <p:spPr>
          <a:xfrm>
            <a:off x="6546246" y="2350903"/>
            <a:ext cx="1103127" cy="17985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8801532-F84A-5A49-8DA5-51C2CBF617FD}"/>
              </a:ext>
            </a:extLst>
          </p:cNvPr>
          <p:cNvSpPr txBox="1"/>
          <p:nvPr/>
        </p:nvSpPr>
        <p:spPr>
          <a:xfrm>
            <a:off x="6541347" y="3930862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BU2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41B2FBA-F065-9A4E-BADA-414B3AEBE286}"/>
              </a:ext>
            </a:extLst>
          </p:cNvPr>
          <p:cNvSpPr/>
          <p:nvPr/>
        </p:nvSpPr>
        <p:spPr>
          <a:xfrm>
            <a:off x="6629845" y="3325983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C4324D-8298-5449-ACB2-CA3CE42AE788}"/>
              </a:ext>
            </a:extLst>
          </p:cNvPr>
          <p:cNvSpPr txBox="1"/>
          <p:nvPr/>
        </p:nvSpPr>
        <p:spPr>
          <a:xfrm>
            <a:off x="6605224" y="3300875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Transit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31E377B1-2FD9-7E4F-A03B-CAF3126EEF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3602" y="3553942"/>
            <a:ext cx="188869" cy="188869"/>
          </a:xfrm>
          <a:prstGeom prst="rect">
            <a:avLst/>
          </a:prstGeom>
        </p:spPr>
      </p:pic>
      <p:sp>
        <p:nvSpPr>
          <p:cNvPr id="394" name="TextBox 393">
            <a:extLst>
              <a:ext uri="{FF2B5EF4-FFF2-40B4-BE49-F238E27FC236}">
                <a16:creationId xmlns:a16="http://schemas.microsoft.com/office/drawing/2014/main" id="{25E791B8-5631-6449-B64A-4D18829D332C}"/>
              </a:ext>
            </a:extLst>
          </p:cNvPr>
          <p:cNvSpPr txBox="1"/>
          <p:nvPr/>
        </p:nvSpPr>
        <p:spPr>
          <a:xfrm>
            <a:off x="10731475" y="3293979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Transit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VNet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B9F55E4-7045-5948-B8EE-99F99998B1AC}"/>
              </a:ext>
            </a:extLst>
          </p:cNvPr>
          <p:cNvSpPr txBox="1"/>
          <p:nvPr/>
        </p:nvSpPr>
        <p:spPr>
          <a:xfrm>
            <a:off x="4713481" y="336954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FireNet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E2451F-D9D2-B84A-8E7D-A62BAC86F78B}"/>
              </a:ext>
            </a:extLst>
          </p:cNvPr>
          <p:cNvSpPr/>
          <p:nvPr/>
        </p:nvSpPr>
        <p:spPr>
          <a:xfrm>
            <a:off x="5352277" y="2350903"/>
            <a:ext cx="1103127" cy="17985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0BC01CC-8326-314E-8B68-4D9378E614F0}"/>
              </a:ext>
            </a:extLst>
          </p:cNvPr>
          <p:cNvSpPr/>
          <p:nvPr/>
        </p:nvSpPr>
        <p:spPr>
          <a:xfrm>
            <a:off x="5437647" y="3321777"/>
            <a:ext cx="907659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8464C1A0-BDD7-5E4A-AE5B-CC0E5A418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929" y="3759539"/>
            <a:ext cx="223375" cy="173736"/>
          </a:xfrm>
          <a:prstGeom prst="rect">
            <a:avLst/>
          </a:prstGeom>
        </p:spPr>
      </p:pic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C704CE6-6097-F841-AC5B-ED3A3FBE91BD}"/>
              </a:ext>
            </a:extLst>
          </p:cNvPr>
          <p:cNvCxnSpPr>
            <a:cxnSpLocks/>
            <a:stCxn id="205" idx="3"/>
          </p:cNvCxnSpPr>
          <p:nvPr/>
        </p:nvCxnSpPr>
        <p:spPr>
          <a:xfrm flipV="1">
            <a:off x="6868303" y="3721492"/>
            <a:ext cx="119093" cy="1249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2BBA352-B6D9-C947-A1FA-E8C27A982EBC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7088036" y="3671519"/>
            <a:ext cx="196283" cy="166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9186846E-40CC-9640-A283-1BEA6563CBDF}"/>
              </a:ext>
            </a:extLst>
          </p:cNvPr>
          <p:cNvSpPr txBox="1"/>
          <p:nvPr/>
        </p:nvSpPr>
        <p:spPr>
          <a:xfrm>
            <a:off x="5411814" y="3295615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Transit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19A1B55-6D28-4547-A02C-B3A085CC9BA0}"/>
              </a:ext>
            </a:extLst>
          </p:cNvPr>
          <p:cNvSpPr txBox="1"/>
          <p:nvPr/>
        </p:nvSpPr>
        <p:spPr>
          <a:xfrm>
            <a:off x="7076601" y="336075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FireNet</a:t>
            </a:r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B778262-84C7-2640-9503-4BE4219FD5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9043" y="3558566"/>
            <a:ext cx="188869" cy="188869"/>
          </a:xfrm>
          <a:prstGeom prst="rect">
            <a:avLst/>
          </a:prstGeom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7C2138CA-A6D3-2345-AC19-699F92C57553}"/>
              </a:ext>
            </a:extLst>
          </p:cNvPr>
          <p:cNvSpPr txBox="1"/>
          <p:nvPr/>
        </p:nvSpPr>
        <p:spPr>
          <a:xfrm>
            <a:off x="11228262" y="337178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FireNet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BDD5A-E61C-724D-A458-8F713C193517}"/>
              </a:ext>
            </a:extLst>
          </p:cNvPr>
          <p:cNvSpPr txBox="1"/>
          <p:nvPr/>
        </p:nvSpPr>
        <p:spPr>
          <a:xfrm>
            <a:off x="10641963" y="4341617"/>
            <a:ext cx="1201612" cy="23516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 - REGION1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AC78416-BDA3-744C-83CE-EF8AA85D29F8}"/>
              </a:ext>
            </a:extLst>
          </p:cNvPr>
          <p:cNvGrpSpPr/>
          <p:nvPr/>
        </p:nvGrpSpPr>
        <p:grpSpPr>
          <a:xfrm>
            <a:off x="4280866" y="3762427"/>
            <a:ext cx="223041" cy="174691"/>
            <a:chOff x="5286703" y="2207172"/>
            <a:chExt cx="1596900" cy="1250731"/>
          </a:xfrm>
        </p:grpSpPr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3CEABD06-686B-7D48-AAF8-6491890D279F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F5DED08B-F4D2-5647-828D-84A9D5807711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6E83872-262C-BA41-9EAA-DE0C03A956C0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16CD7943-3587-B94F-97D7-08FD811A02F7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7C4FE745-4C2B-384D-B804-B2327B7B00D2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44DE6260-659E-1E40-B5FF-117D1D2E071E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122E1B3-B1B4-934A-908D-39D58CEDD14F}"/>
              </a:ext>
            </a:extLst>
          </p:cNvPr>
          <p:cNvGrpSpPr/>
          <p:nvPr/>
        </p:nvGrpSpPr>
        <p:grpSpPr>
          <a:xfrm>
            <a:off x="4879922" y="3761104"/>
            <a:ext cx="223041" cy="174691"/>
            <a:chOff x="5286703" y="2207172"/>
            <a:chExt cx="1596900" cy="1250731"/>
          </a:xfrm>
        </p:grpSpPr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9553B1F7-C227-324A-9247-F895769E3DA6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04F6D8A0-804E-8F48-BC27-1E5434B2333F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6EE1B3F-6804-CC46-B874-EDB55D8ED8DD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63FF598-5E28-A34A-B215-8DBD6645CB98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E89E0872-EF44-264F-BE5D-EC5F92B9CF09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D1BDD5AE-51B2-7F4B-8F38-13994B441B0A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D90AD6F-C0E1-9E4C-AD4C-29016BD6D9D1}"/>
              </a:ext>
            </a:extLst>
          </p:cNvPr>
          <p:cNvSpPr/>
          <p:nvPr/>
        </p:nvSpPr>
        <p:spPr>
          <a:xfrm>
            <a:off x="3989473" y="2102831"/>
            <a:ext cx="7987407" cy="28853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17EBBD3-99C5-684F-8C64-7F3E44EB3E7D}"/>
              </a:ext>
            </a:extLst>
          </p:cNvPr>
          <p:cNvSpPr txBox="1"/>
          <p:nvPr/>
        </p:nvSpPr>
        <p:spPr>
          <a:xfrm>
            <a:off x="3797885" y="5154061"/>
            <a:ext cx="941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latin typeface="Open Sans"/>
              </a:rPr>
              <a:t>DirectConnect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FEB6DF2-51E8-BF4D-AECB-62CFA5B64D71}"/>
              </a:ext>
            </a:extLst>
          </p:cNvPr>
          <p:cNvSpPr txBox="1"/>
          <p:nvPr/>
        </p:nvSpPr>
        <p:spPr>
          <a:xfrm>
            <a:off x="10181412" y="5154061"/>
            <a:ext cx="1036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latin typeface="Open Sans"/>
              </a:rPr>
              <a:t>Express Route</a:t>
            </a:r>
          </a:p>
        </p:txBody>
      </p:sp>
      <p:pic>
        <p:nvPicPr>
          <p:cNvPr id="421" name="Picture 420">
            <a:hlinkClick r:id="" action="ppaction://noaction"/>
            <a:extLst>
              <a:ext uri="{FF2B5EF4-FFF2-40B4-BE49-F238E27FC236}">
                <a16:creationId xmlns:a16="http://schemas.microsoft.com/office/drawing/2014/main" id="{93357B74-A56D-BA45-927F-039BC92226B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299" y="4623788"/>
            <a:ext cx="308851" cy="308851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F09D682-AB35-B64F-B971-CDC77BAE80C0}"/>
              </a:ext>
            </a:extLst>
          </p:cNvPr>
          <p:cNvGrpSpPr/>
          <p:nvPr/>
        </p:nvGrpSpPr>
        <p:grpSpPr>
          <a:xfrm>
            <a:off x="8205276" y="2350254"/>
            <a:ext cx="1800381" cy="2212392"/>
            <a:chOff x="6109889" y="1997249"/>
            <a:chExt cx="1800379" cy="2212388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53DDA78-D6A7-EA41-926A-011D76C9513B}"/>
                </a:ext>
              </a:extLst>
            </p:cNvPr>
            <p:cNvSpPr/>
            <p:nvPr/>
          </p:nvSpPr>
          <p:spPr>
            <a:xfrm>
              <a:off x="6193810" y="1997249"/>
              <a:ext cx="825410" cy="179852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9525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2957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7AA875D-263C-E84C-958F-F1B3F2AC69F5}"/>
                </a:ext>
              </a:extLst>
            </p:cNvPr>
            <p:cNvSpPr txBox="1"/>
            <p:nvPr/>
          </p:nvSpPr>
          <p:spPr>
            <a:xfrm>
              <a:off x="6109889" y="3963416"/>
              <a:ext cx="9989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GCP – REGION1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853C0CA-34CD-074A-8A62-3D227E63B4AE}"/>
                </a:ext>
              </a:extLst>
            </p:cNvPr>
            <p:cNvSpPr txBox="1"/>
            <p:nvPr/>
          </p:nvSpPr>
          <p:spPr>
            <a:xfrm>
              <a:off x="6258931" y="2272279"/>
              <a:ext cx="1649333" cy="33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45720" tIns="45720" rIns="45720" bIns="45720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                             VPC</a:t>
              </a: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E1FE520-D462-FA40-AE84-0DD9F824430E}"/>
                </a:ext>
              </a:extLst>
            </p:cNvPr>
            <p:cNvSpPr/>
            <p:nvPr/>
          </p:nvSpPr>
          <p:spPr>
            <a:xfrm>
              <a:off x="6270102" y="2964565"/>
              <a:ext cx="1640166" cy="654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D663135-2C34-5140-BB84-49155821BDE7}"/>
                </a:ext>
              </a:extLst>
            </p:cNvPr>
            <p:cNvCxnSpPr>
              <a:cxnSpLocks/>
            </p:cNvCxnSpPr>
            <p:nvPr/>
          </p:nvCxnSpPr>
          <p:spPr>
            <a:xfrm>
              <a:off x="6698478" y="2601664"/>
              <a:ext cx="0" cy="5986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A4E63E5-65AD-1746-9877-72FF7F6CF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7679" y="2591659"/>
              <a:ext cx="754502" cy="6086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7213816-20B9-AE49-9DE7-58402C1B241D}"/>
                </a:ext>
              </a:extLst>
            </p:cNvPr>
            <p:cNvSpPr txBox="1"/>
            <p:nvPr/>
          </p:nvSpPr>
          <p:spPr>
            <a:xfrm>
              <a:off x="6243654" y="2936129"/>
              <a:ext cx="471603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Transit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VPC</a:t>
              </a:r>
            </a:p>
          </p:txBody>
        </p:sp>
      </p:grp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3F194EE0-CAE5-6749-B9FF-35AA7EAE0BA0}"/>
              </a:ext>
            </a:extLst>
          </p:cNvPr>
          <p:cNvCxnSpPr>
            <a:cxnSpLocks/>
          </p:cNvCxnSpPr>
          <p:nvPr/>
        </p:nvCxnSpPr>
        <p:spPr>
          <a:xfrm>
            <a:off x="9557569" y="2944664"/>
            <a:ext cx="0" cy="598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AED90B1C-724F-D34B-81F7-FDD5A099B447}"/>
              </a:ext>
            </a:extLst>
          </p:cNvPr>
          <p:cNvCxnSpPr>
            <a:cxnSpLocks/>
            <a:endCxn id="310" idx="0"/>
          </p:cNvCxnSpPr>
          <p:nvPr/>
        </p:nvCxnSpPr>
        <p:spPr>
          <a:xfrm>
            <a:off x="8793866" y="2954668"/>
            <a:ext cx="775013" cy="587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B760E4-04AC-C14F-8243-EFBB39973037}"/>
              </a:ext>
            </a:extLst>
          </p:cNvPr>
          <p:cNvSpPr/>
          <p:nvPr/>
        </p:nvSpPr>
        <p:spPr>
          <a:xfrm>
            <a:off x="8161690" y="2155057"/>
            <a:ext cx="2051741" cy="27843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663BBB2-FD76-344A-917C-0F9294DEE73E}"/>
              </a:ext>
            </a:extLst>
          </p:cNvPr>
          <p:cNvSpPr txBox="1"/>
          <p:nvPr/>
        </p:nvSpPr>
        <p:spPr>
          <a:xfrm>
            <a:off x="9209136" y="432266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GCP – REGION2</a:t>
            </a:r>
          </a:p>
        </p:txBody>
      </p:sp>
      <p:pic>
        <p:nvPicPr>
          <p:cNvPr id="307" name="Picture 306">
            <a:hlinkClick r:id="" action="ppaction://noaction"/>
            <a:extLst>
              <a:ext uri="{FF2B5EF4-FFF2-40B4-BE49-F238E27FC236}">
                <a16:creationId xmlns:a16="http://schemas.microsoft.com/office/drawing/2014/main" id="{31D08471-8633-DA46-865C-7C8C9DAC3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443" y="4644982"/>
            <a:ext cx="310237" cy="276997"/>
          </a:xfrm>
          <a:prstGeom prst="rect">
            <a:avLst/>
          </a:prstGeom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23E5BE2F-734F-6648-92B9-30CC0C68B436}"/>
              </a:ext>
            </a:extLst>
          </p:cNvPr>
          <p:cNvSpPr/>
          <p:nvPr/>
        </p:nvSpPr>
        <p:spPr>
          <a:xfrm>
            <a:off x="10583688" y="2155057"/>
            <a:ext cx="1282933" cy="27843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295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B5D3AC4-BE4D-AB4B-AE79-F316C2EAA017}"/>
              </a:ext>
            </a:extLst>
          </p:cNvPr>
          <p:cNvCxnSpPr>
            <a:cxnSpLocks/>
          </p:cNvCxnSpPr>
          <p:nvPr/>
        </p:nvCxnSpPr>
        <p:spPr>
          <a:xfrm flipV="1">
            <a:off x="4804355" y="3652177"/>
            <a:ext cx="6320343" cy="4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308">
            <a:extLst>
              <a:ext uri="{FF2B5EF4-FFF2-40B4-BE49-F238E27FC236}">
                <a16:creationId xmlns:a16="http://schemas.microsoft.com/office/drawing/2014/main" id="{04B6B62C-39F7-3043-819F-887F514BC6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0960" y="3557546"/>
            <a:ext cx="188869" cy="188869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724387D2-EF9F-D545-9236-D0F40F3B8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4444" y="3542575"/>
            <a:ext cx="188869" cy="188869"/>
          </a:xfrm>
          <a:prstGeom prst="rect">
            <a:avLst/>
          </a:prstGeom>
        </p:spPr>
      </p:pic>
      <p:pic>
        <p:nvPicPr>
          <p:cNvPr id="311" name="Graphic 310">
            <a:extLst>
              <a:ext uri="{FF2B5EF4-FFF2-40B4-BE49-F238E27FC236}">
                <a16:creationId xmlns:a16="http://schemas.microsoft.com/office/drawing/2014/main" id="{EB86E9F7-2A36-BA42-B072-B94A74095D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872" y="3552728"/>
            <a:ext cx="188869" cy="188869"/>
          </a:xfrm>
          <a:prstGeom prst="rect">
            <a:avLst/>
          </a:prstGeom>
        </p:spPr>
      </p:pic>
      <p:pic>
        <p:nvPicPr>
          <p:cNvPr id="312" name="Graphic 311">
            <a:extLst>
              <a:ext uri="{FF2B5EF4-FFF2-40B4-BE49-F238E27FC236}">
                <a16:creationId xmlns:a16="http://schemas.microsoft.com/office/drawing/2014/main" id="{EF72B571-7564-4A43-A355-6ABBF0E9D5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4774" y="3556258"/>
            <a:ext cx="188869" cy="188869"/>
          </a:xfrm>
          <a:prstGeom prst="rect">
            <a:avLst/>
          </a:prstGeom>
        </p:spPr>
      </p:pic>
      <p:pic>
        <p:nvPicPr>
          <p:cNvPr id="313" name="Graphic 312">
            <a:extLst>
              <a:ext uri="{FF2B5EF4-FFF2-40B4-BE49-F238E27FC236}">
                <a16:creationId xmlns:a16="http://schemas.microsoft.com/office/drawing/2014/main" id="{11B3E8D4-E15B-6B4A-AC9D-110A14BD97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932" y="3548143"/>
            <a:ext cx="188869" cy="188869"/>
          </a:xfrm>
          <a:prstGeom prst="rect">
            <a:avLst/>
          </a:prstGeom>
        </p:spPr>
      </p:pic>
      <p:pic>
        <p:nvPicPr>
          <p:cNvPr id="314" name="Graphic 313">
            <a:extLst>
              <a:ext uri="{FF2B5EF4-FFF2-40B4-BE49-F238E27FC236}">
                <a16:creationId xmlns:a16="http://schemas.microsoft.com/office/drawing/2014/main" id="{9A80AF7C-1361-944E-A9CA-8D728EC0D2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5872" y="3548094"/>
            <a:ext cx="188869" cy="188869"/>
          </a:xfrm>
          <a:prstGeom prst="rect">
            <a:avLst/>
          </a:prstGeom>
        </p:spPr>
      </p:pic>
      <p:pic>
        <p:nvPicPr>
          <p:cNvPr id="315" name="Graphic 314">
            <a:extLst>
              <a:ext uri="{FF2B5EF4-FFF2-40B4-BE49-F238E27FC236}">
                <a16:creationId xmlns:a16="http://schemas.microsoft.com/office/drawing/2014/main" id="{639892F7-C9CA-5F43-8925-D9FB936E71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7491" y="2804712"/>
            <a:ext cx="137160" cy="137160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30EBF165-F50A-394F-AFFC-DC2BF5FEE9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7492" y="2798745"/>
            <a:ext cx="137160" cy="137160"/>
          </a:xfrm>
          <a:prstGeom prst="rect">
            <a:avLst/>
          </a:prstGeom>
        </p:spPr>
      </p:pic>
      <p:pic>
        <p:nvPicPr>
          <p:cNvPr id="317" name="Graphic 316">
            <a:extLst>
              <a:ext uri="{FF2B5EF4-FFF2-40B4-BE49-F238E27FC236}">
                <a16:creationId xmlns:a16="http://schemas.microsoft.com/office/drawing/2014/main" id="{9C0A3A73-74DC-F440-9077-EA6A0502AA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9663" y="2794933"/>
            <a:ext cx="137160" cy="137160"/>
          </a:xfrm>
          <a:prstGeom prst="rect">
            <a:avLst/>
          </a:prstGeom>
        </p:spPr>
      </p:pic>
      <p:sp>
        <p:nvSpPr>
          <p:cNvPr id="318" name="TextBox 317">
            <a:extLst>
              <a:ext uri="{FF2B5EF4-FFF2-40B4-BE49-F238E27FC236}">
                <a16:creationId xmlns:a16="http://schemas.microsoft.com/office/drawing/2014/main" id="{B7A8EADD-3661-8B4A-9048-1BBD20B77FBF}"/>
              </a:ext>
            </a:extLst>
          </p:cNvPr>
          <p:cNvSpPr txBox="1"/>
          <p:nvPr/>
        </p:nvSpPr>
        <p:spPr>
          <a:xfrm>
            <a:off x="5424853" y="2627589"/>
            <a:ext cx="257443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934A023-435F-C746-8F51-218263AFEE56}"/>
              </a:ext>
            </a:extLst>
          </p:cNvPr>
          <p:cNvSpPr txBox="1"/>
          <p:nvPr/>
        </p:nvSpPr>
        <p:spPr>
          <a:xfrm>
            <a:off x="6097087" y="2627589"/>
            <a:ext cx="257443" cy="338554"/>
          </a:xfrm>
          <a:prstGeom prst="rect">
            <a:avLst/>
          </a:prstGeom>
          <a:solidFill>
            <a:srgbClr val="53B0F1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C137C-9BE1-E847-A934-F3F36C2E11DD}"/>
              </a:ext>
            </a:extLst>
          </p:cNvPr>
          <p:cNvSpPr txBox="1"/>
          <p:nvPr/>
        </p:nvSpPr>
        <p:spPr>
          <a:xfrm>
            <a:off x="5760969" y="2627589"/>
            <a:ext cx="2574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DDC82EE2-DC80-164A-9CD2-ADD74754523F}"/>
              </a:ext>
            </a:extLst>
          </p:cNvPr>
          <p:cNvCxnSpPr>
            <a:cxnSpLocks/>
            <a:stCxn id="330" idx="2"/>
          </p:cNvCxnSpPr>
          <p:nvPr/>
        </p:nvCxnSpPr>
        <p:spPr>
          <a:xfrm>
            <a:off x="5556426" y="2943990"/>
            <a:ext cx="35018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5F5BC088-303B-634C-8345-C5466DAE1575}"/>
              </a:ext>
            </a:extLst>
          </p:cNvPr>
          <p:cNvCxnSpPr>
            <a:cxnSpLocks/>
            <a:stCxn id="331" idx="2"/>
          </p:cNvCxnSpPr>
          <p:nvPr/>
        </p:nvCxnSpPr>
        <p:spPr>
          <a:xfrm>
            <a:off x="5886529" y="2940218"/>
            <a:ext cx="2008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802D9EEF-38DD-1F40-8DBF-FDF5A899BB91}"/>
              </a:ext>
            </a:extLst>
          </p:cNvPr>
          <p:cNvCxnSpPr>
            <a:cxnSpLocks/>
            <a:stCxn id="332" idx="2"/>
          </p:cNvCxnSpPr>
          <p:nvPr/>
        </p:nvCxnSpPr>
        <p:spPr>
          <a:xfrm flipH="1">
            <a:off x="5906615" y="2936446"/>
            <a:ext cx="310015" cy="617665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>
            <a:extLst>
              <a:ext uri="{FF2B5EF4-FFF2-40B4-BE49-F238E27FC236}">
                <a16:creationId xmlns:a16="http://schemas.microsoft.com/office/drawing/2014/main" id="{F803EE27-5190-A941-A4BA-9BB960DA5D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845" y="2806829"/>
            <a:ext cx="137160" cy="137160"/>
          </a:xfrm>
          <a:prstGeom prst="rect">
            <a:avLst/>
          </a:prstGeom>
        </p:spPr>
      </p:pic>
      <p:pic>
        <p:nvPicPr>
          <p:cNvPr id="331" name="Graphic 330">
            <a:extLst>
              <a:ext uri="{FF2B5EF4-FFF2-40B4-BE49-F238E27FC236}">
                <a16:creationId xmlns:a16="http://schemas.microsoft.com/office/drawing/2014/main" id="{B90EA499-A70F-6D43-AB3C-0E9F33C5CF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7947" y="2803057"/>
            <a:ext cx="137160" cy="137160"/>
          </a:xfrm>
          <a:prstGeom prst="rect">
            <a:avLst/>
          </a:prstGeom>
        </p:spPr>
      </p:pic>
      <p:pic>
        <p:nvPicPr>
          <p:cNvPr id="332" name="Graphic 331">
            <a:extLst>
              <a:ext uri="{FF2B5EF4-FFF2-40B4-BE49-F238E27FC236}">
                <a16:creationId xmlns:a16="http://schemas.microsoft.com/office/drawing/2014/main" id="{48E04B7B-B319-4E4C-8577-9DE86A8069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8049" y="2799285"/>
            <a:ext cx="137160" cy="137160"/>
          </a:xfrm>
          <a:prstGeom prst="rect">
            <a:avLst/>
          </a:prstGeom>
        </p:spPr>
      </p:pic>
      <p:pic>
        <p:nvPicPr>
          <p:cNvPr id="337" name="Graphic 336">
            <a:extLst>
              <a:ext uri="{FF2B5EF4-FFF2-40B4-BE49-F238E27FC236}">
                <a16:creationId xmlns:a16="http://schemas.microsoft.com/office/drawing/2014/main" id="{56891BBC-1B2A-D749-8F1C-5C0800F980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917" y="2806367"/>
            <a:ext cx="137160" cy="137160"/>
          </a:xfrm>
          <a:prstGeom prst="rect">
            <a:avLst/>
          </a:prstGeom>
        </p:spPr>
      </p:pic>
      <p:pic>
        <p:nvPicPr>
          <p:cNvPr id="338" name="Graphic 337">
            <a:hlinkClick r:id="" action="ppaction://noaction"/>
            <a:extLst>
              <a:ext uri="{FF2B5EF4-FFF2-40B4-BE49-F238E27FC236}">
                <a16:creationId xmlns:a16="http://schemas.microsoft.com/office/drawing/2014/main" id="{58BAA210-8C10-5B44-9A2C-9E9990C4F4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8919" y="2800400"/>
            <a:ext cx="137160" cy="137160"/>
          </a:xfrm>
          <a:prstGeom prst="rect">
            <a:avLst/>
          </a:prstGeom>
        </p:spPr>
      </p:pic>
      <p:pic>
        <p:nvPicPr>
          <p:cNvPr id="339" name="Graphic 338">
            <a:extLst>
              <a:ext uri="{FF2B5EF4-FFF2-40B4-BE49-F238E27FC236}">
                <a16:creationId xmlns:a16="http://schemas.microsoft.com/office/drawing/2014/main" id="{D00B72A3-2100-F743-B321-A029E70D99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089" y="2796588"/>
            <a:ext cx="137160" cy="137160"/>
          </a:xfrm>
          <a:prstGeom prst="rect">
            <a:avLst/>
          </a:prstGeom>
        </p:spPr>
      </p:pic>
      <p:sp>
        <p:nvSpPr>
          <p:cNvPr id="345" name="TextBox 344">
            <a:extLst>
              <a:ext uri="{FF2B5EF4-FFF2-40B4-BE49-F238E27FC236}">
                <a16:creationId xmlns:a16="http://schemas.microsoft.com/office/drawing/2014/main" id="{A2435C60-E0EE-0646-883B-D829631CB979}"/>
              </a:ext>
            </a:extLst>
          </p:cNvPr>
          <p:cNvSpPr txBox="1"/>
          <p:nvPr/>
        </p:nvSpPr>
        <p:spPr>
          <a:xfrm>
            <a:off x="6614240" y="2626955"/>
            <a:ext cx="257443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1DC723A-1FED-4943-9F18-2839A4E5CD26}"/>
              </a:ext>
            </a:extLst>
          </p:cNvPr>
          <p:cNvSpPr txBox="1"/>
          <p:nvPr/>
        </p:nvSpPr>
        <p:spPr>
          <a:xfrm>
            <a:off x="7286473" y="2626955"/>
            <a:ext cx="25744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4B17291E-4972-244E-8D82-758BBCA2F3BE}"/>
              </a:ext>
            </a:extLst>
          </p:cNvPr>
          <p:cNvSpPr txBox="1"/>
          <p:nvPr/>
        </p:nvSpPr>
        <p:spPr>
          <a:xfrm>
            <a:off x="6950356" y="2626955"/>
            <a:ext cx="257443" cy="338554"/>
          </a:xfrm>
          <a:prstGeom prst="rect">
            <a:avLst/>
          </a:prstGeom>
          <a:solidFill>
            <a:srgbClr val="53B0F1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E1C50D7-A350-A443-87F3-36BB089AFDD6}"/>
              </a:ext>
            </a:extLst>
          </p:cNvPr>
          <p:cNvCxnSpPr>
            <a:cxnSpLocks/>
            <a:stCxn id="355" idx="2"/>
          </p:cNvCxnSpPr>
          <p:nvPr/>
        </p:nvCxnSpPr>
        <p:spPr>
          <a:xfrm>
            <a:off x="6745812" y="2943357"/>
            <a:ext cx="35018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8AD109E-5CFC-EC4E-B6B3-620ACEE226F7}"/>
              </a:ext>
            </a:extLst>
          </p:cNvPr>
          <p:cNvCxnSpPr>
            <a:cxnSpLocks/>
            <a:stCxn id="356" idx="2"/>
          </p:cNvCxnSpPr>
          <p:nvPr/>
        </p:nvCxnSpPr>
        <p:spPr>
          <a:xfrm>
            <a:off x="7075915" y="2939584"/>
            <a:ext cx="2008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61C3EE2-33BC-CE4F-99CB-65EB7554F7ED}"/>
              </a:ext>
            </a:extLst>
          </p:cNvPr>
          <p:cNvCxnSpPr>
            <a:cxnSpLocks/>
            <a:stCxn id="357" idx="2"/>
          </p:cNvCxnSpPr>
          <p:nvPr/>
        </p:nvCxnSpPr>
        <p:spPr>
          <a:xfrm flipH="1">
            <a:off x="7096002" y="2935813"/>
            <a:ext cx="31001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5" name="Graphic 354">
            <a:extLst>
              <a:ext uri="{FF2B5EF4-FFF2-40B4-BE49-F238E27FC236}">
                <a16:creationId xmlns:a16="http://schemas.microsoft.com/office/drawing/2014/main" id="{3AE0903B-2E43-F94D-A41A-8A15CC1B8A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232" y="2806196"/>
            <a:ext cx="137160" cy="137160"/>
          </a:xfrm>
          <a:prstGeom prst="rect">
            <a:avLst/>
          </a:prstGeom>
        </p:spPr>
      </p:pic>
      <p:pic>
        <p:nvPicPr>
          <p:cNvPr id="356" name="Graphic 355">
            <a:extLst>
              <a:ext uri="{FF2B5EF4-FFF2-40B4-BE49-F238E27FC236}">
                <a16:creationId xmlns:a16="http://schemas.microsoft.com/office/drawing/2014/main" id="{B305795C-E1E7-1144-AF34-8D49615374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7333" y="2802424"/>
            <a:ext cx="137160" cy="137160"/>
          </a:xfrm>
          <a:prstGeom prst="rect">
            <a:avLst/>
          </a:prstGeom>
        </p:spPr>
      </p:pic>
      <p:pic>
        <p:nvPicPr>
          <p:cNvPr id="357" name="Graphic 356">
            <a:extLst>
              <a:ext uri="{FF2B5EF4-FFF2-40B4-BE49-F238E27FC236}">
                <a16:creationId xmlns:a16="http://schemas.microsoft.com/office/drawing/2014/main" id="{4D088153-0B02-2444-BF3D-296165EAECA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436" y="2798652"/>
            <a:ext cx="137160" cy="137160"/>
          </a:xfrm>
          <a:prstGeom prst="rect">
            <a:avLst/>
          </a:prstGeom>
        </p:spPr>
      </p:pic>
      <p:pic>
        <p:nvPicPr>
          <p:cNvPr id="358" name="Graphic 357">
            <a:extLst>
              <a:ext uri="{FF2B5EF4-FFF2-40B4-BE49-F238E27FC236}">
                <a16:creationId xmlns:a16="http://schemas.microsoft.com/office/drawing/2014/main" id="{49EDDE72-9990-754D-87A2-308982ADCF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304" y="2805733"/>
            <a:ext cx="137160" cy="137160"/>
          </a:xfrm>
          <a:prstGeom prst="rect">
            <a:avLst/>
          </a:prstGeom>
        </p:spPr>
      </p:pic>
      <p:pic>
        <p:nvPicPr>
          <p:cNvPr id="364" name="Graphic 363">
            <a:extLst>
              <a:ext uri="{FF2B5EF4-FFF2-40B4-BE49-F238E27FC236}">
                <a16:creationId xmlns:a16="http://schemas.microsoft.com/office/drawing/2014/main" id="{E1918586-320F-FB44-8F1A-5D90091F568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8305" y="2799767"/>
            <a:ext cx="137160" cy="137160"/>
          </a:xfrm>
          <a:prstGeom prst="rect">
            <a:avLst/>
          </a:prstGeom>
        </p:spPr>
      </p:pic>
      <p:pic>
        <p:nvPicPr>
          <p:cNvPr id="371" name="Graphic 370">
            <a:extLst>
              <a:ext uri="{FF2B5EF4-FFF2-40B4-BE49-F238E27FC236}">
                <a16:creationId xmlns:a16="http://schemas.microsoft.com/office/drawing/2014/main" id="{36D2E7FF-1B15-8840-B6F7-EB95920997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0476" y="2795955"/>
            <a:ext cx="137160" cy="137160"/>
          </a:xfrm>
          <a:prstGeom prst="rect">
            <a:avLst/>
          </a:prstGeom>
        </p:spPr>
      </p:pic>
      <p:sp>
        <p:nvSpPr>
          <p:cNvPr id="373" name="TextBox 372">
            <a:extLst>
              <a:ext uri="{FF2B5EF4-FFF2-40B4-BE49-F238E27FC236}">
                <a16:creationId xmlns:a16="http://schemas.microsoft.com/office/drawing/2014/main" id="{59CF5DEA-4D2C-DE46-82C8-D8B2398C8521}"/>
              </a:ext>
            </a:extLst>
          </p:cNvPr>
          <p:cNvSpPr txBox="1"/>
          <p:nvPr/>
        </p:nvSpPr>
        <p:spPr>
          <a:xfrm>
            <a:off x="5381980" y="3932453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BU1</a:t>
            </a:r>
          </a:p>
        </p:txBody>
      </p:sp>
      <p:pic>
        <p:nvPicPr>
          <p:cNvPr id="378" name="Graphic 377">
            <a:extLst>
              <a:ext uri="{FF2B5EF4-FFF2-40B4-BE49-F238E27FC236}">
                <a16:creationId xmlns:a16="http://schemas.microsoft.com/office/drawing/2014/main" id="{9C2ECD08-F90D-3242-9F04-432015F08F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265" y="2817367"/>
            <a:ext cx="137160" cy="137160"/>
          </a:xfrm>
          <a:prstGeom prst="rect">
            <a:avLst/>
          </a:prstGeom>
        </p:spPr>
      </p:pic>
      <p:pic>
        <p:nvPicPr>
          <p:cNvPr id="380" name="Graphic 379">
            <a:extLst>
              <a:ext uri="{FF2B5EF4-FFF2-40B4-BE49-F238E27FC236}">
                <a16:creationId xmlns:a16="http://schemas.microsoft.com/office/drawing/2014/main" id="{F89C58FA-F748-AE4B-B215-38CA5ABD3B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1567" y="2813983"/>
            <a:ext cx="137160" cy="137160"/>
          </a:xfrm>
          <a:prstGeom prst="rect">
            <a:avLst/>
          </a:prstGeom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88971547-7B56-5F4A-8CEF-6DE48ABC32D5}"/>
              </a:ext>
            </a:extLst>
          </p:cNvPr>
          <p:cNvSpPr txBox="1"/>
          <p:nvPr/>
        </p:nvSpPr>
        <p:spPr>
          <a:xfrm>
            <a:off x="10755757" y="2626401"/>
            <a:ext cx="300723" cy="338554"/>
          </a:xfrm>
          <a:prstGeom prst="rect">
            <a:avLst/>
          </a:prstGeom>
          <a:solidFill>
            <a:srgbClr val="62FF92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VNet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6B7A7465-C623-1449-AF6C-19D0C1942DB5}"/>
              </a:ext>
            </a:extLst>
          </p:cNvPr>
          <p:cNvSpPr txBox="1"/>
          <p:nvPr/>
        </p:nvSpPr>
        <p:spPr>
          <a:xfrm>
            <a:off x="11422712" y="2627938"/>
            <a:ext cx="300723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VNet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C0B59DEC-8D1A-C642-82F6-49DA8941E90C}"/>
              </a:ext>
            </a:extLst>
          </p:cNvPr>
          <p:cNvSpPr txBox="1"/>
          <p:nvPr/>
        </p:nvSpPr>
        <p:spPr>
          <a:xfrm>
            <a:off x="11091873" y="2626401"/>
            <a:ext cx="3007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VNet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384" name="Graphic 383">
            <a:extLst>
              <a:ext uri="{FF2B5EF4-FFF2-40B4-BE49-F238E27FC236}">
                <a16:creationId xmlns:a16="http://schemas.microsoft.com/office/drawing/2014/main" id="{09D0F5F1-0301-AA4C-A4C3-CE5F2D6A06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8749" y="2805641"/>
            <a:ext cx="137160" cy="137160"/>
          </a:xfrm>
          <a:prstGeom prst="rect">
            <a:avLst/>
          </a:prstGeom>
        </p:spPr>
      </p:pic>
      <p:pic>
        <p:nvPicPr>
          <p:cNvPr id="385" name="Graphic 384">
            <a:extLst>
              <a:ext uri="{FF2B5EF4-FFF2-40B4-BE49-F238E27FC236}">
                <a16:creationId xmlns:a16="http://schemas.microsoft.com/office/drawing/2014/main" id="{6C69F1B8-9046-674E-BE7B-864EF15872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8851" y="2801869"/>
            <a:ext cx="137160" cy="137160"/>
          </a:xfrm>
          <a:prstGeom prst="rect">
            <a:avLst/>
          </a:prstGeom>
        </p:spPr>
      </p:pic>
      <p:pic>
        <p:nvPicPr>
          <p:cNvPr id="386" name="Graphic 385">
            <a:extLst>
              <a:ext uri="{FF2B5EF4-FFF2-40B4-BE49-F238E27FC236}">
                <a16:creationId xmlns:a16="http://schemas.microsoft.com/office/drawing/2014/main" id="{46F0A160-B303-EE4B-A0C3-E5A9E0C54E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8953" y="2798097"/>
            <a:ext cx="137160" cy="137160"/>
          </a:xfrm>
          <a:prstGeom prst="rect">
            <a:avLst/>
          </a:prstGeom>
        </p:spPr>
      </p:pic>
      <p:pic>
        <p:nvPicPr>
          <p:cNvPr id="387" name="Graphic 386">
            <a:extLst>
              <a:ext uri="{FF2B5EF4-FFF2-40B4-BE49-F238E27FC236}">
                <a16:creationId xmlns:a16="http://schemas.microsoft.com/office/drawing/2014/main" id="{94E0F8B8-0C70-9140-8DEE-B46B38CD8E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9821" y="2805179"/>
            <a:ext cx="137160" cy="137160"/>
          </a:xfrm>
          <a:prstGeom prst="rect">
            <a:avLst/>
          </a:prstGeom>
        </p:spPr>
      </p:pic>
      <p:pic>
        <p:nvPicPr>
          <p:cNvPr id="388" name="Graphic 387">
            <a:extLst>
              <a:ext uri="{FF2B5EF4-FFF2-40B4-BE49-F238E27FC236}">
                <a16:creationId xmlns:a16="http://schemas.microsoft.com/office/drawing/2014/main" id="{A1F18931-2AE5-794C-9802-EB17C977AF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9823" y="2799212"/>
            <a:ext cx="137160" cy="137160"/>
          </a:xfrm>
          <a:prstGeom prst="rect">
            <a:avLst/>
          </a:prstGeom>
        </p:spPr>
      </p:pic>
      <p:pic>
        <p:nvPicPr>
          <p:cNvPr id="399" name="Graphic 398">
            <a:extLst>
              <a:ext uri="{FF2B5EF4-FFF2-40B4-BE49-F238E27FC236}">
                <a16:creationId xmlns:a16="http://schemas.microsoft.com/office/drawing/2014/main" id="{C40613F7-ABE0-ED41-B888-25FFAA7C2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1993" y="2795400"/>
            <a:ext cx="137160" cy="137160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BFD52135-437E-0F46-8E8B-985BEE820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9870" y="3758716"/>
            <a:ext cx="223375" cy="173736"/>
          </a:xfrm>
          <a:prstGeom prst="rect">
            <a:avLst/>
          </a:prstGeom>
        </p:spPr>
      </p:pic>
      <p:pic>
        <p:nvPicPr>
          <p:cNvPr id="404" name="Picture 403">
            <a:extLst>
              <a:ext uri="{FF2B5EF4-FFF2-40B4-BE49-F238E27FC236}">
                <a16:creationId xmlns:a16="http://schemas.microsoft.com/office/drawing/2014/main" id="{156F2274-6A73-2D40-914B-6D41EBE7D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447" y="3756085"/>
            <a:ext cx="223375" cy="173736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A7509BAE-905E-2A4C-8E16-0D0489EF7850}"/>
              </a:ext>
            </a:extLst>
          </p:cNvPr>
          <p:cNvSpPr txBox="1"/>
          <p:nvPr/>
        </p:nvSpPr>
        <p:spPr>
          <a:xfrm>
            <a:off x="369569" y="1262481"/>
            <a:ext cx="33751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Policy Based Network Segmentation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Global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Consistent / Repeatable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Across accounts, subscriptions &amp; projects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Cloud and Connection Agnostic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Single cloud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Intra-region or inter-region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Multiple clouds 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Edge/Access Segmentation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On-Prem DCs 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Branches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Extranets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Cloud Peering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On-Demand Compliance/Governance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Security Posture within minutes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Aviatrix control plane realizes the intent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Zero-Trust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Flexible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Automated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6F2F1E32-4F7B-3448-AAF4-A6EFC558A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4319" y="3750875"/>
            <a:ext cx="223375" cy="173736"/>
          </a:xfrm>
          <a:prstGeom prst="rect">
            <a:avLst/>
          </a:prstGeom>
        </p:spPr>
      </p:pic>
      <p:pic>
        <p:nvPicPr>
          <p:cNvPr id="252" name="Google Shape;466;p34">
            <a:extLst>
              <a:ext uri="{FF2B5EF4-FFF2-40B4-BE49-F238E27FC236}">
                <a16:creationId xmlns:a16="http://schemas.microsoft.com/office/drawing/2014/main" id="{B7F7522F-F590-7C4A-9637-32D2B906008B}"/>
              </a:ext>
            </a:extLst>
          </p:cNvPr>
          <p:cNvPicPr preferRelativeResize="0"/>
          <p:nvPr/>
        </p:nvPicPr>
        <p:blipFill rotWithShape="1">
          <a:blip r:embed="rId8" cstate="screen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0891" y="5404775"/>
            <a:ext cx="480136" cy="400116"/>
          </a:xfrm>
          <a:prstGeom prst="rect">
            <a:avLst/>
          </a:prstGeom>
          <a:solidFill>
            <a:srgbClr val="7ACC5E"/>
          </a:solidFill>
          <a:ln>
            <a:solidFill>
              <a:srgbClr val="62FF92"/>
            </a:solidFill>
          </a:ln>
        </p:spPr>
      </p:pic>
      <p:sp>
        <p:nvSpPr>
          <p:cNvPr id="259" name="Google Shape;467;p34">
            <a:extLst>
              <a:ext uri="{FF2B5EF4-FFF2-40B4-BE49-F238E27FC236}">
                <a16:creationId xmlns:a16="http://schemas.microsoft.com/office/drawing/2014/main" id="{87FCA0BE-ACD2-6346-BB01-DA2444EA4797}"/>
              </a:ext>
            </a:extLst>
          </p:cNvPr>
          <p:cNvSpPr txBox="1"/>
          <p:nvPr/>
        </p:nvSpPr>
        <p:spPr>
          <a:xfrm>
            <a:off x="6248250" y="5794755"/>
            <a:ext cx="650836" cy="18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Extranet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702E539-1E90-B64E-8BC8-9DAE71E71B30}"/>
              </a:ext>
            </a:extLst>
          </p:cNvPr>
          <p:cNvCxnSpPr>
            <a:cxnSpLocks/>
            <a:stCxn id="252" idx="0"/>
            <a:endCxn id="209" idx="2"/>
          </p:cNvCxnSpPr>
          <p:nvPr/>
        </p:nvCxnSpPr>
        <p:spPr>
          <a:xfrm flipV="1">
            <a:off x="6600959" y="3742811"/>
            <a:ext cx="487077" cy="16619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Google Shape;466;p34">
            <a:extLst>
              <a:ext uri="{FF2B5EF4-FFF2-40B4-BE49-F238E27FC236}">
                <a16:creationId xmlns:a16="http://schemas.microsoft.com/office/drawing/2014/main" id="{5F3C8FD3-742B-2F45-8908-9CEBC47C75C1}"/>
              </a:ext>
            </a:extLst>
          </p:cNvPr>
          <p:cNvPicPr preferRelativeResize="0"/>
          <p:nvPr/>
        </p:nvPicPr>
        <p:blipFill rotWithShape="1">
          <a:blip r:embed="rId8" cstate="screen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8703" y="5411411"/>
            <a:ext cx="480136" cy="40011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467;p34">
            <a:extLst>
              <a:ext uri="{FF2B5EF4-FFF2-40B4-BE49-F238E27FC236}">
                <a16:creationId xmlns:a16="http://schemas.microsoft.com/office/drawing/2014/main" id="{44A7AAB8-6F00-4E4A-997B-DFDE87D42A16}"/>
              </a:ext>
            </a:extLst>
          </p:cNvPr>
          <p:cNvSpPr txBox="1"/>
          <p:nvPr/>
        </p:nvSpPr>
        <p:spPr>
          <a:xfrm>
            <a:off x="8717266" y="5794758"/>
            <a:ext cx="1018125" cy="23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BRANCH OFFICES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E645B9C-09EE-594A-9A1F-58ADA781ECB6}"/>
              </a:ext>
            </a:extLst>
          </p:cNvPr>
          <p:cNvCxnSpPr>
            <a:cxnSpLocks/>
            <a:stCxn id="266" idx="0"/>
          </p:cNvCxnSpPr>
          <p:nvPr/>
        </p:nvCxnSpPr>
        <p:spPr>
          <a:xfrm flipH="1" flipV="1">
            <a:off x="9195253" y="3733346"/>
            <a:ext cx="0" cy="167806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98A86F62-7702-1746-A181-5362003950E2}"/>
              </a:ext>
            </a:extLst>
          </p:cNvPr>
          <p:cNvSpPr txBox="1"/>
          <p:nvPr/>
        </p:nvSpPr>
        <p:spPr>
          <a:xfrm>
            <a:off x="9223628" y="5154061"/>
            <a:ext cx="77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Site2Cloud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F3EC075-A4F1-ED4D-A7FE-3717108F1145}"/>
              </a:ext>
            </a:extLst>
          </p:cNvPr>
          <p:cNvSpPr txBox="1"/>
          <p:nvPr/>
        </p:nvSpPr>
        <p:spPr>
          <a:xfrm>
            <a:off x="6604741" y="5176448"/>
            <a:ext cx="805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Site2Cloud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1F92D2-DCB9-DB48-9A4D-EA25891ECA74}"/>
              </a:ext>
            </a:extLst>
          </p:cNvPr>
          <p:cNvSpPr txBox="1"/>
          <p:nvPr/>
        </p:nvSpPr>
        <p:spPr>
          <a:xfrm>
            <a:off x="4172718" y="3922606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</a:t>
            </a:r>
          </a:p>
        </p:txBody>
      </p:sp>
      <p:pic>
        <p:nvPicPr>
          <p:cNvPr id="340" name="Google Shape;466;p34">
            <a:extLst>
              <a:ext uri="{FF2B5EF4-FFF2-40B4-BE49-F238E27FC236}">
                <a16:creationId xmlns:a16="http://schemas.microsoft.com/office/drawing/2014/main" id="{95B67702-1BDA-E640-9C1D-7E57CAD23D5D}"/>
              </a:ext>
            </a:extLst>
          </p:cNvPr>
          <p:cNvPicPr preferRelativeResize="0"/>
          <p:nvPr/>
        </p:nvPicPr>
        <p:blipFill rotWithShape="1">
          <a:blip r:embed="rId8" cstate="screen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0879" y="5410829"/>
            <a:ext cx="480136" cy="400116"/>
          </a:xfrm>
          <a:prstGeom prst="rect">
            <a:avLst/>
          </a:prstGeom>
          <a:solidFill>
            <a:srgbClr val="3B71CC"/>
          </a:solidFill>
          <a:ln>
            <a:noFill/>
          </a:ln>
        </p:spPr>
      </p:pic>
      <p:sp>
        <p:nvSpPr>
          <p:cNvPr id="341" name="Google Shape;467;p34">
            <a:extLst>
              <a:ext uri="{FF2B5EF4-FFF2-40B4-BE49-F238E27FC236}">
                <a16:creationId xmlns:a16="http://schemas.microsoft.com/office/drawing/2014/main" id="{3BF2AFDD-3BD9-394B-A58C-5C8D23287B1E}"/>
              </a:ext>
            </a:extLst>
          </p:cNvPr>
          <p:cNvSpPr txBox="1"/>
          <p:nvPr/>
        </p:nvSpPr>
        <p:spPr>
          <a:xfrm>
            <a:off x="7043638" y="5809656"/>
            <a:ext cx="650836" cy="1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Calibri"/>
                <a:sym typeface="Calibri"/>
              </a:rPr>
              <a:t>Extranet</a:t>
            </a:r>
            <a:endParaRPr sz="800">
              <a:solidFill>
                <a:prstClr val="black">
                  <a:lumMod val="50000"/>
                  <a:lumOff val="50000"/>
                </a:prstClr>
              </a:solidFill>
              <a:cs typeface="Calibri"/>
            </a:endParaRP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0EC787C5-E84E-6949-B99A-223F75013196}"/>
              </a:ext>
            </a:extLst>
          </p:cNvPr>
          <p:cNvCxnSpPr>
            <a:cxnSpLocks/>
            <a:stCxn id="340" idx="0"/>
            <a:endCxn id="209" idx="2"/>
          </p:cNvCxnSpPr>
          <p:nvPr/>
        </p:nvCxnSpPr>
        <p:spPr>
          <a:xfrm flipH="1" flipV="1">
            <a:off x="7088037" y="3742812"/>
            <a:ext cx="272911" cy="166801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3645761-DC03-9547-ACC2-F3542C5F83CF}"/>
              </a:ext>
            </a:extLst>
          </p:cNvPr>
          <p:cNvGrpSpPr/>
          <p:nvPr/>
        </p:nvGrpSpPr>
        <p:grpSpPr>
          <a:xfrm>
            <a:off x="4352149" y="1659549"/>
            <a:ext cx="6553970" cy="4316786"/>
            <a:chOff x="3264111" y="1244662"/>
            <a:chExt cx="4915477" cy="3237589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EEEEBD5-946B-754E-A5A4-4519F5D082B9}"/>
                </a:ext>
              </a:extLst>
            </p:cNvPr>
            <p:cNvGrpSpPr/>
            <p:nvPr/>
          </p:nvGrpSpPr>
          <p:grpSpPr>
            <a:xfrm>
              <a:off x="3264111" y="1435942"/>
              <a:ext cx="4915477" cy="3046309"/>
              <a:chOff x="3264111" y="1435942"/>
              <a:chExt cx="4915477" cy="3046309"/>
            </a:xfrm>
          </p:grpSpPr>
          <p:cxnSp>
            <p:nvCxnSpPr>
              <p:cNvPr id="475" name="Elbow Connector 474">
                <a:extLst>
                  <a:ext uri="{FF2B5EF4-FFF2-40B4-BE49-F238E27FC236}">
                    <a16:creationId xmlns:a16="http://schemas.microsoft.com/office/drawing/2014/main" id="{E66F5075-2768-6843-9CAF-3529511FE587}"/>
                  </a:ext>
                </a:extLst>
              </p:cNvPr>
              <p:cNvCxnSpPr>
                <a:cxnSpLocks/>
                <a:stCxn id="259" idx="2"/>
                <a:endCxn id="381" idx="0"/>
              </p:cNvCxnSpPr>
              <p:nvPr/>
            </p:nvCxnSpPr>
            <p:spPr>
              <a:xfrm rot="5400000" flipH="1" flipV="1">
                <a:off x="5298693" y="1601357"/>
                <a:ext cx="2512451" cy="3249338"/>
              </a:xfrm>
              <a:prstGeom prst="bentConnector5">
                <a:avLst>
                  <a:gd name="adj1" fmla="val -2837"/>
                  <a:gd name="adj2" fmla="val -62521"/>
                  <a:gd name="adj3" fmla="val 121545"/>
                </a:avLst>
              </a:prstGeom>
              <a:ln w="12700" cap="rnd" cmpd="sng">
                <a:solidFill>
                  <a:srgbClr val="00B050"/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9D6AD2AE-DA74-134F-8A19-B17C0DB5AD5D}"/>
                  </a:ext>
                </a:extLst>
              </p:cNvPr>
              <p:cNvCxnSpPr>
                <a:stCxn id="54" idx="0"/>
              </p:cNvCxnSpPr>
              <p:nvPr/>
            </p:nvCxnSpPr>
            <p:spPr>
              <a:xfrm flipV="1">
                <a:off x="3264111" y="1438414"/>
                <a:ext cx="602" cy="531037"/>
              </a:xfrm>
              <a:prstGeom prst="straightConnector1">
                <a:avLst/>
              </a:prstGeom>
              <a:ln w="12700">
                <a:solidFill>
                  <a:srgbClr val="7ACC5E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F037C307-C2EF-C54E-B980-60E46C533BC3}"/>
                  </a:ext>
                </a:extLst>
              </p:cNvPr>
              <p:cNvCxnSpPr/>
              <p:nvPr/>
            </p:nvCxnSpPr>
            <p:spPr>
              <a:xfrm flipV="1">
                <a:off x="3761402" y="1435942"/>
                <a:ext cx="0" cy="531036"/>
              </a:xfrm>
              <a:prstGeom prst="straightConnector1">
                <a:avLst/>
              </a:prstGeom>
              <a:ln w="12700">
                <a:solidFill>
                  <a:srgbClr val="7ACC5E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7753C424-6CD1-E142-8027-FCEF80D3816D}"/>
                  </a:ext>
                </a:extLst>
              </p:cNvPr>
              <p:cNvCxnSpPr/>
              <p:nvPr/>
            </p:nvCxnSpPr>
            <p:spPr>
              <a:xfrm flipV="1">
                <a:off x="5067461" y="1438414"/>
                <a:ext cx="0" cy="531036"/>
              </a:xfrm>
              <a:prstGeom prst="straightConnector1">
                <a:avLst/>
              </a:prstGeom>
              <a:ln w="12700">
                <a:solidFill>
                  <a:srgbClr val="7ACC5E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E5D1026D-782A-9146-BDB3-B58D2E2F77D3}"/>
                  </a:ext>
                </a:extLst>
              </p:cNvPr>
              <p:cNvCxnSpPr>
                <a:cxnSpLocks/>
                <a:stCxn id="318" idx="0"/>
              </p:cNvCxnSpPr>
              <p:nvPr/>
            </p:nvCxnSpPr>
            <p:spPr>
              <a:xfrm flipV="1">
                <a:off x="4165181" y="1438415"/>
                <a:ext cx="602" cy="532276"/>
              </a:xfrm>
              <a:prstGeom prst="straightConnector1">
                <a:avLst/>
              </a:prstGeom>
              <a:ln w="12700">
                <a:solidFill>
                  <a:srgbClr val="7ACC5E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08E84DD8-CF91-514D-A836-24EE167FED17}"/>
                </a:ext>
              </a:extLst>
            </p:cNvPr>
            <p:cNvSpPr txBox="1"/>
            <p:nvPr/>
          </p:nvSpPr>
          <p:spPr>
            <a:xfrm>
              <a:off x="3708330" y="1244662"/>
              <a:ext cx="703558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Open Sans"/>
                  <a:ea typeface="+mn-ea"/>
                  <a:cs typeface="Calibri" panose="020F0502020204030204" pitchFamily="34" charset="0"/>
                </a:rPr>
                <a:t>Green Segment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877CA1D-A43B-2A42-A6C4-15C7F0A23C6D}"/>
              </a:ext>
            </a:extLst>
          </p:cNvPr>
          <p:cNvGrpSpPr/>
          <p:nvPr/>
        </p:nvGrpSpPr>
        <p:grpSpPr>
          <a:xfrm>
            <a:off x="6225809" y="1265906"/>
            <a:ext cx="5347799" cy="4710431"/>
            <a:chOff x="4669357" y="949429"/>
            <a:chExt cx="4010849" cy="3532823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61D7D30-6A63-B545-B964-BE157510632D}"/>
                </a:ext>
              </a:extLst>
            </p:cNvPr>
            <p:cNvGrpSpPr/>
            <p:nvPr/>
          </p:nvGrpSpPr>
          <p:grpSpPr>
            <a:xfrm>
              <a:off x="4669357" y="1117774"/>
              <a:ext cx="4010849" cy="3364478"/>
              <a:chOff x="4669357" y="1117774"/>
              <a:chExt cx="4010849" cy="3364478"/>
            </a:xfrm>
          </p:grpSpPr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D0FFAFAD-412C-F545-9ACD-B01642094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6935" y="1117774"/>
                <a:ext cx="0" cy="850392"/>
              </a:xfrm>
              <a:prstGeom prst="straightConnector1">
                <a:avLst/>
              </a:prstGeom>
              <a:ln w="12700">
                <a:solidFill>
                  <a:srgbClr val="3B71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C9FBA08B-B51F-524C-89EB-384EE7DBAB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80206" y="1124043"/>
                <a:ext cx="0" cy="852964"/>
              </a:xfrm>
              <a:prstGeom prst="straightConnector1">
                <a:avLst/>
              </a:prstGeom>
              <a:ln w="12700">
                <a:solidFill>
                  <a:srgbClr val="3B71CC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Elbow Connector 342">
                <a:extLst>
                  <a:ext uri="{FF2B5EF4-FFF2-40B4-BE49-F238E27FC236}">
                    <a16:creationId xmlns:a16="http://schemas.microsoft.com/office/drawing/2014/main" id="{E2B09736-C20A-F649-8BD2-7F0B6F71D8EC}"/>
                  </a:ext>
                </a:extLst>
              </p:cNvPr>
              <p:cNvCxnSpPr>
                <a:cxnSpLocks/>
                <a:stCxn id="325" idx="0"/>
                <a:endCxn id="341" idx="2"/>
              </p:cNvCxnSpPr>
              <p:nvPr/>
            </p:nvCxnSpPr>
            <p:spPr>
              <a:xfrm rot="16200000" flipH="1">
                <a:off x="3842294" y="2797754"/>
                <a:ext cx="2511561" cy="857435"/>
              </a:xfrm>
              <a:prstGeom prst="bentConnector5">
                <a:avLst>
                  <a:gd name="adj1" fmla="val -34439"/>
                  <a:gd name="adj2" fmla="val 511408"/>
                  <a:gd name="adj3" fmla="val 102838"/>
                </a:avLst>
              </a:prstGeom>
              <a:ln w="12700" cap="rnd" cmpd="sng">
                <a:solidFill>
                  <a:srgbClr val="3B71CC"/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3428D4A-710C-E14F-9F98-B8328EC47E87}"/>
                </a:ext>
              </a:extLst>
            </p:cNvPr>
            <p:cNvSpPr txBox="1"/>
            <p:nvPr/>
          </p:nvSpPr>
          <p:spPr>
            <a:xfrm>
              <a:off x="7742762" y="949429"/>
              <a:ext cx="641041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Open Sans"/>
                  <a:ea typeface="+mn-ea"/>
                  <a:cs typeface="Calibri" panose="020F0502020204030204" pitchFamily="34" charset="0"/>
                </a:rPr>
                <a:t>Blue Segment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390FA2B-F16D-D54A-8887-B2CCB862844C}"/>
              </a:ext>
            </a:extLst>
          </p:cNvPr>
          <p:cNvGrpSpPr/>
          <p:nvPr/>
        </p:nvGrpSpPr>
        <p:grpSpPr>
          <a:xfrm>
            <a:off x="7415996" y="1490476"/>
            <a:ext cx="1367020" cy="427411"/>
            <a:chOff x="5561997" y="1117857"/>
            <a:chExt cx="1025265" cy="320558"/>
          </a:xfrm>
        </p:grpSpPr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B9B37FF-3D87-F346-A4A6-9FC44F6F79B6}"/>
                </a:ext>
              </a:extLst>
            </p:cNvPr>
            <p:cNvSpPr txBox="1"/>
            <p:nvPr/>
          </p:nvSpPr>
          <p:spPr>
            <a:xfrm>
              <a:off x="5737028" y="1186213"/>
              <a:ext cx="850234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33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Open Sans"/>
                  <a:ea typeface="+mn-ea"/>
                  <a:cs typeface="Calibri" panose="020F0502020204030204" pitchFamily="34" charset="0"/>
                </a:rPr>
                <a:t>   Connection Policy</a:t>
              </a:r>
            </a:p>
          </p:txBody>
        </p: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0C09704D-7190-2C49-9327-F23363B5BB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1997" y="1117857"/>
              <a:ext cx="1" cy="320558"/>
            </a:xfrm>
            <a:prstGeom prst="straightConnector1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6" name="Graphic 195">
            <a:extLst>
              <a:ext uri="{FF2B5EF4-FFF2-40B4-BE49-F238E27FC236}">
                <a16:creationId xmlns:a16="http://schemas.microsoft.com/office/drawing/2014/main" id="{3E068533-751D-2244-ADAF-A3C42253FD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8926" y="5727118"/>
            <a:ext cx="188869" cy="188869"/>
          </a:xfrm>
          <a:prstGeom prst="rect">
            <a:avLst/>
          </a:prstGeom>
        </p:spPr>
      </p:pic>
      <p:pic>
        <p:nvPicPr>
          <p:cNvPr id="159" name="Google Shape;469;p34">
            <a:extLst>
              <a:ext uri="{FF2B5EF4-FFF2-40B4-BE49-F238E27FC236}">
                <a16:creationId xmlns:a16="http://schemas.microsoft.com/office/drawing/2014/main" id="{19C5E0C3-F246-0049-A15D-0C93746909C9}"/>
              </a:ext>
            </a:extLst>
          </p:cNvPr>
          <p:cNvPicPr preferRelativeResize="0"/>
          <p:nvPr/>
        </p:nvPicPr>
        <p:blipFill rotWithShape="1">
          <a:blip r:embed="rId10" cstate="screen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8351" y="5530744"/>
            <a:ext cx="560951" cy="520884"/>
          </a:xfrm>
          <a:prstGeom prst="rect">
            <a:avLst/>
          </a:prstGeom>
          <a:solidFill>
            <a:srgbClr val="7ACC5E"/>
          </a:solidFill>
          <a:ln>
            <a:noFill/>
          </a:ln>
        </p:spPr>
      </p:pic>
      <p:pic>
        <p:nvPicPr>
          <p:cNvPr id="166" name="Google Shape;469;p34">
            <a:extLst>
              <a:ext uri="{FF2B5EF4-FFF2-40B4-BE49-F238E27FC236}">
                <a16:creationId xmlns:a16="http://schemas.microsoft.com/office/drawing/2014/main" id="{C2937F77-1874-5246-80C9-542E18A22ADD}"/>
              </a:ext>
            </a:extLst>
          </p:cNvPr>
          <p:cNvPicPr preferRelativeResize="0"/>
          <p:nvPr/>
        </p:nvPicPr>
        <p:blipFill rotWithShape="1">
          <a:blip r:embed="rId10" cstate="screen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427" y="5511797"/>
            <a:ext cx="560951" cy="520884"/>
          </a:xfrm>
          <a:prstGeom prst="rect">
            <a:avLst/>
          </a:prstGeom>
          <a:solidFill>
            <a:srgbClr val="3B71CC"/>
          </a:solidFill>
          <a:ln>
            <a:noFill/>
          </a:ln>
        </p:spPr>
      </p:pic>
      <p:pic>
        <p:nvPicPr>
          <p:cNvPr id="193" name="Graphic 192">
            <a:extLst>
              <a:ext uri="{FF2B5EF4-FFF2-40B4-BE49-F238E27FC236}">
                <a16:creationId xmlns:a16="http://schemas.microsoft.com/office/drawing/2014/main" id="{2ABFE939-F93C-554E-AEFE-10E797459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49685" y="4693373"/>
            <a:ext cx="424156" cy="25996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0B2AF7B-CB71-CF4D-BDE2-CB6589EF29BF}"/>
              </a:ext>
            </a:extLst>
          </p:cNvPr>
          <p:cNvGrpSpPr/>
          <p:nvPr/>
        </p:nvGrpSpPr>
        <p:grpSpPr>
          <a:xfrm>
            <a:off x="7480151" y="1529305"/>
            <a:ext cx="241728" cy="325624"/>
            <a:chOff x="1494956" y="2892295"/>
            <a:chExt cx="524156" cy="6786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CE6EF9-19AE-F848-AAA1-5370C05F80E3}"/>
                </a:ext>
              </a:extLst>
            </p:cNvPr>
            <p:cNvSpPr/>
            <p:nvPr/>
          </p:nvSpPr>
          <p:spPr>
            <a:xfrm>
              <a:off x="1533336" y="2940395"/>
              <a:ext cx="440282" cy="5752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b">
              <a:normAutofit fontScale="92500" lnSpcReduction="10000"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9A85EFA-C701-BA47-978E-DC3104D587DE}"/>
                </a:ext>
              </a:extLst>
            </p:cNvPr>
            <p:cNvSpPr/>
            <p:nvPr/>
          </p:nvSpPr>
          <p:spPr>
            <a:xfrm>
              <a:off x="1494956" y="2892295"/>
              <a:ext cx="524156" cy="678624"/>
            </a:xfrm>
            <a:custGeom>
              <a:avLst/>
              <a:gdLst>
                <a:gd name="connsiteX0" fmla="*/ 39556 w 408740"/>
                <a:gd name="connsiteY0" fmla="*/ 451904 h 488545"/>
                <a:gd name="connsiteX1" fmla="*/ 39556 w 408740"/>
                <a:gd name="connsiteY1" fmla="*/ 36641 h 488545"/>
                <a:gd name="connsiteX2" fmla="*/ 204370 w 408740"/>
                <a:gd name="connsiteY2" fmla="*/ 36641 h 488545"/>
                <a:gd name="connsiteX3" fmla="*/ 204370 w 408740"/>
                <a:gd name="connsiteY3" fmla="*/ 164884 h 488545"/>
                <a:gd name="connsiteX4" fmla="*/ 369185 w 408740"/>
                <a:gd name="connsiteY4" fmla="*/ 164884 h 488545"/>
                <a:gd name="connsiteX5" fmla="*/ 369185 w 408740"/>
                <a:gd name="connsiteY5" fmla="*/ 451904 h 488545"/>
                <a:gd name="connsiteX6" fmla="*/ 39556 w 408740"/>
                <a:gd name="connsiteY6" fmla="*/ 451904 h 488545"/>
                <a:gd name="connsiteX7" fmla="*/ 243926 w 408740"/>
                <a:gd name="connsiteY7" fmla="*/ 51908 h 488545"/>
                <a:gd name="connsiteX8" fmla="*/ 326333 w 408740"/>
                <a:gd name="connsiteY8" fmla="*/ 128243 h 488545"/>
                <a:gd name="connsiteX9" fmla="*/ 243926 w 408740"/>
                <a:gd name="connsiteY9" fmla="*/ 128243 h 488545"/>
                <a:gd name="connsiteX10" fmla="*/ 243926 w 408740"/>
                <a:gd name="connsiteY10" fmla="*/ 51908 h 488545"/>
                <a:gd name="connsiteX11" fmla="*/ 243926 w 408740"/>
                <a:gd name="connsiteY11" fmla="*/ 0 h 488545"/>
                <a:gd name="connsiteX12" fmla="*/ 0 w 408740"/>
                <a:gd name="connsiteY12" fmla="*/ 0 h 488545"/>
                <a:gd name="connsiteX13" fmla="*/ 0 w 408740"/>
                <a:gd name="connsiteY13" fmla="*/ 488545 h 488545"/>
                <a:gd name="connsiteX14" fmla="*/ 408740 w 408740"/>
                <a:gd name="connsiteY14" fmla="*/ 488545 h 488545"/>
                <a:gd name="connsiteX15" fmla="*/ 408740 w 408740"/>
                <a:gd name="connsiteY15" fmla="*/ 134350 h 488545"/>
                <a:gd name="connsiteX16" fmla="*/ 243926 w 408740"/>
                <a:gd name="connsiteY16" fmla="*/ 0 h 4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8740" h="488545">
                  <a:moveTo>
                    <a:pt x="39556" y="451904"/>
                  </a:moveTo>
                  <a:lnTo>
                    <a:pt x="39556" y="36641"/>
                  </a:lnTo>
                  <a:lnTo>
                    <a:pt x="204370" y="36641"/>
                  </a:lnTo>
                  <a:lnTo>
                    <a:pt x="204370" y="164884"/>
                  </a:lnTo>
                  <a:lnTo>
                    <a:pt x="369185" y="164884"/>
                  </a:lnTo>
                  <a:lnTo>
                    <a:pt x="369185" y="451904"/>
                  </a:lnTo>
                  <a:lnTo>
                    <a:pt x="39556" y="451904"/>
                  </a:lnTo>
                  <a:close/>
                  <a:moveTo>
                    <a:pt x="243926" y="51908"/>
                  </a:moveTo>
                  <a:lnTo>
                    <a:pt x="326333" y="128243"/>
                  </a:lnTo>
                  <a:lnTo>
                    <a:pt x="243926" y="128243"/>
                  </a:lnTo>
                  <a:lnTo>
                    <a:pt x="243926" y="51908"/>
                  </a:lnTo>
                  <a:close/>
                  <a:moveTo>
                    <a:pt x="243926" y="0"/>
                  </a:moveTo>
                  <a:lnTo>
                    <a:pt x="0" y="0"/>
                  </a:lnTo>
                  <a:lnTo>
                    <a:pt x="0" y="488545"/>
                  </a:lnTo>
                  <a:lnTo>
                    <a:pt x="408740" y="488545"/>
                  </a:lnTo>
                  <a:lnTo>
                    <a:pt x="408740" y="134350"/>
                  </a:lnTo>
                  <a:lnTo>
                    <a:pt x="243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pic>
          <p:nvPicPr>
            <p:cNvPr id="206" name="Graphic 205" descr="Lock">
              <a:extLst>
                <a:ext uri="{FF2B5EF4-FFF2-40B4-BE49-F238E27FC236}">
                  <a16:creationId xmlns:a16="http://schemas.microsoft.com/office/drawing/2014/main" id="{FAACDE1C-C564-8D48-A18B-96ECC6AD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3418" y="3159272"/>
              <a:ext cx="317954" cy="294529"/>
            </a:xfrm>
            <a:prstGeom prst="rect">
              <a:avLst/>
            </a:prstGeom>
          </p:spPr>
        </p:pic>
      </p:grpSp>
      <p:sp>
        <p:nvSpPr>
          <p:cNvPr id="182" name="Google Shape;470;p34">
            <a:extLst>
              <a:ext uri="{FF2B5EF4-FFF2-40B4-BE49-F238E27FC236}">
                <a16:creationId xmlns:a16="http://schemas.microsoft.com/office/drawing/2014/main" id="{35791AB4-3EC3-BAEC-C5D5-68976D444B83}"/>
              </a:ext>
            </a:extLst>
          </p:cNvPr>
          <p:cNvSpPr txBox="1"/>
          <p:nvPr/>
        </p:nvSpPr>
        <p:spPr>
          <a:xfrm>
            <a:off x="10774910" y="6023000"/>
            <a:ext cx="900487" cy="18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Data Center 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B33C225-1723-759A-17A6-93CACA1D54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49512" y="1045172"/>
            <a:ext cx="768941" cy="669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8CA14-849E-D534-2C8B-C3C92D16E820}"/>
              </a:ext>
            </a:extLst>
          </p:cNvPr>
          <p:cNvSpPr txBox="1"/>
          <p:nvPr/>
        </p:nvSpPr>
        <p:spPr>
          <a:xfrm>
            <a:off x="3808916" y="1113897"/>
            <a:ext cx="81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CoPilot</a:t>
            </a:r>
            <a:endParaRPr kumimoji="0" lang="en-US" sz="16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8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2409B-6F11-3C42-B628-67BF0789D7E1}"/>
              </a:ext>
            </a:extLst>
          </p:cNvPr>
          <p:cNvSpPr txBox="1"/>
          <p:nvPr/>
        </p:nvSpPr>
        <p:spPr>
          <a:xfrm>
            <a:off x="364977" y="1498564"/>
            <a:ext cx="633476" cy="72391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endParaRPr lang="en-US" sz="800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C7C48E7-B3C1-CC43-9CB4-344045F7B4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049" y="2030499"/>
            <a:ext cx="137160" cy="13716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7D01318A-9A25-F242-98C8-92243944BF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1575" y="2771530"/>
            <a:ext cx="188869" cy="18886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6AD478F-E9FA-B646-B2D9-4E452531F1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2599" y="2767349"/>
            <a:ext cx="188869" cy="18886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Multicloud</a:t>
            </a:r>
            <a:r>
              <a:rPr lang="en-US"/>
              <a:t> Network Segmentation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2B201-8729-734C-9E55-91C6598BD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7EFA38-82DC-1649-BBFC-C66C62A8304B}"/>
              </a:ext>
            </a:extLst>
          </p:cNvPr>
          <p:cNvSpPr/>
          <p:nvPr/>
        </p:nvSpPr>
        <p:spPr>
          <a:xfrm>
            <a:off x="947008" y="2535161"/>
            <a:ext cx="1459642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C080C3-A32B-EE4A-BE07-7BA79838F63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94643" y="2171648"/>
            <a:ext cx="803668" cy="59839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31A5A392-2583-D04C-8C92-353A8C6A16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876" y="2770046"/>
            <a:ext cx="188869" cy="18886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4D9BF0D-E04C-D74A-B217-6ABEFB3CBC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063" y="2034488"/>
            <a:ext cx="137160" cy="1371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D76CBF-62BD-0941-B3CD-9C8BDB8587B0}"/>
              </a:ext>
            </a:extLst>
          </p:cNvPr>
          <p:cNvSpPr txBox="1"/>
          <p:nvPr/>
        </p:nvSpPr>
        <p:spPr>
          <a:xfrm>
            <a:off x="1592370" y="2617273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OR-Transit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D84F3-0FCB-AD4B-BD46-BCF19699B6B6}"/>
              </a:ext>
            </a:extLst>
          </p:cNvPr>
          <p:cNvSpPr txBox="1"/>
          <p:nvPr/>
        </p:nvSpPr>
        <p:spPr>
          <a:xfrm>
            <a:off x="1632651" y="3004328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10.160.0.0/16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6C0657-4096-0D40-9181-7AC7509FBB9A}"/>
              </a:ext>
            </a:extLst>
          </p:cNvPr>
          <p:cNvSpPr/>
          <p:nvPr/>
        </p:nvSpPr>
        <p:spPr>
          <a:xfrm>
            <a:off x="2995915" y="2531251"/>
            <a:ext cx="1309138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2036007-CB7A-E84C-AE50-11304074DD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886" y="2766136"/>
            <a:ext cx="188869" cy="18886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AD5C08-1BC1-8B4C-B18C-CDF7174EFB31}"/>
              </a:ext>
            </a:extLst>
          </p:cNvPr>
          <p:cNvCxnSpPr>
            <a:cxnSpLocks/>
            <a:stCxn id="37" idx="1"/>
            <a:endCxn id="13" idx="3"/>
          </p:cNvCxnSpPr>
          <p:nvPr/>
        </p:nvCxnSpPr>
        <p:spPr>
          <a:xfrm flipH="1">
            <a:off x="1592745" y="2860571"/>
            <a:ext cx="1851141" cy="391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6D4D07D-1F0F-E943-8A36-199EF9827DAB}"/>
              </a:ext>
            </a:extLst>
          </p:cNvPr>
          <p:cNvSpPr txBox="1"/>
          <p:nvPr/>
        </p:nvSpPr>
        <p:spPr>
          <a:xfrm>
            <a:off x="335323" y="1473100"/>
            <a:ext cx="893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OR-Spoke-1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3F91FB-14BC-1649-842D-01620BB33284}"/>
              </a:ext>
            </a:extLst>
          </p:cNvPr>
          <p:cNvSpPr txBox="1"/>
          <p:nvPr/>
        </p:nvSpPr>
        <p:spPr>
          <a:xfrm>
            <a:off x="3566262" y="2611128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AZSC-Transit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B3E017-EF6D-844E-B26E-24B51EE106A4}"/>
              </a:ext>
            </a:extLst>
          </p:cNvPr>
          <p:cNvSpPr txBox="1"/>
          <p:nvPr/>
        </p:nvSpPr>
        <p:spPr>
          <a:xfrm>
            <a:off x="3451934" y="3007634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172.16.10.0/23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855ECD-5BC7-FA4C-88D8-566665ABC692}"/>
              </a:ext>
            </a:extLst>
          </p:cNvPr>
          <p:cNvSpPr txBox="1"/>
          <p:nvPr/>
        </p:nvSpPr>
        <p:spPr>
          <a:xfrm>
            <a:off x="3664879" y="2757582"/>
            <a:ext cx="616985" cy="2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65020</a:t>
            </a:r>
          </a:p>
        </p:txBody>
      </p:sp>
      <p:grpSp>
        <p:nvGrpSpPr>
          <p:cNvPr id="130" name="Google Shape;468;p34">
            <a:extLst>
              <a:ext uri="{FF2B5EF4-FFF2-40B4-BE49-F238E27FC236}">
                <a16:creationId xmlns:a16="http://schemas.microsoft.com/office/drawing/2014/main" id="{816980A2-FB8A-FB40-B4ED-7F2740423E80}"/>
              </a:ext>
            </a:extLst>
          </p:cNvPr>
          <p:cNvGrpSpPr/>
          <p:nvPr/>
        </p:nvGrpSpPr>
        <p:grpSpPr>
          <a:xfrm>
            <a:off x="999908" y="5234313"/>
            <a:ext cx="936024" cy="909126"/>
            <a:chOff x="5468369" y="5712439"/>
            <a:chExt cx="1088772" cy="1057483"/>
          </a:xfrm>
        </p:grpSpPr>
        <p:pic>
          <p:nvPicPr>
            <p:cNvPr id="131" name="Google Shape;469;p34">
              <a:extLst>
                <a:ext uri="{FF2B5EF4-FFF2-40B4-BE49-F238E27FC236}">
                  <a16:creationId xmlns:a16="http://schemas.microsoft.com/office/drawing/2014/main" id="{5A5592D4-BF77-D541-BA5A-B0B38FAA9738}"/>
                </a:ext>
              </a:extLst>
            </p:cNvPr>
            <p:cNvPicPr preferRelativeResize="0"/>
            <p:nvPr/>
          </p:nvPicPr>
          <p:blipFill rotWithShape="1">
            <a:blip r:embed="rId5" cstate="screen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</p:pic>
        <p:sp>
          <p:nvSpPr>
            <p:cNvPr id="132" name="Google Shape;470;p34">
              <a:extLst>
                <a:ext uri="{FF2B5EF4-FFF2-40B4-BE49-F238E27FC236}">
                  <a16:creationId xmlns:a16="http://schemas.microsoft.com/office/drawing/2014/main" id="{08636B50-69A2-5446-8E69-880D2D102F35}"/>
                </a:ext>
              </a:extLst>
            </p:cNvPr>
            <p:cNvSpPr txBox="1"/>
            <p:nvPr/>
          </p:nvSpPr>
          <p:spPr>
            <a:xfrm>
              <a:off x="5468369" y="6339036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1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etropolis" pitchFamily="2" charset="77"/>
                  <a:ea typeface="Calibri"/>
                  <a:cs typeface="Calibri"/>
                  <a:sym typeface="Calibri"/>
                </a:rPr>
                <a:t>DATA CENTER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cs typeface="Calibri"/>
                  <a:sym typeface="Calibri"/>
                </a:rPr>
                <a:t>10.200.0.0/16</a:t>
              </a: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1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etropolis" pitchFamily="2" charset="77"/>
                  <a:cs typeface="Calibri"/>
                  <a:sym typeface="Calibri"/>
                </a:rPr>
                <a:t>65050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tropolis" pitchFamily="2" charset="77"/>
              </a:endParaRPr>
            </a:p>
          </p:txBody>
        </p:sp>
      </p:grpSp>
      <p:sp>
        <p:nvSpPr>
          <p:cNvPr id="133" name="Freeform 13">
            <a:extLst>
              <a:ext uri="{FF2B5EF4-FFF2-40B4-BE49-F238E27FC236}">
                <a16:creationId xmlns:a16="http://schemas.microsoft.com/office/drawing/2014/main" id="{8507776F-220C-3C45-90A0-46F7598098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6249" y="5154490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02957F">
              <a:lumMod val="75000"/>
            </a:srgbClr>
          </a:solidFill>
          <a:ln>
            <a:solidFill>
              <a:srgbClr val="0070C0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+mj-lt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1FA5F7E-9F11-8446-8974-2CFDEC2A2296}"/>
              </a:ext>
            </a:extLst>
          </p:cNvPr>
          <p:cNvCxnSpPr>
            <a:cxnSpLocks/>
            <a:stCxn id="73" idx="2"/>
            <a:endCxn id="133" idx="0"/>
          </p:cNvCxnSpPr>
          <p:nvPr/>
        </p:nvCxnSpPr>
        <p:spPr>
          <a:xfrm>
            <a:off x="1331246" y="4228581"/>
            <a:ext cx="388" cy="92590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1B83FCB-35B7-D647-A1C9-8B8071C85E2A}"/>
              </a:ext>
            </a:extLst>
          </p:cNvPr>
          <p:cNvSpPr txBox="1"/>
          <p:nvPr/>
        </p:nvSpPr>
        <p:spPr>
          <a:xfrm>
            <a:off x="1267323" y="4954693"/>
            <a:ext cx="509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64701</a:t>
            </a:r>
          </a:p>
        </p:txBody>
      </p:sp>
      <p:sp>
        <p:nvSpPr>
          <p:cNvPr id="72" name="Freeform 13">
            <a:extLst>
              <a:ext uri="{FF2B5EF4-FFF2-40B4-BE49-F238E27FC236}">
                <a16:creationId xmlns:a16="http://schemas.microsoft.com/office/drawing/2014/main" id="{7B15F75C-2DF9-5F4E-8C25-217928C252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94666" y="5154490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02957F">
              <a:lumMod val="75000"/>
            </a:srgbClr>
          </a:solidFill>
          <a:ln>
            <a:solidFill>
              <a:srgbClr val="0070C0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FE6627C8-99E2-6741-934B-F9657703198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968" y="4047677"/>
            <a:ext cx="172555" cy="1809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D8FB3BA-C0BD-834E-9352-4A3229C7C4C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629" y="4047648"/>
            <a:ext cx="172555" cy="180904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BE62B7-65EE-7941-99E9-97642E0161E2}"/>
              </a:ext>
            </a:extLst>
          </p:cNvPr>
          <p:cNvCxnSpPr>
            <a:cxnSpLocks/>
            <a:stCxn id="74" idx="2"/>
            <a:endCxn id="72" idx="0"/>
          </p:cNvCxnSpPr>
          <p:nvPr/>
        </p:nvCxnSpPr>
        <p:spPr>
          <a:xfrm>
            <a:off x="1669907" y="4228552"/>
            <a:ext cx="144" cy="92593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81E3C1-4D68-0D46-8EF0-3E195ADCEDA1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flipH="1">
            <a:off x="1331246" y="2958915"/>
            <a:ext cx="167065" cy="108876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9B0C19-1764-5848-9544-19F0047BFC85}"/>
              </a:ext>
            </a:extLst>
          </p:cNvPr>
          <p:cNvCxnSpPr>
            <a:cxnSpLocks/>
            <a:stCxn id="13" idx="2"/>
            <a:endCxn id="74" idx="0"/>
          </p:cNvCxnSpPr>
          <p:nvPr/>
        </p:nvCxnSpPr>
        <p:spPr>
          <a:xfrm>
            <a:off x="1498311" y="2958915"/>
            <a:ext cx="171596" cy="108873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21B1BB5-FF4E-7D4A-AAF1-DED8EB914A21}"/>
              </a:ext>
            </a:extLst>
          </p:cNvPr>
          <p:cNvGrpSpPr/>
          <p:nvPr/>
        </p:nvGrpSpPr>
        <p:grpSpPr>
          <a:xfrm>
            <a:off x="545879" y="1804521"/>
            <a:ext cx="217344" cy="186384"/>
            <a:chOff x="1723391" y="2432064"/>
            <a:chExt cx="217344" cy="186384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589F7FAC-E307-034C-8FBA-86E168ECA954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552A5D65-5788-DF4D-BB2B-A64F54B539D7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047DCB07-F268-9548-BEF2-A78408A62791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29E6BA15-6BC6-CD4B-85FD-B20BEFE8C346}"/>
              </a:ext>
            </a:extLst>
          </p:cNvPr>
          <p:cNvSpPr txBox="1"/>
          <p:nvPr/>
        </p:nvSpPr>
        <p:spPr>
          <a:xfrm>
            <a:off x="361677" y="1631338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10.150.89.134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6611F5-9BF3-B44C-856F-77037FC8C401}"/>
              </a:ext>
            </a:extLst>
          </p:cNvPr>
          <p:cNvSpPr txBox="1"/>
          <p:nvPr/>
        </p:nvSpPr>
        <p:spPr>
          <a:xfrm>
            <a:off x="1156323" y="1500271"/>
            <a:ext cx="653203" cy="72391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endParaRPr lang="en-US" sz="800"/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B0B13B2D-C744-2748-B1FE-A8F6C10A73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7395" y="2032206"/>
            <a:ext cx="137160" cy="13716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51BC6AF2-4909-F641-9CEC-1E63775F63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7409" y="2036195"/>
            <a:ext cx="137160" cy="13716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5ACE2BF-0CD2-6C42-834C-C6A700FEB551}"/>
              </a:ext>
            </a:extLst>
          </p:cNvPr>
          <p:cNvSpPr txBox="1"/>
          <p:nvPr/>
        </p:nvSpPr>
        <p:spPr>
          <a:xfrm>
            <a:off x="1126668" y="1474807"/>
            <a:ext cx="7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OR-Spoke-3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358F665-B9E5-F54C-B48A-B225E6865F97}"/>
              </a:ext>
            </a:extLst>
          </p:cNvPr>
          <p:cNvGrpSpPr/>
          <p:nvPr/>
        </p:nvGrpSpPr>
        <p:grpSpPr>
          <a:xfrm>
            <a:off x="1337225" y="1806228"/>
            <a:ext cx="217344" cy="186384"/>
            <a:chOff x="1723391" y="2432064"/>
            <a:chExt cx="217344" cy="186384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BDA54E8-0175-354F-A75F-19DF322AA812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5A6FDF3A-9F31-BF4D-917D-B6F845DAE07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2762E21E-01AF-9F49-BFE9-B8236D196BE1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90188C6A-7B50-9E4D-BA2A-202F456E7E54}"/>
              </a:ext>
            </a:extLst>
          </p:cNvPr>
          <p:cNvSpPr txBox="1"/>
          <p:nvPr/>
        </p:nvSpPr>
        <p:spPr>
          <a:xfrm>
            <a:off x="1153023" y="1633045"/>
            <a:ext cx="5886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10.152.24.64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C437172-AD13-9340-BC61-2471DECA7B91}"/>
              </a:ext>
            </a:extLst>
          </p:cNvPr>
          <p:cNvCxnSpPr>
            <a:cxnSpLocks/>
            <a:stCxn id="136" idx="2"/>
            <a:endCxn id="13" idx="0"/>
          </p:cNvCxnSpPr>
          <p:nvPr/>
        </p:nvCxnSpPr>
        <p:spPr>
          <a:xfrm>
            <a:off x="1485989" y="2173355"/>
            <a:ext cx="12322" cy="59669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2CAB48D-FE87-9441-BED5-CB645015EE3D}"/>
              </a:ext>
            </a:extLst>
          </p:cNvPr>
          <p:cNvSpPr txBox="1"/>
          <p:nvPr/>
        </p:nvSpPr>
        <p:spPr>
          <a:xfrm>
            <a:off x="1934963" y="1498564"/>
            <a:ext cx="609517" cy="723918"/>
          </a:xfrm>
          <a:prstGeom prst="rect">
            <a:avLst/>
          </a:prstGeom>
          <a:solidFill>
            <a:srgbClr val="C050FF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endParaRPr lang="en-US" sz="80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4098FEAC-3F92-2047-B1A0-933E20174C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6035" y="2030499"/>
            <a:ext cx="137160" cy="13716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D103B753-7287-2A45-9540-1045AB44C1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049" y="2034488"/>
            <a:ext cx="137160" cy="13716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D60B8DAC-9936-5241-BFE3-819C848CD452}"/>
              </a:ext>
            </a:extLst>
          </p:cNvPr>
          <p:cNvSpPr txBox="1"/>
          <p:nvPr/>
        </p:nvSpPr>
        <p:spPr>
          <a:xfrm>
            <a:off x="1987302" y="1461236"/>
            <a:ext cx="691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OR-SS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54FD9D-579A-4E4F-B516-BCFC53D90806}"/>
              </a:ext>
            </a:extLst>
          </p:cNvPr>
          <p:cNvGrpSpPr/>
          <p:nvPr/>
        </p:nvGrpSpPr>
        <p:grpSpPr>
          <a:xfrm>
            <a:off x="2115865" y="1804521"/>
            <a:ext cx="217344" cy="186384"/>
            <a:chOff x="1723391" y="2432064"/>
            <a:chExt cx="217344" cy="1863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BB89A63E-3C99-D046-ACB3-DB56166BD68A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58BDA615-C1BF-9545-BCAD-8BCB70B96661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14AE3A8F-B0AD-AB4D-AD80-21A4A12818D2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742978B-E1A1-E24A-B1B7-212F03AE2E60}"/>
              </a:ext>
            </a:extLst>
          </p:cNvPr>
          <p:cNvSpPr txBox="1"/>
          <p:nvPr/>
        </p:nvSpPr>
        <p:spPr>
          <a:xfrm>
            <a:off x="1931663" y="1631338"/>
            <a:ext cx="6270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10.154.90.201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6D33A7B-240D-8D47-B7E1-73077EAE42CA}"/>
              </a:ext>
            </a:extLst>
          </p:cNvPr>
          <p:cNvCxnSpPr>
            <a:cxnSpLocks/>
            <a:stCxn id="152" idx="2"/>
            <a:endCxn id="13" idx="0"/>
          </p:cNvCxnSpPr>
          <p:nvPr/>
        </p:nvCxnSpPr>
        <p:spPr>
          <a:xfrm flipH="1">
            <a:off x="1498311" y="2171648"/>
            <a:ext cx="766318" cy="59839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789D388-CA8C-F041-B646-88A5EC3CC907}"/>
              </a:ext>
            </a:extLst>
          </p:cNvPr>
          <p:cNvSpPr txBox="1"/>
          <p:nvPr/>
        </p:nvSpPr>
        <p:spPr>
          <a:xfrm>
            <a:off x="2896345" y="1522573"/>
            <a:ext cx="692218" cy="72391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endParaRPr lang="en-US" sz="800"/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86BCDDDC-B93E-F049-8D1A-D1E3466B1A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7417" y="2054508"/>
            <a:ext cx="137160" cy="137160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0F9B0D9F-28F6-6F47-A759-70010FE870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7431" y="2058497"/>
            <a:ext cx="137160" cy="13716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7EC7AA4B-DA7E-7A48-94B6-C015137115C5}"/>
              </a:ext>
            </a:extLst>
          </p:cNvPr>
          <p:cNvSpPr txBox="1"/>
          <p:nvPr/>
        </p:nvSpPr>
        <p:spPr>
          <a:xfrm>
            <a:off x="2829520" y="1497109"/>
            <a:ext cx="890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AZSC-Spoke-1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715FF9A-3EB9-FF46-A0D8-41FB86EF8A16}"/>
              </a:ext>
            </a:extLst>
          </p:cNvPr>
          <p:cNvGrpSpPr/>
          <p:nvPr/>
        </p:nvGrpSpPr>
        <p:grpSpPr>
          <a:xfrm>
            <a:off x="3077247" y="1828530"/>
            <a:ext cx="217344" cy="186384"/>
            <a:chOff x="1723391" y="2432064"/>
            <a:chExt cx="217344" cy="186384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0813FA24-8F30-A440-BC17-9E43000E30B0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BF6266B6-FB7C-2843-A3B0-6E17418163AA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A0F40CF2-9F1D-1940-9EC7-D5341DC2B1BA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200137F-0F8A-5B4B-B19C-6DFAD5186DDF}"/>
              </a:ext>
            </a:extLst>
          </p:cNvPr>
          <p:cNvSpPr txBox="1"/>
          <p:nvPr/>
        </p:nvSpPr>
        <p:spPr>
          <a:xfrm>
            <a:off x="2895290" y="1662482"/>
            <a:ext cx="5501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172.16.6.20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296E65-FA5B-7248-B6F0-FB734EA9D782}"/>
              </a:ext>
            </a:extLst>
          </p:cNvPr>
          <p:cNvSpPr txBox="1"/>
          <p:nvPr/>
        </p:nvSpPr>
        <p:spPr>
          <a:xfrm>
            <a:off x="3674985" y="1520866"/>
            <a:ext cx="677174" cy="7239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/>
          <a:p>
            <a:endParaRPr lang="en-US" sz="800"/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B95BDDC4-549B-AD45-8C52-648BF684A7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6057" y="2052801"/>
            <a:ext cx="137160" cy="137160"/>
          </a:xfrm>
          <a:prstGeom prst="rect">
            <a:avLst/>
          </a:prstGeom>
        </p:spPr>
      </p:pic>
      <p:pic>
        <p:nvPicPr>
          <p:cNvPr id="173" name="Graphic 172">
            <a:extLst>
              <a:ext uri="{FF2B5EF4-FFF2-40B4-BE49-F238E27FC236}">
                <a16:creationId xmlns:a16="http://schemas.microsoft.com/office/drawing/2014/main" id="{532088DB-ED0B-5244-9641-6503479CB6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6071" y="2056790"/>
            <a:ext cx="137160" cy="137160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346D357-D132-584D-8363-8851E04CE775}"/>
              </a:ext>
            </a:extLst>
          </p:cNvPr>
          <p:cNvGrpSpPr/>
          <p:nvPr/>
        </p:nvGrpSpPr>
        <p:grpSpPr>
          <a:xfrm>
            <a:off x="3855887" y="1826823"/>
            <a:ext cx="217344" cy="186384"/>
            <a:chOff x="1723391" y="2432064"/>
            <a:chExt cx="217344" cy="186384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797B1255-DE3D-964D-BD41-55110A7E4011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82A4706C-2EEA-E346-8DBC-ECF277B823A0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A8751B39-78A7-1740-8DB0-2A06F6CC9039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14F03DD-571B-7344-8A7B-2D7BD7546B3D}"/>
              </a:ext>
            </a:extLst>
          </p:cNvPr>
          <p:cNvSpPr txBox="1"/>
          <p:nvPr/>
        </p:nvSpPr>
        <p:spPr>
          <a:xfrm>
            <a:off x="3673930" y="1660775"/>
            <a:ext cx="5501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172.16.7.20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94E836D-6BF4-1247-8722-F5CB04AE70E4}"/>
              </a:ext>
            </a:extLst>
          </p:cNvPr>
          <p:cNvCxnSpPr>
            <a:cxnSpLocks/>
            <a:stCxn id="163" idx="2"/>
            <a:endCxn id="37" idx="0"/>
          </p:cNvCxnSpPr>
          <p:nvPr/>
        </p:nvCxnSpPr>
        <p:spPr>
          <a:xfrm>
            <a:off x="3226011" y="2195657"/>
            <a:ext cx="312310" cy="57047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98D24BB-2E8B-A344-8884-C5E34611C678}"/>
              </a:ext>
            </a:extLst>
          </p:cNvPr>
          <p:cNvCxnSpPr>
            <a:cxnSpLocks/>
            <a:stCxn id="173" idx="2"/>
            <a:endCxn id="37" idx="0"/>
          </p:cNvCxnSpPr>
          <p:nvPr/>
        </p:nvCxnSpPr>
        <p:spPr>
          <a:xfrm flipH="1">
            <a:off x="3538321" y="2193950"/>
            <a:ext cx="466330" cy="572186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37B2F01-F6B1-3641-8199-FDCBFA507E52}"/>
              </a:ext>
            </a:extLst>
          </p:cNvPr>
          <p:cNvSpPr txBox="1"/>
          <p:nvPr/>
        </p:nvSpPr>
        <p:spPr>
          <a:xfrm>
            <a:off x="3593782" y="1494886"/>
            <a:ext cx="900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AZSC-Spoke-2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C30E81A-A54A-F042-8A45-765AAC54C0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8736" y="756983"/>
            <a:ext cx="25464" cy="1457698"/>
          </a:xfrm>
          <a:prstGeom prst="bentConnector3">
            <a:avLst>
              <a:gd name="adj1" fmla="val -1421418"/>
            </a:avLst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652041F-ED5E-7848-9FA0-A765B6ABE7D8}"/>
              </a:ext>
            </a:extLst>
          </p:cNvPr>
          <p:cNvCxnSpPr>
            <a:cxnSpLocks/>
            <a:stCxn id="131" idx="1"/>
            <a:endCxn id="128" idx="1"/>
          </p:cNvCxnSpPr>
          <p:nvPr/>
        </p:nvCxnSpPr>
        <p:spPr>
          <a:xfrm rot="10800000">
            <a:off x="361678" y="1723671"/>
            <a:ext cx="855871" cy="3771084"/>
          </a:xfrm>
          <a:prstGeom prst="bentConnector3">
            <a:avLst>
              <a:gd name="adj1" fmla="val 126710"/>
            </a:avLst>
          </a:prstGeom>
          <a:ln w="12700">
            <a:solidFill>
              <a:schemeClr val="accent2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236EC158-FD0F-7A4C-9722-8878717D753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957" y="2070712"/>
            <a:ext cx="205380" cy="205380"/>
          </a:xfrm>
          <a:prstGeom prst="rect">
            <a:avLst/>
          </a:prstGeom>
          <a:noFill/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701DE642-7C76-A84C-9BAB-A854175C567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203" y="3005124"/>
            <a:ext cx="205380" cy="205380"/>
          </a:xfrm>
          <a:prstGeom prst="rect">
            <a:avLst/>
          </a:prstGeom>
          <a:noFill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86296B9A-8250-934F-9C98-A48BFE1827D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74" y="2069005"/>
            <a:ext cx="205380" cy="205380"/>
          </a:xfrm>
          <a:prstGeom prst="rect">
            <a:avLst/>
          </a:prstGeom>
          <a:noFill/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845C4728-B326-6B42-A277-601F56D1317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17" y="2077918"/>
            <a:ext cx="196619" cy="128349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7C9D5323-223F-404E-977C-1D56DED18A3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55" y="2076272"/>
            <a:ext cx="196619" cy="128349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912F51C-EEFD-DD4E-9C74-3E36718A67F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499" y="3037391"/>
            <a:ext cx="196619" cy="128349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3883982D-B54B-9447-B602-24DFE433108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736" y="2076272"/>
            <a:ext cx="196619" cy="128349"/>
          </a:xfrm>
          <a:prstGeom prst="rect">
            <a:avLst/>
          </a:prstGeom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07C579C-0EF0-DC47-92B1-C85706E5F6DB}"/>
              </a:ext>
            </a:extLst>
          </p:cNvPr>
          <p:cNvGrpSpPr/>
          <p:nvPr/>
        </p:nvGrpSpPr>
        <p:grpSpPr>
          <a:xfrm>
            <a:off x="42040" y="3394487"/>
            <a:ext cx="196336" cy="217588"/>
            <a:chOff x="1494956" y="2892295"/>
            <a:chExt cx="524156" cy="678624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5E301A7-07A1-D544-B69B-95A2C50BDB78}"/>
                </a:ext>
              </a:extLst>
            </p:cNvPr>
            <p:cNvSpPr/>
            <p:nvPr/>
          </p:nvSpPr>
          <p:spPr>
            <a:xfrm>
              <a:off x="1533336" y="2940395"/>
              <a:ext cx="440282" cy="575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anchor="b">
              <a:normAutofit fontScale="47500" lnSpcReduction="20000"/>
            </a:bodyPr>
            <a:lstStyle/>
            <a:p>
              <a:pPr algn="ctr"/>
              <a:endParaRPr lang="en-US" sz="1400">
                <a:latin typeface="+mj-lt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7027D850-0479-C34A-81DB-807AA30265E5}"/>
                </a:ext>
              </a:extLst>
            </p:cNvPr>
            <p:cNvSpPr/>
            <p:nvPr/>
          </p:nvSpPr>
          <p:spPr>
            <a:xfrm>
              <a:off x="1494956" y="2892295"/>
              <a:ext cx="524156" cy="678624"/>
            </a:xfrm>
            <a:custGeom>
              <a:avLst/>
              <a:gdLst>
                <a:gd name="connsiteX0" fmla="*/ 39556 w 408740"/>
                <a:gd name="connsiteY0" fmla="*/ 451904 h 488545"/>
                <a:gd name="connsiteX1" fmla="*/ 39556 w 408740"/>
                <a:gd name="connsiteY1" fmla="*/ 36641 h 488545"/>
                <a:gd name="connsiteX2" fmla="*/ 204370 w 408740"/>
                <a:gd name="connsiteY2" fmla="*/ 36641 h 488545"/>
                <a:gd name="connsiteX3" fmla="*/ 204370 w 408740"/>
                <a:gd name="connsiteY3" fmla="*/ 164884 h 488545"/>
                <a:gd name="connsiteX4" fmla="*/ 369185 w 408740"/>
                <a:gd name="connsiteY4" fmla="*/ 164884 h 488545"/>
                <a:gd name="connsiteX5" fmla="*/ 369185 w 408740"/>
                <a:gd name="connsiteY5" fmla="*/ 451904 h 488545"/>
                <a:gd name="connsiteX6" fmla="*/ 39556 w 408740"/>
                <a:gd name="connsiteY6" fmla="*/ 451904 h 488545"/>
                <a:gd name="connsiteX7" fmla="*/ 243926 w 408740"/>
                <a:gd name="connsiteY7" fmla="*/ 51908 h 488545"/>
                <a:gd name="connsiteX8" fmla="*/ 326333 w 408740"/>
                <a:gd name="connsiteY8" fmla="*/ 128243 h 488545"/>
                <a:gd name="connsiteX9" fmla="*/ 243926 w 408740"/>
                <a:gd name="connsiteY9" fmla="*/ 128243 h 488545"/>
                <a:gd name="connsiteX10" fmla="*/ 243926 w 408740"/>
                <a:gd name="connsiteY10" fmla="*/ 51908 h 488545"/>
                <a:gd name="connsiteX11" fmla="*/ 243926 w 408740"/>
                <a:gd name="connsiteY11" fmla="*/ 0 h 488545"/>
                <a:gd name="connsiteX12" fmla="*/ 0 w 408740"/>
                <a:gd name="connsiteY12" fmla="*/ 0 h 488545"/>
                <a:gd name="connsiteX13" fmla="*/ 0 w 408740"/>
                <a:gd name="connsiteY13" fmla="*/ 488545 h 488545"/>
                <a:gd name="connsiteX14" fmla="*/ 408740 w 408740"/>
                <a:gd name="connsiteY14" fmla="*/ 488545 h 488545"/>
                <a:gd name="connsiteX15" fmla="*/ 408740 w 408740"/>
                <a:gd name="connsiteY15" fmla="*/ 134350 h 488545"/>
                <a:gd name="connsiteX16" fmla="*/ 243926 w 408740"/>
                <a:gd name="connsiteY16" fmla="*/ 0 h 4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8740" h="488545">
                  <a:moveTo>
                    <a:pt x="39556" y="451904"/>
                  </a:moveTo>
                  <a:lnTo>
                    <a:pt x="39556" y="36641"/>
                  </a:lnTo>
                  <a:lnTo>
                    <a:pt x="204370" y="36641"/>
                  </a:lnTo>
                  <a:lnTo>
                    <a:pt x="204370" y="164884"/>
                  </a:lnTo>
                  <a:lnTo>
                    <a:pt x="369185" y="164884"/>
                  </a:lnTo>
                  <a:lnTo>
                    <a:pt x="369185" y="451904"/>
                  </a:lnTo>
                  <a:lnTo>
                    <a:pt x="39556" y="451904"/>
                  </a:lnTo>
                  <a:close/>
                  <a:moveTo>
                    <a:pt x="243926" y="51908"/>
                  </a:moveTo>
                  <a:lnTo>
                    <a:pt x="326333" y="128243"/>
                  </a:lnTo>
                  <a:lnTo>
                    <a:pt x="243926" y="128243"/>
                  </a:lnTo>
                  <a:lnTo>
                    <a:pt x="243926" y="51908"/>
                  </a:lnTo>
                  <a:close/>
                  <a:moveTo>
                    <a:pt x="243926" y="0"/>
                  </a:moveTo>
                  <a:lnTo>
                    <a:pt x="0" y="0"/>
                  </a:lnTo>
                  <a:lnTo>
                    <a:pt x="0" y="488545"/>
                  </a:lnTo>
                  <a:lnTo>
                    <a:pt x="408740" y="488545"/>
                  </a:lnTo>
                  <a:lnTo>
                    <a:pt x="408740" y="134350"/>
                  </a:lnTo>
                  <a:lnTo>
                    <a:pt x="243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/>
            </a:p>
          </p:txBody>
        </p:sp>
        <p:pic>
          <p:nvPicPr>
            <p:cNvPr id="207" name="Graphic 206" descr="Lock">
              <a:extLst>
                <a:ext uri="{FF2B5EF4-FFF2-40B4-BE49-F238E27FC236}">
                  <a16:creationId xmlns:a16="http://schemas.microsoft.com/office/drawing/2014/main" id="{D4DE39E4-1E59-3D4B-99E8-7E1F14F2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83418" y="3159272"/>
              <a:ext cx="317954" cy="294529"/>
            </a:xfrm>
            <a:prstGeom prst="rect">
              <a:avLst/>
            </a:prstGeom>
          </p:spPr>
        </p:pic>
      </p:grp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BB6BD67C-ACB1-E247-8293-6EB57E8FF6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75389" y="1126239"/>
            <a:ext cx="23757" cy="726786"/>
          </a:xfrm>
          <a:prstGeom prst="bentConnector3">
            <a:avLst>
              <a:gd name="adj1" fmla="val -962243"/>
            </a:avLst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7C5284-2F2E-144B-A428-7ED34007164D}"/>
              </a:ext>
            </a:extLst>
          </p:cNvPr>
          <p:cNvCxnSpPr>
            <a:cxnSpLocks/>
          </p:cNvCxnSpPr>
          <p:nvPr/>
        </p:nvCxnSpPr>
        <p:spPr>
          <a:xfrm flipV="1">
            <a:off x="1207580" y="2939284"/>
            <a:ext cx="143743" cy="83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C055D4-574B-CA4E-A1F0-3FD598C8B2A3}"/>
              </a:ext>
            </a:extLst>
          </p:cNvPr>
          <p:cNvGrpSpPr/>
          <p:nvPr/>
        </p:nvGrpSpPr>
        <p:grpSpPr>
          <a:xfrm>
            <a:off x="1154215" y="2970562"/>
            <a:ext cx="223041" cy="174691"/>
            <a:chOff x="5286703" y="2207172"/>
            <a:chExt cx="1596900" cy="1250731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4615C7-A4DD-9F48-919B-D3A99F9D699A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66A9F33-9F00-9145-897B-CFC6429B7EA9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9586A7-DF1C-8F43-B400-6EA7730774DD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A7C1468-75BF-EA48-9739-6744F5A0FE08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54A0AC32-C6A9-FF4E-8B30-502053E76A84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6AF1380-36D1-5B47-8A76-BA31DEF4122F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B6F4292-B696-4A4B-9D6A-D89F0856CB83}"/>
              </a:ext>
            </a:extLst>
          </p:cNvPr>
          <p:cNvCxnSpPr>
            <a:cxnSpLocks/>
          </p:cNvCxnSpPr>
          <p:nvPr/>
        </p:nvCxnSpPr>
        <p:spPr>
          <a:xfrm flipV="1">
            <a:off x="3365368" y="2928813"/>
            <a:ext cx="143743" cy="83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FA88FC-D542-774E-9F64-B802BB1AF3E9}"/>
              </a:ext>
            </a:extLst>
          </p:cNvPr>
          <p:cNvGrpSpPr/>
          <p:nvPr/>
        </p:nvGrpSpPr>
        <p:grpSpPr>
          <a:xfrm>
            <a:off x="3280813" y="2981032"/>
            <a:ext cx="223041" cy="174691"/>
            <a:chOff x="5286703" y="2207172"/>
            <a:chExt cx="1596900" cy="1250731"/>
          </a:xfrm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6E5A5B0-CF22-E143-AF04-513AB4FFD56E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77766 w 924911"/>
                <a:gd name="connsiteY19" fmla="*/ 451945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04194 w 924911"/>
                <a:gd name="connsiteY20" fmla="*/ 599090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620111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20718 w 924911"/>
                <a:gd name="connsiteY36" fmla="*/ 451945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191457 w 924911"/>
                <a:gd name="connsiteY36" fmla="*/ 550700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AB2896D-21E4-874B-BCB8-D4C681A52883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68EE1B9-E501-9C43-AD31-D544F23240B3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A2D07E-CE52-D144-8D8D-2B39E8AAB311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96AA061-8C6D-D24F-A185-863682C06583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48C6C0DE-49A9-5740-8182-997C8C3C488A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1351">
                <a:solidFill>
                  <a:prstClr val="white"/>
                </a:solidFill>
                <a:latin typeface="Open Sans"/>
              </a:endParaRPr>
            </a:p>
          </p:txBody>
        </p:sp>
      </p:grpSp>
      <p:pic>
        <p:nvPicPr>
          <p:cNvPr id="125" name="Google Shape;466;p34">
            <a:extLst>
              <a:ext uri="{FF2B5EF4-FFF2-40B4-BE49-F238E27FC236}">
                <a16:creationId xmlns:a16="http://schemas.microsoft.com/office/drawing/2014/main" id="{93E04E86-B98D-C049-9D24-BD185C7AF62E}"/>
              </a:ext>
            </a:extLst>
          </p:cNvPr>
          <p:cNvPicPr preferRelativeResize="0"/>
          <p:nvPr/>
        </p:nvPicPr>
        <p:blipFill rotWithShape="1">
          <a:blip r:embed="rId1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4158" y="5397309"/>
            <a:ext cx="480136" cy="4001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</p:pic>
      <p:sp>
        <p:nvSpPr>
          <p:cNvPr id="126" name="Freeform 13">
            <a:extLst>
              <a:ext uri="{FF2B5EF4-FFF2-40B4-BE49-F238E27FC236}">
                <a16:creationId xmlns:a16="http://schemas.microsoft.com/office/drawing/2014/main" id="{FC7D2FFC-1856-5748-909E-8A257E88C0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69649" y="5400045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02957F">
              <a:lumMod val="75000"/>
            </a:srgbClr>
          </a:solidFill>
          <a:ln>
            <a:solidFill>
              <a:srgbClr val="0070C0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70">
              <a:defRPr/>
            </a:pP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pic>
        <p:nvPicPr>
          <p:cNvPr id="134" name="Google Shape;466;p34">
            <a:extLst>
              <a:ext uri="{FF2B5EF4-FFF2-40B4-BE49-F238E27FC236}">
                <a16:creationId xmlns:a16="http://schemas.microsoft.com/office/drawing/2014/main" id="{DE85AB0C-6C2E-F547-BA26-15470E3B0B9C}"/>
              </a:ext>
            </a:extLst>
          </p:cNvPr>
          <p:cNvPicPr preferRelativeResize="0"/>
          <p:nvPr/>
        </p:nvPicPr>
        <p:blipFill rotWithShape="1">
          <a:blip r:embed="rId1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209" y="5361287"/>
            <a:ext cx="480136" cy="400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sp>
        <p:nvSpPr>
          <p:cNvPr id="138" name="Freeform 13">
            <a:extLst>
              <a:ext uri="{FF2B5EF4-FFF2-40B4-BE49-F238E27FC236}">
                <a16:creationId xmlns:a16="http://schemas.microsoft.com/office/drawing/2014/main" id="{C40AB806-B900-E64E-A6F3-2C6CB3B01D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70700" y="5364023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02957F">
              <a:lumMod val="75000"/>
            </a:srgbClr>
          </a:solidFill>
          <a:ln>
            <a:solidFill>
              <a:srgbClr val="0070C0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70">
              <a:defRPr/>
            </a:pP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171206F-D72B-8E49-A741-9CDD9536DB6A}"/>
              </a:ext>
            </a:extLst>
          </p:cNvPr>
          <p:cNvCxnSpPr>
            <a:cxnSpLocks/>
            <a:stCxn id="13" idx="2"/>
            <a:endCxn id="125" idx="0"/>
          </p:cNvCxnSpPr>
          <p:nvPr/>
        </p:nvCxnSpPr>
        <p:spPr>
          <a:xfrm>
            <a:off x="1498311" y="2958915"/>
            <a:ext cx="1555915" cy="243839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0EC4B4-21A0-B548-A48E-A1D1972C0660}"/>
              </a:ext>
            </a:extLst>
          </p:cNvPr>
          <p:cNvCxnSpPr>
            <a:cxnSpLocks/>
            <a:stCxn id="13" idx="2"/>
            <a:endCxn id="134" idx="0"/>
          </p:cNvCxnSpPr>
          <p:nvPr/>
        </p:nvCxnSpPr>
        <p:spPr>
          <a:xfrm>
            <a:off x="1498311" y="2958915"/>
            <a:ext cx="2556966" cy="240237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Google Shape;470;p34">
            <a:extLst>
              <a:ext uri="{FF2B5EF4-FFF2-40B4-BE49-F238E27FC236}">
                <a16:creationId xmlns:a16="http://schemas.microsoft.com/office/drawing/2014/main" id="{17CFF2A2-DC78-7A4D-9C29-E1FA1F8E24F9}"/>
              </a:ext>
            </a:extLst>
          </p:cNvPr>
          <p:cNvSpPr txBox="1"/>
          <p:nvPr/>
        </p:nvSpPr>
        <p:spPr>
          <a:xfrm>
            <a:off x="2577021" y="5797424"/>
            <a:ext cx="936024" cy="37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1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  <a:cs typeface="Calibri"/>
                <a:sym typeface="Calibri"/>
              </a:rPr>
              <a:t>Partner-1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Metropolis" pitchFamily="2" charset="77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tropolis" pitchFamily="2" charset="77"/>
                <a:ea typeface="Calibri"/>
                <a:cs typeface="Calibri"/>
                <a:sym typeface="Calibri"/>
              </a:rPr>
              <a:t>10.201.0.0/16</a:t>
            </a:r>
          </a:p>
        </p:txBody>
      </p:sp>
      <p:sp>
        <p:nvSpPr>
          <p:cNvPr id="154" name="Google Shape;470;p34">
            <a:extLst>
              <a:ext uri="{FF2B5EF4-FFF2-40B4-BE49-F238E27FC236}">
                <a16:creationId xmlns:a16="http://schemas.microsoft.com/office/drawing/2014/main" id="{660D9FAB-2BDB-8F42-88FD-F04B719795B9}"/>
              </a:ext>
            </a:extLst>
          </p:cNvPr>
          <p:cNvSpPr txBox="1"/>
          <p:nvPr/>
        </p:nvSpPr>
        <p:spPr>
          <a:xfrm>
            <a:off x="3578072" y="5797424"/>
            <a:ext cx="936024" cy="37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1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  <a:cs typeface="Calibri"/>
                <a:sym typeface="Calibri"/>
              </a:rPr>
              <a:t>Partner-2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Metropolis" pitchFamily="2" charset="77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1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tropolis" pitchFamily="2" charset="77"/>
                <a:ea typeface="Calibri"/>
                <a:cs typeface="Calibri"/>
                <a:sym typeface="Calibri"/>
              </a:rPr>
              <a:t>10.202.0.0/16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F9A8D19D-FDD6-F648-91A8-1346E11ED91C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6754" y="1876298"/>
            <a:ext cx="6483118" cy="1180800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0C6DB2DE-C4D6-D242-BE9B-413A04674599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075" y="3344715"/>
            <a:ext cx="6295327" cy="31922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7C7764BE-8AEF-DC42-A699-1610F68DA88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1765"/>
          <a:stretch/>
        </p:blipFill>
        <p:spPr>
          <a:xfrm>
            <a:off x="4786689" y="3693342"/>
            <a:ext cx="6403524" cy="109533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33119B5-6099-6046-8A17-D72964C69391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101" y="3044215"/>
            <a:ext cx="6362645" cy="35640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A0AACDED-0309-2D4B-BE6B-7B1E3BB6BCF3}"/>
              </a:ext>
            </a:extLst>
          </p:cNvPr>
          <p:cNvSpPr txBox="1"/>
          <p:nvPr/>
        </p:nvSpPr>
        <p:spPr>
          <a:xfrm>
            <a:off x="11120744" y="2773806"/>
            <a:ext cx="78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C050FF"/>
                </a:solidFill>
              </a:rPr>
              <a:t>Purple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F2971D-80A2-7B47-AA0B-BE0046EB3B17}"/>
              </a:ext>
            </a:extLst>
          </p:cNvPr>
          <p:cNvSpPr txBox="1"/>
          <p:nvPr/>
        </p:nvSpPr>
        <p:spPr>
          <a:xfrm>
            <a:off x="11117341" y="3413405"/>
            <a:ext cx="102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C000"/>
                </a:solidFill>
              </a:rPr>
              <a:t>Yellow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303F75E-93D4-0E46-B0ED-759EC6A5B12D}"/>
              </a:ext>
            </a:extLst>
          </p:cNvPr>
          <p:cNvSpPr txBox="1"/>
          <p:nvPr/>
        </p:nvSpPr>
        <p:spPr>
          <a:xfrm>
            <a:off x="11117341" y="3751557"/>
            <a:ext cx="97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Local-Blue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2B6AAAF-CEA6-6F4A-B981-5A799A2338C1}"/>
              </a:ext>
            </a:extLst>
          </p:cNvPr>
          <p:cNvSpPr txBox="1"/>
          <p:nvPr/>
        </p:nvSpPr>
        <p:spPr>
          <a:xfrm>
            <a:off x="11103640" y="3107572"/>
            <a:ext cx="1143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Remote-Blue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9A9D624-66B3-414A-BA64-1EAE29B2E10F}"/>
              </a:ext>
            </a:extLst>
          </p:cNvPr>
          <p:cNvSpPr txBox="1"/>
          <p:nvPr/>
        </p:nvSpPr>
        <p:spPr>
          <a:xfrm>
            <a:off x="927939" y="2762260"/>
            <a:ext cx="553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65013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8F683AD-36A2-6ED5-60A2-E8FECAD73B47}"/>
              </a:ext>
            </a:extLst>
          </p:cNvPr>
          <p:cNvGrpSpPr/>
          <p:nvPr/>
        </p:nvGrpSpPr>
        <p:grpSpPr>
          <a:xfrm>
            <a:off x="1131854" y="985329"/>
            <a:ext cx="196336" cy="217588"/>
            <a:chOff x="1494956" y="2892295"/>
            <a:chExt cx="524156" cy="678624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9C23716-A031-B098-0EBA-C11E6306AF2F}"/>
                </a:ext>
              </a:extLst>
            </p:cNvPr>
            <p:cNvSpPr/>
            <p:nvPr/>
          </p:nvSpPr>
          <p:spPr>
            <a:xfrm>
              <a:off x="1533336" y="2940395"/>
              <a:ext cx="440282" cy="5752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none" anchor="b">
              <a:normAutofit fontScale="40000" lnSpcReduction="20000"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 209">
              <a:extLst>
                <a:ext uri="{FF2B5EF4-FFF2-40B4-BE49-F238E27FC236}">
                  <a16:creationId xmlns:a16="http://schemas.microsoft.com/office/drawing/2014/main" id="{C2F1E19D-436E-915A-8A3A-BBB13D642972}"/>
                </a:ext>
              </a:extLst>
            </p:cNvPr>
            <p:cNvSpPr/>
            <p:nvPr/>
          </p:nvSpPr>
          <p:spPr>
            <a:xfrm>
              <a:off x="1494956" y="2892295"/>
              <a:ext cx="524156" cy="678624"/>
            </a:xfrm>
            <a:custGeom>
              <a:avLst/>
              <a:gdLst>
                <a:gd name="connsiteX0" fmla="*/ 39556 w 408740"/>
                <a:gd name="connsiteY0" fmla="*/ 451904 h 488545"/>
                <a:gd name="connsiteX1" fmla="*/ 39556 w 408740"/>
                <a:gd name="connsiteY1" fmla="*/ 36641 h 488545"/>
                <a:gd name="connsiteX2" fmla="*/ 204370 w 408740"/>
                <a:gd name="connsiteY2" fmla="*/ 36641 h 488545"/>
                <a:gd name="connsiteX3" fmla="*/ 204370 w 408740"/>
                <a:gd name="connsiteY3" fmla="*/ 164884 h 488545"/>
                <a:gd name="connsiteX4" fmla="*/ 369185 w 408740"/>
                <a:gd name="connsiteY4" fmla="*/ 164884 h 488545"/>
                <a:gd name="connsiteX5" fmla="*/ 369185 w 408740"/>
                <a:gd name="connsiteY5" fmla="*/ 451904 h 488545"/>
                <a:gd name="connsiteX6" fmla="*/ 39556 w 408740"/>
                <a:gd name="connsiteY6" fmla="*/ 451904 h 488545"/>
                <a:gd name="connsiteX7" fmla="*/ 243926 w 408740"/>
                <a:gd name="connsiteY7" fmla="*/ 51908 h 488545"/>
                <a:gd name="connsiteX8" fmla="*/ 326333 w 408740"/>
                <a:gd name="connsiteY8" fmla="*/ 128243 h 488545"/>
                <a:gd name="connsiteX9" fmla="*/ 243926 w 408740"/>
                <a:gd name="connsiteY9" fmla="*/ 128243 h 488545"/>
                <a:gd name="connsiteX10" fmla="*/ 243926 w 408740"/>
                <a:gd name="connsiteY10" fmla="*/ 51908 h 488545"/>
                <a:gd name="connsiteX11" fmla="*/ 243926 w 408740"/>
                <a:gd name="connsiteY11" fmla="*/ 0 h 488545"/>
                <a:gd name="connsiteX12" fmla="*/ 0 w 408740"/>
                <a:gd name="connsiteY12" fmla="*/ 0 h 488545"/>
                <a:gd name="connsiteX13" fmla="*/ 0 w 408740"/>
                <a:gd name="connsiteY13" fmla="*/ 488545 h 488545"/>
                <a:gd name="connsiteX14" fmla="*/ 408740 w 408740"/>
                <a:gd name="connsiteY14" fmla="*/ 488545 h 488545"/>
                <a:gd name="connsiteX15" fmla="*/ 408740 w 408740"/>
                <a:gd name="connsiteY15" fmla="*/ 134350 h 488545"/>
                <a:gd name="connsiteX16" fmla="*/ 243926 w 408740"/>
                <a:gd name="connsiteY16" fmla="*/ 0 h 4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8740" h="488545">
                  <a:moveTo>
                    <a:pt x="39556" y="451904"/>
                  </a:moveTo>
                  <a:lnTo>
                    <a:pt x="39556" y="36641"/>
                  </a:lnTo>
                  <a:lnTo>
                    <a:pt x="204370" y="36641"/>
                  </a:lnTo>
                  <a:lnTo>
                    <a:pt x="204370" y="164884"/>
                  </a:lnTo>
                  <a:lnTo>
                    <a:pt x="369185" y="164884"/>
                  </a:lnTo>
                  <a:lnTo>
                    <a:pt x="369185" y="451904"/>
                  </a:lnTo>
                  <a:lnTo>
                    <a:pt x="39556" y="451904"/>
                  </a:lnTo>
                  <a:close/>
                  <a:moveTo>
                    <a:pt x="243926" y="51908"/>
                  </a:moveTo>
                  <a:lnTo>
                    <a:pt x="326333" y="128243"/>
                  </a:lnTo>
                  <a:lnTo>
                    <a:pt x="243926" y="128243"/>
                  </a:lnTo>
                  <a:lnTo>
                    <a:pt x="243926" y="51908"/>
                  </a:lnTo>
                  <a:close/>
                  <a:moveTo>
                    <a:pt x="243926" y="0"/>
                  </a:moveTo>
                  <a:lnTo>
                    <a:pt x="0" y="0"/>
                  </a:lnTo>
                  <a:lnTo>
                    <a:pt x="0" y="488545"/>
                  </a:lnTo>
                  <a:lnTo>
                    <a:pt x="408740" y="488545"/>
                  </a:lnTo>
                  <a:lnTo>
                    <a:pt x="408740" y="134350"/>
                  </a:lnTo>
                  <a:lnTo>
                    <a:pt x="243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4" name="Graphic 193" descr="Lock">
              <a:extLst>
                <a:ext uri="{FF2B5EF4-FFF2-40B4-BE49-F238E27FC236}">
                  <a16:creationId xmlns:a16="http://schemas.microsoft.com/office/drawing/2014/main" id="{CEB49560-8289-E136-39A6-D1DD0B83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83418" y="3159272"/>
              <a:ext cx="317954" cy="294529"/>
            </a:xfrm>
            <a:prstGeom prst="rect">
              <a:avLst/>
            </a:prstGeom>
          </p:spPr>
        </p:pic>
      </p:grpSp>
      <p:cxnSp>
        <p:nvCxnSpPr>
          <p:cNvPr id="3" name="Elbow Connector 48">
            <a:extLst>
              <a:ext uri="{FF2B5EF4-FFF2-40B4-BE49-F238E27FC236}">
                <a16:creationId xmlns:a16="http://schemas.microsoft.com/office/drawing/2014/main" id="{A09CE3E8-8DBB-3937-3E42-7DF7DE5B736C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2246560" y="1111497"/>
            <a:ext cx="1028422" cy="385612"/>
          </a:xfrm>
          <a:prstGeom prst="bentConnector2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54522F3-81F7-E44F-9520-01CF274EDC4F}"/>
              </a:ext>
            </a:extLst>
          </p:cNvPr>
          <p:cNvGrpSpPr/>
          <p:nvPr/>
        </p:nvGrpSpPr>
        <p:grpSpPr>
          <a:xfrm>
            <a:off x="1691508" y="1163988"/>
            <a:ext cx="196336" cy="217588"/>
            <a:chOff x="1494956" y="2892295"/>
            <a:chExt cx="524156" cy="67862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C1A5199-15D5-5849-9066-C0C69731B48A}"/>
                </a:ext>
              </a:extLst>
            </p:cNvPr>
            <p:cNvSpPr/>
            <p:nvPr/>
          </p:nvSpPr>
          <p:spPr>
            <a:xfrm>
              <a:off x="1533336" y="2940395"/>
              <a:ext cx="440282" cy="5752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none" anchor="b">
              <a:normAutofit fontScale="47500" lnSpcReduction="20000"/>
            </a:bodyPr>
            <a:lstStyle/>
            <a:p>
              <a:pPr algn="ctr"/>
              <a:endParaRPr lang="en-US" sz="1400">
                <a:latin typeface="+mj-lt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48191C65-DBDB-1940-99F7-3EC5D6EE82CB}"/>
                </a:ext>
              </a:extLst>
            </p:cNvPr>
            <p:cNvSpPr/>
            <p:nvPr/>
          </p:nvSpPr>
          <p:spPr>
            <a:xfrm>
              <a:off x="1494956" y="2892295"/>
              <a:ext cx="524156" cy="678624"/>
            </a:xfrm>
            <a:custGeom>
              <a:avLst/>
              <a:gdLst>
                <a:gd name="connsiteX0" fmla="*/ 39556 w 408740"/>
                <a:gd name="connsiteY0" fmla="*/ 451904 h 488545"/>
                <a:gd name="connsiteX1" fmla="*/ 39556 w 408740"/>
                <a:gd name="connsiteY1" fmla="*/ 36641 h 488545"/>
                <a:gd name="connsiteX2" fmla="*/ 204370 w 408740"/>
                <a:gd name="connsiteY2" fmla="*/ 36641 h 488545"/>
                <a:gd name="connsiteX3" fmla="*/ 204370 w 408740"/>
                <a:gd name="connsiteY3" fmla="*/ 164884 h 488545"/>
                <a:gd name="connsiteX4" fmla="*/ 369185 w 408740"/>
                <a:gd name="connsiteY4" fmla="*/ 164884 h 488545"/>
                <a:gd name="connsiteX5" fmla="*/ 369185 w 408740"/>
                <a:gd name="connsiteY5" fmla="*/ 451904 h 488545"/>
                <a:gd name="connsiteX6" fmla="*/ 39556 w 408740"/>
                <a:gd name="connsiteY6" fmla="*/ 451904 h 488545"/>
                <a:gd name="connsiteX7" fmla="*/ 243926 w 408740"/>
                <a:gd name="connsiteY7" fmla="*/ 51908 h 488545"/>
                <a:gd name="connsiteX8" fmla="*/ 326333 w 408740"/>
                <a:gd name="connsiteY8" fmla="*/ 128243 h 488545"/>
                <a:gd name="connsiteX9" fmla="*/ 243926 w 408740"/>
                <a:gd name="connsiteY9" fmla="*/ 128243 h 488545"/>
                <a:gd name="connsiteX10" fmla="*/ 243926 w 408740"/>
                <a:gd name="connsiteY10" fmla="*/ 51908 h 488545"/>
                <a:gd name="connsiteX11" fmla="*/ 243926 w 408740"/>
                <a:gd name="connsiteY11" fmla="*/ 0 h 488545"/>
                <a:gd name="connsiteX12" fmla="*/ 0 w 408740"/>
                <a:gd name="connsiteY12" fmla="*/ 0 h 488545"/>
                <a:gd name="connsiteX13" fmla="*/ 0 w 408740"/>
                <a:gd name="connsiteY13" fmla="*/ 488545 h 488545"/>
                <a:gd name="connsiteX14" fmla="*/ 408740 w 408740"/>
                <a:gd name="connsiteY14" fmla="*/ 488545 h 488545"/>
                <a:gd name="connsiteX15" fmla="*/ 408740 w 408740"/>
                <a:gd name="connsiteY15" fmla="*/ 134350 h 488545"/>
                <a:gd name="connsiteX16" fmla="*/ 243926 w 408740"/>
                <a:gd name="connsiteY16" fmla="*/ 0 h 4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8740" h="488545">
                  <a:moveTo>
                    <a:pt x="39556" y="451904"/>
                  </a:moveTo>
                  <a:lnTo>
                    <a:pt x="39556" y="36641"/>
                  </a:lnTo>
                  <a:lnTo>
                    <a:pt x="204370" y="36641"/>
                  </a:lnTo>
                  <a:lnTo>
                    <a:pt x="204370" y="164884"/>
                  </a:lnTo>
                  <a:lnTo>
                    <a:pt x="369185" y="164884"/>
                  </a:lnTo>
                  <a:lnTo>
                    <a:pt x="369185" y="451904"/>
                  </a:lnTo>
                  <a:lnTo>
                    <a:pt x="39556" y="451904"/>
                  </a:lnTo>
                  <a:close/>
                  <a:moveTo>
                    <a:pt x="243926" y="51908"/>
                  </a:moveTo>
                  <a:lnTo>
                    <a:pt x="326333" y="128243"/>
                  </a:lnTo>
                  <a:lnTo>
                    <a:pt x="243926" y="128243"/>
                  </a:lnTo>
                  <a:lnTo>
                    <a:pt x="243926" y="51908"/>
                  </a:lnTo>
                  <a:close/>
                  <a:moveTo>
                    <a:pt x="243926" y="0"/>
                  </a:moveTo>
                  <a:lnTo>
                    <a:pt x="0" y="0"/>
                  </a:lnTo>
                  <a:lnTo>
                    <a:pt x="0" y="488545"/>
                  </a:lnTo>
                  <a:lnTo>
                    <a:pt x="408740" y="488545"/>
                  </a:lnTo>
                  <a:lnTo>
                    <a:pt x="408740" y="134350"/>
                  </a:lnTo>
                  <a:lnTo>
                    <a:pt x="243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/>
            </a:p>
          </p:txBody>
        </p:sp>
        <p:pic>
          <p:nvPicPr>
            <p:cNvPr id="203" name="Graphic 202" descr="Lock">
              <a:extLst>
                <a:ext uri="{FF2B5EF4-FFF2-40B4-BE49-F238E27FC236}">
                  <a16:creationId xmlns:a16="http://schemas.microsoft.com/office/drawing/2014/main" id="{45B6F92B-6B40-E04F-A1B0-2218029A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83418" y="3159272"/>
              <a:ext cx="317954" cy="294529"/>
            </a:xfrm>
            <a:prstGeom prst="rect">
              <a:avLst/>
            </a:prstGeom>
          </p:spPr>
        </p:pic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439150E-BC02-FA7A-8E7A-F76A93AF3AD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74115" y="626971"/>
            <a:ext cx="22302" cy="1740022"/>
          </a:xfrm>
          <a:prstGeom prst="bentConnector3">
            <a:avLst>
              <a:gd name="adj1" fmla="val 2616640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122C471-71F1-F148-979D-95A494ADDCD5}"/>
              </a:ext>
            </a:extLst>
          </p:cNvPr>
          <p:cNvGrpSpPr/>
          <p:nvPr/>
        </p:nvGrpSpPr>
        <p:grpSpPr>
          <a:xfrm>
            <a:off x="3072197" y="803978"/>
            <a:ext cx="196336" cy="217588"/>
            <a:chOff x="1494956" y="2892295"/>
            <a:chExt cx="524156" cy="67862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6BBB282-3CFE-A240-AD76-850196BEB86E}"/>
                </a:ext>
              </a:extLst>
            </p:cNvPr>
            <p:cNvSpPr/>
            <p:nvPr/>
          </p:nvSpPr>
          <p:spPr>
            <a:xfrm>
              <a:off x="1533336" y="2940395"/>
              <a:ext cx="440282" cy="5752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b">
              <a:normAutofit fontScale="47500" lnSpcReduction="20000"/>
            </a:bodyPr>
            <a:lstStyle/>
            <a:p>
              <a:pPr algn="ctr"/>
              <a:endParaRPr lang="en-US" sz="1400">
                <a:latin typeface="+mj-lt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1DCA8F8-BEA8-9148-8C7C-9A0F96654513}"/>
                </a:ext>
              </a:extLst>
            </p:cNvPr>
            <p:cNvSpPr/>
            <p:nvPr/>
          </p:nvSpPr>
          <p:spPr>
            <a:xfrm>
              <a:off x="1494956" y="2892295"/>
              <a:ext cx="524156" cy="678624"/>
            </a:xfrm>
            <a:custGeom>
              <a:avLst/>
              <a:gdLst>
                <a:gd name="connsiteX0" fmla="*/ 39556 w 408740"/>
                <a:gd name="connsiteY0" fmla="*/ 451904 h 488545"/>
                <a:gd name="connsiteX1" fmla="*/ 39556 w 408740"/>
                <a:gd name="connsiteY1" fmla="*/ 36641 h 488545"/>
                <a:gd name="connsiteX2" fmla="*/ 204370 w 408740"/>
                <a:gd name="connsiteY2" fmla="*/ 36641 h 488545"/>
                <a:gd name="connsiteX3" fmla="*/ 204370 w 408740"/>
                <a:gd name="connsiteY3" fmla="*/ 164884 h 488545"/>
                <a:gd name="connsiteX4" fmla="*/ 369185 w 408740"/>
                <a:gd name="connsiteY4" fmla="*/ 164884 h 488545"/>
                <a:gd name="connsiteX5" fmla="*/ 369185 w 408740"/>
                <a:gd name="connsiteY5" fmla="*/ 451904 h 488545"/>
                <a:gd name="connsiteX6" fmla="*/ 39556 w 408740"/>
                <a:gd name="connsiteY6" fmla="*/ 451904 h 488545"/>
                <a:gd name="connsiteX7" fmla="*/ 243926 w 408740"/>
                <a:gd name="connsiteY7" fmla="*/ 51908 h 488545"/>
                <a:gd name="connsiteX8" fmla="*/ 326333 w 408740"/>
                <a:gd name="connsiteY8" fmla="*/ 128243 h 488545"/>
                <a:gd name="connsiteX9" fmla="*/ 243926 w 408740"/>
                <a:gd name="connsiteY9" fmla="*/ 128243 h 488545"/>
                <a:gd name="connsiteX10" fmla="*/ 243926 w 408740"/>
                <a:gd name="connsiteY10" fmla="*/ 51908 h 488545"/>
                <a:gd name="connsiteX11" fmla="*/ 243926 w 408740"/>
                <a:gd name="connsiteY11" fmla="*/ 0 h 488545"/>
                <a:gd name="connsiteX12" fmla="*/ 0 w 408740"/>
                <a:gd name="connsiteY12" fmla="*/ 0 h 488545"/>
                <a:gd name="connsiteX13" fmla="*/ 0 w 408740"/>
                <a:gd name="connsiteY13" fmla="*/ 488545 h 488545"/>
                <a:gd name="connsiteX14" fmla="*/ 408740 w 408740"/>
                <a:gd name="connsiteY14" fmla="*/ 488545 h 488545"/>
                <a:gd name="connsiteX15" fmla="*/ 408740 w 408740"/>
                <a:gd name="connsiteY15" fmla="*/ 134350 h 488545"/>
                <a:gd name="connsiteX16" fmla="*/ 243926 w 408740"/>
                <a:gd name="connsiteY16" fmla="*/ 0 h 4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8740" h="488545">
                  <a:moveTo>
                    <a:pt x="39556" y="451904"/>
                  </a:moveTo>
                  <a:lnTo>
                    <a:pt x="39556" y="36641"/>
                  </a:lnTo>
                  <a:lnTo>
                    <a:pt x="204370" y="36641"/>
                  </a:lnTo>
                  <a:lnTo>
                    <a:pt x="204370" y="164884"/>
                  </a:lnTo>
                  <a:lnTo>
                    <a:pt x="369185" y="164884"/>
                  </a:lnTo>
                  <a:lnTo>
                    <a:pt x="369185" y="451904"/>
                  </a:lnTo>
                  <a:lnTo>
                    <a:pt x="39556" y="451904"/>
                  </a:lnTo>
                  <a:close/>
                  <a:moveTo>
                    <a:pt x="243926" y="51908"/>
                  </a:moveTo>
                  <a:lnTo>
                    <a:pt x="326333" y="128243"/>
                  </a:lnTo>
                  <a:lnTo>
                    <a:pt x="243926" y="128243"/>
                  </a:lnTo>
                  <a:lnTo>
                    <a:pt x="243926" y="51908"/>
                  </a:lnTo>
                  <a:close/>
                  <a:moveTo>
                    <a:pt x="243926" y="0"/>
                  </a:moveTo>
                  <a:lnTo>
                    <a:pt x="0" y="0"/>
                  </a:lnTo>
                  <a:lnTo>
                    <a:pt x="0" y="488545"/>
                  </a:lnTo>
                  <a:lnTo>
                    <a:pt x="408740" y="488545"/>
                  </a:lnTo>
                  <a:lnTo>
                    <a:pt x="408740" y="134350"/>
                  </a:lnTo>
                  <a:lnTo>
                    <a:pt x="243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/>
            </a:p>
          </p:txBody>
        </p:sp>
        <p:pic>
          <p:nvPicPr>
            <p:cNvPr id="211" name="Graphic 210" descr="Lock">
              <a:extLst>
                <a:ext uri="{FF2B5EF4-FFF2-40B4-BE49-F238E27FC236}">
                  <a16:creationId xmlns:a16="http://schemas.microsoft.com/office/drawing/2014/main" id="{619F471E-25C3-894F-91B9-1B855D75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83418" y="3159272"/>
              <a:ext cx="317954" cy="294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10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  <p:bldP spid="199" grpId="0" build="p"/>
      <p:bldP spid="213" grpId="0" build="p"/>
      <p:bldP spid="2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EBF937-AF11-3F4B-9567-9F154227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1. </a:t>
            </a:r>
            <a:r>
              <a:rPr lang="en-GB"/>
              <a:t>Enable Transit Gateways for Network Segmentation</a:t>
            </a:r>
            <a:br>
              <a:rPr lang="en-GB" b="1"/>
            </a:br>
            <a:endParaRPr lang="en-CH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0576ABC-8BFC-80EE-AF9A-DD5FD209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0" y="794457"/>
            <a:ext cx="10216433" cy="419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E6A764C-8206-70DB-5FFE-762309B7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09" y="4739450"/>
            <a:ext cx="5549900" cy="20066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278FC-E81B-754B-4F19-C8F51029D3EF}"/>
              </a:ext>
            </a:extLst>
          </p:cNvPr>
          <p:cNvSpPr txBox="1"/>
          <p:nvPr/>
        </p:nvSpPr>
        <p:spPr>
          <a:xfrm>
            <a:off x="416318" y="4789890"/>
            <a:ext cx="4992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Enable the Network Segmentation: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Choose the Transit Gateway(s) that </a:t>
            </a:r>
            <a:r>
              <a:rPr lang="en-GB" sz="1400"/>
              <a:t>will route traffic for its members.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1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– </a:t>
            </a:r>
            <a:r>
              <a:rPr lang="en-US" err="1"/>
              <a:t>CoPilot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B547A-1A71-2280-C6FE-0C2699C1308F}"/>
              </a:ext>
            </a:extLst>
          </p:cNvPr>
          <p:cNvSpPr txBox="1"/>
          <p:nvPr/>
        </p:nvSpPr>
        <p:spPr>
          <a:xfrm>
            <a:off x="264310" y="925762"/>
            <a:ext cx="9732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/>
              <a:t>Enable Transit Gateway for Segmentation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165895-2E09-01DF-8EE3-B7CF655D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" y="1250301"/>
            <a:ext cx="10882080" cy="53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3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EBF937-AF11-3F4B-9567-9F154227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CH"/>
              <a:t>2. </a:t>
            </a:r>
            <a:r>
              <a:rPr lang="en-GB"/>
              <a:t>Create and Associate a Network Domain</a:t>
            </a:r>
            <a:br>
              <a:rPr lang="en-GB"/>
            </a:br>
            <a:endParaRPr lang="en-CH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ACDA604-9B56-656E-D632-A77F93926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16" y="5629985"/>
            <a:ext cx="3432857" cy="113260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5E386A7-54D7-36BC-4756-CF748A2A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0" y="830522"/>
            <a:ext cx="8973208" cy="35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FD7FD-F2FF-1357-0751-07AE6F951573}"/>
              </a:ext>
            </a:extLst>
          </p:cNvPr>
          <p:cNvSpPr txBox="1"/>
          <p:nvPr/>
        </p:nvSpPr>
        <p:spPr>
          <a:xfrm>
            <a:off x="8808287" y="930679"/>
            <a:ext cx="33618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Transit Gateway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RTBs (per each Network Domain)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Main RTB</a:t>
            </a: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42950" lvl="1" indent="-285750" defTabSz="914377">
              <a:buFont typeface="Wingdings" pitchFamily="2" charset="2"/>
              <a:buChar char="Ø"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main RTB will host the Transit Routes (i.e. the routes of the </a:t>
            </a:r>
            <a:r>
              <a:rPr lang="en-US" sz="14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backbone layer</a:t>
            </a: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and the routes that belong to </a:t>
            </a:r>
            <a:r>
              <a:rPr lang="en-US" sz="1400" i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Unmanaged Network Domains </a:t>
            </a: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(i.e. VPCs/</a:t>
            </a:r>
            <a:r>
              <a:rPr lang="en-US" sz="140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Vnets</a:t>
            </a: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 assigned to any Network Domains yet).</a:t>
            </a:r>
          </a:p>
          <a:p>
            <a:pPr lvl="1" defTabSz="914377"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Spoke Gateway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RTB (Main)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4" name="Picture 13" descr="A diagram of a circle with blue lines and black text&#10;&#10;Description automatically generated">
            <a:extLst>
              <a:ext uri="{FF2B5EF4-FFF2-40B4-BE49-F238E27FC236}">
                <a16:creationId xmlns:a16="http://schemas.microsoft.com/office/drawing/2014/main" id="{452C9C24-F793-AC3A-3577-05CFCE911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287" y="4022519"/>
            <a:ext cx="3225684" cy="283548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10AB72-08BD-60F2-C262-012BDE873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16" y="4199368"/>
            <a:ext cx="3257339" cy="124089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278FC-E81B-754B-4F19-C8F51029D3EF}"/>
              </a:ext>
            </a:extLst>
          </p:cNvPr>
          <p:cNvSpPr txBox="1"/>
          <p:nvPr/>
        </p:nvSpPr>
        <p:spPr>
          <a:xfrm>
            <a:off x="89807" y="4242991"/>
            <a:ext cx="5026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the Network Domains: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a Name to each Network Domain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Associate the </a:t>
            </a: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Spoke VPCs/</a:t>
            </a:r>
            <a:r>
              <a:rPr lang="en-US" sz="140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Vnets</a:t>
            </a:r>
            <a:r>
              <a:rPr lang="en-US" sz="14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and/or Site2Cloud Connections to the Network Domain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defTabSz="914377"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CAVEAT: </a:t>
            </a:r>
            <a:r>
              <a:rPr lang="en-GB" sz="1400"/>
              <a:t>A network-domain name can only have letters, digits, a hyphen (-), and an underscore (_). The name must start with a letter and must have 2-27 characters. For example, </a:t>
            </a:r>
            <a:r>
              <a:rPr lang="en-GB" sz="1400" b="1" err="1"/>
              <a:t>Dev_Domain</a:t>
            </a:r>
            <a:r>
              <a:rPr lang="en-GB" sz="1400"/>
              <a:t>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R="0" lvl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5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– </a:t>
            </a:r>
            <a:r>
              <a:rPr lang="en-US" err="1"/>
              <a:t>CoPilot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B547A-1A71-2280-C6FE-0C2699C1308F}"/>
              </a:ext>
            </a:extLst>
          </p:cNvPr>
          <p:cNvSpPr txBox="1"/>
          <p:nvPr/>
        </p:nvSpPr>
        <p:spPr>
          <a:xfrm>
            <a:off x="264310" y="830522"/>
            <a:ext cx="11095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/>
              <a:t>Create Network Domains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/>
              <a:t>Associate Spoke Gateways or Site2Cloud connections to Segments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/>
              <a:t>(Optional) Create Connection Policy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600"/>
          </a:p>
          <a:p>
            <a:pPr marL="342900" indent="-342900">
              <a:buFont typeface="+mj-lt"/>
              <a:buAutoNum type="arabicPeriod" startAt="2"/>
            </a:pPr>
            <a:endParaRPr lang="en-US" sz="16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917C63-B8EB-8BAC-9E35-0673E548E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9" y="1688501"/>
            <a:ext cx="9754901" cy="49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1EAF1E-C230-40B8-9243-CF6F863F6AEA}"/>
</file>

<file path=customXml/itemProps2.xml><?xml version="1.0" encoding="utf-8"?>
<ds:datastoreItem xmlns:ds="http://schemas.openxmlformats.org/officeDocument/2006/customXml" ds:itemID="{0B051382-53AD-46BA-B265-6993FB895C90}">
  <ds:schemaRefs>
    <ds:schemaRef ds:uri="229b58fe-8f29-4088-a08e-92496f12335c"/>
    <ds:schemaRef ds:uri="441d0141-fee1-4d79-859b-40b8ef8f47c8"/>
    <ds:schemaRef ds:uri="b9f30590-f0dc-4306-bbda-486557aaeac9"/>
    <ds:schemaRef ds:uri="d86145dc-5422-4d95-9035-99d1eb0aad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309DC0-3511-410D-989D-AD282EA0E5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Widescreen</PresentationFormat>
  <Paragraphs>175</Paragraphs>
  <Slides>12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Metropolis</vt:lpstr>
      <vt:lpstr>Open Sans</vt:lpstr>
      <vt:lpstr>Wingdings</vt:lpstr>
      <vt:lpstr>1_Aviatrix_lite</vt:lpstr>
      <vt:lpstr>Network Segmentation</vt:lpstr>
      <vt:lpstr>Segmentation</vt:lpstr>
      <vt:lpstr>Multicloud Network Segmentation</vt:lpstr>
      <vt:lpstr>Multicloud Network Segmentation</vt:lpstr>
      <vt:lpstr>Multicloud Network Segmentation</vt:lpstr>
      <vt:lpstr>1. Enable Transit Gateways for Network Segmentation </vt:lpstr>
      <vt:lpstr>Configuration – CoPilot</vt:lpstr>
      <vt:lpstr>2. Create and Associate a Network Domain </vt:lpstr>
      <vt:lpstr>Configuration – CoPilot</vt:lpstr>
      <vt:lpstr>PowerPoint Presentation</vt:lpstr>
      <vt:lpstr>Visibility – CoPilot</vt:lpstr>
      <vt:lpstr>Next: Lab 3 - Network Segmentation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Leskinen</dc:creator>
  <cp:lastModifiedBy>Rizwan Jamal</cp:lastModifiedBy>
  <cp:revision>1</cp:revision>
  <dcterms:created xsi:type="dcterms:W3CDTF">2020-05-26T17:12:30Z</dcterms:created>
  <dcterms:modified xsi:type="dcterms:W3CDTF">2024-04-30T19:55:02Z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