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225" r:id="rId6"/>
    <p:sldId id="2387" r:id="rId7"/>
    <p:sldId id="2385" r:id="rId8"/>
    <p:sldId id="2386" r:id="rId9"/>
    <p:sldId id="2382" r:id="rId10"/>
    <p:sldId id="2147481888" r:id="rId11"/>
    <p:sldId id="2147481889" r:id="rId12"/>
    <p:sldId id="2147481890" r:id="rId13"/>
    <p:sldId id="2035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2" userDrawn="1">
          <p15:clr>
            <a:srgbClr val="A4A3A4"/>
          </p15:clr>
        </p15:guide>
        <p15:guide id="2" pos="3336" userDrawn="1">
          <p15:clr>
            <a:srgbClr val="A4A3A4"/>
          </p15:clr>
        </p15:guide>
        <p15:guide id="3" pos="4248" userDrawn="1">
          <p15:clr>
            <a:srgbClr val="A4A3A4"/>
          </p15:clr>
        </p15:guide>
        <p15:guide id="4" orient="horz" pos="204" userDrawn="1">
          <p15:clr>
            <a:srgbClr val="A4A3A4"/>
          </p15:clr>
        </p15:guide>
        <p15:guide id="5" pos="2448" userDrawn="1">
          <p15:clr>
            <a:srgbClr val="A4A3A4"/>
          </p15:clr>
        </p15:guide>
        <p15:guide id="6" pos="1536" userDrawn="1">
          <p15:clr>
            <a:srgbClr val="A4A3A4"/>
          </p15:clr>
        </p15:guide>
        <p15:guide id="7" orient="horz" pos="2724" userDrawn="1">
          <p15:clr>
            <a:srgbClr val="A4A3A4"/>
          </p15:clr>
        </p15:guide>
        <p15:guide id="8" pos="600" userDrawn="1">
          <p15:clr>
            <a:srgbClr val="A4A3A4"/>
          </p15:clr>
        </p15:guide>
        <p15:guide id="9" pos="2976">
          <p15:clr>
            <a:srgbClr val="A4A3A4"/>
          </p15:clr>
        </p15:guide>
        <p15:guide id="10" orient="horz" pos="2957">
          <p15:clr>
            <a:srgbClr val="A4A3A4"/>
          </p15:clr>
        </p15:guide>
        <p15:guide id="11" pos="1544">
          <p15:clr>
            <a:srgbClr val="A4A3A4"/>
          </p15:clr>
        </p15:guide>
        <p15:guide id="12" orient="horz" pos="1212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5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ADC"/>
    <a:srgbClr val="E33238"/>
    <a:srgbClr val="345B83"/>
    <a:srgbClr val="820024"/>
    <a:srgbClr val="D94101"/>
    <a:srgbClr val="3B5385"/>
    <a:srgbClr val="FFFC00"/>
    <a:srgbClr val="E24201"/>
    <a:srgbClr val="E24102"/>
    <a:srgbClr val="FF0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C5C0B-49DA-9141-92E1-2D0F81E2E09A}" v="71" dt="2024-04-30T19:41:33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012"/>
        <p:guide pos="3336"/>
        <p:guide pos="4248"/>
        <p:guide orient="horz" pos="204"/>
        <p:guide pos="2448"/>
        <p:guide pos="1536"/>
        <p:guide orient="horz" pos="2724"/>
        <p:guide pos="600"/>
        <p:guide pos="2976"/>
        <p:guide orient="horz" pos="2957"/>
        <p:guide pos="1544"/>
        <p:guide orient="horz" pos="1212"/>
        <p:guide pos="288"/>
        <p:guide orient="horz" pos="51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3ABC5C0B-49DA-9141-92E1-2D0F81E2E09A}"/>
    <pc:docChg chg="undo custSel addSld delSld modSld">
      <pc:chgData name="Shahzad Ali" userId="ecba8e45-00b4-4f6b-a2f0-4dc2d773ca2c" providerId="ADAL" clId="{3ABC5C0B-49DA-9141-92E1-2D0F81E2E09A}" dt="2024-04-30T19:41:33.131" v="65" actId="20577"/>
      <pc:docMkLst>
        <pc:docMk/>
      </pc:docMkLst>
      <pc:sldChg chg="addSp delSp modSp mod addAnim delAnim modAnim">
        <pc:chgData name="Shahzad Ali" userId="ecba8e45-00b4-4f6b-a2f0-4dc2d773ca2c" providerId="ADAL" clId="{3ABC5C0B-49DA-9141-92E1-2D0F81E2E09A}" dt="2024-04-30T19:41:33.131" v="65" actId="20577"/>
        <pc:sldMkLst>
          <pc:docMk/>
          <pc:sldMk cId="2103512187" sldId="2225"/>
        </pc:sldMkLst>
        <pc:spChg chg="mod">
          <ac:chgData name="Shahzad Ali" userId="ecba8e45-00b4-4f6b-a2f0-4dc2d773ca2c" providerId="ADAL" clId="{3ABC5C0B-49DA-9141-92E1-2D0F81E2E09A}" dt="2024-04-30T19:41:33.131" v="65" actId="20577"/>
          <ac:spMkLst>
            <pc:docMk/>
            <pc:sldMk cId="2103512187" sldId="2225"/>
            <ac:spMk id="3" creationId="{03FAE4DA-8F0C-454A-AEDB-BDBEB38A1909}"/>
          </ac:spMkLst>
        </pc:spChg>
        <pc:spChg chg="add del mod">
          <ac:chgData name="Shahzad Ali" userId="ecba8e45-00b4-4f6b-a2f0-4dc2d773ca2c" providerId="ADAL" clId="{3ABC5C0B-49DA-9141-92E1-2D0F81E2E09A}" dt="2024-04-30T19:41:12.728" v="47" actId="14100"/>
          <ac:spMkLst>
            <pc:docMk/>
            <pc:sldMk cId="2103512187" sldId="2225"/>
            <ac:spMk id="4" creationId="{1F6A7559-F12D-2247-9846-17AAB21467A1}"/>
          </ac:spMkLst>
        </pc:spChg>
      </pc:sldChg>
      <pc:sldChg chg="del">
        <pc:chgData name="Shahzad Ali" userId="ecba8e45-00b4-4f6b-a2f0-4dc2d773ca2c" providerId="ADAL" clId="{3ABC5C0B-49DA-9141-92E1-2D0F81E2E09A}" dt="2024-04-30T19:27:05.374" v="17" actId="2696"/>
        <pc:sldMkLst>
          <pc:docMk/>
          <pc:sldMk cId="3912369289" sldId="2373"/>
        </pc:sldMkLst>
      </pc:sldChg>
      <pc:sldChg chg="del">
        <pc:chgData name="Shahzad Ali" userId="ecba8e45-00b4-4f6b-a2f0-4dc2d773ca2c" providerId="ADAL" clId="{3ABC5C0B-49DA-9141-92E1-2D0F81E2E09A}" dt="2024-04-30T19:28:51.567" v="19" actId="2696"/>
        <pc:sldMkLst>
          <pc:docMk/>
          <pc:sldMk cId="1610562100" sldId="2383"/>
        </pc:sldMkLst>
      </pc:sldChg>
      <pc:sldChg chg="add">
        <pc:chgData name="Shahzad Ali" userId="ecba8e45-00b4-4f6b-a2f0-4dc2d773ca2c" providerId="ADAL" clId="{3ABC5C0B-49DA-9141-92E1-2D0F81E2E09A}" dt="2024-04-30T19:32:33.595" v="20"/>
        <pc:sldMkLst>
          <pc:docMk/>
          <pc:sldMk cId="369835645" sldId="2385"/>
        </pc:sldMkLst>
      </pc:sldChg>
      <pc:sldChg chg="modSp mod">
        <pc:chgData name="Shahzad Ali" userId="ecba8e45-00b4-4f6b-a2f0-4dc2d773ca2c" providerId="ADAL" clId="{3ABC5C0B-49DA-9141-92E1-2D0F81E2E09A}" dt="2024-04-30T19:33:01.658" v="24" actId="20577"/>
        <pc:sldMkLst>
          <pc:docMk/>
          <pc:sldMk cId="619369874" sldId="2386"/>
        </pc:sldMkLst>
        <pc:spChg chg="mod">
          <ac:chgData name="Shahzad Ali" userId="ecba8e45-00b4-4f6b-a2f0-4dc2d773ca2c" providerId="ADAL" clId="{3ABC5C0B-49DA-9141-92E1-2D0F81E2E09A}" dt="2024-04-30T19:33:01.658" v="24" actId="20577"/>
          <ac:spMkLst>
            <pc:docMk/>
            <pc:sldMk cId="619369874" sldId="2386"/>
            <ac:spMk id="2" creationId="{00000000-0000-0000-0000-000000000000}"/>
          </ac:spMkLst>
        </pc:spChg>
      </pc:sldChg>
      <pc:sldChg chg="delSp modSp add del mod">
        <pc:chgData name="Shahzad Ali" userId="ecba8e45-00b4-4f6b-a2f0-4dc2d773ca2c" providerId="ADAL" clId="{3ABC5C0B-49DA-9141-92E1-2D0F81E2E09A}" dt="2024-04-30T19:26:49.075" v="16" actId="14100"/>
        <pc:sldMkLst>
          <pc:docMk/>
          <pc:sldMk cId="2684102211" sldId="2147481888"/>
        </pc:sldMkLst>
        <pc:spChg chg="mod topLvl">
          <ac:chgData name="Shahzad Ali" userId="ecba8e45-00b4-4f6b-a2f0-4dc2d773ca2c" providerId="ADAL" clId="{3ABC5C0B-49DA-9141-92E1-2D0F81E2E09A}" dt="2024-04-30T19:26:22.577" v="9" actId="478"/>
          <ac:spMkLst>
            <pc:docMk/>
            <pc:sldMk cId="2684102211" sldId="2147481888"/>
            <ac:spMk id="13" creationId="{83FD872C-D57F-512C-DACE-BD18BF9D6FD6}"/>
          </ac:spMkLst>
        </pc:spChg>
        <pc:spChg chg="mod topLvl">
          <ac:chgData name="Shahzad Ali" userId="ecba8e45-00b4-4f6b-a2f0-4dc2d773ca2c" providerId="ADAL" clId="{3ABC5C0B-49DA-9141-92E1-2D0F81E2E09A}" dt="2024-04-30T19:26:23.919" v="10" actId="478"/>
          <ac:spMkLst>
            <pc:docMk/>
            <pc:sldMk cId="2684102211" sldId="2147481888"/>
            <ac:spMk id="15" creationId="{C08D0B0F-A012-FBB7-9BEA-EF0454D12C4B}"/>
          </ac:spMkLst>
        </pc:spChg>
        <pc:spChg chg="mod topLvl">
          <ac:chgData name="Shahzad Ali" userId="ecba8e45-00b4-4f6b-a2f0-4dc2d773ca2c" providerId="ADAL" clId="{3ABC5C0B-49DA-9141-92E1-2D0F81E2E09A}" dt="2024-04-30T19:26:44.953" v="15" actId="1076"/>
          <ac:spMkLst>
            <pc:docMk/>
            <pc:sldMk cId="2684102211" sldId="2147481888"/>
            <ac:spMk id="18" creationId="{B28FEE7C-794D-15D5-6840-DDC6B63851A7}"/>
          </ac:spMkLst>
        </pc:spChg>
        <pc:spChg chg="mod topLvl">
          <ac:chgData name="Shahzad Ali" userId="ecba8e45-00b4-4f6b-a2f0-4dc2d773ca2c" providerId="ADAL" clId="{3ABC5C0B-49DA-9141-92E1-2D0F81E2E09A}" dt="2024-04-30T19:26:49.075" v="16" actId="14100"/>
          <ac:spMkLst>
            <pc:docMk/>
            <pc:sldMk cId="2684102211" sldId="2147481888"/>
            <ac:spMk id="19" creationId="{C4D24063-5CE4-21FA-7EFF-31ED710DCB51}"/>
          </ac:spMkLst>
        </pc:spChg>
        <pc:grpChg chg="del">
          <ac:chgData name="Shahzad Ali" userId="ecba8e45-00b4-4f6b-a2f0-4dc2d773ca2c" providerId="ADAL" clId="{3ABC5C0B-49DA-9141-92E1-2D0F81E2E09A}" dt="2024-04-30T19:26:22.577" v="9" actId="478"/>
          <ac:grpSpMkLst>
            <pc:docMk/>
            <pc:sldMk cId="2684102211" sldId="2147481888"/>
            <ac:grpSpMk id="5" creationId="{2C49E838-5646-11C4-2BA0-E9127EA6A79D}"/>
          </ac:grpSpMkLst>
        </pc:grpChg>
        <pc:grpChg chg="del">
          <ac:chgData name="Shahzad Ali" userId="ecba8e45-00b4-4f6b-a2f0-4dc2d773ca2c" providerId="ADAL" clId="{3ABC5C0B-49DA-9141-92E1-2D0F81E2E09A}" dt="2024-04-30T19:26:23.919" v="10" actId="478"/>
          <ac:grpSpMkLst>
            <pc:docMk/>
            <pc:sldMk cId="2684102211" sldId="2147481888"/>
            <ac:grpSpMk id="6" creationId="{AE4176C2-671D-8225-AAB0-9FA906B36819}"/>
          </ac:grpSpMkLst>
        </pc:grpChg>
        <pc:grpChg chg="del mod">
          <ac:chgData name="Shahzad Ali" userId="ecba8e45-00b4-4f6b-a2f0-4dc2d773ca2c" providerId="ADAL" clId="{3ABC5C0B-49DA-9141-92E1-2D0F81E2E09A}" dt="2024-04-30T19:26:25.492" v="11" actId="478"/>
          <ac:grpSpMkLst>
            <pc:docMk/>
            <pc:sldMk cId="2684102211" sldId="2147481888"/>
            <ac:grpSpMk id="8" creationId="{16E28461-8C69-0D40-644D-C4102B95B299}"/>
          </ac:grpSpMkLst>
        </pc:grpChg>
        <pc:grpChg chg="del mod">
          <ac:chgData name="Shahzad Ali" userId="ecba8e45-00b4-4f6b-a2f0-4dc2d773ca2c" providerId="ADAL" clId="{3ABC5C0B-49DA-9141-92E1-2D0F81E2E09A}" dt="2024-04-30T19:26:26.565" v="12" actId="478"/>
          <ac:grpSpMkLst>
            <pc:docMk/>
            <pc:sldMk cId="2684102211" sldId="2147481888"/>
            <ac:grpSpMk id="9" creationId="{AB0C0E37-54FF-A799-0657-6DC1AF824C27}"/>
          </ac:grpSpMkLst>
        </pc:grpChg>
        <pc:graphicFrameChg chg="mod">
          <ac:chgData name="Shahzad Ali" userId="ecba8e45-00b4-4f6b-a2f0-4dc2d773ca2c" providerId="ADAL" clId="{3ABC5C0B-49DA-9141-92E1-2D0F81E2E09A}" dt="2024-04-30T19:25:54.725" v="4"/>
          <ac:graphicFrameMkLst>
            <pc:docMk/>
            <pc:sldMk cId="2684102211" sldId="2147481888"/>
            <ac:graphicFrameMk id="12" creationId="{2A158DBD-335E-9F45-8F07-54C8A84C99E6}"/>
          </ac:graphicFrameMkLst>
        </pc:graphicFrameChg>
        <pc:picChg chg="del topLvl">
          <ac:chgData name="Shahzad Ali" userId="ecba8e45-00b4-4f6b-a2f0-4dc2d773ca2c" providerId="ADAL" clId="{3ABC5C0B-49DA-9141-92E1-2D0F81E2E09A}" dt="2024-04-30T19:26:26.565" v="12" actId="478"/>
          <ac:picMkLst>
            <pc:docMk/>
            <pc:sldMk cId="2684102211" sldId="2147481888"/>
            <ac:picMk id="3" creationId="{E0DBD2D3-077D-CEC2-EECE-F100D3FAC218}"/>
          </ac:picMkLst>
        </pc:picChg>
        <pc:picChg chg="del topLvl">
          <ac:chgData name="Shahzad Ali" userId="ecba8e45-00b4-4f6b-a2f0-4dc2d773ca2c" providerId="ADAL" clId="{3ABC5C0B-49DA-9141-92E1-2D0F81E2E09A}" dt="2024-04-30T19:26:22.577" v="9" actId="478"/>
          <ac:picMkLst>
            <pc:docMk/>
            <pc:sldMk cId="2684102211" sldId="2147481888"/>
            <ac:picMk id="7" creationId="{D079363E-819D-9E77-21E2-AC99232D9116}"/>
          </ac:picMkLst>
        </pc:picChg>
        <pc:picChg chg="del topLvl">
          <ac:chgData name="Shahzad Ali" userId="ecba8e45-00b4-4f6b-a2f0-4dc2d773ca2c" providerId="ADAL" clId="{3ABC5C0B-49DA-9141-92E1-2D0F81E2E09A}" dt="2024-04-30T19:26:23.919" v="10" actId="478"/>
          <ac:picMkLst>
            <pc:docMk/>
            <pc:sldMk cId="2684102211" sldId="2147481888"/>
            <ac:picMk id="14" creationId="{BA73046D-3EA7-C1EE-A7D5-D66EB899F798}"/>
          </ac:picMkLst>
        </pc:picChg>
        <pc:picChg chg="del topLvl">
          <ac:chgData name="Shahzad Ali" userId="ecba8e45-00b4-4f6b-a2f0-4dc2d773ca2c" providerId="ADAL" clId="{3ABC5C0B-49DA-9141-92E1-2D0F81E2E09A}" dt="2024-04-30T19:26:25.492" v="11" actId="478"/>
          <ac:picMkLst>
            <pc:docMk/>
            <pc:sldMk cId="2684102211" sldId="2147481888"/>
            <ac:picMk id="16" creationId="{1146A9CC-0777-16DB-CA5B-6F657C0B6358}"/>
          </ac:picMkLst>
        </pc:picChg>
      </pc:sldChg>
      <pc:sldChg chg="add">
        <pc:chgData name="Shahzad Ali" userId="ecba8e45-00b4-4f6b-a2f0-4dc2d773ca2c" providerId="ADAL" clId="{3ABC5C0B-49DA-9141-92E1-2D0F81E2E09A}" dt="2024-04-30T19:27:54.947" v="18"/>
        <pc:sldMkLst>
          <pc:docMk/>
          <pc:sldMk cId="3521019755" sldId="2147481889"/>
        </pc:sldMkLst>
      </pc:sldChg>
      <pc:sldChg chg="delSp modSp add mod">
        <pc:chgData name="Shahzad Ali" userId="ecba8e45-00b4-4f6b-a2f0-4dc2d773ca2c" providerId="ADAL" clId="{3ABC5C0B-49DA-9141-92E1-2D0F81E2E09A}" dt="2024-04-30T19:34:10.329" v="40" actId="14100"/>
        <pc:sldMkLst>
          <pc:docMk/>
          <pc:sldMk cId="1815424516" sldId="2147481890"/>
        </pc:sldMkLst>
        <pc:spChg chg="mod">
          <ac:chgData name="Shahzad Ali" userId="ecba8e45-00b4-4f6b-a2f0-4dc2d773ca2c" providerId="ADAL" clId="{3ABC5C0B-49DA-9141-92E1-2D0F81E2E09A}" dt="2024-04-30T19:33:54.022" v="28" actId="27636"/>
          <ac:spMkLst>
            <pc:docMk/>
            <pc:sldMk cId="1815424516" sldId="2147481890"/>
            <ac:spMk id="8" creationId="{E6F324A2-7BE3-930E-F969-4871C13C399F}"/>
          </ac:spMkLst>
        </pc:spChg>
        <pc:spChg chg="del mod">
          <ac:chgData name="Shahzad Ali" userId="ecba8e45-00b4-4f6b-a2f0-4dc2d773ca2c" providerId="ADAL" clId="{3ABC5C0B-49DA-9141-92E1-2D0F81E2E09A}" dt="2024-04-30T19:34:06.230" v="39" actId="478"/>
          <ac:spMkLst>
            <pc:docMk/>
            <pc:sldMk cId="1815424516" sldId="2147481890"/>
            <ac:spMk id="27" creationId="{9DF6627F-09EE-8F47-82FC-45924234D893}"/>
          </ac:spMkLst>
        </pc:spChg>
        <pc:picChg chg="mod">
          <ac:chgData name="Shahzad Ali" userId="ecba8e45-00b4-4f6b-a2f0-4dc2d773ca2c" providerId="ADAL" clId="{3ABC5C0B-49DA-9141-92E1-2D0F81E2E09A}" dt="2024-04-30T19:34:10.329" v="40" actId="14100"/>
          <ac:picMkLst>
            <pc:docMk/>
            <pc:sldMk cId="1815424516" sldId="2147481890"/>
            <ac:picMk id="5" creationId="{1715D78A-2928-2AB7-F0C6-37C39CED8263}"/>
          </ac:picMkLst>
        </pc:picChg>
        <pc:picChg chg="del">
          <ac:chgData name="Shahzad Ali" userId="ecba8e45-00b4-4f6b-a2f0-4dc2d773ca2c" providerId="ADAL" clId="{3ABC5C0B-49DA-9141-92E1-2D0F81E2E09A}" dt="2024-04-30T19:34:00.357" v="34" actId="478"/>
          <ac:picMkLst>
            <pc:docMk/>
            <pc:sldMk cId="1815424516" sldId="2147481890"/>
            <ac:picMk id="26" creationId="{6D25919A-1CAE-9C4F-9BD6-7F72AF3436C2}"/>
          </ac:picMkLst>
        </pc:picChg>
        <pc:picChg chg="del">
          <ac:chgData name="Shahzad Ali" userId="ecba8e45-00b4-4f6b-a2f0-4dc2d773ca2c" providerId="ADAL" clId="{3ABC5C0B-49DA-9141-92E1-2D0F81E2E09A}" dt="2024-04-30T19:33:57.496" v="29" actId="478"/>
          <ac:picMkLst>
            <pc:docMk/>
            <pc:sldMk cId="1815424516" sldId="2147481890"/>
            <ac:picMk id="28" creationId="{76EDBE67-C05B-C246-BE55-24F7D94E3D9C}"/>
          </ac:picMkLst>
        </pc:picChg>
        <pc:picChg chg="del">
          <ac:chgData name="Shahzad Ali" userId="ecba8e45-00b4-4f6b-a2f0-4dc2d773ca2c" providerId="ADAL" clId="{3ABC5C0B-49DA-9141-92E1-2D0F81E2E09A}" dt="2024-04-30T19:33:58.875" v="31" actId="478"/>
          <ac:picMkLst>
            <pc:docMk/>
            <pc:sldMk cId="1815424516" sldId="2147481890"/>
            <ac:picMk id="29" creationId="{B12CF375-66B9-C746-A51E-AA22930EFF3F}"/>
          </ac:picMkLst>
        </pc:picChg>
        <pc:picChg chg="del">
          <ac:chgData name="Shahzad Ali" userId="ecba8e45-00b4-4f6b-a2f0-4dc2d773ca2c" providerId="ADAL" clId="{3ABC5C0B-49DA-9141-92E1-2D0F81E2E09A}" dt="2024-04-30T19:34:01.479" v="36" actId="478"/>
          <ac:picMkLst>
            <pc:docMk/>
            <pc:sldMk cId="1815424516" sldId="2147481890"/>
            <ac:picMk id="30" creationId="{CD94DDD8-DC40-5947-94F2-5C9E1AC4DB55}"/>
          </ac:picMkLst>
        </pc:picChg>
        <pc:picChg chg="del">
          <ac:chgData name="Shahzad Ali" userId="ecba8e45-00b4-4f6b-a2f0-4dc2d773ca2c" providerId="ADAL" clId="{3ABC5C0B-49DA-9141-92E1-2D0F81E2E09A}" dt="2024-04-30T19:33:59.362" v="32" actId="478"/>
          <ac:picMkLst>
            <pc:docMk/>
            <pc:sldMk cId="1815424516" sldId="2147481890"/>
            <ac:picMk id="31" creationId="{70EC3142-42E6-5E47-97DE-03A134BD783D}"/>
          </ac:picMkLst>
        </pc:picChg>
        <pc:picChg chg="del">
          <ac:chgData name="Shahzad Ali" userId="ecba8e45-00b4-4f6b-a2f0-4dc2d773ca2c" providerId="ADAL" clId="{3ABC5C0B-49DA-9141-92E1-2D0F81E2E09A}" dt="2024-04-30T19:33:58.331" v="30" actId="478"/>
          <ac:picMkLst>
            <pc:docMk/>
            <pc:sldMk cId="1815424516" sldId="2147481890"/>
            <ac:picMk id="32" creationId="{537F75AF-67CE-3740-A7DB-6977A5122B80}"/>
          </ac:picMkLst>
        </pc:picChg>
        <pc:picChg chg="del">
          <ac:chgData name="Shahzad Ali" userId="ecba8e45-00b4-4f6b-a2f0-4dc2d773ca2c" providerId="ADAL" clId="{3ABC5C0B-49DA-9141-92E1-2D0F81E2E09A}" dt="2024-04-30T19:34:02.711" v="38" actId="478"/>
          <ac:picMkLst>
            <pc:docMk/>
            <pc:sldMk cId="1815424516" sldId="2147481890"/>
            <ac:picMk id="33" creationId="{0EC0BAA6-F29F-4343-901F-FA62EA245338}"/>
          </ac:picMkLst>
        </pc:picChg>
        <pc:picChg chg="del">
          <ac:chgData name="Shahzad Ali" userId="ecba8e45-00b4-4f6b-a2f0-4dc2d773ca2c" providerId="ADAL" clId="{3ABC5C0B-49DA-9141-92E1-2D0F81E2E09A}" dt="2024-04-30T19:34:02.128" v="37" actId="478"/>
          <ac:picMkLst>
            <pc:docMk/>
            <pc:sldMk cId="1815424516" sldId="2147481890"/>
            <ac:picMk id="34" creationId="{E28A3C38-5BF0-8A44-8AA2-77FFC1ECAE2A}"/>
          </ac:picMkLst>
        </pc:picChg>
        <pc:picChg chg="del">
          <ac:chgData name="Shahzad Ali" userId="ecba8e45-00b4-4f6b-a2f0-4dc2d773ca2c" providerId="ADAL" clId="{3ABC5C0B-49DA-9141-92E1-2D0F81E2E09A}" dt="2024-04-30T19:33:59.860" v="33" actId="478"/>
          <ac:picMkLst>
            <pc:docMk/>
            <pc:sldMk cId="1815424516" sldId="2147481890"/>
            <ac:picMk id="35" creationId="{7042A812-69F1-6D4D-9E34-77863759A9ED}"/>
          </ac:picMkLst>
        </pc:picChg>
      </pc:sldChg>
      <pc:sldChg chg="add del">
        <pc:chgData name="Shahzad Ali" userId="ecba8e45-00b4-4f6b-a2f0-4dc2d773ca2c" providerId="ADAL" clId="{3ABC5C0B-49DA-9141-92E1-2D0F81E2E09A}" dt="2024-04-30T19:33:46.807" v="26"/>
        <pc:sldMkLst>
          <pc:docMk/>
          <pc:sldMk cId="2309767714" sldId="21474818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CC37-5834-C341-9E4C-BC74730062BF}" type="datetimeFigureOut">
              <a:rPr lang="en-US" smtClean="0">
                <a:latin typeface="Gotham Light"/>
              </a:rPr>
              <a:t>4/30/2024</a:t>
            </a:fld>
            <a:endParaRPr lang="en-US">
              <a:latin typeface="Gotham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0AA2-7705-DB4D-B2B8-774D44FAC22F}" type="slidenum">
              <a:rPr lang="en-US" smtClean="0">
                <a:latin typeface="Gotham Light"/>
              </a:rPr>
              <a:t>‹#›</a:t>
            </a:fld>
            <a:endParaRPr lang="en-US">
              <a:latin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58301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Light"/>
              </a:defRPr>
            </a:lvl1pPr>
          </a:lstStyle>
          <a:p>
            <a:fld id="{21F0AAEE-9155-2149-B320-0C43E8AE736D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Light"/>
              </a:defRPr>
            </a:lvl1pPr>
          </a:lstStyle>
          <a:p>
            <a:fld id="{C1C56F05-4DDA-774E-A360-3D4519934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19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2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5344998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405653" y="0"/>
            <a:ext cx="6738347" cy="5150644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4447904" y="992926"/>
            <a:ext cx="4696098" cy="1386683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447904" y="2379609"/>
            <a:ext cx="4696204" cy="710116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47808" y="3389084"/>
            <a:ext cx="4696204" cy="75485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ACE Solutions Architecture Technical Team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735" y="901125"/>
            <a:ext cx="2970000" cy="3341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51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297084"/>
            <a:ext cx="2568388" cy="773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2" y="464823"/>
            <a:ext cx="2332864" cy="437726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42" y="1161248"/>
            <a:ext cx="2379409" cy="282100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736130" y="297085"/>
            <a:ext cx="5612435" cy="4313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941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6575613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3654" y="979715"/>
            <a:ext cx="2379409" cy="3630386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234" y="185166"/>
            <a:ext cx="6155914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6156503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C91E-18F0-E9F1-B20E-DBF605E23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343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832333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36997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805295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2552596" y="958251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4345366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6082605" y="962563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1756" y="1023793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809057" y="1028875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601827" y="1023792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339066" y="1033186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48224" y="1662965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1895525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368829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542553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7856134" y="961276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2595" y="1031899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062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9905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4" y="1496447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96849" y="1833169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37848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6619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5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240388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5935981" y="2362009"/>
            <a:ext cx="2575631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1558413"/>
            <a:ext cx="9144000" cy="187355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3120" y="762623"/>
            <a:ext cx="7988491" cy="61286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5029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77239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8190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411422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85853" y="986511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560284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634716" y="1007468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4794" y="1068700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615985" y="1057136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687176" y="1068698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758368" y="1078092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4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615802" y="1780139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686810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57819" y="1801096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12387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40360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42145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64733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15021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38270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250392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8146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49149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1683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84520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61965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726410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590855" y="2502693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55301" y="2502692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861965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726227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90489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454752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861965" y="961082"/>
            <a:ext cx="7346156" cy="5873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518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554422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847779"/>
            <a:ext cx="4341362" cy="35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43021" y="847778"/>
            <a:ext cx="4300979" cy="35349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128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721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284403" y="189247"/>
            <a:ext cx="6575195" cy="4750362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6296" y="824147"/>
            <a:ext cx="2371409" cy="26678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95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09028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8555010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6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87542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1090247"/>
            <a:ext cx="8555010" cy="3613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7644" y="685800"/>
            <a:ext cx="8152210" cy="280988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9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84301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59560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344998" cy="51435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1871560" y="0"/>
            <a:ext cx="6705600" cy="51435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529659" y="0"/>
            <a:ext cx="1614341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74" y="372371"/>
            <a:ext cx="2642735" cy="775458"/>
          </a:xfrm>
        </p:spPr>
        <p:txBody>
          <a:bodyPr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1722" y="4918115"/>
            <a:ext cx="927933" cy="113481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7046" y="69850"/>
            <a:ext cx="619553" cy="69699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217741" y="416719"/>
            <a:ext cx="4625578" cy="4722018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72362" y="1448578"/>
            <a:ext cx="5429705" cy="3233057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2"/>
                </a:solidFill>
              </a:defRPr>
            </a:lvl1pPr>
            <a:lvl2pPr marL="175022" indent="-175022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342900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517922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770335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697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57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0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75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31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33" y="185166"/>
            <a:ext cx="8150333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234" y="753728"/>
            <a:ext cx="8554420" cy="4024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7046" y="4842197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856121"/>
            <a:ext cx="3930650" cy="26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/>
              <a:t>© Aviatrix Certified Engineer 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261938" y="4920708"/>
            <a:ext cx="906722" cy="110888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544613" y="69851"/>
            <a:ext cx="548640" cy="61722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79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8" r:id="rId18"/>
    <p:sldLayoutId id="2147483859" r:id="rId19"/>
    <p:sldLayoutId id="2147483860" r:id="rId20"/>
    <p:sldLayoutId id="2147483861" r:id="rId2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RGIDY5xVqU?feature=shar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tif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18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9.tiff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notesSlide" Target="../notesSlides/notesSlide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19.xml"/><Relationship Id="rId27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99F144-52EE-D54D-BB8B-072CCE57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Role-Based Access Control (RBAC)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EDBAC-C401-428F-408D-4672124554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850C-600A-D741-96F7-C05FF2DE85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ACE Solutions Architecture Technical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FFCCD-8F1F-3645-B0DA-5895E461B0AF}"/>
              </a:ext>
            </a:extLst>
          </p:cNvPr>
          <p:cNvSpPr txBox="1"/>
          <p:nvPr/>
        </p:nvSpPr>
        <p:spPr>
          <a:xfrm>
            <a:off x="8763000" y="-1905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8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735F1-603B-3041-BABB-205BB8D0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Next: Lab 4 - RBAC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07A422-EAF9-2FE8-C009-02470A1E56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6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RBAC: Role-Based Access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2CF91-AA9A-B947-AE74-9B30E5B8B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3" name="Freeform 26">
            <a:extLst>
              <a:ext uri="{FF2B5EF4-FFF2-40B4-BE49-F238E27FC236}">
                <a16:creationId xmlns:a16="http://schemas.microsoft.com/office/drawing/2014/main" id="{80F0D880-AAC8-B94E-B340-FC24C25FDA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66037" y="697840"/>
            <a:ext cx="590183" cy="589435"/>
          </a:xfrm>
          <a:custGeom>
            <a:avLst/>
            <a:gdLst>
              <a:gd name="T0" fmla="*/ 40 w 384"/>
              <a:gd name="T1" fmla="*/ 67 h 384"/>
              <a:gd name="T2" fmla="*/ 316 w 384"/>
              <a:gd name="T3" fmla="*/ 342 h 384"/>
              <a:gd name="T4" fmla="*/ 316 w 384"/>
              <a:gd name="T5" fmla="*/ 39 h 384"/>
              <a:gd name="T6" fmla="*/ 68 w 384"/>
              <a:gd name="T7" fmla="*/ 326 h 384"/>
              <a:gd name="T8" fmla="*/ 68 w 384"/>
              <a:gd name="T9" fmla="*/ 55 h 384"/>
              <a:gd name="T10" fmla="*/ 328 w 384"/>
              <a:gd name="T11" fmla="*/ 314 h 384"/>
              <a:gd name="T12" fmla="*/ 285 w 384"/>
              <a:gd name="T13" fmla="*/ 0 h 384"/>
              <a:gd name="T14" fmla="*/ 251 w 384"/>
              <a:gd name="T15" fmla="*/ 27 h 384"/>
              <a:gd name="T16" fmla="*/ 251 w 384"/>
              <a:gd name="T17" fmla="*/ 0 h 384"/>
              <a:gd name="T18" fmla="*/ 184 w 384"/>
              <a:gd name="T19" fmla="*/ 27 h 384"/>
              <a:gd name="T20" fmla="*/ 200 w 384"/>
              <a:gd name="T21" fmla="*/ 27 h 384"/>
              <a:gd name="T22" fmla="*/ 133 w 384"/>
              <a:gd name="T23" fmla="*/ 0 h 384"/>
              <a:gd name="T24" fmla="*/ 99 w 384"/>
              <a:gd name="T25" fmla="*/ 27 h 384"/>
              <a:gd name="T26" fmla="*/ 99 w 384"/>
              <a:gd name="T27" fmla="*/ 0 h 384"/>
              <a:gd name="T28" fmla="*/ 301 w 384"/>
              <a:gd name="T29" fmla="*/ 357 h 384"/>
              <a:gd name="T30" fmla="*/ 285 w 384"/>
              <a:gd name="T31" fmla="*/ 357 h 384"/>
              <a:gd name="T32" fmla="*/ 251 w 384"/>
              <a:gd name="T33" fmla="*/ 384 h 384"/>
              <a:gd name="T34" fmla="*/ 184 w 384"/>
              <a:gd name="T35" fmla="*/ 357 h 384"/>
              <a:gd name="T36" fmla="*/ 184 w 384"/>
              <a:gd name="T37" fmla="*/ 384 h 384"/>
              <a:gd name="T38" fmla="*/ 149 w 384"/>
              <a:gd name="T39" fmla="*/ 357 h 384"/>
              <a:gd name="T40" fmla="*/ 133 w 384"/>
              <a:gd name="T41" fmla="*/ 357 h 384"/>
              <a:gd name="T42" fmla="*/ 99 w 384"/>
              <a:gd name="T43" fmla="*/ 384 h 384"/>
              <a:gd name="T44" fmla="*/ 357 w 384"/>
              <a:gd name="T45" fmla="*/ 285 h 384"/>
              <a:gd name="T46" fmla="*/ 357 w 384"/>
              <a:gd name="T47" fmla="*/ 301 h 384"/>
              <a:gd name="T48" fmla="*/ 384 w 384"/>
              <a:gd name="T49" fmla="*/ 235 h 384"/>
              <a:gd name="T50" fmla="*/ 357 w 384"/>
              <a:gd name="T51" fmla="*/ 235 h 384"/>
              <a:gd name="T52" fmla="*/ 384 w 384"/>
              <a:gd name="T53" fmla="*/ 200 h 384"/>
              <a:gd name="T54" fmla="*/ 357 w 384"/>
              <a:gd name="T55" fmla="*/ 133 h 384"/>
              <a:gd name="T56" fmla="*/ 357 w 384"/>
              <a:gd name="T57" fmla="*/ 149 h 384"/>
              <a:gd name="T58" fmla="*/ 384 w 384"/>
              <a:gd name="T59" fmla="*/ 99 h 384"/>
              <a:gd name="T60" fmla="*/ 384 w 384"/>
              <a:gd name="T61" fmla="*/ 83 h 384"/>
              <a:gd name="T62" fmla="*/ 27 w 384"/>
              <a:gd name="T63" fmla="*/ 301 h 384"/>
              <a:gd name="T64" fmla="*/ 0 w 384"/>
              <a:gd name="T65" fmla="*/ 235 h 384"/>
              <a:gd name="T66" fmla="*/ 0 w 384"/>
              <a:gd name="T67" fmla="*/ 251 h 384"/>
              <a:gd name="T68" fmla="*/ 27 w 384"/>
              <a:gd name="T69" fmla="*/ 184 h 384"/>
              <a:gd name="T70" fmla="*/ 0 w 384"/>
              <a:gd name="T71" fmla="*/ 184 h 384"/>
              <a:gd name="T72" fmla="*/ 27 w 384"/>
              <a:gd name="T73" fmla="*/ 149 h 384"/>
              <a:gd name="T74" fmla="*/ 0 w 384"/>
              <a:gd name="T75" fmla="*/ 83 h 384"/>
              <a:gd name="T76" fmla="*/ 0 w 384"/>
              <a:gd name="T77" fmla="*/ 99 h 384"/>
              <a:gd name="T78" fmla="*/ 128 w 384"/>
              <a:gd name="T79" fmla="*/ 108 h 384"/>
              <a:gd name="T80" fmla="*/ 98 w 384"/>
              <a:gd name="T81" fmla="*/ 202 h 384"/>
              <a:gd name="T82" fmla="*/ 111 w 384"/>
              <a:gd name="T83" fmla="*/ 219 h 384"/>
              <a:gd name="T84" fmla="*/ 111 w 384"/>
              <a:gd name="T85" fmla="*/ 243 h 384"/>
              <a:gd name="T86" fmla="*/ 143 w 384"/>
              <a:gd name="T87" fmla="*/ 266 h 384"/>
              <a:gd name="T88" fmla="*/ 152 w 384"/>
              <a:gd name="T89" fmla="*/ 290 h 384"/>
              <a:gd name="T90" fmla="*/ 250 w 384"/>
              <a:gd name="T91" fmla="*/ 236 h 384"/>
              <a:gd name="T92" fmla="*/ 193 w 384"/>
              <a:gd name="T93" fmla="*/ 84 h 384"/>
              <a:gd name="T94" fmla="*/ 168 w 384"/>
              <a:gd name="T95" fmla="*/ 274 h 384"/>
              <a:gd name="T96" fmla="*/ 134 w 384"/>
              <a:gd name="T97" fmla="*/ 250 h 384"/>
              <a:gd name="T98" fmla="*/ 116 w 384"/>
              <a:gd name="T99" fmla="*/ 203 h 384"/>
              <a:gd name="T100" fmla="*/ 194 w 384"/>
              <a:gd name="T101" fmla="*/ 100 h 384"/>
              <a:gd name="T102" fmla="*/ 236 w 384"/>
              <a:gd name="T103" fmla="*/ 22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4" h="384">
                <a:moveTo>
                  <a:pt x="316" y="39"/>
                </a:moveTo>
                <a:cubicBezTo>
                  <a:pt x="68" y="39"/>
                  <a:pt x="68" y="39"/>
                  <a:pt x="68" y="39"/>
                </a:cubicBezTo>
                <a:cubicBezTo>
                  <a:pt x="53" y="39"/>
                  <a:pt x="40" y="51"/>
                  <a:pt x="40" y="67"/>
                </a:cubicBezTo>
                <a:cubicBezTo>
                  <a:pt x="40" y="314"/>
                  <a:pt x="40" y="314"/>
                  <a:pt x="40" y="314"/>
                </a:cubicBezTo>
                <a:cubicBezTo>
                  <a:pt x="40" y="330"/>
                  <a:pt x="53" y="342"/>
                  <a:pt x="68" y="342"/>
                </a:cubicBezTo>
                <a:cubicBezTo>
                  <a:pt x="316" y="342"/>
                  <a:pt x="316" y="342"/>
                  <a:pt x="316" y="342"/>
                </a:cubicBezTo>
                <a:cubicBezTo>
                  <a:pt x="331" y="342"/>
                  <a:pt x="344" y="330"/>
                  <a:pt x="344" y="314"/>
                </a:cubicBezTo>
                <a:cubicBezTo>
                  <a:pt x="344" y="67"/>
                  <a:pt x="344" y="67"/>
                  <a:pt x="344" y="67"/>
                </a:cubicBezTo>
                <a:cubicBezTo>
                  <a:pt x="344" y="51"/>
                  <a:pt x="331" y="39"/>
                  <a:pt x="316" y="39"/>
                </a:cubicBezTo>
                <a:close/>
                <a:moveTo>
                  <a:pt x="328" y="314"/>
                </a:moveTo>
                <a:cubicBezTo>
                  <a:pt x="328" y="321"/>
                  <a:pt x="322" y="326"/>
                  <a:pt x="316" y="326"/>
                </a:cubicBezTo>
                <a:cubicBezTo>
                  <a:pt x="68" y="326"/>
                  <a:pt x="68" y="326"/>
                  <a:pt x="68" y="326"/>
                </a:cubicBezTo>
                <a:cubicBezTo>
                  <a:pt x="62" y="326"/>
                  <a:pt x="56" y="321"/>
                  <a:pt x="56" y="314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60"/>
                  <a:pt x="62" y="55"/>
                  <a:pt x="68" y="55"/>
                </a:cubicBezTo>
                <a:cubicBezTo>
                  <a:pt x="316" y="55"/>
                  <a:pt x="316" y="55"/>
                  <a:pt x="316" y="55"/>
                </a:cubicBezTo>
                <a:cubicBezTo>
                  <a:pt x="322" y="55"/>
                  <a:pt x="328" y="60"/>
                  <a:pt x="328" y="67"/>
                </a:cubicBezTo>
                <a:lnTo>
                  <a:pt x="328" y="314"/>
                </a:lnTo>
                <a:close/>
                <a:moveTo>
                  <a:pt x="301" y="27"/>
                </a:moveTo>
                <a:cubicBezTo>
                  <a:pt x="285" y="27"/>
                  <a:pt x="285" y="27"/>
                  <a:pt x="285" y="27"/>
                </a:cubicBezTo>
                <a:cubicBezTo>
                  <a:pt x="285" y="0"/>
                  <a:pt x="285" y="0"/>
                  <a:pt x="285" y="0"/>
                </a:cubicBezTo>
                <a:cubicBezTo>
                  <a:pt x="301" y="0"/>
                  <a:pt x="301" y="0"/>
                  <a:pt x="301" y="0"/>
                </a:cubicBezTo>
                <a:lnTo>
                  <a:pt x="301" y="27"/>
                </a:lnTo>
                <a:close/>
                <a:moveTo>
                  <a:pt x="251" y="27"/>
                </a:moveTo>
                <a:cubicBezTo>
                  <a:pt x="235" y="27"/>
                  <a:pt x="235" y="27"/>
                  <a:pt x="235" y="27"/>
                </a:cubicBezTo>
                <a:cubicBezTo>
                  <a:pt x="235" y="0"/>
                  <a:pt x="235" y="0"/>
                  <a:pt x="235" y="0"/>
                </a:cubicBezTo>
                <a:cubicBezTo>
                  <a:pt x="251" y="0"/>
                  <a:pt x="251" y="0"/>
                  <a:pt x="251" y="0"/>
                </a:cubicBezTo>
                <a:lnTo>
                  <a:pt x="251" y="27"/>
                </a:lnTo>
                <a:close/>
                <a:moveTo>
                  <a:pt x="200" y="27"/>
                </a:moveTo>
                <a:cubicBezTo>
                  <a:pt x="184" y="27"/>
                  <a:pt x="184" y="27"/>
                  <a:pt x="184" y="27"/>
                </a:cubicBezTo>
                <a:cubicBezTo>
                  <a:pt x="184" y="0"/>
                  <a:pt x="184" y="0"/>
                  <a:pt x="184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27"/>
                </a:lnTo>
                <a:close/>
                <a:moveTo>
                  <a:pt x="149" y="27"/>
                </a:moveTo>
                <a:cubicBezTo>
                  <a:pt x="133" y="27"/>
                  <a:pt x="133" y="27"/>
                  <a:pt x="133" y="27"/>
                </a:cubicBezTo>
                <a:cubicBezTo>
                  <a:pt x="133" y="0"/>
                  <a:pt x="133" y="0"/>
                  <a:pt x="133" y="0"/>
                </a:cubicBezTo>
                <a:cubicBezTo>
                  <a:pt x="149" y="0"/>
                  <a:pt x="149" y="0"/>
                  <a:pt x="149" y="0"/>
                </a:cubicBezTo>
                <a:lnTo>
                  <a:pt x="149" y="27"/>
                </a:lnTo>
                <a:close/>
                <a:moveTo>
                  <a:pt x="99" y="27"/>
                </a:moveTo>
                <a:cubicBezTo>
                  <a:pt x="83" y="27"/>
                  <a:pt x="83" y="27"/>
                  <a:pt x="83" y="27"/>
                </a:cubicBezTo>
                <a:cubicBezTo>
                  <a:pt x="83" y="0"/>
                  <a:pt x="83" y="0"/>
                  <a:pt x="83" y="0"/>
                </a:cubicBezTo>
                <a:cubicBezTo>
                  <a:pt x="99" y="0"/>
                  <a:pt x="99" y="0"/>
                  <a:pt x="99" y="0"/>
                </a:cubicBezTo>
                <a:lnTo>
                  <a:pt x="99" y="27"/>
                </a:lnTo>
                <a:close/>
                <a:moveTo>
                  <a:pt x="285" y="357"/>
                </a:moveTo>
                <a:cubicBezTo>
                  <a:pt x="301" y="357"/>
                  <a:pt x="301" y="357"/>
                  <a:pt x="301" y="357"/>
                </a:cubicBezTo>
                <a:cubicBezTo>
                  <a:pt x="301" y="384"/>
                  <a:pt x="301" y="384"/>
                  <a:pt x="301" y="384"/>
                </a:cubicBezTo>
                <a:cubicBezTo>
                  <a:pt x="285" y="384"/>
                  <a:pt x="285" y="384"/>
                  <a:pt x="285" y="384"/>
                </a:cubicBezTo>
                <a:lnTo>
                  <a:pt x="285" y="357"/>
                </a:lnTo>
                <a:close/>
                <a:moveTo>
                  <a:pt x="235" y="357"/>
                </a:moveTo>
                <a:cubicBezTo>
                  <a:pt x="251" y="357"/>
                  <a:pt x="251" y="357"/>
                  <a:pt x="251" y="357"/>
                </a:cubicBezTo>
                <a:cubicBezTo>
                  <a:pt x="251" y="384"/>
                  <a:pt x="251" y="384"/>
                  <a:pt x="251" y="384"/>
                </a:cubicBezTo>
                <a:cubicBezTo>
                  <a:pt x="235" y="384"/>
                  <a:pt x="235" y="384"/>
                  <a:pt x="235" y="384"/>
                </a:cubicBezTo>
                <a:lnTo>
                  <a:pt x="235" y="357"/>
                </a:lnTo>
                <a:close/>
                <a:moveTo>
                  <a:pt x="184" y="357"/>
                </a:moveTo>
                <a:cubicBezTo>
                  <a:pt x="200" y="357"/>
                  <a:pt x="200" y="357"/>
                  <a:pt x="200" y="357"/>
                </a:cubicBezTo>
                <a:cubicBezTo>
                  <a:pt x="200" y="384"/>
                  <a:pt x="200" y="384"/>
                  <a:pt x="200" y="384"/>
                </a:cubicBezTo>
                <a:cubicBezTo>
                  <a:pt x="184" y="384"/>
                  <a:pt x="184" y="384"/>
                  <a:pt x="184" y="384"/>
                </a:cubicBezTo>
                <a:lnTo>
                  <a:pt x="184" y="357"/>
                </a:lnTo>
                <a:close/>
                <a:moveTo>
                  <a:pt x="133" y="357"/>
                </a:moveTo>
                <a:cubicBezTo>
                  <a:pt x="149" y="357"/>
                  <a:pt x="149" y="357"/>
                  <a:pt x="149" y="357"/>
                </a:cubicBezTo>
                <a:cubicBezTo>
                  <a:pt x="149" y="384"/>
                  <a:pt x="149" y="384"/>
                  <a:pt x="149" y="384"/>
                </a:cubicBezTo>
                <a:cubicBezTo>
                  <a:pt x="133" y="384"/>
                  <a:pt x="133" y="384"/>
                  <a:pt x="133" y="384"/>
                </a:cubicBezTo>
                <a:lnTo>
                  <a:pt x="133" y="357"/>
                </a:lnTo>
                <a:close/>
                <a:moveTo>
                  <a:pt x="83" y="357"/>
                </a:moveTo>
                <a:cubicBezTo>
                  <a:pt x="99" y="357"/>
                  <a:pt x="99" y="357"/>
                  <a:pt x="99" y="357"/>
                </a:cubicBezTo>
                <a:cubicBezTo>
                  <a:pt x="99" y="384"/>
                  <a:pt x="99" y="384"/>
                  <a:pt x="99" y="384"/>
                </a:cubicBezTo>
                <a:cubicBezTo>
                  <a:pt x="83" y="384"/>
                  <a:pt x="83" y="384"/>
                  <a:pt x="83" y="384"/>
                </a:cubicBezTo>
                <a:lnTo>
                  <a:pt x="83" y="357"/>
                </a:lnTo>
                <a:close/>
                <a:moveTo>
                  <a:pt x="357" y="285"/>
                </a:moveTo>
                <a:cubicBezTo>
                  <a:pt x="384" y="285"/>
                  <a:pt x="384" y="285"/>
                  <a:pt x="384" y="285"/>
                </a:cubicBezTo>
                <a:cubicBezTo>
                  <a:pt x="384" y="301"/>
                  <a:pt x="384" y="301"/>
                  <a:pt x="384" y="301"/>
                </a:cubicBezTo>
                <a:cubicBezTo>
                  <a:pt x="357" y="301"/>
                  <a:pt x="357" y="301"/>
                  <a:pt x="357" y="301"/>
                </a:cubicBezTo>
                <a:lnTo>
                  <a:pt x="357" y="285"/>
                </a:lnTo>
                <a:close/>
                <a:moveTo>
                  <a:pt x="357" y="235"/>
                </a:moveTo>
                <a:cubicBezTo>
                  <a:pt x="384" y="235"/>
                  <a:pt x="384" y="235"/>
                  <a:pt x="384" y="235"/>
                </a:cubicBezTo>
                <a:cubicBezTo>
                  <a:pt x="384" y="251"/>
                  <a:pt x="384" y="251"/>
                  <a:pt x="384" y="251"/>
                </a:cubicBezTo>
                <a:cubicBezTo>
                  <a:pt x="357" y="251"/>
                  <a:pt x="357" y="251"/>
                  <a:pt x="357" y="251"/>
                </a:cubicBezTo>
                <a:lnTo>
                  <a:pt x="357" y="235"/>
                </a:lnTo>
                <a:close/>
                <a:moveTo>
                  <a:pt x="357" y="184"/>
                </a:moveTo>
                <a:cubicBezTo>
                  <a:pt x="384" y="184"/>
                  <a:pt x="384" y="184"/>
                  <a:pt x="384" y="184"/>
                </a:cubicBezTo>
                <a:cubicBezTo>
                  <a:pt x="384" y="200"/>
                  <a:pt x="384" y="200"/>
                  <a:pt x="384" y="200"/>
                </a:cubicBezTo>
                <a:cubicBezTo>
                  <a:pt x="357" y="200"/>
                  <a:pt x="357" y="200"/>
                  <a:pt x="357" y="200"/>
                </a:cubicBezTo>
                <a:lnTo>
                  <a:pt x="357" y="184"/>
                </a:lnTo>
                <a:close/>
                <a:moveTo>
                  <a:pt x="357" y="133"/>
                </a:moveTo>
                <a:cubicBezTo>
                  <a:pt x="384" y="133"/>
                  <a:pt x="384" y="133"/>
                  <a:pt x="384" y="133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57" y="149"/>
                  <a:pt x="357" y="149"/>
                  <a:pt x="357" y="149"/>
                </a:cubicBezTo>
                <a:lnTo>
                  <a:pt x="357" y="133"/>
                </a:lnTo>
                <a:close/>
                <a:moveTo>
                  <a:pt x="384" y="83"/>
                </a:moveTo>
                <a:cubicBezTo>
                  <a:pt x="384" y="99"/>
                  <a:pt x="384" y="99"/>
                  <a:pt x="384" y="99"/>
                </a:cubicBezTo>
                <a:cubicBezTo>
                  <a:pt x="357" y="99"/>
                  <a:pt x="357" y="99"/>
                  <a:pt x="357" y="99"/>
                </a:cubicBezTo>
                <a:cubicBezTo>
                  <a:pt x="357" y="83"/>
                  <a:pt x="357" y="83"/>
                  <a:pt x="357" y="83"/>
                </a:cubicBezTo>
                <a:lnTo>
                  <a:pt x="384" y="83"/>
                </a:lnTo>
                <a:close/>
                <a:moveTo>
                  <a:pt x="0" y="285"/>
                </a:moveTo>
                <a:cubicBezTo>
                  <a:pt x="27" y="285"/>
                  <a:pt x="27" y="285"/>
                  <a:pt x="27" y="285"/>
                </a:cubicBezTo>
                <a:cubicBezTo>
                  <a:pt x="27" y="301"/>
                  <a:pt x="27" y="301"/>
                  <a:pt x="27" y="301"/>
                </a:cubicBezTo>
                <a:cubicBezTo>
                  <a:pt x="0" y="301"/>
                  <a:pt x="0" y="301"/>
                  <a:pt x="0" y="301"/>
                </a:cubicBezTo>
                <a:lnTo>
                  <a:pt x="0" y="285"/>
                </a:lnTo>
                <a:close/>
                <a:moveTo>
                  <a:pt x="0" y="235"/>
                </a:moveTo>
                <a:cubicBezTo>
                  <a:pt x="27" y="235"/>
                  <a:pt x="27" y="235"/>
                  <a:pt x="27" y="235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0" y="251"/>
                  <a:pt x="0" y="251"/>
                  <a:pt x="0" y="251"/>
                </a:cubicBezTo>
                <a:lnTo>
                  <a:pt x="0" y="235"/>
                </a:lnTo>
                <a:close/>
                <a:moveTo>
                  <a:pt x="0" y="184"/>
                </a:moveTo>
                <a:cubicBezTo>
                  <a:pt x="27" y="184"/>
                  <a:pt x="27" y="184"/>
                  <a:pt x="27" y="184"/>
                </a:cubicBezTo>
                <a:cubicBezTo>
                  <a:pt x="27" y="200"/>
                  <a:pt x="27" y="200"/>
                  <a:pt x="27" y="200"/>
                </a:cubicBezTo>
                <a:cubicBezTo>
                  <a:pt x="0" y="200"/>
                  <a:pt x="0" y="200"/>
                  <a:pt x="0" y="200"/>
                </a:cubicBezTo>
                <a:lnTo>
                  <a:pt x="0" y="184"/>
                </a:lnTo>
                <a:close/>
                <a:moveTo>
                  <a:pt x="0" y="133"/>
                </a:moveTo>
                <a:cubicBezTo>
                  <a:pt x="27" y="133"/>
                  <a:pt x="27" y="133"/>
                  <a:pt x="27" y="133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0" y="149"/>
                  <a:pt x="0" y="149"/>
                  <a:pt x="0" y="149"/>
                </a:cubicBezTo>
                <a:lnTo>
                  <a:pt x="0" y="133"/>
                </a:lnTo>
                <a:close/>
                <a:moveTo>
                  <a:pt x="0" y="83"/>
                </a:moveTo>
                <a:cubicBezTo>
                  <a:pt x="27" y="83"/>
                  <a:pt x="27" y="83"/>
                  <a:pt x="27" y="83"/>
                </a:cubicBezTo>
                <a:cubicBezTo>
                  <a:pt x="27" y="99"/>
                  <a:pt x="27" y="99"/>
                  <a:pt x="27" y="99"/>
                </a:cubicBezTo>
                <a:cubicBezTo>
                  <a:pt x="0" y="99"/>
                  <a:pt x="0" y="99"/>
                  <a:pt x="0" y="99"/>
                </a:cubicBezTo>
                <a:lnTo>
                  <a:pt x="0" y="83"/>
                </a:lnTo>
                <a:close/>
                <a:moveTo>
                  <a:pt x="193" y="84"/>
                </a:moveTo>
                <a:cubicBezTo>
                  <a:pt x="167" y="85"/>
                  <a:pt x="142" y="87"/>
                  <a:pt x="128" y="108"/>
                </a:cubicBezTo>
                <a:cubicBezTo>
                  <a:pt x="118" y="122"/>
                  <a:pt x="115" y="153"/>
                  <a:pt x="116" y="166"/>
                </a:cubicBezTo>
                <a:cubicBezTo>
                  <a:pt x="116" y="172"/>
                  <a:pt x="107" y="188"/>
                  <a:pt x="99" y="200"/>
                </a:cubicBezTo>
                <a:cubicBezTo>
                  <a:pt x="98" y="202"/>
                  <a:pt x="98" y="202"/>
                  <a:pt x="98" y="202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6" y="210"/>
                  <a:pt x="99" y="215"/>
                  <a:pt x="103" y="217"/>
                </a:cubicBezTo>
                <a:cubicBezTo>
                  <a:pt x="105" y="218"/>
                  <a:pt x="107" y="218"/>
                  <a:pt x="111" y="219"/>
                </a:cubicBezTo>
                <a:cubicBezTo>
                  <a:pt x="111" y="219"/>
                  <a:pt x="111" y="219"/>
                  <a:pt x="111" y="219"/>
                </a:cubicBezTo>
                <a:cubicBezTo>
                  <a:pt x="111" y="224"/>
                  <a:pt x="111" y="233"/>
                  <a:pt x="111" y="242"/>
                </a:cubicBezTo>
                <a:cubicBezTo>
                  <a:pt x="111" y="243"/>
                  <a:pt x="111" y="243"/>
                  <a:pt x="111" y="243"/>
                </a:cubicBezTo>
                <a:cubicBezTo>
                  <a:pt x="111" y="243"/>
                  <a:pt x="111" y="243"/>
                  <a:pt x="111" y="243"/>
                </a:cubicBezTo>
                <a:cubicBezTo>
                  <a:pt x="113" y="251"/>
                  <a:pt x="119" y="264"/>
                  <a:pt x="132" y="265"/>
                </a:cubicBezTo>
                <a:cubicBezTo>
                  <a:pt x="135" y="266"/>
                  <a:pt x="139" y="266"/>
                  <a:pt x="143" y="266"/>
                </a:cubicBezTo>
                <a:cubicBezTo>
                  <a:pt x="145" y="266"/>
                  <a:pt x="149" y="266"/>
                  <a:pt x="151" y="266"/>
                </a:cubicBezTo>
                <a:cubicBezTo>
                  <a:pt x="152" y="275"/>
                  <a:pt x="152" y="282"/>
                  <a:pt x="152" y="282"/>
                </a:cubicBezTo>
                <a:cubicBezTo>
                  <a:pt x="152" y="290"/>
                  <a:pt x="152" y="290"/>
                  <a:pt x="152" y="290"/>
                </a:cubicBezTo>
                <a:cubicBezTo>
                  <a:pt x="252" y="290"/>
                  <a:pt x="252" y="290"/>
                  <a:pt x="252" y="290"/>
                </a:cubicBezTo>
                <a:cubicBezTo>
                  <a:pt x="251" y="281"/>
                  <a:pt x="251" y="281"/>
                  <a:pt x="251" y="281"/>
                </a:cubicBezTo>
                <a:cubicBezTo>
                  <a:pt x="248" y="261"/>
                  <a:pt x="248" y="240"/>
                  <a:pt x="250" y="236"/>
                </a:cubicBezTo>
                <a:cubicBezTo>
                  <a:pt x="258" y="221"/>
                  <a:pt x="271" y="196"/>
                  <a:pt x="276" y="175"/>
                </a:cubicBezTo>
                <a:cubicBezTo>
                  <a:pt x="283" y="149"/>
                  <a:pt x="279" y="128"/>
                  <a:pt x="266" y="112"/>
                </a:cubicBezTo>
                <a:cubicBezTo>
                  <a:pt x="242" y="83"/>
                  <a:pt x="195" y="84"/>
                  <a:pt x="193" y="84"/>
                </a:cubicBezTo>
                <a:close/>
                <a:moveTo>
                  <a:pt x="236" y="228"/>
                </a:moveTo>
                <a:cubicBezTo>
                  <a:pt x="231" y="237"/>
                  <a:pt x="232" y="260"/>
                  <a:pt x="234" y="274"/>
                </a:cubicBezTo>
                <a:cubicBezTo>
                  <a:pt x="168" y="274"/>
                  <a:pt x="168" y="274"/>
                  <a:pt x="168" y="274"/>
                </a:cubicBezTo>
                <a:cubicBezTo>
                  <a:pt x="168" y="271"/>
                  <a:pt x="168" y="267"/>
                  <a:pt x="167" y="263"/>
                </a:cubicBezTo>
                <a:cubicBezTo>
                  <a:pt x="165" y="250"/>
                  <a:pt x="151" y="250"/>
                  <a:pt x="142" y="250"/>
                </a:cubicBezTo>
                <a:cubicBezTo>
                  <a:pt x="139" y="250"/>
                  <a:pt x="136" y="250"/>
                  <a:pt x="134" y="250"/>
                </a:cubicBezTo>
                <a:cubicBezTo>
                  <a:pt x="130" y="249"/>
                  <a:pt x="128" y="243"/>
                  <a:pt x="127" y="241"/>
                </a:cubicBezTo>
                <a:cubicBezTo>
                  <a:pt x="128" y="213"/>
                  <a:pt x="127" y="211"/>
                  <a:pt x="127" y="210"/>
                </a:cubicBezTo>
                <a:cubicBezTo>
                  <a:pt x="125" y="205"/>
                  <a:pt x="121" y="204"/>
                  <a:pt x="116" y="203"/>
                </a:cubicBezTo>
                <a:cubicBezTo>
                  <a:pt x="123" y="193"/>
                  <a:pt x="133" y="176"/>
                  <a:pt x="132" y="164"/>
                </a:cubicBezTo>
                <a:cubicBezTo>
                  <a:pt x="131" y="152"/>
                  <a:pt x="134" y="126"/>
                  <a:pt x="141" y="117"/>
                </a:cubicBezTo>
                <a:cubicBezTo>
                  <a:pt x="150" y="104"/>
                  <a:pt x="167" y="101"/>
                  <a:pt x="194" y="100"/>
                </a:cubicBezTo>
                <a:cubicBezTo>
                  <a:pt x="194" y="100"/>
                  <a:pt x="235" y="99"/>
                  <a:pt x="254" y="122"/>
                </a:cubicBezTo>
                <a:cubicBezTo>
                  <a:pt x="263" y="134"/>
                  <a:pt x="266" y="151"/>
                  <a:pt x="261" y="172"/>
                </a:cubicBezTo>
                <a:cubicBezTo>
                  <a:pt x="256" y="191"/>
                  <a:pt x="243" y="215"/>
                  <a:pt x="236" y="228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B88C8D-8D3F-E04D-B8A0-BB2B70F3A622}"/>
              </a:ext>
            </a:extLst>
          </p:cNvPr>
          <p:cNvSpPr txBox="1"/>
          <p:nvPr/>
        </p:nvSpPr>
        <p:spPr>
          <a:xfrm>
            <a:off x="4253604" y="1297862"/>
            <a:ext cx="469160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>
                <a:solidFill>
                  <a:srgbClr val="00B0F0"/>
                </a:solidFill>
                <a:latin typeface="Metropolis Light" pitchFamily="2" charset="77"/>
              </a:rPr>
              <a:t>Admin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D79B43-C715-3F49-B730-DC03D828F74B}"/>
              </a:ext>
            </a:extLst>
          </p:cNvPr>
          <p:cNvCxnSpPr>
            <a:cxnSpLocks/>
          </p:cNvCxnSpPr>
          <p:nvPr/>
        </p:nvCxnSpPr>
        <p:spPr bwMode="gray">
          <a:xfrm>
            <a:off x="3330519" y="2713625"/>
            <a:ext cx="1001091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C85EC7-F47E-9846-923F-5D81DE5CF95C}"/>
              </a:ext>
            </a:extLst>
          </p:cNvPr>
          <p:cNvCxnSpPr/>
          <p:nvPr/>
        </p:nvCxnSpPr>
        <p:spPr bwMode="gray">
          <a:xfrm>
            <a:off x="3330519" y="2713625"/>
            <a:ext cx="0" cy="223808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FDC1F9-1560-BE46-BCA1-7A132A03F554}"/>
              </a:ext>
            </a:extLst>
          </p:cNvPr>
          <p:cNvCxnSpPr/>
          <p:nvPr/>
        </p:nvCxnSpPr>
        <p:spPr bwMode="gray">
          <a:xfrm>
            <a:off x="4338840" y="2713625"/>
            <a:ext cx="0" cy="223808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4CCA56B-746F-264E-B03F-0F7DCA4C2D1E}"/>
              </a:ext>
            </a:extLst>
          </p:cNvPr>
          <p:cNvCxnSpPr>
            <a:cxnSpLocks/>
          </p:cNvCxnSpPr>
          <p:nvPr/>
        </p:nvCxnSpPr>
        <p:spPr bwMode="gray">
          <a:xfrm>
            <a:off x="786927" y="3859493"/>
            <a:ext cx="5134048" cy="0"/>
          </a:xfrm>
          <a:prstGeom prst="line">
            <a:avLst/>
          </a:prstGeom>
          <a:ln w="25400">
            <a:solidFill>
              <a:srgbClr val="82002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1AC784-FFF7-1C4A-9A5A-C5B397B0DD66}"/>
              </a:ext>
            </a:extLst>
          </p:cNvPr>
          <p:cNvCxnSpPr/>
          <p:nvPr/>
        </p:nvCxnSpPr>
        <p:spPr bwMode="gray">
          <a:xfrm>
            <a:off x="786927" y="3859493"/>
            <a:ext cx="0" cy="223808"/>
          </a:xfrm>
          <a:prstGeom prst="line">
            <a:avLst/>
          </a:prstGeom>
          <a:ln w="25400">
            <a:solidFill>
              <a:srgbClr val="82002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58C606F-AFC0-8F4D-9599-A5AE24930BD2}"/>
              </a:ext>
            </a:extLst>
          </p:cNvPr>
          <p:cNvCxnSpPr/>
          <p:nvPr/>
        </p:nvCxnSpPr>
        <p:spPr bwMode="gray">
          <a:xfrm>
            <a:off x="1396241" y="3859493"/>
            <a:ext cx="0" cy="223808"/>
          </a:xfrm>
          <a:prstGeom prst="line">
            <a:avLst/>
          </a:prstGeom>
          <a:ln w="25400">
            <a:solidFill>
              <a:srgbClr val="82002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E58FBBA-FB66-1640-ABA0-2B2D04D93218}"/>
              </a:ext>
            </a:extLst>
          </p:cNvPr>
          <p:cNvCxnSpPr/>
          <p:nvPr/>
        </p:nvCxnSpPr>
        <p:spPr bwMode="gray">
          <a:xfrm>
            <a:off x="2050544" y="3859493"/>
            <a:ext cx="0" cy="223808"/>
          </a:xfrm>
          <a:prstGeom prst="line">
            <a:avLst/>
          </a:prstGeom>
          <a:ln w="25400">
            <a:solidFill>
              <a:srgbClr val="82002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F69ECFF-088B-7A40-A7DA-5F46CF15E6A3}"/>
              </a:ext>
            </a:extLst>
          </p:cNvPr>
          <p:cNvCxnSpPr/>
          <p:nvPr/>
        </p:nvCxnSpPr>
        <p:spPr bwMode="gray">
          <a:xfrm>
            <a:off x="2723520" y="3859493"/>
            <a:ext cx="0" cy="223808"/>
          </a:xfrm>
          <a:prstGeom prst="line">
            <a:avLst/>
          </a:prstGeom>
          <a:ln w="25400">
            <a:solidFill>
              <a:srgbClr val="82002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6B8B6F4-E593-4E4A-A308-94373D8EDB31}"/>
              </a:ext>
            </a:extLst>
          </p:cNvPr>
          <p:cNvSpPr txBox="1"/>
          <p:nvPr/>
        </p:nvSpPr>
        <p:spPr>
          <a:xfrm>
            <a:off x="636237" y="4530408"/>
            <a:ext cx="520084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50">
                <a:solidFill>
                  <a:srgbClr val="820024"/>
                </a:solidFill>
                <a:latin typeface="Metropolis Light" pitchFamily="2" charset="77"/>
              </a:rPr>
              <a:t>Security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F128FAAD-BB95-5B40-8084-BDA3DC3275D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07460" y="4117802"/>
            <a:ext cx="230747" cy="410969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rgbClr val="820024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85B914-B9D2-DE4C-9B3D-5D04B370B046}"/>
              </a:ext>
            </a:extLst>
          </p:cNvPr>
          <p:cNvSpPr txBox="1"/>
          <p:nvPr/>
        </p:nvSpPr>
        <p:spPr>
          <a:xfrm>
            <a:off x="1284388" y="4526219"/>
            <a:ext cx="326999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50">
                <a:solidFill>
                  <a:srgbClr val="820024"/>
                </a:solidFill>
                <a:latin typeface="Metropolis Light" pitchFamily="2" charset="77"/>
              </a:rPr>
              <a:t>Transit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6F1F27-8CD1-E645-93CC-A929B156A531}"/>
              </a:ext>
            </a:extLst>
          </p:cNvPr>
          <p:cNvSpPr txBox="1"/>
          <p:nvPr/>
        </p:nvSpPr>
        <p:spPr>
          <a:xfrm>
            <a:off x="1976647" y="4532515"/>
            <a:ext cx="326999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50">
                <a:solidFill>
                  <a:srgbClr val="820024"/>
                </a:solidFill>
                <a:latin typeface="Metropolis Light" pitchFamily="2" charset="77"/>
              </a:rPr>
              <a:t>TGW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B7BA867-946E-9B49-8D54-D4EEC1D68CD4}"/>
              </a:ext>
            </a:extLst>
          </p:cNvPr>
          <p:cNvSpPr txBox="1"/>
          <p:nvPr/>
        </p:nvSpPr>
        <p:spPr>
          <a:xfrm>
            <a:off x="2488411" y="4532515"/>
            <a:ext cx="530541" cy="11541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50">
                <a:solidFill>
                  <a:srgbClr val="820024"/>
                </a:solidFill>
                <a:latin typeface="Metropolis Light" pitchFamily="2" charset="77"/>
              </a:rPr>
              <a:t>CloudWAN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BCBAC9-A135-684D-BF32-D8703BB563F4}"/>
              </a:ext>
            </a:extLst>
          </p:cNvPr>
          <p:cNvCxnSpPr>
            <a:cxnSpLocks/>
          </p:cNvCxnSpPr>
          <p:nvPr/>
        </p:nvCxnSpPr>
        <p:spPr bwMode="gray">
          <a:xfrm>
            <a:off x="3845378" y="2525613"/>
            <a:ext cx="0" cy="180607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DC466D-FD63-014A-8294-9AA510A214F2}"/>
              </a:ext>
            </a:extLst>
          </p:cNvPr>
          <p:cNvCxnSpPr>
            <a:cxnSpLocks/>
          </p:cNvCxnSpPr>
          <p:nvPr/>
        </p:nvCxnSpPr>
        <p:spPr bwMode="gray">
          <a:xfrm flipV="1">
            <a:off x="2586624" y="1646170"/>
            <a:ext cx="3838277" cy="7387"/>
          </a:xfrm>
          <a:prstGeom prst="line">
            <a:avLst/>
          </a:prstGeom>
          <a:ln w="25400">
            <a:solidFill>
              <a:srgbClr val="00B0F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B21B3B-E882-0948-8E3E-10FC650C7F98}"/>
              </a:ext>
            </a:extLst>
          </p:cNvPr>
          <p:cNvCxnSpPr/>
          <p:nvPr/>
        </p:nvCxnSpPr>
        <p:spPr bwMode="gray">
          <a:xfrm>
            <a:off x="2589087" y="1663809"/>
            <a:ext cx="0" cy="223808"/>
          </a:xfrm>
          <a:prstGeom prst="line">
            <a:avLst/>
          </a:prstGeom>
          <a:ln w="25400">
            <a:solidFill>
              <a:srgbClr val="00B0F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D3D3BF-B286-4947-B3E2-0D1A68FF222A}"/>
              </a:ext>
            </a:extLst>
          </p:cNvPr>
          <p:cNvCxnSpPr/>
          <p:nvPr/>
        </p:nvCxnSpPr>
        <p:spPr bwMode="gray">
          <a:xfrm>
            <a:off x="3842562" y="1663809"/>
            <a:ext cx="0" cy="223808"/>
          </a:xfrm>
          <a:prstGeom prst="line">
            <a:avLst/>
          </a:prstGeom>
          <a:ln w="25400">
            <a:solidFill>
              <a:srgbClr val="00B0F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CC0B62-981F-D940-AC51-BFB96B5524CF}"/>
              </a:ext>
            </a:extLst>
          </p:cNvPr>
          <p:cNvCxnSpPr/>
          <p:nvPr/>
        </p:nvCxnSpPr>
        <p:spPr bwMode="gray">
          <a:xfrm>
            <a:off x="5103707" y="1663809"/>
            <a:ext cx="0" cy="223808"/>
          </a:xfrm>
          <a:prstGeom prst="line">
            <a:avLst/>
          </a:prstGeom>
          <a:ln w="25400">
            <a:solidFill>
              <a:srgbClr val="00B0F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8EB4CD-CD8D-994E-9542-4AD12826693D}"/>
              </a:ext>
            </a:extLst>
          </p:cNvPr>
          <p:cNvCxnSpPr/>
          <p:nvPr/>
        </p:nvCxnSpPr>
        <p:spPr bwMode="gray">
          <a:xfrm>
            <a:off x="6409497" y="1655499"/>
            <a:ext cx="0" cy="223808"/>
          </a:xfrm>
          <a:prstGeom prst="line">
            <a:avLst/>
          </a:prstGeom>
          <a:ln w="25400">
            <a:solidFill>
              <a:srgbClr val="00B0F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26">
            <a:extLst>
              <a:ext uri="{FF2B5EF4-FFF2-40B4-BE49-F238E27FC236}">
                <a16:creationId xmlns:a16="http://schemas.microsoft.com/office/drawing/2014/main" id="{64EA3420-3B9D-4541-857B-2619EA81E7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09112" y="1951360"/>
            <a:ext cx="411489" cy="410968"/>
          </a:xfrm>
          <a:custGeom>
            <a:avLst/>
            <a:gdLst>
              <a:gd name="T0" fmla="*/ 40 w 384"/>
              <a:gd name="T1" fmla="*/ 67 h 384"/>
              <a:gd name="T2" fmla="*/ 316 w 384"/>
              <a:gd name="T3" fmla="*/ 342 h 384"/>
              <a:gd name="T4" fmla="*/ 316 w 384"/>
              <a:gd name="T5" fmla="*/ 39 h 384"/>
              <a:gd name="T6" fmla="*/ 68 w 384"/>
              <a:gd name="T7" fmla="*/ 326 h 384"/>
              <a:gd name="T8" fmla="*/ 68 w 384"/>
              <a:gd name="T9" fmla="*/ 55 h 384"/>
              <a:gd name="T10" fmla="*/ 328 w 384"/>
              <a:gd name="T11" fmla="*/ 314 h 384"/>
              <a:gd name="T12" fmla="*/ 285 w 384"/>
              <a:gd name="T13" fmla="*/ 0 h 384"/>
              <a:gd name="T14" fmla="*/ 251 w 384"/>
              <a:gd name="T15" fmla="*/ 27 h 384"/>
              <a:gd name="T16" fmla="*/ 251 w 384"/>
              <a:gd name="T17" fmla="*/ 0 h 384"/>
              <a:gd name="T18" fmla="*/ 184 w 384"/>
              <a:gd name="T19" fmla="*/ 27 h 384"/>
              <a:gd name="T20" fmla="*/ 200 w 384"/>
              <a:gd name="T21" fmla="*/ 27 h 384"/>
              <a:gd name="T22" fmla="*/ 133 w 384"/>
              <a:gd name="T23" fmla="*/ 0 h 384"/>
              <a:gd name="T24" fmla="*/ 99 w 384"/>
              <a:gd name="T25" fmla="*/ 27 h 384"/>
              <a:gd name="T26" fmla="*/ 99 w 384"/>
              <a:gd name="T27" fmla="*/ 0 h 384"/>
              <a:gd name="T28" fmla="*/ 301 w 384"/>
              <a:gd name="T29" fmla="*/ 357 h 384"/>
              <a:gd name="T30" fmla="*/ 285 w 384"/>
              <a:gd name="T31" fmla="*/ 357 h 384"/>
              <a:gd name="T32" fmla="*/ 251 w 384"/>
              <a:gd name="T33" fmla="*/ 384 h 384"/>
              <a:gd name="T34" fmla="*/ 184 w 384"/>
              <a:gd name="T35" fmla="*/ 357 h 384"/>
              <a:gd name="T36" fmla="*/ 184 w 384"/>
              <a:gd name="T37" fmla="*/ 384 h 384"/>
              <a:gd name="T38" fmla="*/ 149 w 384"/>
              <a:gd name="T39" fmla="*/ 357 h 384"/>
              <a:gd name="T40" fmla="*/ 133 w 384"/>
              <a:gd name="T41" fmla="*/ 357 h 384"/>
              <a:gd name="T42" fmla="*/ 99 w 384"/>
              <a:gd name="T43" fmla="*/ 384 h 384"/>
              <a:gd name="T44" fmla="*/ 357 w 384"/>
              <a:gd name="T45" fmla="*/ 285 h 384"/>
              <a:gd name="T46" fmla="*/ 357 w 384"/>
              <a:gd name="T47" fmla="*/ 301 h 384"/>
              <a:gd name="T48" fmla="*/ 384 w 384"/>
              <a:gd name="T49" fmla="*/ 235 h 384"/>
              <a:gd name="T50" fmla="*/ 357 w 384"/>
              <a:gd name="T51" fmla="*/ 235 h 384"/>
              <a:gd name="T52" fmla="*/ 384 w 384"/>
              <a:gd name="T53" fmla="*/ 200 h 384"/>
              <a:gd name="T54" fmla="*/ 357 w 384"/>
              <a:gd name="T55" fmla="*/ 133 h 384"/>
              <a:gd name="T56" fmla="*/ 357 w 384"/>
              <a:gd name="T57" fmla="*/ 149 h 384"/>
              <a:gd name="T58" fmla="*/ 384 w 384"/>
              <a:gd name="T59" fmla="*/ 99 h 384"/>
              <a:gd name="T60" fmla="*/ 384 w 384"/>
              <a:gd name="T61" fmla="*/ 83 h 384"/>
              <a:gd name="T62" fmla="*/ 27 w 384"/>
              <a:gd name="T63" fmla="*/ 301 h 384"/>
              <a:gd name="T64" fmla="*/ 0 w 384"/>
              <a:gd name="T65" fmla="*/ 235 h 384"/>
              <a:gd name="T66" fmla="*/ 0 w 384"/>
              <a:gd name="T67" fmla="*/ 251 h 384"/>
              <a:gd name="T68" fmla="*/ 27 w 384"/>
              <a:gd name="T69" fmla="*/ 184 h 384"/>
              <a:gd name="T70" fmla="*/ 0 w 384"/>
              <a:gd name="T71" fmla="*/ 184 h 384"/>
              <a:gd name="T72" fmla="*/ 27 w 384"/>
              <a:gd name="T73" fmla="*/ 149 h 384"/>
              <a:gd name="T74" fmla="*/ 0 w 384"/>
              <a:gd name="T75" fmla="*/ 83 h 384"/>
              <a:gd name="T76" fmla="*/ 0 w 384"/>
              <a:gd name="T77" fmla="*/ 99 h 384"/>
              <a:gd name="T78" fmla="*/ 128 w 384"/>
              <a:gd name="T79" fmla="*/ 108 h 384"/>
              <a:gd name="T80" fmla="*/ 98 w 384"/>
              <a:gd name="T81" fmla="*/ 202 h 384"/>
              <a:gd name="T82" fmla="*/ 111 w 384"/>
              <a:gd name="T83" fmla="*/ 219 h 384"/>
              <a:gd name="T84" fmla="*/ 111 w 384"/>
              <a:gd name="T85" fmla="*/ 243 h 384"/>
              <a:gd name="T86" fmla="*/ 143 w 384"/>
              <a:gd name="T87" fmla="*/ 266 h 384"/>
              <a:gd name="T88" fmla="*/ 152 w 384"/>
              <a:gd name="T89" fmla="*/ 290 h 384"/>
              <a:gd name="T90" fmla="*/ 250 w 384"/>
              <a:gd name="T91" fmla="*/ 236 h 384"/>
              <a:gd name="T92" fmla="*/ 193 w 384"/>
              <a:gd name="T93" fmla="*/ 84 h 384"/>
              <a:gd name="T94" fmla="*/ 168 w 384"/>
              <a:gd name="T95" fmla="*/ 274 h 384"/>
              <a:gd name="T96" fmla="*/ 134 w 384"/>
              <a:gd name="T97" fmla="*/ 250 h 384"/>
              <a:gd name="T98" fmla="*/ 116 w 384"/>
              <a:gd name="T99" fmla="*/ 203 h 384"/>
              <a:gd name="T100" fmla="*/ 194 w 384"/>
              <a:gd name="T101" fmla="*/ 100 h 384"/>
              <a:gd name="T102" fmla="*/ 236 w 384"/>
              <a:gd name="T103" fmla="*/ 22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4" h="384">
                <a:moveTo>
                  <a:pt x="316" y="39"/>
                </a:moveTo>
                <a:cubicBezTo>
                  <a:pt x="68" y="39"/>
                  <a:pt x="68" y="39"/>
                  <a:pt x="68" y="39"/>
                </a:cubicBezTo>
                <a:cubicBezTo>
                  <a:pt x="53" y="39"/>
                  <a:pt x="40" y="51"/>
                  <a:pt x="40" y="67"/>
                </a:cubicBezTo>
                <a:cubicBezTo>
                  <a:pt x="40" y="314"/>
                  <a:pt x="40" y="314"/>
                  <a:pt x="40" y="314"/>
                </a:cubicBezTo>
                <a:cubicBezTo>
                  <a:pt x="40" y="330"/>
                  <a:pt x="53" y="342"/>
                  <a:pt x="68" y="342"/>
                </a:cubicBezTo>
                <a:cubicBezTo>
                  <a:pt x="316" y="342"/>
                  <a:pt x="316" y="342"/>
                  <a:pt x="316" y="342"/>
                </a:cubicBezTo>
                <a:cubicBezTo>
                  <a:pt x="331" y="342"/>
                  <a:pt x="344" y="330"/>
                  <a:pt x="344" y="314"/>
                </a:cubicBezTo>
                <a:cubicBezTo>
                  <a:pt x="344" y="67"/>
                  <a:pt x="344" y="67"/>
                  <a:pt x="344" y="67"/>
                </a:cubicBezTo>
                <a:cubicBezTo>
                  <a:pt x="344" y="51"/>
                  <a:pt x="331" y="39"/>
                  <a:pt x="316" y="39"/>
                </a:cubicBezTo>
                <a:close/>
                <a:moveTo>
                  <a:pt x="328" y="314"/>
                </a:moveTo>
                <a:cubicBezTo>
                  <a:pt x="328" y="321"/>
                  <a:pt x="322" y="326"/>
                  <a:pt x="316" y="326"/>
                </a:cubicBezTo>
                <a:cubicBezTo>
                  <a:pt x="68" y="326"/>
                  <a:pt x="68" y="326"/>
                  <a:pt x="68" y="326"/>
                </a:cubicBezTo>
                <a:cubicBezTo>
                  <a:pt x="62" y="326"/>
                  <a:pt x="56" y="321"/>
                  <a:pt x="56" y="314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60"/>
                  <a:pt x="62" y="55"/>
                  <a:pt x="68" y="55"/>
                </a:cubicBezTo>
                <a:cubicBezTo>
                  <a:pt x="316" y="55"/>
                  <a:pt x="316" y="55"/>
                  <a:pt x="316" y="55"/>
                </a:cubicBezTo>
                <a:cubicBezTo>
                  <a:pt x="322" y="55"/>
                  <a:pt x="328" y="60"/>
                  <a:pt x="328" y="67"/>
                </a:cubicBezTo>
                <a:lnTo>
                  <a:pt x="328" y="314"/>
                </a:lnTo>
                <a:close/>
                <a:moveTo>
                  <a:pt x="301" y="27"/>
                </a:moveTo>
                <a:cubicBezTo>
                  <a:pt x="285" y="27"/>
                  <a:pt x="285" y="27"/>
                  <a:pt x="285" y="27"/>
                </a:cubicBezTo>
                <a:cubicBezTo>
                  <a:pt x="285" y="0"/>
                  <a:pt x="285" y="0"/>
                  <a:pt x="285" y="0"/>
                </a:cubicBezTo>
                <a:cubicBezTo>
                  <a:pt x="301" y="0"/>
                  <a:pt x="301" y="0"/>
                  <a:pt x="301" y="0"/>
                </a:cubicBezTo>
                <a:lnTo>
                  <a:pt x="301" y="27"/>
                </a:lnTo>
                <a:close/>
                <a:moveTo>
                  <a:pt x="251" y="27"/>
                </a:moveTo>
                <a:cubicBezTo>
                  <a:pt x="235" y="27"/>
                  <a:pt x="235" y="27"/>
                  <a:pt x="235" y="27"/>
                </a:cubicBezTo>
                <a:cubicBezTo>
                  <a:pt x="235" y="0"/>
                  <a:pt x="235" y="0"/>
                  <a:pt x="235" y="0"/>
                </a:cubicBezTo>
                <a:cubicBezTo>
                  <a:pt x="251" y="0"/>
                  <a:pt x="251" y="0"/>
                  <a:pt x="251" y="0"/>
                </a:cubicBezTo>
                <a:lnTo>
                  <a:pt x="251" y="27"/>
                </a:lnTo>
                <a:close/>
                <a:moveTo>
                  <a:pt x="200" y="27"/>
                </a:moveTo>
                <a:cubicBezTo>
                  <a:pt x="184" y="27"/>
                  <a:pt x="184" y="27"/>
                  <a:pt x="184" y="27"/>
                </a:cubicBezTo>
                <a:cubicBezTo>
                  <a:pt x="184" y="0"/>
                  <a:pt x="184" y="0"/>
                  <a:pt x="184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27"/>
                </a:lnTo>
                <a:close/>
                <a:moveTo>
                  <a:pt x="149" y="27"/>
                </a:moveTo>
                <a:cubicBezTo>
                  <a:pt x="133" y="27"/>
                  <a:pt x="133" y="27"/>
                  <a:pt x="133" y="27"/>
                </a:cubicBezTo>
                <a:cubicBezTo>
                  <a:pt x="133" y="0"/>
                  <a:pt x="133" y="0"/>
                  <a:pt x="133" y="0"/>
                </a:cubicBezTo>
                <a:cubicBezTo>
                  <a:pt x="149" y="0"/>
                  <a:pt x="149" y="0"/>
                  <a:pt x="149" y="0"/>
                </a:cubicBezTo>
                <a:lnTo>
                  <a:pt x="149" y="27"/>
                </a:lnTo>
                <a:close/>
                <a:moveTo>
                  <a:pt x="99" y="27"/>
                </a:moveTo>
                <a:cubicBezTo>
                  <a:pt x="83" y="27"/>
                  <a:pt x="83" y="27"/>
                  <a:pt x="83" y="27"/>
                </a:cubicBezTo>
                <a:cubicBezTo>
                  <a:pt x="83" y="0"/>
                  <a:pt x="83" y="0"/>
                  <a:pt x="83" y="0"/>
                </a:cubicBezTo>
                <a:cubicBezTo>
                  <a:pt x="99" y="0"/>
                  <a:pt x="99" y="0"/>
                  <a:pt x="99" y="0"/>
                </a:cubicBezTo>
                <a:lnTo>
                  <a:pt x="99" y="27"/>
                </a:lnTo>
                <a:close/>
                <a:moveTo>
                  <a:pt x="285" y="357"/>
                </a:moveTo>
                <a:cubicBezTo>
                  <a:pt x="301" y="357"/>
                  <a:pt x="301" y="357"/>
                  <a:pt x="301" y="357"/>
                </a:cubicBezTo>
                <a:cubicBezTo>
                  <a:pt x="301" y="384"/>
                  <a:pt x="301" y="384"/>
                  <a:pt x="301" y="384"/>
                </a:cubicBezTo>
                <a:cubicBezTo>
                  <a:pt x="285" y="384"/>
                  <a:pt x="285" y="384"/>
                  <a:pt x="285" y="384"/>
                </a:cubicBezTo>
                <a:lnTo>
                  <a:pt x="285" y="357"/>
                </a:lnTo>
                <a:close/>
                <a:moveTo>
                  <a:pt x="235" y="357"/>
                </a:moveTo>
                <a:cubicBezTo>
                  <a:pt x="251" y="357"/>
                  <a:pt x="251" y="357"/>
                  <a:pt x="251" y="357"/>
                </a:cubicBezTo>
                <a:cubicBezTo>
                  <a:pt x="251" y="384"/>
                  <a:pt x="251" y="384"/>
                  <a:pt x="251" y="384"/>
                </a:cubicBezTo>
                <a:cubicBezTo>
                  <a:pt x="235" y="384"/>
                  <a:pt x="235" y="384"/>
                  <a:pt x="235" y="384"/>
                </a:cubicBezTo>
                <a:lnTo>
                  <a:pt x="235" y="357"/>
                </a:lnTo>
                <a:close/>
                <a:moveTo>
                  <a:pt x="184" y="357"/>
                </a:moveTo>
                <a:cubicBezTo>
                  <a:pt x="200" y="357"/>
                  <a:pt x="200" y="357"/>
                  <a:pt x="200" y="357"/>
                </a:cubicBezTo>
                <a:cubicBezTo>
                  <a:pt x="200" y="384"/>
                  <a:pt x="200" y="384"/>
                  <a:pt x="200" y="384"/>
                </a:cubicBezTo>
                <a:cubicBezTo>
                  <a:pt x="184" y="384"/>
                  <a:pt x="184" y="384"/>
                  <a:pt x="184" y="384"/>
                </a:cubicBezTo>
                <a:lnTo>
                  <a:pt x="184" y="357"/>
                </a:lnTo>
                <a:close/>
                <a:moveTo>
                  <a:pt x="133" y="357"/>
                </a:moveTo>
                <a:cubicBezTo>
                  <a:pt x="149" y="357"/>
                  <a:pt x="149" y="357"/>
                  <a:pt x="149" y="357"/>
                </a:cubicBezTo>
                <a:cubicBezTo>
                  <a:pt x="149" y="384"/>
                  <a:pt x="149" y="384"/>
                  <a:pt x="149" y="384"/>
                </a:cubicBezTo>
                <a:cubicBezTo>
                  <a:pt x="133" y="384"/>
                  <a:pt x="133" y="384"/>
                  <a:pt x="133" y="384"/>
                </a:cubicBezTo>
                <a:lnTo>
                  <a:pt x="133" y="357"/>
                </a:lnTo>
                <a:close/>
                <a:moveTo>
                  <a:pt x="83" y="357"/>
                </a:moveTo>
                <a:cubicBezTo>
                  <a:pt x="99" y="357"/>
                  <a:pt x="99" y="357"/>
                  <a:pt x="99" y="357"/>
                </a:cubicBezTo>
                <a:cubicBezTo>
                  <a:pt x="99" y="384"/>
                  <a:pt x="99" y="384"/>
                  <a:pt x="99" y="384"/>
                </a:cubicBezTo>
                <a:cubicBezTo>
                  <a:pt x="83" y="384"/>
                  <a:pt x="83" y="384"/>
                  <a:pt x="83" y="384"/>
                </a:cubicBezTo>
                <a:lnTo>
                  <a:pt x="83" y="357"/>
                </a:lnTo>
                <a:close/>
                <a:moveTo>
                  <a:pt x="357" y="285"/>
                </a:moveTo>
                <a:cubicBezTo>
                  <a:pt x="384" y="285"/>
                  <a:pt x="384" y="285"/>
                  <a:pt x="384" y="285"/>
                </a:cubicBezTo>
                <a:cubicBezTo>
                  <a:pt x="384" y="301"/>
                  <a:pt x="384" y="301"/>
                  <a:pt x="384" y="301"/>
                </a:cubicBezTo>
                <a:cubicBezTo>
                  <a:pt x="357" y="301"/>
                  <a:pt x="357" y="301"/>
                  <a:pt x="357" y="301"/>
                </a:cubicBezTo>
                <a:lnTo>
                  <a:pt x="357" y="285"/>
                </a:lnTo>
                <a:close/>
                <a:moveTo>
                  <a:pt x="357" y="235"/>
                </a:moveTo>
                <a:cubicBezTo>
                  <a:pt x="384" y="235"/>
                  <a:pt x="384" y="235"/>
                  <a:pt x="384" y="235"/>
                </a:cubicBezTo>
                <a:cubicBezTo>
                  <a:pt x="384" y="251"/>
                  <a:pt x="384" y="251"/>
                  <a:pt x="384" y="251"/>
                </a:cubicBezTo>
                <a:cubicBezTo>
                  <a:pt x="357" y="251"/>
                  <a:pt x="357" y="251"/>
                  <a:pt x="357" y="251"/>
                </a:cubicBezTo>
                <a:lnTo>
                  <a:pt x="357" y="235"/>
                </a:lnTo>
                <a:close/>
                <a:moveTo>
                  <a:pt x="357" y="184"/>
                </a:moveTo>
                <a:cubicBezTo>
                  <a:pt x="384" y="184"/>
                  <a:pt x="384" y="184"/>
                  <a:pt x="384" y="184"/>
                </a:cubicBezTo>
                <a:cubicBezTo>
                  <a:pt x="384" y="200"/>
                  <a:pt x="384" y="200"/>
                  <a:pt x="384" y="200"/>
                </a:cubicBezTo>
                <a:cubicBezTo>
                  <a:pt x="357" y="200"/>
                  <a:pt x="357" y="200"/>
                  <a:pt x="357" y="200"/>
                </a:cubicBezTo>
                <a:lnTo>
                  <a:pt x="357" y="184"/>
                </a:lnTo>
                <a:close/>
                <a:moveTo>
                  <a:pt x="357" y="133"/>
                </a:moveTo>
                <a:cubicBezTo>
                  <a:pt x="384" y="133"/>
                  <a:pt x="384" y="133"/>
                  <a:pt x="384" y="133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57" y="149"/>
                  <a:pt x="357" y="149"/>
                  <a:pt x="357" y="149"/>
                </a:cubicBezTo>
                <a:lnTo>
                  <a:pt x="357" y="133"/>
                </a:lnTo>
                <a:close/>
                <a:moveTo>
                  <a:pt x="384" y="83"/>
                </a:moveTo>
                <a:cubicBezTo>
                  <a:pt x="384" y="99"/>
                  <a:pt x="384" y="99"/>
                  <a:pt x="384" y="99"/>
                </a:cubicBezTo>
                <a:cubicBezTo>
                  <a:pt x="357" y="99"/>
                  <a:pt x="357" y="99"/>
                  <a:pt x="357" y="99"/>
                </a:cubicBezTo>
                <a:cubicBezTo>
                  <a:pt x="357" y="83"/>
                  <a:pt x="357" y="83"/>
                  <a:pt x="357" y="83"/>
                </a:cubicBezTo>
                <a:lnTo>
                  <a:pt x="384" y="83"/>
                </a:lnTo>
                <a:close/>
                <a:moveTo>
                  <a:pt x="0" y="285"/>
                </a:moveTo>
                <a:cubicBezTo>
                  <a:pt x="27" y="285"/>
                  <a:pt x="27" y="285"/>
                  <a:pt x="27" y="285"/>
                </a:cubicBezTo>
                <a:cubicBezTo>
                  <a:pt x="27" y="301"/>
                  <a:pt x="27" y="301"/>
                  <a:pt x="27" y="301"/>
                </a:cubicBezTo>
                <a:cubicBezTo>
                  <a:pt x="0" y="301"/>
                  <a:pt x="0" y="301"/>
                  <a:pt x="0" y="301"/>
                </a:cubicBezTo>
                <a:lnTo>
                  <a:pt x="0" y="285"/>
                </a:lnTo>
                <a:close/>
                <a:moveTo>
                  <a:pt x="0" y="235"/>
                </a:moveTo>
                <a:cubicBezTo>
                  <a:pt x="27" y="235"/>
                  <a:pt x="27" y="235"/>
                  <a:pt x="27" y="235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0" y="251"/>
                  <a:pt x="0" y="251"/>
                  <a:pt x="0" y="251"/>
                </a:cubicBezTo>
                <a:lnTo>
                  <a:pt x="0" y="235"/>
                </a:lnTo>
                <a:close/>
                <a:moveTo>
                  <a:pt x="0" y="184"/>
                </a:moveTo>
                <a:cubicBezTo>
                  <a:pt x="27" y="184"/>
                  <a:pt x="27" y="184"/>
                  <a:pt x="27" y="184"/>
                </a:cubicBezTo>
                <a:cubicBezTo>
                  <a:pt x="27" y="200"/>
                  <a:pt x="27" y="200"/>
                  <a:pt x="27" y="200"/>
                </a:cubicBezTo>
                <a:cubicBezTo>
                  <a:pt x="0" y="200"/>
                  <a:pt x="0" y="200"/>
                  <a:pt x="0" y="200"/>
                </a:cubicBezTo>
                <a:lnTo>
                  <a:pt x="0" y="184"/>
                </a:lnTo>
                <a:close/>
                <a:moveTo>
                  <a:pt x="0" y="133"/>
                </a:moveTo>
                <a:cubicBezTo>
                  <a:pt x="27" y="133"/>
                  <a:pt x="27" y="133"/>
                  <a:pt x="27" y="133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0" y="149"/>
                  <a:pt x="0" y="149"/>
                  <a:pt x="0" y="149"/>
                </a:cubicBezTo>
                <a:lnTo>
                  <a:pt x="0" y="133"/>
                </a:lnTo>
                <a:close/>
                <a:moveTo>
                  <a:pt x="0" y="83"/>
                </a:moveTo>
                <a:cubicBezTo>
                  <a:pt x="27" y="83"/>
                  <a:pt x="27" y="83"/>
                  <a:pt x="27" y="83"/>
                </a:cubicBezTo>
                <a:cubicBezTo>
                  <a:pt x="27" y="99"/>
                  <a:pt x="27" y="99"/>
                  <a:pt x="27" y="99"/>
                </a:cubicBezTo>
                <a:cubicBezTo>
                  <a:pt x="0" y="99"/>
                  <a:pt x="0" y="99"/>
                  <a:pt x="0" y="99"/>
                </a:cubicBezTo>
                <a:lnTo>
                  <a:pt x="0" y="83"/>
                </a:lnTo>
                <a:close/>
                <a:moveTo>
                  <a:pt x="193" y="84"/>
                </a:moveTo>
                <a:cubicBezTo>
                  <a:pt x="167" y="85"/>
                  <a:pt x="142" y="87"/>
                  <a:pt x="128" y="108"/>
                </a:cubicBezTo>
                <a:cubicBezTo>
                  <a:pt x="118" y="122"/>
                  <a:pt x="115" y="153"/>
                  <a:pt x="116" y="166"/>
                </a:cubicBezTo>
                <a:cubicBezTo>
                  <a:pt x="116" y="172"/>
                  <a:pt x="107" y="188"/>
                  <a:pt x="99" y="200"/>
                </a:cubicBezTo>
                <a:cubicBezTo>
                  <a:pt x="98" y="202"/>
                  <a:pt x="98" y="202"/>
                  <a:pt x="98" y="202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6" y="210"/>
                  <a:pt x="99" y="215"/>
                  <a:pt x="103" y="217"/>
                </a:cubicBezTo>
                <a:cubicBezTo>
                  <a:pt x="105" y="218"/>
                  <a:pt x="107" y="218"/>
                  <a:pt x="111" y="219"/>
                </a:cubicBezTo>
                <a:cubicBezTo>
                  <a:pt x="111" y="219"/>
                  <a:pt x="111" y="219"/>
                  <a:pt x="111" y="219"/>
                </a:cubicBezTo>
                <a:cubicBezTo>
                  <a:pt x="111" y="224"/>
                  <a:pt x="111" y="233"/>
                  <a:pt x="111" y="242"/>
                </a:cubicBezTo>
                <a:cubicBezTo>
                  <a:pt x="111" y="243"/>
                  <a:pt x="111" y="243"/>
                  <a:pt x="111" y="243"/>
                </a:cubicBezTo>
                <a:cubicBezTo>
                  <a:pt x="111" y="243"/>
                  <a:pt x="111" y="243"/>
                  <a:pt x="111" y="243"/>
                </a:cubicBezTo>
                <a:cubicBezTo>
                  <a:pt x="113" y="251"/>
                  <a:pt x="119" y="264"/>
                  <a:pt x="132" y="265"/>
                </a:cubicBezTo>
                <a:cubicBezTo>
                  <a:pt x="135" y="266"/>
                  <a:pt x="139" y="266"/>
                  <a:pt x="143" y="266"/>
                </a:cubicBezTo>
                <a:cubicBezTo>
                  <a:pt x="145" y="266"/>
                  <a:pt x="149" y="266"/>
                  <a:pt x="151" y="266"/>
                </a:cubicBezTo>
                <a:cubicBezTo>
                  <a:pt x="152" y="275"/>
                  <a:pt x="152" y="282"/>
                  <a:pt x="152" y="282"/>
                </a:cubicBezTo>
                <a:cubicBezTo>
                  <a:pt x="152" y="290"/>
                  <a:pt x="152" y="290"/>
                  <a:pt x="152" y="290"/>
                </a:cubicBezTo>
                <a:cubicBezTo>
                  <a:pt x="252" y="290"/>
                  <a:pt x="252" y="290"/>
                  <a:pt x="252" y="290"/>
                </a:cubicBezTo>
                <a:cubicBezTo>
                  <a:pt x="251" y="281"/>
                  <a:pt x="251" y="281"/>
                  <a:pt x="251" y="281"/>
                </a:cubicBezTo>
                <a:cubicBezTo>
                  <a:pt x="248" y="261"/>
                  <a:pt x="248" y="240"/>
                  <a:pt x="250" y="236"/>
                </a:cubicBezTo>
                <a:cubicBezTo>
                  <a:pt x="258" y="221"/>
                  <a:pt x="271" y="196"/>
                  <a:pt x="276" y="175"/>
                </a:cubicBezTo>
                <a:cubicBezTo>
                  <a:pt x="283" y="149"/>
                  <a:pt x="279" y="128"/>
                  <a:pt x="266" y="112"/>
                </a:cubicBezTo>
                <a:cubicBezTo>
                  <a:pt x="242" y="83"/>
                  <a:pt x="195" y="84"/>
                  <a:pt x="193" y="84"/>
                </a:cubicBezTo>
                <a:close/>
                <a:moveTo>
                  <a:pt x="236" y="228"/>
                </a:moveTo>
                <a:cubicBezTo>
                  <a:pt x="231" y="237"/>
                  <a:pt x="232" y="260"/>
                  <a:pt x="234" y="274"/>
                </a:cubicBezTo>
                <a:cubicBezTo>
                  <a:pt x="168" y="274"/>
                  <a:pt x="168" y="274"/>
                  <a:pt x="168" y="274"/>
                </a:cubicBezTo>
                <a:cubicBezTo>
                  <a:pt x="168" y="271"/>
                  <a:pt x="168" y="267"/>
                  <a:pt x="167" y="263"/>
                </a:cubicBezTo>
                <a:cubicBezTo>
                  <a:pt x="165" y="250"/>
                  <a:pt x="151" y="250"/>
                  <a:pt x="142" y="250"/>
                </a:cubicBezTo>
                <a:cubicBezTo>
                  <a:pt x="139" y="250"/>
                  <a:pt x="136" y="250"/>
                  <a:pt x="134" y="250"/>
                </a:cubicBezTo>
                <a:cubicBezTo>
                  <a:pt x="130" y="249"/>
                  <a:pt x="128" y="243"/>
                  <a:pt x="127" y="241"/>
                </a:cubicBezTo>
                <a:cubicBezTo>
                  <a:pt x="128" y="213"/>
                  <a:pt x="127" y="211"/>
                  <a:pt x="127" y="210"/>
                </a:cubicBezTo>
                <a:cubicBezTo>
                  <a:pt x="125" y="205"/>
                  <a:pt x="121" y="204"/>
                  <a:pt x="116" y="203"/>
                </a:cubicBezTo>
                <a:cubicBezTo>
                  <a:pt x="123" y="193"/>
                  <a:pt x="133" y="176"/>
                  <a:pt x="132" y="164"/>
                </a:cubicBezTo>
                <a:cubicBezTo>
                  <a:pt x="131" y="152"/>
                  <a:pt x="134" y="126"/>
                  <a:pt x="141" y="117"/>
                </a:cubicBezTo>
                <a:cubicBezTo>
                  <a:pt x="150" y="104"/>
                  <a:pt x="167" y="101"/>
                  <a:pt x="194" y="100"/>
                </a:cubicBezTo>
                <a:cubicBezTo>
                  <a:pt x="194" y="100"/>
                  <a:pt x="235" y="99"/>
                  <a:pt x="254" y="122"/>
                </a:cubicBezTo>
                <a:cubicBezTo>
                  <a:pt x="263" y="134"/>
                  <a:pt x="266" y="151"/>
                  <a:pt x="261" y="172"/>
                </a:cubicBezTo>
                <a:cubicBezTo>
                  <a:pt x="256" y="191"/>
                  <a:pt x="243" y="215"/>
                  <a:pt x="236" y="228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BD5F66EA-7002-C54B-A1B1-2994AEFBAE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95895" y="1937068"/>
            <a:ext cx="230747" cy="410969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rgbClr val="820024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4ED7A7F-FF04-E349-BECE-597A602244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7033" y="1935874"/>
            <a:ext cx="227622" cy="410970"/>
          </a:xfrm>
          <a:custGeom>
            <a:avLst/>
            <a:gdLst>
              <a:gd name="T0" fmla="*/ 156 w 213"/>
              <a:gd name="T1" fmla="*/ 117 h 384"/>
              <a:gd name="T2" fmla="*/ 160 w 213"/>
              <a:gd name="T3" fmla="*/ 95 h 384"/>
              <a:gd name="T4" fmla="*/ 107 w 213"/>
              <a:gd name="T5" fmla="*/ 42 h 384"/>
              <a:gd name="T6" fmla="*/ 54 w 213"/>
              <a:gd name="T7" fmla="*/ 95 h 384"/>
              <a:gd name="T8" fmla="*/ 107 w 213"/>
              <a:gd name="T9" fmla="*/ 149 h 384"/>
              <a:gd name="T10" fmla="*/ 114 w 213"/>
              <a:gd name="T11" fmla="*/ 148 h 384"/>
              <a:gd name="T12" fmla="*/ 152 w 213"/>
              <a:gd name="T13" fmla="*/ 148 h 384"/>
              <a:gd name="T14" fmla="*/ 107 w 213"/>
              <a:gd name="T15" fmla="*/ 165 h 384"/>
              <a:gd name="T16" fmla="*/ 38 w 213"/>
              <a:gd name="T17" fmla="*/ 95 h 384"/>
              <a:gd name="T18" fmla="*/ 107 w 213"/>
              <a:gd name="T19" fmla="*/ 26 h 384"/>
              <a:gd name="T20" fmla="*/ 176 w 213"/>
              <a:gd name="T21" fmla="*/ 95 h 384"/>
              <a:gd name="T22" fmla="*/ 173 w 213"/>
              <a:gd name="T23" fmla="*/ 117 h 384"/>
              <a:gd name="T24" fmla="*/ 156 w 213"/>
              <a:gd name="T25" fmla="*/ 117 h 384"/>
              <a:gd name="T26" fmla="*/ 213 w 213"/>
              <a:gd name="T27" fmla="*/ 219 h 384"/>
              <a:gd name="T28" fmla="*/ 213 w 213"/>
              <a:gd name="T29" fmla="*/ 384 h 384"/>
              <a:gd name="T30" fmla="*/ 1 w 213"/>
              <a:gd name="T31" fmla="*/ 384 h 384"/>
              <a:gd name="T32" fmla="*/ 1 w 213"/>
              <a:gd name="T33" fmla="*/ 219 h 384"/>
              <a:gd name="T34" fmla="*/ 45 w 213"/>
              <a:gd name="T35" fmla="*/ 176 h 384"/>
              <a:gd name="T36" fmla="*/ 81 w 213"/>
              <a:gd name="T37" fmla="*/ 176 h 384"/>
              <a:gd name="T38" fmla="*/ 107 w 213"/>
              <a:gd name="T39" fmla="*/ 202 h 384"/>
              <a:gd name="T40" fmla="*/ 133 w 213"/>
              <a:gd name="T41" fmla="*/ 176 h 384"/>
              <a:gd name="T42" fmla="*/ 170 w 213"/>
              <a:gd name="T43" fmla="*/ 176 h 384"/>
              <a:gd name="T44" fmla="*/ 213 w 213"/>
              <a:gd name="T45" fmla="*/ 219 h 384"/>
              <a:gd name="T46" fmla="*/ 107 w 213"/>
              <a:gd name="T47" fmla="*/ 225 h 384"/>
              <a:gd name="T48" fmla="*/ 89 w 213"/>
              <a:gd name="T49" fmla="*/ 243 h 384"/>
              <a:gd name="T50" fmla="*/ 107 w 213"/>
              <a:gd name="T51" fmla="*/ 261 h 384"/>
              <a:gd name="T52" fmla="*/ 125 w 213"/>
              <a:gd name="T53" fmla="*/ 243 h 384"/>
              <a:gd name="T54" fmla="*/ 107 w 213"/>
              <a:gd name="T55" fmla="*/ 225 h 384"/>
              <a:gd name="T56" fmla="*/ 197 w 213"/>
              <a:gd name="T57" fmla="*/ 226 h 384"/>
              <a:gd name="T58" fmla="*/ 163 w 213"/>
              <a:gd name="T59" fmla="*/ 192 h 384"/>
              <a:gd name="T60" fmla="*/ 140 w 213"/>
              <a:gd name="T61" fmla="*/ 192 h 384"/>
              <a:gd name="T62" fmla="*/ 118 w 213"/>
              <a:gd name="T63" fmla="*/ 213 h 384"/>
              <a:gd name="T64" fmla="*/ 148 w 213"/>
              <a:gd name="T65" fmla="*/ 243 h 384"/>
              <a:gd name="T66" fmla="*/ 107 w 213"/>
              <a:gd name="T67" fmla="*/ 284 h 384"/>
              <a:gd name="T68" fmla="*/ 66 w 213"/>
              <a:gd name="T69" fmla="*/ 243 h 384"/>
              <a:gd name="T70" fmla="*/ 96 w 213"/>
              <a:gd name="T71" fmla="*/ 213 h 384"/>
              <a:gd name="T72" fmla="*/ 74 w 213"/>
              <a:gd name="T73" fmla="*/ 192 h 384"/>
              <a:gd name="T74" fmla="*/ 52 w 213"/>
              <a:gd name="T75" fmla="*/ 192 h 384"/>
              <a:gd name="T76" fmla="*/ 17 w 213"/>
              <a:gd name="T77" fmla="*/ 226 h 384"/>
              <a:gd name="T78" fmla="*/ 17 w 213"/>
              <a:gd name="T79" fmla="*/ 368 h 384"/>
              <a:gd name="T80" fmla="*/ 197 w 213"/>
              <a:gd name="T81" fmla="*/ 368 h 384"/>
              <a:gd name="T82" fmla="*/ 197 w 213"/>
              <a:gd name="T83" fmla="*/ 226 h 384"/>
              <a:gd name="T84" fmla="*/ 31 w 213"/>
              <a:gd name="T85" fmla="*/ 71 h 384"/>
              <a:gd name="T86" fmla="*/ 107 w 213"/>
              <a:gd name="T87" fmla="*/ 16 h 384"/>
              <a:gd name="T88" fmla="*/ 187 w 213"/>
              <a:gd name="T89" fmla="*/ 95 h 384"/>
              <a:gd name="T90" fmla="*/ 182 w 213"/>
              <a:gd name="T91" fmla="*/ 124 h 384"/>
              <a:gd name="T92" fmla="*/ 121 w 213"/>
              <a:gd name="T93" fmla="*/ 124 h 384"/>
              <a:gd name="T94" fmla="*/ 121 w 213"/>
              <a:gd name="T95" fmla="*/ 140 h 384"/>
              <a:gd name="T96" fmla="*/ 192 w 213"/>
              <a:gd name="T97" fmla="*/ 140 h 384"/>
              <a:gd name="T98" fmla="*/ 194 w 213"/>
              <a:gd name="T99" fmla="*/ 136 h 384"/>
              <a:gd name="T100" fmla="*/ 203 w 213"/>
              <a:gd name="T101" fmla="*/ 95 h 384"/>
              <a:gd name="T102" fmla="*/ 107 w 213"/>
              <a:gd name="T103" fmla="*/ 0 h 384"/>
              <a:gd name="T104" fmla="*/ 15 w 213"/>
              <a:gd name="T105" fmla="*/ 69 h 384"/>
              <a:gd name="T106" fmla="*/ 0 w 213"/>
              <a:gd name="T107" fmla="*/ 69 h 384"/>
              <a:gd name="T108" fmla="*/ 0 w 213"/>
              <a:gd name="T109" fmla="*/ 117 h 384"/>
              <a:gd name="T110" fmla="*/ 31 w 213"/>
              <a:gd name="T111" fmla="*/ 117 h 384"/>
              <a:gd name="T112" fmla="*/ 31 w 213"/>
              <a:gd name="T113" fmla="*/ 7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3" h="384">
                <a:moveTo>
                  <a:pt x="156" y="117"/>
                </a:moveTo>
                <a:cubicBezTo>
                  <a:pt x="159" y="110"/>
                  <a:pt x="160" y="103"/>
                  <a:pt x="160" y="95"/>
                </a:cubicBezTo>
                <a:cubicBezTo>
                  <a:pt x="160" y="66"/>
                  <a:pt x="136" y="42"/>
                  <a:pt x="107" y="42"/>
                </a:cubicBezTo>
                <a:cubicBezTo>
                  <a:pt x="78" y="42"/>
                  <a:pt x="54" y="66"/>
                  <a:pt x="54" y="95"/>
                </a:cubicBezTo>
                <a:cubicBezTo>
                  <a:pt x="54" y="125"/>
                  <a:pt x="78" y="149"/>
                  <a:pt x="107" y="149"/>
                </a:cubicBezTo>
                <a:cubicBezTo>
                  <a:pt x="110" y="149"/>
                  <a:pt x="112" y="149"/>
                  <a:pt x="114" y="148"/>
                </a:cubicBezTo>
                <a:cubicBezTo>
                  <a:pt x="152" y="148"/>
                  <a:pt x="152" y="148"/>
                  <a:pt x="152" y="148"/>
                </a:cubicBezTo>
                <a:cubicBezTo>
                  <a:pt x="140" y="158"/>
                  <a:pt x="124" y="165"/>
                  <a:pt x="107" y="165"/>
                </a:cubicBezTo>
                <a:cubicBezTo>
                  <a:pt x="69" y="165"/>
                  <a:pt x="38" y="134"/>
                  <a:pt x="38" y="95"/>
                </a:cubicBezTo>
                <a:cubicBezTo>
                  <a:pt x="38" y="57"/>
                  <a:pt x="69" y="26"/>
                  <a:pt x="107" y="26"/>
                </a:cubicBezTo>
                <a:cubicBezTo>
                  <a:pt x="145" y="26"/>
                  <a:pt x="176" y="57"/>
                  <a:pt x="176" y="95"/>
                </a:cubicBezTo>
                <a:cubicBezTo>
                  <a:pt x="176" y="103"/>
                  <a:pt x="175" y="110"/>
                  <a:pt x="173" y="117"/>
                </a:cubicBezTo>
                <a:lnTo>
                  <a:pt x="156" y="117"/>
                </a:lnTo>
                <a:close/>
                <a:moveTo>
                  <a:pt x="213" y="219"/>
                </a:moveTo>
                <a:cubicBezTo>
                  <a:pt x="213" y="384"/>
                  <a:pt x="213" y="384"/>
                  <a:pt x="213" y="384"/>
                </a:cubicBezTo>
                <a:cubicBezTo>
                  <a:pt x="1" y="384"/>
                  <a:pt x="1" y="384"/>
                  <a:pt x="1" y="384"/>
                </a:cubicBezTo>
                <a:cubicBezTo>
                  <a:pt x="1" y="219"/>
                  <a:pt x="1" y="219"/>
                  <a:pt x="1" y="219"/>
                </a:cubicBezTo>
                <a:cubicBezTo>
                  <a:pt x="45" y="176"/>
                  <a:pt x="45" y="176"/>
                  <a:pt x="45" y="176"/>
                </a:cubicBezTo>
                <a:cubicBezTo>
                  <a:pt x="81" y="176"/>
                  <a:pt x="81" y="176"/>
                  <a:pt x="81" y="176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70" y="176"/>
                  <a:pt x="170" y="176"/>
                  <a:pt x="170" y="176"/>
                </a:cubicBezTo>
                <a:lnTo>
                  <a:pt x="213" y="219"/>
                </a:lnTo>
                <a:close/>
                <a:moveTo>
                  <a:pt x="107" y="225"/>
                </a:moveTo>
                <a:cubicBezTo>
                  <a:pt x="89" y="243"/>
                  <a:pt x="89" y="243"/>
                  <a:pt x="89" y="243"/>
                </a:cubicBezTo>
                <a:cubicBezTo>
                  <a:pt x="107" y="261"/>
                  <a:pt x="107" y="261"/>
                  <a:pt x="107" y="261"/>
                </a:cubicBezTo>
                <a:cubicBezTo>
                  <a:pt x="125" y="243"/>
                  <a:pt x="125" y="243"/>
                  <a:pt x="125" y="243"/>
                </a:cubicBezTo>
                <a:lnTo>
                  <a:pt x="107" y="225"/>
                </a:lnTo>
                <a:close/>
                <a:moveTo>
                  <a:pt x="197" y="226"/>
                </a:moveTo>
                <a:cubicBezTo>
                  <a:pt x="163" y="192"/>
                  <a:pt x="163" y="192"/>
                  <a:pt x="163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18" y="213"/>
                  <a:pt x="118" y="213"/>
                  <a:pt x="118" y="213"/>
                </a:cubicBezTo>
                <a:cubicBezTo>
                  <a:pt x="148" y="243"/>
                  <a:pt x="148" y="243"/>
                  <a:pt x="148" y="243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66" y="243"/>
                  <a:pt x="66" y="243"/>
                  <a:pt x="66" y="24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74" y="192"/>
                  <a:pt x="74" y="192"/>
                  <a:pt x="74" y="192"/>
                </a:cubicBezTo>
                <a:cubicBezTo>
                  <a:pt x="52" y="192"/>
                  <a:pt x="52" y="192"/>
                  <a:pt x="52" y="192"/>
                </a:cubicBezTo>
                <a:cubicBezTo>
                  <a:pt x="17" y="226"/>
                  <a:pt x="17" y="226"/>
                  <a:pt x="17" y="226"/>
                </a:cubicBezTo>
                <a:cubicBezTo>
                  <a:pt x="17" y="368"/>
                  <a:pt x="17" y="368"/>
                  <a:pt x="17" y="368"/>
                </a:cubicBezTo>
                <a:cubicBezTo>
                  <a:pt x="197" y="368"/>
                  <a:pt x="197" y="368"/>
                  <a:pt x="197" y="368"/>
                </a:cubicBezTo>
                <a:lnTo>
                  <a:pt x="197" y="226"/>
                </a:lnTo>
                <a:close/>
                <a:moveTo>
                  <a:pt x="31" y="71"/>
                </a:moveTo>
                <a:cubicBezTo>
                  <a:pt x="42" y="39"/>
                  <a:pt x="72" y="16"/>
                  <a:pt x="107" y="16"/>
                </a:cubicBezTo>
                <a:cubicBezTo>
                  <a:pt x="151" y="16"/>
                  <a:pt x="187" y="51"/>
                  <a:pt x="187" y="95"/>
                </a:cubicBezTo>
                <a:cubicBezTo>
                  <a:pt x="187" y="105"/>
                  <a:pt x="185" y="115"/>
                  <a:pt x="182" y="124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21" y="140"/>
                  <a:pt x="121" y="140"/>
                  <a:pt x="121" y="140"/>
                </a:cubicBezTo>
                <a:cubicBezTo>
                  <a:pt x="192" y="140"/>
                  <a:pt x="192" y="140"/>
                  <a:pt x="192" y="140"/>
                </a:cubicBezTo>
                <a:cubicBezTo>
                  <a:pt x="194" y="136"/>
                  <a:pt x="194" y="136"/>
                  <a:pt x="194" y="136"/>
                </a:cubicBezTo>
                <a:cubicBezTo>
                  <a:pt x="200" y="123"/>
                  <a:pt x="203" y="110"/>
                  <a:pt x="203" y="95"/>
                </a:cubicBezTo>
                <a:cubicBezTo>
                  <a:pt x="203" y="43"/>
                  <a:pt x="160" y="0"/>
                  <a:pt x="107" y="0"/>
                </a:cubicBezTo>
                <a:cubicBezTo>
                  <a:pt x="63" y="0"/>
                  <a:pt x="26" y="29"/>
                  <a:pt x="15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7"/>
                  <a:pt x="0" y="117"/>
                  <a:pt x="0" y="117"/>
                </a:cubicBezTo>
                <a:cubicBezTo>
                  <a:pt x="31" y="117"/>
                  <a:pt x="31" y="117"/>
                  <a:pt x="31" y="117"/>
                </a:cubicBezTo>
                <a:lnTo>
                  <a:pt x="31" y="71"/>
                </a:ln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EE9A75CC-E1A8-3740-B849-7277D47B2D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61019" y="1945003"/>
            <a:ext cx="407323" cy="410970"/>
          </a:xfrm>
          <a:custGeom>
            <a:avLst/>
            <a:gdLst>
              <a:gd name="T0" fmla="*/ 160 w 381"/>
              <a:gd name="T1" fmla="*/ 95 h 384"/>
              <a:gd name="T2" fmla="*/ 54 w 381"/>
              <a:gd name="T3" fmla="*/ 95 h 384"/>
              <a:gd name="T4" fmla="*/ 114 w 381"/>
              <a:gd name="T5" fmla="*/ 148 h 384"/>
              <a:gd name="T6" fmla="*/ 107 w 381"/>
              <a:gd name="T7" fmla="*/ 165 h 384"/>
              <a:gd name="T8" fmla="*/ 107 w 381"/>
              <a:gd name="T9" fmla="*/ 26 h 384"/>
              <a:gd name="T10" fmla="*/ 173 w 381"/>
              <a:gd name="T11" fmla="*/ 117 h 384"/>
              <a:gd name="T12" fmla="*/ 170 w 381"/>
              <a:gd name="T13" fmla="*/ 176 h 384"/>
              <a:gd name="T14" fmla="*/ 213 w 381"/>
              <a:gd name="T15" fmla="*/ 384 h 384"/>
              <a:gd name="T16" fmla="*/ 1 w 381"/>
              <a:gd name="T17" fmla="*/ 219 h 384"/>
              <a:gd name="T18" fmla="*/ 81 w 381"/>
              <a:gd name="T19" fmla="*/ 176 h 384"/>
              <a:gd name="T20" fmla="*/ 133 w 381"/>
              <a:gd name="T21" fmla="*/ 176 h 384"/>
              <a:gd name="T22" fmla="*/ 107 w 381"/>
              <a:gd name="T23" fmla="*/ 225 h 384"/>
              <a:gd name="T24" fmla="*/ 107 w 381"/>
              <a:gd name="T25" fmla="*/ 261 h 384"/>
              <a:gd name="T26" fmla="*/ 107 w 381"/>
              <a:gd name="T27" fmla="*/ 225 h 384"/>
              <a:gd name="T28" fmla="*/ 163 w 381"/>
              <a:gd name="T29" fmla="*/ 192 h 384"/>
              <a:gd name="T30" fmla="*/ 118 w 381"/>
              <a:gd name="T31" fmla="*/ 213 h 384"/>
              <a:gd name="T32" fmla="*/ 107 w 381"/>
              <a:gd name="T33" fmla="*/ 284 h 384"/>
              <a:gd name="T34" fmla="*/ 96 w 381"/>
              <a:gd name="T35" fmla="*/ 213 h 384"/>
              <a:gd name="T36" fmla="*/ 52 w 381"/>
              <a:gd name="T37" fmla="*/ 192 h 384"/>
              <a:gd name="T38" fmla="*/ 17 w 381"/>
              <a:gd name="T39" fmla="*/ 368 h 384"/>
              <a:gd name="T40" fmla="*/ 197 w 381"/>
              <a:gd name="T41" fmla="*/ 226 h 384"/>
              <a:gd name="T42" fmla="*/ 31 w 381"/>
              <a:gd name="T43" fmla="*/ 70 h 384"/>
              <a:gd name="T44" fmla="*/ 187 w 381"/>
              <a:gd name="T45" fmla="*/ 95 h 384"/>
              <a:gd name="T46" fmla="*/ 182 w 381"/>
              <a:gd name="T47" fmla="*/ 124 h 384"/>
              <a:gd name="T48" fmla="*/ 152 w 381"/>
              <a:gd name="T49" fmla="*/ 124 h 384"/>
              <a:gd name="T50" fmla="*/ 121 w 381"/>
              <a:gd name="T51" fmla="*/ 140 h 384"/>
              <a:gd name="T52" fmla="*/ 160 w 381"/>
              <a:gd name="T53" fmla="*/ 140 h 384"/>
              <a:gd name="T54" fmla="*/ 192 w 381"/>
              <a:gd name="T55" fmla="*/ 140 h 384"/>
              <a:gd name="T56" fmla="*/ 203 w 381"/>
              <a:gd name="T57" fmla="*/ 95 h 384"/>
              <a:gd name="T58" fmla="*/ 15 w 381"/>
              <a:gd name="T59" fmla="*/ 69 h 384"/>
              <a:gd name="T60" fmla="*/ 0 w 381"/>
              <a:gd name="T61" fmla="*/ 69 h 384"/>
              <a:gd name="T62" fmla="*/ 31 w 381"/>
              <a:gd name="T63" fmla="*/ 117 h 384"/>
              <a:gd name="T64" fmla="*/ 381 w 381"/>
              <a:gd name="T65" fmla="*/ 137 h 384"/>
              <a:gd name="T66" fmla="*/ 347 w 381"/>
              <a:gd name="T67" fmla="*/ 310 h 384"/>
              <a:gd name="T68" fmla="*/ 244 w 381"/>
              <a:gd name="T69" fmla="*/ 276 h 384"/>
              <a:gd name="T70" fmla="*/ 195 w 381"/>
              <a:gd name="T71" fmla="*/ 163 h 384"/>
              <a:gd name="T72" fmla="*/ 244 w 381"/>
              <a:gd name="T73" fmla="*/ 137 h 384"/>
              <a:gd name="T74" fmla="*/ 347 w 381"/>
              <a:gd name="T75" fmla="*/ 103 h 384"/>
              <a:gd name="T76" fmla="*/ 365 w 381"/>
              <a:gd name="T77" fmla="*/ 137 h 384"/>
              <a:gd name="T78" fmla="*/ 278 w 381"/>
              <a:gd name="T79" fmla="*/ 119 h 384"/>
              <a:gd name="T80" fmla="*/ 260 w 381"/>
              <a:gd name="T81" fmla="*/ 179 h 384"/>
              <a:gd name="T82" fmla="*/ 260 w 381"/>
              <a:gd name="T83" fmla="*/ 214 h 384"/>
              <a:gd name="T84" fmla="*/ 278 w 381"/>
              <a:gd name="T85" fmla="*/ 294 h 384"/>
              <a:gd name="T86" fmla="*/ 365 w 381"/>
              <a:gd name="T87" fmla="*/ 275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81" h="384">
                <a:moveTo>
                  <a:pt x="156" y="117"/>
                </a:moveTo>
                <a:cubicBezTo>
                  <a:pt x="159" y="110"/>
                  <a:pt x="160" y="103"/>
                  <a:pt x="160" y="95"/>
                </a:cubicBezTo>
                <a:cubicBezTo>
                  <a:pt x="160" y="66"/>
                  <a:pt x="136" y="42"/>
                  <a:pt x="107" y="42"/>
                </a:cubicBezTo>
                <a:cubicBezTo>
                  <a:pt x="78" y="42"/>
                  <a:pt x="54" y="66"/>
                  <a:pt x="54" y="95"/>
                </a:cubicBezTo>
                <a:cubicBezTo>
                  <a:pt x="54" y="125"/>
                  <a:pt x="78" y="149"/>
                  <a:pt x="107" y="149"/>
                </a:cubicBezTo>
                <a:cubicBezTo>
                  <a:pt x="110" y="149"/>
                  <a:pt x="112" y="149"/>
                  <a:pt x="114" y="148"/>
                </a:cubicBezTo>
                <a:cubicBezTo>
                  <a:pt x="152" y="148"/>
                  <a:pt x="152" y="148"/>
                  <a:pt x="152" y="148"/>
                </a:cubicBezTo>
                <a:cubicBezTo>
                  <a:pt x="140" y="158"/>
                  <a:pt x="124" y="165"/>
                  <a:pt x="107" y="165"/>
                </a:cubicBezTo>
                <a:cubicBezTo>
                  <a:pt x="69" y="165"/>
                  <a:pt x="38" y="134"/>
                  <a:pt x="38" y="95"/>
                </a:cubicBezTo>
                <a:cubicBezTo>
                  <a:pt x="38" y="57"/>
                  <a:pt x="69" y="26"/>
                  <a:pt x="107" y="26"/>
                </a:cubicBezTo>
                <a:cubicBezTo>
                  <a:pt x="145" y="26"/>
                  <a:pt x="176" y="57"/>
                  <a:pt x="176" y="95"/>
                </a:cubicBezTo>
                <a:cubicBezTo>
                  <a:pt x="176" y="103"/>
                  <a:pt x="175" y="110"/>
                  <a:pt x="173" y="117"/>
                </a:cubicBezTo>
                <a:lnTo>
                  <a:pt x="156" y="117"/>
                </a:lnTo>
                <a:close/>
                <a:moveTo>
                  <a:pt x="170" y="176"/>
                </a:moveTo>
                <a:cubicBezTo>
                  <a:pt x="213" y="219"/>
                  <a:pt x="213" y="219"/>
                  <a:pt x="213" y="219"/>
                </a:cubicBezTo>
                <a:cubicBezTo>
                  <a:pt x="213" y="384"/>
                  <a:pt x="213" y="384"/>
                  <a:pt x="213" y="384"/>
                </a:cubicBezTo>
                <a:cubicBezTo>
                  <a:pt x="1" y="384"/>
                  <a:pt x="1" y="384"/>
                  <a:pt x="1" y="384"/>
                </a:cubicBezTo>
                <a:cubicBezTo>
                  <a:pt x="1" y="219"/>
                  <a:pt x="1" y="219"/>
                  <a:pt x="1" y="219"/>
                </a:cubicBezTo>
                <a:cubicBezTo>
                  <a:pt x="45" y="176"/>
                  <a:pt x="45" y="176"/>
                  <a:pt x="45" y="176"/>
                </a:cubicBezTo>
                <a:cubicBezTo>
                  <a:pt x="81" y="176"/>
                  <a:pt x="81" y="176"/>
                  <a:pt x="81" y="176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133" y="176"/>
                  <a:pt x="133" y="176"/>
                  <a:pt x="133" y="176"/>
                </a:cubicBezTo>
                <a:lnTo>
                  <a:pt x="170" y="176"/>
                </a:lnTo>
                <a:close/>
                <a:moveTo>
                  <a:pt x="107" y="225"/>
                </a:moveTo>
                <a:cubicBezTo>
                  <a:pt x="89" y="243"/>
                  <a:pt x="89" y="243"/>
                  <a:pt x="89" y="243"/>
                </a:cubicBezTo>
                <a:cubicBezTo>
                  <a:pt x="107" y="261"/>
                  <a:pt x="107" y="261"/>
                  <a:pt x="107" y="261"/>
                </a:cubicBezTo>
                <a:cubicBezTo>
                  <a:pt x="125" y="243"/>
                  <a:pt x="125" y="243"/>
                  <a:pt x="125" y="243"/>
                </a:cubicBezTo>
                <a:lnTo>
                  <a:pt x="107" y="225"/>
                </a:lnTo>
                <a:close/>
                <a:moveTo>
                  <a:pt x="197" y="226"/>
                </a:moveTo>
                <a:cubicBezTo>
                  <a:pt x="163" y="192"/>
                  <a:pt x="163" y="192"/>
                  <a:pt x="163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18" y="213"/>
                  <a:pt x="118" y="213"/>
                  <a:pt x="118" y="213"/>
                </a:cubicBezTo>
                <a:cubicBezTo>
                  <a:pt x="148" y="243"/>
                  <a:pt x="148" y="243"/>
                  <a:pt x="148" y="243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66" y="243"/>
                  <a:pt x="66" y="243"/>
                  <a:pt x="66" y="24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74" y="192"/>
                  <a:pt x="74" y="192"/>
                  <a:pt x="74" y="192"/>
                </a:cubicBezTo>
                <a:cubicBezTo>
                  <a:pt x="52" y="192"/>
                  <a:pt x="52" y="192"/>
                  <a:pt x="52" y="192"/>
                </a:cubicBezTo>
                <a:cubicBezTo>
                  <a:pt x="17" y="226"/>
                  <a:pt x="17" y="226"/>
                  <a:pt x="17" y="226"/>
                </a:cubicBezTo>
                <a:cubicBezTo>
                  <a:pt x="17" y="368"/>
                  <a:pt x="17" y="368"/>
                  <a:pt x="17" y="368"/>
                </a:cubicBezTo>
                <a:cubicBezTo>
                  <a:pt x="197" y="368"/>
                  <a:pt x="197" y="368"/>
                  <a:pt x="197" y="368"/>
                </a:cubicBezTo>
                <a:lnTo>
                  <a:pt x="197" y="226"/>
                </a:lnTo>
                <a:close/>
                <a:moveTo>
                  <a:pt x="31" y="70"/>
                </a:moveTo>
                <a:cubicBezTo>
                  <a:pt x="31" y="70"/>
                  <a:pt x="31" y="70"/>
                  <a:pt x="31" y="70"/>
                </a:cubicBezTo>
                <a:cubicBezTo>
                  <a:pt x="42" y="39"/>
                  <a:pt x="72" y="16"/>
                  <a:pt x="107" y="16"/>
                </a:cubicBezTo>
                <a:cubicBezTo>
                  <a:pt x="151" y="16"/>
                  <a:pt x="187" y="51"/>
                  <a:pt x="187" y="95"/>
                </a:cubicBezTo>
                <a:cubicBezTo>
                  <a:pt x="187" y="105"/>
                  <a:pt x="185" y="114"/>
                  <a:pt x="182" y="122"/>
                </a:cubicBezTo>
                <a:cubicBezTo>
                  <a:pt x="182" y="123"/>
                  <a:pt x="182" y="124"/>
                  <a:pt x="182" y="124"/>
                </a:cubicBezTo>
                <a:cubicBezTo>
                  <a:pt x="170" y="124"/>
                  <a:pt x="170" y="124"/>
                  <a:pt x="170" y="124"/>
                </a:cubicBezTo>
                <a:cubicBezTo>
                  <a:pt x="152" y="124"/>
                  <a:pt x="152" y="124"/>
                  <a:pt x="152" y="124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21" y="140"/>
                  <a:pt x="121" y="140"/>
                  <a:pt x="121" y="140"/>
                </a:cubicBezTo>
                <a:cubicBezTo>
                  <a:pt x="136" y="140"/>
                  <a:pt x="136" y="140"/>
                  <a:pt x="136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82" y="140"/>
                  <a:pt x="182" y="140"/>
                  <a:pt x="182" y="140"/>
                </a:cubicBezTo>
                <a:cubicBezTo>
                  <a:pt x="192" y="140"/>
                  <a:pt x="192" y="140"/>
                  <a:pt x="192" y="140"/>
                </a:cubicBezTo>
                <a:cubicBezTo>
                  <a:pt x="194" y="136"/>
                  <a:pt x="194" y="136"/>
                  <a:pt x="194" y="136"/>
                </a:cubicBezTo>
                <a:cubicBezTo>
                  <a:pt x="200" y="123"/>
                  <a:pt x="203" y="110"/>
                  <a:pt x="203" y="95"/>
                </a:cubicBezTo>
                <a:cubicBezTo>
                  <a:pt x="203" y="43"/>
                  <a:pt x="160" y="0"/>
                  <a:pt x="107" y="0"/>
                </a:cubicBezTo>
                <a:cubicBezTo>
                  <a:pt x="63" y="0"/>
                  <a:pt x="26" y="29"/>
                  <a:pt x="15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7"/>
                  <a:pt x="0" y="117"/>
                  <a:pt x="0" y="117"/>
                </a:cubicBezTo>
                <a:cubicBezTo>
                  <a:pt x="31" y="117"/>
                  <a:pt x="31" y="117"/>
                  <a:pt x="31" y="117"/>
                </a:cubicBezTo>
                <a:lnTo>
                  <a:pt x="31" y="70"/>
                </a:lnTo>
                <a:close/>
                <a:moveTo>
                  <a:pt x="381" y="137"/>
                </a:moveTo>
                <a:cubicBezTo>
                  <a:pt x="381" y="275"/>
                  <a:pt x="381" y="275"/>
                  <a:pt x="381" y="275"/>
                </a:cubicBezTo>
                <a:cubicBezTo>
                  <a:pt x="381" y="295"/>
                  <a:pt x="366" y="310"/>
                  <a:pt x="347" y="310"/>
                </a:cubicBezTo>
                <a:cubicBezTo>
                  <a:pt x="278" y="310"/>
                  <a:pt x="278" y="310"/>
                  <a:pt x="278" y="310"/>
                </a:cubicBezTo>
                <a:cubicBezTo>
                  <a:pt x="259" y="310"/>
                  <a:pt x="244" y="295"/>
                  <a:pt x="244" y="276"/>
                </a:cubicBezTo>
                <a:cubicBezTo>
                  <a:pt x="244" y="220"/>
                  <a:pt x="244" y="220"/>
                  <a:pt x="244" y="220"/>
                </a:cubicBezTo>
                <a:cubicBezTo>
                  <a:pt x="195" y="163"/>
                  <a:pt x="195" y="163"/>
                  <a:pt x="195" y="163"/>
                </a:cubicBezTo>
                <a:cubicBezTo>
                  <a:pt x="244" y="163"/>
                  <a:pt x="244" y="163"/>
                  <a:pt x="244" y="163"/>
                </a:cubicBezTo>
                <a:cubicBezTo>
                  <a:pt x="244" y="137"/>
                  <a:pt x="244" y="137"/>
                  <a:pt x="244" y="137"/>
                </a:cubicBezTo>
                <a:cubicBezTo>
                  <a:pt x="244" y="118"/>
                  <a:pt x="259" y="103"/>
                  <a:pt x="278" y="103"/>
                </a:cubicBezTo>
                <a:cubicBezTo>
                  <a:pt x="347" y="103"/>
                  <a:pt x="347" y="103"/>
                  <a:pt x="347" y="103"/>
                </a:cubicBezTo>
                <a:cubicBezTo>
                  <a:pt x="366" y="103"/>
                  <a:pt x="381" y="118"/>
                  <a:pt x="381" y="137"/>
                </a:cubicBezTo>
                <a:close/>
                <a:moveTo>
                  <a:pt x="365" y="137"/>
                </a:moveTo>
                <a:cubicBezTo>
                  <a:pt x="365" y="127"/>
                  <a:pt x="357" y="119"/>
                  <a:pt x="347" y="119"/>
                </a:cubicBezTo>
                <a:cubicBezTo>
                  <a:pt x="278" y="119"/>
                  <a:pt x="278" y="119"/>
                  <a:pt x="278" y="119"/>
                </a:cubicBezTo>
                <a:cubicBezTo>
                  <a:pt x="268" y="119"/>
                  <a:pt x="260" y="127"/>
                  <a:pt x="260" y="137"/>
                </a:cubicBezTo>
                <a:cubicBezTo>
                  <a:pt x="260" y="179"/>
                  <a:pt x="260" y="179"/>
                  <a:pt x="260" y="179"/>
                </a:cubicBezTo>
                <a:cubicBezTo>
                  <a:pt x="230" y="179"/>
                  <a:pt x="230" y="179"/>
                  <a:pt x="230" y="179"/>
                </a:cubicBezTo>
                <a:cubicBezTo>
                  <a:pt x="260" y="214"/>
                  <a:pt x="260" y="214"/>
                  <a:pt x="260" y="214"/>
                </a:cubicBezTo>
                <a:cubicBezTo>
                  <a:pt x="260" y="276"/>
                  <a:pt x="260" y="276"/>
                  <a:pt x="260" y="276"/>
                </a:cubicBezTo>
                <a:cubicBezTo>
                  <a:pt x="260" y="286"/>
                  <a:pt x="268" y="294"/>
                  <a:pt x="278" y="294"/>
                </a:cubicBezTo>
                <a:cubicBezTo>
                  <a:pt x="347" y="294"/>
                  <a:pt x="347" y="294"/>
                  <a:pt x="347" y="294"/>
                </a:cubicBezTo>
                <a:cubicBezTo>
                  <a:pt x="357" y="294"/>
                  <a:pt x="365" y="286"/>
                  <a:pt x="365" y="275"/>
                </a:cubicBezTo>
                <a:lnTo>
                  <a:pt x="365" y="1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D8F92E-0E72-A648-8137-D201E30E0BEB}"/>
              </a:ext>
            </a:extLst>
          </p:cNvPr>
          <p:cNvSpPr txBox="1"/>
          <p:nvPr/>
        </p:nvSpPr>
        <p:spPr>
          <a:xfrm>
            <a:off x="2455184" y="2404205"/>
            <a:ext cx="398620" cy="1384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solidFill>
                  <a:srgbClr val="00B0F0"/>
                </a:solidFill>
                <a:latin typeface="Metropolis Light" pitchFamily="2" charset="77"/>
              </a:rPr>
              <a:t>Admin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4ED4E9-7BA4-5A49-80D9-820ACA123BF8}"/>
              </a:ext>
            </a:extLst>
          </p:cNvPr>
          <p:cNvSpPr txBox="1"/>
          <p:nvPr/>
        </p:nvSpPr>
        <p:spPr>
          <a:xfrm>
            <a:off x="3488246" y="2393396"/>
            <a:ext cx="855751" cy="1384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900">
                <a:solidFill>
                  <a:schemeClr val="accent4"/>
                </a:solidFill>
                <a:latin typeface="Metropolis Light" pitchFamily="2" charset="77"/>
              </a:rPr>
              <a:t>Account Admin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9C00EB-C846-B143-B7E0-183B7B4CFF4C}"/>
              </a:ext>
            </a:extLst>
          </p:cNvPr>
          <p:cNvSpPr txBox="1"/>
          <p:nvPr/>
        </p:nvSpPr>
        <p:spPr>
          <a:xfrm>
            <a:off x="4614068" y="2387114"/>
            <a:ext cx="994399" cy="1384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>
                <a:solidFill>
                  <a:srgbClr val="820024"/>
                </a:solidFill>
                <a:latin typeface="Metropolis Light" pitchFamily="2" charset="77"/>
              </a:rPr>
              <a:t>Role-Based Operator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0BC81058-9C22-C447-A1FB-B1756008A9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41450" y="2962405"/>
            <a:ext cx="230747" cy="410969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rgbClr val="820024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E82FF2F6-9313-604E-B175-05FF4719E3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25029" y="2977123"/>
            <a:ext cx="227622" cy="410970"/>
          </a:xfrm>
          <a:custGeom>
            <a:avLst/>
            <a:gdLst>
              <a:gd name="T0" fmla="*/ 156 w 213"/>
              <a:gd name="T1" fmla="*/ 117 h 384"/>
              <a:gd name="T2" fmla="*/ 160 w 213"/>
              <a:gd name="T3" fmla="*/ 95 h 384"/>
              <a:gd name="T4" fmla="*/ 107 w 213"/>
              <a:gd name="T5" fmla="*/ 42 h 384"/>
              <a:gd name="T6" fmla="*/ 54 w 213"/>
              <a:gd name="T7" fmla="*/ 95 h 384"/>
              <a:gd name="T8" fmla="*/ 107 w 213"/>
              <a:gd name="T9" fmla="*/ 149 h 384"/>
              <a:gd name="T10" fmla="*/ 114 w 213"/>
              <a:gd name="T11" fmla="*/ 148 h 384"/>
              <a:gd name="T12" fmla="*/ 152 w 213"/>
              <a:gd name="T13" fmla="*/ 148 h 384"/>
              <a:gd name="T14" fmla="*/ 107 w 213"/>
              <a:gd name="T15" fmla="*/ 165 h 384"/>
              <a:gd name="T16" fmla="*/ 38 w 213"/>
              <a:gd name="T17" fmla="*/ 95 h 384"/>
              <a:gd name="T18" fmla="*/ 107 w 213"/>
              <a:gd name="T19" fmla="*/ 26 h 384"/>
              <a:gd name="T20" fmla="*/ 176 w 213"/>
              <a:gd name="T21" fmla="*/ 95 h 384"/>
              <a:gd name="T22" fmla="*/ 173 w 213"/>
              <a:gd name="T23" fmla="*/ 117 h 384"/>
              <a:gd name="T24" fmla="*/ 156 w 213"/>
              <a:gd name="T25" fmla="*/ 117 h 384"/>
              <a:gd name="T26" fmla="*/ 213 w 213"/>
              <a:gd name="T27" fmla="*/ 219 h 384"/>
              <a:gd name="T28" fmla="*/ 213 w 213"/>
              <a:gd name="T29" fmla="*/ 384 h 384"/>
              <a:gd name="T30" fmla="*/ 1 w 213"/>
              <a:gd name="T31" fmla="*/ 384 h 384"/>
              <a:gd name="T32" fmla="*/ 1 w 213"/>
              <a:gd name="T33" fmla="*/ 219 h 384"/>
              <a:gd name="T34" fmla="*/ 45 w 213"/>
              <a:gd name="T35" fmla="*/ 176 h 384"/>
              <a:gd name="T36" fmla="*/ 81 w 213"/>
              <a:gd name="T37" fmla="*/ 176 h 384"/>
              <a:gd name="T38" fmla="*/ 107 w 213"/>
              <a:gd name="T39" fmla="*/ 202 h 384"/>
              <a:gd name="T40" fmla="*/ 133 w 213"/>
              <a:gd name="T41" fmla="*/ 176 h 384"/>
              <a:gd name="T42" fmla="*/ 170 w 213"/>
              <a:gd name="T43" fmla="*/ 176 h 384"/>
              <a:gd name="T44" fmla="*/ 213 w 213"/>
              <a:gd name="T45" fmla="*/ 219 h 384"/>
              <a:gd name="T46" fmla="*/ 107 w 213"/>
              <a:gd name="T47" fmla="*/ 225 h 384"/>
              <a:gd name="T48" fmla="*/ 89 w 213"/>
              <a:gd name="T49" fmla="*/ 243 h 384"/>
              <a:gd name="T50" fmla="*/ 107 w 213"/>
              <a:gd name="T51" fmla="*/ 261 h 384"/>
              <a:gd name="T52" fmla="*/ 125 w 213"/>
              <a:gd name="T53" fmla="*/ 243 h 384"/>
              <a:gd name="T54" fmla="*/ 107 w 213"/>
              <a:gd name="T55" fmla="*/ 225 h 384"/>
              <a:gd name="T56" fmla="*/ 197 w 213"/>
              <a:gd name="T57" fmla="*/ 226 h 384"/>
              <a:gd name="T58" fmla="*/ 163 w 213"/>
              <a:gd name="T59" fmla="*/ 192 h 384"/>
              <a:gd name="T60" fmla="*/ 140 w 213"/>
              <a:gd name="T61" fmla="*/ 192 h 384"/>
              <a:gd name="T62" fmla="*/ 118 w 213"/>
              <a:gd name="T63" fmla="*/ 213 h 384"/>
              <a:gd name="T64" fmla="*/ 148 w 213"/>
              <a:gd name="T65" fmla="*/ 243 h 384"/>
              <a:gd name="T66" fmla="*/ 107 w 213"/>
              <a:gd name="T67" fmla="*/ 284 h 384"/>
              <a:gd name="T68" fmla="*/ 66 w 213"/>
              <a:gd name="T69" fmla="*/ 243 h 384"/>
              <a:gd name="T70" fmla="*/ 96 w 213"/>
              <a:gd name="T71" fmla="*/ 213 h 384"/>
              <a:gd name="T72" fmla="*/ 74 w 213"/>
              <a:gd name="T73" fmla="*/ 192 h 384"/>
              <a:gd name="T74" fmla="*/ 52 w 213"/>
              <a:gd name="T75" fmla="*/ 192 h 384"/>
              <a:gd name="T76" fmla="*/ 17 w 213"/>
              <a:gd name="T77" fmla="*/ 226 h 384"/>
              <a:gd name="T78" fmla="*/ 17 w 213"/>
              <a:gd name="T79" fmla="*/ 368 h 384"/>
              <a:gd name="T80" fmla="*/ 197 w 213"/>
              <a:gd name="T81" fmla="*/ 368 h 384"/>
              <a:gd name="T82" fmla="*/ 197 w 213"/>
              <a:gd name="T83" fmla="*/ 226 h 384"/>
              <a:gd name="T84" fmla="*/ 31 w 213"/>
              <a:gd name="T85" fmla="*/ 71 h 384"/>
              <a:gd name="T86" fmla="*/ 107 w 213"/>
              <a:gd name="T87" fmla="*/ 16 h 384"/>
              <a:gd name="T88" fmla="*/ 187 w 213"/>
              <a:gd name="T89" fmla="*/ 95 h 384"/>
              <a:gd name="T90" fmla="*/ 182 w 213"/>
              <a:gd name="T91" fmla="*/ 124 h 384"/>
              <a:gd name="T92" fmla="*/ 121 w 213"/>
              <a:gd name="T93" fmla="*/ 124 h 384"/>
              <a:gd name="T94" fmla="*/ 121 w 213"/>
              <a:gd name="T95" fmla="*/ 140 h 384"/>
              <a:gd name="T96" fmla="*/ 192 w 213"/>
              <a:gd name="T97" fmla="*/ 140 h 384"/>
              <a:gd name="T98" fmla="*/ 194 w 213"/>
              <a:gd name="T99" fmla="*/ 136 h 384"/>
              <a:gd name="T100" fmla="*/ 203 w 213"/>
              <a:gd name="T101" fmla="*/ 95 h 384"/>
              <a:gd name="T102" fmla="*/ 107 w 213"/>
              <a:gd name="T103" fmla="*/ 0 h 384"/>
              <a:gd name="T104" fmla="*/ 15 w 213"/>
              <a:gd name="T105" fmla="*/ 69 h 384"/>
              <a:gd name="T106" fmla="*/ 0 w 213"/>
              <a:gd name="T107" fmla="*/ 69 h 384"/>
              <a:gd name="T108" fmla="*/ 0 w 213"/>
              <a:gd name="T109" fmla="*/ 117 h 384"/>
              <a:gd name="T110" fmla="*/ 31 w 213"/>
              <a:gd name="T111" fmla="*/ 117 h 384"/>
              <a:gd name="T112" fmla="*/ 31 w 213"/>
              <a:gd name="T113" fmla="*/ 7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3" h="384">
                <a:moveTo>
                  <a:pt x="156" y="117"/>
                </a:moveTo>
                <a:cubicBezTo>
                  <a:pt x="159" y="110"/>
                  <a:pt x="160" y="103"/>
                  <a:pt x="160" y="95"/>
                </a:cubicBezTo>
                <a:cubicBezTo>
                  <a:pt x="160" y="66"/>
                  <a:pt x="136" y="42"/>
                  <a:pt x="107" y="42"/>
                </a:cubicBezTo>
                <a:cubicBezTo>
                  <a:pt x="78" y="42"/>
                  <a:pt x="54" y="66"/>
                  <a:pt x="54" y="95"/>
                </a:cubicBezTo>
                <a:cubicBezTo>
                  <a:pt x="54" y="125"/>
                  <a:pt x="78" y="149"/>
                  <a:pt x="107" y="149"/>
                </a:cubicBezTo>
                <a:cubicBezTo>
                  <a:pt x="110" y="149"/>
                  <a:pt x="112" y="149"/>
                  <a:pt x="114" y="148"/>
                </a:cubicBezTo>
                <a:cubicBezTo>
                  <a:pt x="152" y="148"/>
                  <a:pt x="152" y="148"/>
                  <a:pt x="152" y="148"/>
                </a:cubicBezTo>
                <a:cubicBezTo>
                  <a:pt x="140" y="158"/>
                  <a:pt x="124" y="165"/>
                  <a:pt x="107" y="165"/>
                </a:cubicBezTo>
                <a:cubicBezTo>
                  <a:pt x="69" y="165"/>
                  <a:pt x="38" y="134"/>
                  <a:pt x="38" y="95"/>
                </a:cubicBezTo>
                <a:cubicBezTo>
                  <a:pt x="38" y="57"/>
                  <a:pt x="69" y="26"/>
                  <a:pt x="107" y="26"/>
                </a:cubicBezTo>
                <a:cubicBezTo>
                  <a:pt x="145" y="26"/>
                  <a:pt x="176" y="57"/>
                  <a:pt x="176" y="95"/>
                </a:cubicBezTo>
                <a:cubicBezTo>
                  <a:pt x="176" y="103"/>
                  <a:pt x="175" y="110"/>
                  <a:pt x="173" y="117"/>
                </a:cubicBezTo>
                <a:lnTo>
                  <a:pt x="156" y="117"/>
                </a:lnTo>
                <a:close/>
                <a:moveTo>
                  <a:pt x="213" y="219"/>
                </a:moveTo>
                <a:cubicBezTo>
                  <a:pt x="213" y="384"/>
                  <a:pt x="213" y="384"/>
                  <a:pt x="213" y="384"/>
                </a:cubicBezTo>
                <a:cubicBezTo>
                  <a:pt x="1" y="384"/>
                  <a:pt x="1" y="384"/>
                  <a:pt x="1" y="384"/>
                </a:cubicBezTo>
                <a:cubicBezTo>
                  <a:pt x="1" y="219"/>
                  <a:pt x="1" y="219"/>
                  <a:pt x="1" y="219"/>
                </a:cubicBezTo>
                <a:cubicBezTo>
                  <a:pt x="45" y="176"/>
                  <a:pt x="45" y="176"/>
                  <a:pt x="45" y="176"/>
                </a:cubicBezTo>
                <a:cubicBezTo>
                  <a:pt x="81" y="176"/>
                  <a:pt x="81" y="176"/>
                  <a:pt x="81" y="176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70" y="176"/>
                  <a:pt x="170" y="176"/>
                  <a:pt x="170" y="176"/>
                </a:cubicBezTo>
                <a:lnTo>
                  <a:pt x="213" y="219"/>
                </a:lnTo>
                <a:close/>
                <a:moveTo>
                  <a:pt x="107" y="225"/>
                </a:moveTo>
                <a:cubicBezTo>
                  <a:pt x="89" y="243"/>
                  <a:pt x="89" y="243"/>
                  <a:pt x="89" y="243"/>
                </a:cubicBezTo>
                <a:cubicBezTo>
                  <a:pt x="107" y="261"/>
                  <a:pt x="107" y="261"/>
                  <a:pt x="107" y="261"/>
                </a:cubicBezTo>
                <a:cubicBezTo>
                  <a:pt x="125" y="243"/>
                  <a:pt x="125" y="243"/>
                  <a:pt x="125" y="243"/>
                </a:cubicBezTo>
                <a:lnTo>
                  <a:pt x="107" y="225"/>
                </a:lnTo>
                <a:close/>
                <a:moveTo>
                  <a:pt x="197" y="226"/>
                </a:moveTo>
                <a:cubicBezTo>
                  <a:pt x="163" y="192"/>
                  <a:pt x="163" y="192"/>
                  <a:pt x="163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18" y="213"/>
                  <a:pt x="118" y="213"/>
                  <a:pt x="118" y="213"/>
                </a:cubicBezTo>
                <a:cubicBezTo>
                  <a:pt x="148" y="243"/>
                  <a:pt x="148" y="243"/>
                  <a:pt x="148" y="243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66" y="243"/>
                  <a:pt x="66" y="243"/>
                  <a:pt x="66" y="24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74" y="192"/>
                  <a:pt x="74" y="192"/>
                  <a:pt x="74" y="192"/>
                </a:cubicBezTo>
                <a:cubicBezTo>
                  <a:pt x="52" y="192"/>
                  <a:pt x="52" y="192"/>
                  <a:pt x="52" y="192"/>
                </a:cubicBezTo>
                <a:cubicBezTo>
                  <a:pt x="17" y="226"/>
                  <a:pt x="17" y="226"/>
                  <a:pt x="17" y="226"/>
                </a:cubicBezTo>
                <a:cubicBezTo>
                  <a:pt x="17" y="368"/>
                  <a:pt x="17" y="368"/>
                  <a:pt x="17" y="368"/>
                </a:cubicBezTo>
                <a:cubicBezTo>
                  <a:pt x="197" y="368"/>
                  <a:pt x="197" y="368"/>
                  <a:pt x="197" y="368"/>
                </a:cubicBezTo>
                <a:lnTo>
                  <a:pt x="197" y="226"/>
                </a:lnTo>
                <a:close/>
                <a:moveTo>
                  <a:pt x="31" y="71"/>
                </a:moveTo>
                <a:cubicBezTo>
                  <a:pt x="42" y="39"/>
                  <a:pt x="72" y="16"/>
                  <a:pt x="107" y="16"/>
                </a:cubicBezTo>
                <a:cubicBezTo>
                  <a:pt x="151" y="16"/>
                  <a:pt x="187" y="51"/>
                  <a:pt x="187" y="95"/>
                </a:cubicBezTo>
                <a:cubicBezTo>
                  <a:pt x="187" y="105"/>
                  <a:pt x="185" y="115"/>
                  <a:pt x="182" y="124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21" y="140"/>
                  <a:pt x="121" y="140"/>
                  <a:pt x="121" y="140"/>
                </a:cubicBezTo>
                <a:cubicBezTo>
                  <a:pt x="192" y="140"/>
                  <a:pt x="192" y="140"/>
                  <a:pt x="192" y="140"/>
                </a:cubicBezTo>
                <a:cubicBezTo>
                  <a:pt x="194" y="136"/>
                  <a:pt x="194" y="136"/>
                  <a:pt x="194" y="136"/>
                </a:cubicBezTo>
                <a:cubicBezTo>
                  <a:pt x="200" y="123"/>
                  <a:pt x="203" y="110"/>
                  <a:pt x="203" y="95"/>
                </a:cubicBezTo>
                <a:cubicBezTo>
                  <a:pt x="203" y="43"/>
                  <a:pt x="160" y="0"/>
                  <a:pt x="107" y="0"/>
                </a:cubicBezTo>
                <a:cubicBezTo>
                  <a:pt x="63" y="0"/>
                  <a:pt x="26" y="29"/>
                  <a:pt x="15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7"/>
                  <a:pt x="0" y="117"/>
                  <a:pt x="0" y="117"/>
                </a:cubicBezTo>
                <a:cubicBezTo>
                  <a:pt x="31" y="117"/>
                  <a:pt x="31" y="117"/>
                  <a:pt x="31" y="117"/>
                </a:cubicBezTo>
                <a:lnTo>
                  <a:pt x="31" y="71"/>
                </a:ln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E3CE958-F791-E44E-A672-07ADBD4D34DA}"/>
              </a:ext>
            </a:extLst>
          </p:cNvPr>
          <p:cNvSpPr txBox="1"/>
          <p:nvPr/>
        </p:nvSpPr>
        <p:spPr>
          <a:xfrm>
            <a:off x="3067180" y="3376437"/>
            <a:ext cx="61637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>
                <a:solidFill>
                  <a:srgbClr val="820024"/>
                </a:solidFill>
                <a:latin typeface="Metropolis Light" pitchFamily="2" charset="77"/>
              </a:rPr>
              <a:t>Role-Based Operator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83A1C07-5F29-DC4C-889A-C93106362F92}"/>
              </a:ext>
            </a:extLst>
          </p:cNvPr>
          <p:cNvSpPr txBox="1"/>
          <p:nvPr/>
        </p:nvSpPr>
        <p:spPr>
          <a:xfrm>
            <a:off x="3993075" y="3408869"/>
            <a:ext cx="1110632" cy="1384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>
                <a:solidFill>
                  <a:srgbClr val="345B83"/>
                </a:solidFill>
                <a:latin typeface="Metropolis Light" pitchFamily="2" charset="77"/>
              </a:rPr>
              <a:t>Developers/Read Only</a:t>
            </a: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26AADCF0-997A-5E47-9A49-4C90A0C184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1553" y="4115251"/>
            <a:ext cx="230747" cy="410969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rgbClr val="820024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B8DB198-32F7-544B-BF32-414A02D43B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12179" y="4113458"/>
            <a:ext cx="230747" cy="410969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rgbClr val="820024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BA7757C3-48A7-1C4C-8BDC-3E290DCFD8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54977" y="4117258"/>
            <a:ext cx="230747" cy="410969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rgbClr val="820024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AE53226-1C00-EA43-B5A1-3D5796A3F06A}"/>
              </a:ext>
            </a:extLst>
          </p:cNvPr>
          <p:cNvSpPr txBox="1"/>
          <p:nvPr/>
        </p:nvSpPr>
        <p:spPr>
          <a:xfrm>
            <a:off x="3228325" y="4528826"/>
            <a:ext cx="520084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50">
                <a:solidFill>
                  <a:srgbClr val="820024"/>
                </a:solidFill>
                <a:latin typeface="Metropolis Light" pitchFamily="2" charset="77"/>
              </a:rPr>
              <a:t>Peering</a:t>
            </a: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C5785B33-50C7-5D44-8FA9-5EB084335B7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99548" y="4125745"/>
            <a:ext cx="230747" cy="410969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rgbClr val="820024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54B31B9-FC86-444D-852B-3C2BCF179086}"/>
              </a:ext>
            </a:extLst>
          </p:cNvPr>
          <p:cNvSpPr txBox="1"/>
          <p:nvPr/>
        </p:nvSpPr>
        <p:spPr>
          <a:xfrm>
            <a:off x="3757230" y="4543687"/>
            <a:ext cx="520084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50">
                <a:solidFill>
                  <a:srgbClr val="820024"/>
                </a:solidFill>
                <a:latin typeface="Metropolis Light" pitchFamily="2" charset="77"/>
              </a:rPr>
              <a:t>Site2Cloud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CA40433-8D8A-9841-A471-F69205EEF198}"/>
              </a:ext>
            </a:extLst>
          </p:cNvPr>
          <p:cNvSpPr txBox="1"/>
          <p:nvPr/>
        </p:nvSpPr>
        <p:spPr>
          <a:xfrm>
            <a:off x="4568735" y="4540458"/>
            <a:ext cx="326999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50">
                <a:solidFill>
                  <a:srgbClr val="820024"/>
                </a:solidFill>
                <a:latin typeface="Metropolis Light" pitchFamily="2" charset="77"/>
              </a:rPr>
              <a:t>VPN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E07D109-6FC2-A541-8342-BBFAE1F6C5CC}"/>
              </a:ext>
            </a:extLst>
          </p:cNvPr>
          <p:cNvSpPr txBox="1"/>
          <p:nvPr/>
        </p:nvSpPr>
        <p:spPr>
          <a:xfrm>
            <a:off x="5197249" y="4540458"/>
            <a:ext cx="309250" cy="11541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50">
                <a:solidFill>
                  <a:srgbClr val="820024"/>
                </a:solidFill>
                <a:latin typeface="Metropolis Light" pitchFamily="2" charset="77"/>
              </a:rPr>
              <a:t>Tools</a:t>
            </a: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85898ACB-E6B6-D742-90A8-8FF6AF9676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63641" y="4113669"/>
            <a:ext cx="230747" cy="410969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rgbClr val="820024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F61538D8-912C-5847-A893-E94A82D9A2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04267" y="4121401"/>
            <a:ext cx="230747" cy="410969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rgbClr val="820024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992E6830-C72D-8543-9B20-8E9CDD751F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7065" y="4125201"/>
            <a:ext cx="230747" cy="410969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rgbClr val="820024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8205DA29-FB5C-E04B-87F0-D1247D7C47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06088" y="4125510"/>
            <a:ext cx="230747" cy="410969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rgbClr val="820024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en-US" sz="1050">
              <a:latin typeface="Metropolis Light" pitchFamily="2" charset="7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6379BC-6157-7842-840C-932EA9FBD1F7}"/>
              </a:ext>
            </a:extLst>
          </p:cNvPr>
          <p:cNvSpPr txBox="1"/>
          <p:nvPr/>
        </p:nvSpPr>
        <p:spPr>
          <a:xfrm>
            <a:off x="5682820" y="4533927"/>
            <a:ext cx="520083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50">
                <a:solidFill>
                  <a:srgbClr val="820024"/>
                </a:solidFill>
                <a:latin typeface="Metropolis Light" pitchFamily="2" charset="77"/>
              </a:rPr>
              <a:t>Operations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D0786B7-6AD0-2049-9214-EF24E444E541}"/>
              </a:ext>
            </a:extLst>
          </p:cNvPr>
          <p:cNvCxnSpPr/>
          <p:nvPr/>
        </p:nvCxnSpPr>
        <p:spPr bwMode="gray">
          <a:xfrm>
            <a:off x="3383761" y="3850440"/>
            <a:ext cx="0" cy="223808"/>
          </a:xfrm>
          <a:prstGeom prst="line">
            <a:avLst/>
          </a:prstGeom>
          <a:ln w="25400">
            <a:solidFill>
              <a:srgbClr val="82002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8427C67-C6D7-BC46-A3EA-72A3E5CA25EE}"/>
              </a:ext>
            </a:extLst>
          </p:cNvPr>
          <p:cNvCxnSpPr/>
          <p:nvPr/>
        </p:nvCxnSpPr>
        <p:spPr bwMode="gray">
          <a:xfrm>
            <a:off x="3993075" y="3850440"/>
            <a:ext cx="0" cy="223808"/>
          </a:xfrm>
          <a:prstGeom prst="line">
            <a:avLst/>
          </a:prstGeom>
          <a:ln w="25400">
            <a:solidFill>
              <a:srgbClr val="82002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06D8CD-3D87-074E-B03E-E231F05FF55F}"/>
              </a:ext>
            </a:extLst>
          </p:cNvPr>
          <p:cNvCxnSpPr>
            <a:cxnSpLocks/>
          </p:cNvCxnSpPr>
          <p:nvPr/>
        </p:nvCxnSpPr>
        <p:spPr bwMode="gray">
          <a:xfrm>
            <a:off x="4647378" y="3850440"/>
            <a:ext cx="0" cy="223808"/>
          </a:xfrm>
          <a:prstGeom prst="line">
            <a:avLst/>
          </a:prstGeom>
          <a:ln w="25400">
            <a:solidFill>
              <a:srgbClr val="82002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50FEAAD-46B8-704F-B179-1DEDAEE24D28}"/>
              </a:ext>
            </a:extLst>
          </p:cNvPr>
          <p:cNvCxnSpPr/>
          <p:nvPr/>
        </p:nvCxnSpPr>
        <p:spPr bwMode="gray">
          <a:xfrm>
            <a:off x="5320354" y="3850440"/>
            <a:ext cx="0" cy="223808"/>
          </a:xfrm>
          <a:prstGeom prst="line">
            <a:avLst/>
          </a:prstGeom>
          <a:ln w="25400">
            <a:solidFill>
              <a:srgbClr val="82002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2A5BDED-E809-974F-BA17-2BB4BE03A1FC}"/>
              </a:ext>
            </a:extLst>
          </p:cNvPr>
          <p:cNvCxnSpPr/>
          <p:nvPr/>
        </p:nvCxnSpPr>
        <p:spPr bwMode="gray">
          <a:xfrm>
            <a:off x="5911922" y="3853438"/>
            <a:ext cx="0" cy="223808"/>
          </a:xfrm>
          <a:prstGeom prst="line">
            <a:avLst/>
          </a:prstGeom>
          <a:ln w="25400">
            <a:solidFill>
              <a:srgbClr val="82002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F438F6D-72C3-C045-AC6F-BF30DEEBCC4C}"/>
              </a:ext>
            </a:extLst>
          </p:cNvPr>
          <p:cNvCxnSpPr/>
          <p:nvPr/>
        </p:nvCxnSpPr>
        <p:spPr bwMode="gray">
          <a:xfrm>
            <a:off x="3383761" y="3687330"/>
            <a:ext cx="0" cy="223808"/>
          </a:xfrm>
          <a:prstGeom prst="line">
            <a:avLst/>
          </a:prstGeom>
          <a:ln w="25400">
            <a:solidFill>
              <a:srgbClr val="82002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C4EB13D-98F0-DA4F-A15C-D7F0F3CE3256}"/>
              </a:ext>
            </a:extLst>
          </p:cNvPr>
          <p:cNvCxnSpPr>
            <a:cxnSpLocks/>
          </p:cNvCxnSpPr>
          <p:nvPr/>
        </p:nvCxnSpPr>
        <p:spPr bwMode="gray">
          <a:xfrm flipH="1">
            <a:off x="4453128" y="1445886"/>
            <a:ext cx="0" cy="208870"/>
          </a:xfrm>
          <a:prstGeom prst="line">
            <a:avLst/>
          </a:prstGeom>
          <a:ln w="25400">
            <a:solidFill>
              <a:srgbClr val="00B0F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E9D4DE5-8621-A445-BF6D-0111E488092A}"/>
              </a:ext>
            </a:extLst>
          </p:cNvPr>
          <p:cNvSpPr txBox="1"/>
          <p:nvPr/>
        </p:nvSpPr>
        <p:spPr>
          <a:xfrm>
            <a:off x="5878538" y="2379675"/>
            <a:ext cx="1117485" cy="1384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>
                <a:solidFill>
                  <a:srgbClr val="345B83"/>
                </a:solidFill>
                <a:latin typeface="Metropolis Light" pitchFamily="2" charset="77"/>
              </a:rPr>
              <a:t>Developers/Read Only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FAE4DA-8F0C-454A-AEDB-BDBEB38A1909}"/>
              </a:ext>
            </a:extLst>
          </p:cNvPr>
          <p:cNvSpPr/>
          <p:nvPr/>
        </p:nvSpPr>
        <p:spPr>
          <a:xfrm>
            <a:off x="5979467" y="3307996"/>
            <a:ext cx="31645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hlinkClick r:id="rId3"/>
              </a:rPr>
              <a:t>https://youtu.be/ZRGIDY5xVqU</a:t>
            </a:r>
            <a:endParaRPr lang="en-US"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A7559-F12D-2247-9846-17AAB21467A1}"/>
              </a:ext>
            </a:extLst>
          </p:cNvPr>
          <p:cNvSpPr txBox="1"/>
          <p:nvPr/>
        </p:nvSpPr>
        <p:spPr>
          <a:xfrm>
            <a:off x="5979467" y="2927434"/>
            <a:ext cx="2901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cs typeface="Calibri Light"/>
              </a:rPr>
              <a:t>RBAC short video for better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10351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90" grpId="0"/>
      <p:bldP spid="91" grpId="0" animBg="1"/>
      <p:bldP spid="92" grpId="0"/>
      <p:bldP spid="94" grpId="0"/>
      <p:bldP spid="96" grpId="0"/>
      <p:bldP spid="69" grpId="0" animBg="1"/>
      <p:bldP spid="71" grpId="0" animBg="1"/>
      <p:bldP spid="73" grpId="0" animBg="1"/>
      <p:bldP spid="77" grpId="0" animBg="1"/>
      <p:bldP spid="98" grpId="0"/>
      <p:bldP spid="99" grpId="0"/>
      <p:bldP spid="100" grpId="0"/>
      <p:bldP spid="102" grpId="0" animBg="1"/>
      <p:bldP spid="103" grpId="0" animBg="1"/>
      <p:bldP spid="104" grpId="0"/>
      <p:bldP spid="105" grpId="0"/>
      <p:bldP spid="106" grpId="0" animBg="1"/>
      <p:bldP spid="107" grpId="0" animBg="1"/>
      <p:bldP spid="108" grpId="0" animBg="1"/>
      <p:bldP spid="109" grpId="0"/>
      <p:bldP spid="110" grpId="0" animBg="1"/>
      <p:bldP spid="111" grpId="0"/>
      <p:bldP spid="112" grpId="0"/>
      <p:bldP spid="113" grpId="0"/>
      <p:bldP spid="114" grpId="0" animBg="1"/>
      <p:bldP spid="115" grpId="0" animBg="1"/>
      <p:bldP spid="116" grpId="0" animBg="1"/>
      <p:bldP spid="117" grpId="0" animBg="1"/>
      <p:bldP spid="118" grpId="0"/>
      <p:bldP spid="127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DB62A5-DD63-4521-3A26-AC8F323D1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5" y="521032"/>
            <a:ext cx="8188798" cy="432116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User Access- </a:t>
            </a:r>
            <a:r>
              <a:rPr lang="en-US" sz="2400" err="1"/>
              <a:t>CoPilot</a:t>
            </a:r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E916B-C246-AC47-9228-479CE0ED4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3CE0AA3-3FA9-C648-B3D3-EC71B033F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664" y="2449002"/>
            <a:ext cx="2484727" cy="261053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95721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CB59-7827-55B3-8D13-0D63613C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Aviatrix RBAC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401CE4-B77F-7749-BF91-EF2231532F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FB418-8DA6-D8D8-8DF9-57E367CA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234" y="884267"/>
            <a:ext cx="6454192" cy="3374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AEC98-4B04-C8B2-8D9A-7DBD7F27D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79" y="884266"/>
            <a:ext cx="4640745" cy="3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Permission 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E916B-C246-AC47-9228-479CE0ED4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06B575-4E82-A9C8-9B2C-563B862B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487" y="608718"/>
            <a:ext cx="4792355" cy="4233480"/>
          </a:xfrm>
          <a:prstGeom prst="rect">
            <a:avLst/>
          </a:prstGeom>
          <a:solidFill>
            <a:schemeClr val="accent2"/>
          </a:solidFill>
          <a:effectLst>
            <a:innerShdw blurRad="114300">
              <a:prstClr val="black"/>
            </a:inn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1C87217-5641-E67B-1AF6-9D715D169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45" y="606576"/>
            <a:ext cx="2813031" cy="4235621"/>
          </a:xfrm>
          <a:prstGeom prst="rect">
            <a:avLst/>
          </a:prstGeom>
          <a:solidFill>
            <a:schemeClr val="accent2"/>
          </a:solidFill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61936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Authentication Phase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C8C033-5552-CF40-9849-ABAD6D4B1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35090-19F6-5246-AA7B-E30444111F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232" y="833438"/>
            <a:ext cx="7821817" cy="3376612"/>
          </a:xfrm>
        </p:spPr>
        <p:txBody>
          <a:bodyPr>
            <a:noAutofit/>
          </a:bodyPr>
          <a:lstStyle/>
          <a:p>
            <a:r>
              <a:rPr lang="en-US" sz="1400"/>
              <a:t>Users can be authenticated:</a:t>
            </a:r>
          </a:p>
          <a:p>
            <a:pPr lvl="1"/>
            <a:r>
              <a:rPr lang="en-US" sz="1400" b="1"/>
              <a:t>Locally</a:t>
            </a:r>
            <a:r>
              <a:rPr lang="en-US" sz="1400"/>
              <a:t> on the Aviatrix Controller</a:t>
            </a:r>
          </a:p>
          <a:p>
            <a:pPr lvl="2"/>
            <a:r>
              <a:rPr lang="en-US" sz="1400"/>
              <a:t>Onboard Users (Admin, Operators, Developers, Read-Only)</a:t>
            </a:r>
          </a:p>
          <a:p>
            <a:pPr lvl="2"/>
            <a:r>
              <a:rPr lang="en-US" sz="1400"/>
              <a:t>Allowed to reset their password</a:t>
            </a:r>
          </a:p>
          <a:p>
            <a:pPr marL="685800" lvl="2" indent="0">
              <a:buNone/>
            </a:pPr>
            <a:endParaRPr lang="en-US" sz="1400"/>
          </a:p>
          <a:p>
            <a:pPr lvl="1"/>
            <a:r>
              <a:rPr lang="en-US" sz="1400"/>
              <a:t>Using </a:t>
            </a:r>
            <a:r>
              <a:rPr lang="en-US" sz="1400" b="1"/>
              <a:t>SAML IDP</a:t>
            </a:r>
          </a:p>
          <a:p>
            <a:pPr lvl="2"/>
            <a:r>
              <a:rPr lang="en-US" sz="1400"/>
              <a:t>Onboard Users (Admin, Operators, Developers, Read-Only)</a:t>
            </a:r>
          </a:p>
          <a:p>
            <a:pPr lvl="2"/>
            <a:r>
              <a:rPr lang="en-US" sz="1400"/>
              <a:t>Other functionality depends on IDP</a:t>
            </a:r>
          </a:p>
        </p:txBody>
      </p:sp>
      <p:pic>
        <p:nvPicPr>
          <p:cNvPr id="26" name="Graphic 22">
            <a:extLst>
              <a:ext uri="{FF2B5EF4-FFF2-40B4-BE49-F238E27FC236}">
                <a16:creationId xmlns:a16="http://schemas.microsoft.com/office/drawing/2014/main" id="{6D25919A-1CAE-9C4F-9BD6-7F72AF34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58" y="3638494"/>
            <a:ext cx="444456" cy="44445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F6627F-09EE-8F47-82FC-45924234D893}"/>
              </a:ext>
            </a:extLst>
          </p:cNvPr>
          <p:cNvSpPr txBox="1"/>
          <p:nvPr/>
        </p:nvSpPr>
        <p:spPr>
          <a:xfrm>
            <a:off x="6218661" y="4101246"/>
            <a:ext cx="96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Metropolis Light" pitchFamily="2" charset="77"/>
                <a:cs typeface="Calibri Light"/>
              </a:rPr>
              <a:t>AWS SSO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6EDBE67-C05B-C246-BE55-24F7D94E3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631" y="549521"/>
            <a:ext cx="1175892" cy="911916"/>
          </a:xfrm>
          <a:prstGeom prst="rect">
            <a:avLst/>
          </a:prstGeom>
        </p:spPr>
      </p:pic>
      <p:pic>
        <p:nvPicPr>
          <p:cNvPr id="29" name="Picture 28" descr="Icon&#10;&#10;Description automatically generated with medium confidence">
            <a:extLst>
              <a:ext uri="{FF2B5EF4-FFF2-40B4-BE49-F238E27FC236}">
                <a16:creationId xmlns:a16="http://schemas.microsoft.com/office/drawing/2014/main" id="{B12CF375-66B9-C746-A51E-AA22930EF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222" y="1811253"/>
            <a:ext cx="1503650" cy="371231"/>
          </a:xfrm>
          <a:prstGeom prst="rect">
            <a:avLst/>
          </a:prstGeom>
        </p:spPr>
      </p:pic>
      <p:pic>
        <p:nvPicPr>
          <p:cNvPr id="31" name="Picture 30" descr="Shape&#10;&#10;Description automatically generated">
            <a:extLst>
              <a:ext uri="{FF2B5EF4-FFF2-40B4-BE49-F238E27FC236}">
                <a16:creationId xmlns:a16="http://schemas.microsoft.com/office/drawing/2014/main" id="{70EC3142-42E6-5E47-97DE-03A134BD7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083" y="2335920"/>
            <a:ext cx="1149894" cy="370841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537F75AF-67CE-3740-A7DB-6977A5122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3366" y="1666054"/>
            <a:ext cx="1195365" cy="403436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0EC0BAA6-F29F-4343-901F-FA62EA2453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7222" y="2295478"/>
            <a:ext cx="1738385" cy="525654"/>
          </a:xfrm>
          <a:prstGeom prst="rect">
            <a:avLst/>
          </a:prstGeom>
        </p:spPr>
      </p:pic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E28A3C38-5BF0-8A44-8AA2-77FFC1ECA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2851" y="3004520"/>
            <a:ext cx="1313656" cy="323361"/>
          </a:xfrm>
          <a:prstGeom prst="rect">
            <a:avLst/>
          </a:prstGeom>
        </p:spPr>
      </p:pic>
      <p:pic>
        <p:nvPicPr>
          <p:cNvPr id="35" name="Picture 34" descr="A red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7042A812-69F1-6D4D-9E34-77863759A9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7372" y="2867758"/>
            <a:ext cx="462427" cy="513808"/>
          </a:xfrm>
          <a:prstGeom prst="rect">
            <a:avLst/>
          </a:prstGeom>
        </p:spPr>
      </p:pic>
      <p:pic>
        <p:nvPicPr>
          <p:cNvPr id="6" name="Picture 5" descr="A blue and green sign with white text&#10;&#10;Description automatically generated">
            <a:extLst>
              <a:ext uri="{FF2B5EF4-FFF2-40B4-BE49-F238E27FC236}">
                <a16:creationId xmlns:a16="http://schemas.microsoft.com/office/drawing/2014/main" id="{369EF0EB-D8E8-4526-8E4A-A767F90E3C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4106" y="3678859"/>
            <a:ext cx="1282401" cy="6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2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SAML Integration Example – Identity Provider</a:t>
            </a:r>
          </a:p>
        </p:txBody>
      </p:sp>
      <p:sp>
        <p:nvSpPr>
          <p:cNvPr id="69" name="Freeform 26">
            <a:extLst>
              <a:ext uri="{FF2B5EF4-FFF2-40B4-BE49-F238E27FC236}">
                <a16:creationId xmlns:a16="http://schemas.microsoft.com/office/drawing/2014/main" id="{64EA3420-3B9D-4541-857B-2619EA81E78D}"/>
              </a:ext>
            </a:extLst>
          </p:cNvPr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5973006" y="4168599"/>
            <a:ext cx="286039" cy="285677"/>
          </a:xfrm>
          <a:custGeom>
            <a:avLst/>
            <a:gdLst>
              <a:gd name="T0" fmla="*/ 40 w 384"/>
              <a:gd name="T1" fmla="*/ 67 h 384"/>
              <a:gd name="T2" fmla="*/ 316 w 384"/>
              <a:gd name="T3" fmla="*/ 342 h 384"/>
              <a:gd name="T4" fmla="*/ 316 w 384"/>
              <a:gd name="T5" fmla="*/ 39 h 384"/>
              <a:gd name="T6" fmla="*/ 68 w 384"/>
              <a:gd name="T7" fmla="*/ 326 h 384"/>
              <a:gd name="T8" fmla="*/ 68 w 384"/>
              <a:gd name="T9" fmla="*/ 55 h 384"/>
              <a:gd name="T10" fmla="*/ 328 w 384"/>
              <a:gd name="T11" fmla="*/ 314 h 384"/>
              <a:gd name="T12" fmla="*/ 285 w 384"/>
              <a:gd name="T13" fmla="*/ 0 h 384"/>
              <a:gd name="T14" fmla="*/ 251 w 384"/>
              <a:gd name="T15" fmla="*/ 27 h 384"/>
              <a:gd name="T16" fmla="*/ 251 w 384"/>
              <a:gd name="T17" fmla="*/ 0 h 384"/>
              <a:gd name="T18" fmla="*/ 184 w 384"/>
              <a:gd name="T19" fmla="*/ 27 h 384"/>
              <a:gd name="T20" fmla="*/ 200 w 384"/>
              <a:gd name="T21" fmla="*/ 27 h 384"/>
              <a:gd name="T22" fmla="*/ 133 w 384"/>
              <a:gd name="T23" fmla="*/ 0 h 384"/>
              <a:gd name="T24" fmla="*/ 99 w 384"/>
              <a:gd name="T25" fmla="*/ 27 h 384"/>
              <a:gd name="T26" fmla="*/ 99 w 384"/>
              <a:gd name="T27" fmla="*/ 0 h 384"/>
              <a:gd name="T28" fmla="*/ 301 w 384"/>
              <a:gd name="T29" fmla="*/ 357 h 384"/>
              <a:gd name="T30" fmla="*/ 285 w 384"/>
              <a:gd name="T31" fmla="*/ 357 h 384"/>
              <a:gd name="T32" fmla="*/ 251 w 384"/>
              <a:gd name="T33" fmla="*/ 384 h 384"/>
              <a:gd name="T34" fmla="*/ 184 w 384"/>
              <a:gd name="T35" fmla="*/ 357 h 384"/>
              <a:gd name="T36" fmla="*/ 184 w 384"/>
              <a:gd name="T37" fmla="*/ 384 h 384"/>
              <a:gd name="T38" fmla="*/ 149 w 384"/>
              <a:gd name="T39" fmla="*/ 357 h 384"/>
              <a:gd name="T40" fmla="*/ 133 w 384"/>
              <a:gd name="T41" fmla="*/ 357 h 384"/>
              <a:gd name="T42" fmla="*/ 99 w 384"/>
              <a:gd name="T43" fmla="*/ 384 h 384"/>
              <a:gd name="T44" fmla="*/ 357 w 384"/>
              <a:gd name="T45" fmla="*/ 285 h 384"/>
              <a:gd name="T46" fmla="*/ 357 w 384"/>
              <a:gd name="T47" fmla="*/ 301 h 384"/>
              <a:gd name="T48" fmla="*/ 384 w 384"/>
              <a:gd name="T49" fmla="*/ 235 h 384"/>
              <a:gd name="T50" fmla="*/ 357 w 384"/>
              <a:gd name="T51" fmla="*/ 235 h 384"/>
              <a:gd name="T52" fmla="*/ 384 w 384"/>
              <a:gd name="T53" fmla="*/ 200 h 384"/>
              <a:gd name="T54" fmla="*/ 357 w 384"/>
              <a:gd name="T55" fmla="*/ 133 h 384"/>
              <a:gd name="T56" fmla="*/ 357 w 384"/>
              <a:gd name="T57" fmla="*/ 149 h 384"/>
              <a:gd name="T58" fmla="*/ 384 w 384"/>
              <a:gd name="T59" fmla="*/ 99 h 384"/>
              <a:gd name="T60" fmla="*/ 384 w 384"/>
              <a:gd name="T61" fmla="*/ 83 h 384"/>
              <a:gd name="T62" fmla="*/ 27 w 384"/>
              <a:gd name="T63" fmla="*/ 301 h 384"/>
              <a:gd name="T64" fmla="*/ 0 w 384"/>
              <a:gd name="T65" fmla="*/ 235 h 384"/>
              <a:gd name="T66" fmla="*/ 0 w 384"/>
              <a:gd name="T67" fmla="*/ 251 h 384"/>
              <a:gd name="T68" fmla="*/ 27 w 384"/>
              <a:gd name="T69" fmla="*/ 184 h 384"/>
              <a:gd name="T70" fmla="*/ 0 w 384"/>
              <a:gd name="T71" fmla="*/ 184 h 384"/>
              <a:gd name="T72" fmla="*/ 27 w 384"/>
              <a:gd name="T73" fmla="*/ 149 h 384"/>
              <a:gd name="T74" fmla="*/ 0 w 384"/>
              <a:gd name="T75" fmla="*/ 83 h 384"/>
              <a:gd name="T76" fmla="*/ 0 w 384"/>
              <a:gd name="T77" fmla="*/ 99 h 384"/>
              <a:gd name="T78" fmla="*/ 128 w 384"/>
              <a:gd name="T79" fmla="*/ 108 h 384"/>
              <a:gd name="T80" fmla="*/ 98 w 384"/>
              <a:gd name="T81" fmla="*/ 202 h 384"/>
              <a:gd name="T82" fmla="*/ 111 w 384"/>
              <a:gd name="T83" fmla="*/ 219 h 384"/>
              <a:gd name="T84" fmla="*/ 111 w 384"/>
              <a:gd name="T85" fmla="*/ 243 h 384"/>
              <a:gd name="T86" fmla="*/ 143 w 384"/>
              <a:gd name="T87" fmla="*/ 266 h 384"/>
              <a:gd name="T88" fmla="*/ 152 w 384"/>
              <a:gd name="T89" fmla="*/ 290 h 384"/>
              <a:gd name="T90" fmla="*/ 250 w 384"/>
              <a:gd name="T91" fmla="*/ 236 h 384"/>
              <a:gd name="T92" fmla="*/ 193 w 384"/>
              <a:gd name="T93" fmla="*/ 84 h 384"/>
              <a:gd name="T94" fmla="*/ 168 w 384"/>
              <a:gd name="T95" fmla="*/ 274 h 384"/>
              <a:gd name="T96" fmla="*/ 134 w 384"/>
              <a:gd name="T97" fmla="*/ 250 h 384"/>
              <a:gd name="T98" fmla="*/ 116 w 384"/>
              <a:gd name="T99" fmla="*/ 203 h 384"/>
              <a:gd name="T100" fmla="*/ 194 w 384"/>
              <a:gd name="T101" fmla="*/ 100 h 384"/>
              <a:gd name="T102" fmla="*/ 236 w 384"/>
              <a:gd name="T103" fmla="*/ 22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4" h="384">
                <a:moveTo>
                  <a:pt x="316" y="39"/>
                </a:moveTo>
                <a:cubicBezTo>
                  <a:pt x="68" y="39"/>
                  <a:pt x="68" y="39"/>
                  <a:pt x="68" y="39"/>
                </a:cubicBezTo>
                <a:cubicBezTo>
                  <a:pt x="53" y="39"/>
                  <a:pt x="40" y="51"/>
                  <a:pt x="40" y="67"/>
                </a:cubicBezTo>
                <a:cubicBezTo>
                  <a:pt x="40" y="314"/>
                  <a:pt x="40" y="314"/>
                  <a:pt x="40" y="314"/>
                </a:cubicBezTo>
                <a:cubicBezTo>
                  <a:pt x="40" y="330"/>
                  <a:pt x="53" y="342"/>
                  <a:pt x="68" y="342"/>
                </a:cubicBezTo>
                <a:cubicBezTo>
                  <a:pt x="316" y="342"/>
                  <a:pt x="316" y="342"/>
                  <a:pt x="316" y="342"/>
                </a:cubicBezTo>
                <a:cubicBezTo>
                  <a:pt x="331" y="342"/>
                  <a:pt x="344" y="330"/>
                  <a:pt x="344" y="314"/>
                </a:cubicBezTo>
                <a:cubicBezTo>
                  <a:pt x="344" y="67"/>
                  <a:pt x="344" y="67"/>
                  <a:pt x="344" y="67"/>
                </a:cubicBezTo>
                <a:cubicBezTo>
                  <a:pt x="344" y="51"/>
                  <a:pt x="331" y="39"/>
                  <a:pt x="316" y="39"/>
                </a:cubicBezTo>
                <a:close/>
                <a:moveTo>
                  <a:pt x="328" y="314"/>
                </a:moveTo>
                <a:cubicBezTo>
                  <a:pt x="328" y="321"/>
                  <a:pt x="322" y="326"/>
                  <a:pt x="316" y="326"/>
                </a:cubicBezTo>
                <a:cubicBezTo>
                  <a:pt x="68" y="326"/>
                  <a:pt x="68" y="326"/>
                  <a:pt x="68" y="326"/>
                </a:cubicBezTo>
                <a:cubicBezTo>
                  <a:pt x="62" y="326"/>
                  <a:pt x="56" y="321"/>
                  <a:pt x="56" y="314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60"/>
                  <a:pt x="62" y="55"/>
                  <a:pt x="68" y="55"/>
                </a:cubicBezTo>
                <a:cubicBezTo>
                  <a:pt x="316" y="55"/>
                  <a:pt x="316" y="55"/>
                  <a:pt x="316" y="55"/>
                </a:cubicBezTo>
                <a:cubicBezTo>
                  <a:pt x="322" y="55"/>
                  <a:pt x="328" y="60"/>
                  <a:pt x="328" y="67"/>
                </a:cubicBezTo>
                <a:lnTo>
                  <a:pt x="328" y="314"/>
                </a:lnTo>
                <a:close/>
                <a:moveTo>
                  <a:pt x="301" y="27"/>
                </a:moveTo>
                <a:cubicBezTo>
                  <a:pt x="285" y="27"/>
                  <a:pt x="285" y="27"/>
                  <a:pt x="285" y="27"/>
                </a:cubicBezTo>
                <a:cubicBezTo>
                  <a:pt x="285" y="0"/>
                  <a:pt x="285" y="0"/>
                  <a:pt x="285" y="0"/>
                </a:cubicBezTo>
                <a:cubicBezTo>
                  <a:pt x="301" y="0"/>
                  <a:pt x="301" y="0"/>
                  <a:pt x="301" y="0"/>
                </a:cubicBezTo>
                <a:lnTo>
                  <a:pt x="301" y="27"/>
                </a:lnTo>
                <a:close/>
                <a:moveTo>
                  <a:pt x="251" y="27"/>
                </a:moveTo>
                <a:cubicBezTo>
                  <a:pt x="235" y="27"/>
                  <a:pt x="235" y="27"/>
                  <a:pt x="235" y="27"/>
                </a:cubicBezTo>
                <a:cubicBezTo>
                  <a:pt x="235" y="0"/>
                  <a:pt x="235" y="0"/>
                  <a:pt x="235" y="0"/>
                </a:cubicBezTo>
                <a:cubicBezTo>
                  <a:pt x="251" y="0"/>
                  <a:pt x="251" y="0"/>
                  <a:pt x="251" y="0"/>
                </a:cubicBezTo>
                <a:lnTo>
                  <a:pt x="251" y="27"/>
                </a:lnTo>
                <a:close/>
                <a:moveTo>
                  <a:pt x="200" y="27"/>
                </a:moveTo>
                <a:cubicBezTo>
                  <a:pt x="184" y="27"/>
                  <a:pt x="184" y="27"/>
                  <a:pt x="184" y="27"/>
                </a:cubicBezTo>
                <a:cubicBezTo>
                  <a:pt x="184" y="0"/>
                  <a:pt x="184" y="0"/>
                  <a:pt x="184" y="0"/>
                </a:cubicBezTo>
                <a:cubicBezTo>
                  <a:pt x="200" y="0"/>
                  <a:pt x="200" y="0"/>
                  <a:pt x="200" y="0"/>
                </a:cubicBezTo>
                <a:lnTo>
                  <a:pt x="200" y="27"/>
                </a:lnTo>
                <a:close/>
                <a:moveTo>
                  <a:pt x="149" y="27"/>
                </a:moveTo>
                <a:cubicBezTo>
                  <a:pt x="133" y="27"/>
                  <a:pt x="133" y="27"/>
                  <a:pt x="133" y="27"/>
                </a:cubicBezTo>
                <a:cubicBezTo>
                  <a:pt x="133" y="0"/>
                  <a:pt x="133" y="0"/>
                  <a:pt x="133" y="0"/>
                </a:cubicBezTo>
                <a:cubicBezTo>
                  <a:pt x="149" y="0"/>
                  <a:pt x="149" y="0"/>
                  <a:pt x="149" y="0"/>
                </a:cubicBezTo>
                <a:lnTo>
                  <a:pt x="149" y="27"/>
                </a:lnTo>
                <a:close/>
                <a:moveTo>
                  <a:pt x="99" y="27"/>
                </a:moveTo>
                <a:cubicBezTo>
                  <a:pt x="83" y="27"/>
                  <a:pt x="83" y="27"/>
                  <a:pt x="83" y="27"/>
                </a:cubicBezTo>
                <a:cubicBezTo>
                  <a:pt x="83" y="0"/>
                  <a:pt x="83" y="0"/>
                  <a:pt x="83" y="0"/>
                </a:cubicBezTo>
                <a:cubicBezTo>
                  <a:pt x="99" y="0"/>
                  <a:pt x="99" y="0"/>
                  <a:pt x="99" y="0"/>
                </a:cubicBezTo>
                <a:lnTo>
                  <a:pt x="99" y="27"/>
                </a:lnTo>
                <a:close/>
                <a:moveTo>
                  <a:pt x="285" y="357"/>
                </a:moveTo>
                <a:cubicBezTo>
                  <a:pt x="301" y="357"/>
                  <a:pt x="301" y="357"/>
                  <a:pt x="301" y="357"/>
                </a:cubicBezTo>
                <a:cubicBezTo>
                  <a:pt x="301" y="384"/>
                  <a:pt x="301" y="384"/>
                  <a:pt x="301" y="384"/>
                </a:cubicBezTo>
                <a:cubicBezTo>
                  <a:pt x="285" y="384"/>
                  <a:pt x="285" y="384"/>
                  <a:pt x="285" y="384"/>
                </a:cubicBezTo>
                <a:lnTo>
                  <a:pt x="285" y="357"/>
                </a:lnTo>
                <a:close/>
                <a:moveTo>
                  <a:pt x="235" y="357"/>
                </a:moveTo>
                <a:cubicBezTo>
                  <a:pt x="251" y="357"/>
                  <a:pt x="251" y="357"/>
                  <a:pt x="251" y="357"/>
                </a:cubicBezTo>
                <a:cubicBezTo>
                  <a:pt x="251" y="384"/>
                  <a:pt x="251" y="384"/>
                  <a:pt x="251" y="384"/>
                </a:cubicBezTo>
                <a:cubicBezTo>
                  <a:pt x="235" y="384"/>
                  <a:pt x="235" y="384"/>
                  <a:pt x="235" y="384"/>
                </a:cubicBezTo>
                <a:lnTo>
                  <a:pt x="235" y="357"/>
                </a:lnTo>
                <a:close/>
                <a:moveTo>
                  <a:pt x="184" y="357"/>
                </a:moveTo>
                <a:cubicBezTo>
                  <a:pt x="200" y="357"/>
                  <a:pt x="200" y="357"/>
                  <a:pt x="200" y="357"/>
                </a:cubicBezTo>
                <a:cubicBezTo>
                  <a:pt x="200" y="384"/>
                  <a:pt x="200" y="384"/>
                  <a:pt x="200" y="384"/>
                </a:cubicBezTo>
                <a:cubicBezTo>
                  <a:pt x="184" y="384"/>
                  <a:pt x="184" y="384"/>
                  <a:pt x="184" y="384"/>
                </a:cubicBezTo>
                <a:lnTo>
                  <a:pt x="184" y="357"/>
                </a:lnTo>
                <a:close/>
                <a:moveTo>
                  <a:pt x="133" y="357"/>
                </a:moveTo>
                <a:cubicBezTo>
                  <a:pt x="149" y="357"/>
                  <a:pt x="149" y="357"/>
                  <a:pt x="149" y="357"/>
                </a:cubicBezTo>
                <a:cubicBezTo>
                  <a:pt x="149" y="384"/>
                  <a:pt x="149" y="384"/>
                  <a:pt x="149" y="384"/>
                </a:cubicBezTo>
                <a:cubicBezTo>
                  <a:pt x="133" y="384"/>
                  <a:pt x="133" y="384"/>
                  <a:pt x="133" y="384"/>
                </a:cubicBezTo>
                <a:lnTo>
                  <a:pt x="133" y="357"/>
                </a:lnTo>
                <a:close/>
                <a:moveTo>
                  <a:pt x="83" y="357"/>
                </a:moveTo>
                <a:cubicBezTo>
                  <a:pt x="99" y="357"/>
                  <a:pt x="99" y="357"/>
                  <a:pt x="99" y="357"/>
                </a:cubicBezTo>
                <a:cubicBezTo>
                  <a:pt x="99" y="384"/>
                  <a:pt x="99" y="384"/>
                  <a:pt x="99" y="384"/>
                </a:cubicBezTo>
                <a:cubicBezTo>
                  <a:pt x="83" y="384"/>
                  <a:pt x="83" y="384"/>
                  <a:pt x="83" y="384"/>
                </a:cubicBezTo>
                <a:lnTo>
                  <a:pt x="83" y="357"/>
                </a:lnTo>
                <a:close/>
                <a:moveTo>
                  <a:pt x="357" y="285"/>
                </a:moveTo>
                <a:cubicBezTo>
                  <a:pt x="384" y="285"/>
                  <a:pt x="384" y="285"/>
                  <a:pt x="384" y="285"/>
                </a:cubicBezTo>
                <a:cubicBezTo>
                  <a:pt x="384" y="301"/>
                  <a:pt x="384" y="301"/>
                  <a:pt x="384" y="301"/>
                </a:cubicBezTo>
                <a:cubicBezTo>
                  <a:pt x="357" y="301"/>
                  <a:pt x="357" y="301"/>
                  <a:pt x="357" y="301"/>
                </a:cubicBezTo>
                <a:lnTo>
                  <a:pt x="357" y="285"/>
                </a:lnTo>
                <a:close/>
                <a:moveTo>
                  <a:pt x="357" y="235"/>
                </a:moveTo>
                <a:cubicBezTo>
                  <a:pt x="384" y="235"/>
                  <a:pt x="384" y="235"/>
                  <a:pt x="384" y="235"/>
                </a:cubicBezTo>
                <a:cubicBezTo>
                  <a:pt x="384" y="251"/>
                  <a:pt x="384" y="251"/>
                  <a:pt x="384" y="251"/>
                </a:cubicBezTo>
                <a:cubicBezTo>
                  <a:pt x="357" y="251"/>
                  <a:pt x="357" y="251"/>
                  <a:pt x="357" y="251"/>
                </a:cubicBezTo>
                <a:lnTo>
                  <a:pt x="357" y="235"/>
                </a:lnTo>
                <a:close/>
                <a:moveTo>
                  <a:pt x="357" y="184"/>
                </a:moveTo>
                <a:cubicBezTo>
                  <a:pt x="384" y="184"/>
                  <a:pt x="384" y="184"/>
                  <a:pt x="384" y="184"/>
                </a:cubicBezTo>
                <a:cubicBezTo>
                  <a:pt x="384" y="200"/>
                  <a:pt x="384" y="200"/>
                  <a:pt x="384" y="200"/>
                </a:cubicBezTo>
                <a:cubicBezTo>
                  <a:pt x="357" y="200"/>
                  <a:pt x="357" y="200"/>
                  <a:pt x="357" y="200"/>
                </a:cubicBezTo>
                <a:lnTo>
                  <a:pt x="357" y="184"/>
                </a:lnTo>
                <a:close/>
                <a:moveTo>
                  <a:pt x="357" y="133"/>
                </a:moveTo>
                <a:cubicBezTo>
                  <a:pt x="384" y="133"/>
                  <a:pt x="384" y="133"/>
                  <a:pt x="384" y="133"/>
                </a:cubicBezTo>
                <a:cubicBezTo>
                  <a:pt x="384" y="149"/>
                  <a:pt x="384" y="149"/>
                  <a:pt x="384" y="149"/>
                </a:cubicBezTo>
                <a:cubicBezTo>
                  <a:pt x="357" y="149"/>
                  <a:pt x="357" y="149"/>
                  <a:pt x="357" y="149"/>
                </a:cubicBezTo>
                <a:lnTo>
                  <a:pt x="357" y="133"/>
                </a:lnTo>
                <a:close/>
                <a:moveTo>
                  <a:pt x="384" y="83"/>
                </a:moveTo>
                <a:cubicBezTo>
                  <a:pt x="384" y="99"/>
                  <a:pt x="384" y="99"/>
                  <a:pt x="384" y="99"/>
                </a:cubicBezTo>
                <a:cubicBezTo>
                  <a:pt x="357" y="99"/>
                  <a:pt x="357" y="99"/>
                  <a:pt x="357" y="99"/>
                </a:cubicBezTo>
                <a:cubicBezTo>
                  <a:pt x="357" y="83"/>
                  <a:pt x="357" y="83"/>
                  <a:pt x="357" y="83"/>
                </a:cubicBezTo>
                <a:lnTo>
                  <a:pt x="384" y="83"/>
                </a:lnTo>
                <a:close/>
                <a:moveTo>
                  <a:pt x="0" y="285"/>
                </a:moveTo>
                <a:cubicBezTo>
                  <a:pt x="27" y="285"/>
                  <a:pt x="27" y="285"/>
                  <a:pt x="27" y="285"/>
                </a:cubicBezTo>
                <a:cubicBezTo>
                  <a:pt x="27" y="301"/>
                  <a:pt x="27" y="301"/>
                  <a:pt x="27" y="301"/>
                </a:cubicBezTo>
                <a:cubicBezTo>
                  <a:pt x="0" y="301"/>
                  <a:pt x="0" y="301"/>
                  <a:pt x="0" y="301"/>
                </a:cubicBezTo>
                <a:lnTo>
                  <a:pt x="0" y="285"/>
                </a:lnTo>
                <a:close/>
                <a:moveTo>
                  <a:pt x="0" y="235"/>
                </a:moveTo>
                <a:cubicBezTo>
                  <a:pt x="27" y="235"/>
                  <a:pt x="27" y="235"/>
                  <a:pt x="27" y="235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0" y="251"/>
                  <a:pt x="0" y="251"/>
                  <a:pt x="0" y="251"/>
                </a:cubicBezTo>
                <a:lnTo>
                  <a:pt x="0" y="235"/>
                </a:lnTo>
                <a:close/>
                <a:moveTo>
                  <a:pt x="0" y="184"/>
                </a:moveTo>
                <a:cubicBezTo>
                  <a:pt x="27" y="184"/>
                  <a:pt x="27" y="184"/>
                  <a:pt x="27" y="184"/>
                </a:cubicBezTo>
                <a:cubicBezTo>
                  <a:pt x="27" y="200"/>
                  <a:pt x="27" y="200"/>
                  <a:pt x="27" y="200"/>
                </a:cubicBezTo>
                <a:cubicBezTo>
                  <a:pt x="0" y="200"/>
                  <a:pt x="0" y="200"/>
                  <a:pt x="0" y="200"/>
                </a:cubicBezTo>
                <a:lnTo>
                  <a:pt x="0" y="184"/>
                </a:lnTo>
                <a:close/>
                <a:moveTo>
                  <a:pt x="0" y="133"/>
                </a:moveTo>
                <a:cubicBezTo>
                  <a:pt x="27" y="133"/>
                  <a:pt x="27" y="133"/>
                  <a:pt x="27" y="133"/>
                </a:cubicBezTo>
                <a:cubicBezTo>
                  <a:pt x="27" y="149"/>
                  <a:pt x="27" y="149"/>
                  <a:pt x="27" y="149"/>
                </a:cubicBezTo>
                <a:cubicBezTo>
                  <a:pt x="0" y="149"/>
                  <a:pt x="0" y="149"/>
                  <a:pt x="0" y="149"/>
                </a:cubicBezTo>
                <a:lnTo>
                  <a:pt x="0" y="133"/>
                </a:lnTo>
                <a:close/>
                <a:moveTo>
                  <a:pt x="0" y="83"/>
                </a:moveTo>
                <a:cubicBezTo>
                  <a:pt x="27" y="83"/>
                  <a:pt x="27" y="83"/>
                  <a:pt x="27" y="83"/>
                </a:cubicBezTo>
                <a:cubicBezTo>
                  <a:pt x="27" y="99"/>
                  <a:pt x="27" y="99"/>
                  <a:pt x="27" y="99"/>
                </a:cubicBezTo>
                <a:cubicBezTo>
                  <a:pt x="0" y="99"/>
                  <a:pt x="0" y="99"/>
                  <a:pt x="0" y="99"/>
                </a:cubicBezTo>
                <a:lnTo>
                  <a:pt x="0" y="83"/>
                </a:lnTo>
                <a:close/>
                <a:moveTo>
                  <a:pt x="193" y="84"/>
                </a:moveTo>
                <a:cubicBezTo>
                  <a:pt x="167" y="85"/>
                  <a:pt x="142" y="87"/>
                  <a:pt x="128" y="108"/>
                </a:cubicBezTo>
                <a:cubicBezTo>
                  <a:pt x="118" y="122"/>
                  <a:pt x="115" y="153"/>
                  <a:pt x="116" y="166"/>
                </a:cubicBezTo>
                <a:cubicBezTo>
                  <a:pt x="116" y="172"/>
                  <a:pt x="107" y="188"/>
                  <a:pt x="99" y="200"/>
                </a:cubicBezTo>
                <a:cubicBezTo>
                  <a:pt x="98" y="202"/>
                  <a:pt x="98" y="202"/>
                  <a:pt x="98" y="202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6" y="210"/>
                  <a:pt x="99" y="215"/>
                  <a:pt x="103" y="217"/>
                </a:cubicBezTo>
                <a:cubicBezTo>
                  <a:pt x="105" y="218"/>
                  <a:pt x="107" y="218"/>
                  <a:pt x="111" y="219"/>
                </a:cubicBezTo>
                <a:cubicBezTo>
                  <a:pt x="111" y="219"/>
                  <a:pt x="111" y="219"/>
                  <a:pt x="111" y="219"/>
                </a:cubicBezTo>
                <a:cubicBezTo>
                  <a:pt x="111" y="224"/>
                  <a:pt x="111" y="233"/>
                  <a:pt x="111" y="242"/>
                </a:cubicBezTo>
                <a:cubicBezTo>
                  <a:pt x="111" y="243"/>
                  <a:pt x="111" y="243"/>
                  <a:pt x="111" y="243"/>
                </a:cubicBezTo>
                <a:cubicBezTo>
                  <a:pt x="111" y="243"/>
                  <a:pt x="111" y="243"/>
                  <a:pt x="111" y="243"/>
                </a:cubicBezTo>
                <a:cubicBezTo>
                  <a:pt x="113" y="251"/>
                  <a:pt x="119" y="264"/>
                  <a:pt x="132" y="265"/>
                </a:cubicBezTo>
                <a:cubicBezTo>
                  <a:pt x="135" y="266"/>
                  <a:pt x="139" y="266"/>
                  <a:pt x="143" y="266"/>
                </a:cubicBezTo>
                <a:cubicBezTo>
                  <a:pt x="145" y="266"/>
                  <a:pt x="149" y="266"/>
                  <a:pt x="151" y="266"/>
                </a:cubicBezTo>
                <a:cubicBezTo>
                  <a:pt x="152" y="275"/>
                  <a:pt x="152" y="282"/>
                  <a:pt x="152" y="282"/>
                </a:cubicBezTo>
                <a:cubicBezTo>
                  <a:pt x="152" y="290"/>
                  <a:pt x="152" y="290"/>
                  <a:pt x="152" y="290"/>
                </a:cubicBezTo>
                <a:cubicBezTo>
                  <a:pt x="252" y="290"/>
                  <a:pt x="252" y="290"/>
                  <a:pt x="252" y="290"/>
                </a:cubicBezTo>
                <a:cubicBezTo>
                  <a:pt x="251" y="281"/>
                  <a:pt x="251" y="281"/>
                  <a:pt x="251" y="281"/>
                </a:cubicBezTo>
                <a:cubicBezTo>
                  <a:pt x="248" y="261"/>
                  <a:pt x="248" y="240"/>
                  <a:pt x="250" y="236"/>
                </a:cubicBezTo>
                <a:cubicBezTo>
                  <a:pt x="258" y="221"/>
                  <a:pt x="271" y="196"/>
                  <a:pt x="276" y="175"/>
                </a:cubicBezTo>
                <a:cubicBezTo>
                  <a:pt x="283" y="149"/>
                  <a:pt x="279" y="128"/>
                  <a:pt x="266" y="112"/>
                </a:cubicBezTo>
                <a:cubicBezTo>
                  <a:pt x="242" y="83"/>
                  <a:pt x="195" y="84"/>
                  <a:pt x="193" y="84"/>
                </a:cubicBezTo>
                <a:close/>
                <a:moveTo>
                  <a:pt x="236" y="228"/>
                </a:moveTo>
                <a:cubicBezTo>
                  <a:pt x="231" y="237"/>
                  <a:pt x="232" y="260"/>
                  <a:pt x="234" y="274"/>
                </a:cubicBezTo>
                <a:cubicBezTo>
                  <a:pt x="168" y="274"/>
                  <a:pt x="168" y="274"/>
                  <a:pt x="168" y="274"/>
                </a:cubicBezTo>
                <a:cubicBezTo>
                  <a:pt x="168" y="271"/>
                  <a:pt x="168" y="267"/>
                  <a:pt x="167" y="263"/>
                </a:cubicBezTo>
                <a:cubicBezTo>
                  <a:pt x="165" y="250"/>
                  <a:pt x="151" y="250"/>
                  <a:pt x="142" y="250"/>
                </a:cubicBezTo>
                <a:cubicBezTo>
                  <a:pt x="139" y="250"/>
                  <a:pt x="136" y="250"/>
                  <a:pt x="134" y="250"/>
                </a:cubicBezTo>
                <a:cubicBezTo>
                  <a:pt x="130" y="249"/>
                  <a:pt x="128" y="243"/>
                  <a:pt x="127" y="241"/>
                </a:cubicBezTo>
                <a:cubicBezTo>
                  <a:pt x="128" y="213"/>
                  <a:pt x="127" y="211"/>
                  <a:pt x="127" y="210"/>
                </a:cubicBezTo>
                <a:cubicBezTo>
                  <a:pt x="125" y="205"/>
                  <a:pt x="121" y="204"/>
                  <a:pt x="116" y="203"/>
                </a:cubicBezTo>
                <a:cubicBezTo>
                  <a:pt x="123" y="193"/>
                  <a:pt x="133" y="176"/>
                  <a:pt x="132" y="164"/>
                </a:cubicBezTo>
                <a:cubicBezTo>
                  <a:pt x="131" y="152"/>
                  <a:pt x="134" y="126"/>
                  <a:pt x="141" y="117"/>
                </a:cubicBezTo>
                <a:cubicBezTo>
                  <a:pt x="150" y="104"/>
                  <a:pt x="167" y="101"/>
                  <a:pt x="194" y="100"/>
                </a:cubicBezTo>
                <a:cubicBezTo>
                  <a:pt x="194" y="100"/>
                  <a:pt x="235" y="99"/>
                  <a:pt x="254" y="122"/>
                </a:cubicBezTo>
                <a:cubicBezTo>
                  <a:pt x="263" y="134"/>
                  <a:pt x="266" y="151"/>
                  <a:pt x="261" y="172"/>
                </a:cubicBezTo>
                <a:cubicBezTo>
                  <a:pt x="256" y="191"/>
                  <a:pt x="243" y="215"/>
                  <a:pt x="236" y="228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latin typeface="Calibri" panose="020F0502020204030204"/>
              </a:rPr>
              <a:t> </a:t>
            </a:r>
            <a:endParaRPr lang="en-US" sz="1050">
              <a:latin typeface="Metropolis Light" pitchFamily="2" charset="77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BD5F66EA-7002-C54B-A1B1-2994AEFBAE52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7646439" y="4154307"/>
            <a:ext cx="160400" cy="285678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rgbClr val="D54102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 sz="1050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 sz="1050">
              <a:latin typeface="Metropolis Ligh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4ED7A7F-FF04-E349-BECE-597A6022445A}"/>
              </a:ext>
            </a:extLst>
          </p:cNvPr>
          <p:cNvSpPr>
            <a:spLocks noChangeAspect="1" noEditPoints="1"/>
          </p:cNvSpPr>
          <p:nvPr>
            <p:custDataLst>
              <p:tags r:id="rId4"/>
            </p:custDataLst>
          </p:nvPr>
        </p:nvSpPr>
        <p:spPr bwMode="auto">
          <a:xfrm>
            <a:off x="8481406" y="4153114"/>
            <a:ext cx="158227" cy="285678"/>
          </a:xfrm>
          <a:custGeom>
            <a:avLst/>
            <a:gdLst>
              <a:gd name="T0" fmla="*/ 156 w 213"/>
              <a:gd name="T1" fmla="*/ 117 h 384"/>
              <a:gd name="T2" fmla="*/ 160 w 213"/>
              <a:gd name="T3" fmla="*/ 95 h 384"/>
              <a:gd name="T4" fmla="*/ 107 w 213"/>
              <a:gd name="T5" fmla="*/ 42 h 384"/>
              <a:gd name="T6" fmla="*/ 54 w 213"/>
              <a:gd name="T7" fmla="*/ 95 h 384"/>
              <a:gd name="T8" fmla="*/ 107 w 213"/>
              <a:gd name="T9" fmla="*/ 149 h 384"/>
              <a:gd name="T10" fmla="*/ 114 w 213"/>
              <a:gd name="T11" fmla="*/ 148 h 384"/>
              <a:gd name="T12" fmla="*/ 152 w 213"/>
              <a:gd name="T13" fmla="*/ 148 h 384"/>
              <a:gd name="T14" fmla="*/ 107 w 213"/>
              <a:gd name="T15" fmla="*/ 165 h 384"/>
              <a:gd name="T16" fmla="*/ 38 w 213"/>
              <a:gd name="T17" fmla="*/ 95 h 384"/>
              <a:gd name="T18" fmla="*/ 107 w 213"/>
              <a:gd name="T19" fmla="*/ 26 h 384"/>
              <a:gd name="T20" fmla="*/ 176 w 213"/>
              <a:gd name="T21" fmla="*/ 95 h 384"/>
              <a:gd name="T22" fmla="*/ 173 w 213"/>
              <a:gd name="T23" fmla="*/ 117 h 384"/>
              <a:gd name="T24" fmla="*/ 156 w 213"/>
              <a:gd name="T25" fmla="*/ 117 h 384"/>
              <a:gd name="T26" fmla="*/ 213 w 213"/>
              <a:gd name="T27" fmla="*/ 219 h 384"/>
              <a:gd name="T28" fmla="*/ 213 w 213"/>
              <a:gd name="T29" fmla="*/ 384 h 384"/>
              <a:gd name="T30" fmla="*/ 1 w 213"/>
              <a:gd name="T31" fmla="*/ 384 h 384"/>
              <a:gd name="T32" fmla="*/ 1 w 213"/>
              <a:gd name="T33" fmla="*/ 219 h 384"/>
              <a:gd name="T34" fmla="*/ 45 w 213"/>
              <a:gd name="T35" fmla="*/ 176 h 384"/>
              <a:gd name="T36" fmla="*/ 81 w 213"/>
              <a:gd name="T37" fmla="*/ 176 h 384"/>
              <a:gd name="T38" fmla="*/ 107 w 213"/>
              <a:gd name="T39" fmla="*/ 202 h 384"/>
              <a:gd name="T40" fmla="*/ 133 w 213"/>
              <a:gd name="T41" fmla="*/ 176 h 384"/>
              <a:gd name="T42" fmla="*/ 170 w 213"/>
              <a:gd name="T43" fmla="*/ 176 h 384"/>
              <a:gd name="T44" fmla="*/ 213 w 213"/>
              <a:gd name="T45" fmla="*/ 219 h 384"/>
              <a:gd name="T46" fmla="*/ 107 w 213"/>
              <a:gd name="T47" fmla="*/ 225 h 384"/>
              <a:gd name="T48" fmla="*/ 89 w 213"/>
              <a:gd name="T49" fmla="*/ 243 h 384"/>
              <a:gd name="T50" fmla="*/ 107 w 213"/>
              <a:gd name="T51" fmla="*/ 261 h 384"/>
              <a:gd name="T52" fmla="*/ 125 w 213"/>
              <a:gd name="T53" fmla="*/ 243 h 384"/>
              <a:gd name="T54" fmla="*/ 107 w 213"/>
              <a:gd name="T55" fmla="*/ 225 h 384"/>
              <a:gd name="T56" fmla="*/ 197 w 213"/>
              <a:gd name="T57" fmla="*/ 226 h 384"/>
              <a:gd name="T58" fmla="*/ 163 w 213"/>
              <a:gd name="T59" fmla="*/ 192 h 384"/>
              <a:gd name="T60" fmla="*/ 140 w 213"/>
              <a:gd name="T61" fmla="*/ 192 h 384"/>
              <a:gd name="T62" fmla="*/ 118 w 213"/>
              <a:gd name="T63" fmla="*/ 213 h 384"/>
              <a:gd name="T64" fmla="*/ 148 w 213"/>
              <a:gd name="T65" fmla="*/ 243 h 384"/>
              <a:gd name="T66" fmla="*/ 107 w 213"/>
              <a:gd name="T67" fmla="*/ 284 h 384"/>
              <a:gd name="T68" fmla="*/ 66 w 213"/>
              <a:gd name="T69" fmla="*/ 243 h 384"/>
              <a:gd name="T70" fmla="*/ 96 w 213"/>
              <a:gd name="T71" fmla="*/ 213 h 384"/>
              <a:gd name="T72" fmla="*/ 74 w 213"/>
              <a:gd name="T73" fmla="*/ 192 h 384"/>
              <a:gd name="T74" fmla="*/ 52 w 213"/>
              <a:gd name="T75" fmla="*/ 192 h 384"/>
              <a:gd name="T76" fmla="*/ 17 w 213"/>
              <a:gd name="T77" fmla="*/ 226 h 384"/>
              <a:gd name="T78" fmla="*/ 17 w 213"/>
              <a:gd name="T79" fmla="*/ 368 h 384"/>
              <a:gd name="T80" fmla="*/ 197 w 213"/>
              <a:gd name="T81" fmla="*/ 368 h 384"/>
              <a:gd name="T82" fmla="*/ 197 w 213"/>
              <a:gd name="T83" fmla="*/ 226 h 384"/>
              <a:gd name="T84" fmla="*/ 31 w 213"/>
              <a:gd name="T85" fmla="*/ 71 h 384"/>
              <a:gd name="T86" fmla="*/ 107 w 213"/>
              <a:gd name="T87" fmla="*/ 16 h 384"/>
              <a:gd name="T88" fmla="*/ 187 w 213"/>
              <a:gd name="T89" fmla="*/ 95 h 384"/>
              <a:gd name="T90" fmla="*/ 182 w 213"/>
              <a:gd name="T91" fmla="*/ 124 h 384"/>
              <a:gd name="T92" fmla="*/ 121 w 213"/>
              <a:gd name="T93" fmla="*/ 124 h 384"/>
              <a:gd name="T94" fmla="*/ 121 w 213"/>
              <a:gd name="T95" fmla="*/ 140 h 384"/>
              <a:gd name="T96" fmla="*/ 192 w 213"/>
              <a:gd name="T97" fmla="*/ 140 h 384"/>
              <a:gd name="T98" fmla="*/ 194 w 213"/>
              <a:gd name="T99" fmla="*/ 136 h 384"/>
              <a:gd name="T100" fmla="*/ 203 w 213"/>
              <a:gd name="T101" fmla="*/ 95 h 384"/>
              <a:gd name="T102" fmla="*/ 107 w 213"/>
              <a:gd name="T103" fmla="*/ 0 h 384"/>
              <a:gd name="T104" fmla="*/ 15 w 213"/>
              <a:gd name="T105" fmla="*/ 69 h 384"/>
              <a:gd name="T106" fmla="*/ 0 w 213"/>
              <a:gd name="T107" fmla="*/ 69 h 384"/>
              <a:gd name="T108" fmla="*/ 0 w 213"/>
              <a:gd name="T109" fmla="*/ 117 h 384"/>
              <a:gd name="T110" fmla="*/ 31 w 213"/>
              <a:gd name="T111" fmla="*/ 117 h 384"/>
              <a:gd name="T112" fmla="*/ 31 w 213"/>
              <a:gd name="T113" fmla="*/ 7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3" h="384">
                <a:moveTo>
                  <a:pt x="156" y="117"/>
                </a:moveTo>
                <a:cubicBezTo>
                  <a:pt x="159" y="110"/>
                  <a:pt x="160" y="103"/>
                  <a:pt x="160" y="95"/>
                </a:cubicBezTo>
                <a:cubicBezTo>
                  <a:pt x="160" y="66"/>
                  <a:pt x="136" y="42"/>
                  <a:pt x="107" y="42"/>
                </a:cubicBezTo>
                <a:cubicBezTo>
                  <a:pt x="78" y="42"/>
                  <a:pt x="54" y="66"/>
                  <a:pt x="54" y="95"/>
                </a:cubicBezTo>
                <a:cubicBezTo>
                  <a:pt x="54" y="125"/>
                  <a:pt x="78" y="149"/>
                  <a:pt x="107" y="149"/>
                </a:cubicBezTo>
                <a:cubicBezTo>
                  <a:pt x="110" y="149"/>
                  <a:pt x="112" y="149"/>
                  <a:pt x="114" y="148"/>
                </a:cubicBezTo>
                <a:cubicBezTo>
                  <a:pt x="152" y="148"/>
                  <a:pt x="152" y="148"/>
                  <a:pt x="152" y="148"/>
                </a:cubicBezTo>
                <a:cubicBezTo>
                  <a:pt x="140" y="158"/>
                  <a:pt x="124" y="165"/>
                  <a:pt x="107" y="165"/>
                </a:cubicBezTo>
                <a:cubicBezTo>
                  <a:pt x="69" y="165"/>
                  <a:pt x="38" y="134"/>
                  <a:pt x="38" y="95"/>
                </a:cubicBezTo>
                <a:cubicBezTo>
                  <a:pt x="38" y="57"/>
                  <a:pt x="69" y="26"/>
                  <a:pt x="107" y="26"/>
                </a:cubicBezTo>
                <a:cubicBezTo>
                  <a:pt x="145" y="26"/>
                  <a:pt x="176" y="57"/>
                  <a:pt x="176" y="95"/>
                </a:cubicBezTo>
                <a:cubicBezTo>
                  <a:pt x="176" y="103"/>
                  <a:pt x="175" y="110"/>
                  <a:pt x="173" y="117"/>
                </a:cubicBezTo>
                <a:lnTo>
                  <a:pt x="156" y="117"/>
                </a:lnTo>
                <a:close/>
                <a:moveTo>
                  <a:pt x="213" y="219"/>
                </a:moveTo>
                <a:cubicBezTo>
                  <a:pt x="213" y="384"/>
                  <a:pt x="213" y="384"/>
                  <a:pt x="213" y="384"/>
                </a:cubicBezTo>
                <a:cubicBezTo>
                  <a:pt x="1" y="384"/>
                  <a:pt x="1" y="384"/>
                  <a:pt x="1" y="384"/>
                </a:cubicBezTo>
                <a:cubicBezTo>
                  <a:pt x="1" y="219"/>
                  <a:pt x="1" y="219"/>
                  <a:pt x="1" y="219"/>
                </a:cubicBezTo>
                <a:cubicBezTo>
                  <a:pt x="45" y="176"/>
                  <a:pt x="45" y="176"/>
                  <a:pt x="45" y="176"/>
                </a:cubicBezTo>
                <a:cubicBezTo>
                  <a:pt x="81" y="176"/>
                  <a:pt x="81" y="176"/>
                  <a:pt x="81" y="176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70" y="176"/>
                  <a:pt x="170" y="176"/>
                  <a:pt x="170" y="176"/>
                </a:cubicBezTo>
                <a:lnTo>
                  <a:pt x="213" y="219"/>
                </a:lnTo>
                <a:close/>
                <a:moveTo>
                  <a:pt x="107" y="225"/>
                </a:moveTo>
                <a:cubicBezTo>
                  <a:pt x="89" y="243"/>
                  <a:pt x="89" y="243"/>
                  <a:pt x="89" y="243"/>
                </a:cubicBezTo>
                <a:cubicBezTo>
                  <a:pt x="107" y="261"/>
                  <a:pt x="107" y="261"/>
                  <a:pt x="107" y="261"/>
                </a:cubicBezTo>
                <a:cubicBezTo>
                  <a:pt x="125" y="243"/>
                  <a:pt x="125" y="243"/>
                  <a:pt x="125" y="243"/>
                </a:cubicBezTo>
                <a:lnTo>
                  <a:pt x="107" y="225"/>
                </a:lnTo>
                <a:close/>
                <a:moveTo>
                  <a:pt x="197" y="226"/>
                </a:moveTo>
                <a:cubicBezTo>
                  <a:pt x="163" y="192"/>
                  <a:pt x="163" y="192"/>
                  <a:pt x="163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18" y="213"/>
                  <a:pt x="118" y="213"/>
                  <a:pt x="118" y="213"/>
                </a:cubicBezTo>
                <a:cubicBezTo>
                  <a:pt x="148" y="243"/>
                  <a:pt x="148" y="243"/>
                  <a:pt x="148" y="243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66" y="243"/>
                  <a:pt x="66" y="243"/>
                  <a:pt x="66" y="24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74" y="192"/>
                  <a:pt x="74" y="192"/>
                  <a:pt x="74" y="192"/>
                </a:cubicBezTo>
                <a:cubicBezTo>
                  <a:pt x="52" y="192"/>
                  <a:pt x="52" y="192"/>
                  <a:pt x="52" y="192"/>
                </a:cubicBezTo>
                <a:cubicBezTo>
                  <a:pt x="17" y="226"/>
                  <a:pt x="17" y="226"/>
                  <a:pt x="17" y="226"/>
                </a:cubicBezTo>
                <a:cubicBezTo>
                  <a:pt x="17" y="368"/>
                  <a:pt x="17" y="368"/>
                  <a:pt x="17" y="368"/>
                </a:cubicBezTo>
                <a:cubicBezTo>
                  <a:pt x="197" y="368"/>
                  <a:pt x="197" y="368"/>
                  <a:pt x="197" y="368"/>
                </a:cubicBezTo>
                <a:lnTo>
                  <a:pt x="197" y="226"/>
                </a:lnTo>
                <a:close/>
                <a:moveTo>
                  <a:pt x="31" y="71"/>
                </a:moveTo>
                <a:cubicBezTo>
                  <a:pt x="42" y="39"/>
                  <a:pt x="72" y="16"/>
                  <a:pt x="107" y="16"/>
                </a:cubicBezTo>
                <a:cubicBezTo>
                  <a:pt x="151" y="16"/>
                  <a:pt x="187" y="51"/>
                  <a:pt x="187" y="95"/>
                </a:cubicBezTo>
                <a:cubicBezTo>
                  <a:pt x="187" y="105"/>
                  <a:pt x="185" y="115"/>
                  <a:pt x="182" y="124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21" y="140"/>
                  <a:pt x="121" y="140"/>
                  <a:pt x="121" y="140"/>
                </a:cubicBezTo>
                <a:cubicBezTo>
                  <a:pt x="192" y="140"/>
                  <a:pt x="192" y="140"/>
                  <a:pt x="192" y="140"/>
                </a:cubicBezTo>
                <a:cubicBezTo>
                  <a:pt x="194" y="136"/>
                  <a:pt x="194" y="136"/>
                  <a:pt x="194" y="136"/>
                </a:cubicBezTo>
                <a:cubicBezTo>
                  <a:pt x="200" y="123"/>
                  <a:pt x="203" y="110"/>
                  <a:pt x="203" y="95"/>
                </a:cubicBezTo>
                <a:cubicBezTo>
                  <a:pt x="203" y="43"/>
                  <a:pt x="160" y="0"/>
                  <a:pt x="107" y="0"/>
                </a:cubicBezTo>
                <a:cubicBezTo>
                  <a:pt x="63" y="0"/>
                  <a:pt x="26" y="29"/>
                  <a:pt x="15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7"/>
                  <a:pt x="0" y="117"/>
                  <a:pt x="0" y="117"/>
                </a:cubicBezTo>
                <a:cubicBezTo>
                  <a:pt x="31" y="117"/>
                  <a:pt x="31" y="117"/>
                  <a:pt x="31" y="117"/>
                </a:cubicBezTo>
                <a:lnTo>
                  <a:pt x="31" y="71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latin typeface="Calibri" panose="020F0502020204030204"/>
              </a:rPr>
              <a:t> </a:t>
            </a:r>
            <a:endParaRPr lang="en-US" sz="1050">
              <a:latin typeface="Metropolis Light" pitchFamily="2" charset="77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EE9A75CC-E1A8-3740-B849-7277D47B2D8B}"/>
              </a:ext>
            </a:extLst>
          </p:cNvPr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6914572" y="4162243"/>
            <a:ext cx="283143" cy="285678"/>
          </a:xfrm>
          <a:custGeom>
            <a:avLst/>
            <a:gdLst>
              <a:gd name="T0" fmla="*/ 160 w 381"/>
              <a:gd name="T1" fmla="*/ 95 h 384"/>
              <a:gd name="T2" fmla="*/ 54 w 381"/>
              <a:gd name="T3" fmla="*/ 95 h 384"/>
              <a:gd name="T4" fmla="*/ 114 w 381"/>
              <a:gd name="T5" fmla="*/ 148 h 384"/>
              <a:gd name="T6" fmla="*/ 107 w 381"/>
              <a:gd name="T7" fmla="*/ 165 h 384"/>
              <a:gd name="T8" fmla="*/ 107 w 381"/>
              <a:gd name="T9" fmla="*/ 26 h 384"/>
              <a:gd name="T10" fmla="*/ 173 w 381"/>
              <a:gd name="T11" fmla="*/ 117 h 384"/>
              <a:gd name="T12" fmla="*/ 170 w 381"/>
              <a:gd name="T13" fmla="*/ 176 h 384"/>
              <a:gd name="T14" fmla="*/ 213 w 381"/>
              <a:gd name="T15" fmla="*/ 384 h 384"/>
              <a:gd name="T16" fmla="*/ 1 w 381"/>
              <a:gd name="T17" fmla="*/ 219 h 384"/>
              <a:gd name="T18" fmla="*/ 81 w 381"/>
              <a:gd name="T19" fmla="*/ 176 h 384"/>
              <a:gd name="T20" fmla="*/ 133 w 381"/>
              <a:gd name="T21" fmla="*/ 176 h 384"/>
              <a:gd name="T22" fmla="*/ 107 w 381"/>
              <a:gd name="T23" fmla="*/ 225 h 384"/>
              <a:gd name="T24" fmla="*/ 107 w 381"/>
              <a:gd name="T25" fmla="*/ 261 h 384"/>
              <a:gd name="T26" fmla="*/ 107 w 381"/>
              <a:gd name="T27" fmla="*/ 225 h 384"/>
              <a:gd name="T28" fmla="*/ 163 w 381"/>
              <a:gd name="T29" fmla="*/ 192 h 384"/>
              <a:gd name="T30" fmla="*/ 118 w 381"/>
              <a:gd name="T31" fmla="*/ 213 h 384"/>
              <a:gd name="T32" fmla="*/ 107 w 381"/>
              <a:gd name="T33" fmla="*/ 284 h 384"/>
              <a:gd name="T34" fmla="*/ 96 w 381"/>
              <a:gd name="T35" fmla="*/ 213 h 384"/>
              <a:gd name="T36" fmla="*/ 52 w 381"/>
              <a:gd name="T37" fmla="*/ 192 h 384"/>
              <a:gd name="T38" fmla="*/ 17 w 381"/>
              <a:gd name="T39" fmla="*/ 368 h 384"/>
              <a:gd name="T40" fmla="*/ 197 w 381"/>
              <a:gd name="T41" fmla="*/ 226 h 384"/>
              <a:gd name="T42" fmla="*/ 31 w 381"/>
              <a:gd name="T43" fmla="*/ 70 h 384"/>
              <a:gd name="T44" fmla="*/ 187 w 381"/>
              <a:gd name="T45" fmla="*/ 95 h 384"/>
              <a:gd name="T46" fmla="*/ 182 w 381"/>
              <a:gd name="T47" fmla="*/ 124 h 384"/>
              <a:gd name="T48" fmla="*/ 152 w 381"/>
              <a:gd name="T49" fmla="*/ 124 h 384"/>
              <a:gd name="T50" fmla="*/ 121 w 381"/>
              <a:gd name="T51" fmla="*/ 140 h 384"/>
              <a:gd name="T52" fmla="*/ 160 w 381"/>
              <a:gd name="T53" fmla="*/ 140 h 384"/>
              <a:gd name="T54" fmla="*/ 192 w 381"/>
              <a:gd name="T55" fmla="*/ 140 h 384"/>
              <a:gd name="T56" fmla="*/ 203 w 381"/>
              <a:gd name="T57" fmla="*/ 95 h 384"/>
              <a:gd name="T58" fmla="*/ 15 w 381"/>
              <a:gd name="T59" fmla="*/ 69 h 384"/>
              <a:gd name="T60" fmla="*/ 0 w 381"/>
              <a:gd name="T61" fmla="*/ 69 h 384"/>
              <a:gd name="T62" fmla="*/ 31 w 381"/>
              <a:gd name="T63" fmla="*/ 117 h 384"/>
              <a:gd name="T64" fmla="*/ 381 w 381"/>
              <a:gd name="T65" fmla="*/ 137 h 384"/>
              <a:gd name="T66" fmla="*/ 347 w 381"/>
              <a:gd name="T67" fmla="*/ 310 h 384"/>
              <a:gd name="T68" fmla="*/ 244 w 381"/>
              <a:gd name="T69" fmla="*/ 276 h 384"/>
              <a:gd name="T70" fmla="*/ 195 w 381"/>
              <a:gd name="T71" fmla="*/ 163 h 384"/>
              <a:gd name="T72" fmla="*/ 244 w 381"/>
              <a:gd name="T73" fmla="*/ 137 h 384"/>
              <a:gd name="T74" fmla="*/ 347 w 381"/>
              <a:gd name="T75" fmla="*/ 103 h 384"/>
              <a:gd name="T76" fmla="*/ 365 w 381"/>
              <a:gd name="T77" fmla="*/ 137 h 384"/>
              <a:gd name="T78" fmla="*/ 278 w 381"/>
              <a:gd name="T79" fmla="*/ 119 h 384"/>
              <a:gd name="T80" fmla="*/ 260 w 381"/>
              <a:gd name="T81" fmla="*/ 179 h 384"/>
              <a:gd name="T82" fmla="*/ 260 w 381"/>
              <a:gd name="T83" fmla="*/ 214 h 384"/>
              <a:gd name="T84" fmla="*/ 278 w 381"/>
              <a:gd name="T85" fmla="*/ 294 h 384"/>
              <a:gd name="T86" fmla="*/ 365 w 381"/>
              <a:gd name="T87" fmla="*/ 275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81" h="384">
                <a:moveTo>
                  <a:pt x="156" y="117"/>
                </a:moveTo>
                <a:cubicBezTo>
                  <a:pt x="159" y="110"/>
                  <a:pt x="160" y="103"/>
                  <a:pt x="160" y="95"/>
                </a:cubicBezTo>
                <a:cubicBezTo>
                  <a:pt x="160" y="66"/>
                  <a:pt x="136" y="42"/>
                  <a:pt x="107" y="42"/>
                </a:cubicBezTo>
                <a:cubicBezTo>
                  <a:pt x="78" y="42"/>
                  <a:pt x="54" y="66"/>
                  <a:pt x="54" y="95"/>
                </a:cubicBezTo>
                <a:cubicBezTo>
                  <a:pt x="54" y="125"/>
                  <a:pt x="78" y="149"/>
                  <a:pt x="107" y="149"/>
                </a:cubicBezTo>
                <a:cubicBezTo>
                  <a:pt x="110" y="149"/>
                  <a:pt x="112" y="149"/>
                  <a:pt x="114" y="148"/>
                </a:cubicBezTo>
                <a:cubicBezTo>
                  <a:pt x="152" y="148"/>
                  <a:pt x="152" y="148"/>
                  <a:pt x="152" y="148"/>
                </a:cubicBezTo>
                <a:cubicBezTo>
                  <a:pt x="140" y="158"/>
                  <a:pt x="124" y="165"/>
                  <a:pt x="107" y="165"/>
                </a:cubicBezTo>
                <a:cubicBezTo>
                  <a:pt x="69" y="165"/>
                  <a:pt x="38" y="134"/>
                  <a:pt x="38" y="95"/>
                </a:cubicBezTo>
                <a:cubicBezTo>
                  <a:pt x="38" y="57"/>
                  <a:pt x="69" y="26"/>
                  <a:pt x="107" y="26"/>
                </a:cubicBezTo>
                <a:cubicBezTo>
                  <a:pt x="145" y="26"/>
                  <a:pt x="176" y="57"/>
                  <a:pt x="176" y="95"/>
                </a:cubicBezTo>
                <a:cubicBezTo>
                  <a:pt x="176" y="103"/>
                  <a:pt x="175" y="110"/>
                  <a:pt x="173" y="117"/>
                </a:cubicBezTo>
                <a:lnTo>
                  <a:pt x="156" y="117"/>
                </a:lnTo>
                <a:close/>
                <a:moveTo>
                  <a:pt x="170" y="176"/>
                </a:moveTo>
                <a:cubicBezTo>
                  <a:pt x="213" y="219"/>
                  <a:pt x="213" y="219"/>
                  <a:pt x="213" y="219"/>
                </a:cubicBezTo>
                <a:cubicBezTo>
                  <a:pt x="213" y="384"/>
                  <a:pt x="213" y="384"/>
                  <a:pt x="213" y="384"/>
                </a:cubicBezTo>
                <a:cubicBezTo>
                  <a:pt x="1" y="384"/>
                  <a:pt x="1" y="384"/>
                  <a:pt x="1" y="384"/>
                </a:cubicBezTo>
                <a:cubicBezTo>
                  <a:pt x="1" y="219"/>
                  <a:pt x="1" y="219"/>
                  <a:pt x="1" y="219"/>
                </a:cubicBezTo>
                <a:cubicBezTo>
                  <a:pt x="45" y="176"/>
                  <a:pt x="45" y="176"/>
                  <a:pt x="45" y="176"/>
                </a:cubicBezTo>
                <a:cubicBezTo>
                  <a:pt x="81" y="176"/>
                  <a:pt x="81" y="176"/>
                  <a:pt x="81" y="176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133" y="176"/>
                  <a:pt x="133" y="176"/>
                  <a:pt x="133" y="176"/>
                </a:cubicBezTo>
                <a:lnTo>
                  <a:pt x="170" y="176"/>
                </a:lnTo>
                <a:close/>
                <a:moveTo>
                  <a:pt x="107" y="225"/>
                </a:moveTo>
                <a:cubicBezTo>
                  <a:pt x="89" y="243"/>
                  <a:pt x="89" y="243"/>
                  <a:pt x="89" y="243"/>
                </a:cubicBezTo>
                <a:cubicBezTo>
                  <a:pt x="107" y="261"/>
                  <a:pt x="107" y="261"/>
                  <a:pt x="107" y="261"/>
                </a:cubicBezTo>
                <a:cubicBezTo>
                  <a:pt x="125" y="243"/>
                  <a:pt x="125" y="243"/>
                  <a:pt x="125" y="243"/>
                </a:cubicBezTo>
                <a:lnTo>
                  <a:pt x="107" y="225"/>
                </a:lnTo>
                <a:close/>
                <a:moveTo>
                  <a:pt x="197" y="226"/>
                </a:moveTo>
                <a:cubicBezTo>
                  <a:pt x="163" y="192"/>
                  <a:pt x="163" y="192"/>
                  <a:pt x="163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18" y="213"/>
                  <a:pt x="118" y="213"/>
                  <a:pt x="118" y="213"/>
                </a:cubicBezTo>
                <a:cubicBezTo>
                  <a:pt x="148" y="243"/>
                  <a:pt x="148" y="243"/>
                  <a:pt x="148" y="243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66" y="243"/>
                  <a:pt x="66" y="243"/>
                  <a:pt x="66" y="243"/>
                </a:cubicBezTo>
                <a:cubicBezTo>
                  <a:pt x="96" y="213"/>
                  <a:pt x="96" y="213"/>
                  <a:pt x="96" y="213"/>
                </a:cubicBezTo>
                <a:cubicBezTo>
                  <a:pt x="74" y="192"/>
                  <a:pt x="74" y="192"/>
                  <a:pt x="74" y="192"/>
                </a:cubicBezTo>
                <a:cubicBezTo>
                  <a:pt x="52" y="192"/>
                  <a:pt x="52" y="192"/>
                  <a:pt x="52" y="192"/>
                </a:cubicBezTo>
                <a:cubicBezTo>
                  <a:pt x="17" y="226"/>
                  <a:pt x="17" y="226"/>
                  <a:pt x="17" y="226"/>
                </a:cubicBezTo>
                <a:cubicBezTo>
                  <a:pt x="17" y="368"/>
                  <a:pt x="17" y="368"/>
                  <a:pt x="17" y="368"/>
                </a:cubicBezTo>
                <a:cubicBezTo>
                  <a:pt x="197" y="368"/>
                  <a:pt x="197" y="368"/>
                  <a:pt x="197" y="368"/>
                </a:cubicBezTo>
                <a:lnTo>
                  <a:pt x="197" y="226"/>
                </a:lnTo>
                <a:close/>
                <a:moveTo>
                  <a:pt x="31" y="70"/>
                </a:moveTo>
                <a:cubicBezTo>
                  <a:pt x="31" y="70"/>
                  <a:pt x="31" y="70"/>
                  <a:pt x="31" y="70"/>
                </a:cubicBezTo>
                <a:cubicBezTo>
                  <a:pt x="42" y="39"/>
                  <a:pt x="72" y="16"/>
                  <a:pt x="107" y="16"/>
                </a:cubicBezTo>
                <a:cubicBezTo>
                  <a:pt x="151" y="16"/>
                  <a:pt x="187" y="51"/>
                  <a:pt x="187" y="95"/>
                </a:cubicBezTo>
                <a:cubicBezTo>
                  <a:pt x="187" y="105"/>
                  <a:pt x="185" y="114"/>
                  <a:pt x="182" y="122"/>
                </a:cubicBezTo>
                <a:cubicBezTo>
                  <a:pt x="182" y="123"/>
                  <a:pt x="182" y="124"/>
                  <a:pt x="182" y="124"/>
                </a:cubicBezTo>
                <a:cubicBezTo>
                  <a:pt x="170" y="124"/>
                  <a:pt x="170" y="124"/>
                  <a:pt x="170" y="124"/>
                </a:cubicBezTo>
                <a:cubicBezTo>
                  <a:pt x="152" y="124"/>
                  <a:pt x="152" y="124"/>
                  <a:pt x="152" y="124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121" y="140"/>
                  <a:pt x="121" y="140"/>
                  <a:pt x="121" y="140"/>
                </a:cubicBezTo>
                <a:cubicBezTo>
                  <a:pt x="136" y="140"/>
                  <a:pt x="136" y="140"/>
                  <a:pt x="136" y="140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82" y="140"/>
                  <a:pt x="182" y="140"/>
                  <a:pt x="182" y="140"/>
                </a:cubicBezTo>
                <a:cubicBezTo>
                  <a:pt x="192" y="140"/>
                  <a:pt x="192" y="140"/>
                  <a:pt x="192" y="140"/>
                </a:cubicBezTo>
                <a:cubicBezTo>
                  <a:pt x="194" y="136"/>
                  <a:pt x="194" y="136"/>
                  <a:pt x="194" y="136"/>
                </a:cubicBezTo>
                <a:cubicBezTo>
                  <a:pt x="200" y="123"/>
                  <a:pt x="203" y="110"/>
                  <a:pt x="203" y="95"/>
                </a:cubicBezTo>
                <a:cubicBezTo>
                  <a:pt x="203" y="43"/>
                  <a:pt x="160" y="0"/>
                  <a:pt x="107" y="0"/>
                </a:cubicBezTo>
                <a:cubicBezTo>
                  <a:pt x="63" y="0"/>
                  <a:pt x="26" y="29"/>
                  <a:pt x="15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117"/>
                  <a:pt x="0" y="117"/>
                  <a:pt x="0" y="117"/>
                </a:cubicBezTo>
                <a:cubicBezTo>
                  <a:pt x="31" y="117"/>
                  <a:pt x="31" y="117"/>
                  <a:pt x="31" y="117"/>
                </a:cubicBezTo>
                <a:lnTo>
                  <a:pt x="31" y="70"/>
                </a:lnTo>
                <a:close/>
                <a:moveTo>
                  <a:pt x="381" y="137"/>
                </a:moveTo>
                <a:cubicBezTo>
                  <a:pt x="381" y="275"/>
                  <a:pt x="381" y="275"/>
                  <a:pt x="381" y="275"/>
                </a:cubicBezTo>
                <a:cubicBezTo>
                  <a:pt x="381" y="295"/>
                  <a:pt x="366" y="310"/>
                  <a:pt x="347" y="310"/>
                </a:cubicBezTo>
                <a:cubicBezTo>
                  <a:pt x="278" y="310"/>
                  <a:pt x="278" y="310"/>
                  <a:pt x="278" y="310"/>
                </a:cubicBezTo>
                <a:cubicBezTo>
                  <a:pt x="259" y="310"/>
                  <a:pt x="244" y="295"/>
                  <a:pt x="244" y="276"/>
                </a:cubicBezTo>
                <a:cubicBezTo>
                  <a:pt x="244" y="220"/>
                  <a:pt x="244" y="220"/>
                  <a:pt x="244" y="220"/>
                </a:cubicBezTo>
                <a:cubicBezTo>
                  <a:pt x="195" y="163"/>
                  <a:pt x="195" y="163"/>
                  <a:pt x="195" y="163"/>
                </a:cubicBezTo>
                <a:cubicBezTo>
                  <a:pt x="244" y="163"/>
                  <a:pt x="244" y="163"/>
                  <a:pt x="244" y="163"/>
                </a:cubicBezTo>
                <a:cubicBezTo>
                  <a:pt x="244" y="137"/>
                  <a:pt x="244" y="137"/>
                  <a:pt x="244" y="137"/>
                </a:cubicBezTo>
                <a:cubicBezTo>
                  <a:pt x="244" y="118"/>
                  <a:pt x="259" y="103"/>
                  <a:pt x="278" y="103"/>
                </a:cubicBezTo>
                <a:cubicBezTo>
                  <a:pt x="347" y="103"/>
                  <a:pt x="347" y="103"/>
                  <a:pt x="347" y="103"/>
                </a:cubicBezTo>
                <a:cubicBezTo>
                  <a:pt x="366" y="103"/>
                  <a:pt x="381" y="118"/>
                  <a:pt x="381" y="137"/>
                </a:cubicBezTo>
                <a:close/>
                <a:moveTo>
                  <a:pt x="365" y="137"/>
                </a:moveTo>
                <a:cubicBezTo>
                  <a:pt x="365" y="127"/>
                  <a:pt x="357" y="119"/>
                  <a:pt x="347" y="119"/>
                </a:cubicBezTo>
                <a:cubicBezTo>
                  <a:pt x="278" y="119"/>
                  <a:pt x="278" y="119"/>
                  <a:pt x="278" y="119"/>
                </a:cubicBezTo>
                <a:cubicBezTo>
                  <a:pt x="268" y="119"/>
                  <a:pt x="260" y="127"/>
                  <a:pt x="260" y="137"/>
                </a:cubicBezTo>
                <a:cubicBezTo>
                  <a:pt x="260" y="179"/>
                  <a:pt x="260" y="179"/>
                  <a:pt x="260" y="179"/>
                </a:cubicBezTo>
                <a:cubicBezTo>
                  <a:pt x="230" y="179"/>
                  <a:pt x="230" y="179"/>
                  <a:pt x="230" y="179"/>
                </a:cubicBezTo>
                <a:cubicBezTo>
                  <a:pt x="260" y="214"/>
                  <a:pt x="260" y="214"/>
                  <a:pt x="260" y="214"/>
                </a:cubicBezTo>
                <a:cubicBezTo>
                  <a:pt x="260" y="276"/>
                  <a:pt x="260" y="276"/>
                  <a:pt x="260" y="276"/>
                </a:cubicBezTo>
                <a:cubicBezTo>
                  <a:pt x="260" y="286"/>
                  <a:pt x="268" y="294"/>
                  <a:pt x="278" y="294"/>
                </a:cubicBezTo>
                <a:cubicBezTo>
                  <a:pt x="347" y="294"/>
                  <a:pt x="347" y="294"/>
                  <a:pt x="347" y="294"/>
                </a:cubicBezTo>
                <a:cubicBezTo>
                  <a:pt x="357" y="294"/>
                  <a:pt x="365" y="286"/>
                  <a:pt x="365" y="275"/>
                </a:cubicBezTo>
                <a:lnTo>
                  <a:pt x="365" y="1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 sz="1050">
                <a:solidFill>
                  <a:schemeClr val="lt1"/>
                </a:solidFill>
                <a:latin typeface="Calibri" panose="020F0502020204030204"/>
              </a:rPr>
              <a:t> </a:t>
            </a:r>
            <a:endParaRPr lang="en-US" sz="1050">
              <a:latin typeface="Metropolis Light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D8F92E-0E72-A648-8137-D201E30E0BE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713010" y="4538378"/>
            <a:ext cx="841218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chemeClr val="accent2"/>
                </a:solidFill>
                <a:latin typeface="Calibri" panose="020F0502020204030204"/>
              </a:rPr>
              <a:t>Admin/Super-Users</a:t>
            </a:r>
          </a:p>
          <a:p>
            <a:pPr algn="ctr"/>
            <a:r>
              <a:rPr lang="en-US" sz="700">
                <a:solidFill>
                  <a:schemeClr val="accent2"/>
                </a:solidFill>
                <a:latin typeface="Calibri" panose="020F0502020204030204"/>
              </a:rPr>
              <a:t>Admin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4ED4E9-7BA4-5A49-80D9-820ACA123BF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649713" y="4509985"/>
            <a:ext cx="714865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chemeClr val="accent4"/>
                </a:solidFill>
                <a:latin typeface="Calibri" panose="020F0502020204030204"/>
              </a:rPr>
              <a:t>Account Admins</a:t>
            </a:r>
          </a:p>
          <a:p>
            <a:pPr algn="ctr"/>
            <a:r>
              <a:rPr lang="en-US" sz="700">
                <a:solidFill>
                  <a:schemeClr val="accent4"/>
                </a:solidFill>
                <a:latin typeface="Calibri" panose="020F0502020204030204"/>
              </a:rPr>
              <a:t>Account-A&amp;B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9C00EB-C846-B143-B7E0-183B7B4CFF4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439444" y="4530479"/>
            <a:ext cx="637833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D54102"/>
                </a:solidFill>
                <a:latin typeface="Calibri" panose="020F0502020204030204"/>
              </a:rPr>
              <a:t>Security-User SecOps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9D4DE5-8621-A445-BF6D-0111E488092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093241" y="4527569"/>
            <a:ext cx="996092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chemeClr val="dk1"/>
                </a:solidFill>
                <a:latin typeface="Calibri" panose="020F0502020204030204"/>
              </a:rPr>
              <a:t>Developers/Read Only</a:t>
            </a:r>
          </a:p>
          <a:p>
            <a:pPr algn="ctr"/>
            <a:r>
              <a:rPr lang="en-US" sz="700">
                <a:solidFill>
                  <a:schemeClr val="dk1"/>
                </a:solidFill>
                <a:latin typeface="Calibri" panose="020F0502020204030204"/>
              </a:rPr>
              <a:t>Developer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D29C4-241D-8D47-AEFB-566BF47AD48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489166" y="8452"/>
            <a:ext cx="1138426" cy="16901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795F5A-5CA4-3646-8639-CD8940F8679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026928" y="912450"/>
            <a:ext cx="904270" cy="701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3DEC2D-62D1-A643-BAEA-4EC691319FC5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926601" y="727023"/>
            <a:ext cx="1513291" cy="2041600"/>
          </a:xfrm>
          <a:prstGeom prst="rect">
            <a:avLst/>
          </a:prstGeom>
        </p:spPr>
      </p:pic>
      <p:sp>
        <p:nvSpPr>
          <p:cNvPr id="68" name="Freeform 67">
            <a:extLst>
              <a:ext uri="{FF2B5EF4-FFF2-40B4-BE49-F238E27FC236}">
                <a16:creationId xmlns:a16="http://schemas.microsoft.com/office/drawing/2014/main" id="{262BF915-E768-394C-989A-D9429DB6F45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923281" flipH="1">
            <a:off x="8353564" y="1741411"/>
            <a:ext cx="103070" cy="491291"/>
          </a:xfrm>
          <a:custGeom>
            <a:avLst/>
            <a:gdLst>
              <a:gd name="connsiteX0" fmla="*/ 58424 w 58424"/>
              <a:gd name="connsiteY0" fmla="*/ 432262 h 432262"/>
              <a:gd name="connsiteX1" fmla="*/ 235 w 58424"/>
              <a:gd name="connsiteY1" fmla="*/ 216131 h 432262"/>
              <a:gd name="connsiteX2" fmla="*/ 41799 w 58424"/>
              <a:gd name="connsiteY2" fmla="*/ 0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4" h="432262">
                <a:moveTo>
                  <a:pt x="58424" y="432262"/>
                </a:moveTo>
                <a:cubicBezTo>
                  <a:pt x="30715" y="360218"/>
                  <a:pt x="3006" y="288175"/>
                  <a:pt x="235" y="216131"/>
                </a:cubicBezTo>
                <a:cubicBezTo>
                  <a:pt x="-2536" y="144087"/>
                  <a:pt x="19631" y="72043"/>
                  <a:pt x="41799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3959BD1F-33CD-214B-816A-2C0A6F741F9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993728" y="1040073"/>
            <a:ext cx="370374" cy="57730"/>
          </a:xfrm>
          <a:custGeom>
            <a:avLst/>
            <a:gdLst>
              <a:gd name="connsiteX0" fmla="*/ 274320 w 274320"/>
              <a:gd name="connsiteY0" fmla="*/ 75115 h 100053"/>
              <a:gd name="connsiteX1" fmla="*/ 141316 w 274320"/>
              <a:gd name="connsiteY1" fmla="*/ 301 h 100053"/>
              <a:gd name="connsiteX2" fmla="*/ 0 w 274320"/>
              <a:gd name="connsiteY2" fmla="*/ 100053 h 10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" h="100053">
                <a:moveTo>
                  <a:pt x="274320" y="75115"/>
                </a:moveTo>
                <a:cubicBezTo>
                  <a:pt x="230678" y="35630"/>
                  <a:pt x="187036" y="-3855"/>
                  <a:pt x="141316" y="301"/>
                </a:cubicBezTo>
                <a:cubicBezTo>
                  <a:pt x="95596" y="4457"/>
                  <a:pt x="47798" y="52255"/>
                  <a:pt x="0" y="10005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9F327996-CB7A-3641-BE7F-132859E6A72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469838" y="1549471"/>
            <a:ext cx="548856" cy="45719"/>
          </a:xfrm>
          <a:custGeom>
            <a:avLst/>
            <a:gdLst>
              <a:gd name="connsiteX0" fmla="*/ 399011 w 399011"/>
              <a:gd name="connsiteY0" fmla="*/ 0 h 100054"/>
              <a:gd name="connsiteX1" fmla="*/ 216131 w 399011"/>
              <a:gd name="connsiteY1" fmla="*/ 99753 h 100054"/>
              <a:gd name="connsiteX2" fmla="*/ 0 w 399011"/>
              <a:gd name="connsiteY2" fmla="*/ 24938 h 10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011" h="100054">
                <a:moveTo>
                  <a:pt x="399011" y="0"/>
                </a:moveTo>
                <a:cubicBezTo>
                  <a:pt x="340822" y="47798"/>
                  <a:pt x="282633" y="95597"/>
                  <a:pt x="216131" y="99753"/>
                </a:cubicBezTo>
                <a:cubicBezTo>
                  <a:pt x="149629" y="103909"/>
                  <a:pt x="74814" y="64423"/>
                  <a:pt x="0" y="2493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A158DBD-335E-9F45-8F07-54C8A84C99E6}"/>
              </a:ext>
            </a:extLst>
          </p:cNvPr>
          <p:cNvGraphicFramePr>
            <a:graphicFrameLocks noGrp="1"/>
          </p:cNvGraphicFramePr>
          <p:nvPr>
            <p:custDataLst>
              <p:tags r:id="rId16"/>
            </p:custDataLst>
          </p:nvPr>
        </p:nvGraphicFramePr>
        <p:xfrm>
          <a:off x="339515" y="3053485"/>
          <a:ext cx="4904829" cy="1668295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99728">
                  <a:extLst>
                    <a:ext uri="{9D8B030D-6E8A-4147-A177-3AD203B41FA5}">
                      <a16:colId xmlns:a16="http://schemas.microsoft.com/office/drawing/2014/main" val="3489028404"/>
                    </a:ext>
                  </a:extLst>
                </a:gridCol>
                <a:gridCol w="3605101">
                  <a:extLst>
                    <a:ext uri="{9D8B030D-6E8A-4147-A177-3AD203B41FA5}">
                      <a16:colId xmlns:a16="http://schemas.microsoft.com/office/drawing/2014/main" val="2272762239"/>
                    </a:ext>
                  </a:extLst>
                </a:gridCol>
              </a:tblGrid>
              <a:tr h="36175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RBAC-User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400593"/>
                  </a:ext>
                </a:extLst>
              </a:tr>
              <a:tr h="307812">
                <a:tc>
                  <a:txBody>
                    <a:bodyPr/>
                    <a:lstStyle/>
                    <a:p>
                      <a:pPr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Read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8677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Super User (Admin)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65335"/>
                  </a:ext>
                </a:extLst>
              </a:tr>
              <a:tr h="332177">
                <a:tc>
                  <a:txBody>
                    <a:bodyPr/>
                    <a:lstStyle/>
                    <a:p>
                      <a:pPr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Account_A-B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CSP Account Admin for Accounts A&amp;B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2700"/>
                  </a:ext>
                </a:extLst>
              </a:tr>
              <a:tr h="361753">
                <a:tc>
                  <a:txBody>
                    <a:bodyPr/>
                    <a:lstStyle/>
                    <a:p>
                      <a:pPr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SecOps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Clr>
                          <a:schemeClr val="lt1"/>
                        </a:buClr>
                        <a:defRPr>
                          <a:solidFill>
                            <a:schemeClr val="lt1"/>
                          </a:solidFill>
                        </a:defRPr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Security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02400"/>
                  </a:ext>
                </a:extLst>
              </a:tr>
            </a:tbl>
          </a:graphicData>
        </a:graphic>
      </p:graphicFrame>
      <p:pic>
        <p:nvPicPr>
          <p:cNvPr id="17" name="Picture 16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F05FA01E-878F-F474-EEE1-F1B0D8FD9BEE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342108" y="1743876"/>
            <a:ext cx="1849531" cy="230878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FD872C-D57F-512C-DACE-BD18BF9D6FD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928720" y="735630"/>
            <a:ext cx="2224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dk1">
                    <a:lumMod val="75000"/>
                  </a:schemeClr>
                </a:solidFill>
                <a:highlight>
                  <a:srgbClr val="C0C0C0"/>
                </a:highlight>
              </a:rPr>
              <a:t>RBAC User: developer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D0B0F-A012-FBB7-9BEA-EF0454D12C4B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198389" y="1097802"/>
            <a:ext cx="19548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dk1">
                    <a:lumMod val="75000"/>
                  </a:schemeClr>
                </a:solidFill>
                <a:highlight>
                  <a:srgbClr val="C0C0C0"/>
                </a:highlight>
              </a:rPr>
              <a:t>RBAC User: 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8FEE7C-794D-15D5-6840-DDC6B63851A7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756756" y="1805887"/>
            <a:ext cx="28152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dk1">
                    <a:lumMod val="75000"/>
                  </a:schemeClr>
                </a:solidFill>
                <a:highlight>
                  <a:srgbClr val="C0C0C0"/>
                </a:highlight>
              </a:rPr>
              <a:t>RBAC User: </a:t>
            </a:r>
            <a:r>
              <a:rPr lang="en-US" sz="1500" err="1">
                <a:solidFill>
                  <a:schemeClr val="dk1">
                    <a:lumMod val="75000"/>
                  </a:schemeClr>
                </a:solidFill>
                <a:highlight>
                  <a:srgbClr val="C0C0C0"/>
                </a:highlight>
              </a:rPr>
              <a:t>Account_A</a:t>
            </a:r>
            <a:r>
              <a:rPr lang="en-US" sz="1500">
                <a:solidFill>
                  <a:schemeClr val="dk1">
                    <a:lumMod val="75000"/>
                  </a:schemeClr>
                </a:solidFill>
                <a:highlight>
                  <a:srgbClr val="C0C0C0"/>
                </a:highlight>
              </a:rPr>
              <a:t>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D24063-5CE4-21FA-7EFF-31ED710DCB5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145723" y="2428238"/>
            <a:ext cx="16822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dk1">
                    <a:lumMod val="75000"/>
                  </a:schemeClr>
                </a:solidFill>
                <a:highlight>
                  <a:srgbClr val="C0C0C0"/>
                </a:highlight>
              </a:rPr>
              <a:t>RBAC User: SecOps</a:t>
            </a:r>
          </a:p>
        </p:txBody>
      </p:sp>
      <p:sp>
        <p:nvSpPr>
          <p:cNvPr id="12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2C4DD73F-5455-4CA5-A03F-492E8508A263}" type="slidenum">
              <a:rPr lang="en-US" smtClean="0"/>
              <a:t>6</a:t>
            </a:fld>
            <a:endParaRPr lang="en-US"/>
          </a:p>
        </p:txBody>
      </p:sp>
      <p:sp>
        <p:nvSpPr>
          <p:cNvPr id="1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68410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CDB0339-75BF-C43A-ED27-4CE62CD28A1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8233" y="185167"/>
            <a:ext cx="8152017" cy="437726"/>
          </a:xfrm>
        </p:spPr>
        <p:txBody>
          <a:bodyPr/>
          <a:lstStyle/>
          <a:p>
            <a:r>
              <a:rPr lang="en-US"/>
              <a:t>Configuring SAML Authentication: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CFD2EB7-03CE-C16F-AF3B-7FF6E833DE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8234" y="2074784"/>
            <a:ext cx="4266191" cy="2147592"/>
          </a:xfrm>
          <a:prstGeom prst="rect">
            <a:avLst/>
          </a:prstGeom>
          <a:noFill/>
        </p:spPr>
      </p:pic>
      <p:pic>
        <p:nvPicPr>
          <p:cNvPr id="4100" name="Picture 4" descr="400">
            <a:extLst>
              <a:ext uri="{FF2B5EF4-FFF2-40B4-BE49-F238E27FC236}">
                <a16:creationId xmlns:a16="http://schemas.microsoft.com/office/drawing/2014/main" id="{53486381-3918-CF81-1E2F-0749D363CE75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762001"/>
            <a:ext cx="4474458" cy="40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3179E7-ADC9-AEF7-A997-C0719FD0C17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3754" y="1179430"/>
            <a:ext cx="447445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/>
              <a:t>Go to Administration &gt; User Access &gt; Access Management.</a:t>
            </a:r>
          </a:p>
          <a:p>
            <a:r>
              <a:rPr lang="en-US" sz="1350"/>
              <a:t>Under Login Authentication, click +SAML Endpoint.</a:t>
            </a:r>
          </a:p>
        </p:txBody>
      </p:sp>
      <p:sp>
        <p:nvSpPr>
          <p:cNvPr id="41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solidFill>
                  <a:schemeClr val="dk1"/>
                </a:solidFill>
              </a:defRPr>
            </a:pPr>
            <a:r>
              <a:rPr lang="en-US">
                <a:solidFill>
                  <a:schemeClr val="dk1"/>
                </a:solidFill>
              </a:rPr>
              <a:t>© Aviatrix Certified Engineer </a:t>
            </a:r>
          </a:p>
        </p:txBody>
      </p:sp>
      <p:sp>
        <p:nvSpPr>
          <p:cNvPr id="410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8B907279-EE82-42BF-B2C1-C4B6D8B26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Authentication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C8C033-5552-CF40-9849-ABAD6D4B1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33AE6E-45CB-0605-887F-BF243EAC16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F324A2-7BE3-930E-F969-4871C13C3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Users can be authenticated </a:t>
            </a:r>
            <a:r>
              <a:rPr lang="en-US" b="1"/>
              <a:t>Locally or u</a:t>
            </a:r>
            <a:r>
              <a:rPr lang="en-US"/>
              <a:t>sing </a:t>
            </a:r>
            <a:r>
              <a:rPr lang="en-US" b="1"/>
              <a:t>SAML IDP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5D78A-2928-2AB7-F0C6-37C39CED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37" y="1117339"/>
            <a:ext cx="8460299" cy="34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0dc22cb-1992-4121-84b8-6588b0bcfb4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d18606f-3faf-4ca6-8458-b8fb854d69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94e720f-3153-4664-89af-6e8d54e42f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0c0cc53-9f02-432e-9b2a-5c0c8357a50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a6984e0-fffd-4788-9ecf-2f7f0336a0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e56d857-dd73-4b22-b9bb-db968dbf14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e13757b-9041-4fbe-adaa-d92ca37f56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5966ea6-c405-4478-ac21-e18cc410e3e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ef5ec53-9041-42f3-b4b5-20861aaeedb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439d4a5-e6e9-468b-ace1-354cc37b29e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3e70784-247f-4120-ab9f-a5b16fd9e52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601fd79-016a-4ad6-95ac-d86e4ef341e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c27739a-aaee-4464-8d95-5b8808ef75c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93dc4df-0103-43d6-99eb-acaf60f609c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34749e-15bf-4e7a-9681-26a8ec00cc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70ce8e-5873-4fe2-a7f2-a379ce175d5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0f87f5a-624d-4755-b5cd-a31396e181e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d6dcb3e-d86e-4f58-bb6f-a0e2fd705f3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f441912-06c9-4654-8f8c-e60fd65effe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b032c30-5044-4dd5-8a02-22e0d9ee80d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0ea70f7-73c7-4e05-9912-1074ada26d6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3c0b1f7-738b-456c-83d0-dfeb3d58d0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c918557-6ddb-455e-b4a1-42af6bd7ec2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9099326-10b1-4560-952a-9ad2dfd1a0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28357ae-b764-4f41-9f23-ba5bc8073bdf"/>
</p:tagLst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3F0AAA-1A68-4513-A0E8-38384DBB6A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9C8711-FFC3-462C-B515-6F5297327B1F}">
  <ds:schemaRefs>
    <ds:schemaRef ds:uri="441d0141-fee1-4d79-859b-40b8ef8f47c8"/>
    <ds:schemaRef ds:uri="d86145dc-5422-4d95-9035-99d1eb0aad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4B8B2DE-0DA3-44FB-8854-D3A17B6861CE}">
  <ds:schemaRefs>
    <ds:schemaRef ds:uri="441d0141-fee1-4d79-859b-40b8ef8f47c8"/>
    <ds:schemaRef ds:uri="d86145dc-5422-4d95-9035-99d1eb0aad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1_Aviatrix_lite</vt:lpstr>
      <vt:lpstr>Role-Based Access Control (RBAC)</vt:lpstr>
      <vt:lpstr>RBAC: Role-Based Access Control</vt:lpstr>
      <vt:lpstr>User Access- CoPilot</vt:lpstr>
      <vt:lpstr>Aviatrix RBAC Control</vt:lpstr>
      <vt:lpstr>Permission Sets</vt:lpstr>
      <vt:lpstr>Authentication Phase</vt:lpstr>
      <vt:lpstr>SAML Integration Example – Identity Provider</vt:lpstr>
      <vt:lpstr>Configuring SAML Authentication:</vt:lpstr>
      <vt:lpstr>Authentication</vt:lpstr>
      <vt:lpstr>Next: Lab 4 - RBAC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Transit Design</dc:title>
  <dc:creator>Karthik Balachandran</dc:creator>
  <cp:revision>1</cp:revision>
  <cp:lastPrinted>2019-09-10T16:25:40Z</cp:lastPrinted>
  <dcterms:created xsi:type="dcterms:W3CDTF">2019-01-27T18:25:32Z</dcterms:created>
  <dcterms:modified xsi:type="dcterms:W3CDTF">2024-04-30T19:41:48Z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