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.xml" ContentType="application/vnd.openxmlformats-officedocument.presentationml.notesSlide+xml"/>
  <Override PartName="/ppt/tags/tag119.xml" ContentType="application/vnd.openxmlformats-officedocument.presentationml.tags+xml"/>
  <Override PartName="/ppt/notesSlides/notesSlide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5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6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7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8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9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10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11.xml" ContentType="application/vnd.openxmlformats-officedocument.presentationml.notesSlide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notesSlides/notesSlide12.xml" ContentType="application/vnd.openxmlformats-officedocument.presentationml.notesSlide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notesSlides/notesSlide13.xml" ContentType="application/vnd.openxmlformats-officedocument.presentationml.notesSlide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notesSlides/notesSlide14.xml" ContentType="application/vnd.openxmlformats-officedocument.presentationml.notesSlide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notesSlides/notesSlide15.xml" ContentType="application/vnd.openxmlformats-officedocument.presentationml.notesSlide+xml"/>
  <Override PartName="/ppt/tags/tag78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3" r:id="rId4"/>
  </p:sldMasterIdLst>
  <p:notesMasterIdLst>
    <p:notesMasterId r:id="rId22"/>
  </p:notesMasterIdLst>
  <p:sldIdLst>
    <p:sldId id="2147481875" r:id="rId5"/>
    <p:sldId id="2147481876" r:id="rId6"/>
    <p:sldId id="2147481877" r:id="rId7"/>
    <p:sldId id="2147481878" r:id="rId8"/>
    <p:sldId id="2147481879" r:id="rId9"/>
    <p:sldId id="2147481880" r:id="rId10"/>
    <p:sldId id="2147481881" r:id="rId11"/>
    <p:sldId id="2147481882" r:id="rId12"/>
    <p:sldId id="2147481883" r:id="rId13"/>
    <p:sldId id="2147481884" r:id="rId14"/>
    <p:sldId id="2147481885" r:id="rId15"/>
    <p:sldId id="2147481886" r:id="rId16"/>
    <p:sldId id="2147481887" r:id="rId17"/>
    <p:sldId id="2147481888" r:id="rId18"/>
    <p:sldId id="2147481889" r:id="rId19"/>
    <p:sldId id="2147481890" r:id="rId20"/>
    <p:sldId id="2147481891" r:id="rId21"/>
  </p:sldIdLst>
  <p:sldSz cx="12192000" cy="6858000"/>
  <p:notesSz cx="6858000" cy="9144000"/>
  <p:embeddedFontLst>
    <p:embeddedFont>
      <p:font typeface="Metropolis" panose="020B0604020202020204" charset="0"/>
      <p:regular r:id="rId23"/>
      <p:bold r:id="rId24"/>
      <p:italic r:id="rId25"/>
      <p:boldItalic r:id="rId26"/>
    </p:embeddedFont>
    <p:embeddedFont>
      <p:font typeface="Metropolis Light" panose="00000500000000000000" charset="0"/>
      <p:regular r:id="rId27"/>
      <p:italic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</p:embeddedFontLst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F3A42-80B3-7649-B7AF-31E955FF8AF3}" v="1" dt="2024-07-16T22:44:06.533"/>
    <p1510:client id="{5136C736-35FD-984A-9583-C396104B70B2}" v="14" dt="2024-07-16T22:58:21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5136C736-35FD-984A-9583-C396104B70B2}"/>
    <pc:docChg chg="custSel modSld modShowInfo">
      <pc:chgData name="Shahzad Ali" userId="ecba8e45-00b4-4f6b-a2f0-4dc2d773ca2c" providerId="ADAL" clId="{5136C736-35FD-984A-9583-C396104B70B2}" dt="2024-07-16T22:58:21.825" v="9" actId="20577"/>
      <pc:docMkLst>
        <pc:docMk/>
      </pc:docMkLst>
      <pc:sldChg chg="modSp">
        <pc:chgData name="Shahzad Ali" userId="ecba8e45-00b4-4f6b-a2f0-4dc2d773ca2c" providerId="ADAL" clId="{5136C736-35FD-984A-9583-C396104B70B2}" dt="2024-07-16T22:37:47.125" v="1" actId="20577"/>
        <pc:sldMkLst>
          <pc:docMk/>
          <pc:sldMk cId="2674133104" sldId="2147481877"/>
        </pc:sldMkLst>
        <pc:spChg chg="mod">
          <ac:chgData name="Shahzad Ali" userId="ecba8e45-00b4-4f6b-a2f0-4dc2d773ca2c" providerId="ADAL" clId="{5136C736-35FD-984A-9583-C396104B70B2}" dt="2024-07-16T22:37:47.125" v="1" actId="20577"/>
          <ac:spMkLst>
            <pc:docMk/>
            <pc:sldMk cId="2674133104" sldId="2147481877"/>
            <ac:spMk id="55" creationId="{828E368E-BEA1-D9FA-2FF9-20A44A330108}"/>
          </ac:spMkLst>
        </pc:spChg>
      </pc:sldChg>
      <pc:sldChg chg="modSp mod">
        <pc:chgData name="Shahzad Ali" userId="ecba8e45-00b4-4f6b-a2f0-4dc2d773ca2c" providerId="ADAL" clId="{5136C736-35FD-984A-9583-C396104B70B2}" dt="2024-07-16T22:56:42.374" v="5" actId="27636"/>
        <pc:sldMkLst>
          <pc:docMk/>
          <pc:sldMk cId="724295849" sldId="2147481888"/>
        </pc:sldMkLst>
        <pc:spChg chg="mod">
          <ac:chgData name="Shahzad Ali" userId="ecba8e45-00b4-4f6b-a2f0-4dc2d773ca2c" providerId="ADAL" clId="{5136C736-35FD-984A-9583-C396104B70B2}" dt="2024-07-16T22:56:42.374" v="5" actId="27636"/>
          <ac:spMkLst>
            <pc:docMk/>
            <pc:sldMk cId="724295849" sldId="2147481888"/>
            <ac:spMk id="11" creationId="{01F326BB-BB9D-346F-88E0-927637ADD30F}"/>
          </ac:spMkLst>
        </pc:spChg>
      </pc:sldChg>
      <pc:sldChg chg="modSp mod">
        <pc:chgData name="Shahzad Ali" userId="ecba8e45-00b4-4f6b-a2f0-4dc2d773ca2c" providerId="ADAL" clId="{5136C736-35FD-984A-9583-C396104B70B2}" dt="2024-07-16T22:56:47.743" v="6" actId="20577"/>
        <pc:sldMkLst>
          <pc:docMk/>
          <pc:sldMk cId="2592042496" sldId="2147481889"/>
        </pc:sldMkLst>
        <pc:spChg chg="mod">
          <ac:chgData name="Shahzad Ali" userId="ecba8e45-00b4-4f6b-a2f0-4dc2d773ca2c" providerId="ADAL" clId="{5136C736-35FD-984A-9583-C396104B70B2}" dt="2024-07-16T22:56:47.743" v="6" actId="20577"/>
          <ac:spMkLst>
            <pc:docMk/>
            <pc:sldMk cId="2592042496" sldId="2147481889"/>
            <ac:spMk id="8" creationId="{C4E3917C-11C1-0DC6-2D6B-8DCF6E1892E0}"/>
          </ac:spMkLst>
        </pc:spChg>
      </pc:sldChg>
      <pc:sldChg chg="modSp mod">
        <pc:chgData name="Shahzad Ali" userId="ecba8e45-00b4-4f6b-a2f0-4dc2d773ca2c" providerId="ADAL" clId="{5136C736-35FD-984A-9583-C396104B70B2}" dt="2024-07-16T22:58:21.825" v="9" actId="20577"/>
        <pc:sldMkLst>
          <pc:docMk/>
          <pc:sldMk cId="2145979201" sldId="2147481890"/>
        </pc:sldMkLst>
        <pc:spChg chg="mod">
          <ac:chgData name="Shahzad Ali" userId="ecba8e45-00b4-4f6b-a2f0-4dc2d773ca2c" providerId="ADAL" clId="{5136C736-35FD-984A-9583-C396104B70B2}" dt="2024-07-16T22:58:21.825" v="9" actId="20577"/>
          <ac:spMkLst>
            <pc:docMk/>
            <pc:sldMk cId="2145979201" sldId="2147481890"/>
            <ac:spMk id="6" creationId="{419952EF-DDE4-1544-F080-D3459FBE93AB}"/>
          </ac:spMkLst>
        </pc:spChg>
      </pc:sldChg>
    </pc:docChg>
  </pc:docChgLst>
  <pc:docChgLst>
    <pc:chgData name="Rizwan Jamal" userId="6c8cb8c0-019d-4068-958e-f30b571bac9d" providerId="ADAL" clId="{0CFF3A42-80B3-7649-B7AF-31E955FF8AF3}"/>
    <pc:docChg chg="custSel modSld">
      <pc:chgData name="Rizwan Jamal" userId="6c8cb8c0-019d-4068-958e-f30b571bac9d" providerId="ADAL" clId="{0CFF3A42-80B3-7649-B7AF-31E955FF8AF3}" dt="2024-07-16T22:44:06.534" v="0" actId="27636"/>
      <pc:docMkLst>
        <pc:docMk/>
      </pc:docMkLst>
      <pc:sldChg chg="modSp mod">
        <pc:chgData name="Rizwan Jamal" userId="6c8cb8c0-019d-4068-958e-f30b571bac9d" providerId="ADAL" clId="{0CFF3A42-80B3-7649-B7AF-31E955FF8AF3}" dt="2024-07-16T22:44:06.534" v="0" actId="27636"/>
        <pc:sldMkLst>
          <pc:docMk/>
          <pc:sldMk cId="724295849" sldId="2147481888"/>
        </pc:sldMkLst>
        <pc:spChg chg="mod">
          <ac:chgData name="Rizwan Jamal" userId="6c8cb8c0-019d-4068-958e-f30b571bac9d" providerId="ADAL" clId="{0CFF3A42-80B3-7649-B7AF-31E955FF8AF3}" dt="2024-07-16T22:44:06.534" v="0" actId="27636"/>
          <ac:spMkLst>
            <pc:docMk/>
            <pc:sldMk cId="724295849" sldId="2147481888"/>
            <ac:spMk id="11" creationId="{01F326BB-BB9D-346F-88E0-927637ADD3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F76EC-978E-42B8-96B5-27A5D93EF9E4}" type="datetimeFigureOut"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CBDAA-39C4-4953-8B33-EC28350C39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ADBA63-9C4F-4BBA-9BA4-95DF3F99CE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02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4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0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5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33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3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8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6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4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/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85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70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1487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65341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7642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91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469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253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20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64140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/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/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ct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4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3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0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571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475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4094" r:id="rId2"/>
    <p:sldLayoutId id="2147484150" r:id="rId3"/>
    <p:sldLayoutId id="2147484104" r:id="rId4"/>
    <p:sldLayoutId id="2147484106" r:id="rId5"/>
    <p:sldLayoutId id="2147484108" r:id="rId6"/>
    <p:sldLayoutId id="2147484109" r:id="rId7"/>
    <p:sldLayoutId id="2147484107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765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3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234.xml"/><Relationship Id="rId117" Type="http://schemas.microsoft.com/office/2007/relationships/hdphoto" Target="../media/hdphoto2.wdp"/><Relationship Id="rId21" Type="http://schemas.openxmlformats.org/officeDocument/2006/relationships/tags" Target="../tags/tag229.xml"/><Relationship Id="rId42" Type="http://schemas.openxmlformats.org/officeDocument/2006/relationships/tags" Target="../tags/tag250.xml"/><Relationship Id="rId47" Type="http://schemas.openxmlformats.org/officeDocument/2006/relationships/tags" Target="../tags/tag255.xml"/><Relationship Id="rId63" Type="http://schemas.openxmlformats.org/officeDocument/2006/relationships/tags" Target="../tags/tag271.xml"/><Relationship Id="rId68" Type="http://schemas.openxmlformats.org/officeDocument/2006/relationships/tags" Target="../tags/tag276.xml"/><Relationship Id="rId84" Type="http://schemas.openxmlformats.org/officeDocument/2006/relationships/tags" Target="../tags/tag292.xml"/><Relationship Id="rId89" Type="http://schemas.openxmlformats.org/officeDocument/2006/relationships/tags" Target="../tags/tag297.xml"/><Relationship Id="rId112" Type="http://schemas.openxmlformats.org/officeDocument/2006/relationships/image" Target="../media/image16.emf"/><Relationship Id="rId16" Type="http://schemas.openxmlformats.org/officeDocument/2006/relationships/tags" Target="../tags/tag224.xml"/><Relationship Id="rId107" Type="http://schemas.openxmlformats.org/officeDocument/2006/relationships/image" Target="../media/image6.png"/><Relationship Id="rId11" Type="http://schemas.openxmlformats.org/officeDocument/2006/relationships/tags" Target="../tags/tag219.xml"/><Relationship Id="rId32" Type="http://schemas.openxmlformats.org/officeDocument/2006/relationships/tags" Target="../tags/tag240.xml"/><Relationship Id="rId37" Type="http://schemas.openxmlformats.org/officeDocument/2006/relationships/tags" Target="../tags/tag245.xml"/><Relationship Id="rId53" Type="http://schemas.openxmlformats.org/officeDocument/2006/relationships/tags" Target="../tags/tag261.xml"/><Relationship Id="rId58" Type="http://schemas.openxmlformats.org/officeDocument/2006/relationships/tags" Target="../tags/tag266.xml"/><Relationship Id="rId74" Type="http://schemas.openxmlformats.org/officeDocument/2006/relationships/tags" Target="../tags/tag282.xml"/><Relationship Id="rId79" Type="http://schemas.openxmlformats.org/officeDocument/2006/relationships/tags" Target="../tags/tag287.xml"/><Relationship Id="rId102" Type="http://schemas.openxmlformats.org/officeDocument/2006/relationships/tags" Target="../tags/tag310.xml"/><Relationship Id="rId5" Type="http://schemas.openxmlformats.org/officeDocument/2006/relationships/tags" Target="../tags/tag213.xml"/><Relationship Id="rId90" Type="http://schemas.openxmlformats.org/officeDocument/2006/relationships/tags" Target="../tags/tag298.xml"/><Relationship Id="rId95" Type="http://schemas.openxmlformats.org/officeDocument/2006/relationships/tags" Target="../tags/tag303.xml"/><Relationship Id="rId22" Type="http://schemas.openxmlformats.org/officeDocument/2006/relationships/tags" Target="../tags/tag230.xml"/><Relationship Id="rId27" Type="http://schemas.openxmlformats.org/officeDocument/2006/relationships/tags" Target="../tags/tag235.xml"/><Relationship Id="rId43" Type="http://schemas.openxmlformats.org/officeDocument/2006/relationships/tags" Target="../tags/tag251.xml"/><Relationship Id="rId48" Type="http://schemas.openxmlformats.org/officeDocument/2006/relationships/tags" Target="../tags/tag256.xml"/><Relationship Id="rId64" Type="http://schemas.openxmlformats.org/officeDocument/2006/relationships/tags" Target="../tags/tag272.xml"/><Relationship Id="rId69" Type="http://schemas.openxmlformats.org/officeDocument/2006/relationships/tags" Target="../tags/tag277.xml"/><Relationship Id="rId113" Type="http://schemas.openxmlformats.org/officeDocument/2006/relationships/image" Target="../media/image17.tiff"/><Relationship Id="rId118" Type="http://schemas.microsoft.com/office/2007/relationships/hdphoto" Target="../media/hdphoto3.wdp"/><Relationship Id="rId80" Type="http://schemas.openxmlformats.org/officeDocument/2006/relationships/tags" Target="../tags/tag288.xml"/><Relationship Id="rId85" Type="http://schemas.openxmlformats.org/officeDocument/2006/relationships/tags" Target="../tags/tag293.xml"/><Relationship Id="rId12" Type="http://schemas.openxmlformats.org/officeDocument/2006/relationships/tags" Target="../tags/tag220.xml"/><Relationship Id="rId17" Type="http://schemas.openxmlformats.org/officeDocument/2006/relationships/tags" Target="../tags/tag225.xml"/><Relationship Id="rId33" Type="http://schemas.openxmlformats.org/officeDocument/2006/relationships/tags" Target="../tags/tag241.xml"/><Relationship Id="rId38" Type="http://schemas.openxmlformats.org/officeDocument/2006/relationships/tags" Target="../tags/tag246.xml"/><Relationship Id="rId59" Type="http://schemas.openxmlformats.org/officeDocument/2006/relationships/tags" Target="../tags/tag267.xml"/><Relationship Id="rId103" Type="http://schemas.openxmlformats.org/officeDocument/2006/relationships/slideLayout" Target="../slideLayouts/slideLayout3.xml"/><Relationship Id="rId108" Type="http://schemas.microsoft.com/office/2007/relationships/hdphoto" Target="../media/hdphoto1.wdp"/><Relationship Id="rId54" Type="http://schemas.openxmlformats.org/officeDocument/2006/relationships/tags" Target="../tags/tag262.xml"/><Relationship Id="rId70" Type="http://schemas.openxmlformats.org/officeDocument/2006/relationships/tags" Target="../tags/tag278.xml"/><Relationship Id="rId75" Type="http://schemas.openxmlformats.org/officeDocument/2006/relationships/tags" Target="../tags/tag283.xml"/><Relationship Id="rId91" Type="http://schemas.openxmlformats.org/officeDocument/2006/relationships/tags" Target="../tags/tag299.xml"/><Relationship Id="rId96" Type="http://schemas.openxmlformats.org/officeDocument/2006/relationships/tags" Target="../tags/tag304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23" Type="http://schemas.openxmlformats.org/officeDocument/2006/relationships/tags" Target="../tags/tag231.xml"/><Relationship Id="rId28" Type="http://schemas.openxmlformats.org/officeDocument/2006/relationships/tags" Target="../tags/tag236.xml"/><Relationship Id="rId49" Type="http://schemas.openxmlformats.org/officeDocument/2006/relationships/tags" Target="../tags/tag257.xml"/><Relationship Id="rId114" Type="http://schemas.openxmlformats.org/officeDocument/2006/relationships/image" Target="../media/image18.png"/><Relationship Id="rId10" Type="http://schemas.openxmlformats.org/officeDocument/2006/relationships/tags" Target="../tags/tag218.xml"/><Relationship Id="rId31" Type="http://schemas.openxmlformats.org/officeDocument/2006/relationships/tags" Target="../tags/tag239.xml"/><Relationship Id="rId44" Type="http://schemas.openxmlformats.org/officeDocument/2006/relationships/tags" Target="../tags/tag252.xml"/><Relationship Id="rId52" Type="http://schemas.openxmlformats.org/officeDocument/2006/relationships/tags" Target="../tags/tag260.xml"/><Relationship Id="rId60" Type="http://schemas.openxmlformats.org/officeDocument/2006/relationships/tags" Target="../tags/tag268.xml"/><Relationship Id="rId65" Type="http://schemas.openxmlformats.org/officeDocument/2006/relationships/tags" Target="../tags/tag273.xml"/><Relationship Id="rId73" Type="http://schemas.openxmlformats.org/officeDocument/2006/relationships/tags" Target="../tags/tag281.xml"/><Relationship Id="rId78" Type="http://schemas.openxmlformats.org/officeDocument/2006/relationships/tags" Target="../tags/tag286.xml"/><Relationship Id="rId81" Type="http://schemas.openxmlformats.org/officeDocument/2006/relationships/tags" Target="../tags/tag289.xml"/><Relationship Id="rId86" Type="http://schemas.openxmlformats.org/officeDocument/2006/relationships/tags" Target="../tags/tag294.xml"/><Relationship Id="rId94" Type="http://schemas.openxmlformats.org/officeDocument/2006/relationships/tags" Target="../tags/tag302.xml"/><Relationship Id="rId99" Type="http://schemas.openxmlformats.org/officeDocument/2006/relationships/tags" Target="../tags/tag307.xml"/><Relationship Id="rId101" Type="http://schemas.openxmlformats.org/officeDocument/2006/relationships/tags" Target="../tags/tag309.xml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3" Type="http://schemas.openxmlformats.org/officeDocument/2006/relationships/tags" Target="../tags/tag221.xml"/><Relationship Id="rId18" Type="http://schemas.openxmlformats.org/officeDocument/2006/relationships/tags" Target="../tags/tag226.xml"/><Relationship Id="rId39" Type="http://schemas.openxmlformats.org/officeDocument/2006/relationships/tags" Target="../tags/tag247.xml"/><Relationship Id="rId109" Type="http://schemas.openxmlformats.org/officeDocument/2006/relationships/image" Target="../media/image13.png"/><Relationship Id="rId34" Type="http://schemas.openxmlformats.org/officeDocument/2006/relationships/tags" Target="../tags/tag242.xml"/><Relationship Id="rId50" Type="http://schemas.openxmlformats.org/officeDocument/2006/relationships/tags" Target="../tags/tag258.xml"/><Relationship Id="rId55" Type="http://schemas.openxmlformats.org/officeDocument/2006/relationships/tags" Target="../tags/tag263.xml"/><Relationship Id="rId76" Type="http://schemas.openxmlformats.org/officeDocument/2006/relationships/tags" Target="../tags/tag284.xml"/><Relationship Id="rId97" Type="http://schemas.openxmlformats.org/officeDocument/2006/relationships/tags" Target="../tags/tag305.xml"/><Relationship Id="rId104" Type="http://schemas.openxmlformats.org/officeDocument/2006/relationships/notesSlide" Target="../notesSlides/notesSlide10.xml"/><Relationship Id="rId7" Type="http://schemas.openxmlformats.org/officeDocument/2006/relationships/tags" Target="../tags/tag215.xml"/><Relationship Id="rId71" Type="http://schemas.openxmlformats.org/officeDocument/2006/relationships/tags" Target="../tags/tag279.xml"/><Relationship Id="rId92" Type="http://schemas.openxmlformats.org/officeDocument/2006/relationships/tags" Target="../tags/tag300.xml"/><Relationship Id="rId2" Type="http://schemas.openxmlformats.org/officeDocument/2006/relationships/tags" Target="../tags/tag210.xml"/><Relationship Id="rId29" Type="http://schemas.openxmlformats.org/officeDocument/2006/relationships/tags" Target="../tags/tag237.xml"/><Relationship Id="rId24" Type="http://schemas.openxmlformats.org/officeDocument/2006/relationships/tags" Target="../tags/tag232.xml"/><Relationship Id="rId40" Type="http://schemas.openxmlformats.org/officeDocument/2006/relationships/tags" Target="../tags/tag248.xml"/><Relationship Id="rId45" Type="http://schemas.openxmlformats.org/officeDocument/2006/relationships/tags" Target="../tags/tag253.xml"/><Relationship Id="rId66" Type="http://schemas.openxmlformats.org/officeDocument/2006/relationships/tags" Target="../tags/tag274.xml"/><Relationship Id="rId87" Type="http://schemas.openxmlformats.org/officeDocument/2006/relationships/tags" Target="../tags/tag295.xml"/><Relationship Id="rId110" Type="http://schemas.openxmlformats.org/officeDocument/2006/relationships/image" Target="../media/image14.png"/><Relationship Id="rId115" Type="http://schemas.openxmlformats.org/officeDocument/2006/relationships/image" Target="../media/image19.svg"/><Relationship Id="rId61" Type="http://schemas.openxmlformats.org/officeDocument/2006/relationships/tags" Target="../tags/tag269.xml"/><Relationship Id="rId82" Type="http://schemas.openxmlformats.org/officeDocument/2006/relationships/tags" Target="../tags/tag290.xml"/><Relationship Id="rId19" Type="http://schemas.openxmlformats.org/officeDocument/2006/relationships/tags" Target="../tags/tag227.xml"/><Relationship Id="rId14" Type="http://schemas.openxmlformats.org/officeDocument/2006/relationships/tags" Target="../tags/tag222.xml"/><Relationship Id="rId30" Type="http://schemas.openxmlformats.org/officeDocument/2006/relationships/tags" Target="../tags/tag238.xml"/><Relationship Id="rId35" Type="http://schemas.openxmlformats.org/officeDocument/2006/relationships/tags" Target="../tags/tag243.xml"/><Relationship Id="rId56" Type="http://schemas.openxmlformats.org/officeDocument/2006/relationships/tags" Target="../tags/tag264.xml"/><Relationship Id="rId77" Type="http://schemas.openxmlformats.org/officeDocument/2006/relationships/tags" Target="../tags/tag285.xml"/><Relationship Id="rId100" Type="http://schemas.openxmlformats.org/officeDocument/2006/relationships/tags" Target="../tags/tag308.xml"/><Relationship Id="rId105" Type="http://schemas.openxmlformats.org/officeDocument/2006/relationships/image" Target="../media/image4.png"/><Relationship Id="rId8" Type="http://schemas.openxmlformats.org/officeDocument/2006/relationships/tags" Target="../tags/tag216.xml"/><Relationship Id="rId51" Type="http://schemas.openxmlformats.org/officeDocument/2006/relationships/tags" Target="../tags/tag259.xml"/><Relationship Id="rId72" Type="http://schemas.openxmlformats.org/officeDocument/2006/relationships/tags" Target="../tags/tag280.xml"/><Relationship Id="rId93" Type="http://schemas.openxmlformats.org/officeDocument/2006/relationships/tags" Target="../tags/tag301.xml"/><Relationship Id="rId98" Type="http://schemas.openxmlformats.org/officeDocument/2006/relationships/tags" Target="../tags/tag306.xml"/><Relationship Id="rId3" Type="http://schemas.openxmlformats.org/officeDocument/2006/relationships/tags" Target="../tags/tag211.xml"/><Relationship Id="rId25" Type="http://schemas.openxmlformats.org/officeDocument/2006/relationships/tags" Target="../tags/tag233.xml"/><Relationship Id="rId46" Type="http://schemas.openxmlformats.org/officeDocument/2006/relationships/tags" Target="../tags/tag254.xml"/><Relationship Id="rId67" Type="http://schemas.openxmlformats.org/officeDocument/2006/relationships/tags" Target="../tags/tag275.xml"/><Relationship Id="rId116" Type="http://schemas.openxmlformats.org/officeDocument/2006/relationships/image" Target="../media/image20.png"/><Relationship Id="rId20" Type="http://schemas.openxmlformats.org/officeDocument/2006/relationships/tags" Target="../tags/tag228.xml"/><Relationship Id="rId41" Type="http://schemas.openxmlformats.org/officeDocument/2006/relationships/tags" Target="../tags/tag249.xml"/><Relationship Id="rId62" Type="http://schemas.openxmlformats.org/officeDocument/2006/relationships/tags" Target="../tags/tag270.xml"/><Relationship Id="rId83" Type="http://schemas.openxmlformats.org/officeDocument/2006/relationships/tags" Target="../tags/tag291.xml"/><Relationship Id="rId88" Type="http://schemas.openxmlformats.org/officeDocument/2006/relationships/tags" Target="../tags/tag296.xml"/><Relationship Id="rId111" Type="http://schemas.openxmlformats.org/officeDocument/2006/relationships/image" Target="../media/image15.svg"/><Relationship Id="rId15" Type="http://schemas.openxmlformats.org/officeDocument/2006/relationships/tags" Target="../tags/tag223.xml"/><Relationship Id="rId36" Type="http://schemas.openxmlformats.org/officeDocument/2006/relationships/tags" Target="../tags/tag244.xml"/><Relationship Id="rId57" Type="http://schemas.openxmlformats.org/officeDocument/2006/relationships/tags" Target="../tags/tag265.xml"/><Relationship Id="rId106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336.xml"/><Relationship Id="rId21" Type="http://schemas.openxmlformats.org/officeDocument/2006/relationships/tags" Target="../tags/tag331.xml"/><Relationship Id="rId42" Type="http://schemas.openxmlformats.org/officeDocument/2006/relationships/tags" Target="../tags/tag352.xml"/><Relationship Id="rId47" Type="http://schemas.openxmlformats.org/officeDocument/2006/relationships/tags" Target="../tags/tag357.xml"/><Relationship Id="rId63" Type="http://schemas.openxmlformats.org/officeDocument/2006/relationships/tags" Target="../tags/tag373.xml"/><Relationship Id="rId68" Type="http://schemas.openxmlformats.org/officeDocument/2006/relationships/tags" Target="../tags/tag378.xml"/><Relationship Id="rId84" Type="http://schemas.openxmlformats.org/officeDocument/2006/relationships/tags" Target="../tags/tag394.xml"/><Relationship Id="rId89" Type="http://schemas.openxmlformats.org/officeDocument/2006/relationships/tags" Target="../tags/tag399.xml"/><Relationship Id="rId112" Type="http://schemas.openxmlformats.org/officeDocument/2006/relationships/image" Target="../media/image15.svg"/><Relationship Id="rId16" Type="http://schemas.openxmlformats.org/officeDocument/2006/relationships/tags" Target="../tags/tag326.xml"/><Relationship Id="rId107" Type="http://schemas.microsoft.com/office/2007/relationships/hdphoto" Target="../media/hdphoto3.wdp"/><Relationship Id="rId11" Type="http://schemas.openxmlformats.org/officeDocument/2006/relationships/tags" Target="../tags/tag321.xml"/><Relationship Id="rId32" Type="http://schemas.openxmlformats.org/officeDocument/2006/relationships/tags" Target="../tags/tag342.xml"/><Relationship Id="rId37" Type="http://schemas.openxmlformats.org/officeDocument/2006/relationships/tags" Target="../tags/tag347.xml"/><Relationship Id="rId53" Type="http://schemas.openxmlformats.org/officeDocument/2006/relationships/tags" Target="../tags/tag363.xml"/><Relationship Id="rId58" Type="http://schemas.openxmlformats.org/officeDocument/2006/relationships/tags" Target="../tags/tag368.xml"/><Relationship Id="rId74" Type="http://schemas.openxmlformats.org/officeDocument/2006/relationships/tags" Target="../tags/tag384.xml"/><Relationship Id="rId79" Type="http://schemas.openxmlformats.org/officeDocument/2006/relationships/tags" Target="../tags/tag389.xml"/><Relationship Id="rId102" Type="http://schemas.openxmlformats.org/officeDocument/2006/relationships/image" Target="../media/image5.svg"/><Relationship Id="rId5" Type="http://schemas.openxmlformats.org/officeDocument/2006/relationships/tags" Target="../tags/tag315.xml"/><Relationship Id="rId90" Type="http://schemas.openxmlformats.org/officeDocument/2006/relationships/tags" Target="../tags/tag400.xml"/><Relationship Id="rId95" Type="http://schemas.openxmlformats.org/officeDocument/2006/relationships/tags" Target="../tags/tag405.xml"/><Relationship Id="rId22" Type="http://schemas.openxmlformats.org/officeDocument/2006/relationships/tags" Target="../tags/tag332.xml"/><Relationship Id="rId27" Type="http://schemas.openxmlformats.org/officeDocument/2006/relationships/tags" Target="../tags/tag337.xml"/><Relationship Id="rId43" Type="http://schemas.openxmlformats.org/officeDocument/2006/relationships/tags" Target="../tags/tag353.xml"/><Relationship Id="rId48" Type="http://schemas.openxmlformats.org/officeDocument/2006/relationships/tags" Target="../tags/tag358.xml"/><Relationship Id="rId64" Type="http://schemas.openxmlformats.org/officeDocument/2006/relationships/tags" Target="../tags/tag374.xml"/><Relationship Id="rId69" Type="http://schemas.openxmlformats.org/officeDocument/2006/relationships/tags" Target="../tags/tag379.xml"/><Relationship Id="rId113" Type="http://schemas.openxmlformats.org/officeDocument/2006/relationships/image" Target="../media/image16.emf"/><Relationship Id="rId80" Type="http://schemas.openxmlformats.org/officeDocument/2006/relationships/tags" Target="../tags/tag390.xml"/><Relationship Id="rId85" Type="http://schemas.openxmlformats.org/officeDocument/2006/relationships/tags" Target="../tags/tag395.xml"/><Relationship Id="rId12" Type="http://schemas.openxmlformats.org/officeDocument/2006/relationships/tags" Target="../tags/tag322.xml"/><Relationship Id="rId17" Type="http://schemas.openxmlformats.org/officeDocument/2006/relationships/tags" Target="../tags/tag327.xml"/><Relationship Id="rId33" Type="http://schemas.openxmlformats.org/officeDocument/2006/relationships/tags" Target="../tags/tag343.xml"/><Relationship Id="rId38" Type="http://schemas.openxmlformats.org/officeDocument/2006/relationships/tags" Target="../tags/tag348.xml"/><Relationship Id="rId59" Type="http://schemas.openxmlformats.org/officeDocument/2006/relationships/tags" Target="../tags/tag369.xml"/><Relationship Id="rId103" Type="http://schemas.openxmlformats.org/officeDocument/2006/relationships/image" Target="../media/image18.png"/><Relationship Id="rId108" Type="http://schemas.openxmlformats.org/officeDocument/2006/relationships/image" Target="../media/image6.png"/><Relationship Id="rId54" Type="http://schemas.openxmlformats.org/officeDocument/2006/relationships/tags" Target="../tags/tag364.xml"/><Relationship Id="rId70" Type="http://schemas.openxmlformats.org/officeDocument/2006/relationships/tags" Target="../tags/tag380.xml"/><Relationship Id="rId75" Type="http://schemas.openxmlformats.org/officeDocument/2006/relationships/tags" Target="../tags/tag385.xml"/><Relationship Id="rId91" Type="http://schemas.openxmlformats.org/officeDocument/2006/relationships/tags" Target="../tags/tag401.xml"/><Relationship Id="rId96" Type="http://schemas.openxmlformats.org/officeDocument/2006/relationships/tags" Target="../tags/tag406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5" Type="http://schemas.openxmlformats.org/officeDocument/2006/relationships/tags" Target="../tags/tag325.xml"/><Relationship Id="rId23" Type="http://schemas.openxmlformats.org/officeDocument/2006/relationships/tags" Target="../tags/tag333.xml"/><Relationship Id="rId28" Type="http://schemas.openxmlformats.org/officeDocument/2006/relationships/tags" Target="../tags/tag338.xml"/><Relationship Id="rId36" Type="http://schemas.openxmlformats.org/officeDocument/2006/relationships/tags" Target="../tags/tag346.xml"/><Relationship Id="rId49" Type="http://schemas.openxmlformats.org/officeDocument/2006/relationships/tags" Target="../tags/tag359.xml"/><Relationship Id="rId57" Type="http://schemas.openxmlformats.org/officeDocument/2006/relationships/tags" Target="../tags/tag367.xml"/><Relationship Id="rId106" Type="http://schemas.microsoft.com/office/2007/relationships/hdphoto" Target="../media/hdphoto4.wdp"/><Relationship Id="rId114" Type="http://schemas.openxmlformats.org/officeDocument/2006/relationships/image" Target="../media/image17.tiff"/><Relationship Id="rId10" Type="http://schemas.openxmlformats.org/officeDocument/2006/relationships/tags" Target="../tags/tag320.xml"/><Relationship Id="rId31" Type="http://schemas.openxmlformats.org/officeDocument/2006/relationships/tags" Target="../tags/tag341.xml"/><Relationship Id="rId44" Type="http://schemas.openxmlformats.org/officeDocument/2006/relationships/tags" Target="../tags/tag354.xml"/><Relationship Id="rId52" Type="http://schemas.openxmlformats.org/officeDocument/2006/relationships/tags" Target="../tags/tag362.xml"/><Relationship Id="rId60" Type="http://schemas.openxmlformats.org/officeDocument/2006/relationships/tags" Target="../tags/tag370.xml"/><Relationship Id="rId65" Type="http://schemas.openxmlformats.org/officeDocument/2006/relationships/tags" Target="../tags/tag375.xml"/><Relationship Id="rId73" Type="http://schemas.openxmlformats.org/officeDocument/2006/relationships/tags" Target="../tags/tag383.xml"/><Relationship Id="rId78" Type="http://schemas.openxmlformats.org/officeDocument/2006/relationships/tags" Target="../tags/tag388.xml"/><Relationship Id="rId81" Type="http://schemas.openxmlformats.org/officeDocument/2006/relationships/tags" Target="../tags/tag391.xml"/><Relationship Id="rId86" Type="http://schemas.openxmlformats.org/officeDocument/2006/relationships/tags" Target="../tags/tag396.xml"/><Relationship Id="rId94" Type="http://schemas.openxmlformats.org/officeDocument/2006/relationships/tags" Target="../tags/tag404.xml"/><Relationship Id="rId99" Type="http://schemas.openxmlformats.org/officeDocument/2006/relationships/slideLayout" Target="../slideLayouts/slideLayout3.xml"/><Relationship Id="rId101" Type="http://schemas.openxmlformats.org/officeDocument/2006/relationships/image" Target="../media/image4.png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3" Type="http://schemas.openxmlformats.org/officeDocument/2006/relationships/tags" Target="../tags/tag323.xml"/><Relationship Id="rId18" Type="http://schemas.openxmlformats.org/officeDocument/2006/relationships/tags" Target="../tags/tag328.xml"/><Relationship Id="rId39" Type="http://schemas.openxmlformats.org/officeDocument/2006/relationships/tags" Target="../tags/tag349.xml"/><Relationship Id="rId109" Type="http://schemas.microsoft.com/office/2007/relationships/hdphoto" Target="../media/hdphoto1.wdp"/><Relationship Id="rId34" Type="http://schemas.openxmlformats.org/officeDocument/2006/relationships/tags" Target="../tags/tag344.xml"/><Relationship Id="rId50" Type="http://schemas.openxmlformats.org/officeDocument/2006/relationships/tags" Target="../tags/tag360.xml"/><Relationship Id="rId55" Type="http://schemas.openxmlformats.org/officeDocument/2006/relationships/tags" Target="../tags/tag365.xml"/><Relationship Id="rId76" Type="http://schemas.openxmlformats.org/officeDocument/2006/relationships/tags" Target="../tags/tag386.xml"/><Relationship Id="rId97" Type="http://schemas.openxmlformats.org/officeDocument/2006/relationships/tags" Target="../tags/tag407.xml"/><Relationship Id="rId104" Type="http://schemas.openxmlformats.org/officeDocument/2006/relationships/image" Target="../media/image19.svg"/><Relationship Id="rId7" Type="http://schemas.openxmlformats.org/officeDocument/2006/relationships/tags" Target="../tags/tag317.xml"/><Relationship Id="rId71" Type="http://schemas.openxmlformats.org/officeDocument/2006/relationships/tags" Target="../tags/tag381.xml"/><Relationship Id="rId92" Type="http://schemas.openxmlformats.org/officeDocument/2006/relationships/tags" Target="../tags/tag402.xml"/><Relationship Id="rId2" Type="http://schemas.openxmlformats.org/officeDocument/2006/relationships/tags" Target="../tags/tag312.xml"/><Relationship Id="rId29" Type="http://schemas.openxmlformats.org/officeDocument/2006/relationships/tags" Target="../tags/tag339.xml"/><Relationship Id="rId24" Type="http://schemas.openxmlformats.org/officeDocument/2006/relationships/tags" Target="../tags/tag334.xml"/><Relationship Id="rId40" Type="http://schemas.openxmlformats.org/officeDocument/2006/relationships/tags" Target="../tags/tag350.xml"/><Relationship Id="rId45" Type="http://schemas.openxmlformats.org/officeDocument/2006/relationships/tags" Target="../tags/tag355.xml"/><Relationship Id="rId66" Type="http://schemas.openxmlformats.org/officeDocument/2006/relationships/tags" Target="../tags/tag376.xml"/><Relationship Id="rId87" Type="http://schemas.openxmlformats.org/officeDocument/2006/relationships/tags" Target="../tags/tag397.xml"/><Relationship Id="rId110" Type="http://schemas.openxmlformats.org/officeDocument/2006/relationships/image" Target="../media/image13.png"/><Relationship Id="rId61" Type="http://schemas.openxmlformats.org/officeDocument/2006/relationships/tags" Target="../tags/tag371.xml"/><Relationship Id="rId82" Type="http://schemas.openxmlformats.org/officeDocument/2006/relationships/tags" Target="../tags/tag392.xml"/><Relationship Id="rId19" Type="http://schemas.openxmlformats.org/officeDocument/2006/relationships/tags" Target="../tags/tag329.xml"/><Relationship Id="rId14" Type="http://schemas.openxmlformats.org/officeDocument/2006/relationships/tags" Target="../tags/tag324.xml"/><Relationship Id="rId30" Type="http://schemas.openxmlformats.org/officeDocument/2006/relationships/tags" Target="../tags/tag340.xml"/><Relationship Id="rId35" Type="http://schemas.openxmlformats.org/officeDocument/2006/relationships/tags" Target="../tags/tag345.xml"/><Relationship Id="rId56" Type="http://schemas.openxmlformats.org/officeDocument/2006/relationships/tags" Target="../tags/tag366.xml"/><Relationship Id="rId77" Type="http://schemas.openxmlformats.org/officeDocument/2006/relationships/tags" Target="../tags/tag387.xml"/><Relationship Id="rId100" Type="http://schemas.openxmlformats.org/officeDocument/2006/relationships/notesSlide" Target="../notesSlides/notesSlide11.xml"/><Relationship Id="rId105" Type="http://schemas.openxmlformats.org/officeDocument/2006/relationships/image" Target="../media/image20.png"/><Relationship Id="rId8" Type="http://schemas.openxmlformats.org/officeDocument/2006/relationships/tags" Target="../tags/tag318.xml"/><Relationship Id="rId51" Type="http://schemas.openxmlformats.org/officeDocument/2006/relationships/tags" Target="../tags/tag361.xml"/><Relationship Id="rId72" Type="http://schemas.openxmlformats.org/officeDocument/2006/relationships/tags" Target="../tags/tag382.xml"/><Relationship Id="rId93" Type="http://schemas.openxmlformats.org/officeDocument/2006/relationships/tags" Target="../tags/tag403.xml"/><Relationship Id="rId98" Type="http://schemas.openxmlformats.org/officeDocument/2006/relationships/tags" Target="../tags/tag408.xml"/><Relationship Id="rId3" Type="http://schemas.openxmlformats.org/officeDocument/2006/relationships/tags" Target="../tags/tag313.xml"/><Relationship Id="rId25" Type="http://schemas.openxmlformats.org/officeDocument/2006/relationships/tags" Target="../tags/tag335.xml"/><Relationship Id="rId46" Type="http://schemas.openxmlformats.org/officeDocument/2006/relationships/tags" Target="../tags/tag356.xml"/><Relationship Id="rId67" Type="http://schemas.openxmlformats.org/officeDocument/2006/relationships/tags" Target="../tags/tag377.xml"/><Relationship Id="rId20" Type="http://schemas.openxmlformats.org/officeDocument/2006/relationships/tags" Target="../tags/tag330.xml"/><Relationship Id="rId41" Type="http://schemas.openxmlformats.org/officeDocument/2006/relationships/tags" Target="../tags/tag351.xml"/><Relationship Id="rId62" Type="http://schemas.openxmlformats.org/officeDocument/2006/relationships/tags" Target="../tags/tag372.xml"/><Relationship Id="rId83" Type="http://schemas.openxmlformats.org/officeDocument/2006/relationships/tags" Target="../tags/tag393.xml"/><Relationship Id="rId88" Type="http://schemas.openxmlformats.org/officeDocument/2006/relationships/tags" Target="../tags/tag398.xml"/><Relationship Id="rId11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434.xml"/><Relationship Id="rId21" Type="http://schemas.openxmlformats.org/officeDocument/2006/relationships/tags" Target="../tags/tag429.xml"/><Relationship Id="rId42" Type="http://schemas.openxmlformats.org/officeDocument/2006/relationships/tags" Target="../tags/tag450.xml"/><Relationship Id="rId47" Type="http://schemas.openxmlformats.org/officeDocument/2006/relationships/tags" Target="../tags/tag455.xml"/><Relationship Id="rId63" Type="http://schemas.openxmlformats.org/officeDocument/2006/relationships/tags" Target="../tags/tag471.xml"/><Relationship Id="rId68" Type="http://schemas.openxmlformats.org/officeDocument/2006/relationships/tags" Target="../tags/tag476.xml"/><Relationship Id="rId84" Type="http://schemas.openxmlformats.org/officeDocument/2006/relationships/tags" Target="../tags/tag492.xml"/><Relationship Id="rId89" Type="http://schemas.openxmlformats.org/officeDocument/2006/relationships/tags" Target="../tags/tag497.xml"/><Relationship Id="rId112" Type="http://schemas.openxmlformats.org/officeDocument/2006/relationships/image" Target="../media/image15.svg"/><Relationship Id="rId16" Type="http://schemas.openxmlformats.org/officeDocument/2006/relationships/tags" Target="../tags/tag424.xml"/><Relationship Id="rId107" Type="http://schemas.microsoft.com/office/2007/relationships/hdphoto" Target="../media/hdphoto3.wdp"/><Relationship Id="rId11" Type="http://schemas.openxmlformats.org/officeDocument/2006/relationships/tags" Target="../tags/tag419.xml"/><Relationship Id="rId32" Type="http://schemas.openxmlformats.org/officeDocument/2006/relationships/tags" Target="../tags/tag440.xml"/><Relationship Id="rId37" Type="http://schemas.openxmlformats.org/officeDocument/2006/relationships/tags" Target="../tags/tag445.xml"/><Relationship Id="rId53" Type="http://schemas.openxmlformats.org/officeDocument/2006/relationships/tags" Target="../tags/tag461.xml"/><Relationship Id="rId58" Type="http://schemas.openxmlformats.org/officeDocument/2006/relationships/tags" Target="../tags/tag466.xml"/><Relationship Id="rId74" Type="http://schemas.openxmlformats.org/officeDocument/2006/relationships/tags" Target="../tags/tag482.xml"/><Relationship Id="rId79" Type="http://schemas.openxmlformats.org/officeDocument/2006/relationships/tags" Target="../tags/tag487.xml"/><Relationship Id="rId102" Type="http://schemas.openxmlformats.org/officeDocument/2006/relationships/image" Target="../media/image5.svg"/><Relationship Id="rId5" Type="http://schemas.openxmlformats.org/officeDocument/2006/relationships/tags" Target="../tags/tag413.xml"/><Relationship Id="rId90" Type="http://schemas.openxmlformats.org/officeDocument/2006/relationships/tags" Target="../tags/tag498.xml"/><Relationship Id="rId95" Type="http://schemas.openxmlformats.org/officeDocument/2006/relationships/tags" Target="../tags/tag503.xml"/><Relationship Id="rId22" Type="http://schemas.openxmlformats.org/officeDocument/2006/relationships/tags" Target="../tags/tag430.xml"/><Relationship Id="rId27" Type="http://schemas.openxmlformats.org/officeDocument/2006/relationships/tags" Target="../tags/tag435.xml"/><Relationship Id="rId43" Type="http://schemas.openxmlformats.org/officeDocument/2006/relationships/tags" Target="../tags/tag451.xml"/><Relationship Id="rId48" Type="http://schemas.openxmlformats.org/officeDocument/2006/relationships/tags" Target="../tags/tag456.xml"/><Relationship Id="rId64" Type="http://schemas.openxmlformats.org/officeDocument/2006/relationships/tags" Target="../tags/tag472.xml"/><Relationship Id="rId69" Type="http://schemas.openxmlformats.org/officeDocument/2006/relationships/tags" Target="../tags/tag477.xml"/><Relationship Id="rId113" Type="http://schemas.openxmlformats.org/officeDocument/2006/relationships/image" Target="../media/image16.emf"/><Relationship Id="rId80" Type="http://schemas.openxmlformats.org/officeDocument/2006/relationships/tags" Target="../tags/tag488.xml"/><Relationship Id="rId85" Type="http://schemas.openxmlformats.org/officeDocument/2006/relationships/tags" Target="../tags/tag493.xml"/><Relationship Id="rId12" Type="http://schemas.openxmlformats.org/officeDocument/2006/relationships/tags" Target="../tags/tag420.xml"/><Relationship Id="rId17" Type="http://schemas.openxmlformats.org/officeDocument/2006/relationships/tags" Target="../tags/tag425.xml"/><Relationship Id="rId33" Type="http://schemas.openxmlformats.org/officeDocument/2006/relationships/tags" Target="../tags/tag441.xml"/><Relationship Id="rId38" Type="http://schemas.openxmlformats.org/officeDocument/2006/relationships/tags" Target="../tags/tag446.xml"/><Relationship Id="rId59" Type="http://schemas.openxmlformats.org/officeDocument/2006/relationships/tags" Target="../tags/tag467.xml"/><Relationship Id="rId103" Type="http://schemas.openxmlformats.org/officeDocument/2006/relationships/image" Target="../media/image18.png"/><Relationship Id="rId108" Type="http://schemas.openxmlformats.org/officeDocument/2006/relationships/image" Target="../media/image6.png"/><Relationship Id="rId54" Type="http://schemas.openxmlformats.org/officeDocument/2006/relationships/tags" Target="../tags/tag462.xml"/><Relationship Id="rId70" Type="http://schemas.openxmlformats.org/officeDocument/2006/relationships/tags" Target="../tags/tag478.xml"/><Relationship Id="rId75" Type="http://schemas.openxmlformats.org/officeDocument/2006/relationships/tags" Target="../tags/tag483.xml"/><Relationship Id="rId91" Type="http://schemas.openxmlformats.org/officeDocument/2006/relationships/tags" Target="../tags/tag499.xml"/><Relationship Id="rId96" Type="http://schemas.openxmlformats.org/officeDocument/2006/relationships/tags" Target="../tags/tag504.xml"/><Relationship Id="rId1" Type="http://schemas.openxmlformats.org/officeDocument/2006/relationships/tags" Target="../tags/tag409.xml"/><Relationship Id="rId6" Type="http://schemas.openxmlformats.org/officeDocument/2006/relationships/tags" Target="../tags/tag414.xml"/><Relationship Id="rId15" Type="http://schemas.openxmlformats.org/officeDocument/2006/relationships/tags" Target="../tags/tag423.xml"/><Relationship Id="rId23" Type="http://schemas.openxmlformats.org/officeDocument/2006/relationships/tags" Target="../tags/tag431.xml"/><Relationship Id="rId28" Type="http://schemas.openxmlformats.org/officeDocument/2006/relationships/tags" Target="../tags/tag436.xml"/><Relationship Id="rId36" Type="http://schemas.openxmlformats.org/officeDocument/2006/relationships/tags" Target="../tags/tag444.xml"/><Relationship Id="rId49" Type="http://schemas.openxmlformats.org/officeDocument/2006/relationships/tags" Target="../tags/tag457.xml"/><Relationship Id="rId57" Type="http://schemas.openxmlformats.org/officeDocument/2006/relationships/tags" Target="../tags/tag465.xml"/><Relationship Id="rId106" Type="http://schemas.microsoft.com/office/2007/relationships/hdphoto" Target="../media/hdphoto5.wdp"/><Relationship Id="rId114" Type="http://schemas.openxmlformats.org/officeDocument/2006/relationships/image" Target="../media/image17.tiff"/><Relationship Id="rId10" Type="http://schemas.openxmlformats.org/officeDocument/2006/relationships/tags" Target="../tags/tag418.xml"/><Relationship Id="rId31" Type="http://schemas.openxmlformats.org/officeDocument/2006/relationships/tags" Target="../tags/tag439.xml"/><Relationship Id="rId44" Type="http://schemas.openxmlformats.org/officeDocument/2006/relationships/tags" Target="../tags/tag452.xml"/><Relationship Id="rId52" Type="http://schemas.openxmlformats.org/officeDocument/2006/relationships/tags" Target="../tags/tag460.xml"/><Relationship Id="rId60" Type="http://schemas.openxmlformats.org/officeDocument/2006/relationships/tags" Target="../tags/tag468.xml"/><Relationship Id="rId65" Type="http://schemas.openxmlformats.org/officeDocument/2006/relationships/tags" Target="../tags/tag473.xml"/><Relationship Id="rId73" Type="http://schemas.openxmlformats.org/officeDocument/2006/relationships/tags" Target="../tags/tag481.xml"/><Relationship Id="rId78" Type="http://schemas.openxmlformats.org/officeDocument/2006/relationships/tags" Target="../tags/tag486.xml"/><Relationship Id="rId81" Type="http://schemas.openxmlformats.org/officeDocument/2006/relationships/tags" Target="../tags/tag489.xml"/><Relationship Id="rId86" Type="http://schemas.openxmlformats.org/officeDocument/2006/relationships/tags" Target="../tags/tag494.xml"/><Relationship Id="rId94" Type="http://schemas.openxmlformats.org/officeDocument/2006/relationships/tags" Target="../tags/tag502.xml"/><Relationship Id="rId99" Type="http://schemas.openxmlformats.org/officeDocument/2006/relationships/slideLayout" Target="../slideLayouts/slideLayout3.xml"/><Relationship Id="rId101" Type="http://schemas.openxmlformats.org/officeDocument/2006/relationships/image" Target="../media/image4.png"/><Relationship Id="rId4" Type="http://schemas.openxmlformats.org/officeDocument/2006/relationships/tags" Target="../tags/tag412.xml"/><Relationship Id="rId9" Type="http://schemas.openxmlformats.org/officeDocument/2006/relationships/tags" Target="../tags/tag417.xml"/><Relationship Id="rId13" Type="http://schemas.openxmlformats.org/officeDocument/2006/relationships/tags" Target="../tags/tag421.xml"/><Relationship Id="rId18" Type="http://schemas.openxmlformats.org/officeDocument/2006/relationships/tags" Target="../tags/tag426.xml"/><Relationship Id="rId39" Type="http://schemas.openxmlformats.org/officeDocument/2006/relationships/tags" Target="../tags/tag447.xml"/><Relationship Id="rId109" Type="http://schemas.microsoft.com/office/2007/relationships/hdphoto" Target="../media/hdphoto1.wdp"/><Relationship Id="rId34" Type="http://schemas.openxmlformats.org/officeDocument/2006/relationships/tags" Target="../tags/tag442.xml"/><Relationship Id="rId50" Type="http://schemas.openxmlformats.org/officeDocument/2006/relationships/tags" Target="../tags/tag458.xml"/><Relationship Id="rId55" Type="http://schemas.openxmlformats.org/officeDocument/2006/relationships/tags" Target="../tags/tag463.xml"/><Relationship Id="rId76" Type="http://schemas.openxmlformats.org/officeDocument/2006/relationships/tags" Target="../tags/tag484.xml"/><Relationship Id="rId97" Type="http://schemas.openxmlformats.org/officeDocument/2006/relationships/tags" Target="../tags/tag505.xml"/><Relationship Id="rId104" Type="http://schemas.openxmlformats.org/officeDocument/2006/relationships/image" Target="../media/image19.svg"/><Relationship Id="rId7" Type="http://schemas.openxmlformats.org/officeDocument/2006/relationships/tags" Target="../tags/tag415.xml"/><Relationship Id="rId71" Type="http://schemas.openxmlformats.org/officeDocument/2006/relationships/tags" Target="../tags/tag479.xml"/><Relationship Id="rId92" Type="http://schemas.openxmlformats.org/officeDocument/2006/relationships/tags" Target="../tags/tag500.xml"/><Relationship Id="rId2" Type="http://schemas.openxmlformats.org/officeDocument/2006/relationships/tags" Target="../tags/tag410.xml"/><Relationship Id="rId29" Type="http://schemas.openxmlformats.org/officeDocument/2006/relationships/tags" Target="../tags/tag437.xml"/><Relationship Id="rId24" Type="http://schemas.openxmlformats.org/officeDocument/2006/relationships/tags" Target="../tags/tag432.xml"/><Relationship Id="rId40" Type="http://schemas.openxmlformats.org/officeDocument/2006/relationships/tags" Target="../tags/tag448.xml"/><Relationship Id="rId45" Type="http://schemas.openxmlformats.org/officeDocument/2006/relationships/tags" Target="../tags/tag453.xml"/><Relationship Id="rId66" Type="http://schemas.openxmlformats.org/officeDocument/2006/relationships/tags" Target="../tags/tag474.xml"/><Relationship Id="rId87" Type="http://schemas.openxmlformats.org/officeDocument/2006/relationships/tags" Target="../tags/tag495.xml"/><Relationship Id="rId110" Type="http://schemas.openxmlformats.org/officeDocument/2006/relationships/image" Target="../media/image13.png"/><Relationship Id="rId61" Type="http://schemas.openxmlformats.org/officeDocument/2006/relationships/tags" Target="../tags/tag469.xml"/><Relationship Id="rId82" Type="http://schemas.openxmlformats.org/officeDocument/2006/relationships/tags" Target="../tags/tag490.xml"/><Relationship Id="rId19" Type="http://schemas.openxmlformats.org/officeDocument/2006/relationships/tags" Target="../tags/tag427.xml"/><Relationship Id="rId14" Type="http://schemas.openxmlformats.org/officeDocument/2006/relationships/tags" Target="../tags/tag422.xml"/><Relationship Id="rId30" Type="http://schemas.openxmlformats.org/officeDocument/2006/relationships/tags" Target="../tags/tag438.xml"/><Relationship Id="rId35" Type="http://schemas.openxmlformats.org/officeDocument/2006/relationships/tags" Target="../tags/tag443.xml"/><Relationship Id="rId56" Type="http://schemas.openxmlformats.org/officeDocument/2006/relationships/tags" Target="../tags/tag464.xml"/><Relationship Id="rId77" Type="http://schemas.openxmlformats.org/officeDocument/2006/relationships/tags" Target="../tags/tag485.xml"/><Relationship Id="rId100" Type="http://schemas.openxmlformats.org/officeDocument/2006/relationships/notesSlide" Target="../notesSlides/notesSlide12.xml"/><Relationship Id="rId105" Type="http://schemas.openxmlformats.org/officeDocument/2006/relationships/image" Target="../media/image20.png"/><Relationship Id="rId8" Type="http://schemas.openxmlformats.org/officeDocument/2006/relationships/tags" Target="../tags/tag416.xml"/><Relationship Id="rId51" Type="http://schemas.openxmlformats.org/officeDocument/2006/relationships/tags" Target="../tags/tag459.xml"/><Relationship Id="rId72" Type="http://schemas.openxmlformats.org/officeDocument/2006/relationships/tags" Target="../tags/tag480.xml"/><Relationship Id="rId93" Type="http://schemas.openxmlformats.org/officeDocument/2006/relationships/tags" Target="../tags/tag501.xml"/><Relationship Id="rId98" Type="http://schemas.openxmlformats.org/officeDocument/2006/relationships/tags" Target="../tags/tag506.xml"/><Relationship Id="rId3" Type="http://schemas.openxmlformats.org/officeDocument/2006/relationships/tags" Target="../tags/tag411.xml"/><Relationship Id="rId25" Type="http://schemas.openxmlformats.org/officeDocument/2006/relationships/tags" Target="../tags/tag433.xml"/><Relationship Id="rId46" Type="http://schemas.openxmlformats.org/officeDocument/2006/relationships/tags" Target="../tags/tag454.xml"/><Relationship Id="rId67" Type="http://schemas.openxmlformats.org/officeDocument/2006/relationships/tags" Target="../tags/tag475.xml"/><Relationship Id="rId20" Type="http://schemas.openxmlformats.org/officeDocument/2006/relationships/tags" Target="../tags/tag428.xml"/><Relationship Id="rId41" Type="http://schemas.openxmlformats.org/officeDocument/2006/relationships/tags" Target="../tags/tag449.xml"/><Relationship Id="rId62" Type="http://schemas.openxmlformats.org/officeDocument/2006/relationships/tags" Target="../tags/tag470.xml"/><Relationship Id="rId83" Type="http://schemas.openxmlformats.org/officeDocument/2006/relationships/tags" Target="../tags/tag491.xml"/><Relationship Id="rId88" Type="http://schemas.openxmlformats.org/officeDocument/2006/relationships/tags" Target="../tags/tag496.xml"/><Relationship Id="rId11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532.xml"/><Relationship Id="rId21" Type="http://schemas.openxmlformats.org/officeDocument/2006/relationships/tags" Target="../tags/tag527.xml"/><Relationship Id="rId42" Type="http://schemas.openxmlformats.org/officeDocument/2006/relationships/tags" Target="../tags/tag548.xml"/><Relationship Id="rId47" Type="http://schemas.openxmlformats.org/officeDocument/2006/relationships/tags" Target="../tags/tag553.xml"/><Relationship Id="rId63" Type="http://schemas.openxmlformats.org/officeDocument/2006/relationships/tags" Target="../tags/tag569.xml"/><Relationship Id="rId68" Type="http://schemas.openxmlformats.org/officeDocument/2006/relationships/tags" Target="../tags/tag574.xml"/><Relationship Id="rId84" Type="http://schemas.openxmlformats.org/officeDocument/2006/relationships/tags" Target="../tags/tag590.xml"/><Relationship Id="rId89" Type="http://schemas.openxmlformats.org/officeDocument/2006/relationships/tags" Target="../tags/tag595.xml"/><Relationship Id="rId16" Type="http://schemas.openxmlformats.org/officeDocument/2006/relationships/tags" Target="../tags/tag522.xml"/><Relationship Id="rId11" Type="http://schemas.openxmlformats.org/officeDocument/2006/relationships/tags" Target="../tags/tag517.xml"/><Relationship Id="rId32" Type="http://schemas.openxmlformats.org/officeDocument/2006/relationships/tags" Target="../tags/tag538.xml"/><Relationship Id="rId37" Type="http://schemas.openxmlformats.org/officeDocument/2006/relationships/tags" Target="../tags/tag543.xml"/><Relationship Id="rId53" Type="http://schemas.openxmlformats.org/officeDocument/2006/relationships/tags" Target="../tags/tag559.xml"/><Relationship Id="rId58" Type="http://schemas.openxmlformats.org/officeDocument/2006/relationships/tags" Target="../tags/tag564.xml"/><Relationship Id="rId74" Type="http://schemas.openxmlformats.org/officeDocument/2006/relationships/tags" Target="../tags/tag580.xml"/><Relationship Id="rId79" Type="http://schemas.openxmlformats.org/officeDocument/2006/relationships/tags" Target="../tags/tag585.xml"/><Relationship Id="rId102" Type="http://schemas.openxmlformats.org/officeDocument/2006/relationships/image" Target="../media/image22.svg"/><Relationship Id="rId5" Type="http://schemas.openxmlformats.org/officeDocument/2006/relationships/tags" Target="../tags/tag511.xml"/><Relationship Id="rId90" Type="http://schemas.openxmlformats.org/officeDocument/2006/relationships/tags" Target="../tags/tag596.xml"/><Relationship Id="rId95" Type="http://schemas.openxmlformats.org/officeDocument/2006/relationships/image" Target="../media/image5.svg"/><Relationship Id="rId22" Type="http://schemas.openxmlformats.org/officeDocument/2006/relationships/tags" Target="../tags/tag528.xml"/><Relationship Id="rId27" Type="http://schemas.openxmlformats.org/officeDocument/2006/relationships/tags" Target="../tags/tag533.xml"/><Relationship Id="rId43" Type="http://schemas.openxmlformats.org/officeDocument/2006/relationships/tags" Target="../tags/tag549.xml"/><Relationship Id="rId48" Type="http://schemas.openxmlformats.org/officeDocument/2006/relationships/tags" Target="../tags/tag554.xml"/><Relationship Id="rId64" Type="http://schemas.openxmlformats.org/officeDocument/2006/relationships/tags" Target="../tags/tag570.xml"/><Relationship Id="rId69" Type="http://schemas.openxmlformats.org/officeDocument/2006/relationships/tags" Target="../tags/tag575.xml"/><Relationship Id="rId80" Type="http://schemas.openxmlformats.org/officeDocument/2006/relationships/tags" Target="../tags/tag586.xml"/><Relationship Id="rId85" Type="http://schemas.openxmlformats.org/officeDocument/2006/relationships/tags" Target="../tags/tag591.xml"/><Relationship Id="rId12" Type="http://schemas.openxmlformats.org/officeDocument/2006/relationships/tags" Target="../tags/tag518.xml"/><Relationship Id="rId17" Type="http://schemas.openxmlformats.org/officeDocument/2006/relationships/tags" Target="../tags/tag523.xml"/><Relationship Id="rId25" Type="http://schemas.openxmlformats.org/officeDocument/2006/relationships/tags" Target="../tags/tag531.xml"/><Relationship Id="rId33" Type="http://schemas.openxmlformats.org/officeDocument/2006/relationships/tags" Target="../tags/tag539.xml"/><Relationship Id="rId38" Type="http://schemas.openxmlformats.org/officeDocument/2006/relationships/tags" Target="../tags/tag544.xml"/><Relationship Id="rId46" Type="http://schemas.openxmlformats.org/officeDocument/2006/relationships/tags" Target="../tags/tag552.xml"/><Relationship Id="rId59" Type="http://schemas.openxmlformats.org/officeDocument/2006/relationships/tags" Target="../tags/tag565.xml"/><Relationship Id="rId67" Type="http://schemas.openxmlformats.org/officeDocument/2006/relationships/tags" Target="../tags/tag573.xml"/><Relationship Id="rId20" Type="http://schemas.openxmlformats.org/officeDocument/2006/relationships/tags" Target="../tags/tag526.xml"/><Relationship Id="rId41" Type="http://schemas.openxmlformats.org/officeDocument/2006/relationships/tags" Target="../tags/tag547.xml"/><Relationship Id="rId54" Type="http://schemas.openxmlformats.org/officeDocument/2006/relationships/tags" Target="../tags/tag560.xml"/><Relationship Id="rId62" Type="http://schemas.openxmlformats.org/officeDocument/2006/relationships/tags" Target="../tags/tag568.xml"/><Relationship Id="rId70" Type="http://schemas.openxmlformats.org/officeDocument/2006/relationships/tags" Target="../tags/tag576.xml"/><Relationship Id="rId75" Type="http://schemas.openxmlformats.org/officeDocument/2006/relationships/tags" Target="../tags/tag581.xml"/><Relationship Id="rId83" Type="http://schemas.openxmlformats.org/officeDocument/2006/relationships/tags" Target="../tags/tag589.xml"/><Relationship Id="rId88" Type="http://schemas.openxmlformats.org/officeDocument/2006/relationships/tags" Target="../tags/tag594.xml"/><Relationship Id="rId91" Type="http://schemas.openxmlformats.org/officeDocument/2006/relationships/tags" Target="../tags/tag597.xml"/><Relationship Id="rId96" Type="http://schemas.openxmlformats.org/officeDocument/2006/relationships/image" Target="../media/image6.png"/><Relationship Id="rId1" Type="http://schemas.openxmlformats.org/officeDocument/2006/relationships/tags" Target="../tags/tag507.xml"/><Relationship Id="rId6" Type="http://schemas.openxmlformats.org/officeDocument/2006/relationships/tags" Target="../tags/tag512.xml"/><Relationship Id="rId15" Type="http://schemas.openxmlformats.org/officeDocument/2006/relationships/tags" Target="../tags/tag521.xml"/><Relationship Id="rId23" Type="http://schemas.openxmlformats.org/officeDocument/2006/relationships/tags" Target="../tags/tag529.xml"/><Relationship Id="rId28" Type="http://schemas.openxmlformats.org/officeDocument/2006/relationships/tags" Target="../tags/tag534.xml"/><Relationship Id="rId36" Type="http://schemas.openxmlformats.org/officeDocument/2006/relationships/tags" Target="../tags/tag542.xml"/><Relationship Id="rId49" Type="http://schemas.openxmlformats.org/officeDocument/2006/relationships/tags" Target="../tags/tag555.xml"/><Relationship Id="rId57" Type="http://schemas.openxmlformats.org/officeDocument/2006/relationships/tags" Target="../tags/tag563.xml"/><Relationship Id="rId10" Type="http://schemas.openxmlformats.org/officeDocument/2006/relationships/tags" Target="../tags/tag516.xml"/><Relationship Id="rId31" Type="http://schemas.openxmlformats.org/officeDocument/2006/relationships/tags" Target="../tags/tag537.xml"/><Relationship Id="rId44" Type="http://schemas.openxmlformats.org/officeDocument/2006/relationships/tags" Target="../tags/tag550.xml"/><Relationship Id="rId52" Type="http://schemas.openxmlformats.org/officeDocument/2006/relationships/tags" Target="../tags/tag558.xml"/><Relationship Id="rId60" Type="http://schemas.openxmlformats.org/officeDocument/2006/relationships/tags" Target="../tags/tag566.xml"/><Relationship Id="rId65" Type="http://schemas.openxmlformats.org/officeDocument/2006/relationships/tags" Target="../tags/tag571.xml"/><Relationship Id="rId73" Type="http://schemas.openxmlformats.org/officeDocument/2006/relationships/tags" Target="../tags/tag579.xml"/><Relationship Id="rId78" Type="http://schemas.openxmlformats.org/officeDocument/2006/relationships/tags" Target="../tags/tag584.xml"/><Relationship Id="rId81" Type="http://schemas.openxmlformats.org/officeDocument/2006/relationships/tags" Target="../tags/tag587.xml"/><Relationship Id="rId86" Type="http://schemas.openxmlformats.org/officeDocument/2006/relationships/tags" Target="../tags/tag592.xml"/><Relationship Id="rId94" Type="http://schemas.openxmlformats.org/officeDocument/2006/relationships/image" Target="../media/image4.png"/><Relationship Id="rId99" Type="http://schemas.openxmlformats.org/officeDocument/2006/relationships/image" Target="../media/image14.png"/><Relationship Id="rId101" Type="http://schemas.openxmlformats.org/officeDocument/2006/relationships/image" Target="../media/image21.png"/><Relationship Id="rId4" Type="http://schemas.openxmlformats.org/officeDocument/2006/relationships/tags" Target="../tags/tag510.xml"/><Relationship Id="rId9" Type="http://schemas.openxmlformats.org/officeDocument/2006/relationships/tags" Target="../tags/tag515.xml"/><Relationship Id="rId13" Type="http://schemas.openxmlformats.org/officeDocument/2006/relationships/tags" Target="../tags/tag519.xml"/><Relationship Id="rId18" Type="http://schemas.openxmlformats.org/officeDocument/2006/relationships/tags" Target="../tags/tag524.xml"/><Relationship Id="rId39" Type="http://schemas.openxmlformats.org/officeDocument/2006/relationships/tags" Target="../tags/tag545.xml"/><Relationship Id="rId34" Type="http://schemas.openxmlformats.org/officeDocument/2006/relationships/tags" Target="../tags/tag540.xml"/><Relationship Id="rId50" Type="http://schemas.openxmlformats.org/officeDocument/2006/relationships/tags" Target="../tags/tag556.xml"/><Relationship Id="rId55" Type="http://schemas.openxmlformats.org/officeDocument/2006/relationships/tags" Target="../tags/tag561.xml"/><Relationship Id="rId76" Type="http://schemas.openxmlformats.org/officeDocument/2006/relationships/tags" Target="../tags/tag582.xml"/><Relationship Id="rId97" Type="http://schemas.microsoft.com/office/2007/relationships/hdphoto" Target="../media/hdphoto1.wdp"/><Relationship Id="rId7" Type="http://schemas.openxmlformats.org/officeDocument/2006/relationships/tags" Target="../tags/tag513.xml"/><Relationship Id="rId71" Type="http://schemas.openxmlformats.org/officeDocument/2006/relationships/tags" Target="../tags/tag577.xml"/><Relationship Id="rId92" Type="http://schemas.openxmlformats.org/officeDocument/2006/relationships/slideLayout" Target="../slideLayouts/slideLayout3.xml"/><Relationship Id="rId2" Type="http://schemas.openxmlformats.org/officeDocument/2006/relationships/tags" Target="../tags/tag508.xml"/><Relationship Id="rId29" Type="http://schemas.openxmlformats.org/officeDocument/2006/relationships/tags" Target="../tags/tag535.xml"/><Relationship Id="rId24" Type="http://schemas.openxmlformats.org/officeDocument/2006/relationships/tags" Target="../tags/tag530.xml"/><Relationship Id="rId40" Type="http://schemas.openxmlformats.org/officeDocument/2006/relationships/tags" Target="../tags/tag546.xml"/><Relationship Id="rId45" Type="http://schemas.openxmlformats.org/officeDocument/2006/relationships/tags" Target="../tags/tag551.xml"/><Relationship Id="rId66" Type="http://schemas.openxmlformats.org/officeDocument/2006/relationships/tags" Target="../tags/tag572.xml"/><Relationship Id="rId87" Type="http://schemas.openxmlformats.org/officeDocument/2006/relationships/tags" Target="../tags/tag593.xml"/><Relationship Id="rId61" Type="http://schemas.openxmlformats.org/officeDocument/2006/relationships/tags" Target="../tags/tag567.xml"/><Relationship Id="rId82" Type="http://schemas.openxmlformats.org/officeDocument/2006/relationships/tags" Target="../tags/tag588.xml"/><Relationship Id="rId19" Type="http://schemas.openxmlformats.org/officeDocument/2006/relationships/tags" Target="../tags/tag525.xml"/><Relationship Id="rId14" Type="http://schemas.openxmlformats.org/officeDocument/2006/relationships/tags" Target="../tags/tag520.xml"/><Relationship Id="rId30" Type="http://schemas.openxmlformats.org/officeDocument/2006/relationships/tags" Target="../tags/tag536.xml"/><Relationship Id="rId35" Type="http://schemas.openxmlformats.org/officeDocument/2006/relationships/tags" Target="../tags/tag541.xml"/><Relationship Id="rId56" Type="http://schemas.openxmlformats.org/officeDocument/2006/relationships/tags" Target="../tags/tag562.xml"/><Relationship Id="rId77" Type="http://schemas.openxmlformats.org/officeDocument/2006/relationships/tags" Target="../tags/tag583.xml"/><Relationship Id="rId100" Type="http://schemas.openxmlformats.org/officeDocument/2006/relationships/image" Target="../media/image15.svg"/><Relationship Id="rId8" Type="http://schemas.openxmlformats.org/officeDocument/2006/relationships/tags" Target="../tags/tag514.xml"/><Relationship Id="rId51" Type="http://schemas.openxmlformats.org/officeDocument/2006/relationships/tags" Target="../tags/tag557.xml"/><Relationship Id="rId72" Type="http://schemas.openxmlformats.org/officeDocument/2006/relationships/tags" Target="../tags/tag578.xml"/><Relationship Id="rId93" Type="http://schemas.openxmlformats.org/officeDocument/2006/relationships/notesSlide" Target="../notesSlides/notesSlide13.xml"/><Relationship Id="rId98" Type="http://schemas.openxmlformats.org/officeDocument/2006/relationships/image" Target="../media/image17.tiff"/><Relationship Id="rId3" Type="http://schemas.openxmlformats.org/officeDocument/2006/relationships/tags" Target="../tags/tag509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tags" Target="../tags/tag623.xml"/><Relationship Id="rId21" Type="http://schemas.openxmlformats.org/officeDocument/2006/relationships/tags" Target="../tags/tag618.xml"/><Relationship Id="rId42" Type="http://schemas.openxmlformats.org/officeDocument/2006/relationships/tags" Target="../tags/tag639.xml"/><Relationship Id="rId47" Type="http://schemas.openxmlformats.org/officeDocument/2006/relationships/tags" Target="../tags/tag644.xml"/><Relationship Id="rId63" Type="http://schemas.openxmlformats.org/officeDocument/2006/relationships/tags" Target="../tags/tag660.xml"/><Relationship Id="rId68" Type="http://schemas.openxmlformats.org/officeDocument/2006/relationships/tags" Target="../tags/tag665.xml"/><Relationship Id="rId84" Type="http://schemas.openxmlformats.org/officeDocument/2006/relationships/tags" Target="../tags/tag681.xml"/><Relationship Id="rId89" Type="http://schemas.openxmlformats.org/officeDocument/2006/relationships/tags" Target="../tags/tag686.xml"/><Relationship Id="rId16" Type="http://schemas.openxmlformats.org/officeDocument/2006/relationships/tags" Target="../tags/tag613.xml"/><Relationship Id="rId11" Type="http://schemas.openxmlformats.org/officeDocument/2006/relationships/tags" Target="../tags/tag608.xml"/><Relationship Id="rId32" Type="http://schemas.openxmlformats.org/officeDocument/2006/relationships/tags" Target="../tags/tag629.xml"/><Relationship Id="rId37" Type="http://schemas.openxmlformats.org/officeDocument/2006/relationships/tags" Target="../tags/tag634.xml"/><Relationship Id="rId53" Type="http://schemas.openxmlformats.org/officeDocument/2006/relationships/tags" Target="../tags/tag650.xml"/><Relationship Id="rId58" Type="http://schemas.openxmlformats.org/officeDocument/2006/relationships/tags" Target="../tags/tag655.xml"/><Relationship Id="rId74" Type="http://schemas.openxmlformats.org/officeDocument/2006/relationships/tags" Target="../tags/tag671.xml"/><Relationship Id="rId79" Type="http://schemas.openxmlformats.org/officeDocument/2006/relationships/tags" Target="../tags/tag676.xml"/><Relationship Id="rId102" Type="http://schemas.openxmlformats.org/officeDocument/2006/relationships/image" Target="../media/image15.svg"/><Relationship Id="rId5" Type="http://schemas.openxmlformats.org/officeDocument/2006/relationships/tags" Target="../tags/tag602.xml"/><Relationship Id="rId90" Type="http://schemas.openxmlformats.org/officeDocument/2006/relationships/tags" Target="../tags/tag687.xml"/><Relationship Id="rId95" Type="http://schemas.openxmlformats.org/officeDocument/2006/relationships/notesSlide" Target="../notesSlides/notesSlide14.xml"/><Relationship Id="rId22" Type="http://schemas.openxmlformats.org/officeDocument/2006/relationships/tags" Target="../tags/tag619.xml"/><Relationship Id="rId27" Type="http://schemas.openxmlformats.org/officeDocument/2006/relationships/tags" Target="../tags/tag624.xml"/><Relationship Id="rId43" Type="http://schemas.openxmlformats.org/officeDocument/2006/relationships/tags" Target="../tags/tag640.xml"/><Relationship Id="rId48" Type="http://schemas.openxmlformats.org/officeDocument/2006/relationships/tags" Target="../tags/tag645.xml"/><Relationship Id="rId64" Type="http://schemas.openxmlformats.org/officeDocument/2006/relationships/tags" Target="../tags/tag661.xml"/><Relationship Id="rId69" Type="http://schemas.openxmlformats.org/officeDocument/2006/relationships/tags" Target="../tags/tag666.xml"/><Relationship Id="rId80" Type="http://schemas.openxmlformats.org/officeDocument/2006/relationships/tags" Target="../tags/tag677.xml"/><Relationship Id="rId85" Type="http://schemas.openxmlformats.org/officeDocument/2006/relationships/tags" Target="../tags/tag682.xml"/><Relationship Id="rId12" Type="http://schemas.openxmlformats.org/officeDocument/2006/relationships/tags" Target="../tags/tag609.xml"/><Relationship Id="rId17" Type="http://schemas.openxmlformats.org/officeDocument/2006/relationships/tags" Target="../tags/tag614.xml"/><Relationship Id="rId25" Type="http://schemas.openxmlformats.org/officeDocument/2006/relationships/tags" Target="../tags/tag622.xml"/><Relationship Id="rId33" Type="http://schemas.openxmlformats.org/officeDocument/2006/relationships/tags" Target="../tags/tag630.xml"/><Relationship Id="rId38" Type="http://schemas.openxmlformats.org/officeDocument/2006/relationships/tags" Target="../tags/tag635.xml"/><Relationship Id="rId46" Type="http://schemas.openxmlformats.org/officeDocument/2006/relationships/tags" Target="../tags/tag643.xml"/><Relationship Id="rId59" Type="http://schemas.openxmlformats.org/officeDocument/2006/relationships/tags" Target="../tags/tag656.xml"/><Relationship Id="rId67" Type="http://schemas.openxmlformats.org/officeDocument/2006/relationships/tags" Target="../tags/tag664.xml"/><Relationship Id="rId103" Type="http://schemas.openxmlformats.org/officeDocument/2006/relationships/image" Target="../media/image21.png"/><Relationship Id="rId20" Type="http://schemas.openxmlformats.org/officeDocument/2006/relationships/tags" Target="../tags/tag617.xml"/><Relationship Id="rId41" Type="http://schemas.openxmlformats.org/officeDocument/2006/relationships/tags" Target="../tags/tag638.xml"/><Relationship Id="rId54" Type="http://schemas.openxmlformats.org/officeDocument/2006/relationships/tags" Target="../tags/tag651.xml"/><Relationship Id="rId62" Type="http://schemas.openxmlformats.org/officeDocument/2006/relationships/tags" Target="../tags/tag659.xml"/><Relationship Id="rId70" Type="http://schemas.openxmlformats.org/officeDocument/2006/relationships/tags" Target="../tags/tag667.xml"/><Relationship Id="rId75" Type="http://schemas.openxmlformats.org/officeDocument/2006/relationships/tags" Target="../tags/tag672.xml"/><Relationship Id="rId83" Type="http://schemas.openxmlformats.org/officeDocument/2006/relationships/tags" Target="../tags/tag680.xml"/><Relationship Id="rId88" Type="http://schemas.openxmlformats.org/officeDocument/2006/relationships/tags" Target="../tags/tag685.xml"/><Relationship Id="rId91" Type="http://schemas.openxmlformats.org/officeDocument/2006/relationships/tags" Target="../tags/tag688.xml"/><Relationship Id="rId96" Type="http://schemas.openxmlformats.org/officeDocument/2006/relationships/image" Target="../media/image4.png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15" Type="http://schemas.openxmlformats.org/officeDocument/2006/relationships/tags" Target="../tags/tag612.xml"/><Relationship Id="rId23" Type="http://schemas.openxmlformats.org/officeDocument/2006/relationships/tags" Target="../tags/tag620.xml"/><Relationship Id="rId28" Type="http://schemas.openxmlformats.org/officeDocument/2006/relationships/tags" Target="../tags/tag625.xml"/><Relationship Id="rId36" Type="http://schemas.openxmlformats.org/officeDocument/2006/relationships/tags" Target="../tags/tag633.xml"/><Relationship Id="rId49" Type="http://schemas.openxmlformats.org/officeDocument/2006/relationships/tags" Target="../tags/tag646.xml"/><Relationship Id="rId57" Type="http://schemas.openxmlformats.org/officeDocument/2006/relationships/tags" Target="../tags/tag654.xml"/><Relationship Id="rId10" Type="http://schemas.openxmlformats.org/officeDocument/2006/relationships/tags" Target="../tags/tag607.xml"/><Relationship Id="rId31" Type="http://schemas.openxmlformats.org/officeDocument/2006/relationships/tags" Target="../tags/tag628.xml"/><Relationship Id="rId44" Type="http://schemas.openxmlformats.org/officeDocument/2006/relationships/tags" Target="../tags/tag641.xml"/><Relationship Id="rId52" Type="http://schemas.openxmlformats.org/officeDocument/2006/relationships/tags" Target="../tags/tag649.xml"/><Relationship Id="rId60" Type="http://schemas.openxmlformats.org/officeDocument/2006/relationships/tags" Target="../tags/tag657.xml"/><Relationship Id="rId65" Type="http://schemas.openxmlformats.org/officeDocument/2006/relationships/tags" Target="../tags/tag662.xml"/><Relationship Id="rId73" Type="http://schemas.openxmlformats.org/officeDocument/2006/relationships/tags" Target="../tags/tag670.xml"/><Relationship Id="rId78" Type="http://schemas.openxmlformats.org/officeDocument/2006/relationships/tags" Target="../tags/tag675.xml"/><Relationship Id="rId81" Type="http://schemas.openxmlformats.org/officeDocument/2006/relationships/tags" Target="../tags/tag678.xml"/><Relationship Id="rId86" Type="http://schemas.openxmlformats.org/officeDocument/2006/relationships/tags" Target="../tags/tag683.xml"/><Relationship Id="rId94" Type="http://schemas.openxmlformats.org/officeDocument/2006/relationships/slideLayout" Target="../slideLayouts/slideLayout3.xml"/><Relationship Id="rId99" Type="http://schemas.microsoft.com/office/2007/relationships/hdphoto" Target="../media/hdphoto1.wdp"/><Relationship Id="rId101" Type="http://schemas.openxmlformats.org/officeDocument/2006/relationships/image" Target="../media/image14.png"/><Relationship Id="rId4" Type="http://schemas.openxmlformats.org/officeDocument/2006/relationships/tags" Target="../tags/tag601.xml"/><Relationship Id="rId9" Type="http://schemas.openxmlformats.org/officeDocument/2006/relationships/tags" Target="../tags/tag606.xml"/><Relationship Id="rId13" Type="http://schemas.openxmlformats.org/officeDocument/2006/relationships/tags" Target="../tags/tag610.xml"/><Relationship Id="rId18" Type="http://schemas.openxmlformats.org/officeDocument/2006/relationships/tags" Target="../tags/tag615.xml"/><Relationship Id="rId39" Type="http://schemas.openxmlformats.org/officeDocument/2006/relationships/tags" Target="../tags/tag636.xml"/><Relationship Id="rId34" Type="http://schemas.openxmlformats.org/officeDocument/2006/relationships/tags" Target="../tags/tag631.xml"/><Relationship Id="rId50" Type="http://schemas.openxmlformats.org/officeDocument/2006/relationships/tags" Target="../tags/tag647.xml"/><Relationship Id="rId55" Type="http://schemas.openxmlformats.org/officeDocument/2006/relationships/tags" Target="../tags/tag652.xml"/><Relationship Id="rId76" Type="http://schemas.openxmlformats.org/officeDocument/2006/relationships/tags" Target="../tags/tag673.xml"/><Relationship Id="rId97" Type="http://schemas.openxmlformats.org/officeDocument/2006/relationships/image" Target="../media/image5.svg"/><Relationship Id="rId104" Type="http://schemas.openxmlformats.org/officeDocument/2006/relationships/image" Target="../media/image22.svg"/><Relationship Id="rId7" Type="http://schemas.openxmlformats.org/officeDocument/2006/relationships/tags" Target="../tags/tag604.xml"/><Relationship Id="rId71" Type="http://schemas.openxmlformats.org/officeDocument/2006/relationships/tags" Target="../tags/tag668.xml"/><Relationship Id="rId92" Type="http://schemas.openxmlformats.org/officeDocument/2006/relationships/tags" Target="../tags/tag689.xml"/><Relationship Id="rId2" Type="http://schemas.openxmlformats.org/officeDocument/2006/relationships/tags" Target="../tags/tag599.xml"/><Relationship Id="rId29" Type="http://schemas.openxmlformats.org/officeDocument/2006/relationships/tags" Target="../tags/tag626.xml"/><Relationship Id="rId24" Type="http://schemas.openxmlformats.org/officeDocument/2006/relationships/tags" Target="../tags/tag621.xml"/><Relationship Id="rId40" Type="http://schemas.openxmlformats.org/officeDocument/2006/relationships/tags" Target="../tags/tag637.xml"/><Relationship Id="rId45" Type="http://schemas.openxmlformats.org/officeDocument/2006/relationships/tags" Target="../tags/tag642.xml"/><Relationship Id="rId66" Type="http://schemas.openxmlformats.org/officeDocument/2006/relationships/tags" Target="../tags/tag663.xml"/><Relationship Id="rId87" Type="http://schemas.openxmlformats.org/officeDocument/2006/relationships/tags" Target="../tags/tag684.xml"/><Relationship Id="rId61" Type="http://schemas.openxmlformats.org/officeDocument/2006/relationships/tags" Target="../tags/tag658.xml"/><Relationship Id="rId82" Type="http://schemas.openxmlformats.org/officeDocument/2006/relationships/tags" Target="../tags/tag679.xml"/><Relationship Id="rId19" Type="http://schemas.openxmlformats.org/officeDocument/2006/relationships/tags" Target="../tags/tag616.xml"/><Relationship Id="rId14" Type="http://schemas.openxmlformats.org/officeDocument/2006/relationships/tags" Target="../tags/tag611.xml"/><Relationship Id="rId30" Type="http://schemas.openxmlformats.org/officeDocument/2006/relationships/tags" Target="../tags/tag627.xml"/><Relationship Id="rId35" Type="http://schemas.openxmlformats.org/officeDocument/2006/relationships/tags" Target="../tags/tag632.xml"/><Relationship Id="rId56" Type="http://schemas.openxmlformats.org/officeDocument/2006/relationships/tags" Target="../tags/tag653.xml"/><Relationship Id="rId77" Type="http://schemas.openxmlformats.org/officeDocument/2006/relationships/tags" Target="../tags/tag674.xml"/><Relationship Id="rId100" Type="http://schemas.openxmlformats.org/officeDocument/2006/relationships/image" Target="../media/image17.tiff"/><Relationship Id="rId8" Type="http://schemas.openxmlformats.org/officeDocument/2006/relationships/tags" Target="../tags/tag605.xml"/><Relationship Id="rId51" Type="http://schemas.openxmlformats.org/officeDocument/2006/relationships/tags" Target="../tags/tag648.xml"/><Relationship Id="rId72" Type="http://schemas.openxmlformats.org/officeDocument/2006/relationships/tags" Target="../tags/tag669.xml"/><Relationship Id="rId93" Type="http://schemas.openxmlformats.org/officeDocument/2006/relationships/tags" Target="../tags/tag690.xml"/><Relationship Id="rId98" Type="http://schemas.openxmlformats.org/officeDocument/2006/relationships/image" Target="../media/image6.png"/><Relationship Id="rId3" Type="http://schemas.openxmlformats.org/officeDocument/2006/relationships/tags" Target="../tags/tag600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tags" Target="../tags/tag716.xml"/><Relationship Id="rId21" Type="http://schemas.openxmlformats.org/officeDocument/2006/relationships/tags" Target="../tags/tag711.xml"/><Relationship Id="rId42" Type="http://schemas.openxmlformats.org/officeDocument/2006/relationships/tags" Target="../tags/tag732.xml"/><Relationship Id="rId47" Type="http://schemas.openxmlformats.org/officeDocument/2006/relationships/tags" Target="../tags/tag737.xml"/><Relationship Id="rId63" Type="http://schemas.openxmlformats.org/officeDocument/2006/relationships/tags" Target="../tags/tag753.xml"/><Relationship Id="rId68" Type="http://schemas.openxmlformats.org/officeDocument/2006/relationships/tags" Target="../tags/tag758.xml"/><Relationship Id="rId84" Type="http://schemas.openxmlformats.org/officeDocument/2006/relationships/tags" Target="../tags/tag774.xml"/><Relationship Id="rId89" Type="http://schemas.openxmlformats.org/officeDocument/2006/relationships/tags" Target="../tags/tag779.xml"/><Relationship Id="rId16" Type="http://schemas.openxmlformats.org/officeDocument/2006/relationships/tags" Target="../tags/tag706.xml"/><Relationship Id="rId11" Type="http://schemas.openxmlformats.org/officeDocument/2006/relationships/tags" Target="../tags/tag701.xml"/><Relationship Id="rId32" Type="http://schemas.openxmlformats.org/officeDocument/2006/relationships/tags" Target="../tags/tag722.xml"/><Relationship Id="rId37" Type="http://schemas.openxmlformats.org/officeDocument/2006/relationships/tags" Target="../tags/tag727.xml"/><Relationship Id="rId53" Type="http://schemas.openxmlformats.org/officeDocument/2006/relationships/tags" Target="../tags/tag743.xml"/><Relationship Id="rId58" Type="http://schemas.openxmlformats.org/officeDocument/2006/relationships/tags" Target="../tags/tag748.xml"/><Relationship Id="rId74" Type="http://schemas.openxmlformats.org/officeDocument/2006/relationships/tags" Target="../tags/tag764.xml"/><Relationship Id="rId79" Type="http://schemas.openxmlformats.org/officeDocument/2006/relationships/tags" Target="../tags/tag769.xml"/><Relationship Id="rId5" Type="http://schemas.openxmlformats.org/officeDocument/2006/relationships/tags" Target="../tags/tag695.xml"/><Relationship Id="rId90" Type="http://schemas.openxmlformats.org/officeDocument/2006/relationships/tags" Target="../tags/tag780.xml"/><Relationship Id="rId95" Type="http://schemas.openxmlformats.org/officeDocument/2006/relationships/image" Target="../media/image6.png"/><Relationship Id="rId22" Type="http://schemas.openxmlformats.org/officeDocument/2006/relationships/tags" Target="../tags/tag712.xml"/><Relationship Id="rId27" Type="http://schemas.openxmlformats.org/officeDocument/2006/relationships/tags" Target="../tags/tag717.xml"/><Relationship Id="rId43" Type="http://schemas.openxmlformats.org/officeDocument/2006/relationships/tags" Target="../tags/tag733.xml"/><Relationship Id="rId48" Type="http://schemas.openxmlformats.org/officeDocument/2006/relationships/tags" Target="../tags/tag738.xml"/><Relationship Id="rId64" Type="http://schemas.openxmlformats.org/officeDocument/2006/relationships/tags" Target="../tags/tag754.xml"/><Relationship Id="rId69" Type="http://schemas.openxmlformats.org/officeDocument/2006/relationships/tags" Target="../tags/tag759.xml"/><Relationship Id="rId80" Type="http://schemas.openxmlformats.org/officeDocument/2006/relationships/tags" Target="../tags/tag770.xml"/><Relationship Id="rId85" Type="http://schemas.openxmlformats.org/officeDocument/2006/relationships/tags" Target="../tags/tag775.xml"/><Relationship Id="rId12" Type="http://schemas.openxmlformats.org/officeDocument/2006/relationships/tags" Target="../tags/tag702.xml"/><Relationship Id="rId17" Type="http://schemas.openxmlformats.org/officeDocument/2006/relationships/tags" Target="../tags/tag707.xml"/><Relationship Id="rId25" Type="http://schemas.openxmlformats.org/officeDocument/2006/relationships/tags" Target="../tags/tag715.xml"/><Relationship Id="rId33" Type="http://schemas.openxmlformats.org/officeDocument/2006/relationships/tags" Target="../tags/tag723.xml"/><Relationship Id="rId38" Type="http://schemas.openxmlformats.org/officeDocument/2006/relationships/tags" Target="../tags/tag728.xml"/><Relationship Id="rId46" Type="http://schemas.openxmlformats.org/officeDocument/2006/relationships/tags" Target="../tags/tag736.xml"/><Relationship Id="rId59" Type="http://schemas.openxmlformats.org/officeDocument/2006/relationships/tags" Target="../tags/tag749.xml"/><Relationship Id="rId67" Type="http://schemas.openxmlformats.org/officeDocument/2006/relationships/tags" Target="../tags/tag757.xml"/><Relationship Id="rId20" Type="http://schemas.openxmlformats.org/officeDocument/2006/relationships/tags" Target="../tags/tag710.xml"/><Relationship Id="rId41" Type="http://schemas.openxmlformats.org/officeDocument/2006/relationships/tags" Target="../tags/tag731.xml"/><Relationship Id="rId54" Type="http://schemas.openxmlformats.org/officeDocument/2006/relationships/tags" Target="../tags/tag744.xml"/><Relationship Id="rId62" Type="http://schemas.openxmlformats.org/officeDocument/2006/relationships/tags" Target="../tags/tag752.xml"/><Relationship Id="rId70" Type="http://schemas.openxmlformats.org/officeDocument/2006/relationships/tags" Target="../tags/tag760.xml"/><Relationship Id="rId75" Type="http://schemas.openxmlformats.org/officeDocument/2006/relationships/tags" Target="../tags/tag765.xml"/><Relationship Id="rId83" Type="http://schemas.openxmlformats.org/officeDocument/2006/relationships/tags" Target="../tags/tag773.xml"/><Relationship Id="rId88" Type="http://schemas.openxmlformats.org/officeDocument/2006/relationships/tags" Target="../tags/tag778.xml"/><Relationship Id="rId91" Type="http://schemas.openxmlformats.org/officeDocument/2006/relationships/slideLayout" Target="../slideLayouts/slideLayout3.xml"/><Relationship Id="rId96" Type="http://schemas.microsoft.com/office/2007/relationships/hdphoto" Target="../media/hdphoto1.wdp"/><Relationship Id="rId1" Type="http://schemas.openxmlformats.org/officeDocument/2006/relationships/tags" Target="../tags/tag691.xml"/><Relationship Id="rId6" Type="http://schemas.openxmlformats.org/officeDocument/2006/relationships/tags" Target="../tags/tag696.xml"/><Relationship Id="rId15" Type="http://schemas.openxmlformats.org/officeDocument/2006/relationships/tags" Target="../tags/tag705.xml"/><Relationship Id="rId23" Type="http://schemas.openxmlformats.org/officeDocument/2006/relationships/tags" Target="../tags/tag713.xml"/><Relationship Id="rId28" Type="http://schemas.openxmlformats.org/officeDocument/2006/relationships/tags" Target="../tags/tag718.xml"/><Relationship Id="rId36" Type="http://schemas.openxmlformats.org/officeDocument/2006/relationships/tags" Target="../tags/tag726.xml"/><Relationship Id="rId49" Type="http://schemas.openxmlformats.org/officeDocument/2006/relationships/tags" Target="../tags/tag739.xml"/><Relationship Id="rId57" Type="http://schemas.openxmlformats.org/officeDocument/2006/relationships/tags" Target="../tags/tag747.xml"/><Relationship Id="rId10" Type="http://schemas.openxmlformats.org/officeDocument/2006/relationships/tags" Target="../tags/tag700.xml"/><Relationship Id="rId31" Type="http://schemas.openxmlformats.org/officeDocument/2006/relationships/tags" Target="../tags/tag721.xml"/><Relationship Id="rId44" Type="http://schemas.openxmlformats.org/officeDocument/2006/relationships/tags" Target="../tags/tag734.xml"/><Relationship Id="rId52" Type="http://schemas.openxmlformats.org/officeDocument/2006/relationships/tags" Target="../tags/tag742.xml"/><Relationship Id="rId60" Type="http://schemas.openxmlformats.org/officeDocument/2006/relationships/tags" Target="../tags/tag750.xml"/><Relationship Id="rId65" Type="http://schemas.openxmlformats.org/officeDocument/2006/relationships/tags" Target="../tags/tag755.xml"/><Relationship Id="rId73" Type="http://schemas.openxmlformats.org/officeDocument/2006/relationships/tags" Target="../tags/tag763.xml"/><Relationship Id="rId78" Type="http://schemas.openxmlformats.org/officeDocument/2006/relationships/tags" Target="../tags/tag768.xml"/><Relationship Id="rId81" Type="http://schemas.openxmlformats.org/officeDocument/2006/relationships/tags" Target="../tags/tag771.xml"/><Relationship Id="rId86" Type="http://schemas.openxmlformats.org/officeDocument/2006/relationships/tags" Target="../tags/tag776.xml"/><Relationship Id="rId94" Type="http://schemas.openxmlformats.org/officeDocument/2006/relationships/image" Target="../media/image5.svg"/><Relationship Id="rId99" Type="http://schemas.openxmlformats.org/officeDocument/2006/relationships/image" Target="../media/image15.svg"/><Relationship Id="rId101" Type="http://schemas.openxmlformats.org/officeDocument/2006/relationships/image" Target="../media/image22.svg"/><Relationship Id="rId4" Type="http://schemas.openxmlformats.org/officeDocument/2006/relationships/tags" Target="../tags/tag694.xml"/><Relationship Id="rId9" Type="http://schemas.openxmlformats.org/officeDocument/2006/relationships/tags" Target="../tags/tag699.xml"/><Relationship Id="rId13" Type="http://schemas.openxmlformats.org/officeDocument/2006/relationships/tags" Target="../tags/tag703.xml"/><Relationship Id="rId18" Type="http://schemas.openxmlformats.org/officeDocument/2006/relationships/tags" Target="../tags/tag708.xml"/><Relationship Id="rId39" Type="http://schemas.openxmlformats.org/officeDocument/2006/relationships/tags" Target="../tags/tag729.xml"/><Relationship Id="rId34" Type="http://schemas.openxmlformats.org/officeDocument/2006/relationships/tags" Target="../tags/tag724.xml"/><Relationship Id="rId50" Type="http://schemas.openxmlformats.org/officeDocument/2006/relationships/tags" Target="../tags/tag740.xml"/><Relationship Id="rId55" Type="http://schemas.openxmlformats.org/officeDocument/2006/relationships/tags" Target="../tags/tag745.xml"/><Relationship Id="rId76" Type="http://schemas.openxmlformats.org/officeDocument/2006/relationships/tags" Target="../tags/tag766.xml"/><Relationship Id="rId97" Type="http://schemas.openxmlformats.org/officeDocument/2006/relationships/image" Target="../media/image17.tiff"/><Relationship Id="rId7" Type="http://schemas.openxmlformats.org/officeDocument/2006/relationships/tags" Target="../tags/tag697.xml"/><Relationship Id="rId71" Type="http://schemas.openxmlformats.org/officeDocument/2006/relationships/tags" Target="../tags/tag761.xml"/><Relationship Id="rId92" Type="http://schemas.openxmlformats.org/officeDocument/2006/relationships/notesSlide" Target="../notesSlides/notesSlide15.xml"/><Relationship Id="rId2" Type="http://schemas.openxmlformats.org/officeDocument/2006/relationships/tags" Target="../tags/tag692.xml"/><Relationship Id="rId29" Type="http://schemas.openxmlformats.org/officeDocument/2006/relationships/tags" Target="../tags/tag719.xml"/><Relationship Id="rId24" Type="http://schemas.openxmlformats.org/officeDocument/2006/relationships/tags" Target="../tags/tag714.xml"/><Relationship Id="rId40" Type="http://schemas.openxmlformats.org/officeDocument/2006/relationships/tags" Target="../tags/tag730.xml"/><Relationship Id="rId45" Type="http://schemas.openxmlformats.org/officeDocument/2006/relationships/tags" Target="../tags/tag735.xml"/><Relationship Id="rId66" Type="http://schemas.openxmlformats.org/officeDocument/2006/relationships/tags" Target="../tags/tag756.xml"/><Relationship Id="rId87" Type="http://schemas.openxmlformats.org/officeDocument/2006/relationships/tags" Target="../tags/tag777.xml"/><Relationship Id="rId61" Type="http://schemas.openxmlformats.org/officeDocument/2006/relationships/tags" Target="../tags/tag751.xml"/><Relationship Id="rId82" Type="http://schemas.openxmlformats.org/officeDocument/2006/relationships/tags" Target="../tags/tag772.xml"/><Relationship Id="rId19" Type="http://schemas.openxmlformats.org/officeDocument/2006/relationships/tags" Target="../tags/tag709.xml"/><Relationship Id="rId14" Type="http://schemas.openxmlformats.org/officeDocument/2006/relationships/tags" Target="../tags/tag704.xml"/><Relationship Id="rId30" Type="http://schemas.openxmlformats.org/officeDocument/2006/relationships/tags" Target="../tags/tag720.xml"/><Relationship Id="rId35" Type="http://schemas.openxmlformats.org/officeDocument/2006/relationships/tags" Target="../tags/tag725.xml"/><Relationship Id="rId56" Type="http://schemas.openxmlformats.org/officeDocument/2006/relationships/tags" Target="../tags/tag746.xml"/><Relationship Id="rId77" Type="http://schemas.openxmlformats.org/officeDocument/2006/relationships/tags" Target="../tags/tag767.xml"/><Relationship Id="rId100" Type="http://schemas.openxmlformats.org/officeDocument/2006/relationships/image" Target="../media/image21.png"/><Relationship Id="rId8" Type="http://schemas.openxmlformats.org/officeDocument/2006/relationships/tags" Target="../tags/tag698.xml"/><Relationship Id="rId51" Type="http://schemas.openxmlformats.org/officeDocument/2006/relationships/tags" Target="../tags/tag741.xml"/><Relationship Id="rId72" Type="http://schemas.openxmlformats.org/officeDocument/2006/relationships/tags" Target="../tags/tag762.xml"/><Relationship Id="rId93" Type="http://schemas.openxmlformats.org/officeDocument/2006/relationships/image" Target="../media/image4.png"/><Relationship Id="rId98" Type="http://schemas.openxmlformats.org/officeDocument/2006/relationships/image" Target="../media/image14.png"/><Relationship Id="rId3" Type="http://schemas.openxmlformats.org/officeDocument/2006/relationships/tags" Target="../tags/tag69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34" Type="http://schemas.openxmlformats.org/officeDocument/2006/relationships/image" Target="../media/image4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notesSlide" Target="../notesSlides/notesSlide2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tags" Target="../tags/tag33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slideLayout" Target="../slideLayouts/slideLayout3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image" Target="../media/image5.svg"/><Relationship Id="rId8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61.xml"/><Relationship Id="rId21" Type="http://schemas.openxmlformats.org/officeDocument/2006/relationships/tags" Target="../tags/tag56.xml"/><Relationship Id="rId42" Type="http://schemas.openxmlformats.org/officeDocument/2006/relationships/tags" Target="../tags/tag77.xml"/><Relationship Id="rId47" Type="http://schemas.openxmlformats.org/officeDocument/2006/relationships/tags" Target="../tags/tag82.xml"/><Relationship Id="rId63" Type="http://schemas.openxmlformats.org/officeDocument/2006/relationships/tags" Target="../tags/tag98.xml"/><Relationship Id="rId68" Type="http://schemas.openxmlformats.org/officeDocument/2006/relationships/tags" Target="../tags/tag103.xml"/><Relationship Id="rId84" Type="http://schemas.openxmlformats.org/officeDocument/2006/relationships/slideLayout" Target="../slideLayouts/slideLayout3.xml"/><Relationship Id="rId89" Type="http://schemas.microsoft.com/office/2007/relationships/hdphoto" Target="../media/hdphoto1.wdp"/><Relationship Id="rId16" Type="http://schemas.openxmlformats.org/officeDocument/2006/relationships/tags" Target="../tags/tag51.xml"/><Relationship Id="rId11" Type="http://schemas.openxmlformats.org/officeDocument/2006/relationships/tags" Target="../tags/tag46.xml"/><Relationship Id="rId32" Type="http://schemas.openxmlformats.org/officeDocument/2006/relationships/tags" Target="../tags/tag67.xml"/><Relationship Id="rId37" Type="http://schemas.openxmlformats.org/officeDocument/2006/relationships/tags" Target="../tags/tag72.xml"/><Relationship Id="rId53" Type="http://schemas.openxmlformats.org/officeDocument/2006/relationships/tags" Target="../tags/tag88.xml"/><Relationship Id="rId58" Type="http://schemas.openxmlformats.org/officeDocument/2006/relationships/tags" Target="../tags/tag93.xml"/><Relationship Id="rId74" Type="http://schemas.openxmlformats.org/officeDocument/2006/relationships/tags" Target="../tags/tag109.xml"/><Relationship Id="rId79" Type="http://schemas.openxmlformats.org/officeDocument/2006/relationships/tags" Target="../tags/tag114.xml"/><Relationship Id="rId5" Type="http://schemas.openxmlformats.org/officeDocument/2006/relationships/tags" Target="../tags/tag40.xml"/><Relationship Id="rId14" Type="http://schemas.openxmlformats.org/officeDocument/2006/relationships/tags" Target="../tags/tag49.xml"/><Relationship Id="rId22" Type="http://schemas.openxmlformats.org/officeDocument/2006/relationships/tags" Target="../tags/tag57.xml"/><Relationship Id="rId27" Type="http://schemas.openxmlformats.org/officeDocument/2006/relationships/tags" Target="../tags/tag62.xml"/><Relationship Id="rId30" Type="http://schemas.openxmlformats.org/officeDocument/2006/relationships/tags" Target="../tags/tag65.xml"/><Relationship Id="rId35" Type="http://schemas.openxmlformats.org/officeDocument/2006/relationships/tags" Target="../tags/tag70.xml"/><Relationship Id="rId43" Type="http://schemas.openxmlformats.org/officeDocument/2006/relationships/tags" Target="../tags/tag78.xml"/><Relationship Id="rId48" Type="http://schemas.openxmlformats.org/officeDocument/2006/relationships/tags" Target="../tags/tag83.xml"/><Relationship Id="rId56" Type="http://schemas.openxmlformats.org/officeDocument/2006/relationships/tags" Target="../tags/tag91.xml"/><Relationship Id="rId64" Type="http://schemas.openxmlformats.org/officeDocument/2006/relationships/tags" Target="../tags/tag99.xml"/><Relationship Id="rId69" Type="http://schemas.openxmlformats.org/officeDocument/2006/relationships/tags" Target="../tags/tag104.xml"/><Relationship Id="rId77" Type="http://schemas.openxmlformats.org/officeDocument/2006/relationships/tags" Target="../tags/tag112.xml"/><Relationship Id="rId8" Type="http://schemas.openxmlformats.org/officeDocument/2006/relationships/tags" Target="../tags/tag43.xml"/><Relationship Id="rId51" Type="http://schemas.openxmlformats.org/officeDocument/2006/relationships/tags" Target="../tags/tag86.xml"/><Relationship Id="rId72" Type="http://schemas.openxmlformats.org/officeDocument/2006/relationships/tags" Target="../tags/tag107.xml"/><Relationship Id="rId80" Type="http://schemas.openxmlformats.org/officeDocument/2006/relationships/tags" Target="../tags/tag115.xml"/><Relationship Id="rId85" Type="http://schemas.openxmlformats.org/officeDocument/2006/relationships/notesSlide" Target="../notesSlides/notesSlide3.xml"/><Relationship Id="rId3" Type="http://schemas.openxmlformats.org/officeDocument/2006/relationships/tags" Target="../tags/tag38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tags" Target="../tags/tag60.xml"/><Relationship Id="rId33" Type="http://schemas.openxmlformats.org/officeDocument/2006/relationships/tags" Target="../tags/tag68.xml"/><Relationship Id="rId38" Type="http://schemas.openxmlformats.org/officeDocument/2006/relationships/tags" Target="../tags/tag73.xml"/><Relationship Id="rId46" Type="http://schemas.openxmlformats.org/officeDocument/2006/relationships/tags" Target="../tags/tag81.xml"/><Relationship Id="rId59" Type="http://schemas.openxmlformats.org/officeDocument/2006/relationships/tags" Target="../tags/tag94.xml"/><Relationship Id="rId67" Type="http://schemas.openxmlformats.org/officeDocument/2006/relationships/tags" Target="../tags/tag102.xml"/><Relationship Id="rId20" Type="http://schemas.openxmlformats.org/officeDocument/2006/relationships/tags" Target="../tags/tag55.xml"/><Relationship Id="rId41" Type="http://schemas.openxmlformats.org/officeDocument/2006/relationships/tags" Target="../tags/tag76.xml"/><Relationship Id="rId54" Type="http://schemas.openxmlformats.org/officeDocument/2006/relationships/tags" Target="../tags/tag89.xml"/><Relationship Id="rId62" Type="http://schemas.openxmlformats.org/officeDocument/2006/relationships/tags" Target="../tags/tag97.xml"/><Relationship Id="rId70" Type="http://schemas.openxmlformats.org/officeDocument/2006/relationships/tags" Target="../tags/tag105.xml"/><Relationship Id="rId75" Type="http://schemas.openxmlformats.org/officeDocument/2006/relationships/tags" Target="../tags/tag110.xml"/><Relationship Id="rId83" Type="http://schemas.openxmlformats.org/officeDocument/2006/relationships/tags" Target="../tags/tag118.xml"/><Relationship Id="rId88" Type="http://schemas.openxmlformats.org/officeDocument/2006/relationships/image" Target="../media/image6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5" Type="http://schemas.openxmlformats.org/officeDocument/2006/relationships/tags" Target="../tags/tag50.xml"/><Relationship Id="rId23" Type="http://schemas.openxmlformats.org/officeDocument/2006/relationships/tags" Target="../tags/tag58.xml"/><Relationship Id="rId28" Type="http://schemas.openxmlformats.org/officeDocument/2006/relationships/tags" Target="../tags/tag63.xml"/><Relationship Id="rId36" Type="http://schemas.openxmlformats.org/officeDocument/2006/relationships/tags" Target="../tags/tag71.xml"/><Relationship Id="rId49" Type="http://schemas.openxmlformats.org/officeDocument/2006/relationships/tags" Target="../tags/tag84.xml"/><Relationship Id="rId57" Type="http://schemas.openxmlformats.org/officeDocument/2006/relationships/tags" Target="../tags/tag92.xml"/><Relationship Id="rId10" Type="http://schemas.openxmlformats.org/officeDocument/2006/relationships/tags" Target="../tags/tag45.xml"/><Relationship Id="rId31" Type="http://schemas.openxmlformats.org/officeDocument/2006/relationships/tags" Target="../tags/tag66.xml"/><Relationship Id="rId44" Type="http://schemas.openxmlformats.org/officeDocument/2006/relationships/tags" Target="../tags/tag79.xml"/><Relationship Id="rId52" Type="http://schemas.openxmlformats.org/officeDocument/2006/relationships/tags" Target="../tags/tag87.xml"/><Relationship Id="rId60" Type="http://schemas.openxmlformats.org/officeDocument/2006/relationships/tags" Target="../tags/tag95.xml"/><Relationship Id="rId65" Type="http://schemas.openxmlformats.org/officeDocument/2006/relationships/tags" Target="../tags/tag100.xml"/><Relationship Id="rId73" Type="http://schemas.openxmlformats.org/officeDocument/2006/relationships/tags" Target="../tags/tag108.xml"/><Relationship Id="rId78" Type="http://schemas.openxmlformats.org/officeDocument/2006/relationships/tags" Target="../tags/tag113.xml"/><Relationship Id="rId81" Type="http://schemas.openxmlformats.org/officeDocument/2006/relationships/tags" Target="../tags/tag116.xml"/><Relationship Id="rId86" Type="http://schemas.openxmlformats.org/officeDocument/2006/relationships/image" Target="../media/image4.png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39" Type="http://schemas.openxmlformats.org/officeDocument/2006/relationships/tags" Target="../tags/tag74.xml"/><Relationship Id="rId34" Type="http://schemas.openxmlformats.org/officeDocument/2006/relationships/tags" Target="../tags/tag69.xml"/><Relationship Id="rId50" Type="http://schemas.openxmlformats.org/officeDocument/2006/relationships/tags" Target="../tags/tag85.xml"/><Relationship Id="rId55" Type="http://schemas.openxmlformats.org/officeDocument/2006/relationships/tags" Target="../tags/tag90.xml"/><Relationship Id="rId76" Type="http://schemas.openxmlformats.org/officeDocument/2006/relationships/tags" Target="../tags/tag111.xml"/><Relationship Id="rId7" Type="http://schemas.openxmlformats.org/officeDocument/2006/relationships/tags" Target="../tags/tag42.xml"/><Relationship Id="rId71" Type="http://schemas.openxmlformats.org/officeDocument/2006/relationships/tags" Target="../tags/tag106.xml"/><Relationship Id="rId2" Type="http://schemas.openxmlformats.org/officeDocument/2006/relationships/tags" Target="../tags/tag37.xml"/><Relationship Id="rId29" Type="http://schemas.openxmlformats.org/officeDocument/2006/relationships/tags" Target="../tags/tag64.xml"/><Relationship Id="rId24" Type="http://schemas.openxmlformats.org/officeDocument/2006/relationships/tags" Target="../tags/tag59.xml"/><Relationship Id="rId40" Type="http://schemas.openxmlformats.org/officeDocument/2006/relationships/tags" Target="../tags/tag75.xml"/><Relationship Id="rId45" Type="http://schemas.openxmlformats.org/officeDocument/2006/relationships/tags" Target="../tags/tag80.xml"/><Relationship Id="rId66" Type="http://schemas.openxmlformats.org/officeDocument/2006/relationships/tags" Target="../tags/tag101.xml"/><Relationship Id="rId87" Type="http://schemas.openxmlformats.org/officeDocument/2006/relationships/image" Target="../media/image5.svg"/><Relationship Id="rId61" Type="http://schemas.openxmlformats.org/officeDocument/2006/relationships/tags" Target="../tags/tag96.xml"/><Relationship Id="rId82" Type="http://schemas.openxmlformats.org/officeDocument/2006/relationships/tags" Target="../tags/tag117.xml"/><Relationship Id="rId19" Type="http://schemas.openxmlformats.org/officeDocument/2006/relationships/tags" Target="../tags/tag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26" Type="http://schemas.openxmlformats.org/officeDocument/2006/relationships/slideLayout" Target="../slideLayouts/slideLayout3.xml"/><Relationship Id="rId3" Type="http://schemas.openxmlformats.org/officeDocument/2006/relationships/tags" Target="../tags/tag122.xml"/><Relationship Id="rId21" Type="http://schemas.openxmlformats.org/officeDocument/2006/relationships/tags" Target="../tags/tag140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5" Type="http://schemas.openxmlformats.org/officeDocument/2006/relationships/tags" Target="../tags/tag144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0" Type="http://schemas.openxmlformats.org/officeDocument/2006/relationships/tags" Target="../tags/tag139.xml"/><Relationship Id="rId29" Type="http://schemas.openxmlformats.org/officeDocument/2006/relationships/image" Target="../media/image8.svg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24" Type="http://schemas.openxmlformats.org/officeDocument/2006/relationships/tags" Target="../tags/tag143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23" Type="http://schemas.openxmlformats.org/officeDocument/2006/relationships/tags" Target="../tags/tag142.xml"/><Relationship Id="rId28" Type="http://schemas.openxmlformats.org/officeDocument/2006/relationships/image" Target="../media/image7.png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Relationship Id="rId22" Type="http://schemas.openxmlformats.org/officeDocument/2006/relationships/tags" Target="../tags/tag141.xml"/><Relationship Id="rId27" Type="http://schemas.openxmlformats.org/officeDocument/2006/relationships/notesSlide" Target="../notesSlides/notesSlide5.xml"/><Relationship Id="rId30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26" Type="http://schemas.openxmlformats.org/officeDocument/2006/relationships/tags" Target="../tags/tag170.xml"/><Relationship Id="rId3" Type="http://schemas.openxmlformats.org/officeDocument/2006/relationships/tags" Target="../tags/tag147.xml"/><Relationship Id="rId21" Type="http://schemas.openxmlformats.org/officeDocument/2006/relationships/tags" Target="../tags/tag165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tags" Target="../tags/tag169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tags" Target="../tags/tag164.xml"/><Relationship Id="rId29" Type="http://schemas.openxmlformats.org/officeDocument/2006/relationships/image" Target="../media/image7.png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tags" Target="../tags/tag168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tags" Target="../tags/tag167.xml"/><Relationship Id="rId28" Type="http://schemas.openxmlformats.org/officeDocument/2006/relationships/notesSlide" Target="../notesSlides/notesSlide6.xml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31" Type="http://schemas.openxmlformats.org/officeDocument/2006/relationships/image" Target="../media/image9.tiff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tags" Target="../tags/tag166.xml"/><Relationship Id="rId27" Type="http://schemas.openxmlformats.org/officeDocument/2006/relationships/slideLayout" Target="../slideLayouts/slideLayout3.xml"/><Relationship Id="rId30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83.xml"/><Relationship Id="rId18" Type="http://schemas.openxmlformats.org/officeDocument/2006/relationships/tags" Target="../tags/tag188.xml"/><Relationship Id="rId26" Type="http://schemas.openxmlformats.org/officeDocument/2006/relationships/tags" Target="../tags/tag196.xml"/><Relationship Id="rId3" Type="http://schemas.openxmlformats.org/officeDocument/2006/relationships/tags" Target="../tags/tag173.xml"/><Relationship Id="rId21" Type="http://schemas.openxmlformats.org/officeDocument/2006/relationships/tags" Target="../tags/tag191.xml"/><Relationship Id="rId34" Type="http://schemas.openxmlformats.org/officeDocument/2006/relationships/image" Target="../media/image8.svg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5" Type="http://schemas.openxmlformats.org/officeDocument/2006/relationships/tags" Target="../tags/tag195.xml"/><Relationship Id="rId33" Type="http://schemas.openxmlformats.org/officeDocument/2006/relationships/image" Target="../media/image7.png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20" Type="http://schemas.openxmlformats.org/officeDocument/2006/relationships/tags" Target="../tags/tag190.xml"/><Relationship Id="rId29" Type="http://schemas.openxmlformats.org/officeDocument/2006/relationships/tags" Target="../tags/tag199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24" Type="http://schemas.openxmlformats.org/officeDocument/2006/relationships/tags" Target="../tags/tag194.xml"/><Relationship Id="rId32" Type="http://schemas.openxmlformats.org/officeDocument/2006/relationships/notesSlide" Target="../notesSlides/notesSlide7.xml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23" Type="http://schemas.openxmlformats.org/officeDocument/2006/relationships/tags" Target="../tags/tag193.xml"/><Relationship Id="rId28" Type="http://schemas.openxmlformats.org/officeDocument/2006/relationships/tags" Target="../tags/tag198.xml"/><Relationship Id="rId10" Type="http://schemas.openxmlformats.org/officeDocument/2006/relationships/tags" Target="../tags/tag180.xml"/><Relationship Id="rId19" Type="http://schemas.openxmlformats.org/officeDocument/2006/relationships/tags" Target="../tags/tag189.xml"/><Relationship Id="rId31" Type="http://schemas.openxmlformats.org/officeDocument/2006/relationships/slideLayout" Target="../slideLayouts/slideLayout3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Relationship Id="rId22" Type="http://schemas.openxmlformats.org/officeDocument/2006/relationships/tags" Target="../tags/tag192.xml"/><Relationship Id="rId27" Type="http://schemas.openxmlformats.org/officeDocument/2006/relationships/tags" Target="../tags/tag197.xml"/><Relationship Id="rId30" Type="http://schemas.openxmlformats.org/officeDocument/2006/relationships/tags" Target="../tags/tag200.xml"/><Relationship Id="rId35" Type="http://schemas.openxmlformats.org/officeDocument/2006/relationships/image" Target="../media/image10.tiff"/><Relationship Id="rId8" Type="http://schemas.openxmlformats.org/officeDocument/2006/relationships/tags" Target="../tags/tag17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20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10" Type="http://schemas.openxmlformats.org/officeDocument/2006/relationships/image" Target="../media/image12.png"/><Relationship Id="rId4" Type="http://schemas.openxmlformats.org/officeDocument/2006/relationships/tags" Target="../tags/tag204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E3E9-7636-FB43-BBE9-CA0D9CCC943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lstStyle/>
          <a:p>
            <a:r>
              <a:rPr lang="en-US"/>
              <a:t>ActiveMesh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458D0-05A9-91C4-58EA-16E322478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8FA9F-302C-B848-9230-DCE6232E29C9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buClr>
                <a:schemeClr val="dk1"/>
              </a:buClr>
            </a:pPr>
            <a:r>
              <a:rPr lang="en-US"/>
              <a:t>ACE Solutions Architecture Team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75413"/>
            <a:ext cx="5241925" cy="347662"/>
          </a:xfrm>
        </p:spPr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58613" y="6456363"/>
            <a:ext cx="433387" cy="288925"/>
          </a:xfrm>
        </p:spPr>
        <p:txBody>
          <a:bodyPr wrap="none">
            <a:noAutofit/>
          </a:bodyPr>
          <a:lstStyle/>
          <a:p>
            <a:fld id="{CA071323-892C-4A0B-A678-DA0F5FDC9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2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7185-7740-7F46-A76A-F34D0FC6BCD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lstStyle/>
          <a:p>
            <a:r>
              <a:rPr lang="en-US"/>
              <a:t>Aviatrix Control Plane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C3612-F87A-513F-8C35-B4A1A67DE5B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pPr>
              <a:buClr>
                <a:schemeClr val="dk1"/>
              </a:buClr>
            </a:pPr>
            <a:r>
              <a:rPr lang="en-US"/>
              <a:t>Deterministic Routing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75413"/>
            <a:ext cx="5241925" cy="347662"/>
          </a:xfrm>
        </p:spPr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58613" y="6456363"/>
            <a:ext cx="433387" cy="288925"/>
          </a:xfrm>
        </p:spPr>
        <p:txBody>
          <a:bodyPr wrap="none">
            <a:noAutofit/>
          </a:bodyPr>
          <a:lstStyle/>
          <a:p>
            <a:fld id="{96C5CF8C-D7B9-4F4A-B137-A9F940C78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7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E910D2-BAD2-6B4B-8223-ECFC1F15CFB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Route Programming: Software-Defined (SD) / Static / Dynamic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41545-F5BB-BB42-9E1A-C16DC13D537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96" y="2083878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4DE33-8768-964C-938A-8937C8B8F65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218029" y="2083878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63928-AA0A-3E4D-B9CC-AEF8E99B3EE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81913" y="2083878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6B298-7027-7443-B97B-CC40F81CA8E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567817" y="2775516"/>
            <a:ext cx="907657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2FC409-0FFA-D349-AAFC-29A3A2F1370D}"/>
              </a:ext>
            </a:extLst>
          </p:cNvPr>
          <p:cNvCxnSpPr>
            <a:stCxn id="20" idx="2"/>
            <a:endCxn id="19" idx="0"/>
          </p:cNvCxnSpPr>
          <p:nvPr>
            <p:custDataLst>
              <p:tags r:id="rId6"/>
            </p:custDataLst>
          </p:nvPr>
        </p:nvCxnSpPr>
        <p:spPr>
          <a:xfrm>
            <a:off x="1656429" y="2400281"/>
            <a:ext cx="371129" cy="610121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45793-5557-5A4C-939A-0B2542BB37F7}"/>
              </a:ext>
            </a:extLst>
          </p:cNvPr>
          <p:cNvCxnSpPr>
            <a:stCxn id="22" idx="2"/>
            <a:endCxn id="19" idx="0"/>
          </p:cNvCxnSpPr>
          <p:nvPr>
            <p:custDataLst>
              <p:tags r:id="rId7"/>
            </p:custDataLst>
          </p:nvPr>
        </p:nvCxnSpPr>
        <p:spPr>
          <a:xfrm flipH="1">
            <a:off x="2027558" y="2392737"/>
            <a:ext cx="299545" cy="61766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2C014FDA-3A2A-DA40-ABB5-EE7D2721779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1933123" y="3010400"/>
            <a:ext cx="188869" cy="18886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7D71E90-4D40-4F40-BC9B-A488A909A1D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1587848" y="2263119"/>
            <a:ext cx="137160" cy="13716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6449E49-74E1-B041-A8A6-4FD302E17AB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1917951" y="2259347"/>
            <a:ext cx="137160" cy="13716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FD3E1B4-E1EE-B148-84A4-57F0A60CFBF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2258523" y="2255575"/>
            <a:ext cx="137160" cy="1371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EE2D350-586D-1245-AFB7-F1157B0B4157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510259" y="2748299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  <a:p>
            <a:r>
              <a:rPr lang="en-US" sz="800"/>
              <a:t>VPC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99AC169-9BCE-A741-9338-9E8E684C6DF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317069" y="2771605"/>
            <a:ext cx="907657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4158F7BC-472C-A14E-94AB-9E4D5D37EBB6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4682376" y="3006491"/>
            <a:ext cx="188869" cy="18886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C557734-E620-3D4A-9398-8A288E2D27DF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4259511" y="2744390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  <a:p>
            <a:r>
              <a:rPr lang="en-US" sz="800"/>
              <a:t>VNet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F33665-753E-6745-8325-6DC5F3EBCCEA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785103" y="282358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FireNet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37B0E7-F278-7742-8F23-93F8BCF99182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4352489" y="3154437"/>
            <a:ext cx="822097" cy="236715"/>
            <a:chOff x="3928428" y="3346750"/>
            <a:chExt cx="822097" cy="23671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14A703-793E-B442-9802-EB81761C2D5F}"/>
                </a:ext>
              </a:extLst>
            </p:cNvPr>
            <p:cNvCxnSpPr/>
            <p:nvPr/>
          </p:nvCxnSpPr>
          <p:spPr>
            <a:xfrm flipV="1">
              <a:off x="4148274" y="3367025"/>
              <a:ext cx="143742" cy="834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A219FB-7AF9-EC40-8B4E-3AA4657878F3}"/>
                </a:ext>
              </a:extLst>
            </p:cNvPr>
            <p:cNvCxnSpPr>
              <a:stCxn id="81" idx="34"/>
            </p:cNvCxnSpPr>
            <p:nvPr/>
          </p:nvCxnSpPr>
          <p:spPr>
            <a:xfrm flipH="1" flipV="1">
              <a:off x="4399604" y="3346750"/>
              <a:ext cx="166048" cy="1106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CCF01A8-B08E-9740-B85D-4D650405B92B}"/>
                </a:ext>
              </a:extLst>
            </p:cNvPr>
            <p:cNvGrpSpPr/>
            <p:nvPr/>
          </p:nvGrpSpPr>
          <p:grpSpPr>
            <a:xfrm>
              <a:off x="3928428" y="3408773"/>
              <a:ext cx="223041" cy="174691"/>
              <a:chOff x="5286703" y="2207172"/>
              <a:chExt cx="1596900" cy="1250731"/>
            </a:xfrm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520F4379-2B5E-B944-89AF-F2FFD741A132}"/>
                  </a:ext>
                </a:extLst>
              </p:cNvPr>
              <p:cNvSpPr/>
              <p:nvPr/>
            </p:nvSpPr>
            <p:spPr>
              <a:xfrm>
                <a:off x="5286703" y="2207172"/>
                <a:ext cx="924911" cy="1250731"/>
              </a:xfrm>
              <a:custGeom>
                <a:avLst/>
                <a:gdLst>
                  <a:gd name="connsiteX0" fmla="*/ 73573 w 924911"/>
                  <a:gd name="connsiteY0" fmla="*/ 546538 h 1250731"/>
                  <a:gd name="connsiteX1" fmla="*/ 21021 w 924911"/>
                  <a:gd name="connsiteY1" fmla="*/ 662152 h 1250731"/>
                  <a:gd name="connsiteX2" fmla="*/ 0 w 924911"/>
                  <a:gd name="connsiteY2" fmla="*/ 777766 h 1250731"/>
                  <a:gd name="connsiteX3" fmla="*/ 0 w 924911"/>
                  <a:gd name="connsiteY3" fmla="*/ 872359 h 1250731"/>
                  <a:gd name="connsiteX4" fmla="*/ 0 w 924911"/>
                  <a:gd name="connsiteY4" fmla="*/ 872359 h 1250731"/>
                  <a:gd name="connsiteX5" fmla="*/ 73573 w 924911"/>
                  <a:gd name="connsiteY5" fmla="*/ 1082566 h 1250731"/>
                  <a:gd name="connsiteX6" fmla="*/ 199697 w 924911"/>
                  <a:gd name="connsiteY6" fmla="*/ 1187669 h 1250731"/>
                  <a:gd name="connsiteX7" fmla="*/ 304800 w 924911"/>
                  <a:gd name="connsiteY7" fmla="*/ 1219200 h 1250731"/>
                  <a:gd name="connsiteX8" fmla="*/ 399394 w 924911"/>
                  <a:gd name="connsiteY8" fmla="*/ 1250731 h 1250731"/>
                  <a:gd name="connsiteX9" fmla="*/ 599090 w 924911"/>
                  <a:gd name="connsiteY9" fmla="*/ 1240221 h 1250731"/>
                  <a:gd name="connsiteX10" fmla="*/ 735725 w 924911"/>
                  <a:gd name="connsiteY10" fmla="*/ 1166649 h 1250731"/>
                  <a:gd name="connsiteX11" fmla="*/ 830318 w 924911"/>
                  <a:gd name="connsiteY11" fmla="*/ 1082566 h 1250731"/>
                  <a:gd name="connsiteX12" fmla="*/ 893380 w 924911"/>
                  <a:gd name="connsiteY12" fmla="*/ 977462 h 1250731"/>
                  <a:gd name="connsiteX13" fmla="*/ 924911 w 924911"/>
                  <a:gd name="connsiteY13" fmla="*/ 830318 h 1250731"/>
                  <a:gd name="connsiteX14" fmla="*/ 924911 w 924911"/>
                  <a:gd name="connsiteY14" fmla="*/ 693683 h 1250731"/>
                  <a:gd name="connsiteX15" fmla="*/ 882869 w 924911"/>
                  <a:gd name="connsiteY15" fmla="*/ 578069 h 1250731"/>
                  <a:gd name="connsiteX16" fmla="*/ 830318 w 924911"/>
                  <a:gd name="connsiteY16" fmla="*/ 504497 h 1250731"/>
                  <a:gd name="connsiteX17" fmla="*/ 777766 w 924911"/>
                  <a:gd name="connsiteY17" fmla="*/ 451945 h 1250731"/>
                  <a:gd name="connsiteX18" fmla="*/ 777766 w 924911"/>
                  <a:gd name="connsiteY18" fmla="*/ 451945 h 1250731"/>
                  <a:gd name="connsiteX19" fmla="*/ 719244 w 924911"/>
                  <a:gd name="connsiteY19" fmla="*/ 397081 h 1250731"/>
                  <a:gd name="connsiteX20" fmla="*/ 729798 w 924911"/>
                  <a:gd name="connsiteY20" fmla="*/ 500335 h 1250731"/>
                  <a:gd name="connsiteX21" fmla="*/ 683173 w 924911"/>
                  <a:gd name="connsiteY21" fmla="*/ 662152 h 1250731"/>
                  <a:gd name="connsiteX22" fmla="*/ 630621 w 924911"/>
                  <a:gd name="connsiteY22" fmla="*/ 725214 h 1250731"/>
                  <a:gd name="connsiteX23" fmla="*/ 588580 w 924911"/>
                  <a:gd name="connsiteY23" fmla="*/ 777766 h 1250731"/>
                  <a:gd name="connsiteX24" fmla="*/ 536028 w 924911"/>
                  <a:gd name="connsiteY24" fmla="*/ 672662 h 1250731"/>
                  <a:gd name="connsiteX25" fmla="*/ 493987 w 924911"/>
                  <a:gd name="connsiteY25" fmla="*/ 546538 h 1250731"/>
                  <a:gd name="connsiteX26" fmla="*/ 483476 w 924911"/>
                  <a:gd name="connsiteY26" fmla="*/ 441435 h 1250731"/>
                  <a:gd name="connsiteX27" fmla="*/ 483476 w 924911"/>
                  <a:gd name="connsiteY27" fmla="*/ 336331 h 1250731"/>
                  <a:gd name="connsiteX28" fmla="*/ 483476 w 924911"/>
                  <a:gd name="connsiteY28" fmla="*/ 336331 h 1250731"/>
                  <a:gd name="connsiteX29" fmla="*/ 525518 w 924911"/>
                  <a:gd name="connsiteY29" fmla="*/ 157656 h 1250731"/>
                  <a:gd name="connsiteX30" fmla="*/ 525518 w 924911"/>
                  <a:gd name="connsiteY30" fmla="*/ 157656 h 1250731"/>
                  <a:gd name="connsiteX31" fmla="*/ 609600 w 924911"/>
                  <a:gd name="connsiteY31" fmla="*/ 0 h 1250731"/>
                  <a:gd name="connsiteX32" fmla="*/ 462456 w 924911"/>
                  <a:gd name="connsiteY32" fmla="*/ 126125 h 1250731"/>
                  <a:gd name="connsiteX33" fmla="*/ 357352 w 924911"/>
                  <a:gd name="connsiteY33" fmla="*/ 241738 h 1250731"/>
                  <a:gd name="connsiteX34" fmla="*/ 273269 w 924911"/>
                  <a:gd name="connsiteY34" fmla="*/ 357352 h 1250731"/>
                  <a:gd name="connsiteX35" fmla="*/ 220718 w 924911"/>
                  <a:gd name="connsiteY35" fmla="*/ 451945 h 1250731"/>
                  <a:gd name="connsiteX36" fmla="*/ 206088 w 924911"/>
                  <a:gd name="connsiteY36" fmla="*/ 521439 h 1250731"/>
                  <a:gd name="connsiteX37" fmla="*/ 210207 w 924911"/>
                  <a:gd name="connsiteY37" fmla="*/ 587193 h 1250731"/>
                  <a:gd name="connsiteX38" fmla="*/ 210207 w 924911"/>
                  <a:gd name="connsiteY38" fmla="*/ 714704 h 1250731"/>
                  <a:gd name="connsiteX39" fmla="*/ 210207 w 924911"/>
                  <a:gd name="connsiteY39" fmla="*/ 756745 h 1250731"/>
                  <a:gd name="connsiteX40" fmla="*/ 168166 w 924911"/>
                  <a:gd name="connsiteY40" fmla="*/ 735725 h 1250731"/>
                  <a:gd name="connsiteX41" fmla="*/ 136635 w 924911"/>
                  <a:gd name="connsiteY41" fmla="*/ 672662 h 1250731"/>
                  <a:gd name="connsiteX42" fmla="*/ 94594 w 924911"/>
                  <a:gd name="connsiteY42" fmla="*/ 620111 h 1250731"/>
                  <a:gd name="connsiteX43" fmla="*/ 73573 w 924911"/>
                  <a:gd name="connsiteY43" fmla="*/ 546538 h 125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24911" h="1250731">
                    <a:moveTo>
                      <a:pt x="73573" y="546538"/>
                    </a:moveTo>
                    <a:lnTo>
                      <a:pt x="21021" y="662152"/>
                    </a:lnTo>
                    <a:lnTo>
                      <a:pt x="0" y="777766"/>
                    </a:lnTo>
                    <a:lnTo>
                      <a:pt x="0" y="872359"/>
                    </a:lnTo>
                    <a:lnTo>
                      <a:pt x="0" y="872359"/>
                    </a:lnTo>
                    <a:lnTo>
                      <a:pt x="73573" y="1082566"/>
                    </a:lnTo>
                    <a:lnTo>
                      <a:pt x="199697" y="1187669"/>
                    </a:lnTo>
                    <a:lnTo>
                      <a:pt x="304800" y="1219200"/>
                    </a:lnTo>
                    <a:lnTo>
                      <a:pt x="399394" y="1250731"/>
                    </a:lnTo>
                    <a:lnTo>
                      <a:pt x="599090" y="1240221"/>
                    </a:lnTo>
                    <a:lnTo>
                      <a:pt x="735725" y="1166649"/>
                    </a:lnTo>
                    <a:lnTo>
                      <a:pt x="830318" y="1082566"/>
                    </a:lnTo>
                    <a:lnTo>
                      <a:pt x="893380" y="977462"/>
                    </a:lnTo>
                    <a:lnTo>
                      <a:pt x="924911" y="830318"/>
                    </a:lnTo>
                    <a:lnTo>
                      <a:pt x="924911" y="693683"/>
                    </a:lnTo>
                    <a:lnTo>
                      <a:pt x="882869" y="578069"/>
                    </a:lnTo>
                    <a:lnTo>
                      <a:pt x="830318" y="504497"/>
                    </a:lnTo>
                    <a:lnTo>
                      <a:pt x="777766" y="451945"/>
                    </a:lnTo>
                    <a:lnTo>
                      <a:pt x="777766" y="451945"/>
                    </a:lnTo>
                    <a:cubicBezTo>
                      <a:pt x="758259" y="433657"/>
                      <a:pt x="727239" y="389016"/>
                      <a:pt x="719244" y="397081"/>
                    </a:cubicBezTo>
                    <a:cubicBezTo>
                      <a:pt x="711249" y="405146"/>
                      <a:pt x="726280" y="465917"/>
                      <a:pt x="729798" y="500335"/>
                    </a:cubicBezTo>
                    <a:lnTo>
                      <a:pt x="683173" y="662152"/>
                    </a:lnTo>
                    <a:lnTo>
                      <a:pt x="630621" y="725214"/>
                    </a:lnTo>
                    <a:lnTo>
                      <a:pt x="588580" y="777766"/>
                    </a:lnTo>
                    <a:lnTo>
                      <a:pt x="536028" y="672662"/>
                    </a:lnTo>
                    <a:lnTo>
                      <a:pt x="493987" y="546538"/>
                    </a:lnTo>
                    <a:lnTo>
                      <a:pt x="483476" y="441435"/>
                    </a:lnTo>
                    <a:lnTo>
                      <a:pt x="483476" y="336331"/>
                    </a:lnTo>
                    <a:lnTo>
                      <a:pt x="483476" y="336331"/>
                    </a:lnTo>
                    <a:lnTo>
                      <a:pt x="525518" y="157656"/>
                    </a:lnTo>
                    <a:lnTo>
                      <a:pt x="525518" y="157656"/>
                    </a:lnTo>
                    <a:lnTo>
                      <a:pt x="609600" y="0"/>
                    </a:lnTo>
                    <a:lnTo>
                      <a:pt x="462456" y="126125"/>
                    </a:lnTo>
                    <a:lnTo>
                      <a:pt x="357352" y="241738"/>
                    </a:lnTo>
                    <a:lnTo>
                      <a:pt x="273269" y="357352"/>
                    </a:lnTo>
                    <a:cubicBezTo>
                      <a:pt x="255752" y="388883"/>
                      <a:pt x="231915" y="424597"/>
                      <a:pt x="220718" y="451945"/>
                    </a:cubicBezTo>
                    <a:cubicBezTo>
                      <a:pt x="209521" y="479293"/>
                      <a:pt x="215842" y="488521"/>
                      <a:pt x="206088" y="521439"/>
                    </a:cubicBezTo>
                    <a:lnTo>
                      <a:pt x="210207" y="587193"/>
                    </a:lnTo>
                    <a:lnTo>
                      <a:pt x="210207" y="714704"/>
                    </a:lnTo>
                    <a:lnTo>
                      <a:pt x="210207" y="756745"/>
                    </a:lnTo>
                    <a:lnTo>
                      <a:pt x="168166" y="735725"/>
                    </a:lnTo>
                    <a:lnTo>
                      <a:pt x="136635" y="672662"/>
                    </a:lnTo>
                    <a:lnTo>
                      <a:pt x="94594" y="620111"/>
                    </a:lnTo>
                    <a:lnTo>
                      <a:pt x="73573" y="54653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F14E291-D9B2-264F-85C1-791011EF25C6}"/>
                  </a:ext>
                </a:extLst>
              </p:cNvPr>
              <p:cNvSpPr/>
              <p:nvPr/>
            </p:nvSpPr>
            <p:spPr>
              <a:xfrm>
                <a:off x="6525158" y="2472538"/>
                <a:ext cx="358445" cy="2341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528500F-B0DC-3240-A013-05BE9FDFEE40}"/>
                  </a:ext>
                </a:extLst>
              </p:cNvPr>
              <p:cNvSpPr/>
              <p:nvPr/>
            </p:nvSpPr>
            <p:spPr>
              <a:xfrm>
                <a:off x="6316675" y="2834640"/>
                <a:ext cx="563271" cy="24871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ECAA516-D378-6245-B37E-D790DD2755E6}"/>
                  </a:ext>
                </a:extLst>
              </p:cNvPr>
              <p:cNvSpPr/>
              <p:nvPr/>
            </p:nvSpPr>
            <p:spPr>
              <a:xfrm>
                <a:off x="6521501" y="3207715"/>
                <a:ext cx="362102" cy="25018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8957B2BC-180E-9A47-9C40-DDAE7C897C7A}"/>
                  </a:ext>
                </a:extLst>
              </p:cNvPr>
              <p:cNvSpPr/>
              <p:nvPr/>
            </p:nvSpPr>
            <p:spPr>
              <a:xfrm>
                <a:off x="6042355" y="2465222"/>
                <a:ext cx="351130" cy="245060"/>
              </a:xfrm>
              <a:custGeom>
                <a:avLst/>
                <a:gdLst>
                  <a:gd name="connsiteX0" fmla="*/ 0 w 351130"/>
                  <a:gd name="connsiteY0" fmla="*/ 0 h 245060"/>
                  <a:gd name="connsiteX1" fmla="*/ 351130 w 351130"/>
                  <a:gd name="connsiteY1" fmla="*/ 0 h 245060"/>
                  <a:gd name="connsiteX2" fmla="*/ 351130 w 351130"/>
                  <a:gd name="connsiteY2" fmla="*/ 245060 h 245060"/>
                  <a:gd name="connsiteX3" fmla="*/ 219456 w 351130"/>
                  <a:gd name="connsiteY3" fmla="*/ 245060 h 245060"/>
                  <a:gd name="connsiteX4" fmla="*/ 193853 w 351130"/>
                  <a:gd name="connsiteY4" fmla="*/ 182880 h 245060"/>
                  <a:gd name="connsiteX5" fmla="*/ 164592 w 351130"/>
                  <a:gd name="connsiteY5" fmla="*/ 146304 h 245060"/>
                  <a:gd name="connsiteX6" fmla="*/ 117043 w 351130"/>
                  <a:gd name="connsiteY6" fmla="*/ 95098 h 245060"/>
                  <a:gd name="connsiteX7" fmla="*/ 73152 w 351130"/>
                  <a:gd name="connsiteY7" fmla="*/ 62180 h 245060"/>
                  <a:gd name="connsiteX8" fmla="*/ 0 w 351130"/>
                  <a:gd name="connsiteY8" fmla="*/ 0 h 24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130" h="245060">
                    <a:moveTo>
                      <a:pt x="0" y="0"/>
                    </a:moveTo>
                    <a:lnTo>
                      <a:pt x="351130" y="0"/>
                    </a:lnTo>
                    <a:lnTo>
                      <a:pt x="351130" y="245060"/>
                    </a:lnTo>
                    <a:lnTo>
                      <a:pt x="219456" y="245060"/>
                    </a:lnTo>
                    <a:lnTo>
                      <a:pt x="193853" y="182880"/>
                    </a:lnTo>
                    <a:lnTo>
                      <a:pt x="164592" y="146304"/>
                    </a:lnTo>
                    <a:lnTo>
                      <a:pt x="117043" y="95098"/>
                    </a:lnTo>
                    <a:lnTo>
                      <a:pt x="73152" y="62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39CC07FF-35DB-AD49-A598-4654665C2D5A}"/>
                  </a:ext>
                </a:extLst>
              </p:cNvPr>
              <p:cNvSpPr/>
              <p:nvPr/>
            </p:nvSpPr>
            <p:spPr>
              <a:xfrm>
                <a:off x="6126480" y="3204058"/>
                <a:ext cx="277978" cy="245059"/>
              </a:xfrm>
              <a:custGeom>
                <a:avLst/>
                <a:gdLst>
                  <a:gd name="connsiteX0" fmla="*/ 0 w 277978"/>
                  <a:gd name="connsiteY0" fmla="*/ 245059 h 245059"/>
                  <a:gd name="connsiteX1" fmla="*/ 277978 w 277978"/>
                  <a:gd name="connsiteY1" fmla="*/ 245059 h 245059"/>
                  <a:gd name="connsiteX2" fmla="*/ 277978 w 277978"/>
                  <a:gd name="connsiteY2" fmla="*/ 0 h 245059"/>
                  <a:gd name="connsiteX3" fmla="*/ 164592 w 277978"/>
                  <a:gd name="connsiteY3" fmla="*/ 0 h 245059"/>
                  <a:gd name="connsiteX4" fmla="*/ 157277 w 277978"/>
                  <a:gd name="connsiteY4" fmla="*/ 47548 h 245059"/>
                  <a:gd name="connsiteX5" fmla="*/ 138989 w 277978"/>
                  <a:gd name="connsiteY5" fmla="*/ 76809 h 245059"/>
                  <a:gd name="connsiteX6" fmla="*/ 117043 w 277978"/>
                  <a:gd name="connsiteY6" fmla="*/ 120700 h 245059"/>
                  <a:gd name="connsiteX7" fmla="*/ 84125 w 277978"/>
                  <a:gd name="connsiteY7" fmla="*/ 157276 h 245059"/>
                  <a:gd name="connsiteX8" fmla="*/ 51206 w 277978"/>
                  <a:gd name="connsiteY8" fmla="*/ 193852 h 245059"/>
                  <a:gd name="connsiteX9" fmla="*/ 0 w 277978"/>
                  <a:gd name="connsiteY9" fmla="*/ 245059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978" h="245059">
                    <a:moveTo>
                      <a:pt x="0" y="245059"/>
                    </a:moveTo>
                    <a:lnTo>
                      <a:pt x="277978" y="245059"/>
                    </a:lnTo>
                    <a:lnTo>
                      <a:pt x="277978" y="0"/>
                    </a:lnTo>
                    <a:lnTo>
                      <a:pt x="164592" y="0"/>
                    </a:lnTo>
                    <a:lnTo>
                      <a:pt x="157277" y="47548"/>
                    </a:lnTo>
                    <a:lnTo>
                      <a:pt x="138989" y="76809"/>
                    </a:lnTo>
                    <a:lnTo>
                      <a:pt x="117043" y="120700"/>
                    </a:lnTo>
                    <a:lnTo>
                      <a:pt x="84125" y="157276"/>
                    </a:lnTo>
                    <a:lnTo>
                      <a:pt x="51206" y="193852"/>
                    </a:lnTo>
                    <a:lnTo>
                      <a:pt x="0" y="24505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A3688F7-3599-F545-AB3B-1DBBDC725707}"/>
                </a:ext>
              </a:extLst>
            </p:cNvPr>
            <p:cNvGrpSpPr/>
            <p:nvPr/>
          </p:nvGrpSpPr>
          <p:grpSpPr>
            <a:xfrm>
              <a:off x="4527484" y="3407450"/>
              <a:ext cx="223041" cy="174691"/>
              <a:chOff x="5286703" y="2207172"/>
              <a:chExt cx="1596900" cy="1250731"/>
            </a:xfrm>
          </p:grpSpPr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C52E473-0A0E-FF48-BBF7-438E80957777}"/>
                  </a:ext>
                </a:extLst>
              </p:cNvPr>
              <p:cNvSpPr/>
              <p:nvPr/>
            </p:nvSpPr>
            <p:spPr>
              <a:xfrm>
                <a:off x="5286703" y="2207172"/>
                <a:ext cx="924911" cy="1250731"/>
              </a:xfrm>
              <a:custGeom>
                <a:avLst/>
                <a:gdLst>
                  <a:gd name="connsiteX0" fmla="*/ 73573 w 924911"/>
                  <a:gd name="connsiteY0" fmla="*/ 546538 h 1250731"/>
                  <a:gd name="connsiteX1" fmla="*/ 21021 w 924911"/>
                  <a:gd name="connsiteY1" fmla="*/ 662152 h 1250731"/>
                  <a:gd name="connsiteX2" fmla="*/ 0 w 924911"/>
                  <a:gd name="connsiteY2" fmla="*/ 777766 h 1250731"/>
                  <a:gd name="connsiteX3" fmla="*/ 0 w 924911"/>
                  <a:gd name="connsiteY3" fmla="*/ 872359 h 1250731"/>
                  <a:gd name="connsiteX4" fmla="*/ 0 w 924911"/>
                  <a:gd name="connsiteY4" fmla="*/ 872359 h 1250731"/>
                  <a:gd name="connsiteX5" fmla="*/ 73573 w 924911"/>
                  <a:gd name="connsiteY5" fmla="*/ 1082566 h 1250731"/>
                  <a:gd name="connsiteX6" fmla="*/ 199697 w 924911"/>
                  <a:gd name="connsiteY6" fmla="*/ 1187669 h 1250731"/>
                  <a:gd name="connsiteX7" fmla="*/ 304800 w 924911"/>
                  <a:gd name="connsiteY7" fmla="*/ 1219200 h 1250731"/>
                  <a:gd name="connsiteX8" fmla="*/ 399394 w 924911"/>
                  <a:gd name="connsiteY8" fmla="*/ 1250731 h 1250731"/>
                  <a:gd name="connsiteX9" fmla="*/ 599090 w 924911"/>
                  <a:gd name="connsiteY9" fmla="*/ 1240221 h 1250731"/>
                  <a:gd name="connsiteX10" fmla="*/ 735725 w 924911"/>
                  <a:gd name="connsiteY10" fmla="*/ 1166649 h 1250731"/>
                  <a:gd name="connsiteX11" fmla="*/ 830318 w 924911"/>
                  <a:gd name="connsiteY11" fmla="*/ 1082566 h 1250731"/>
                  <a:gd name="connsiteX12" fmla="*/ 893380 w 924911"/>
                  <a:gd name="connsiteY12" fmla="*/ 977462 h 1250731"/>
                  <a:gd name="connsiteX13" fmla="*/ 924911 w 924911"/>
                  <a:gd name="connsiteY13" fmla="*/ 830318 h 1250731"/>
                  <a:gd name="connsiteX14" fmla="*/ 924911 w 924911"/>
                  <a:gd name="connsiteY14" fmla="*/ 693683 h 1250731"/>
                  <a:gd name="connsiteX15" fmla="*/ 882869 w 924911"/>
                  <a:gd name="connsiteY15" fmla="*/ 578069 h 1250731"/>
                  <a:gd name="connsiteX16" fmla="*/ 830318 w 924911"/>
                  <a:gd name="connsiteY16" fmla="*/ 504497 h 1250731"/>
                  <a:gd name="connsiteX17" fmla="*/ 777766 w 924911"/>
                  <a:gd name="connsiteY17" fmla="*/ 451945 h 1250731"/>
                  <a:gd name="connsiteX18" fmla="*/ 777766 w 924911"/>
                  <a:gd name="connsiteY18" fmla="*/ 451945 h 1250731"/>
                  <a:gd name="connsiteX19" fmla="*/ 719244 w 924911"/>
                  <a:gd name="connsiteY19" fmla="*/ 397081 h 1250731"/>
                  <a:gd name="connsiteX20" fmla="*/ 729798 w 924911"/>
                  <a:gd name="connsiteY20" fmla="*/ 500335 h 1250731"/>
                  <a:gd name="connsiteX21" fmla="*/ 683173 w 924911"/>
                  <a:gd name="connsiteY21" fmla="*/ 662152 h 1250731"/>
                  <a:gd name="connsiteX22" fmla="*/ 630621 w 924911"/>
                  <a:gd name="connsiteY22" fmla="*/ 725214 h 1250731"/>
                  <a:gd name="connsiteX23" fmla="*/ 588580 w 924911"/>
                  <a:gd name="connsiteY23" fmla="*/ 777766 h 1250731"/>
                  <a:gd name="connsiteX24" fmla="*/ 536028 w 924911"/>
                  <a:gd name="connsiteY24" fmla="*/ 672662 h 1250731"/>
                  <a:gd name="connsiteX25" fmla="*/ 493987 w 924911"/>
                  <a:gd name="connsiteY25" fmla="*/ 546538 h 1250731"/>
                  <a:gd name="connsiteX26" fmla="*/ 483476 w 924911"/>
                  <a:gd name="connsiteY26" fmla="*/ 441435 h 1250731"/>
                  <a:gd name="connsiteX27" fmla="*/ 483476 w 924911"/>
                  <a:gd name="connsiteY27" fmla="*/ 336331 h 1250731"/>
                  <a:gd name="connsiteX28" fmla="*/ 483476 w 924911"/>
                  <a:gd name="connsiteY28" fmla="*/ 336331 h 1250731"/>
                  <a:gd name="connsiteX29" fmla="*/ 525518 w 924911"/>
                  <a:gd name="connsiteY29" fmla="*/ 157656 h 1250731"/>
                  <a:gd name="connsiteX30" fmla="*/ 525518 w 924911"/>
                  <a:gd name="connsiteY30" fmla="*/ 157656 h 1250731"/>
                  <a:gd name="connsiteX31" fmla="*/ 609600 w 924911"/>
                  <a:gd name="connsiteY31" fmla="*/ 0 h 1250731"/>
                  <a:gd name="connsiteX32" fmla="*/ 462456 w 924911"/>
                  <a:gd name="connsiteY32" fmla="*/ 126125 h 1250731"/>
                  <a:gd name="connsiteX33" fmla="*/ 357352 w 924911"/>
                  <a:gd name="connsiteY33" fmla="*/ 241738 h 1250731"/>
                  <a:gd name="connsiteX34" fmla="*/ 273269 w 924911"/>
                  <a:gd name="connsiteY34" fmla="*/ 357352 h 1250731"/>
                  <a:gd name="connsiteX35" fmla="*/ 220718 w 924911"/>
                  <a:gd name="connsiteY35" fmla="*/ 451945 h 1250731"/>
                  <a:gd name="connsiteX36" fmla="*/ 206088 w 924911"/>
                  <a:gd name="connsiteY36" fmla="*/ 521439 h 1250731"/>
                  <a:gd name="connsiteX37" fmla="*/ 210207 w 924911"/>
                  <a:gd name="connsiteY37" fmla="*/ 587193 h 1250731"/>
                  <a:gd name="connsiteX38" fmla="*/ 210207 w 924911"/>
                  <a:gd name="connsiteY38" fmla="*/ 714704 h 1250731"/>
                  <a:gd name="connsiteX39" fmla="*/ 210207 w 924911"/>
                  <a:gd name="connsiteY39" fmla="*/ 756745 h 1250731"/>
                  <a:gd name="connsiteX40" fmla="*/ 168166 w 924911"/>
                  <a:gd name="connsiteY40" fmla="*/ 735725 h 1250731"/>
                  <a:gd name="connsiteX41" fmla="*/ 136635 w 924911"/>
                  <a:gd name="connsiteY41" fmla="*/ 672662 h 1250731"/>
                  <a:gd name="connsiteX42" fmla="*/ 94594 w 924911"/>
                  <a:gd name="connsiteY42" fmla="*/ 620111 h 1250731"/>
                  <a:gd name="connsiteX43" fmla="*/ 73573 w 924911"/>
                  <a:gd name="connsiteY43" fmla="*/ 546538 h 125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24911" h="1250731">
                    <a:moveTo>
                      <a:pt x="73573" y="546538"/>
                    </a:moveTo>
                    <a:lnTo>
                      <a:pt x="21021" y="662152"/>
                    </a:lnTo>
                    <a:lnTo>
                      <a:pt x="0" y="777766"/>
                    </a:lnTo>
                    <a:lnTo>
                      <a:pt x="0" y="872359"/>
                    </a:lnTo>
                    <a:lnTo>
                      <a:pt x="0" y="872359"/>
                    </a:lnTo>
                    <a:lnTo>
                      <a:pt x="73573" y="1082566"/>
                    </a:lnTo>
                    <a:lnTo>
                      <a:pt x="199697" y="1187669"/>
                    </a:lnTo>
                    <a:lnTo>
                      <a:pt x="304800" y="1219200"/>
                    </a:lnTo>
                    <a:lnTo>
                      <a:pt x="399394" y="1250731"/>
                    </a:lnTo>
                    <a:lnTo>
                      <a:pt x="599090" y="1240221"/>
                    </a:lnTo>
                    <a:lnTo>
                      <a:pt x="735725" y="1166649"/>
                    </a:lnTo>
                    <a:lnTo>
                      <a:pt x="830318" y="1082566"/>
                    </a:lnTo>
                    <a:lnTo>
                      <a:pt x="893380" y="977462"/>
                    </a:lnTo>
                    <a:lnTo>
                      <a:pt x="924911" y="830318"/>
                    </a:lnTo>
                    <a:lnTo>
                      <a:pt x="924911" y="693683"/>
                    </a:lnTo>
                    <a:lnTo>
                      <a:pt x="882869" y="578069"/>
                    </a:lnTo>
                    <a:lnTo>
                      <a:pt x="830318" y="504497"/>
                    </a:lnTo>
                    <a:lnTo>
                      <a:pt x="777766" y="451945"/>
                    </a:lnTo>
                    <a:lnTo>
                      <a:pt x="777766" y="451945"/>
                    </a:lnTo>
                    <a:cubicBezTo>
                      <a:pt x="758259" y="433657"/>
                      <a:pt x="727239" y="389016"/>
                      <a:pt x="719244" y="397081"/>
                    </a:cubicBezTo>
                    <a:cubicBezTo>
                      <a:pt x="711249" y="405146"/>
                      <a:pt x="726280" y="465917"/>
                      <a:pt x="729798" y="500335"/>
                    </a:cubicBezTo>
                    <a:lnTo>
                      <a:pt x="683173" y="662152"/>
                    </a:lnTo>
                    <a:lnTo>
                      <a:pt x="630621" y="725214"/>
                    </a:lnTo>
                    <a:lnTo>
                      <a:pt x="588580" y="777766"/>
                    </a:lnTo>
                    <a:lnTo>
                      <a:pt x="536028" y="672662"/>
                    </a:lnTo>
                    <a:lnTo>
                      <a:pt x="493987" y="546538"/>
                    </a:lnTo>
                    <a:lnTo>
                      <a:pt x="483476" y="441435"/>
                    </a:lnTo>
                    <a:lnTo>
                      <a:pt x="483476" y="336331"/>
                    </a:lnTo>
                    <a:lnTo>
                      <a:pt x="483476" y="336331"/>
                    </a:lnTo>
                    <a:lnTo>
                      <a:pt x="525518" y="157656"/>
                    </a:lnTo>
                    <a:lnTo>
                      <a:pt x="525518" y="157656"/>
                    </a:lnTo>
                    <a:lnTo>
                      <a:pt x="609600" y="0"/>
                    </a:lnTo>
                    <a:lnTo>
                      <a:pt x="462456" y="126125"/>
                    </a:lnTo>
                    <a:lnTo>
                      <a:pt x="357352" y="241738"/>
                    </a:lnTo>
                    <a:lnTo>
                      <a:pt x="273269" y="357352"/>
                    </a:lnTo>
                    <a:cubicBezTo>
                      <a:pt x="255752" y="388883"/>
                      <a:pt x="231915" y="424597"/>
                      <a:pt x="220718" y="451945"/>
                    </a:cubicBezTo>
                    <a:cubicBezTo>
                      <a:pt x="209521" y="479293"/>
                      <a:pt x="215842" y="488521"/>
                      <a:pt x="206088" y="521439"/>
                    </a:cubicBezTo>
                    <a:lnTo>
                      <a:pt x="210207" y="587193"/>
                    </a:lnTo>
                    <a:lnTo>
                      <a:pt x="210207" y="714704"/>
                    </a:lnTo>
                    <a:lnTo>
                      <a:pt x="210207" y="756745"/>
                    </a:lnTo>
                    <a:lnTo>
                      <a:pt x="168166" y="735725"/>
                    </a:lnTo>
                    <a:lnTo>
                      <a:pt x="136635" y="672662"/>
                    </a:lnTo>
                    <a:lnTo>
                      <a:pt x="94594" y="620111"/>
                    </a:lnTo>
                    <a:lnTo>
                      <a:pt x="73573" y="54653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C40C669-2277-B444-91BD-3308007704B7}"/>
                  </a:ext>
                </a:extLst>
              </p:cNvPr>
              <p:cNvSpPr/>
              <p:nvPr/>
            </p:nvSpPr>
            <p:spPr>
              <a:xfrm>
                <a:off x="6525158" y="2472538"/>
                <a:ext cx="358445" cy="2341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AB5BA6A-BD62-5846-B480-68F219551E86}"/>
                  </a:ext>
                </a:extLst>
              </p:cNvPr>
              <p:cNvSpPr/>
              <p:nvPr/>
            </p:nvSpPr>
            <p:spPr>
              <a:xfrm>
                <a:off x="6316675" y="2834640"/>
                <a:ext cx="563271" cy="24871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9840C49-2BBD-E84C-B65B-6FEA84DA4DBC}"/>
                  </a:ext>
                </a:extLst>
              </p:cNvPr>
              <p:cNvSpPr/>
              <p:nvPr/>
            </p:nvSpPr>
            <p:spPr>
              <a:xfrm>
                <a:off x="6521501" y="3207715"/>
                <a:ext cx="362102" cy="25018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265BE886-4211-AE42-A413-60BB82464094}"/>
                  </a:ext>
                </a:extLst>
              </p:cNvPr>
              <p:cNvSpPr/>
              <p:nvPr/>
            </p:nvSpPr>
            <p:spPr>
              <a:xfrm>
                <a:off x="6042355" y="2465222"/>
                <a:ext cx="351130" cy="245060"/>
              </a:xfrm>
              <a:custGeom>
                <a:avLst/>
                <a:gdLst>
                  <a:gd name="connsiteX0" fmla="*/ 0 w 351130"/>
                  <a:gd name="connsiteY0" fmla="*/ 0 h 245060"/>
                  <a:gd name="connsiteX1" fmla="*/ 351130 w 351130"/>
                  <a:gd name="connsiteY1" fmla="*/ 0 h 245060"/>
                  <a:gd name="connsiteX2" fmla="*/ 351130 w 351130"/>
                  <a:gd name="connsiteY2" fmla="*/ 245060 h 245060"/>
                  <a:gd name="connsiteX3" fmla="*/ 219456 w 351130"/>
                  <a:gd name="connsiteY3" fmla="*/ 245060 h 245060"/>
                  <a:gd name="connsiteX4" fmla="*/ 193853 w 351130"/>
                  <a:gd name="connsiteY4" fmla="*/ 182880 h 245060"/>
                  <a:gd name="connsiteX5" fmla="*/ 164592 w 351130"/>
                  <a:gd name="connsiteY5" fmla="*/ 146304 h 245060"/>
                  <a:gd name="connsiteX6" fmla="*/ 117043 w 351130"/>
                  <a:gd name="connsiteY6" fmla="*/ 95098 h 245060"/>
                  <a:gd name="connsiteX7" fmla="*/ 73152 w 351130"/>
                  <a:gd name="connsiteY7" fmla="*/ 62180 h 245060"/>
                  <a:gd name="connsiteX8" fmla="*/ 0 w 351130"/>
                  <a:gd name="connsiteY8" fmla="*/ 0 h 24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130" h="245060">
                    <a:moveTo>
                      <a:pt x="0" y="0"/>
                    </a:moveTo>
                    <a:lnTo>
                      <a:pt x="351130" y="0"/>
                    </a:lnTo>
                    <a:lnTo>
                      <a:pt x="351130" y="245060"/>
                    </a:lnTo>
                    <a:lnTo>
                      <a:pt x="219456" y="245060"/>
                    </a:lnTo>
                    <a:lnTo>
                      <a:pt x="193853" y="182880"/>
                    </a:lnTo>
                    <a:lnTo>
                      <a:pt x="164592" y="146304"/>
                    </a:lnTo>
                    <a:lnTo>
                      <a:pt x="117043" y="95098"/>
                    </a:lnTo>
                    <a:lnTo>
                      <a:pt x="73152" y="62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7859D4A-B224-2C43-B14D-26EE201B3E36}"/>
                  </a:ext>
                </a:extLst>
              </p:cNvPr>
              <p:cNvSpPr/>
              <p:nvPr/>
            </p:nvSpPr>
            <p:spPr>
              <a:xfrm>
                <a:off x="6126480" y="3204058"/>
                <a:ext cx="277978" cy="245059"/>
              </a:xfrm>
              <a:custGeom>
                <a:avLst/>
                <a:gdLst>
                  <a:gd name="connsiteX0" fmla="*/ 0 w 277978"/>
                  <a:gd name="connsiteY0" fmla="*/ 245059 h 245059"/>
                  <a:gd name="connsiteX1" fmla="*/ 277978 w 277978"/>
                  <a:gd name="connsiteY1" fmla="*/ 245059 h 245059"/>
                  <a:gd name="connsiteX2" fmla="*/ 277978 w 277978"/>
                  <a:gd name="connsiteY2" fmla="*/ 0 h 245059"/>
                  <a:gd name="connsiteX3" fmla="*/ 164592 w 277978"/>
                  <a:gd name="connsiteY3" fmla="*/ 0 h 245059"/>
                  <a:gd name="connsiteX4" fmla="*/ 157277 w 277978"/>
                  <a:gd name="connsiteY4" fmla="*/ 47548 h 245059"/>
                  <a:gd name="connsiteX5" fmla="*/ 138989 w 277978"/>
                  <a:gd name="connsiteY5" fmla="*/ 76809 h 245059"/>
                  <a:gd name="connsiteX6" fmla="*/ 117043 w 277978"/>
                  <a:gd name="connsiteY6" fmla="*/ 120700 h 245059"/>
                  <a:gd name="connsiteX7" fmla="*/ 84125 w 277978"/>
                  <a:gd name="connsiteY7" fmla="*/ 157276 h 245059"/>
                  <a:gd name="connsiteX8" fmla="*/ 51206 w 277978"/>
                  <a:gd name="connsiteY8" fmla="*/ 193852 h 245059"/>
                  <a:gd name="connsiteX9" fmla="*/ 0 w 277978"/>
                  <a:gd name="connsiteY9" fmla="*/ 245059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978" h="245059">
                    <a:moveTo>
                      <a:pt x="0" y="245059"/>
                    </a:moveTo>
                    <a:lnTo>
                      <a:pt x="277978" y="245059"/>
                    </a:lnTo>
                    <a:lnTo>
                      <a:pt x="277978" y="0"/>
                    </a:lnTo>
                    <a:lnTo>
                      <a:pt x="164592" y="0"/>
                    </a:lnTo>
                    <a:lnTo>
                      <a:pt x="157277" y="47548"/>
                    </a:lnTo>
                    <a:lnTo>
                      <a:pt x="138989" y="76809"/>
                    </a:lnTo>
                    <a:lnTo>
                      <a:pt x="117043" y="120700"/>
                    </a:lnTo>
                    <a:lnTo>
                      <a:pt x="84125" y="157276"/>
                    </a:lnTo>
                    <a:lnTo>
                      <a:pt x="51206" y="193852"/>
                    </a:lnTo>
                    <a:lnTo>
                      <a:pt x="0" y="24505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9882384-F17A-F34A-999B-69EBBEC5D933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4641340" y="2091186"/>
            <a:ext cx="2494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VNet</a:t>
            </a:r>
          </a:p>
          <a:p>
            <a:endParaRPr lang="en-US" sz="8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83A9AB1-C10B-B944-992B-9E0986BBE423}"/>
              </a:ext>
            </a:extLst>
          </p:cNvPr>
          <p:cNvCxnSpPr>
            <a:stCxn id="93" idx="2"/>
            <a:endCxn id="72" idx="0"/>
          </p:cNvCxnSpPr>
          <p:nvPr>
            <p:custDataLst>
              <p:tags r:id="rId19"/>
            </p:custDataLst>
          </p:nvPr>
        </p:nvCxnSpPr>
        <p:spPr>
          <a:xfrm>
            <a:off x="4766054" y="2398963"/>
            <a:ext cx="4844" cy="372642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C468C56-24B2-CB41-890B-4196441202B7}"/>
              </a:ext>
            </a:extLst>
          </p:cNvPr>
          <p:cNvCxnSpPr>
            <a:stCxn id="73" idx="1"/>
          </p:cNvCxnSpPr>
          <p:nvPr>
            <p:custDataLst>
              <p:tags r:id="rId20"/>
            </p:custDataLst>
          </p:nvPr>
        </p:nvCxnSpPr>
        <p:spPr>
          <a:xfrm flipH="1" flipV="1">
            <a:off x="2121991" y="3081975"/>
            <a:ext cx="2560384" cy="18951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oogle Shape;468;p34">
            <a:extLst>
              <a:ext uri="{FF2B5EF4-FFF2-40B4-BE49-F238E27FC236}">
                <a16:creationId xmlns:a16="http://schemas.microsoft.com/office/drawing/2014/main" id="{F273ACA7-E41C-3B4E-A014-EEDBCA20399E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7160959" y="5225045"/>
            <a:ext cx="936024" cy="909127"/>
            <a:chOff x="5468369" y="5712439"/>
            <a:chExt cx="1088772" cy="1057483"/>
          </a:xfrm>
        </p:grpSpPr>
        <p:pic>
          <p:nvPicPr>
            <p:cNvPr id="129" name="Google Shape;469;p34">
              <a:extLst>
                <a:ext uri="{FF2B5EF4-FFF2-40B4-BE49-F238E27FC236}">
                  <a16:creationId xmlns:a16="http://schemas.microsoft.com/office/drawing/2014/main" id="{40312EF9-844C-B84C-8C6F-45D60D3D5944}"/>
                </a:ext>
              </a:extLst>
            </p:cNvPr>
            <p:cNvPicPr preferRelativeResize="0"/>
            <p:nvPr/>
          </p:nvPicPr>
          <p:blipFill>
            <a:blip r:embed="rId107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1525" y="5712439"/>
              <a:ext cx="652491" cy="605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470;p34">
              <a:extLst>
                <a:ext uri="{FF2B5EF4-FFF2-40B4-BE49-F238E27FC236}">
                  <a16:creationId xmlns:a16="http://schemas.microsoft.com/office/drawing/2014/main" id="{8D9237D3-BCD3-8C47-990A-115DD72A880B}"/>
                </a:ext>
              </a:extLst>
            </p:cNvPr>
            <p:cNvSpPr txBox="1"/>
            <p:nvPr/>
          </p:nvSpPr>
          <p:spPr>
            <a:xfrm>
              <a:off x="5468369" y="6339036"/>
              <a:ext cx="1088772" cy="430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>
                <a:defRPr/>
              </a:pPr>
              <a:r>
                <a:rPr lang="en-US" sz="751">
                  <a:solidFill>
                    <a:schemeClr val="tx1">
                      <a:lumMod val="50000"/>
                      <a:lumOff val="50000"/>
                    </a:schemeClr>
                  </a:solidFill>
                  <a:latin typeface="Metropolis" pitchFamily="2" charset="77"/>
                  <a:ea typeface="Calibri" panose="020F0502020204030204"/>
                  <a:cs typeface="Calibri"/>
                  <a:sym typeface="Calibri" panose="020F0502020204030204"/>
                </a:rPr>
                <a:t>ON-PREM</a:t>
              </a:r>
              <a:endParaRPr sz="1400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</a:endParaRPr>
            </a:p>
            <a:p>
              <a:pPr algn="ctr" defTabSz="914354">
                <a:defRPr/>
              </a:pPr>
              <a:r>
                <a:rPr lang="en-US" sz="751">
                  <a:solidFill>
                    <a:schemeClr val="tx1">
                      <a:lumMod val="50000"/>
                      <a:lumOff val="50000"/>
                    </a:schemeClr>
                  </a:solidFill>
                  <a:latin typeface="Metropolis" pitchFamily="2" charset="77"/>
                  <a:ea typeface="Calibri" panose="020F0502020204030204"/>
                  <a:cs typeface="Calibri"/>
                  <a:sym typeface="Calibri" panose="020F0502020204030204"/>
                </a:rPr>
                <a:t>DATA CENTER</a:t>
              </a:r>
              <a:endParaRPr sz="1400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</a:endParaRPr>
            </a:p>
          </p:txBody>
        </p:sp>
      </p:grpSp>
      <p:pic>
        <p:nvPicPr>
          <p:cNvPr id="158" name="Graphic 157">
            <a:extLst>
              <a:ext uri="{FF2B5EF4-FFF2-40B4-BE49-F238E27FC236}">
                <a16:creationId xmlns:a16="http://schemas.microsoft.com/office/drawing/2014/main" id="{2D114F7D-4BF4-DC45-97F3-0BC4103EBF02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7557686" y="5203883"/>
            <a:ext cx="188869" cy="188869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F8AB805-9F45-0147-A9EE-AC2747B92EE4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 flipH="1">
            <a:off x="7653947" y="3219205"/>
            <a:ext cx="0" cy="2005841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0654143-5FDA-CC41-BD35-18C936953443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7598708" y="4889167"/>
            <a:ext cx="314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tx2"/>
                </a:solidFill>
              </a:rPr>
              <a:t>DX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3C5C770-B47C-A94A-B5E0-3FAEC83FC910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189327" y="2764635"/>
            <a:ext cx="931640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CF01365A-07C8-D745-BFD9-2CFFB01E8EAC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7554634" y="2999520"/>
            <a:ext cx="188869" cy="188869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1DE80856-699E-3E42-AB37-06F1A26BEA7D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7131770" y="2737418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  <a:p>
            <a:r>
              <a:rPr lang="en-US" sz="800"/>
              <a:t>VPC</a:t>
            </a:r>
          </a:p>
        </p:txBody>
      </p:sp>
      <p:pic>
        <p:nvPicPr>
          <p:cNvPr id="183" name="Google Shape;478;p34">
            <a:extLst>
              <a:ext uri="{FF2B5EF4-FFF2-40B4-BE49-F238E27FC236}">
                <a16:creationId xmlns:a16="http://schemas.microsoft.com/office/drawing/2014/main" id="{A3882F4A-BB70-8247-A92F-E2A32B389EAA}"/>
              </a:ext>
            </a:extLst>
          </p:cNvPr>
          <p:cNvPicPr preferRelativeResize="0"/>
          <p:nvPr>
            <p:custDataLst>
              <p:tags r:id="rId28"/>
            </p:custDataLst>
          </p:nvPr>
        </p:nvPicPr>
        <p:blipFill>
          <a:blip r:embed="rId109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3755" y="5288129"/>
            <a:ext cx="425076" cy="394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F57D169-EE70-6745-99CA-C639EF27E0DF}"/>
              </a:ext>
            </a:extLst>
          </p:cNvPr>
          <p:cNvCxnSpPr>
            <a:stCxn id="181" idx="2"/>
            <a:endCxn id="183" idx="0"/>
          </p:cNvCxnSpPr>
          <p:nvPr>
            <p:custDataLst>
              <p:tags r:id="rId29"/>
            </p:custDataLst>
          </p:nvPr>
        </p:nvCxnSpPr>
        <p:spPr>
          <a:xfrm flipH="1">
            <a:off x="6856292" y="3188389"/>
            <a:ext cx="792776" cy="2099739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reeform 13">
            <a:extLst>
              <a:ext uri="{FF2B5EF4-FFF2-40B4-BE49-F238E27FC236}">
                <a16:creationId xmlns:a16="http://schemas.microsoft.com/office/drawing/2014/main" id="{CB0DE95D-E72E-D046-A262-8D2564578B9D}"/>
              </a:ext>
            </a:extLst>
          </p:cNvPr>
          <p:cNvSpPr>
            <a:spLocks noChangeAspect="1" noEditPoints="1"/>
          </p:cNvSpPr>
          <p:nvPr>
            <p:custDataLst>
              <p:tags r:id="rId30"/>
            </p:custDataLst>
          </p:nvPr>
        </p:nvSpPr>
        <p:spPr bwMode="auto">
          <a:xfrm>
            <a:off x="6756642" y="5288165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E46DB9A-8D48-154C-9528-DF486C606BF5}"/>
              </a:ext>
            </a:extLst>
          </p:cNvPr>
          <p:cNvCxnSpPr>
            <a:stCxn id="181" idx="1"/>
            <a:endCxn id="73" idx="3"/>
          </p:cNvCxnSpPr>
          <p:nvPr>
            <p:custDataLst>
              <p:tags r:id="rId31"/>
            </p:custDataLst>
          </p:nvPr>
        </p:nvCxnSpPr>
        <p:spPr>
          <a:xfrm flipH="1">
            <a:off x="4871244" y="3093955"/>
            <a:ext cx="2683389" cy="6971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B2CAB79-BC31-E446-BC85-7B4D881FCDB7}"/>
              </a:ext>
            </a:extLst>
          </p:cNvPr>
          <p:cNvCxnSpPr>
            <a:stCxn id="21" idx="2"/>
            <a:endCxn id="19" idx="0"/>
          </p:cNvCxnSpPr>
          <p:nvPr>
            <p:custDataLst>
              <p:tags r:id="rId32"/>
            </p:custDataLst>
          </p:nvPr>
        </p:nvCxnSpPr>
        <p:spPr>
          <a:xfrm>
            <a:off x="1986531" y="2396508"/>
            <a:ext cx="41027" cy="613893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Graphic 204">
            <a:extLst>
              <a:ext uri="{FF2B5EF4-FFF2-40B4-BE49-F238E27FC236}">
                <a16:creationId xmlns:a16="http://schemas.microsoft.com/office/drawing/2014/main" id="{A38616CA-4141-3E42-AFF7-99158F8F1CC0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1638553" y="2263119"/>
            <a:ext cx="137160" cy="13716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D9202C9C-96AF-B44E-97B9-3ECCFDB3B9FF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1971599" y="2257608"/>
            <a:ext cx="137160" cy="137160"/>
          </a:xfrm>
          <a:prstGeom prst="rect">
            <a:avLst/>
          </a:prstGeom>
        </p:spPr>
      </p:pic>
      <p:pic>
        <p:nvPicPr>
          <p:cNvPr id="207" name="Graphic 206">
            <a:extLst>
              <a:ext uri="{FF2B5EF4-FFF2-40B4-BE49-F238E27FC236}">
                <a16:creationId xmlns:a16="http://schemas.microsoft.com/office/drawing/2014/main" id="{FB1E1E2E-BE7C-D449-B57E-F69D57CA4B31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2307435" y="2254348"/>
            <a:ext cx="137160" cy="13716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C2D1F4B5-9F0C-0C40-A3F5-E54B2F3A71BD}"/>
              </a:ext>
            </a:extLst>
          </p:cNvPr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1882612" y="3012503"/>
            <a:ext cx="188869" cy="188869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37DAF9AF-F208-A449-B984-A75063594C21}"/>
              </a:ext>
            </a:extLst>
          </p:cNvPr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4632600" y="3005496"/>
            <a:ext cx="188869" cy="188869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FDD53E18-9181-FE41-B636-8B2BFE346864}"/>
              </a:ext>
            </a:extLst>
          </p:cNvPr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7502140" y="2995876"/>
            <a:ext cx="188869" cy="188869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F55140B0-24B6-2B40-999D-39AE7661EBBD}"/>
              </a:ext>
            </a:extLst>
          </p:cNvPr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7509943" y="5203882"/>
            <a:ext cx="188869" cy="18886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6BC80BC1-E31B-6D4B-8BBB-7CF7132AA93E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 rot="19958112">
            <a:off x="7357915" y="4496368"/>
            <a:ext cx="83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SD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299040E-FBE3-2941-922A-1ECE6512E8D6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 rot="19958112">
            <a:off x="6765638" y="4496368"/>
            <a:ext cx="83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BGP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4CF309-A2B4-EC47-9889-19D635CD2957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 rot="19958112">
            <a:off x="7807408" y="4404687"/>
            <a:ext cx="112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STATIC</a:t>
            </a:r>
          </a:p>
        </p:txBody>
      </p:sp>
      <p:pic>
        <p:nvPicPr>
          <p:cNvPr id="144" name="Google Shape;478;p34">
            <a:extLst>
              <a:ext uri="{FF2B5EF4-FFF2-40B4-BE49-F238E27FC236}">
                <a16:creationId xmlns:a16="http://schemas.microsoft.com/office/drawing/2014/main" id="{3F5FBADE-C15C-5841-A7B9-26CFB5A1BF67}"/>
              </a:ext>
            </a:extLst>
          </p:cNvPr>
          <p:cNvPicPr preferRelativeResize="0"/>
          <p:nvPr>
            <p:custDataLst>
              <p:tags r:id="rId43"/>
            </p:custDataLst>
          </p:nvPr>
        </p:nvPicPr>
        <p:blipFill>
          <a:blip r:embed="rId109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9484" y="5274473"/>
            <a:ext cx="425076" cy="3947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Freeform 13">
            <a:extLst>
              <a:ext uri="{FF2B5EF4-FFF2-40B4-BE49-F238E27FC236}">
                <a16:creationId xmlns:a16="http://schemas.microsoft.com/office/drawing/2014/main" id="{FD352E6B-75A3-3C4E-82B0-FEFB0A7A17BC}"/>
              </a:ext>
            </a:extLst>
          </p:cNvPr>
          <p:cNvSpPr>
            <a:spLocks noChangeAspect="1" noEditPoints="1"/>
          </p:cNvSpPr>
          <p:nvPr>
            <p:custDataLst>
              <p:tags r:id="rId44"/>
            </p:custDataLst>
          </p:nvPr>
        </p:nvSpPr>
        <p:spPr bwMode="auto">
          <a:xfrm>
            <a:off x="8362371" y="5274509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56427E4-3F07-7040-A5F0-2771D58BEAA0}"/>
              </a:ext>
            </a:extLst>
          </p:cNvPr>
          <p:cNvCxnSpPr>
            <a:stCxn id="181" idx="2"/>
            <a:endCxn id="144" idx="0"/>
          </p:cNvCxnSpPr>
          <p:nvPr>
            <p:custDataLst>
              <p:tags r:id="rId45"/>
            </p:custDataLst>
          </p:nvPr>
        </p:nvCxnSpPr>
        <p:spPr>
          <a:xfrm>
            <a:off x="7649069" y="3188389"/>
            <a:ext cx="812953" cy="2086084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5B7667F-896D-7348-B0F1-DC7DB8A5058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 rot="19958112">
            <a:off x="1766306" y="2369157"/>
            <a:ext cx="62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SD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AB4B646-84DB-BA41-985C-44D4272C0F6A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 rot="19958112">
            <a:off x="3215632" y="2687595"/>
            <a:ext cx="62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SD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E129D4E-C2EC-8144-A348-E6BF2558DB00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 rot="19958112">
            <a:off x="6008175" y="2687595"/>
            <a:ext cx="62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SD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60F4E89-3CEB-284B-9F49-6F29A8557073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 rot="19958112">
            <a:off x="4547430" y="2410096"/>
            <a:ext cx="62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SD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366091C-345A-584B-B773-67CA6A989987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 rot="19958112">
            <a:off x="4578223" y="1781709"/>
            <a:ext cx="62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SD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7BB6FB6-1F0F-0846-8EF3-09BCCF6644D8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 rot="19958112">
            <a:off x="1810626" y="1768954"/>
            <a:ext cx="62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SD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F77A64ED-0B30-874E-90F7-B582C2577AA0}"/>
              </a:ext>
            </a:extLst>
          </p:cNvPr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8859299" y="1517198"/>
            <a:ext cx="267222" cy="24978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1FF0CF46-402E-DD42-9B7A-422A0225BC59}"/>
              </a:ext>
            </a:extLst>
          </p:cNvPr>
          <p:cNvPicPr>
            <a:picLocks noChangeAspect="1"/>
          </p:cNvPicPr>
          <p:nvPr>
            <p:custDataLst>
              <p:tags r:id="rId53"/>
            </p:custDataLst>
          </p:nvPr>
        </p:nvPicPr>
        <p:blipFill>
          <a:blip r:embed="rId112"/>
          <a:stretch>
            <a:fillRect/>
          </a:stretch>
        </p:blipFill>
        <p:spPr>
          <a:xfrm>
            <a:off x="1877788" y="1509346"/>
            <a:ext cx="316123" cy="282253"/>
          </a:xfrm>
          <a:prstGeom prst="rect">
            <a:avLst/>
          </a:prstGeom>
        </p:spPr>
      </p:pic>
      <p:grpSp>
        <p:nvGrpSpPr>
          <p:cNvPr id="119" name="Google Shape;468;p34">
            <a:extLst>
              <a:ext uri="{FF2B5EF4-FFF2-40B4-BE49-F238E27FC236}">
                <a16:creationId xmlns:a16="http://schemas.microsoft.com/office/drawing/2014/main" id="{3A78EC5E-FE93-5645-8F15-AA8662F8BC12}"/>
              </a:ext>
            </a:extLst>
          </p:cNvPr>
          <p:cNvGrpSpPr/>
          <p:nvPr>
            <p:custDataLst>
              <p:tags r:id="rId54"/>
            </p:custDataLst>
          </p:nvPr>
        </p:nvGrpSpPr>
        <p:grpSpPr>
          <a:xfrm>
            <a:off x="1479316" y="5244016"/>
            <a:ext cx="936024" cy="978205"/>
            <a:chOff x="5468368" y="5712439"/>
            <a:chExt cx="1088772" cy="1137834"/>
          </a:xfrm>
        </p:grpSpPr>
        <p:pic>
          <p:nvPicPr>
            <p:cNvPr id="120" name="Google Shape;469;p34">
              <a:extLst>
                <a:ext uri="{FF2B5EF4-FFF2-40B4-BE49-F238E27FC236}">
                  <a16:creationId xmlns:a16="http://schemas.microsoft.com/office/drawing/2014/main" id="{9BF3F140-7CF3-8B40-AE86-81E81B86727B}"/>
                </a:ext>
              </a:extLst>
            </p:cNvPr>
            <p:cNvPicPr preferRelativeResize="0"/>
            <p:nvPr/>
          </p:nvPicPr>
          <p:blipFill>
            <a:blip r:embed="rId107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1525" y="5712439"/>
              <a:ext cx="652491" cy="605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470;p34">
              <a:extLst>
                <a:ext uri="{FF2B5EF4-FFF2-40B4-BE49-F238E27FC236}">
                  <a16:creationId xmlns:a16="http://schemas.microsoft.com/office/drawing/2014/main" id="{ABDA085D-8D3A-3945-AFDE-85AF3F42829D}"/>
                </a:ext>
              </a:extLst>
            </p:cNvPr>
            <p:cNvSpPr txBox="1"/>
            <p:nvPr/>
          </p:nvSpPr>
          <p:spPr>
            <a:xfrm>
              <a:off x="5468368" y="6419387"/>
              <a:ext cx="1088772" cy="430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>
                <a:defRPr/>
              </a:pPr>
              <a:r>
                <a:rPr lang="en-US" sz="751">
                  <a:solidFill>
                    <a:schemeClr val="tx1">
                      <a:lumMod val="50000"/>
                      <a:lumOff val="50000"/>
                    </a:schemeClr>
                  </a:solidFill>
                  <a:latin typeface="Metropolis" pitchFamily="2" charset="77"/>
                  <a:ea typeface="Calibri" panose="020F0502020204030204"/>
                  <a:cs typeface="Calibri"/>
                  <a:sym typeface="Calibri" panose="020F0502020204030204"/>
                </a:rPr>
                <a:t>ON-PREM</a:t>
              </a:r>
              <a:endParaRPr sz="1400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</a:endParaRPr>
            </a:p>
            <a:p>
              <a:pPr algn="ctr" defTabSz="914354">
                <a:defRPr/>
              </a:pPr>
              <a:r>
                <a:rPr lang="en-US" sz="751">
                  <a:solidFill>
                    <a:schemeClr val="tx1">
                      <a:lumMod val="50000"/>
                      <a:lumOff val="50000"/>
                    </a:schemeClr>
                  </a:solidFill>
                  <a:latin typeface="Metropolis" pitchFamily="2" charset="77"/>
                  <a:ea typeface="Calibri" panose="020F0502020204030204"/>
                  <a:cs typeface="Calibri"/>
                  <a:sym typeface="Calibri" panose="020F0502020204030204"/>
                </a:rPr>
                <a:t>DATA CENTER</a:t>
              </a:r>
              <a:endParaRPr sz="1400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</a:endParaRPr>
            </a:p>
          </p:txBody>
        </p:sp>
      </p:grpSp>
      <p:pic>
        <p:nvPicPr>
          <p:cNvPr id="124" name="Graphic 123">
            <a:extLst>
              <a:ext uri="{FF2B5EF4-FFF2-40B4-BE49-F238E27FC236}">
                <a16:creationId xmlns:a16="http://schemas.microsoft.com/office/drawing/2014/main" id="{E4CA5CAA-1D78-064E-8624-2FE2CFF59CFF}"/>
              </a:ext>
            </a:extLst>
          </p:cNvPr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1900314" y="5193460"/>
            <a:ext cx="188869" cy="188869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3A5592F-0950-7E40-A595-0716DF61E6B4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 flipH="1">
            <a:off x="1996575" y="3208782"/>
            <a:ext cx="0" cy="2005841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FE3EA37-CBDB-1847-BFC0-01A09EAF8A97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946821" y="482748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tx2"/>
                </a:solidFill>
              </a:rPr>
              <a:t>Cloud</a:t>
            </a:r>
            <a:br>
              <a:rPr lang="en-US" sz="900">
                <a:solidFill>
                  <a:schemeClr val="tx2"/>
                </a:solidFill>
              </a:rPr>
            </a:br>
            <a:r>
              <a:rPr lang="en-US" sz="900">
                <a:solidFill>
                  <a:schemeClr val="tx2"/>
                </a:solidFill>
              </a:rPr>
              <a:t>Interconnect</a:t>
            </a:r>
          </a:p>
        </p:txBody>
      </p:sp>
      <p:pic>
        <p:nvPicPr>
          <p:cNvPr id="127" name="Google Shape;478;p34">
            <a:extLst>
              <a:ext uri="{FF2B5EF4-FFF2-40B4-BE49-F238E27FC236}">
                <a16:creationId xmlns:a16="http://schemas.microsoft.com/office/drawing/2014/main" id="{3EFF9970-668A-694A-849A-F8AE224A4414}"/>
              </a:ext>
            </a:extLst>
          </p:cNvPr>
          <p:cNvPicPr preferRelativeResize="0"/>
          <p:nvPr>
            <p:custDataLst>
              <p:tags r:id="rId58"/>
            </p:custDataLst>
          </p:nvPr>
        </p:nvPicPr>
        <p:blipFill>
          <a:blip r:embed="rId109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217" y="5256906"/>
            <a:ext cx="425076" cy="394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532D8BE-A36D-BD43-963D-6EFA2B7C5170}"/>
              </a:ext>
            </a:extLst>
          </p:cNvPr>
          <p:cNvCxnSpPr>
            <a:endCxn id="127" idx="0"/>
          </p:cNvCxnSpPr>
          <p:nvPr>
            <p:custDataLst>
              <p:tags r:id="rId59"/>
            </p:custDataLst>
          </p:nvPr>
        </p:nvCxnSpPr>
        <p:spPr>
          <a:xfrm flipH="1">
            <a:off x="1207754" y="3157166"/>
            <a:ext cx="792776" cy="2099739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reeform 13">
            <a:extLst>
              <a:ext uri="{FF2B5EF4-FFF2-40B4-BE49-F238E27FC236}">
                <a16:creationId xmlns:a16="http://schemas.microsoft.com/office/drawing/2014/main" id="{55925419-E9A7-C748-B99F-7B6DA854C2D8}"/>
              </a:ext>
            </a:extLst>
          </p:cNvPr>
          <p:cNvSpPr>
            <a:spLocks noChangeAspect="1" noEditPoints="1"/>
          </p:cNvSpPr>
          <p:nvPr>
            <p:custDataLst>
              <p:tags r:id="rId60"/>
            </p:custDataLst>
          </p:nvPr>
        </p:nvSpPr>
        <p:spPr bwMode="auto">
          <a:xfrm>
            <a:off x="1099270" y="5277742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1A2D2079-A962-DE4F-A711-BEED76833F11}"/>
              </a:ext>
            </a:extLst>
          </p:cNvPr>
          <p:cNvPicPr>
            <a:picLocks noChangeAspect="1"/>
          </p:cNvPicPr>
          <p:nvPr>
            <p:custDataLst>
              <p:tags r:id="rId61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1852571" y="5193459"/>
            <a:ext cx="188869" cy="188869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78647F08-4E98-EA47-B806-BCE2521924D3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 rot="19958112">
            <a:off x="1700543" y="4485945"/>
            <a:ext cx="83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SD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DAE7005-D2F6-994F-ADC1-09D2952AC28B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 rot="19958112">
            <a:off x="1108266" y="4485945"/>
            <a:ext cx="83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BGP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9DFA058-1ED3-014C-AFEA-810BABF07148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 rot="19958112">
            <a:off x="2150036" y="4394264"/>
            <a:ext cx="112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STATIC</a:t>
            </a:r>
          </a:p>
        </p:txBody>
      </p:sp>
      <p:pic>
        <p:nvPicPr>
          <p:cNvPr id="136" name="Google Shape;478;p34">
            <a:extLst>
              <a:ext uri="{FF2B5EF4-FFF2-40B4-BE49-F238E27FC236}">
                <a16:creationId xmlns:a16="http://schemas.microsoft.com/office/drawing/2014/main" id="{F6979BD2-D4FA-174E-BD04-625D6FDE38B0}"/>
              </a:ext>
            </a:extLst>
          </p:cNvPr>
          <p:cNvPicPr preferRelativeResize="0"/>
          <p:nvPr>
            <p:custDataLst>
              <p:tags r:id="rId65"/>
            </p:custDataLst>
          </p:nvPr>
        </p:nvPicPr>
        <p:blipFill>
          <a:blip r:embed="rId109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2112" y="5264050"/>
            <a:ext cx="425076" cy="39471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Freeform 13">
            <a:extLst>
              <a:ext uri="{FF2B5EF4-FFF2-40B4-BE49-F238E27FC236}">
                <a16:creationId xmlns:a16="http://schemas.microsoft.com/office/drawing/2014/main" id="{2085F530-8E8D-F549-838F-91333E55DEB2}"/>
              </a:ext>
            </a:extLst>
          </p:cNvPr>
          <p:cNvSpPr>
            <a:spLocks noChangeAspect="1" noEditPoints="1"/>
          </p:cNvSpPr>
          <p:nvPr>
            <p:custDataLst>
              <p:tags r:id="rId66"/>
            </p:custDataLst>
          </p:nvPr>
        </p:nvSpPr>
        <p:spPr bwMode="auto">
          <a:xfrm>
            <a:off x="2704999" y="5264086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EC23D81-CCF3-644F-B61F-4CB759DFD63B}"/>
              </a:ext>
            </a:extLst>
          </p:cNvPr>
          <p:cNvCxnSpPr>
            <a:endCxn id="136" idx="0"/>
          </p:cNvCxnSpPr>
          <p:nvPr>
            <p:custDataLst>
              <p:tags r:id="rId67"/>
            </p:custDataLst>
          </p:nvPr>
        </p:nvCxnSpPr>
        <p:spPr>
          <a:xfrm>
            <a:off x="1991697" y="3177966"/>
            <a:ext cx="812953" cy="2086084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D25FB135-77BB-9D40-A661-26A8FDD0D42A}"/>
              </a:ext>
            </a:extLst>
          </p:cNvPr>
          <p:cNvPicPr>
            <a:picLocks noChangeAspect="1"/>
          </p:cNvPicPr>
          <p:nvPr>
            <p:custDataLst>
              <p:tags r:id="rId68"/>
            </p:custDataLst>
          </p:nvPr>
        </p:nvPicPr>
        <p:blipFill>
          <a:blip r:embed="rId1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550" y="1503562"/>
            <a:ext cx="261812" cy="261812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A4B1604-7DD0-3145-A10A-217D11E134E3}"/>
              </a:ext>
            </a:extLst>
          </p:cNvPr>
          <p:cNvCxnSpPr>
            <a:stCxn id="148" idx="2"/>
            <a:endCxn id="147" idx="0"/>
          </p:cNvCxnSpPr>
          <p:nvPr>
            <p:custDataLst>
              <p:tags r:id="rId69"/>
            </p:custDataLst>
          </p:nvPr>
        </p:nvCxnSpPr>
        <p:spPr>
          <a:xfrm>
            <a:off x="9787961" y="2373301"/>
            <a:ext cx="198808" cy="602937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Graphic 146">
            <a:extLst>
              <a:ext uri="{FF2B5EF4-FFF2-40B4-BE49-F238E27FC236}">
                <a16:creationId xmlns:a16="http://schemas.microsoft.com/office/drawing/2014/main" id="{4ADF07F7-1FB6-584B-9DB4-CE9F2B9E5BC2}"/>
              </a:ext>
            </a:extLst>
          </p:cNvPr>
          <p:cNvPicPr>
            <a:picLocks noChangeAspect="1"/>
          </p:cNvPicPr>
          <p:nvPr>
            <p:custDataLst>
              <p:tags r:id="rId70"/>
            </p:custDataLst>
          </p:nvPr>
        </p:nvPicPr>
        <p:blipFill>
          <a:blip r:embed="rId1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9867319" y="2976238"/>
            <a:ext cx="238899" cy="238899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128731AF-484F-CC4B-9FE5-A06313163C03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9679277" y="2065524"/>
            <a:ext cx="2173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pic>
        <p:nvPicPr>
          <p:cNvPr id="149" name="Google Shape;466;p34">
            <a:extLst>
              <a:ext uri="{FF2B5EF4-FFF2-40B4-BE49-F238E27FC236}">
                <a16:creationId xmlns:a16="http://schemas.microsoft.com/office/drawing/2014/main" id="{E9025992-FAD9-9C48-BCAF-DE0AC8F118C1}"/>
              </a:ext>
            </a:extLst>
          </p:cNvPr>
          <p:cNvPicPr preferRelativeResize="0"/>
          <p:nvPr>
            <p:custDataLst>
              <p:tags r:id="rId72"/>
            </p:custDataLst>
          </p:nvPr>
        </p:nvPicPr>
        <p:blipFill>
          <a:blip r:embed="rId116">
            <a:alphaModFix/>
            <a:extLst>
              <a:ext uri="{BEBA8EAE-BF5A-486C-A8C5-ECC9F3942E4B}">
                <a14:imgProps xmlns:a14="http://schemas.microsoft.com/office/drawing/2010/main">
                  <a14:imgLayer r:embed="rId11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9538" y="5244017"/>
            <a:ext cx="480136" cy="4001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F657B03-CB01-C048-B3B5-4C7F4514F321}"/>
              </a:ext>
            </a:extLst>
          </p:cNvPr>
          <p:cNvCxnSpPr>
            <a:stCxn id="147" idx="2"/>
            <a:endCxn id="149" idx="0"/>
          </p:cNvCxnSpPr>
          <p:nvPr>
            <p:custDataLst>
              <p:tags r:id="rId73"/>
            </p:custDataLst>
          </p:nvPr>
        </p:nvCxnSpPr>
        <p:spPr>
          <a:xfrm flipH="1">
            <a:off x="9599606" y="3215136"/>
            <a:ext cx="387163" cy="202888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8BFD61B-576B-E542-AAB7-974B71464759}"/>
              </a:ext>
            </a:extLst>
          </p:cNvPr>
          <p:cNvGrpSpPr/>
          <p:nvPr>
            <p:custDataLst>
              <p:tags r:id="rId74"/>
            </p:custDataLst>
          </p:nvPr>
        </p:nvGrpSpPr>
        <p:grpSpPr>
          <a:xfrm>
            <a:off x="9599603" y="4187972"/>
            <a:ext cx="456887" cy="214213"/>
            <a:chOff x="2778069" y="4535593"/>
            <a:chExt cx="456886" cy="214212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CB359F8-1A91-EB4A-9C32-E5AD72EBDCD8}"/>
                </a:ext>
              </a:extLst>
            </p:cNvPr>
            <p:cNvSpPr/>
            <p:nvPr/>
          </p:nvSpPr>
          <p:spPr>
            <a:xfrm>
              <a:off x="2863136" y="4535593"/>
              <a:ext cx="200096" cy="210170"/>
            </a:xfrm>
            <a:prstGeom prst="ellipse">
              <a:avLst/>
            </a:prstGeom>
            <a:solidFill>
              <a:srgbClr val="ED7700">
                <a:lumMod val="60000"/>
                <a:lumOff val="40000"/>
              </a:srgbClr>
            </a:solidFill>
            <a:ln w="12700" cap="flat" cmpd="sng" algn="ctr">
              <a:solidFill>
                <a:srgbClr val="ED77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783">
                <a:defRPr/>
              </a:pPr>
              <a:endParaRPr lang="en-US" sz="500" kern="0">
                <a:solidFill>
                  <a:srgbClr val="FFFFFF"/>
                </a:solidFill>
                <a:latin typeface="Metropolis Light" pitchFamily="2" charset="77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8AAA93B-7DB5-FF4D-8CF7-1EB2B0383878}"/>
                </a:ext>
              </a:extLst>
            </p:cNvPr>
            <p:cNvSpPr txBox="1"/>
            <p:nvPr/>
          </p:nvSpPr>
          <p:spPr>
            <a:xfrm>
              <a:off x="2778069" y="4565140"/>
              <a:ext cx="456886" cy="184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>
                  <a:solidFill>
                    <a:schemeClr val="bg1"/>
                  </a:solidFill>
                </a:rPr>
                <a:t>DXGW</a:t>
              </a:r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B72FF74-5760-074C-9F58-A48E4D1CCAA8}"/>
              </a:ext>
            </a:extLst>
          </p:cNvPr>
          <p:cNvCxnSpPr>
            <a:stCxn id="147" idx="2"/>
            <a:endCxn id="165" idx="0"/>
          </p:cNvCxnSpPr>
          <p:nvPr>
            <p:custDataLst>
              <p:tags r:id="rId75"/>
            </p:custDataLst>
          </p:nvPr>
        </p:nvCxnSpPr>
        <p:spPr>
          <a:xfrm>
            <a:off x="9986769" y="3215138"/>
            <a:ext cx="389453" cy="204176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Google Shape;466;p34">
            <a:extLst>
              <a:ext uri="{FF2B5EF4-FFF2-40B4-BE49-F238E27FC236}">
                <a16:creationId xmlns:a16="http://schemas.microsoft.com/office/drawing/2014/main" id="{76A9F99F-6261-024B-BB7A-E179915B1B4F}"/>
              </a:ext>
            </a:extLst>
          </p:cNvPr>
          <p:cNvPicPr preferRelativeResize="0"/>
          <p:nvPr>
            <p:custDataLst>
              <p:tags r:id="rId76"/>
            </p:custDataLst>
          </p:nvPr>
        </p:nvPicPr>
        <p:blipFill>
          <a:blip r:embed="rId116">
            <a:alphaModFix/>
            <a:extLst>
              <a:ext uri="{BEBA8EAE-BF5A-486C-A8C5-ECC9F3942E4B}">
                <a14:imgProps xmlns:a14="http://schemas.microsoft.com/office/drawing/2010/main">
                  <a14:imgLayer r:embed="rId11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154" y="5256906"/>
            <a:ext cx="480136" cy="40011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Freeform 13">
            <a:extLst>
              <a:ext uri="{FF2B5EF4-FFF2-40B4-BE49-F238E27FC236}">
                <a16:creationId xmlns:a16="http://schemas.microsoft.com/office/drawing/2014/main" id="{43BA4A37-51F2-F447-9E01-F6EBECE3762F}"/>
              </a:ext>
            </a:extLst>
          </p:cNvPr>
          <p:cNvSpPr>
            <a:spLocks noChangeAspect="1" noEditPoints="1"/>
          </p:cNvSpPr>
          <p:nvPr>
            <p:custDataLst>
              <p:tags r:id="rId77"/>
            </p:custDataLst>
          </p:nvPr>
        </p:nvSpPr>
        <p:spPr bwMode="auto">
          <a:xfrm>
            <a:off x="9515029" y="5246753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167" name="Freeform 13">
            <a:extLst>
              <a:ext uri="{FF2B5EF4-FFF2-40B4-BE49-F238E27FC236}">
                <a16:creationId xmlns:a16="http://schemas.microsoft.com/office/drawing/2014/main" id="{43434A6A-6343-B344-A36D-33B2F8B52444}"/>
              </a:ext>
            </a:extLst>
          </p:cNvPr>
          <p:cNvSpPr>
            <a:spLocks noChangeAspect="1" noEditPoints="1"/>
          </p:cNvSpPr>
          <p:nvPr>
            <p:custDataLst>
              <p:tags r:id="rId78"/>
            </p:custDataLst>
          </p:nvPr>
        </p:nvSpPr>
        <p:spPr bwMode="auto">
          <a:xfrm>
            <a:off x="10297932" y="5256906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4D28497-248E-E140-ABC6-5A84F30F5D54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 rot="19958112">
            <a:off x="9384127" y="4483993"/>
            <a:ext cx="83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BGP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28BAFCD-0FF6-5444-B976-52ADC508C2DA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 rot="19958112">
            <a:off x="9985809" y="4489294"/>
            <a:ext cx="83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BGP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C1C8D8C-3674-804B-AFB1-AA19AC4046A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 rot="19958112">
            <a:off x="8802895" y="2655035"/>
            <a:ext cx="62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SD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71BE8EB-CD33-F845-BB2B-2BAD4D8E1509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 rot="19958112">
            <a:off x="9766162" y="2323302"/>
            <a:ext cx="62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SD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360778A-D7E7-F049-AB4F-0E7CC9A376B6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7152435" y="1833085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A5A2BAF-10C1-7E4C-8876-11ED5A673E92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7824668" y="1833085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08F0889-D5EB-B444-BC34-BAC362F5A6AE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7488552" y="1833085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08B3427-E627-5441-BF1D-B591A08EC70C}"/>
              </a:ext>
            </a:extLst>
          </p:cNvPr>
          <p:cNvCxnSpPr>
            <a:stCxn id="186" idx="2"/>
          </p:cNvCxnSpPr>
          <p:nvPr>
            <p:custDataLst>
              <p:tags r:id="rId86"/>
            </p:custDataLst>
          </p:nvPr>
        </p:nvCxnSpPr>
        <p:spPr>
          <a:xfrm>
            <a:off x="7263068" y="2149488"/>
            <a:ext cx="371129" cy="610121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648CD27-2734-2A4F-8BEB-46CA670755A1}"/>
              </a:ext>
            </a:extLst>
          </p:cNvPr>
          <p:cNvCxnSpPr>
            <a:stCxn id="188" idx="2"/>
          </p:cNvCxnSpPr>
          <p:nvPr>
            <p:custDataLst>
              <p:tags r:id="rId87"/>
            </p:custDataLst>
          </p:nvPr>
        </p:nvCxnSpPr>
        <p:spPr>
          <a:xfrm flipH="1">
            <a:off x="7634197" y="2141944"/>
            <a:ext cx="299545" cy="61766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Graphic 185">
            <a:extLst>
              <a:ext uri="{FF2B5EF4-FFF2-40B4-BE49-F238E27FC236}">
                <a16:creationId xmlns:a16="http://schemas.microsoft.com/office/drawing/2014/main" id="{15EEF9F9-66F5-8245-8EB0-A750B6725E50}"/>
              </a:ext>
            </a:extLst>
          </p:cNvPr>
          <p:cNvPicPr>
            <a:picLocks noChangeAspect="1"/>
          </p:cNvPicPr>
          <p:nvPr>
            <p:custDataLst>
              <p:tags r:id="rId88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7194487" y="2012326"/>
            <a:ext cx="137160" cy="137160"/>
          </a:xfrm>
          <a:prstGeom prst="rect">
            <a:avLst/>
          </a:prstGeom>
        </p:spPr>
      </p:pic>
      <p:pic>
        <p:nvPicPr>
          <p:cNvPr id="187" name="Graphic 186">
            <a:extLst>
              <a:ext uri="{FF2B5EF4-FFF2-40B4-BE49-F238E27FC236}">
                <a16:creationId xmlns:a16="http://schemas.microsoft.com/office/drawing/2014/main" id="{648925CF-7E52-5547-BD67-F93FDB6E496C}"/>
              </a:ext>
            </a:extLst>
          </p:cNvPr>
          <p:cNvPicPr>
            <a:picLocks noChangeAspect="1"/>
          </p:cNvPicPr>
          <p:nvPr>
            <p:custDataLst>
              <p:tags r:id="rId89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7524590" y="2008554"/>
            <a:ext cx="137160" cy="137160"/>
          </a:xfrm>
          <a:prstGeom prst="rect">
            <a:avLst/>
          </a:prstGeom>
        </p:spPr>
      </p:pic>
      <p:pic>
        <p:nvPicPr>
          <p:cNvPr id="188" name="Graphic 187">
            <a:extLst>
              <a:ext uri="{FF2B5EF4-FFF2-40B4-BE49-F238E27FC236}">
                <a16:creationId xmlns:a16="http://schemas.microsoft.com/office/drawing/2014/main" id="{65086DB5-11E4-D54A-AEFA-9A7350F5A617}"/>
              </a:ext>
            </a:extLst>
          </p:cNvPr>
          <p:cNvPicPr>
            <a:picLocks noChangeAspect="1"/>
          </p:cNvPicPr>
          <p:nvPr>
            <p:custDataLst>
              <p:tags r:id="rId90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7865162" y="2004782"/>
            <a:ext cx="137160" cy="137160"/>
          </a:xfrm>
          <a:prstGeom prst="rect">
            <a:avLst/>
          </a:prstGeom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B297D40-1648-AD4A-9C7A-08A60BB4797C}"/>
              </a:ext>
            </a:extLst>
          </p:cNvPr>
          <p:cNvCxnSpPr>
            <a:stCxn id="187" idx="2"/>
          </p:cNvCxnSpPr>
          <p:nvPr>
            <p:custDataLst>
              <p:tags r:id="rId91"/>
            </p:custDataLst>
          </p:nvPr>
        </p:nvCxnSpPr>
        <p:spPr>
          <a:xfrm>
            <a:off x="7593170" y="2145715"/>
            <a:ext cx="41027" cy="613893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EE542540-2892-7340-87FC-A32506834263}"/>
              </a:ext>
            </a:extLst>
          </p:cNvPr>
          <p:cNvPicPr>
            <a:picLocks noChangeAspect="1"/>
          </p:cNvPicPr>
          <p:nvPr>
            <p:custDataLst>
              <p:tags r:id="rId92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7245192" y="2012326"/>
            <a:ext cx="137160" cy="137160"/>
          </a:xfrm>
          <a:prstGeom prst="rect">
            <a:avLst/>
          </a:prstGeom>
        </p:spPr>
      </p:pic>
      <p:pic>
        <p:nvPicPr>
          <p:cNvPr id="195" name="Graphic 194">
            <a:extLst>
              <a:ext uri="{FF2B5EF4-FFF2-40B4-BE49-F238E27FC236}">
                <a16:creationId xmlns:a16="http://schemas.microsoft.com/office/drawing/2014/main" id="{E82994A3-931A-4448-BF99-3B2408C9626E}"/>
              </a:ext>
            </a:extLst>
          </p:cNvPr>
          <p:cNvPicPr>
            <a:picLocks noChangeAspect="1"/>
          </p:cNvPicPr>
          <p:nvPr>
            <p:custDataLst>
              <p:tags r:id="rId93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7578238" y="2006815"/>
            <a:ext cx="137160" cy="13716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47962A47-3677-2640-89DF-17818326E69C}"/>
              </a:ext>
            </a:extLst>
          </p:cNvPr>
          <p:cNvPicPr>
            <a:picLocks noChangeAspect="1"/>
          </p:cNvPicPr>
          <p:nvPr>
            <p:custDataLst>
              <p:tags r:id="rId94"/>
            </p:custDataLst>
          </p:nvPr>
        </p:nvPicPr>
        <p:blipFill>
          <a:blip r:embed="rId10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7914074" y="2003555"/>
            <a:ext cx="137160" cy="137160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E1F66DD6-9A34-974D-9157-F6D5B1840AFB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 rot="19958112">
            <a:off x="7372945" y="2118364"/>
            <a:ext cx="62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SD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B15AC4E-A91C-CD42-9CDB-F6F8F778C8AB}"/>
              </a:ext>
            </a:extLst>
          </p:cNvPr>
          <p:cNvCxnSpPr>
            <a:stCxn id="147" idx="1"/>
          </p:cNvCxnSpPr>
          <p:nvPr>
            <p:custDataLst>
              <p:tags r:id="rId96"/>
            </p:custDataLst>
          </p:nvPr>
        </p:nvCxnSpPr>
        <p:spPr>
          <a:xfrm flipH="1" flipV="1">
            <a:off x="8118501" y="3080832"/>
            <a:ext cx="1748818" cy="14856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BCD655A-47B0-4F40-9BEE-5E2E5FBBF4D1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 rot="19958112">
            <a:off x="7400069" y="1552747"/>
            <a:ext cx="62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SD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5A5D7C7-51F5-A840-B5B2-90F1FDB623B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0056491" y="2065523"/>
            <a:ext cx="2173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27ABC12-EDB8-6D47-9136-B8B3FE7B7697}"/>
              </a:ext>
            </a:extLst>
          </p:cNvPr>
          <p:cNvCxnSpPr>
            <a:stCxn id="211" idx="2"/>
            <a:endCxn id="147" idx="0"/>
          </p:cNvCxnSpPr>
          <p:nvPr>
            <p:custDataLst>
              <p:tags r:id="rId99"/>
            </p:custDataLst>
          </p:nvPr>
        </p:nvCxnSpPr>
        <p:spPr>
          <a:xfrm flipH="1">
            <a:off x="9986769" y="2373300"/>
            <a:ext cx="178406" cy="60293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13">
            <a:extLst>
              <a:ext uri="{FF2B5EF4-FFF2-40B4-BE49-F238E27FC236}">
                <a16:creationId xmlns:a16="http://schemas.microsoft.com/office/drawing/2014/main" id="{944CF95B-7561-FB5A-5F0D-6F62D68FF2FC}"/>
              </a:ext>
            </a:extLst>
          </p:cNvPr>
          <p:cNvSpPr>
            <a:spLocks noChangeAspect="1" noEditPoints="1"/>
          </p:cNvSpPr>
          <p:nvPr>
            <p:custDataLst>
              <p:tags r:id="rId100"/>
            </p:custDataLst>
          </p:nvPr>
        </p:nvSpPr>
        <p:spPr bwMode="auto">
          <a:xfrm>
            <a:off x="1881913" y="5691797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538E80-681A-C78C-5DBF-4C4539AA4504}"/>
              </a:ext>
            </a:extLst>
          </p:cNvPr>
          <p:cNvCxnSpPr>
            <a:stCxn id="132" idx="2"/>
            <a:endCxn id="3" idx="7"/>
          </p:cNvCxnSpPr>
          <p:nvPr>
            <p:custDataLst>
              <p:tags r:id="rId101"/>
            </p:custDataLst>
          </p:nvPr>
        </p:nvCxnSpPr>
        <p:spPr>
          <a:xfrm>
            <a:off x="1947006" y="5382328"/>
            <a:ext cx="10292" cy="315751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928E50-2646-78AE-B243-83F30F5CAADA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 rot="19958112">
            <a:off x="1881737" y="5251887"/>
            <a:ext cx="83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BGP</a:t>
            </a:r>
          </a:p>
        </p:txBody>
      </p:sp>
      <p:sp>
        <p:nvSpPr>
          <p:cNvPr id="21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13453661-E3F0-409A-905D-2D51DCE95C06}" type="slidenum">
              <a:rPr lang="en-US" smtClean="0"/>
              <a:t>11</a:t>
            </a:fld>
            <a:endParaRPr lang="en-US"/>
          </a:p>
        </p:txBody>
      </p:sp>
      <p:sp>
        <p:nvSpPr>
          <p:cNvPr id="2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23574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/>
      <p:bldP spid="75" grpId="0"/>
      <p:bldP spid="93" grpId="0" animBg="1"/>
      <p:bldP spid="179" grpId="0"/>
      <p:bldP spid="180" grpId="0" animBg="1"/>
      <p:bldP spid="182" grpId="0"/>
      <p:bldP spid="202" grpId="0" animBg="1"/>
      <p:bldP spid="141" grpId="0"/>
      <p:bldP spid="142" grpId="0"/>
      <p:bldP spid="143" grpId="0"/>
      <p:bldP spid="150" grpId="0" animBg="1"/>
      <p:bldP spid="156" grpId="0"/>
      <p:bldP spid="157" grpId="0"/>
      <p:bldP spid="159" grpId="0"/>
      <p:bldP spid="162" grpId="0"/>
      <p:bldP spid="189" grpId="0"/>
      <p:bldP spid="190" grpId="0"/>
      <p:bldP spid="126" grpId="0"/>
      <p:bldP spid="131" grpId="0" animBg="1"/>
      <p:bldP spid="133" grpId="0"/>
      <p:bldP spid="134" grpId="0"/>
      <p:bldP spid="135" grpId="0"/>
      <p:bldP spid="137" grpId="0" animBg="1"/>
      <p:bldP spid="148" grpId="0" animBg="1"/>
      <p:bldP spid="166" grpId="0" animBg="1"/>
      <p:bldP spid="167" grpId="0" animBg="1"/>
      <p:bldP spid="168" grpId="0"/>
      <p:bldP spid="169" grpId="0"/>
      <p:bldP spid="170" grpId="0"/>
      <p:bldP spid="171" grpId="0"/>
      <p:bldP spid="172" grpId="0" animBg="1"/>
      <p:bldP spid="173" grpId="0" animBg="1"/>
      <p:bldP spid="174" grpId="0" animBg="1"/>
      <p:bldP spid="197" grpId="0"/>
      <p:bldP spid="201" grpId="0"/>
      <p:bldP spid="211" grpId="0" animBg="1"/>
      <p:bldP spid="3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A31300C-B55D-2D40-8866-57F62B48BE7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632937" y="2833586"/>
            <a:ext cx="181609" cy="139759"/>
            <a:chOff x="10940897" y="2868581"/>
            <a:chExt cx="406115" cy="406114"/>
          </a:xfrm>
        </p:grpSpPr>
        <p:sp>
          <p:nvSpPr>
            <p:cNvPr id="193" name="Freeform: Shape 261">
              <a:extLst>
                <a:ext uri="{FF2B5EF4-FFF2-40B4-BE49-F238E27FC236}">
                  <a16:creationId xmlns:a16="http://schemas.microsoft.com/office/drawing/2014/main" id="{8CA97483-E1C6-FE46-9F6E-DDAA7BDA15EF}"/>
                </a:ext>
              </a:extLst>
            </p:cNvPr>
            <p:cNvSpPr/>
            <p:nvPr/>
          </p:nvSpPr>
          <p:spPr>
            <a:xfrm>
              <a:off x="10940897" y="2868581"/>
              <a:ext cx="406115" cy="406114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8" y="0"/>
                  </a:moveTo>
                  <a:cubicBezTo>
                    <a:pt x="259219" y="0"/>
                    <a:pt x="307102" y="19802"/>
                    <a:pt x="346707" y="59407"/>
                  </a:cubicBezTo>
                  <a:cubicBezTo>
                    <a:pt x="386311" y="99013"/>
                    <a:pt x="406115" y="146896"/>
                    <a:pt x="406115" y="203057"/>
                  </a:cubicBezTo>
                  <a:cubicBezTo>
                    <a:pt x="406115" y="259218"/>
                    <a:pt x="386311" y="307101"/>
                    <a:pt x="346707" y="346706"/>
                  </a:cubicBezTo>
                  <a:cubicBezTo>
                    <a:pt x="307102" y="386312"/>
                    <a:pt x="259219" y="406114"/>
                    <a:pt x="203058" y="406114"/>
                  </a:cubicBezTo>
                  <a:cubicBezTo>
                    <a:pt x="146896" y="406114"/>
                    <a:pt x="99013" y="386312"/>
                    <a:pt x="59408" y="346706"/>
                  </a:cubicBezTo>
                  <a:cubicBezTo>
                    <a:pt x="19804" y="307101"/>
                    <a:pt x="0" y="259218"/>
                    <a:pt x="0" y="203057"/>
                  </a:cubicBezTo>
                  <a:cubicBezTo>
                    <a:pt x="0" y="146896"/>
                    <a:pt x="19804" y="99013"/>
                    <a:pt x="59408" y="59407"/>
                  </a:cubicBezTo>
                  <a:cubicBezTo>
                    <a:pt x="99013" y="19802"/>
                    <a:pt x="146896" y="0"/>
                    <a:pt x="203058" y="0"/>
                  </a:cubicBezTo>
                  <a:close/>
                  <a:moveTo>
                    <a:pt x="207855" y="69423"/>
                  </a:moveTo>
                  <a:cubicBezTo>
                    <a:pt x="182653" y="69423"/>
                    <a:pt x="162290" y="75551"/>
                    <a:pt x="146767" y="87808"/>
                  </a:cubicBezTo>
                  <a:cubicBezTo>
                    <a:pt x="131242" y="100065"/>
                    <a:pt x="123481" y="116071"/>
                    <a:pt x="123481" y="135829"/>
                  </a:cubicBezTo>
                  <a:cubicBezTo>
                    <a:pt x="123481" y="158695"/>
                    <a:pt x="135805" y="178269"/>
                    <a:pt x="160452" y="194550"/>
                  </a:cubicBezTo>
                  <a:cubicBezTo>
                    <a:pt x="126475" y="214125"/>
                    <a:pt x="109486" y="238912"/>
                    <a:pt x="109486" y="268913"/>
                  </a:cubicBezTo>
                  <a:cubicBezTo>
                    <a:pt x="109486" y="289768"/>
                    <a:pt x="117935" y="306506"/>
                    <a:pt x="134833" y="319129"/>
                  </a:cubicBezTo>
                  <a:cubicBezTo>
                    <a:pt x="151729" y="331751"/>
                    <a:pt x="174062" y="338062"/>
                    <a:pt x="201827" y="338062"/>
                  </a:cubicBezTo>
                  <a:cubicBezTo>
                    <a:pt x="230322" y="338062"/>
                    <a:pt x="253429" y="331111"/>
                    <a:pt x="271148" y="317208"/>
                  </a:cubicBezTo>
                  <a:cubicBezTo>
                    <a:pt x="288867" y="303305"/>
                    <a:pt x="297726" y="285194"/>
                    <a:pt x="297726" y="262876"/>
                  </a:cubicBezTo>
                  <a:cubicBezTo>
                    <a:pt x="297726" y="234156"/>
                    <a:pt x="279460" y="210191"/>
                    <a:pt x="242927" y="190983"/>
                  </a:cubicBezTo>
                  <a:cubicBezTo>
                    <a:pt x="271594" y="170860"/>
                    <a:pt x="285927" y="149548"/>
                    <a:pt x="285927" y="127048"/>
                  </a:cubicBezTo>
                  <a:cubicBezTo>
                    <a:pt x="285927" y="109486"/>
                    <a:pt x="278851" y="95491"/>
                    <a:pt x="264697" y="85064"/>
                  </a:cubicBezTo>
                  <a:cubicBezTo>
                    <a:pt x="250544" y="74637"/>
                    <a:pt x="231596" y="69423"/>
                    <a:pt x="207855" y="694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  <p:sp>
          <p:nvSpPr>
            <p:cNvPr id="194" name="Freeform: Shape 262">
              <a:extLst>
                <a:ext uri="{FF2B5EF4-FFF2-40B4-BE49-F238E27FC236}">
                  <a16:creationId xmlns:a16="http://schemas.microsoft.com/office/drawing/2014/main" id="{9A79CC0F-0EFE-B241-B5D1-30302824CEEB}"/>
                </a:ext>
              </a:extLst>
            </p:cNvPr>
            <p:cNvSpPr/>
            <p:nvPr/>
          </p:nvSpPr>
          <p:spPr>
            <a:xfrm>
              <a:off x="11108556" y="2969835"/>
              <a:ext cx="74088" cy="75186"/>
            </a:xfrm>
            <a:custGeom>
              <a:avLst/>
              <a:gdLst/>
              <a:ahLst/>
              <a:cxnLst/>
              <a:rect l="l" t="t" r="r" b="b"/>
              <a:pathLst>
                <a:path w="74088" h="75186">
                  <a:moveTo>
                    <a:pt x="35814" y="0"/>
                  </a:moveTo>
                  <a:cubicBezTo>
                    <a:pt x="61330" y="0"/>
                    <a:pt x="74088" y="10976"/>
                    <a:pt x="74088" y="32928"/>
                  </a:cubicBezTo>
                  <a:cubicBezTo>
                    <a:pt x="74088" y="47745"/>
                    <a:pt x="65621" y="61832"/>
                    <a:pt x="48689" y="75186"/>
                  </a:cubicBezTo>
                  <a:cubicBezTo>
                    <a:pt x="16229" y="57808"/>
                    <a:pt x="0" y="42166"/>
                    <a:pt x="0" y="28263"/>
                  </a:cubicBezTo>
                  <a:cubicBezTo>
                    <a:pt x="0" y="9421"/>
                    <a:pt x="11937" y="0"/>
                    <a:pt x="3581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  <p:sp>
          <p:nvSpPr>
            <p:cNvPr id="195" name="Freeform: Shape 263">
              <a:extLst>
                <a:ext uri="{FF2B5EF4-FFF2-40B4-BE49-F238E27FC236}">
                  <a16:creationId xmlns:a16="http://schemas.microsoft.com/office/drawing/2014/main" id="{ADDE6370-116A-DA44-94E7-D4747D3FC6AE}"/>
                </a:ext>
              </a:extLst>
            </p:cNvPr>
            <p:cNvSpPr/>
            <p:nvPr/>
          </p:nvSpPr>
          <p:spPr>
            <a:xfrm>
              <a:off x="11098678" y="3080145"/>
              <a:ext cx="93297" cy="94943"/>
            </a:xfrm>
            <a:custGeom>
              <a:avLst/>
              <a:gdLst/>
              <a:ahLst/>
              <a:cxnLst/>
              <a:rect l="l" t="t" r="r" b="b"/>
              <a:pathLst>
                <a:path w="93297" h="94943">
                  <a:moveTo>
                    <a:pt x="27878" y="0"/>
                  </a:moveTo>
                  <a:lnTo>
                    <a:pt x="51691" y="13446"/>
                  </a:lnTo>
                  <a:cubicBezTo>
                    <a:pt x="79428" y="29361"/>
                    <a:pt x="93297" y="44636"/>
                    <a:pt x="93297" y="59271"/>
                  </a:cubicBezTo>
                  <a:cubicBezTo>
                    <a:pt x="93297" y="69515"/>
                    <a:pt x="89102" y="78022"/>
                    <a:pt x="80710" y="84790"/>
                  </a:cubicBezTo>
                  <a:cubicBezTo>
                    <a:pt x="72320" y="91559"/>
                    <a:pt x="61831" y="94943"/>
                    <a:pt x="49247" y="94943"/>
                  </a:cubicBezTo>
                  <a:cubicBezTo>
                    <a:pt x="35021" y="94943"/>
                    <a:pt x="23257" y="90599"/>
                    <a:pt x="13954" y="81909"/>
                  </a:cubicBezTo>
                  <a:cubicBezTo>
                    <a:pt x="4651" y="73220"/>
                    <a:pt x="0" y="62198"/>
                    <a:pt x="0" y="48844"/>
                  </a:cubicBezTo>
                  <a:cubicBezTo>
                    <a:pt x="0" y="31831"/>
                    <a:pt x="9293" y="15550"/>
                    <a:pt x="278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72E910D2-BAD2-6B4B-8223-ECFC1F15CFB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Route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41545-F5BB-BB42-9E1A-C16DC13D53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961068" y="1993138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4DE33-8768-964C-938A-8937C8B8F65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33301" y="1993138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63928-AA0A-3E4D-B9CC-AEF8E99B3EE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297185" y="1993138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6B298-7027-7443-B97B-CC40F81CA8E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983089" y="2684776"/>
            <a:ext cx="907657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2FC409-0FFA-D349-AAFC-29A3A2F1370D}"/>
              </a:ext>
            </a:extLst>
          </p:cNvPr>
          <p:cNvCxnSpPr>
            <a:stCxn id="20" idx="2"/>
            <a:endCxn id="19" idx="0"/>
          </p:cNvCxnSpPr>
          <p:nvPr>
            <p:custDataLst>
              <p:tags r:id="rId7"/>
            </p:custDataLst>
          </p:nvPr>
        </p:nvCxnSpPr>
        <p:spPr>
          <a:xfrm>
            <a:off x="5071701" y="2309541"/>
            <a:ext cx="371129" cy="610121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B46A83-0D6C-A240-B365-96F66699F515}"/>
              </a:ext>
            </a:extLst>
          </p:cNvPr>
          <p:cNvCxnSpPr>
            <a:stCxn id="44" idx="2"/>
            <a:endCxn id="43" idx="0"/>
          </p:cNvCxnSpPr>
          <p:nvPr>
            <p:custDataLst>
              <p:tags r:id="rId8"/>
            </p:custDataLst>
          </p:nvPr>
        </p:nvCxnSpPr>
        <p:spPr>
          <a:xfrm flipH="1">
            <a:off x="3843494" y="2300128"/>
            <a:ext cx="1038" cy="602937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45793-5557-5A4C-939A-0B2542BB37F7}"/>
              </a:ext>
            </a:extLst>
          </p:cNvPr>
          <p:cNvCxnSpPr>
            <a:stCxn id="22" idx="2"/>
            <a:endCxn id="19" idx="0"/>
          </p:cNvCxnSpPr>
          <p:nvPr>
            <p:custDataLst>
              <p:tags r:id="rId9"/>
            </p:custDataLst>
          </p:nvPr>
        </p:nvCxnSpPr>
        <p:spPr>
          <a:xfrm flipH="1">
            <a:off x="5442830" y="2301997"/>
            <a:ext cx="299545" cy="61766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2C014FDA-3A2A-DA40-ABB5-EE7D2721779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348395" y="2919660"/>
            <a:ext cx="188869" cy="18886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7D71E90-4D40-4F40-BC9B-A488A909A1D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003120" y="2172379"/>
            <a:ext cx="137160" cy="13716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6449E49-74E1-B041-A8A6-4FD302E17AB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333223" y="2168607"/>
            <a:ext cx="137160" cy="13716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FD3E1B4-E1EE-B148-84A4-57F0A60CFBF7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673795" y="2164835"/>
            <a:ext cx="137160" cy="1371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EE2D350-586D-1245-AFB7-F1157B0B415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925531" y="2657559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  <a:p>
            <a:r>
              <a:rPr lang="en-US" sz="800"/>
              <a:t>VPC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AC1A0-38D2-F045-AE1E-D31DC3514B67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451122" y="273675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FireNet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9936D6-1781-3F42-96A4-688A2B36641E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5018509" y="3067608"/>
            <a:ext cx="822097" cy="236715"/>
            <a:chOff x="3928428" y="3346750"/>
            <a:chExt cx="822097" cy="23671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D07923-4EBD-744B-AFB7-26380261AB89}"/>
                </a:ext>
              </a:extLst>
            </p:cNvPr>
            <p:cNvCxnSpPr/>
            <p:nvPr/>
          </p:nvCxnSpPr>
          <p:spPr>
            <a:xfrm flipV="1">
              <a:off x="4148274" y="3367025"/>
              <a:ext cx="143742" cy="834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316FEC-5CAE-C74F-893E-4EE6595363FE}"/>
                </a:ext>
              </a:extLst>
            </p:cNvPr>
            <p:cNvCxnSpPr>
              <a:stCxn id="30" idx="34"/>
            </p:cNvCxnSpPr>
            <p:nvPr/>
          </p:nvCxnSpPr>
          <p:spPr>
            <a:xfrm flipH="1" flipV="1">
              <a:off x="4399604" y="3346750"/>
              <a:ext cx="166048" cy="1106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979B6A9-30DD-284E-A44B-AF41977B141F}"/>
                </a:ext>
              </a:extLst>
            </p:cNvPr>
            <p:cNvGrpSpPr/>
            <p:nvPr/>
          </p:nvGrpSpPr>
          <p:grpSpPr>
            <a:xfrm>
              <a:off x="3928428" y="3408773"/>
              <a:ext cx="223041" cy="174691"/>
              <a:chOff x="5286703" y="2207172"/>
              <a:chExt cx="1596900" cy="1250731"/>
            </a:xfrm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C50655BB-AA7B-8E46-B623-44583F7BC2FE}"/>
                  </a:ext>
                </a:extLst>
              </p:cNvPr>
              <p:cNvSpPr/>
              <p:nvPr/>
            </p:nvSpPr>
            <p:spPr>
              <a:xfrm>
                <a:off x="5286703" y="2207172"/>
                <a:ext cx="924911" cy="1250731"/>
              </a:xfrm>
              <a:custGeom>
                <a:avLst/>
                <a:gdLst>
                  <a:gd name="connsiteX0" fmla="*/ 73573 w 924911"/>
                  <a:gd name="connsiteY0" fmla="*/ 546538 h 1250731"/>
                  <a:gd name="connsiteX1" fmla="*/ 21021 w 924911"/>
                  <a:gd name="connsiteY1" fmla="*/ 662152 h 1250731"/>
                  <a:gd name="connsiteX2" fmla="*/ 0 w 924911"/>
                  <a:gd name="connsiteY2" fmla="*/ 777766 h 1250731"/>
                  <a:gd name="connsiteX3" fmla="*/ 0 w 924911"/>
                  <a:gd name="connsiteY3" fmla="*/ 872359 h 1250731"/>
                  <a:gd name="connsiteX4" fmla="*/ 0 w 924911"/>
                  <a:gd name="connsiteY4" fmla="*/ 872359 h 1250731"/>
                  <a:gd name="connsiteX5" fmla="*/ 73573 w 924911"/>
                  <a:gd name="connsiteY5" fmla="*/ 1082566 h 1250731"/>
                  <a:gd name="connsiteX6" fmla="*/ 199697 w 924911"/>
                  <a:gd name="connsiteY6" fmla="*/ 1187669 h 1250731"/>
                  <a:gd name="connsiteX7" fmla="*/ 304800 w 924911"/>
                  <a:gd name="connsiteY7" fmla="*/ 1219200 h 1250731"/>
                  <a:gd name="connsiteX8" fmla="*/ 399394 w 924911"/>
                  <a:gd name="connsiteY8" fmla="*/ 1250731 h 1250731"/>
                  <a:gd name="connsiteX9" fmla="*/ 599090 w 924911"/>
                  <a:gd name="connsiteY9" fmla="*/ 1240221 h 1250731"/>
                  <a:gd name="connsiteX10" fmla="*/ 735725 w 924911"/>
                  <a:gd name="connsiteY10" fmla="*/ 1166649 h 1250731"/>
                  <a:gd name="connsiteX11" fmla="*/ 830318 w 924911"/>
                  <a:gd name="connsiteY11" fmla="*/ 1082566 h 1250731"/>
                  <a:gd name="connsiteX12" fmla="*/ 893380 w 924911"/>
                  <a:gd name="connsiteY12" fmla="*/ 977462 h 1250731"/>
                  <a:gd name="connsiteX13" fmla="*/ 924911 w 924911"/>
                  <a:gd name="connsiteY13" fmla="*/ 830318 h 1250731"/>
                  <a:gd name="connsiteX14" fmla="*/ 924911 w 924911"/>
                  <a:gd name="connsiteY14" fmla="*/ 693683 h 1250731"/>
                  <a:gd name="connsiteX15" fmla="*/ 882869 w 924911"/>
                  <a:gd name="connsiteY15" fmla="*/ 578069 h 1250731"/>
                  <a:gd name="connsiteX16" fmla="*/ 830318 w 924911"/>
                  <a:gd name="connsiteY16" fmla="*/ 504497 h 1250731"/>
                  <a:gd name="connsiteX17" fmla="*/ 777766 w 924911"/>
                  <a:gd name="connsiteY17" fmla="*/ 451945 h 1250731"/>
                  <a:gd name="connsiteX18" fmla="*/ 777766 w 924911"/>
                  <a:gd name="connsiteY18" fmla="*/ 451945 h 1250731"/>
                  <a:gd name="connsiteX19" fmla="*/ 719244 w 924911"/>
                  <a:gd name="connsiteY19" fmla="*/ 397081 h 1250731"/>
                  <a:gd name="connsiteX20" fmla="*/ 729798 w 924911"/>
                  <a:gd name="connsiteY20" fmla="*/ 500335 h 1250731"/>
                  <a:gd name="connsiteX21" fmla="*/ 683173 w 924911"/>
                  <a:gd name="connsiteY21" fmla="*/ 662152 h 1250731"/>
                  <a:gd name="connsiteX22" fmla="*/ 630621 w 924911"/>
                  <a:gd name="connsiteY22" fmla="*/ 725214 h 1250731"/>
                  <a:gd name="connsiteX23" fmla="*/ 588580 w 924911"/>
                  <a:gd name="connsiteY23" fmla="*/ 777766 h 1250731"/>
                  <a:gd name="connsiteX24" fmla="*/ 536028 w 924911"/>
                  <a:gd name="connsiteY24" fmla="*/ 672662 h 1250731"/>
                  <a:gd name="connsiteX25" fmla="*/ 493987 w 924911"/>
                  <a:gd name="connsiteY25" fmla="*/ 546538 h 1250731"/>
                  <a:gd name="connsiteX26" fmla="*/ 483476 w 924911"/>
                  <a:gd name="connsiteY26" fmla="*/ 441435 h 1250731"/>
                  <a:gd name="connsiteX27" fmla="*/ 483476 w 924911"/>
                  <a:gd name="connsiteY27" fmla="*/ 336331 h 1250731"/>
                  <a:gd name="connsiteX28" fmla="*/ 483476 w 924911"/>
                  <a:gd name="connsiteY28" fmla="*/ 336331 h 1250731"/>
                  <a:gd name="connsiteX29" fmla="*/ 525518 w 924911"/>
                  <a:gd name="connsiteY29" fmla="*/ 157656 h 1250731"/>
                  <a:gd name="connsiteX30" fmla="*/ 525518 w 924911"/>
                  <a:gd name="connsiteY30" fmla="*/ 157656 h 1250731"/>
                  <a:gd name="connsiteX31" fmla="*/ 609600 w 924911"/>
                  <a:gd name="connsiteY31" fmla="*/ 0 h 1250731"/>
                  <a:gd name="connsiteX32" fmla="*/ 462456 w 924911"/>
                  <a:gd name="connsiteY32" fmla="*/ 126125 h 1250731"/>
                  <a:gd name="connsiteX33" fmla="*/ 357352 w 924911"/>
                  <a:gd name="connsiteY33" fmla="*/ 241738 h 1250731"/>
                  <a:gd name="connsiteX34" fmla="*/ 273269 w 924911"/>
                  <a:gd name="connsiteY34" fmla="*/ 357352 h 1250731"/>
                  <a:gd name="connsiteX35" fmla="*/ 220718 w 924911"/>
                  <a:gd name="connsiteY35" fmla="*/ 451945 h 1250731"/>
                  <a:gd name="connsiteX36" fmla="*/ 206088 w 924911"/>
                  <a:gd name="connsiteY36" fmla="*/ 521439 h 1250731"/>
                  <a:gd name="connsiteX37" fmla="*/ 210207 w 924911"/>
                  <a:gd name="connsiteY37" fmla="*/ 587193 h 1250731"/>
                  <a:gd name="connsiteX38" fmla="*/ 210207 w 924911"/>
                  <a:gd name="connsiteY38" fmla="*/ 714704 h 1250731"/>
                  <a:gd name="connsiteX39" fmla="*/ 210207 w 924911"/>
                  <a:gd name="connsiteY39" fmla="*/ 756745 h 1250731"/>
                  <a:gd name="connsiteX40" fmla="*/ 168166 w 924911"/>
                  <a:gd name="connsiteY40" fmla="*/ 735725 h 1250731"/>
                  <a:gd name="connsiteX41" fmla="*/ 136635 w 924911"/>
                  <a:gd name="connsiteY41" fmla="*/ 672662 h 1250731"/>
                  <a:gd name="connsiteX42" fmla="*/ 94594 w 924911"/>
                  <a:gd name="connsiteY42" fmla="*/ 620111 h 1250731"/>
                  <a:gd name="connsiteX43" fmla="*/ 73573 w 924911"/>
                  <a:gd name="connsiteY43" fmla="*/ 546538 h 125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24911" h="1250731">
                    <a:moveTo>
                      <a:pt x="73573" y="546538"/>
                    </a:moveTo>
                    <a:lnTo>
                      <a:pt x="21021" y="662152"/>
                    </a:lnTo>
                    <a:lnTo>
                      <a:pt x="0" y="777766"/>
                    </a:lnTo>
                    <a:lnTo>
                      <a:pt x="0" y="872359"/>
                    </a:lnTo>
                    <a:lnTo>
                      <a:pt x="0" y="872359"/>
                    </a:lnTo>
                    <a:lnTo>
                      <a:pt x="73573" y="1082566"/>
                    </a:lnTo>
                    <a:lnTo>
                      <a:pt x="199697" y="1187669"/>
                    </a:lnTo>
                    <a:lnTo>
                      <a:pt x="304800" y="1219200"/>
                    </a:lnTo>
                    <a:lnTo>
                      <a:pt x="399394" y="1250731"/>
                    </a:lnTo>
                    <a:lnTo>
                      <a:pt x="599090" y="1240221"/>
                    </a:lnTo>
                    <a:lnTo>
                      <a:pt x="735725" y="1166649"/>
                    </a:lnTo>
                    <a:lnTo>
                      <a:pt x="830318" y="1082566"/>
                    </a:lnTo>
                    <a:lnTo>
                      <a:pt x="893380" y="977462"/>
                    </a:lnTo>
                    <a:lnTo>
                      <a:pt x="924911" y="830318"/>
                    </a:lnTo>
                    <a:lnTo>
                      <a:pt x="924911" y="693683"/>
                    </a:lnTo>
                    <a:lnTo>
                      <a:pt x="882869" y="578069"/>
                    </a:lnTo>
                    <a:lnTo>
                      <a:pt x="830318" y="504497"/>
                    </a:lnTo>
                    <a:lnTo>
                      <a:pt x="777766" y="451945"/>
                    </a:lnTo>
                    <a:lnTo>
                      <a:pt x="777766" y="451945"/>
                    </a:lnTo>
                    <a:cubicBezTo>
                      <a:pt x="758259" y="433657"/>
                      <a:pt x="727239" y="389016"/>
                      <a:pt x="719244" y="397081"/>
                    </a:cubicBezTo>
                    <a:cubicBezTo>
                      <a:pt x="711249" y="405146"/>
                      <a:pt x="726280" y="465917"/>
                      <a:pt x="729798" y="500335"/>
                    </a:cubicBezTo>
                    <a:lnTo>
                      <a:pt x="683173" y="662152"/>
                    </a:lnTo>
                    <a:lnTo>
                      <a:pt x="630621" y="725214"/>
                    </a:lnTo>
                    <a:lnTo>
                      <a:pt x="588580" y="777766"/>
                    </a:lnTo>
                    <a:lnTo>
                      <a:pt x="536028" y="672662"/>
                    </a:lnTo>
                    <a:lnTo>
                      <a:pt x="493987" y="546538"/>
                    </a:lnTo>
                    <a:lnTo>
                      <a:pt x="483476" y="441435"/>
                    </a:lnTo>
                    <a:lnTo>
                      <a:pt x="483476" y="336331"/>
                    </a:lnTo>
                    <a:lnTo>
                      <a:pt x="483476" y="336331"/>
                    </a:lnTo>
                    <a:lnTo>
                      <a:pt x="525518" y="157656"/>
                    </a:lnTo>
                    <a:lnTo>
                      <a:pt x="525518" y="157656"/>
                    </a:lnTo>
                    <a:lnTo>
                      <a:pt x="609600" y="0"/>
                    </a:lnTo>
                    <a:lnTo>
                      <a:pt x="462456" y="126125"/>
                    </a:lnTo>
                    <a:lnTo>
                      <a:pt x="357352" y="241738"/>
                    </a:lnTo>
                    <a:lnTo>
                      <a:pt x="273269" y="357352"/>
                    </a:lnTo>
                    <a:cubicBezTo>
                      <a:pt x="255752" y="388883"/>
                      <a:pt x="231915" y="424597"/>
                      <a:pt x="220718" y="451945"/>
                    </a:cubicBezTo>
                    <a:cubicBezTo>
                      <a:pt x="209521" y="479293"/>
                      <a:pt x="215842" y="488521"/>
                      <a:pt x="206088" y="521439"/>
                    </a:cubicBezTo>
                    <a:lnTo>
                      <a:pt x="210207" y="587193"/>
                    </a:lnTo>
                    <a:lnTo>
                      <a:pt x="210207" y="714704"/>
                    </a:lnTo>
                    <a:lnTo>
                      <a:pt x="210207" y="756745"/>
                    </a:lnTo>
                    <a:lnTo>
                      <a:pt x="168166" y="735725"/>
                    </a:lnTo>
                    <a:lnTo>
                      <a:pt x="136635" y="672662"/>
                    </a:lnTo>
                    <a:lnTo>
                      <a:pt x="94594" y="620111"/>
                    </a:lnTo>
                    <a:lnTo>
                      <a:pt x="73573" y="54653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17903D5-91AC-DF4B-870A-6E9BC9CDBAFB}"/>
                  </a:ext>
                </a:extLst>
              </p:cNvPr>
              <p:cNvSpPr/>
              <p:nvPr/>
            </p:nvSpPr>
            <p:spPr>
              <a:xfrm>
                <a:off x="6525158" y="2472538"/>
                <a:ext cx="358445" cy="2341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937D27-95FC-7440-9567-C792B8027C64}"/>
                  </a:ext>
                </a:extLst>
              </p:cNvPr>
              <p:cNvSpPr/>
              <p:nvPr/>
            </p:nvSpPr>
            <p:spPr>
              <a:xfrm>
                <a:off x="6316675" y="2834640"/>
                <a:ext cx="563271" cy="24871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9989E89-D47A-A64C-B1F7-DFEFCB432E67}"/>
                  </a:ext>
                </a:extLst>
              </p:cNvPr>
              <p:cNvSpPr/>
              <p:nvPr/>
            </p:nvSpPr>
            <p:spPr>
              <a:xfrm>
                <a:off x="6521501" y="3207715"/>
                <a:ext cx="362102" cy="25018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DC1C0195-9E31-C743-9331-42CFDCBFCDCC}"/>
                  </a:ext>
                </a:extLst>
              </p:cNvPr>
              <p:cNvSpPr/>
              <p:nvPr/>
            </p:nvSpPr>
            <p:spPr>
              <a:xfrm>
                <a:off x="6042355" y="2465222"/>
                <a:ext cx="351130" cy="245060"/>
              </a:xfrm>
              <a:custGeom>
                <a:avLst/>
                <a:gdLst>
                  <a:gd name="connsiteX0" fmla="*/ 0 w 351130"/>
                  <a:gd name="connsiteY0" fmla="*/ 0 h 245060"/>
                  <a:gd name="connsiteX1" fmla="*/ 351130 w 351130"/>
                  <a:gd name="connsiteY1" fmla="*/ 0 h 245060"/>
                  <a:gd name="connsiteX2" fmla="*/ 351130 w 351130"/>
                  <a:gd name="connsiteY2" fmla="*/ 245060 h 245060"/>
                  <a:gd name="connsiteX3" fmla="*/ 219456 w 351130"/>
                  <a:gd name="connsiteY3" fmla="*/ 245060 h 245060"/>
                  <a:gd name="connsiteX4" fmla="*/ 193853 w 351130"/>
                  <a:gd name="connsiteY4" fmla="*/ 182880 h 245060"/>
                  <a:gd name="connsiteX5" fmla="*/ 164592 w 351130"/>
                  <a:gd name="connsiteY5" fmla="*/ 146304 h 245060"/>
                  <a:gd name="connsiteX6" fmla="*/ 117043 w 351130"/>
                  <a:gd name="connsiteY6" fmla="*/ 95098 h 245060"/>
                  <a:gd name="connsiteX7" fmla="*/ 73152 w 351130"/>
                  <a:gd name="connsiteY7" fmla="*/ 62180 h 245060"/>
                  <a:gd name="connsiteX8" fmla="*/ 0 w 351130"/>
                  <a:gd name="connsiteY8" fmla="*/ 0 h 24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130" h="245060">
                    <a:moveTo>
                      <a:pt x="0" y="0"/>
                    </a:moveTo>
                    <a:lnTo>
                      <a:pt x="351130" y="0"/>
                    </a:lnTo>
                    <a:lnTo>
                      <a:pt x="351130" y="245060"/>
                    </a:lnTo>
                    <a:lnTo>
                      <a:pt x="219456" y="245060"/>
                    </a:lnTo>
                    <a:lnTo>
                      <a:pt x="193853" y="182880"/>
                    </a:lnTo>
                    <a:lnTo>
                      <a:pt x="164592" y="146304"/>
                    </a:lnTo>
                    <a:lnTo>
                      <a:pt x="117043" y="95098"/>
                    </a:lnTo>
                    <a:lnTo>
                      <a:pt x="73152" y="62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CBEBDAC8-4EE8-714C-9F7F-DCB19FEFC5E3}"/>
                  </a:ext>
                </a:extLst>
              </p:cNvPr>
              <p:cNvSpPr/>
              <p:nvPr/>
            </p:nvSpPr>
            <p:spPr>
              <a:xfrm>
                <a:off x="6126480" y="3204058"/>
                <a:ext cx="277978" cy="245059"/>
              </a:xfrm>
              <a:custGeom>
                <a:avLst/>
                <a:gdLst>
                  <a:gd name="connsiteX0" fmla="*/ 0 w 277978"/>
                  <a:gd name="connsiteY0" fmla="*/ 245059 h 245059"/>
                  <a:gd name="connsiteX1" fmla="*/ 277978 w 277978"/>
                  <a:gd name="connsiteY1" fmla="*/ 245059 h 245059"/>
                  <a:gd name="connsiteX2" fmla="*/ 277978 w 277978"/>
                  <a:gd name="connsiteY2" fmla="*/ 0 h 245059"/>
                  <a:gd name="connsiteX3" fmla="*/ 164592 w 277978"/>
                  <a:gd name="connsiteY3" fmla="*/ 0 h 245059"/>
                  <a:gd name="connsiteX4" fmla="*/ 157277 w 277978"/>
                  <a:gd name="connsiteY4" fmla="*/ 47548 h 245059"/>
                  <a:gd name="connsiteX5" fmla="*/ 138989 w 277978"/>
                  <a:gd name="connsiteY5" fmla="*/ 76809 h 245059"/>
                  <a:gd name="connsiteX6" fmla="*/ 117043 w 277978"/>
                  <a:gd name="connsiteY6" fmla="*/ 120700 h 245059"/>
                  <a:gd name="connsiteX7" fmla="*/ 84125 w 277978"/>
                  <a:gd name="connsiteY7" fmla="*/ 157276 h 245059"/>
                  <a:gd name="connsiteX8" fmla="*/ 51206 w 277978"/>
                  <a:gd name="connsiteY8" fmla="*/ 193852 h 245059"/>
                  <a:gd name="connsiteX9" fmla="*/ 0 w 277978"/>
                  <a:gd name="connsiteY9" fmla="*/ 245059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978" h="245059">
                    <a:moveTo>
                      <a:pt x="0" y="245059"/>
                    </a:moveTo>
                    <a:lnTo>
                      <a:pt x="277978" y="245059"/>
                    </a:lnTo>
                    <a:lnTo>
                      <a:pt x="277978" y="0"/>
                    </a:lnTo>
                    <a:lnTo>
                      <a:pt x="164592" y="0"/>
                    </a:lnTo>
                    <a:lnTo>
                      <a:pt x="157277" y="47548"/>
                    </a:lnTo>
                    <a:lnTo>
                      <a:pt x="138989" y="76809"/>
                    </a:lnTo>
                    <a:lnTo>
                      <a:pt x="117043" y="120700"/>
                    </a:lnTo>
                    <a:lnTo>
                      <a:pt x="84125" y="157276"/>
                    </a:lnTo>
                    <a:lnTo>
                      <a:pt x="51206" y="193852"/>
                    </a:lnTo>
                    <a:lnTo>
                      <a:pt x="0" y="24505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06E5B2-A75F-0345-9251-28A683AC488C}"/>
                </a:ext>
              </a:extLst>
            </p:cNvPr>
            <p:cNvGrpSpPr/>
            <p:nvPr/>
          </p:nvGrpSpPr>
          <p:grpSpPr>
            <a:xfrm>
              <a:off x="4527484" y="3407450"/>
              <a:ext cx="223041" cy="174691"/>
              <a:chOff x="5286703" y="2207172"/>
              <a:chExt cx="1596900" cy="1250731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2A7E9BF-CF1C-404A-A2C0-C63BA8A453A0}"/>
                  </a:ext>
                </a:extLst>
              </p:cNvPr>
              <p:cNvSpPr/>
              <p:nvPr/>
            </p:nvSpPr>
            <p:spPr>
              <a:xfrm>
                <a:off x="5286703" y="2207172"/>
                <a:ext cx="924911" cy="1250731"/>
              </a:xfrm>
              <a:custGeom>
                <a:avLst/>
                <a:gdLst>
                  <a:gd name="connsiteX0" fmla="*/ 73573 w 924911"/>
                  <a:gd name="connsiteY0" fmla="*/ 546538 h 1250731"/>
                  <a:gd name="connsiteX1" fmla="*/ 21021 w 924911"/>
                  <a:gd name="connsiteY1" fmla="*/ 662152 h 1250731"/>
                  <a:gd name="connsiteX2" fmla="*/ 0 w 924911"/>
                  <a:gd name="connsiteY2" fmla="*/ 777766 h 1250731"/>
                  <a:gd name="connsiteX3" fmla="*/ 0 w 924911"/>
                  <a:gd name="connsiteY3" fmla="*/ 872359 h 1250731"/>
                  <a:gd name="connsiteX4" fmla="*/ 0 w 924911"/>
                  <a:gd name="connsiteY4" fmla="*/ 872359 h 1250731"/>
                  <a:gd name="connsiteX5" fmla="*/ 73573 w 924911"/>
                  <a:gd name="connsiteY5" fmla="*/ 1082566 h 1250731"/>
                  <a:gd name="connsiteX6" fmla="*/ 199697 w 924911"/>
                  <a:gd name="connsiteY6" fmla="*/ 1187669 h 1250731"/>
                  <a:gd name="connsiteX7" fmla="*/ 304800 w 924911"/>
                  <a:gd name="connsiteY7" fmla="*/ 1219200 h 1250731"/>
                  <a:gd name="connsiteX8" fmla="*/ 399394 w 924911"/>
                  <a:gd name="connsiteY8" fmla="*/ 1250731 h 1250731"/>
                  <a:gd name="connsiteX9" fmla="*/ 599090 w 924911"/>
                  <a:gd name="connsiteY9" fmla="*/ 1240221 h 1250731"/>
                  <a:gd name="connsiteX10" fmla="*/ 735725 w 924911"/>
                  <a:gd name="connsiteY10" fmla="*/ 1166649 h 1250731"/>
                  <a:gd name="connsiteX11" fmla="*/ 830318 w 924911"/>
                  <a:gd name="connsiteY11" fmla="*/ 1082566 h 1250731"/>
                  <a:gd name="connsiteX12" fmla="*/ 893380 w 924911"/>
                  <a:gd name="connsiteY12" fmla="*/ 977462 h 1250731"/>
                  <a:gd name="connsiteX13" fmla="*/ 924911 w 924911"/>
                  <a:gd name="connsiteY13" fmla="*/ 830318 h 1250731"/>
                  <a:gd name="connsiteX14" fmla="*/ 924911 w 924911"/>
                  <a:gd name="connsiteY14" fmla="*/ 693683 h 1250731"/>
                  <a:gd name="connsiteX15" fmla="*/ 882869 w 924911"/>
                  <a:gd name="connsiteY15" fmla="*/ 578069 h 1250731"/>
                  <a:gd name="connsiteX16" fmla="*/ 830318 w 924911"/>
                  <a:gd name="connsiteY16" fmla="*/ 504497 h 1250731"/>
                  <a:gd name="connsiteX17" fmla="*/ 777766 w 924911"/>
                  <a:gd name="connsiteY17" fmla="*/ 451945 h 1250731"/>
                  <a:gd name="connsiteX18" fmla="*/ 777766 w 924911"/>
                  <a:gd name="connsiteY18" fmla="*/ 451945 h 1250731"/>
                  <a:gd name="connsiteX19" fmla="*/ 719244 w 924911"/>
                  <a:gd name="connsiteY19" fmla="*/ 397081 h 1250731"/>
                  <a:gd name="connsiteX20" fmla="*/ 729798 w 924911"/>
                  <a:gd name="connsiteY20" fmla="*/ 500335 h 1250731"/>
                  <a:gd name="connsiteX21" fmla="*/ 683173 w 924911"/>
                  <a:gd name="connsiteY21" fmla="*/ 662152 h 1250731"/>
                  <a:gd name="connsiteX22" fmla="*/ 630621 w 924911"/>
                  <a:gd name="connsiteY22" fmla="*/ 725214 h 1250731"/>
                  <a:gd name="connsiteX23" fmla="*/ 588580 w 924911"/>
                  <a:gd name="connsiteY23" fmla="*/ 777766 h 1250731"/>
                  <a:gd name="connsiteX24" fmla="*/ 536028 w 924911"/>
                  <a:gd name="connsiteY24" fmla="*/ 672662 h 1250731"/>
                  <a:gd name="connsiteX25" fmla="*/ 493987 w 924911"/>
                  <a:gd name="connsiteY25" fmla="*/ 546538 h 1250731"/>
                  <a:gd name="connsiteX26" fmla="*/ 483476 w 924911"/>
                  <a:gd name="connsiteY26" fmla="*/ 441435 h 1250731"/>
                  <a:gd name="connsiteX27" fmla="*/ 483476 w 924911"/>
                  <a:gd name="connsiteY27" fmla="*/ 336331 h 1250731"/>
                  <a:gd name="connsiteX28" fmla="*/ 483476 w 924911"/>
                  <a:gd name="connsiteY28" fmla="*/ 336331 h 1250731"/>
                  <a:gd name="connsiteX29" fmla="*/ 525518 w 924911"/>
                  <a:gd name="connsiteY29" fmla="*/ 157656 h 1250731"/>
                  <a:gd name="connsiteX30" fmla="*/ 525518 w 924911"/>
                  <a:gd name="connsiteY30" fmla="*/ 157656 h 1250731"/>
                  <a:gd name="connsiteX31" fmla="*/ 609600 w 924911"/>
                  <a:gd name="connsiteY31" fmla="*/ 0 h 1250731"/>
                  <a:gd name="connsiteX32" fmla="*/ 462456 w 924911"/>
                  <a:gd name="connsiteY32" fmla="*/ 126125 h 1250731"/>
                  <a:gd name="connsiteX33" fmla="*/ 357352 w 924911"/>
                  <a:gd name="connsiteY33" fmla="*/ 241738 h 1250731"/>
                  <a:gd name="connsiteX34" fmla="*/ 273269 w 924911"/>
                  <a:gd name="connsiteY34" fmla="*/ 357352 h 1250731"/>
                  <a:gd name="connsiteX35" fmla="*/ 220718 w 924911"/>
                  <a:gd name="connsiteY35" fmla="*/ 451945 h 1250731"/>
                  <a:gd name="connsiteX36" fmla="*/ 206088 w 924911"/>
                  <a:gd name="connsiteY36" fmla="*/ 521439 h 1250731"/>
                  <a:gd name="connsiteX37" fmla="*/ 210207 w 924911"/>
                  <a:gd name="connsiteY37" fmla="*/ 587193 h 1250731"/>
                  <a:gd name="connsiteX38" fmla="*/ 210207 w 924911"/>
                  <a:gd name="connsiteY38" fmla="*/ 714704 h 1250731"/>
                  <a:gd name="connsiteX39" fmla="*/ 210207 w 924911"/>
                  <a:gd name="connsiteY39" fmla="*/ 756745 h 1250731"/>
                  <a:gd name="connsiteX40" fmla="*/ 168166 w 924911"/>
                  <a:gd name="connsiteY40" fmla="*/ 735725 h 1250731"/>
                  <a:gd name="connsiteX41" fmla="*/ 136635 w 924911"/>
                  <a:gd name="connsiteY41" fmla="*/ 672662 h 1250731"/>
                  <a:gd name="connsiteX42" fmla="*/ 94594 w 924911"/>
                  <a:gd name="connsiteY42" fmla="*/ 620111 h 1250731"/>
                  <a:gd name="connsiteX43" fmla="*/ 73573 w 924911"/>
                  <a:gd name="connsiteY43" fmla="*/ 546538 h 125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24911" h="1250731">
                    <a:moveTo>
                      <a:pt x="73573" y="546538"/>
                    </a:moveTo>
                    <a:lnTo>
                      <a:pt x="21021" y="662152"/>
                    </a:lnTo>
                    <a:lnTo>
                      <a:pt x="0" y="777766"/>
                    </a:lnTo>
                    <a:lnTo>
                      <a:pt x="0" y="872359"/>
                    </a:lnTo>
                    <a:lnTo>
                      <a:pt x="0" y="872359"/>
                    </a:lnTo>
                    <a:lnTo>
                      <a:pt x="73573" y="1082566"/>
                    </a:lnTo>
                    <a:lnTo>
                      <a:pt x="199697" y="1187669"/>
                    </a:lnTo>
                    <a:lnTo>
                      <a:pt x="304800" y="1219200"/>
                    </a:lnTo>
                    <a:lnTo>
                      <a:pt x="399394" y="1250731"/>
                    </a:lnTo>
                    <a:lnTo>
                      <a:pt x="599090" y="1240221"/>
                    </a:lnTo>
                    <a:lnTo>
                      <a:pt x="735725" y="1166649"/>
                    </a:lnTo>
                    <a:lnTo>
                      <a:pt x="830318" y="1082566"/>
                    </a:lnTo>
                    <a:lnTo>
                      <a:pt x="893380" y="977462"/>
                    </a:lnTo>
                    <a:lnTo>
                      <a:pt x="924911" y="830318"/>
                    </a:lnTo>
                    <a:lnTo>
                      <a:pt x="924911" y="693683"/>
                    </a:lnTo>
                    <a:lnTo>
                      <a:pt x="882869" y="578069"/>
                    </a:lnTo>
                    <a:lnTo>
                      <a:pt x="830318" y="504497"/>
                    </a:lnTo>
                    <a:lnTo>
                      <a:pt x="777766" y="451945"/>
                    </a:lnTo>
                    <a:lnTo>
                      <a:pt x="777766" y="451945"/>
                    </a:lnTo>
                    <a:cubicBezTo>
                      <a:pt x="758259" y="433657"/>
                      <a:pt x="727239" y="389016"/>
                      <a:pt x="719244" y="397081"/>
                    </a:cubicBezTo>
                    <a:cubicBezTo>
                      <a:pt x="711249" y="405146"/>
                      <a:pt x="726280" y="465917"/>
                      <a:pt x="729798" y="500335"/>
                    </a:cubicBezTo>
                    <a:lnTo>
                      <a:pt x="683173" y="662152"/>
                    </a:lnTo>
                    <a:lnTo>
                      <a:pt x="630621" y="725214"/>
                    </a:lnTo>
                    <a:lnTo>
                      <a:pt x="588580" y="777766"/>
                    </a:lnTo>
                    <a:lnTo>
                      <a:pt x="536028" y="672662"/>
                    </a:lnTo>
                    <a:lnTo>
                      <a:pt x="493987" y="546538"/>
                    </a:lnTo>
                    <a:lnTo>
                      <a:pt x="483476" y="441435"/>
                    </a:lnTo>
                    <a:lnTo>
                      <a:pt x="483476" y="336331"/>
                    </a:lnTo>
                    <a:lnTo>
                      <a:pt x="483476" y="336331"/>
                    </a:lnTo>
                    <a:lnTo>
                      <a:pt x="525518" y="157656"/>
                    </a:lnTo>
                    <a:lnTo>
                      <a:pt x="525518" y="157656"/>
                    </a:lnTo>
                    <a:lnTo>
                      <a:pt x="609600" y="0"/>
                    </a:lnTo>
                    <a:lnTo>
                      <a:pt x="462456" y="126125"/>
                    </a:lnTo>
                    <a:lnTo>
                      <a:pt x="357352" y="241738"/>
                    </a:lnTo>
                    <a:lnTo>
                      <a:pt x="273269" y="357352"/>
                    </a:lnTo>
                    <a:cubicBezTo>
                      <a:pt x="255752" y="388883"/>
                      <a:pt x="231915" y="424597"/>
                      <a:pt x="220718" y="451945"/>
                    </a:cubicBezTo>
                    <a:cubicBezTo>
                      <a:pt x="209521" y="479293"/>
                      <a:pt x="215842" y="488521"/>
                      <a:pt x="206088" y="521439"/>
                    </a:cubicBezTo>
                    <a:lnTo>
                      <a:pt x="210207" y="587193"/>
                    </a:lnTo>
                    <a:lnTo>
                      <a:pt x="210207" y="714704"/>
                    </a:lnTo>
                    <a:lnTo>
                      <a:pt x="210207" y="756745"/>
                    </a:lnTo>
                    <a:lnTo>
                      <a:pt x="168166" y="735725"/>
                    </a:lnTo>
                    <a:lnTo>
                      <a:pt x="136635" y="672662"/>
                    </a:lnTo>
                    <a:lnTo>
                      <a:pt x="94594" y="620111"/>
                    </a:lnTo>
                    <a:lnTo>
                      <a:pt x="73573" y="54653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F57A894-0794-9949-8E40-350DBB4CCA16}"/>
                  </a:ext>
                </a:extLst>
              </p:cNvPr>
              <p:cNvSpPr/>
              <p:nvPr/>
            </p:nvSpPr>
            <p:spPr>
              <a:xfrm>
                <a:off x="6525158" y="2472538"/>
                <a:ext cx="358445" cy="2341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6F1057D-D0ED-9447-ABC5-CA220F25EBAC}"/>
                  </a:ext>
                </a:extLst>
              </p:cNvPr>
              <p:cNvSpPr/>
              <p:nvPr/>
            </p:nvSpPr>
            <p:spPr>
              <a:xfrm>
                <a:off x="6316675" y="2834640"/>
                <a:ext cx="563271" cy="24871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618926-05A4-034D-9A71-EB904815BD24}"/>
                  </a:ext>
                </a:extLst>
              </p:cNvPr>
              <p:cNvSpPr/>
              <p:nvPr/>
            </p:nvSpPr>
            <p:spPr>
              <a:xfrm>
                <a:off x="6521501" y="3207715"/>
                <a:ext cx="362102" cy="25018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3CB3289-EA2F-8047-A20B-21154EF1C4E1}"/>
                  </a:ext>
                </a:extLst>
              </p:cNvPr>
              <p:cNvSpPr/>
              <p:nvPr/>
            </p:nvSpPr>
            <p:spPr>
              <a:xfrm>
                <a:off x="6042355" y="2465222"/>
                <a:ext cx="351130" cy="245060"/>
              </a:xfrm>
              <a:custGeom>
                <a:avLst/>
                <a:gdLst>
                  <a:gd name="connsiteX0" fmla="*/ 0 w 351130"/>
                  <a:gd name="connsiteY0" fmla="*/ 0 h 245060"/>
                  <a:gd name="connsiteX1" fmla="*/ 351130 w 351130"/>
                  <a:gd name="connsiteY1" fmla="*/ 0 h 245060"/>
                  <a:gd name="connsiteX2" fmla="*/ 351130 w 351130"/>
                  <a:gd name="connsiteY2" fmla="*/ 245060 h 245060"/>
                  <a:gd name="connsiteX3" fmla="*/ 219456 w 351130"/>
                  <a:gd name="connsiteY3" fmla="*/ 245060 h 245060"/>
                  <a:gd name="connsiteX4" fmla="*/ 193853 w 351130"/>
                  <a:gd name="connsiteY4" fmla="*/ 182880 h 245060"/>
                  <a:gd name="connsiteX5" fmla="*/ 164592 w 351130"/>
                  <a:gd name="connsiteY5" fmla="*/ 146304 h 245060"/>
                  <a:gd name="connsiteX6" fmla="*/ 117043 w 351130"/>
                  <a:gd name="connsiteY6" fmla="*/ 95098 h 245060"/>
                  <a:gd name="connsiteX7" fmla="*/ 73152 w 351130"/>
                  <a:gd name="connsiteY7" fmla="*/ 62180 h 245060"/>
                  <a:gd name="connsiteX8" fmla="*/ 0 w 351130"/>
                  <a:gd name="connsiteY8" fmla="*/ 0 h 24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130" h="245060">
                    <a:moveTo>
                      <a:pt x="0" y="0"/>
                    </a:moveTo>
                    <a:lnTo>
                      <a:pt x="351130" y="0"/>
                    </a:lnTo>
                    <a:lnTo>
                      <a:pt x="351130" y="245060"/>
                    </a:lnTo>
                    <a:lnTo>
                      <a:pt x="219456" y="245060"/>
                    </a:lnTo>
                    <a:lnTo>
                      <a:pt x="193853" y="182880"/>
                    </a:lnTo>
                    <a:lnTo>
                      <a:pt x="164592" y="146304"/>
                    </a:lnTo>
                    <a:lnTo>
                      <a:pt x="117043" y="95098"/>
                    </a:lnTo>
                    <a:lnTo>
                      <a:pt x="73152" y="62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FD0409E-0B13-4943-84B6-B4212E5B8438}"/>
                  </a:ext>
                </a:extLst>
              </p:cNvPr>
              <p:cNvSpPr/>
              <p:nvPr/>
            </p:nvSpPr>
            <p:spPr>
              <a:xfrm>
                <a:off x="6126480" y="3204058"/>
                <a:ext cx="277978" cy="245059"/>
              </a:xfrm>
              <a:custGeom>
                <a:avLst/>
                <a:gdLst>
                  <a:gd name="connsiteX0" fmla="*/ 0 w 277978"/>
                  <a:gd name="connsiteY0" fmla="*/ 245059 h 245059"/>
                  <a:gd name="connsiteX1" fmla="*/ 277978 w 277978"/>
                  <a:gd name="connsiteY1" fmla="*/ 245059 h 245059"/>
                  <a:gd name="connsiteX2" fmla="*/ 277978 w 277978"/>
                  <a:gd name="connsiteY2" fmla="*/ 0 h 245059"/>
                  <a:gd name="connsiteX3" fmla="*/ 164592 w 277978"/>
                  <a:gd name="connsiteY3" fmla="*/ 0 h 245059"/>
                  <a:gd name="connsiteX4" fmla="*/ 157277 w 277978"/>
                  <a:gd name="connsiteY4" fmla="*/ 47548 h 245059"/>
                  <a:gd name="connsiteX5" fmla="*/ 138989 w 277978"/>
                  <a:gd name="connsiteY5" fmla="*/ 76809 h 245059"/>
                  <a:gd name="connsiteX6" fmla="*/ 117043 w 277978"/>
                  <a:gd name="connsiteY6" fmla="*/ 120700 h 245059"/>
                  <a:gd name="connsiteX7" fmla="*/ 84125 w 277978"/>
                  <a:gd name="connsiteY7" fmla="*/ 157276 h 245059"/>
                  <a:gd name="connsiteX8" fmla="*/ 51206 w 277978"/>
                  <a:gd name="connsiteY8" fmla="*/ 193852 h 245059"/>
                  <a:gd name="connsiteX9" fmla="*/ 0 w 277978"/>
                  <a:gd name="connsiteY9" fmla="*/ 245059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978" h="245059">
                    <a:moveTo>
                      <a:pt x="0" y="245059"/>
                    </a:moveTo>
                    <a:lnTo>
                      <a:pt x="277978" y="245059"/>
                    </a:lnTo>
                    <a:lnTo>
                      <a:pt x="277978" y="0"/>
                    </a:lnTo>
                    <a:lnTo>
                      <a:pt x="164592" y="0"/>
                    </a:lnTo>
                    <a:lnTo>
                      <a:pt x="157277" y="47548"/>
                    </a:lnTo>
                    <a:lnTo>
                      <a:pt x="138989" y="76809"/>
                    </a:lnTo>
                    <a:lnTo>
                      <a:pt x="117043" y="120700"/>
                    </a:lnTo>
                    <a:lnTo>
                      <a:pt x="84125" y="157276"/>
                    </a:lnTo>
                    <a:lnTo>
                      <a:pt x="51206" y="193852"/>
                    </a:lnTo>
                    <a:lnTo>
                      <a:pt x="0" y="24505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</p:grpSp>
      </p:grpSp>
      <p:pic>
        <p:nvPicPr>
          <p:cNvPr id="43" name="Graphic 42">
            <a:extLst>
              <a:ext uri="{FF2B5EF4-FFF2-40B4-BE49-F238E27FC236}">
                <a16:creationId xmlns:a16="http://schemas.microsoft.com/office/drawing/2014/main" id="{8F48769C-5FD1-6B45-9835-F780E766F910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0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4"/>
              </a:ext>
            </a:extLst>
          </a:blip>
          <a:stretch>
            <a:fillRect/>
          </a:stretch>
        </p:blipFill>
        <p:spPr>
          <a:xfrm>
            <a:off x="3724044" y="2903065"/>
            <a:ext cx="238899" cy="2388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5478EBD-CEB4-934A-BF36-1A10132E9BD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735848" y="1992351"/>
            <a:ext cx="2173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8781B1-ACDC-8741-884F-14600D0E9941}"/>
              </a:ext>
            </a:extLst>
          </p:cNvPr>
          <p:cNvCxnSpPr>
            <a:stCxn id="13" idx="1"/>
            <a:endCxn id="43" idx="3"/>
          </p:cNvCxnSpPr>
          <p:nvPr>
            <p:custDataLst>
              <p:tags r:id="rId19"/>
            </p:custDataLst>
          </p:nvPr>
        </p:nvCxnSpPr>
        <p:spPr>
          <a:xfrm flipH="1">
            <a:off x="3962944" y="3011794"/>
            <a:ext cx="1020145" cy="107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99AC169-9BCE-A741-9338-9E8E684C6DFA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732341" y="2680865"/>
            <a:ext cx="907657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4158F7BC-472C-A14E-94AB-9E4D5D37EBB6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8097648" y="2915751"/>
            <a:ext cx="188869" cy="18886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C557734-E620-3D4A-9398-8A288E2D27DF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674783" y="2653650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  <a:p>
            <a:r>
              <a:rPr lang="en-US" sz="800"/>
              <a:t>VNet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F33665-753E-6745-8325-6DC5F3EBCCEA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200375" y="273284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FireNet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37B0E7-F278-7742-8F23-93F8BCF99182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767761" y="3063697"/>
            <a:ext cx="822097" cy="236715"/>
            <a:chOff x="3928428" y="3346750"/>
            <a:chExt cx="822097" cy="23671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14A703-793E-B442-9802-EB81761C2D5F}"/>
                </a:ext>
              </a:extLst>
            </p:cNvPr>
            <p:cNvCxnSpPr/>
            <p:nvPr/>
          </p:nvCxnSpPr>
          <p:spPr>
            <a:xfrm flipV="1">
              <a:off x="4148274" y="3367025"/>
              <a:ext cx="143742" cy="834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A219FB-7AF9-EC40-8B4E-3AA4657878F3}"/>
                </a:ext>
              </a:extLst>
            </p:cNvPr>
            <p:cNvCxnSpPr>
              <a:stCxn id="81" idx="34"/>
            </p:cNvCxnSpPr>
            <p:nvPr/>
          </p:nvCxnSpPr>
          <p:spPr>
            <a:xfrm flipH="1" flipV="1">
              <a:off x="4399604" y="3346750"/>
              <a:ext cx="166048" cy="1106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CCF01A8-B08E-9740-B85D-4D650405B92B}"/>
                </a:ext>
              </a:extLst>
            </p:cNvPr>
            <p:cNvGrpSpPr/>
            <p:nvPr/>
          </p:nvGrpSpPr>
          <p:grpSpPr>
            <a:xfrm>
              <a:off x="3928428" y="3408773"/>
              <a:ext cx="223041" cy="174691"/>
              <a:chOff x="5286703" y="2207172"/>
              <a:chExt cx="1596900" cy="1250731"/>
            </a:xfrm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520F4379-2B5E-B944-89AF-F2FFD741A132}"/>
                  </a:ext>
                </a:extLst>
              </p:cNvPr>
              <p:cNvSpPr/>
              <p:nvPr/>
            </p:nvSpPr>
            <p:spPr>
              <a:xfrm>
                <a:off x="5286703" y="2207172"/>
                <a:ext cx="924911" cy="1250731"/>
              </a:xfrm>
              <a:custGeom>
                <a:avLst/>
                <a:gdLst>
                  <a:gd name="connsiteX0" fmla="*/ 73573 w 924911"/>
                  <a:gd name="connsiteY0" fmla="*/ 546538 h 1250731"/>
                  <a:gd name="connsiteX1" fmla="*/ 21021 w 924911"/>
                  <a:gd name="connsiteY1" fmla="*/ 662152 h 1250731"/>
                  <a:gd name="connsiteX2" fmla="*/ 0 w 924911"/>
                  <a:gd name="connsiteY2" fmla="*/ 777766 h 1250731"/>
                  <a:gd name="connsiteX3" fmla="*/ 0 w 924911"/>
                  <a:gd name="connsiteY3" fmla="*/ 872359 h 1250731"/>
                  <a:gd name="connsiteX4" fmla="*/ 0 w 924911"/>
                  <a:gd name="connsiteY4" fmla="*/ 872359 h 1250731"/>
                  <a:gd name="connsiteX5" fmla="*/ 73573 w 924911"/>
                  <a:gd name="connsiteY5" fmla="*/ 1082566 h 1250731"/>
                  <a:gd name="connsiteX6" fmla="*/ 199697 w 924911"/>
                  <a:gd name="connsiteY6" fmla="*/ 1187669 h 1250731"/>
                  <a:gd name="connsiteX7" fmla="*/ 304800 w 924911"/>
                  <a:gd name="connsiteY7" fmla="*/ 1219200 h 1250731"/>
                  <a:gd name="connsiteX8" fmla="*/ 399394 w 924911"/>
                  <a:gd name="connsiteY8" fmla="*/ 1250731 h 1250731"/>
                  <a:gd name="connsiteX9" fmla="*/ 599090 w 924911"/>
                  <a:gd name="connsiteY9" fmla="*/ 1240221 h 1250731"/>
                  <a:gd name="connsiteX10" fmla="*/ 735725 w 924911"/>
                  <a:gd name="connsiteY10" fmla="*/ 1166649 h 1250731"/>
                  <a:gd name="connsiteX11" fmla="*/ 830318 w 924911"/>
                  <a:gd name="connsiteY11" fmla="*/ 1082566 h 1250731"/>
                  <a:gd name="connsiteX12" fmla="*/ 893380 w 924911"/>
                  <a:gd name="connsiteY12" fmla="*/ 977462 h 1250731"/>
                  <a:gd name="connsiteX13" fmla="*/ 924911 w 924911"/>
                  <a:gd name="connsiteY13" fmla="*/ 830318 h 1250731"/>
                  <a:gd name="connsiteX14" fmla="*/ 924911 w 924911"/>
                  <a:gd name="connsiteY14" fmla="*/ 693683 h 1250731"/>
                  <a:gd name="connsiteX15" fmla="*/ 882869 w 924911"/>
                  <a:gd name="connsiteY15" fmla="*/ 578069 h 1250731"/>
                  <a:gd name="connsiteX16" fmla="*/ 830318 w 924911"/>
                  <a:gd name="connsiteY16" fmla="*/ 504497 h 1250731"/>
                  <a:gd name="connsiteX17" fmla="*/ 777766 w 924911"/>
                  <a:gd name="connsiteY17" fmla="*/ 451945 h 1250731"/>
                  <a:gd name="connsiteX18" fmla="*/ 777766 w 924911"/>
                  <a:gd name="connsiteY18" fmla="*/ 451945 h 1250731"/>
                  <a:gd name="connsiteX19" fmla="*/ 719244 w 924911"/>
                  <a:gd name="connsiteY19" fmla="*/ 397081 h 1250731"/>
                  <a:gd name="connsiteX20" fmla="*/ 729798 w 924911"/>
                  <a:gd name="connsiteY20" fmla="*/ 500335 h 1250731"/>
                  <a:gd name="connsiteX21" fmla="*/ 683173 w 924911"/>
                  <a:gd name="connsiteY21" fmla="*/ 662152 h 1250731"/>
                  <a:gd name="connsiteX22" fmla="*/ 630621 w 924911"/>
                  <a:gd name="connsiteY22" fmla="*/ 725214 h 1250731"/>
                  <a:gd name="connsiteX23" fmla="*/ 588580 w 924911"/>
                  <a:gd name="connsiteY23" fmla="*/ 777766 h 1250731"/>
                  <a:gd name="connsiteX24" fmla="*/ 536028 w 924911"/>
                  <a:gd name="connsiteY24" fmla="*/ 672662 h 1250731"/>
                  <a:gd name="connsiteX25" fmla="*/ 493987 w 924911"/>
                  <a:gd name="connsiteY25" fmla="*/ 546538 h 1250731"/>
                  <a:gd name="connsiteX26" fmla="*/ 483476 w 924911"/>
                  <a:gd name="connsiteY26" fmla="*/ 441435 h 1250731"/>
                  <a:gd name="connsiteX27" fmla="*/ 483476 w 924911"/>
                  <a:gd name="connsiteY27" fmla="*/ 336331 h 1250731"/>
                  <a:gd name="connsiteX28" fmla="*/ 483476 w 924911"/>
                  <a:gd name="connsiteY28" fmla="*/ 336331 h 1250731"/>
                  <a:gd name="connsiteX29" fmla="*/ 525518 w 924911"/>
                  <a:gd name="connsiteY29" fmla="*/ 157656 h 1250731"/>
                  <a:gd name="connsiteX30" fmla="*/ 525518 w 924911"/>
                  <a:gd name="connsiteY30" fmla="*/ 157656 h 1250731"/>
                  <a:gd name="connsiteX31" fmla="*/ 609600 w 924911"/>
                  <a:gd name="connsiteY31" fmla="*/ 0 h 1250731"/>
                  <a:gd name="connsiteX32" fmla="*/ 462456 w 924911"/>
                  <a:gd name="connsiteY32" fmla="*/ 126125 h 1250731"/>
                  <a:gd name="connsiteX33" fmla="*/ 357352 w 924911"/>
                  <a:gd name="connsiteY33" fmla="*/ 241738 h 1250731"/>
                  <a:gd name="connsiteX34" fmla="*/ 273269 w 924911"/>
                  <a:gd name="connsiteY34" fmla="*/ 357352 h 1250731"/>
                  <a:gd name="connsiteX35" fmla="*/ 220718 w 924911"/>
                  <a:gd name="connsiteY35" fmla="*/ 451945 h 1250731"/>
                  <a:gd name="connsiteX36" fmla="*/ 206088 w 924911"/>
                  <a:gd name="connsiteY36" fmla="*/ 521439 h 1250731"/>
                  <a:gd name="connsiteX37" fmla="*/ 210207 w 924911"/>
                  <a:gd name="connsiteY37" fmla="*/ 587193 h 1250731"/>
                  <a:gd name="connsiteX38" fmla="*/ 210207 w 924911"/>
                  <a:gd name="connsiteY38" fmla="*/ 714704 h 1250731"/>
                  <a:gd name="connsiteX39" fmla="*/ 210207 w 924911"/>
                  <a:gd name="connsiteY39" fmla="*/ 756745 h 1250731"/>
                  <a:gd name="connsiteX40" fmla="*/ 168166 w 924911"/>
                  <a:gd name="connsiteY40" fmla="*/ 735725 h 1250731"/>
                  <a:gd name="connsiteX41" fmla="*/ 136635 w 924911"/>
                  <a:gd name="connsiteY41" fmla="*/ 672662 h 1250731"/>
                  <a:gd name="connsiteX42" fmla="*/ 94594 w 924911"/>
                  <a:gd name="connsiteY42" fmla="*/ 620111 h 1250731"/>
                  <a:gd name="connsiteX43" fmla="*/ 73573 w 924911"/>
                  <a:gd name="connsiteY43" fmla="*/ 546538 h 125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24911" h="1250731">
                    <a:moveTo>
                      <a:pt x="73573" y="546538"/>
                    </a:moveTo>
                    <a:lnTo>
                      <a:pt x="21021" y="662152"/>
                    </a:lnTo>
                    <a:lnTo>
                      <a:pt x="0" y="777766"/>
                    </a:lnTo>
                    <a:lnTo>
                      <a:pt x="0" y="872359"/>
                    </a:lnTo>
                    <a:lnTo>
                      <a:pt x="0" y="872359"/>
                    </a:lnTo>
                    <a:lnTo>
                      <a:pt x="73573" y="1082566"/>
                    </a:lnTo>
                    <a:lnTo>
                      <a:pt x="199697" y="1187669"/>
                    </a:lnTo>
                    <a:lnTo>
                      <a:pt x="304800" y="1219200"/>
                    </a:lnTo>
                    <a:lnTo>
                      <a:pt x="399394" y="1250731"/>
                    </a:lnTo>
                    <a:lnTo>
                      <a:pt x="599090" y="1240221"/>
                    </a:lnTo>
                    <a:lnTo>
                      <a:pt x="735725" y="1166649"/>
                    </a:lnTo>
                    <a:lnTo>
                      <a:pt x="830318" y="1082566"/>
                    </a:lnTo>
                    <a:lnTo>
                      <a:pt x="893380" y="977462"/>
                    </a:lnTo>
                    <a:lnTo>
                      <a:pt x="924911" y="830318"/>
                    </a:lnTo>
                    <a:lnTo>
                      <a:pt x="924911" y="693683"/>
                    </a:lnTo>
                    <a:lnTo>
                      <a:pt x="882869" y="578069"/>
                    </a:lnTo>
                    <a:lnTo>
                      <a:pt x="830318" y="504497"/>
                    </a:lnTo>
                    <a:lnTo>
                      <a:pt x="777766" y="451945"/>
                    </a:lnTo>
                    <a:lnTo>
                      <a:pt x="777766" y="451945"/>
                    </a:lnTo>
                    <a:cubicBezTo>
                      <a:pt x="758259" y="433657"/>
                      <a:pt x="727239" y="389016"/>
                      <a:pt x="719244" y="397081"/>
                    </a:cubicBezTo>
                    <a:cubicBezTo>
                      <a:pt x="711249" y="405146"/>
                      <a:pt x="726280" y="465917"/>
                      <a:pt x="729798" y="500335"/>
                    </a:cubicBezTo>
                    <a:lnTo>
                      <a:pt x="683173" y="662152"/>
                    </a:lnTo>
                    <a:lnTo>
                      <a:pt x="630621" y="725214"/>
                    </a:lnTo>
                    <a:lnTo>
                      <a:pt x="588580" y="777766"/>
                    </a:lnTo>
                    <a:lnTo>
                      <a:pt x="536028" y="672662"/>
                    </a:lnTo>
                    <a:lnTo>
                      <a:pt x="493987" y="546538"/>
                    </a:lnTo>
                    <a:lnTo>
                      <a:pt x="483476" y="441435"/>
                    </a:lnTo>
                    <a:lnTo>
                      <a:pt x="483476" y="336331"/>
                    </a:lnTo>
                    <a:lnTo>
                      <a:pt x="483476" y="336331"/>
                    </a:lnTo>
                    <a:lnTo>
                      <a:pt x="525518" y="157656"/>
                    </a:lnTo>
                    <a:lnTo>
                      <a:pt x="525518" y="157656"/>
                    </a:lnTo>
                    <a:lnTo>
                      <a:pt x="609600" y="0"/>
                    </a:lnTo>
                    <a:lnTo>
                      <a:pt x="462456" y="126125"/>
                    </a:lnTo>
                    <a:lnTo>
                      <a:pt x="357352" y="241738"/>
                    </a:lnTo>
                    <a:lnTo>
                      <a:pt x="273269" y="357352"/>
                    </a:lnTo>
                    <a:cubicBezTo>
                      <a:pt x="255752" y="388883"/>
                      <a:pt x="231915" y="424597"/>
                      <a:pt x="220718" y="451945"/>
                    </a:cubicBezTo>
                    <a:cubicBezTo>
                      <a:pt x="209521" y="479293"/>
                      <a:pt x="215842" y="488521"/>
                      <a:pt x="206088" y="521439"/>
                    </a:cubicBezTo>
                    <a:lnTo>
                      <a:pt x="210207" y="587193"/>
                    </a:lnTo>
                    <a:lnTo>
                      <a:pt x="210207" y="714704"/>
                    </a:lnTo>
                    <a:lnTo>
                      <a:pt x="210207" y="756745"/>
                    </a:lnTo>
                    <a:lnTo>
                      <a:pt x="168166" y="735725"/>
                    </a:lnTo>
                    <a:lnTo>
                      <a:pt x="136635" y="672662"/>
                    </a:lnTo>
                    <a:lnTo>
                      <a:pt x="94594" y="620111"/>
                    </a:lnTo>
                    <a:lnTo>
                      <a:pt x="73573" y="54653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F14E291-D9B2-264F-85C1-791011EF25C6}"/>
                  </a:ext>
                </a:extLst>
              </p:cNvPr>
              <p:cNvSpPr/>
              <p:nvPr/>
            </p:nvSpPr>
            <p:spPr>
              <a:xfrm>
                <a:off x="6525158" y="2472538"/>
                <a:ext cx="358445" cy="2341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528500F-B0DC-3240-A013-05BE9FDFEE40}"/>
                  </a:ext>
                </a:extLst>
              </p:cNvPr>
              <p:cNvSpPr/>
              <p:nvPr/>
            </p:nvSpPr>
            <p:spPr>
              <a:xfrm>
                <a:off x="6316675" y="2834640"/>
                <a:ext cx="563271" cy="24871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ECAA516-D378-6245-B37E-D790DD2755E6}"/>
                  </a:ext>
                </a:extLst>
              </p:cNvPr>
              <p:cNvSpPr/>
              <p:nvPr/>
            </p:nvSpPr>
            <p:spPr>
              <a:xfrm>
                <a:off x="6521501" y="3207715"/>
                <a:ext cx="362102" cy="25018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8957B2BC-180E-9A47-9C40-DDAE7C897C7A}"/>
                  </a:ext>
                </a:extLst>
              </p:cNvPr>
              <p:cNvSpPr/>
              <p:nvPr/>
            </p:nvSpPr>
            <p:spPr>
              <a:xfrm>
                <a:off x="6042355" y="2465222"/>
                <a:ext cx="351130" cy="245060"/>
              </a:xfrm>
              <a:custGeom>
                <a:avLst/>
                <a:gdLst>
                  <a:gd name="connsiteX0" fmla="*/ 0 w 351130"/>
                  <a:gd name="connsiteY0" fmla="*/ 0 h 245060"/>
                  <a:gd name="connsiteX1" fmla="*/ 351130 w 351130"/>
                  <a:gd name="connsiteY1" fmla="*/ 0 h 245060"/>
                  <a:gd name="connsiteX2" fmla="*/ 351130 w 351130"/>
                  <a:gd name="connsiteY2" fmla="*/ 245060 h 245060"/>
                  <a:gd name="connsiteX3" fmla="*/ 219456 w 351130"/>
                  <a:gd name="connsiteY3" fmla="*/ 245060 h 245060"/>
                  <a:gd name="connsiteX4" fmla="*/ 193853 w 351130"/>
                  <a:gd name="connsiteY4" fmla="*/ 182880 h 245060"/>
                  <a:gd name="connsiteX5" fmla="*/ 164592 w 351130"/>
                  <a:gd name="connsiteY5" fmla="*/ 146304 h 245060"/>
                  <a:gd name="connsiteX6" fmla="*/ 117043 w 351130"/>
                  <a:gd name="connsiteY6" fmla="*/ 95098 h 245060"/>
                  <a:gd name="connsiteX7" fmla="*/ 73152 w 351130"/>
                  <a:gd name="connsiteY7" fmla="*/ 62180 h 245060"/>
                  <a:gd name="connsiteX8" fmla="*/ 0 w 351130"/>
                  <a:gd name="connsiteY8" fmla="*/ 0 h 24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130" h="245060">
                    <a:moveTo>
                      <a:pt x="0" y="0"/>
                    </a:moveTo>
                    <a:lnTo>
                      <a:pt x="351130" y="0"/>
                    </a:lnTo>
                    <a:lnTo>
                      <a:pt x="351130" y="245060"/>
                    </a:lnTo>
                    <a:lnTo>
                      <a:pt x="219456" y="245060"/>
                    </a:lnTo>
                    <a:lnTo>
                      <a:pt x="193853" y="182880"/>
                    </a:lnTo>
                    <a:lnTo>
                      <a:pt x="164592" y="146304"/>
                    </a:lnTo>
                    <a:lnTo>
                      <a:pt x="117043" y="95098"/>
                    </a:lnTo>
                    <a:lnTo>
                      <a:pt x="73152" y="62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39CC07FF-35DB-AD49-A598-4654665C2D5A}"/>
                  </a:ext>
                </a:extLst>
              </p:cNvPr>
              <p:cNvSpPr/>
              <p:nvPr/>
            </p:nvSpPr>
            <p:spPr>
              <a:xfrm>
                <a:off x="6126480" y="3204058"/>
                <a:ext cx="277978" cy="245059"/>
              </a:xfrm>
              <a:custGeom>
                <a:avLst/>
                <a:gdLst>
                  <a:gd name="connsiteX0" fmla="*/ 0 w 277978"/>
                  <a:gd name="connsiteY0" fmla="*/ 245059 h 245059"/>
                  <a:gd name="connsiteX1" fmla="*/ 277978 w 277978"/>
                  <a:gd name="connsiteY1" fmla="*/ 245059 h 245059"/>
                  <a:gd name="connsiteX2" fmla="*/ 277978 w 277978"/>
                  <a:gd name="connsiteY2" fmla="*/ 0 h 245059"/>
                  <a:gd name="connsiteX3" fmla="*/ 164592 w 277978"/>
                  <a:gd name="connsiteY3" fmla="*/ 0 h 245059"/>
                  <a:gd name="connsiteX4" fmla="*/ 157277 w 277978"/>
                  <a:gd name="connsiteY4" fmla="*/ 47548 h 245059"/>
                  <a:gd name="connsiteX5" fmla="*/ 138989 w 277978"/>
                  <a:gd name="connsiteY5" fmla="*/ 76809 h 245059"/>
                  <a:gd name="connsiteX6" fmla="*/ 117043 w 277978"/>
                  <a:gd name="connsiteY6" fmla="*/ 120700 h 245059"/>
                  <a:gd name="connsiteX7" fmla="*/ 84125 w 277978"/>
                  <a:gd name="connsiteY7" fmla="*/ 157276 h 245059"/>
                  <a:gd name="connsiteX8" fmla="*/ 51206 w 277978"/>
                  <a:gd name="connsiteY8" fmla="*/ 193852 h 245059"/>
                  <a:gd name="connsiteX9" fmla="*/ 0 w 277978"/>
                  <a:gd name="connsiteY9" fmla="*/ 245059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978" h="245059">
                    <a:moveTo>
                      <a:pt x="0" y="245059"/>
                    </a:moveTo>
                    <a:lnTo>
                      <a:pt x="277978" y="245059"/>
                    </a:lnTo>
                    <a:lnTo>
                      <a:pt x="277978" y="0"/>
                    </a:lnTo>
                    <a:lnTo>
                      <a:pt x="164592" y="0"/>
                    </a:lnTo>
                    <a:lnTo>
                      <a:pt x="157277" y="47548"/>
                    </a:lnTo>
                    <a:lnTo>
                      <a:pt x="138989" y="76809"/>
                    </a:lnTo>
                    <a:lnTo>
                      <a:pt x="117043" y="120700"/>
                    </a:lnTo>
                    <a:lnTo>
                      <a:pt x="84125" y="157276"/>
                    </a:lnTo>
                    <a:lnTo>
                      <a:pt x="51206" y="193852"/>
                    </a:lnTo>
                    <a:lnTo>
                      <a:pt x="0" y="24505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A3688F7-3599-F545-AB3B-1DBBDC725707}"/>
                </a:ext>
              </a:extLst>
            </p:cNvPr>
            <p:cNvGrpSpPr/>
            <p:nvPr/>
          </p:nvGrpSpPr>
          <p:grpSpPr>
            <a:xfrm>
              <a:off x="4527484" y="3407450"/>
              <a:ext cx="223041" cy="174691"/>
              <a:chOff x="5286703" y="2207172"/>
              <a:chExt cx="1596900" cy="1250731"/>
            </a:xfrm>
          </p:grpSpPr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C52E473-0A0E-FF48-BBF7-438E80957777}"/>
                  </a:ext>
                </a:extLst>
              </p:cNvPr>
              <p:cNvSpPr/>
              <p:nvPr/>
            </p:nvSpPr>
            <p:spPr>
              <a:xfrm>
                <a:off x="5286703" y="2207172"/>
                <a:ext cx="924911" cy="1250731"/>
              </a:xfrm>
              <a:custGeom>
                <a:avLst/>
                <a:gdLst>
                  <a:gd name="connsiteX0" fmla="*/ 73573 w 924911"/>
                  <a:gd name="connsiteY0" fmla="*/ 546538 h 1250731"/>
                  <a:gd name="connsiteX1" fmla="*/ 21021 w 924911"/>
                  <a:gd name="connsiteY1" fmla="*/ 662152 h 1250731"/>
                  <a:gd name="connsiteX2" fmla="*/ 0 w 924911"/>
                  <a:gd name="connsiteY2" fmla="*/ 777766 h 1250731"/>
                  <a:gd name="connsiteX3" fmla="*/ 0 w 924911"/>
                  <a:gd name="connsiteY3" fmla="*/ 872359 h 1250731"/>
                  <a:gd name="connsiteX4" fmla="*/ 0 w 924911"/>
                  <a:gd name="connsiteY4" fmla="*/ 872359 h 1250731"/>
                  <a:gd name="connsiteX5" fmla="*/ 73573 w 924911"/>
                  <a:gd name="connsiteY5" fmla="*/ 1082566 h 1250731"/>
                  <a:gd name="connsiteX6" fmla="*/ 199697 w 924911"/>
                  <a:gd name="connsiteY6" fmla="*/ 1187669 h 1250731"/>
                  <a:gd name="connsiteX7" fmla="*/ 304800 w 924911"/>
                  <a:gd name="connsiteY7" fmla="*/ 1219200 h 1250731"/>
                  <a:gd name="connsiteX8" fmla="*/ 399394 w 924911"/>
                  <a:gd name="connsiteY8" fmla="*/ 1250731 h 1250731"/>
                  <a:gd name="connsiteX9" fmla="*/ 599090 w 924911"/>
                  <a:gd name="connsiteY9" fmla="*/ 1240221 h 1250731"/>
                  <a:gd name="connsiteX10" fmla="*/ 735725 w 924911"/>
                  <a:gd name="connsiteY10" fmla="*/ 1166649 h 1250731"/>
                  <a:gd name="connsiteX11" fmla="*/ 830318 w 924911"/>
                  <a:gd name="connsiteY11" fmla="*/ 1082566 h 1250731"/>
                  <a:gd name="connsiteX12" fmla="*/ 893380 w 924911"/>
                  <a:gd name="connsiteY12" fmla="*/ 977462 h 1250731"/>
                  <a:gd name="connsiteX13" fmla="*/ 924911 w 924911"/>
                  <a:gd name="connsiteY13" fmla="*/ 830318 h 1250731"/>
                  <a:gd name="connsiteX14" fmla="*/ 924911 w 924911"/>
                  <a:gd name="connsiteY14" fmla="*/ 693683 h 1250731"/>
                  <a:gd name="connsiteX15" fmla="*/ 882869 w 924911"/>
                  <a:gd name="connsiteY15" fmla="*/ 578069 h 1250731"/>
                  <a:gd name="connsiteX16" fmla="*/ 830318 w 924911"/>
                  <a:gd name="connsiteY16" fmla="*/ 504497 h 1250731"/>
                  <a:gd name="connsiteX17" fmla="*/ 777766 w 924911"/>
                  <a:gd name="connsiteY17" fmla="*/ 451945 h 1250731"/>
                  <a:gd name="connsiteX18" fmla="*/ 777766 w 924911"/>
                  <a:gd name="connsiteY18" fmla="*/ 451945 h 1250731"/>
                  <a:gd name="connsiteX19" fmla="*/ 719244 w 924911"/>
                  <a:gd name="connsiteY19" fmla="*/ 397081 h 1250731"/>
                  <a:gd name="connsiteX20" fmla="*/ 729798 w 924911"/>
                  <a:gd name="connsiteY20" fmla="*/ 500335 h 1250731"/>
                  <a:gd name="connsiteX21" fmla="*/ 683173 w 924911"/>
                  <a:gd name="connsiteY21" fmla="*/ 662152 h 1250731"/>
                  <a:gd name="connsiteX22" fmla="*/ 630621 w 924911"/>
                  <a:gd name="connsiteY22" fmla="*/ 725214 h 1250731"/>
                  <a:gd name="connsiteX23" fmla="*/ 588580 w 924911"/>
                  <a:gd name="connsiteY23" fmla="*/ 777766 h 1250731"/>
                  <a:gd name="connsiteX24" fmla="*/ 536028 w 924911"/>
                  <a:gd name="connsiteY24" fmla="*/ 672662 h 1250731"/>
                  <a:gd name="connsiteX25" fmla="*/ 493987 w 924911"/>
                  <a:gd name="connsiteY25" fmla="*/ 546538 h 1250731"/>
                  <a:gd name="connsiteX26" fmla="*/ 483476 w 924911"/>
                  <a:gd name="connsiteY26" fmla="*/ 441435 h 1250731"/>
                  <a:gd name="connsiteX27" fmla="*/ 483476 w 924911"/>
                  <a:gd name="connsiteY27" fmla="*/ 336331 h 1250731"/>
                  <a:gd name="connsiteX28" fmla="*/ 483476 w 924911"/>
                  <a:gd name="connsiteY28" fmla="*/ 336331 h 1250731"/>
                  <a:gd name="connsiteX29" fmla="*/ 525518 w 924911"/>
                  <a:gd name="connsiteY29" fmla="*/ 157656 h 1250731"/>
                  <a:gd name="connsiteX30" fmla="*/ 525518 w 924911"/>
                  <a:gd name="connsiteY30" fmla="*/ 157656 h 1250731"/>
                  <a:gd name="connsiteX31" fmla="*/ 609600 w 924911"/>
                  <a:gd name="connsiteY31" fmla="*/ 0 h 1250731"/>
                  <a:gd name="connsiteX32" fmla="*/ 462456 w 924911"/>
                  <a:gd name="connsiteY32" fmla="*/ 126125 h 1250731"/>
                  <a:gd name="connsiteX33" fmla="*/ 357352 w 924911"/>
                  <a:gd name="connsiteY33" fmla="*/ 241738 h 1250731"/>
                  <a:gd name="connsiteX34" fmla="*/ 273269 w 924911"/>
                  <a:gd name="connsiteY34" fmla="*/ 357352 h 1250731"/>
                  <a:gd name="connsiteX35" fmla="*/ 220718 w 924911"/>
                  <a:gd name="connsiteY35" fmla="*/ 451945 h 1250731"/>
                  <a:gd name="connsiteX36" fmla="*/ 206088 w 924911"/>
                  <a:gd name="connsiteY36" fmla="*/ 521439 h 1250731"/>
                  <a:gd name="connsiteX37" fmla="*/ 210207 w 924911"/>
                  <a:gd name="connsiteY37" fmla="*/ 587193 h 1250731"/>
                  <a:gd name="connsiteX38" fmla="*/ 210207 w 924911"/>
                  <a:gd name="connsiteY38" fmla="*/ 714704 h 1250731"/>
                  <a:gd name="connsiteX39" fmla="*/ 210207 w 924911"/>
                  <a:gd name="connsiteY39" fmla="*/ 756745 h 1250731"/>
                  <a:gd name="connsiteX40" fmla="*/ 168166 w 924911"/>
                  <a:gd name="connsiteY40" fmla="*/ 735725 h 1250731"/>
                  <a:gd name="connsiteX41" fmla="*/ 136635 w 924911"/>
                  <a:gd name="connsiteY41" fmla="*/ 672662 h 1250731"/>
                  <a:gd name="connsiteX42" fmla="*/ 94594 w 924911"/>
                  <a:gd name="connsiteY42" fmla="*/ 620111 h 1250731"/>
                  <a:gd name="connsiteX43" fmla="*/ 73573 w 924911"/>
                  <a:gd name="connsiteY43" fmla="*/ 546538 h 125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24911" h="1250731">
                    <a:moveTo>
                      <a:pt x="73573" y="546538"/>
                    </a:moveTo>
                    <a:lnTo>
                      <a:pt x="21021" y="662152"/>
                    </a:lnTo>
                    <a:lnTo>
                      <a:pt x="0" y="777766"/>
                    </a:lnTo>
                    <a:lnTo>
                      <a:pt x="0" y="872359"/>
                    </a:lnTo>
                    <a:lnTo>
                      <a:pt x="0" y="872359"/>
                    </a:lnTo>
                    <a:lnTo>
                      <a:pt x="73573" y="1082566"/>
                    </a:lnTo>
                    <a:lnTo>
                      <a:pt x="199697" y="1187669"/>
                    </a:lnTo>
                    <a:lnTo>
                      <a:pt x="304800" y="1219200"/>
                    </a:lnTo>
                    <a:lnTo>
                      <a:pt x="399394" y="1250731"/>
                    </a:lnTo>
                    <a:lnTo>
                      <a:pt x="599090" y="1240221"/>
                    </a:lnTo>
                    <a:lnTo>
                      <a:pt x="735725" y="1166649"/>
                    </a:lnTo>
                    <a:lnTo>
                      <a:pt x="830318" y="1082566"/>
                    </a:lnTo>
                    <a:lnTo>
                      <a:pt x="893380" y="977462"/>
                    </a:lnTo>
                    <a:lnTo>
                      <a:pt x="924911" y="830318"/>
                    </a:lnTo>
                    <a:lnTo>
                      <a:pt x="924911" y="693683"/>
                    </a:lnTo>
                    <a:lnTo>
                      <a:pt x="882869" y="578069"/>
                    </a:lnTo>
                    <a:lnTo>
                      <a:pt x="830318" y="504497"/>
                    </a:lnTo>
                    <a:lnTo>
                      <a:pt x="777766" y="451945"/>
                    </a:lnTo>
                    <a:lnTo>
                      <a:pt x="777766" y="451945"/>
                    </a:lnTo>
                    <a:cubicBezTo>
                      <a:pt x="758259" y="433657"/>
                      <a:pt x="727239" y="389016"/>
                      <a:pt x="719244" y="397081"/>
                    </a:cubicBezTo>
                    <a:cubicBezTo>
                      <a:pt x="711249" y="405146"/>
                      <a:pt x="726280" y="465917"/>
                      <a:pt x="729798" y="500335"/>
                    </a:cubicBezTo>
                    <a:lnTo>
                      <a:pt x="683173" y="662152"/>
                    </a:lnTo>
                    <a:lnTo>
                      <a:pt x="630621" y="725214"/>
                    </a:lnTo>
                    <a:lnTo>
                      <a:pt x="588580" y="777766"/>
                    </a:lnTo>
                    <a:lnTo>
                      <a:pt x="536028" y="672662"/>
                    </a:lnTo>
                    <a:lnTo>
                      <a:pt x="493987" y="546538"/>
                    </a:lnTo>
                    <a:lnTo>
                      <a:pt x="483476" y="441435"/>
                    </a:lnTo>
                    <a:lnTo>
                      <a:pt x="483476" y="336331"/>
                    </a:lnTo>
                    <a:lnTo>
                      <a:pt x="483476" y="336331"/>
                    </a:lnTo>
                    <a:lnTo>
                      <a:pt x="525518" y="157656"/>
                    </a:lnTo>
                    <a:lnTo>
                      <a:pt x="525518" y="157656"/>
                    </a:lnTo>
                    <a:lnTo>
                      <a:pt x="609600" y="0"/>
                    </a:lnTo>
                    <a:lnTo>
                      <a:pt x="462456" y="126125"/>
                    </a:lnTo>
                    <a:lnTo>
                      <a:pt x="357352" y="241738"/>
                    </a:lnTo>
                    <a:lnTo>
                      <a:pt x="273269" y="357352"/>
                    </a:lnTo>
                    <a:cubicBezTo>
                      <a:pt x="255752" y="388883"/>
                      <a:pt x="231915" y="424597"/>
                      <a:pt x="220718" y="451945"/>
                    </a:cubicBezTo>
                    <a:cubicBezTo>
                      <a:pt x="209521" y="479293"/>
                      <a:pt x="215842" y="488521"/>
                      <a:pt x="206088" y="521439"/>
                    </a:cubicBezTo>
                    <a:lnTo>
                      <a:pt x="210207" y="587193"/>
                    </a:lnTo>
                    <a:lnTo>
                      <a:pt x="210207" y="714704"/>
                    </a:lnTo>
                    <a:lnTo>
                      <a:pt x="210207" y="756745"/>
                    </a:lnTo>
                    <a:lnTo>
                      <a:pt x="168166" y="735725"/>
                    </a:lnTo>
                    <a:lnTo>
                      <a:pt x="136635" y="672662"/>
                    </a:lnTo>
                    <a:lnTo>
                      <a:pt x="94594" y="620111"/>
                    </a:lnTo>
                    <a:lnTo>
                      <a:pt x="73573" y="54653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C40C669-2277-B444-91BD-3308007704B7}"/>
                  </a:ext>
                </a:extLst>
              </p:cNvPr>
              <p:cNvSpPr/>
              <p:nvPr/>
            </p:nvSpPr>
            <p:spPr>
              <a:xfrm>
                <a:off x="6525158" y="2472538"/>
                <a:ext cx="358445" cy="2341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AB5BA6A-BD62-5846-B480-68F219551E86}"/>
                  </a:ext>
                </a:extLst>
              </p:cNvPr>
              <p:cNvSpPr/>
              <p:nvPr/>
            </p:nvSpPr>
            <p:spPr>
              <a:xfrm>
                <a:off x="6316675" y="2834640"/>
                <a:ext cx="563271" cy="24871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9840C49-2BBD-E84C-B65B-6FEA84DA4DBC}"/>
                  </a:ext>
                </a:extLst>
              </p:cNvPr>
              <p:cNvSpPr/>
              <p:nvPr/>
            </p:nvSpPr>
            <p:spPr>
              <a:xfrm>
                <a:off x="6521501" y="3207715"/>
                <a:ext cx="362102" cy="25018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265BE886-4211-AE42-A413-60BB82464094}"/>
                  </a:ext>
                </a:extLst>
              </p:cNvPr>
              <p:cNvSpPr/>
              <p:nvPr/>
            </p:nvSpPr>
            <p:spPr>
              <a:xfrm>
                <a:off x="6042355" y="2465222"/>
                <a:ext cx="351130" cy="245060"/>
              </a:xfrm>
              <a:custGeom>
                <a:avLst/>
                <a:gdLst>
                  <a:gd name="connsiteX0" fmla="*/ 0 w 351130"/>
                  <a:gd name="connsiteY0" fmla="*/ 0 h 245060"/>
                  <a:gd name="connsiteX1" fmla="*/ 351130 w 351130"/>
                  <a:gd name="connsiteY1" fmla="*/ 0 h 245060"/>
                  <a:gd name="connsiteX2" fmla="*/ 351130 w 351130"/>
                  <a:gd name="connsiteY2" fmla="*/ 245060 h 245060"/>
                  <a:gd name="connsiteX3" fmla="*/ 219456 w 351130"/>
                  <a:gd name="connsiteY3" fmla="*/ 245060 h 245060"/>
                  <a:gd name="connsiteX4" fmla="*/ 193853 w 351130"/>
                  <a:gd name="connsiteY4" fmla="*/ 182880 h 245060"/>
                  <a:gd name="connsiteX5" fmla="*/ 164592 w 351130"/>
                  <a:gd name="connsiteY5" fmla="*/ 146304 h 245060"/>
                  <a:gd name="connsiteX6" fmla="*/ 117043 w 351130"/>
                  <a:gd name="connsiteY6" fmla="*/ 95098 h 245060"/>
                  <a:gd name="connsiteX7" fmla="*/ 73152 w 351130"/>
                  <a:gd name="connsiteY7" fmla="*/ 62180 h 245060"/>
                  <a:gd name="connsiteX8" fmla="*/ 0 w 351130"/>
                  <a:gd name="connsiteY8" fmla="*/ 0 h 24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130" h="245060">
                    <a:moveTo>
                      <a:pt x="0" y="0"/>
                    </a:moveTo>
                    <a:lnTo>
                      <a:pt x="351130" y="0"/>
                    </a:lnTo>
                    <a:lnTo>
                      <a:pt x="351130" y="245060"/>
                    </a:lnTo>
                    <a:lnTo>
                      <a:pt x="219456" y="245060"/>
                    </a:lnTo>
                    <a:lnTo>
                      <a:pt x="193853" y="182880"/>
                    </a:lnTo>
                    <a:lnTo>
                      <a:pt x="164592" y="146304"/>
                    </a:lnTo>
                    <a:lnTo>
                      <a:pt x="117043" y="95098"/>
                    </a:lnTo>
                    <a:lnTo>
                      <a:pt x="73152" y="62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7859D4A-B224-2C43-B14D-26EE201B3E36}"/>
                  </a:ext>
                </a:extLst>
              </p:cNvPr>
              <p:cNvSpPr/>
              <p:nvPr/>
            </p:nvSpPr>
            <p:spPr>
              <a:xfrm>
                <a:off x="6126480" y="3204058"/>
                <a:ext cx="277978" cy="245059"/>
              </a:xfrm>
              <a:custGeom>
                <a:avLst/>
                <a:gdLst>
                  <a:gd name="connsiteX0" fmla="*/ 0 w 277978"/>
                  <a:gd name="connsiteY0" fmla="*/ 245059 h 245059"/>
                  <a:gd name="connsiteX1" fmla="*/ 277978 w 277978"/>
                  <a:gd name="connsiteY1" fmla="*/ 245059 h 245059"/>
                  <a:gd name="connsiteX2" fmla="*/ 277978 w 277978"/>
                  <a:gd name="connsiteY2" fmla="*/ 0 h 245059"/>
                  <a:gd name="connsiteX3" fmla="*/ 164592 w 277978"/>
                  <a:gd name="connsiteY3" fmla="*/ 0 h 245059"/>
                  <a:gd name="connsiteX4" fmla="*/ 157277 w 277978"/>
                  <a:gd name="connsiteY4" fmla="*/ 47548 h 245059"/>
                  <a:gd name="connsiteX5" fmla="*/ 138989 w 277978"/>
                  <a:gd name="connsiteY5" fmla="*/ 76809 h 245059"/>
                  <a:gd name="connsiteX6" fmla="*/ 117043 w 277978"/>
                  <a:gd name="connsiteY6" fmla="*/ 120700 h 245059"/>
                  <a:gd name="connsiteX7" fmla="*/ 84125 w 277978"/>
                  <a:gd name="connsiteY7" fmla="*/ 157276 h 245059"/>
                  <a:gd name="connsiteX8" fmla="*/ 51206 w 277978"/>
                  <a:gd name="connsiteY8" fmla="*/ 193852 h 245059"/>
                  <a:gd name="connsiteX9" fmla="*/ 0 w 277978"/>
                  <a:gd name="connsiteY9" fmla="*/ 245059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978" h="245059">
                    <a:moveTo>
                      <a:pt x="0" y="245059"/>
                    </a:moveTo>
                    <a:lnTo>
                      <a:pt x="277978" y="245059"/>
                    </a:lnTo>
                    <a:lnTo>
                      <a:pt x="277978" y="0"/>
                    </a:lnTo>
                    <a:lnTo>
                      <a:pt x="164592" y="0"/>
                    </a:lnTo>
                    <a:lnTo>
                      <a:pt x="157277" y="47548"/>
                    </a:lnTo>
                    <a:lnTo>
                      <a:pt x="138989" y="76809"/>
                    </a:lnTo>
                    <a:lnTo>
                      <a:pt x="117043" y="120700"/>
                    </a:lnTo>
                    <a:lnTo>
                      <a:pt x="84125" y="157276"/>
                    </a:lnTo>
                    <a:lnTo>
                      <a:pt x="51206" y="193852"/>
                    </a:lnTo>
                    <a:lnTo>
                      <a:pt x="0" y="24505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9882384-F17A-F34A-999B-69EBBEC5D933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399272" y="2018490"/>
            <a:ext cx="2494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VNet</a:t>
            </a:r>
          </a:p>
          <a:p>
            <a:endParaRPr lang="en-US" sz="8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83A9AB1-C10B-B944-992B-9E0986BBE423}"/>
              </a:ext>
            </a:extLst>
          </p:cNvPr>
          <p:cNvCxnSpPr>
            <a:stCxn id="93" idx="2"/>
            <a:endCxn id="72" idx="0"/>
          </p:cNvCxnSpPr>
          <p:nvPr>
            <p:custDataLst>
              <p:tags r:id="rId26"/>
            </p:custDataLst>
          </p:nvPr>
        </p:nvCxnSpPr>
        <p:spPr>
          <a:xfrm flipH="1">
            <a:off x="8186170" y="2326267"/>
            <a:ext cx="337816" cy="35459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Google Shape;466;p34">
            <a:extLst>
              <a:ext uri="{FF2B5EF4-FFF2-40B4-BE49-F238E27FC236}">
                <a16:creationId xmlns:a16="http://schemas.microsoft.com/office/drawing/2014/main" id="{71212F2C-9B69-DB44-A476-20D359A7D79E}"/>
              </a:ext>
            </a:extLst>
          </p:cNvPr>
          <p:cNvPicPr preferRelativeResize="0"/>
          <p:nvPr>
            <p:custDataLst>
              <p:tags r:id="rId27"/>
            </p:custDataLst>
          </p:nvPr>
        </p:nvPicPr>
        <p:blipFill>
          <a:blip r:embed="rId105">
            <a:alphaModFix/>
            <a:extLst>
              <a:ext uri="{BEBA8EAE-BF5A-486C-A8C5-ECC9F3942E4B}">
                <a14:imgProps xmlns:a14="http://schemas.microsoft.com/office/drawing/2010/main">
                  <a14:imgLayer r:embed="rId10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6263" y="5170844"/>
            <a:ext cx="480136" cy="4001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EEB83ED-D819-344D-BA57-3FDB44AB9008}"/>
              </a:ext>
            </a:extLst>
          </p:cNvPr>
          <p:cNvCxnSpPr>
            <a:stCxn id="43" idx="2"/>
            <a:endCxn id="98" idx="0"/>
          </p:cNvCxnSpPr>
          <p:nvPr>
            <p:custDataLst>
              <p:tags r:id="rId28"/>
            </p:custDataLst>
          </p:nvPr>
        </p:nvCxnSpPr>
        <p:spPr>
          <a:xfrm flipH="1">
            <a:off x="3456331" y="3141963"/>
            <a:ext cx="387163" cy="202888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1EC0717-4735-6340-932E-7B5760FB4ED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541396" y="4114799"/>
            <a:ext cx="200097" cy="21017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n-US" sz="500" kern="0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500" kern="0">
              <a:solidFill>
                <a:srgbClr val="FFFFFF"/>
              </a:solidFill>
              <a:latin typeface="Metropolis Light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93BA1F-3E18-C048-AAFF-731E996004D7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3455248" y="4130082"/>
            <a:ext cx="4717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DXGW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16488F2-B6FD-7D43-B95F-7B8F4D018D9F}"/>
              </a:ext>
            </a:extLst>
          </p:cNvPr>
          <p:cNvCxnSpPr>
            <a:stCxn id="43" idx="2"/>
            <a:endCxn id="121" idx="0"/>
          </p:cNvCxnSpPr>
          <p:nvPr>
            <p:custDataLst>
              <p:tags r:id="rId31"/>
            </p:custDataLst>
          </p:nvPr>
        </p:nvCxnSpPr>
        <p:spPr>
          <a:xfrm>
            <a:off x="3843494" y="3141965"/>
            <a:ext cx="389453" cy="204176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oogle Shape;466;p34">
            <a:extLst>
              <a:ext uri="{FF2B5EF4-FFF2-40B4-BE49-F238E27FC236}">
                <a16:creationId xmlns:a16="http://schemas.microsoft.com/office/drawing/2014/main" id="{7EBE46BA-6DCE-1346-B144-010B90CB41A1}"/>
              </a:ext>
            </a:extLst>
          </p:cNvPr>
          <p:cNvPicPr preferRelativeResize="0"/>
          <p:nvPr>
            <p:custDataLst>
              <p:tags r:id="rId32"/>
            </p:custDataLst>
          </p:nvPr>
        </p:nvPicPr>
        <p:blipFill>
          <a:blip r:embed="rId105">
            <a:alphaModFix/>
            <a:extLst>
              <a:ext uri="{BEBA8EAE-BF5A-486C-A8C5-ECC9F3942E4B}">
                <a14:imgProps xmlns:a14="http://schemas.microsoft.com/office/drawing/2010/main">
                  <a14:imgLayer r:embed="rId10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2879" y="5183733"/>
            <a:ext cx="480136" cy="4001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C468C56-24B2-CB41-890B-4196441202B7}"/>
              </a:ext>
            </a:extLst>
          </p:cNvPr>
          <p:cNvCxnSpPr>
            <a:stCxn id="73" idx="1"/>
          </p:cNvCxnSpPr>
          <p:nvPr>
            <p:custDataLst>
              <p:tags r:id="rId33"/>
            </p:custDataLst>
          </p:nvPr>
        </p:nvCxnSpPr>
        <p:spPr>
          <a:xfrm flipH="1" flipV="1">
            <a:off x="5537263" y="2991235"/>
            <a:ext cx="2560384" cy="18951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5BA88C7-14F9-3147-91B5-06704C6A519B}"/>
              </a:ext>
            </a:extLst>
          </p:cNvPr>
          <p:cNvGrpSpPr/>
          <p:nvPr>
            <p:custDataLst>
              <p:tags r:id="rId34"/>
            </p:custDataLst>
          </p:nvPr>
        </p:nvGrpSpPr>
        <p:grpSpPr>
          <a:xfrm>
            <a:off x="3962943" y="3790013"/>
            <a:ext cx="357923" cy="215444"/>
            <a:chOff x="1174096" y="2844580"/>
            <a:chExt cx="357922" cy="215444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556EA4E-B9DB-3E45-94FE-9B1DA45AC905}"/>
                </a:ext>
              </a:extLst>
            </p:cNvPr>
            <p:cNvSpPr/>
            <p:nvPr/>
          </p:nvSpPr>
          <p:spPr>
            <a:xfrm>
              <a:off x="1233749" y="2869092"/>
              <a:ext cx="181260" cy="17710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lt1"/>
                </a:buClr>
                <a:defRPr>
                  <a:solidFill>
                    <a:schemeClr val="lt1"/>
                  </a:solidFill>
                </a:defRPr>
              </a:pPr>
              <a:r>
                <a:rPr lang="en-US" sz="800">
                  <a:solidFill>
                    <a:schemeClr val="lt1"/>
                  </a:solidFill>
                </a:rPr>
                <a:t> </a:t>
              </a:r>
              <a:endParaRPr lang="en-US" sz="80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CB15427-53C7-E04C-B66D-5FE0C33E9EDD}"/>
                </a:ext>
              </a:extLst>
            </p:cNvPr>
            <p:cNvSpPr txBox="1"/>
            <p:nvPr/>
          </p:nvSpPr>
          <p:spPr>
            <a:xfrm>
              <a:off x="1174096" y="2844580"/>
              <a:ext cx="3579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76" name="Freeform 13">
            <a:extLst>
              <a:ext uri="{FF2B5EF4-FFF2-40B4-BE49-F238E27FC236}">
                <a16:creationId xmlns:a16="http://schemas.microsoft.com/office/drawing/2014/main" id="{C937A6D8-C3B2-8C4C-9340-E343F90C1D5A}"/>
              </a:ext>
            </a:extLst>
          </p:cNvPr>
          <p:cNvSpPr>
            <a:spLocks noChangeAspect="1" noEditPoints="1"/>
          </p:cNvSpPr>
          <p:nvPr>
            <p:custDataLst>
              <p:tags r:id="rId35"/>
            </p:custDataLst>
          </p:nvPr>
        </p:nvSpPr>
        <p:spPr bwMode="auto">
          <a:xfrm>
            <a:off x="3371754" y="5173580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177" name="Freeform 13">
            <a:extLst>
              <a:ext uri="{FF2B5EF4-FFF2-40B4-BE49-F238E27FC236}">
                <a16:creationId xmlns:a16="http://schemas.microsoft.com/office/drawing/2014/main" id="{20B1B8C5-B468-B241-B6DC-2CD48F22AB4C}"/>
              </a:ext>
            </a:extLst>
          </p:cNvPr>
          <p:cNvSpPr>
            <a:spLocks noChangeAspect="1" noEditPoints="1"/>
          </p:cNvSpPr>
          <p:nvPr>
            <p:custDataLst>
              <p:tags r:id="rId36"/>
            </p:custDataLst>
          </p:nvPr>
        </p:nvSpPr>
        <p:spPr bwMode="auto">
          <a:xfrm>
            <a:off x="4154657" y="5183733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grpSp>
        <p:nvGrpSpPr>
          <p:cNvPr id="128" name="Google Shape;468;p34">
            <a:extLst>
              <a:ext uri="{FF2B5EF4-FFF2-40B4-BE49-F238E27FC236}">
                <a16:creationId xmlns:a16="http://schemas.microsoft.com/office/drawing/2014/main" id="{F273ACA7-E41C-3B4E-A014-EEDBCA20399E}"/>
              </a:ext>
            </a:extLst>
          </p:cNvPr>
          <p:cNvGrpSpPr/>
          <p:nvPr>
            <p:custDataLst>
              <p:tags r:id="rId37"/>
            </p:custDataLst>
          </p:nvPr>
        </p:nvGrpSpPr>
        <p:grpSpPr>
          <a:xfrm>
            <a:off x="10576231" y="5134305"/>
            <a:ext cx="936024" cy="909127"/>
            <a:chOff x="5468369" y="5712439"/>
            <a:chExt cx="1088772" cy="1057483"/>
          </a:xfrm>
        </p:grpSpPr>
        <p:pic>
          <p:nvPicPr>
            <p:cNvPr id="129" name="Google Shape;469;p34">
              <a:extLst>
                <a:ext uri="{FF2B5EF4-FFF2-40B4-BE49-F238E27FC236}">
                  <a16:creationId xmlns:a16="http://schemas.microsoft.com/office/drawing/2014/main" id="{40312EF9-844C-B84C-8C6F-45D60D3D5944}"/>
                </a:ext>
              </a:extLst>
            </p:cNvPr>
            <p:cNvPicPr preferRelativeResize="0"/>
            <p:nvPr/>
          </p:nvPicPr>
          <p:blipFill>
            <a:blip r:embed="rId108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9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1525" y="5712439"/>
              <a:ext cx="652491" cy="605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470;p34">
              <a:extLst>
                <a:ext uri="{FF2B5EF4-FFF2-40B4-BE49-F238E27FC236}">
                  <a16:creationId xmlns:a16="http://schemas.microsoft.com/office/drawing/2014/main" id="{8D9237D3-BCD3-8C47-990A-115DD72A880B}"/>
                </a:ext>
              </a:extLst>
            </p:cNvPr>
            <p:cNvSpPr txBox="1"/>
            <p:nvPr/>
          </p:nvSpPr>
          <p:spPr>
            <a:xfrm>
              <a:off x="5468369" y="6339036"/>
              <a:ext cx="1088772" cy="430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>
                <a:defRPr/>
              </a:pPr>
              <a:r>
                <a:rPr lang="en-US" sz="751">
                  <a:solidFill>
                    <a:schemeClr val="tx1">
                      <a:lumMod val="50000"/>
                      <a:lumOff val="50000"/>
                    </a:schemeClr>
                  </a:solidFill>
                  <a:latin typeface="Metropolis" pitchFamily="2" charset="77"/>
                  <a:ea typeface="Calibri" panose="020F0502020204030204"/>
                  <a:cs typeface="Calibri"/>
                  <a:sym typeface="Calibri" panose="020F0502020204030204"/>
                </a:rPr>
                <a:t>ON-PREM</a:t>
              </a:r>
              <a:endParaRPr sz="1400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</a:endParaRPr>
            </a:p>
            <a:p>
              <a:pPr algn="ctr" defTabSz="914354">
                <a:defRPr/>
              </a:pPr>
              <a:r>
                <a:rPr lang="en-US" sz="751">
                  <a:solidFill>
                    <a:schemeClr val="tx1">
                      <a:lumMod val="50000"/>
                      <a:lumOff val="50000"/>
                    </a:schemeClr>
                  </a:solidFill>
                  <a:latin typeface="Metropolis" pitchFamily="2" charset="77"/>
                  <a:ea typeface="Calibri" panose="020F0502020204030204"/>
                  <a:cs typeface="Calibri"/>
                  <a:sym typeface="Calibri" panose="020F0502020204030204"/>
                </a:rPr>
                <a:t>DATA CENTER</a:t>
              </a:r>
              <a:endParaRPr sz="1400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</a:endParaRPr>
            </a:p>
          </p:txBody>
        </p:sp>
      </p:grpSp>
      <p:pic>
        <p:nvPicPr>
          <p:cNvPr id="158" name="Graphic 157">
            <a:extLst>
              <a:ext uri="{FF2B5EF4-FFF2-40B4-BE49-F238E27FC236}">
                <a16:creationId xmlns:a16="http://schemas.microsoft.com/office/drawing/2014/main" id="{2D114F7D-4BF4-DC45-97F3-0BC4103EBF02}"/>
              </a:ext>
            </a:extLst>
          </p:cNvPr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972958" y="5113143"/>
            <a:ext cx="188869" cy="188869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F8AB805-9F45-0147-A9EE-AC2747B92EE4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 flipH="1">
            <a:off x="11069219" y="3128465"/>
            <a:ext cx="0" cy="2005841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0654143-5FDA-CC41-BD35-18C936953443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0594894" y="478278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D54102">
                    <a:lumMod val="65000"/>
                  </a:srgbClr>
                </a:solidFill>
              </a:rPr>
              <a:t>Cloud</a:t>
            </a:r>
            <a:br>
              <a:rPr lang="en-US" sz="900">
                <a:solidFill>
                  <a:srgbClr val="D54102">
                    <a:lumMod val="65000"/>
                  </a:srgbClr>
                </a:solidFill>
              </a:rPr>
            </a:br>
            <a:r>
              <a:rPr lang="en-US" sz="900">
                <a:solidFill>
                  <a:srgbClr val="D54102">
                    <a:lumMod val="65000"/>
                  </a:srgbClr>
                </a:solidFill>
              </a:rPr>
              <a:t>Interconnect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3C5C770-B47C-A94A-B5E0-3FAEC83FC910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10604599" y="2673895"/>
            <a:ext cx="931640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CF01365A-07C8-D745-BFD9-2CFFB01E8EAC}"/>
              </a:ext>
            </a:extLst>
          </p:cNvPr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969906" y="2908780"/>
            <a:ext cx="188869" cy="188869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1DE80856-699E-3E42-AB37-06F1A26BEA7D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0547042" y="2646678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  <a:p>
            <a:r>
              <a:rPr lang="en-US" sz="800"/>
              <a:t>VPC</a:t>
            </a:r>
          </a:p>
        </p:txBody>
      </p:sp>
      <p:pic>
        <p:nvPicPr>
          <p:cNvPr id="183" name="Google Shape;478;p34">
            <a:extLst>
              <a:ext uri="{FF2B5EF4-FFF2-40B4-BE49-F238E27FC236}">
                <a16:creationId xmlns:a16="http://schemas.microsoft.com/office/drawing/2014/main" id="{A3882F4A-BB70-8247-A92F-E2A32B389EAA}"/>
              </a:ext>
            </a:extLst>
          </p:cNvPr>
          <p:cNvPicPr preferRelativeResize="0"/>
          <p:nvPr>
            <p:custDataLst>
              <p:tags r:id="rId44"/>
            </p:custDataLst>
          </p:nvPr>
        </p:nvPicPr>
        <p:blipFill>
          <a:blip r:embed="rId110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9027" y="5197389"/>
            <a:ext cx="425076" cy="394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F57D169-EE70-6745-99CA-C639EF27E0DF}"/>
              </a:ext>
            </a:extLst>
          </p:cNvPr>
          <p:cNvCxnSpPr>
            <a:stCxn id="181" idx="2"/>
            <a:endCxn id="183" idx="0"/>
          </p:cNvCxnSpPr>
          <p:nvPr>
            <p:custDataLst>
              <p:tags r:id="rId45"/>
            </p:custDataLst>
          </p:nvPr>
        </p:nvCxnSpPr>
        <p:spPr>
          <a:xfrm flipH="1">
            <a:off x="10271564" y="3097649"/>
            <a:ext cx="792776" cy="2099739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61BD64A-EB2E-BB4C-9835-D2567331059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1085928" y="2962915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SNAT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51231D0-8529-8A48-AAFB-B16408A4989B}"/>
              </a:ext>
            </a:extLst>
          </p:cNvPr>
          <p:cNvGrpSpPr/>
          <p:nvPr>
            <p:custDataLst>
              <p:tags r:id="rId47"/>
            </p:custDataLst>
          </p:nvPr>
        </p:nvGrpSpPr>
        <p:grpSpPr>
          <a:xfrm>
            <a:off x="11086932" y="4154521"/>
            <a:ext cx="357922" cy="215445"/>
            <a:chOff x="1039329" y="2634476"/>
            <a:chExt cx="357922" cy="215444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C8F0C12-5FA5-7E4E-88D5-7B93FF2B3FF2}"/>
                </a:ext>
              </a:extLst>
            </p:cNvPr>
            <p:cNvSpPr/>
            <p:nvPr/>
          </p:nvSpPr>
          <p:spPr>
            <a:xfrm>
              <a:off x="1079181" y="2653648"/>
              <a:ext cx="181260" cy="17710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lt1"/>
                </a:buClr>
                <a:defRPr>
                  <a:solidFill>
                    <a:schemeClr val="lt1"/>
                  </a:solidFill>
                </a:defRPr>
              </a:pPr>
              <a:r>
                <a:rPr lang="en-US" sz="800">
                  <a:solidFill>
                    <a:schemeClr val="lt1"/>
                  </a:solidFill>
                </a:rPr>
                <a:t> </a:t>
              </a:r>
              <a:endParaRPr lang="en-US" sz="80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7B515FA-5591-F647-8497-2260ABBED8E6}"/>
                </a:ext>
              </a:extLst>
            </p:cNvPr>
            <p:cNvSpPr txBox="1"/>
            <p:nvPr/>
          </p:nvSpPr>
          <p:spPr>
            <a:xfrm>
              <a:off x="1039329" y="2634476"/>
              <a:ext cx="3579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solidFill>
                    <a:schemeClr val="bg1"/>
                  </a:solidFill>
                </a:rPr>
                <a:t>11</a:t>
              </a:r>
            </a:p>
          </p:txBody>
        </p:sp>
      </p:grpSp>
      <p:sp>
        <p:nvSpPr>
          <p:cNvPr id="202" name="Freeform 13">
            <a:extLst>
              <a:ext uri="{FF2B5EF4-FFF2-40B4-BE49-F238E27FC236}">
                <a16:creationId xmlns:a16="http://schemas.microsoft.com/office/drawing/2014/main" id="{CB0DE95D-E72E-D046-A262-8D2564578B9D}"/>
              </a:ext>
            </a:extLst>
          </p:cNvPr>
          <p:cNvSpPr>
            <a:spLocks noChangeAspect="1" noEditPoints="1"/>
          </p:cNvSpPr>
          <p:nvPr>
            <p:custDataLst>
              <p:tags r:id="rId48"/>
            </p:custDataLst>
          </p:nvPr>
        </p:nvSpPr>
        <p:spPr bwMode="auto">
          <a:xfrm>
            <a:off x="10171914" y="5197425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E46DB9A-8D48-154C-9528-DF486C606BF5}"/>
              </a:ext>
            </a:extLst>
          </p:cNvPr>
          <p:cNvCxnSpPr>
            <a:stCxn id="181" idx="1"/>
            <a:endCxn id="73" idx="3"/>
          </p:cNvCxnSpPr>
          <p:nvPr>
            <p:custDataLst>
              <p:tags r:id="rId49"/>
            </p:custDataLst>
          </p:nvPr>
        </p:nvCxnSpPr>
        <p:spPr>
          <a:xfrm flipH="1">
            <a:off x="8286516" y="3003215"/>
            <a:ext cx="2683389" cy="6971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B2CAB79-BC31-E446-BC85-7B4D881FCDB7}"/>
              </a:ext>
            </a:extLst>
          </p:cNvPr>
          <p:cNvCxnSpPr>
            <a:stCxn id="21" idx="2"/>
            <a:endCxn id="19" idx="0"/>
          </p:cNvCxnSpPr>
          <p:nvPr>
            <p:custDataLst>
              <p:tags r:id="rId50"/>
            </p:custDataLst>
          </p:nvPr>
        </p:nvCxnSpPr>
        <p:spPr>
          <a:xfrm>
            <a:off x="5401803" y="2305768"/>
            <a:ext cx="41027" cy="613893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Graphic 204">
            <a:extLst>
              <a:ext uri="{FF2B5EF4-FFF2-40B4-BE49-F238E27FC236}">
                <a16:creationId xmlns:a16="http://schemas.microsoft.com/office/drawing/2014/main" id="{A38616CA-4141-3E42-AFF7-99158F8F1CC0}"/>
              </a:ext>
            </a:extLst>
          </p:cNvPr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053825" y="2172379"/>
            <a:ext cx="137160" cy="13716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D9202C9C-96AF-B44E-97B9-3ECCFDB3B9FF}"/>
              </a:ext>
            </a:extLst>
          </p:cNvPr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386871" y="2166868"/>
            <a:ext cx="137160" cy="137160"/>
          </a:xfrm>
          <a:prstGeom prst="rect">
            <a:avLst/>
          </a:prstGeom>
        </p:spPr>
      </p:pic>
      <p:pic>
        <p:nvPicPr>
          <p:cNvPr id="207" name="Graphic 206">
            <a:extLst>
              <a:ext uri="{FF2B5EF4-FFF2-40B4-BE49-F238E27FC236}">
                <a16:creationId xmlns:a16="http://schemas.microsoft.com/office/drawing/2014/main" id="{FB1E1E2E-BE7C-D449-B57E-F69D57CA4B31}"/>
              </a:ext>
            </a:extLst>
          </p:cNvPr>
          <p:cNvPicPr>
            <a:picLocks noChangeAspect="1"/>
          </p:cNvPicPr>
          <p:nvPr>
            <p:custDataLst>
              <p:tags r:id="rId53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722707" y="2163608"/>
            <a:ext cx="137160" cy="13716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C2D1F4B5-9F0C-0C40-A3F5-E54B2F3A71BD}"/>
              </a:ext>
            </a:extLst>
          </p:cNvPr>
          <p:cNvPicPr>
            <a:picLocks noChangeAspect="1"/>
          </p:cNvPicPr>
          <p:nvPr>
            <p:custDataLst>
              <p:tags r:id="rId54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297884" y="2921763"/>
            <a:ext cx="188869" cy="188869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37DAF9AF-F208-A449-B984-A75063594C21}"/>
              </a:ext>
            </a:extLst>
          </p:cNvPr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8047872" y="2914756"/>
            <a:ext cx="188869" cy="188869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FDD53E18-9181-FE41-B636-8B2BFE346864}"/>
              </a:ext>
            </a:extLst>
          </p:cNvPr>
          <p:cNvPicPr>
            <a:picLocks noChangeAspect="1"/>
          </p:cNvPicPr>
          <p:nvPr>
            <p:custDataLst>
              <p:tags r:id="rId56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917412" y="2905136"/>
            <a:ext cx="188869" cy="188869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F55140B0-24B6-2B40-999D-39AE7661EBBD}"/>
              </a:ext>
            </a:extLst>
          </p:cNvPr>
          <p:cNvPicPr>
            <a:picLocks noChangeAspect="1"/>
          </p:cNvPicPr>
          <p:nvPr>
            <p:custDataLst>
              <p:tags r:id="rId57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925215" y="5113142"/>
            <a:ext cx="188869" cy="18886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078798D-5A18-BA40-BBB1-335111E3AF10}"/>
              </a:ext>
            </a:extLst>
          </p:cNvPr>
          <p:cNvGrpSpPr/>
          <p:nvPr>
            <p:custDataLst>
              <p:tags r:id="rId58"/>
            </p:custDataLst>
          </p:nvPr>
        </p:nvGrpSpPr>
        <p:grpSpPr>
          <a:xfrm>
            <a:off x="3417810" y="2414486"/>
            <a:ext cx="324800" cy="338554"/>
            <a:chOff x="1752229" y="1796118"/>
            <a:chExt cx="243599" cy="253916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04440D4-38DF-E94D-B658-63ECEBA8937F}"/>
                </a:ext>
              </a:extLst>
            </p:cNvPr>
            <p:cNvSpPr txBox="1"/>
            <p:nvPr/>
          </p:nvSpPr>
          <p:spPr>
            <a:xfrm>
              <a:off x="1752229" y="1796118"/>
              <a:ext cx="203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sp>
          <p:nvSpPr>
            <p:cNvPr id="145" name="Freeform: Shape 208">
              <a:extLst>
                <a:ext uri="{FF2B5EF4-FFF2-40B4-BE49-F238E27FC236}">
                  <a16:creationId xmlns:a16="http://schemas.microsoft.com/office/drawing/2014/main" id="{A7902347-1AE4-1044-99D8-87D8288BBFCE}"/>
                </a:ext>
              </a:extLst>
            </p:cNvPr>
            <p:cNvSpPr/>
            <p:nvPr/>
          </p:nvSpPr>
          <p:spPr>
            <a:xfrm>
              <a:off x="1894700" y="1864370"/>
              <a:ext cx="101128" cy="102355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7" y="0"/>
                  </a:moveTo>
                  <a:cubicBezTo>
                    <a:pt x="259218" y="0"/>
                    <a:pt x="307101" y="19802"/>
                    <a:pt x="346707" y="59407"/>
                  </a:cubicBezTo>
                  <a:cubicBezTo>
                    <a:pt x="386312" y="99013"/>
                    <a:pt x="406115" y="146896"/>
                    <a:pt x="406115" y="203057"/>
                  </a:cubicBezTo>
                  <a:cubicBezTo>
                    <a:pt x="406115" y="259218"/>
                    <a:pt x="386312" y="307101"/>
                    <a:pt x="346707" y="346706"/>
                  </a:cubicBezTo>
                  <a:cubicBezTo>
                    <a:pt x="307101" y="386312"/>
                    <a:pt x="259218" y="406114"/>
                    <a:pt x="203057" y="406114"/>
                  </a:cubicBezTo>
                  <a:cubicBezTo>
                    <a:pt x="146897" y="406114"/>
                    <a:pt x="99014" y="386312"/>
                    <a:pt x="59408" y="346706"/>
                  </a:cubicBezTo>
                  <a:cubicBezTo>
                    <a:pt x="19802" y="307101"/>
                    <a:pt x="0" y="259218"/>
                    <a:pt x="0" y="203057"/>
                  </a:cubicBezTo>
                  <a:cubicBezTo>
                    <a:pt x="0" y="146896"/>
                    <a:pt x="19802" y="99013"/>
                    <a:pt x="59408" y="59407"/>
                  </a:cubicBezTo>
                  <a:cubicBezTo>
                    <a:pt x="99014" y="19802"/>
                    <a:pt x="146897" y="0"/>
                    <a:pt x="203057" y="0"/>
                  </a:cubicBezTo>
                  <a:close/>
                  <a:moveTo>
                    <a:pt x="232967" y="70795"/>
                  </a:moveTo>
                  <a:lnTo>
                    <a:pt x="146531" y="78204"/>
                  </a:lnTo>
                  <a:lnTo>
                    <a:pt x="147628" y="103998"/>
                  </a:lnTo>
                  <a:lnTo>
                    <a:pt x="181654" y="103998"/>
                  </a:lnTo>
                  <a:lnTo>
                    <a:pt x="181654" y="329831"/>
                  </a:lnTo>
                  <a:lnTo>
                    <a:pt x="232967" y="329831"/>
                  </a:lnTo>
                  <a:lnTo>
                    <a:pt x="232967" y="707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75A2279-C23C-0C42-8670-7911CD00C4FE}"/>
              </a:ext>
            </a:extLst>
          </p:cNvPr>
          <p:cNvGrpSpPr/>
          <p:nvPr>
            <p:custDataLst>
              <p:tags r:id="rId59"/>
            </p:custDataLst>
          </p:nvPr>
        </p:nvGrpSpPr>
        <p:grpSpPr>
          <a:xfrm>
            <a:off x="5200472" y="2323844"/>
            <a:ext cx="388504" cy="338554"/>
            <a:chOff x="3067064" y="1742884"/>
            <a:chExt cx="291377" cy="25391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0AD3111-0A6F-2245-B9A1-F963DEF0F7D2}"/>
                </a:ext>
              </a:extLst>
            </p:cNvPr>
            <p:cNvSpPr txBox="1"/>
            <p:nvPr/>
          </p:nvSpPr>
          <p:spPr>
            <a:xfrm>
              <a:off x="3067064" y="1742884"/>
              <a:ext cx="2034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sp>
          <p:nvSpPr>
            <p:cNvPr id="146" name="Freeform: Shape 209">
              <a:extLst>
                <a:ext uri="{FF2B5EF4-FFF2-40B4-BE49-F238E27FC236}">
                  <a16:creationId xmlns:a16="http://schemas.microsoft.com/office/drawing/2014/main" id="{3F339C3E-1C6D-0943-83A6-CCDBD0946643}"/>
                </a:ext>
              </a:extLst>
            </p:cNvPr>
            <p:cNvSpPr/>
            <p:nvPr/>
          </p:nvSpPr>
          <p:spPr>
            <a:xfrm>
              <a:off x="3255064" y="1807799"/>
              <a:ext cx="103377" cy="123669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7" y="0"/>
                  </a:moveTo>
                  <a:cubicBezTo>
                    <a:pt x="259218" y="0"/>
                    <a:pt x="307102" y="19802"/>
                    <a:pt x="346707" y="59407"/>
                  </a:cubicBezTo>
                  <a:cubicBezTo>
                    <a:pt x="386312" y="99013"/>
                    <a:pt x="406115" y="146896"/>
                    <a:pt x="406115" y="203057"/>
                  </a:cubicBezTo>
                  <a:cubicBezTo>
                    <a:pt x="406115" y="259218"/>
                    <a:pt x="386312" y="307101"/>
                    <a:pt x="346707" y="346706"/>
                  </a:cubicBezTo>
                  <a:cubicBezTo>
                    <a:pt x="307102" y="386312"/>
                    <a:pt x="259218" y="406114"/>
                    <a:pt x="203057" y="406114"/>
                  </a:cubicBezTo>
                  <a:cubicBezTo>
                    <a:pt x="146896" y="406114"/>
                    <a:pt x="99013" y="386312"/>
                    <a:pt x="59408" y="346706"/>
                  </a:cubicBezTo>
                  <a:cubicBezTo>
                    <a:pt x="19803" y="307101"/>
                    <a:pt x="0" y="259218"/>
                    <a:pt x="0" y="203057"/>
                  </a:cubicBezTo>
                  <a:cubicBezTo>
                    <a:pt x="0" y="146896"/>
                    <a:pt x="19803" y="99013"/>
                    <a:pt x="59408" y="59407"/>
                  </a:cubicBezTo>
                  <a:cubicBezTo>
                    <a:pt x="99013" y="19802"/>
                    <a:pt x="146896" y="0"/>
                    <a:pt x="203057" y="0"/>
                  </a:cubicBezTo>
                  <a:close/>
                  <a:moveTo>
                    <a:pt x="204978" y="65856"/>
                  </a:moveTo>
                  <a:cubicBezTo>
                    <a:pt x="192904" y="65856"/>
                    <a:pt x="180556" y="67045"/>
                    <a:pt x="167934" y="69423"/>
                  </a:cubicBezTo>
                  <a:cubicBezTo>
                    <a:pt x="155311" y="71802"/>
                    <a:pt x="142506" y="75460"/>
                    <a:pt x="129518" y="80399"/>
                  </a:cubicBezTo>
                  <a:lnTo>
                    <a:pt x="129518" y="117992"/>
                  </a:lnTo>
                  <a:cubicBezTo>
                    <a:pt x="154274" y="105370"/>
                    <a:pt x="176006" y="99058"/>
                    <a:pt x="194714" y="99058"/>
                  </a:cubicBezTo>
                  <a:cubicBezTo>
                    <a:pt x="225338" y="99058"/>
                    <a:pt x="240650" y="112413"/>
                    <a:pt x="240650" y="139121"/>
                  </a:cubicBezTo>
                  <a:cubicBezTo>
                    <a:pt x="240650" y="162171"/>
                    <a:pt x="223363" y="188879"/>
                    <a:pt x="188788" y="219246"/>
                  </a:cubicBezTo>
                  <a:lnTo>
                    <a:pt x="167659" y="237631"/>
                  </a:lnTo>
                  <a:cubicBezTo>
                    <a:pt x="153025" y="250620"/>
                    <a:pt x="138115" y="267358"/>
                    <a:pt x="122932" y="287847"/>
                  </a:cubicBezTo>
                  <a:lnTo>
                    <a:pt x="122932" y="328184"/>
                  </a:lnTo>
                  <a:lnTo>
                    <a:pt x="293884" y="328184"/>
                  </a:lnTo>
                  <a:lnTo>
                    <a:pt x="293884" y="287847"/>
                  </a:lnTo>
                  <a:lnTo>
                    <a:pt x="180831" y="287847"/>
                  </a:lnTo>
                  <a:cubicBezTo>
                    <a:pt x="185404" y="271017"/>
                    <a:pt x="199673" y="252998"/>
                    <a:pt x="223637" y="233790"/>
                  </a:cubicBezTo>
                  <a:lnTo>
                    <a:pt x="240925" y="220070"/>
                  </a:lnTo>
                  <a:cubicBezTo>
                    <a:pt x="276963" y="191349"/>
                    <a:pt x="294982" y="163634"/>
                    <a:pt x="294982" y="136926"/>
                  </a:cubicBezTo>
                  <a:cubicBezTo>
                    <a:pt x="294982" y="115340"/>
                    <a:pt x="286796" y="98098"/>
                    <a:pt x="270423" y="85201"/>
                  </a:cubicBezTo>
                  <a:cubicBezTo>
                    <a:pt x="254050" y="72304"/>
                    <a:pt x="232235" y="65856"/>
                    <a:pt x="204978" y="6585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96A1D-8A4C-A74F-9AD2-37EACBFFFEBE}"/>
              </a:ext>
            </a:extLst>
          </p:cNvPr>
          <p:cNvGrpSpPr/>
          <p:nvPr>
            <p:custDataLst>
              <p:tags r:id="rId60"/>
            </p:custDataLst>
          </p:nvPr>
        </p:nvGrpSpPr>
        <p:grpSpPr>
          <a:xfrm>
            <a:off x="7991753" y="2313991"/>
            <a:ext cx="359221" cy="338554"/>
            <a:chOff x="5012215" y="1742597"/>
            <a:chExt cx="269415" cy="253916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832B9E4-8B60-0B46-8D40-FDB486C88343}"/>
                </a:ext>
              </a:extLst>
            </p:cNvPr>
            <p:cNvSpPr txBox="1"/>
            <p:nvPr/>
          </p:nvSpPr>
          <p:spPr>
            <a:xfrm>
              <a:off x="5012215" y="1742597"/>
              <a:ext cx="2034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sp>
          <p:nvSpPr>
            <p:cNvPr id="147" name="Freeform: Shape 210">
              <a:extLst>
                <a:ext uri="{FF2B5EF4-FFF2-40B4-BE49-F238E27FC236}">
                  <a16:creationId xmlns:a16="http://schemas.microsoft.com/office/drawing/2014/main" id="{3E545134-0969-D849-9B13-D056BE67BC07}"/>
                </a:ext>
              </a:extLst>
            </p:cNvPr>
            <p:cNvSpPr/>
            <p:nvPr/>
          </p:nvSpPr>
          <p:spPr>
            <a:xfrm>
              <a:off x="5157428" y="1810137"/>
              <a:ext cx="124202" cy="106601"/>
            </a:xfrm>
            <a:custGeom>
              <a:avLst/>
              <a:gdLst/>
              <a:ahLst/>
              <a:cxnLst/>
              <a:rect l="l" t="t" r="r" b="b"/>
              <a:pathLst>
                <a:path w="406114" h="406114">
                  <a:moveTo>
                    <a:pt x="203057" y="0"/>
                  </a:moveTo>
                  <a:cubicBezTo>
                    <a:pt x="259218" y="0"/>
                    <a:pt x="307101" y="19802"/>
                    <a:pt x="346706" y="59407"/>
                  </a:cubicBezTo>
                  <a:cubicBezTo>
                    <a:pt x="386312" y="99013"/>
                    <a:pt x="406114" y="146896"/>
                    <a:pt x="406114" y="203057"/>
                  </a:cubicBezTo>
                  <a:cubicBezTo>
                    <a:pt x="406114" y="259218"/>
                    <a:pt x="386312" y="307101"/>
                    <a:pt x="346706" y="346706"/>
                  </a:cubicBezTo>
                  <a:cubicBezTo>
                    <a:pt x="307101" y="386312"/>
                    <a:pt x="259218" y="406114"/>
                    <a:pt x="203057" y="406114"/>
                  </a:cubicBezTo>
                  <a:cubicBezTo>
                    <a:pt x="146896" y="406114"/>
                    <a:pt x="99013" y="386312"/>
                    <a:pt x="59408" y="346706"/>
                  </a:cubicBezTo>
                  <a:cubicBezTo>
                    <a:pt x="19803" y="307101"/>
                    <a:pt x="0" y="259218"/>
                    <a:pt x="0" y="203057"/>
                  </a:cubicBezTo>
                  <a:cubicBezTo>
                    <a:pt x="0" y="146896"/>
                    <a:pt x="19803" y="99013"/>
                    <a:pt x="59408" y="59407"/>
                  </a:cubicBezTo>
                  <a:cubicBezTo>
                    <a:pt x="99013" y="19802"/>
                    <a:pt x="146896" y="0"/>
                    <a:pt x="203057" y="0"/>
                  </a:cubicBezTo>
                  <a:close/>
                  <a:moveTo>
                    <a:pt x="207996" y="69149"/>
                  </a:moveTo>
                  <a:cubicBezTo>
                    <a:pt x="195374" y="69149"/>
                    <a:pt x="183117" y="70109"/>
                    <a:pt x="171226" y="72030"/>
                  </a:cubicBezTo>
                  <a:cubicBezTo>
                    <a:pt x="159336" y="73951"/>
                    <a:pt x="147811" y="76832"/>
                    <a:pt x="136652" y="80673"/>
                  </a:cubicBezTo>
                  <a:lnTo>
                    <a:pt x="136652" y="115797"/>
                  </a:lnTo>
                  <a:cubicBezTo>
                    <a:pt x="157872" y="106102"/>
                    <a:pt x="177812" y="101254"/>
                    <a:pt x="196471" y="101254"/>
                  </a:cubicBezTo>
                  <a:cubicBezTo>
                    <a:pt x="225192" y="101254"/>
                    <a:pt x="239553" y="112830"/>
                    <a:pt x="239553" y="135983"/>
                  </a:cubicBezTo>
                  <a:cubicBezTo>
                    <a:pt x="239553" y="152938"/>
                    <a:pt x="233470" y="164744"/>
                    <a:pt x="221305" y="171398"/>
                  </a:cubicBezTo>
                  <a:cubicBezTo>
                    <a:pt x="209140" y="178052"/>
                    <a:pt x="187599" y="181379"/>
                    <a:pt x="156683" y="181379"/>
                  </a:cubicBezTo>
                  <a:lnTo>
                    <a:pt x="156683" y="212387"/>
                  </a:lnTo>
                  <a:cubicBezTo>
                    <a:pt x="190160" y="212387"/>
                    <a:pt x="213530" y="216091"/>
                    <a:pt x="226793" y="223500"/>
                  </a:cubicBezTo>
                  <a:cubicBezTo>
                    <a:pt x="240055" y="230908"/>
                    <a:pt x="246687" y="244034"/>
                    <a:pt x="246687" y="262876"/>
                  </a:cubicBezTo>
                  <a:cubicBezTo>
                    <a:pt x="246687" y="275865"/>
                    <a:pt x="242068" y="286292"/>
                    <a:pt x="232830" y="294158"/>
                  </a:cubicBezTo>
                  <a:cubicBezTo>
                    <a:pt x="223591" y="302024"/>
                    <a:pt x="211380" y="305957"/>
                    <a:pt x="196197" y="305957"/>
                  </a:cubicBezTo>
                  <a:cubicBezTo>
                    <a:pt x="179550" y="305957"/>
                    <a:pt x="158513" y="301110"/>
                    <a:pt x="133085" y="291414"/>
                  </a:cubicBezTo>
                  <a:lnTo>
                    <a:pt x="133085" y="329556"/>
                  </a:lnTo>
                  <a:cubicBezTo>
                    <a:pt x="144061" y="332300"/>
                    <a:pt x="155357" y="334404"/>
                    <a:pt x="166973" y="335867"/>
                  </a:cubicBezTo>
                  <a:cubicBezTo>
                    <a:pt x="178589" y="337331"/>
                    <a:pt x="190526" y="338062"/>
                    <a:pt x="202783" y="338062"/>
                  </a:cubicBezTo>
                  <a:cubicBezTo>
                    <a:pt x="233150" y="338062"/>
                    <a:pt x="256931" y="331423"/>
                    <a:pt x="274127" y="318145"/>
                  </a:cubicBezTo>
                  <a:cubicBezTo>
                    <a:pt x="291323" y="304866"/>
                    <a:pt x="299921" y="286598"/>
                    <a:pt x="299921" y="263339"/>
                  </a:cubicBezTo>
                  <a:cubicBezTo>
                    <a:pt x="299921" y="227078"/>
                    <a:pt x="278426" y="204003"/>
                    <a:pt x="235437" y="194113"/>
                  </a:cubicBezTo>
                  <a:cubicBezTo>
                    <a:pt x="273121" y="181691"/>
                    <a:pt x="291963" y="160406"/>
                    <a:pt x="291963" y="130259"/>
                  </a:cubicBezTo>
                  <a:cubicBezTo>
                    <a:pt x="291963" y="109799"/>
                    <a:pt x="284966" y="94499"/>
                    <a:pt x="270972" y="84359"/>
                  </a:cubicBezTo>
                  <a:cubicBezTo>
                    <a:pt x="256977" y="74219"/>
                    <a:pt x="235985" y="69149"/>
                    <a:pt x="207996" y="6914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DA740FF-75FC-E44F-B96D-D2D724EB2439}"/>
              </a:ext>
            </a:extLst>
          </p:cNvPr>
          <p:cNvGrpSpPr/>
          <p:nvPr>
            <p:custDataLst>
              <p:tags r:id="rId61"/>
            </p:custDataLst>
          </p:nvPr>
        </p:nvGrpSpPr>
        <p:grpSpPr>
          <a:xfrm>
            <a:off x="5225681" y="3073264"/>
            <a:ext cx="329413" cy="338554"/>
            <a:chOff x="4919995" y="3559702"/>
            <a:chExt cx="329413" cy="338554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BD841FC-6B74-E546-90B5-04049A8237D0}"/>
                </a:ext>
              </a:extLst>
            </p:cNvPr>
            <p:cNvSpPr txBox="1"/>
            <p:nvPr/>
          </p:nvSpPr>
          <p:spPr>
            <a:xfrm>
              <a:off x="4919995" y="3559702"/>
              <a:ext cx="2712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sp>
          <p:nvSpPr>
            <p:cNvPr id="148" name="Freeform: Shape 211">
              <a:extLst>
                <a:ext uri="{FF2B5EF4-FFF2-40B4-BE49-F238E27FC236}">
                  <a16:creationId xmlns:a16="http://schemas.microsoft.com/office/drawing/2014/main" id="{0CB73D2A-3FFD-5B42-8E63-C52155BF59E4}"/>
                </a:ext>
              </a:extLst>
            </p:cNvPr>
            <p:cNvSpPr/>
            <p:nvPr/>
          </p:nvSpPr>
          <p:spPr>
            <a:xfrm>
              <a:off x="5096253" y="3643998"/>
              <a:ext cx="153155" cy="152924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8" y="0"/>
                  </a:moveTo>
                  <a:cubicBezTo>
                    <a:pt x="259218" y="0"/>
                    <a:pt x="307101" y="19802"/>
                    <a:pt x="346707" y="59407"/>
                  </a:cubicBezTo>
                  <a:cubicBezTo>
                    <a:pt x="386312" y="99013"/>
                    <a:pt x="406115" y="146896"/>
                    <a:pt x="406115" y="203057"/>
                  </a:cubicBezTo>
                  <a:cubicBezTo>
                    <a:pt x="406115" y="259218"/>
                    <a:pt x="386312" y="307101"/>
                    <a:pt x="346707" y="346706"/>
                  </a:cubicBezTo>
                  <a:cubicBezTo>
                    <a:pt x="307101" y="386312"/>
                    <a:pt x="259218" y="406114"/>
                    <a:pt x="203058" y="406114"/>
                  </a:cubicBezTo>
                  <a:cubicBezTo>
                    <a:pt x="146896" y="406114"/>
                    <a:pt x="99013" y="386312"/>
                    <a:pt x="59408" y="346706"/>
                  </a:cubicBezTo>
                  <a:cubicBezTo>
                    <a:pt x="19802" y="307101"/>
                    <a:pt x="0" y="259218"/>
                    <a:pt x="0" y="203057"/>
                  </a:cubicBezTo>
                  <a:cubicBezTo>
                    <a:pt x="0" y="146896"/>
                    <a:pt x="19802" y="99013"/>
                    <a:pt x="59408" y="59407"/>
                  </a:cubicBezTo>
                  <a:cubicBezTo>
                    <a:pt x="99013" y="19802"/>
                    <a:pt x="146896" y="0"/>
                    <a:pt x="203058" y="0"/>
                  </a:cubicBezTo>
                  <a:close/>
                  <a:moveTo>
                    <a:pt x="137476" y="75734"/>
                  </a:moveTo>
                  <a:lnTo>
                    <a:pt x="137476" y="204154"/>
                  </a:lnTo>
                  <a:cubicBezTo>
                    <a:pt x="143529" y="203240"/>
                    <a:pt x="149674" y="202782"/>
                    <a:pt x="155912" y="202782"/>
                  </a:cubicBezTo>
                  <a:cubicBezTo>
                    <a:pt x="208928" y="202782"/>
                    <a:pt x="235437" y="221076"/>
                    <a:pt x="235437" y="257663"/>
                  </a:cubicBezTo>
                  <a:cubicBezTo>
                    <a:pt x="235437" y="289859"/>
                    <a:pt x="219570" y="305957"/>
                    <a:pt x="187837" y="305957"/>
                  </a:cubicBezTo>
                  <a:cubicBezTo>
                    <a:pt x="173162" y="305957"/>
                    <a:pt x="154911" y="301841"/>
                    <a:pt x="133085" y="293609"/>
                  </a:cubicBezTo>
                  <a:lnTo>
                    <a:pt x="133085" y="330653"/>
                  </a:lnTo>
                  <a:cubicBezTo>
                    <a:pt x="144610" y="333032"/>
                    <a:pt x="155037" y="334861"/>
                    <a:pt x="164367" y="336142"/>
                  </a:cubicBezTo>
                  <a:cubicBezTo>
                    <a:pt x="173697" y="337422"/>
                    <a:pt x="181836" y="338062"/>
                    <a:pt x="188789" y="338062"/>
                  </a:cubicBezTo>
                  <a:cubicBezTo>
                    <a:pt x="219887" y="338062"/>
                    <a:pt x="244492" y="330837"/>
                    <a:pt x="262603" y="316385"/>
                  </a:cubicBezTo>
                  <a:cubicBezTo>
                    <a:pt x="280713" y="301933"/>
                    <a:pt x="289769" y="282176"/>
                    <a:pt x="289769" y="257114"/>
                  </a:cubicBezTo>
                  <a:cubicBezTo>
                    <a:pt x="289769" y="230588"/>
                    <a:pt x="279523" y="209642"/>
                    <a:pt x="259036" y="194276"/>
                  </a:cubicBezTo>
                  <a:cubicBezTo>
                    <a:pt x="238546" y="178909"/>
                    <a:pt x="210467" y="171226"/>
                    <a:pt x="174794" y="171226"/>
                  </a:cubicBezTo>
                  <a:lnTo>
                    <a:pt x="174794" y="116346"/>
                  </a:lnTo>
                  <a:lnTo>
                    <a:pt x="284281" y="116346"/>
                  </a:lnTo>
                  <a:lnTo>
                    <a:pt x="284281" y="75734"/>
                  </a:lnTo>
                  <a:lnTo>
                    <a:pt x="137476" y="757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0ECAA71-2D2E-B841-8755-281AF5ACC58F}"/>
              </a:ext>
            </a:extLst>
          </p:cNvPr>
          <p:cNvGrpSpPr/>
          <p:nvPr>
            <p:custDataLst>
              <p:tags r:id="rId62"/>
            </p:custDataLst>
          </p:nvPr>
        </p:nvGrpSpPr>
        <p:grpSpPr>
          <a:xfrm>
            <a:off x="11074566" y="3054035"/>
            <a:ext cx="371737" cy="338554"/>
            <a:chOff x="11136509" y="3244384"/>
            <a:chExt cx="371737" cy="338554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79B21CA2-CE3F-224A-9100-5B09CA7A859D}"/>
                </a:ext>
              </a:extLst>
            </p:cNvPr>
            <p:cNvSpPr txBox="1"/>
            <p:nvPr/>
          </p:nvSpPr>
          <p:spPr>
            <a:xfrm>
              <a:off x="11136509" y="3244384"/>
              <a:ext cx="2712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sp>
          <p:nvSpPr>
            <p:cNvPr id="149" name="Freeform: Shape 212">
              <a:extLst>
                <a:ext uri="{FF2B5EF4-FFF2-40B4-BE49-F238E27FC236}">
                  <a16:creationId xmlns:a16="http://schemas.microsoft.com/office/drawing/2014/main" id="{BBC94AD0-20CA-8F48-87C4-62A30EF0D631}"/>
                </a:ext>
              </a:extLst>
            </p:cNvPr>
            <p:cNvSpPr/>
            <p:nvPr/>
          </p:nvSpPr>
          <p:spPr>
            <a:xfrm>
              <a:off x="11326637" y="3347642"/>
              <a:ext cx="181609" cy="139759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8" y="0"/>
                  </a:moveTo>
                  <a:cubicBezTo>
                    <a:pt x="259218" y="0"/>
                    <a:pt x="307101" y="19802"/>
                    <a:pt x="346707" y="59407"/>
                  </a:cubicBezTo>
                  <a:cubicBezTo>
                    <a:pt x="386313" y="99013"/>
                    <a:pt x="406115" y="146896"/>
                    <a:pt x="406115" y="203057"/>
                  </a:cubicBezTo>
                  <a:cubicBezTo>
                    <a:pt x="406115" y="259218"/>
                    <a:pt x="386313" y="307101"/>
                    <a:pt x="346707" y="346706"/>
                  </a:cubicBezTo>
                  <a:cubicBezTo>
                    <a:pt x="307101" y="386312"/>
                    <a:pt x="259218" y="406114"/>
                    <a:pt x="203058" y="406114"/>
                  </a:cubicBezTo>
                  <a:cubicBezTo>
                    <a:pt x="146897" y="406114"/>
                    <a:pt x="99014" y="386312"/>
                    <a:pt x="59408" y="346706"/>
                  </a:cubicBezTo>
                  <a:cubicBezTo>
                    <a:pt x="19802" y="307101"/>
                    <a:pt x="0" y="259218"/>
                    <a:pt x="0" y="203057"/>
                  </a:cubicBezTo>
                  <a:cubicBezTo>
                    <a:pt x="0" y="146896"/>
                    <a:pt x="19802" y="99013"/>
                    <a:pt x="59408" y="59407"/>
                  </a:cubicBezTo>
                  <a:cubicBezTo>
                    <a:pt x="99014" y="19802"/>
                    <a:pt x="146897" y="0"/>
                    <a:pt x="203058" y="0"/>
                  </a:cubicBezTo>
                  <a:close/>
                  <a:moveTo>
                    <a:pt x="122932" y="85887"/>
                  </a:moveTo>
                  <a:lnTo>
                    <a:pt x="122932" y="127322"/>
                  </a:lnTo>
                  <a:lnTo>
                    <a:pt x="256017" y="127322"/>
                  </a:lnTo>
                  <a:lnTo>
                    <a:pt x="195923" y="215131"/>
                  </a:lnTo>
                  <a:cubicBezTo>
                    <a:pt x="171227" y="250986"/>
                    <a:pt x="155312" y="276276"/>
                    <a:pt x="148177" y="291002"/>
                  </a:cubicBezTo>
                  <a:cubicBezTo>
                    <a:pt x="141043" y="305729"/>
                    <a:pt x="136286" y="322696"/>
                    <a:pt x="133908" y="341904"/>
                  </a:cubicBezTo>
                  <a:lnTo>
                    <a:pt x="190435" y="341904"/>
                  </a:lnTo>
                  <a:cubicBezTo>
                    <a:pt x="190435" y="317208"/>
                    <a:pt x="199947" y="285881"/>
                    <a:pt x="218973" y="247921"/>
                  </a:cubicBezTo>
                  <a:cubicBezTo>
                    <a:pt x="237998" y="209963"/>
                    <a:pt x="264249" y="169763"/>
                    <a:pt x="297726" y="127322"/>
                  </a:cubicBezTo>
                  <a:lnTo>
                    <a:pt x="297726" y="85887"/>
                  </a:lnTo>
                  <a:lnTo>
                    <a:pt x="122932" y="858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BD0D453-E112-F547-B824-7AC6E89FC146}"/>
              </a:ext>
            </a:extLst>
          </p:cNvPr>
          <p:cNvGrpSpPr/>
          <p:nvPr>
            <p:custDataLst>
              <p:tags r:id="rId63"/>
            </p:custDataLst>
          </p:nvPr>
        </p:nvGrpSpPr>
        <p:grpSpPr>
          <a:xfrm>
            <a:off x="3490247" y="3827856"/>
            <a:ext cx="181609" cy="139759"/>
            <a:chOff x="11436202" y="2868578"/>
            <a:chExt cx="406115" cy="406113"/>
          </a:xfrm>
        </p:grpSpPr>
        <p:sp>
          <p:nvSpPr>
            <p:cNvPr id="165" name="Freeform: Shape 249">
              <a:extLst>
                <a:ext uri="{FF2B5EF4-FFF2-40B4-BE49-F238E27FC236}">
                  <a16:creationId xmlns:a16="http://schemas.microsoft.com/office/drawing/2014/main" id="{8B95E47A-5CBE-AE44-B29A-792FA63439D2}"/>
                </a:ext>
              </a:extLst>
            </p:cNvPr>
            <p:cNvSpPr/>
            <p:nvPr/>
          </p:nvSpPr>
          <p:spPr>
            <a:xfrm>
              <a:off x="11436202" y="2868578"/>
              <a:ext cx="406115" cy="406113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8" y="0"/>
                  </a:moveTo>
                  <a:cubicBezTo>
                    <a:pt x="259218" y="0"/>
                    <a:pt x="307101" y="19802"/>
                    <a:pt x="346707" y="59407"/>
                  </a:cubicBezTo>
                  <a:cubicBezTo>
                    <a:pt x="386313" y="99013"/>
                    <a:pt x="406115" y="146896"/>
                    <a:pt x="406115" y="203057"/>
                  </a:cubicBezTo>
                  <a:cubicBezTo>
                    <a:pt x="406115" y="259218"/>
                    <a:pt x="386313" y="307101"/>
                    <a:pt x="346707" y="346706"/>
                  </a:cubicBezTo>
                  <a:cubicBezTo>
                    <a:pt x="307101" y="386312"/>
                    <a:pt x="259218" y="406114"/>
                    <a:pt x="203058" y="406114"/>
                  </a:cubicBezTo>
                  <a:cubicBezTo>
                    <a:pt x="146897" y="406114"/>
                    <a:pt x="99014" y="386312"/>
                    <a:pt x="59408" y="346706"/>
                  </a:cubicBezTo>
                  <a:cubicBezTo>
                    <a:pt x="19802" y="307101"/>
                    <a:pt x="0" y="259218"/>
                    <a:pt x="0" y="203057"/>
                  </a:cubicBezTo>
                  <a:cubicBezTo>
                    <a:pt x="0" y="146896"/>
                    <a:pt x="19802" y="99013"/>
                    <a:pt x="59408" y="59407"/>
                  </a:cubicBezTo>
                  <a:cubicBezTo>
                    <a:pt x="99014" y="19802"/>
                    <a:pt x="146897" y="0"/>
                    <a:pt x="203058" y="0"/>
                  </a:cubicBezTo>
                  <a:close/>
                  <a:moveTo>
                    <a:pt x="205253" y="69423"/>
                  </a:moveTo>
                  <a:cubicBezTo>
                    <a:pt x="178179" y="69423"/>
                    <a:pt x="155998" y="77976"/>
                    <a:pt x="138710" y="95080"/>
                  </a:cubicBezTo>
                  <a:cubicBezTo>
                    <a:pt x="121423" y="112184"/>
                    <a:pt x="112779" y="133999"/>
                    <a:pt x="112779" y="160524"/>
                  </a:cubicBezTo>
                  <a:cubicBezTo>
                    <a:pt x="112779" y="183391"/>
                    <a:pt x="120417" y="202600"/>
                    <a:pt x="135692" y="218149"/>
                  </a:cubicBezTo>
                  <a:cubicBezTo>
                    <a:pt x="150966" y="233699"/>
                    <a:pt x="169855" y="241473"/>
                    <a:pt x="192356" y="241473"/>
                  </a:cubicBezTo>
                  <a:cubicBezTo>
                    <a:pt x="216137" y="241473"/>
                    <a:pt x="236260" y="231778"/>
                    <a:pt x="252724" y="212387"/>
                  </a:cubicBezTo>
                  <a:cubicBezTo>
                    <a:pt x="252724" y="241290"/>
                    <a:pt x="246870" y="264111"/>
                    <a:pt x="235163" y="280850"/>
                  </a:cubicBezTo>
                  <a:cubicBezTo>
                    <a:pt x="223455" y="297588"/>
                    <a:pt x="207448" y="305957"/>
                    <a:pt x="187142" y="305957"/>
                  </a:cubicBezTo>
                  <a:cubicBezTo>
                    <a:pt x="168300" y="305957"/>
                    <a:pt x="147995" y="301567"/>
                    <a:pt x="126225" y="292786"/>
                  </a:cubicBezTo>
                  <a:lnTo>
                    <a:pt x="126225" y="329556"/>
                  </a:lnTo>
                  <a:cubicBezTo>
                    <a:pt x="138847" y="332300"/>
                    <a:pt x="150280" y="334404"/>
                    <a:pt x="160525" y="335867"/>
                  </a:cubicBezTo>
                  <a:cubicBezTo>
                    <a:pt x="170770" y="337331"/>
                    <a:pt x="179825" y="338062"/>
                    <a:pt x="187691" y="338062"/>
                  </a:cubicBezTo>
                  <a:cubicBezTo>
                    <a:pt x="224643" y="338062"/>
                    <a:pt x="253639" y="325486"/>
                    <a:pt x="274676" y="300332"/>
                  </a:cubicBezTo>
                  <a:cubicBezTo>
                    <a:pt x="295713" y="275179"/>
                    <a:pt x="306233" y="240467"/>
                    <a:pt x="306233" y="196197"/>
                  </a:cubicBezTo>
                  <a:cubicBezTo>
                    <a:pt x="306233" y="156683"/>
                    <a:pt x="297269" y="125675"/>
                    <a:pt x="279341" y="103174"/>
                  </a:cubicBezTo>
                  <a:cubicBezTo>
                    <a:pt x="261413" y="80673"/>
                    <a:pt x="236717" y="69423"/>
                    <a:pt x="205253" y="694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250">
              <a:extLst>
                <a:ext uri="{FF2B5EF4-FFF2-40B4-BE49-F238E27FC236}">
                  <a16:creationId xmlns:a16="http://schemas.microsoft.com/office/drawing/2014/main" id="{BCF2AD22-5250-854E-B601-73DB7C6099C1}"/>
                </a:ext>
              </a:extLst>
            </p:cNvPr>
            <p:cNvSpPr/>
            <p:nvPr/>
          </p:nvSpPr>
          <p:spPr>
            <a:xfrm>
              <a:off x="11600015" y="2969837"/>
              <a:ext cx="87259" cy="108936"/>
            </a:xfrm>
            <a:custGeom>
              <a:avLst/>
              <a:gdLst/>
              <a:ahLst/>
              <a:cxnLst/>
              <a:rect l="l" t="t" r="r" b="b"/>
              <a:pathLst>
                <a:path w="87260" h="108937">
                  <a:moveTo>
                    <a:pt x="41709" y="0"/>
                  </a:moveTo>
                  <a:cubicBezTo>
                    <a:pt x="55247" y="0"/>
                    <a:pt x="66223" y="5579"/>
                    <a:pt x="74637" y="16738"/>
                  </a:cubicBezTo>
                  <a:cubicBezTo>
                    <a:pt x="83052" y="27897"/>
                    <a:pt x="87260" y="42532"/>
                    <a:pt x="87260" y="60643"/>
                  </a:cubicBezTo>
                  <a:cubicBezTo>
                    <a:pt x="87260" y="74180"/>
                    <a:pt x="82961" y="85613"/>
                    <a:pt x="74363" y="94943"/>
                  </a:cubicBezTo>
                  <a:cubicBezTo>
                    <a:pt x="65765" y="104272"/>
                    <a:pt x="55247" y="108937"/>
                    <a:pt x="42807" y="108937"/>
                  </a:cubicBezTo>
                  <a:cubicBezTo>
                    <a:pt x="14269" y="108937"/>
                    <a:pt x="0" y="90003"/>
                    <a:pt x="0" y="52136"/>
                  </a:cubicBezTo>
                  <a:cubicBezTo>
                    <a:pt x="0" y="17378"/>
                    <a:pt x="13903" y="0"/>
                    <a:pt x="417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BC03BD-B593-9145-91B7-93A18E562787}"/>
              </a:ext>
            </a:extLst>
          </p:cNvPr>
          <p:cNvGrpSpPr/>
          <p:nvPr>
            <p:custDataLst>
              <p:tags r:id="rId64"/>
            </p:custDataLst>
          </p:nvPr>
        </p:nvGrpSpPr>
        <p:grpSpPr>
          <a:xfrm>
            <a:off x="11467702" y="2586679"/>
            <a:ext cx="354568" cy="338554"/>
            <a:chOff x="11113504" y="2673103"/>
            <a:chExt cx="354568" cy="338554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5F92E2C-C763-4F4B-AF32-D717752CD34B}"/>
                </a:ext>
              </a:extLst>
            </p:cNvPr>
            <p:cNvSpPr txBox="1"/>
            <p:nvPr/>
          </p:nvSpPr>
          <p:spPr>
            <a:xfrm>
              <a:off x="11113504" y="2673103"/>
              <a:ext cx="2712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0130271-15E7-9F4A-9870-0475245DF6BA}"/>
                </a:ext>
              </a:extLst>
            </p:cNvPr>
            <p:cNvGrpSpPr/>
            <p:nvPr/>
          </p:nvGrpSpPr>
          <p:grpSpPr>
            <a:xfrm>
              <a:off x="11291408" y="2764504"/>
              <a:ext cx="176664" cy="142137"/>
              <a:chOff x="9940772" y="2868581"/>
              <a:chExt cx="406115" cy="406114"/>
            </a:xfrm>
          </p:grpSpPr>
          <p:sp>
            <p:nvSpPr>
              <p:cNvPr id="211" name="Freeform: Shape 258">
                <a:extLst>
                  <a:ext uri="{FF2B5EF4-FFF2-40B4-BE49-F238E27FC236}">
                    <a16:creationId xmlns:a16="http://schemas.microsoft.com/office/drawing/2014/main" id="{CC26ABDD-4A73-1C42-8DF0-75DAE66D0546}"/>
                  </a:ext>
                </a:extLst>
              </p:cNvPr>
              <p:cNvSpPr/>
              <p:nvPr/>
            </p:nvSpPr>
            <p:spPr>
              <a:xfrm>
                <a:off x="9940772" y="2868581"/>
                <a:ext cx="406115" cy="406114"/>
              </a:xfrm>
              <a:custGeom>
                <a:avLst/>
                <a:gdLst/>
                <a:ahLst/>
                <a:cxnLst/>
                <a:rect l="l" t="t" r="r" b="b"/>
                <a:pathLst>
                  <a:path w="406115" h="406114">
                    <a:moveTo>
                      <a:pt x="203058" y="0"/>
                    </a:moveTo>
                    <a:cubicBezTo>
                      <a:pt x="259219" y="0"/>
                      <a:pt x="307102" y="19802"/>
                      <a:pt x="346707" y="59407"/>
                    </a:cubicBezTo>
                    <a:cubicBezTo>
                      <a:pt x="386311" y="99013"/>
                      <a:pt x="406115" y="146896"/>
                      <a:pt x="406115" y="203057"/>
                    </a:cubicBezTo>
                    <a:cubicBezTo>
                      <a:pt x="406115" y="259218"/>
                      <a:pt x="386311" y="307101"/>
                      <a:pt x="346707" y="346706"/>
                    </a:cubicBezTo>
                    <a:cubicBezTo>
                      <a:pt x="307102" y="386312"/>
                      <a:pt x="259219" y="406114"/>
                      <a:pt x="203058" y="406114"/>
                    </a:cubicBezTo>
                    <a:cubicBezTo>
                      <a:pt x="146896" y="406114"/>
                      <a:pt x="99014" y="386312"/>
                      <a:pt x="59408" y="346706"/>
                    </a:cubicBezTo>
                    <a:cubicBezTo>
                      <a:pt x="19804" y="307101"/>
                      <a:pt x="0" y="259218"/>
                      <a:pt x="0" y="203057"/>
                    </a:cubicBezTo>
                    <a:cubicBezTo>
                      <a:pt x="0" y="146896"/>
                      <a:pt x="19804" y="99013"/>
                      <a:pt x="59408" y="59407"/>
                    </a:cubicBezTo>
                    <a:cubicBezTo>
                      <a:pt x="99014" y="19802"/>
                      <a:pt x="146896" y="0"/>
                      <a:pt x="203058" y="0"/>
                    </a:cubicBezTo>
                    <a:close/>
                    <a:moveTo>
                      <a:pt x="218874" y="69423"/>
                    </a:moveTo>
                    <a:cubicBezTo>
                      <a:pt x="182049" y="69423"/>
                      <a:pt x="153469" y="81680"/>
                      <a:pt x="133133" y="106193"/>
                    </a:cubicBezTo>
                    <a:cubicBezTo>
                      <a:pt x="112796" y="130706"/>
                      <a:pt x="102626" y="165098"/>
                      <a:pt x="102626" y="209368"/>
                    </a:cubicBezTo>
                    <a:cubicBezTo>
                      <a:pt x="102626" y="249797"/>
                      <a:pt x="111544" y="281353"/>
                      <a:pt x="129381" y="304037"/>
                    </a:cubicBezTo>
                    <a:cubicBezTo>
                      <a:pt x="147217" y="326721"/>
                      <a:pt x="172050" y="338062"/>
                      <a:pt x="203881" y="338062"/>
                    </a:cubicBezTo>
                    <a:cubicBezTo>
                      <a:pt x="231137" y="338062"/>
                      <a:pt x="253410" y="329510"/>
                      <a:pt x="270698" y="312406"/>
                    </a:cubicBezTo>
                    <a:cubicBezTo>
                      <a:pt x="287985" y="295302"/>
                      <a:pt x="296629" y="273304"/>
                      <a:pt x="296629" y="246412"/>
                    </a:cubicBezTo>
                    <a:cubicBezTo>
                      <a:pt x="296629" y="223362"/>
                      <a:pt x="289129" y="204338"/>
                      <a:pt x="274128" y="189337"/>
                    </a:cubicBezTo>
                    <a:cubicBezTo>
                      <a:pt x="259126" y="174336"/>
                      <a:pt x="240192" y="166836"/>
                      <a:pt x="217326" y="166836"/>
                    </a:cubicBezTo>
                    <a:cubicBezTo>
                      <a:pt x="192265" y="166836"/>
                      <a:pt x="171776" y="176531"/>
                      <a:pt x="155860" y="195922"/>
                    </a:cubicBezTo>
                    <a:cubicBezTo>
                      <a:pt x="155860" y="165921"/>
                      <a:pt x="161544" y="142643"/>
                      <a:pt x="172909" y="126087"/>
                    </a:cubicBezTo>
                    <a:cubicBezTo>
                      <a:pt x="184276" y="109532"/>
                      <a:pt x="200133" y="101254"/>
                      <a:pt x="220482" y="101254"/>
                    </a:cubicBezTo>
                    <a:cubicBezTo>
                      <a:pt x="238998" y="101254"/>
                      <a:pt x="259990" y="106193"/>
                      <a:pt x="283457" y="116071"/>
                    </a:cubicBezTo>
                    <a:lnTo>
                      <a:pt x="283457" y="78478"/>
                    </a:lnTo>
                    <a:cubicBezTo>
                      <a:pt x="270632" y="75369"/>
                      <a:pt x="258861" y="73082"/>
                      <a:pt x="248143" y="71618"/>
                    </a:cubicBezTo>
                    <a:cubicBezTo>
                      <a:pt x="237425" y="70155"/>
                      <a:pt x="227669" y="69423"/>
                      <a:pt x="218874" y="694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867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Freeform: Shape 259">
                <a:extLst>
                  <a:ext uri="{FF2B5EF4-FFF2-40B4-BE49-F238E27FC236}">
                    <a16:creationId xmlns:a16="http://schemas.microsoft.com/office/drawing/2014/main" id="{B8B7A260-8486-BA4C-833E-C7D21BFDAC50}"/>
                  </a:ext>
                </a:extLst>
              </p:cNvPr>
              <p:cNvSpPr/>
              <p:nvPr/>
            </p:nvSpPr>
            <p:spPr>
              <a:xfrm>
                <a:off x="10098828" y="3066974"/>
                <a:ext cx="87259" cy="107565"/>
              </a:xfrm>
              <a:custGeom>
                <a:avLst/>
                <a:gdLst/>
                <a:ahLst/>
                <a:cxnLst/>
                <a:rect l="l" t="t" r="r" b="b"/>
                <a:pathLst>
                  <a:path w="87259" h="107565">
                    <a:moveTo>
                      <a:pt x="44727" y="0"/>
                    </a:moveTo>
                    <a:cubicBezTo>
                      <a:pt x="73081" y="0"/>
                      <a:pt x="87259" y="18568"/>
                      <a:pt x="87259" y="55703"/>
                    </a:cubicBezTo>
                    <a:cubicBezTo>
                      <a:pt x="87259" y="90278"/>
                      <a:pt x="73356" y="107565"/>
                      <a:pt x="45550" y="107565"/>
                    </a:cubicBezTo>
                    <a:cubicBezTo>
                      <a:pt x="32014" y="107565"/>
                      <a:pt x="21038" y="102078"/>
                      <a:pt x="12622" y="91101"/>
                    </a:cubicBezTo>
                    <a:cubicBezTo>
                      <a:pt x="4206" y="80125"/>
                      <a:pt x="0" y="65765"/>
                      <a:pt x="0" y="48020"/>
                    </a:cubicBezTo>
                    <a:cubicBezTo>
                      <a:pt x="0" y="34483"/>
                      <a:pt x="4299" y="23096"/>
                      <a:pt x="12896" y="13857"/>
                    </a:cubicBezTo>
                    <a:cubicBezTo>
                      <a:pt x="21494" y="4619"/>
                      <a:pt x="32105" y="0"/>
                      <a:pt x="4472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867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A92E5B-B25C-7346-B573-B2133357240B}"/>
              </a:ext>
            </a:extLst>
          </p:cNvPr>
          <p:cNvGrpSpPr/>
          <p:nvPr>
            <p:custDataLst>
              <p:tags r:id="rId65"/>
            </p:custDataLst>
          </p:nvPr>
        </p:nvGrpSpPr>
        <p:grpSpPr>
          <a:xfrm>
            <a:off x="10172313" y="4096683"/>
            <a:ext cx="351025" cy="338554"/>
            <a:chOff x="9061277" y="4096683"/>
            <a:chExt cx="351025" cy="33855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E5DB580-876B-0141-A09D-A231D690E093}"/>
                </a:ext>
              </a:extLst>
            </p:cNvPr>
            <p:cNvGrpSpPr/>
            <p:nvPr/>
          </p:nvGrpSpPr>
          <p:grpSpPr>
            <a:xfrm>
              <a:off x="9245354" y="4182640"/>
              <a:ext cx="166948" cy="159208"/>
              <a:chOff x="8950172" y="2868581"/>
              <a:chExt cx="406114" cy="406114"/>
            </a:xfrm>
          </p:grpSpPr>
          <p:sp>
            <p:nvSpPr>
              <p:cNvPr id="168" name="Freeform: Shape 252">
                <a:extLst>
                  <a:ext uri="{FF2B5EF4-FFF2-40B4-BE49-F238E27FC236}">
                    <a16:creationId xmlns:a16="http://schemas.microsoft.com/office/drawing/2014/main" id="{2632C080-5B6B-1348-A80D-B2066450E31F}"/>
                  </a:ext>
                </a:extLst>
              </p:cNvPr>
              <p:cNvSpPr/>
              <p:nvPr/>
            </p:nvSpPr>
            <p:spPr>
              <a:xfrm>
                <a:off x="8950172" y="2868581"/>
                <a:ext cx="406114" cy="406114"/>
              </a:xfrm>
              <a:custGeom>
                <a:avLst/>
                <a:gdLst/>
                <a:ahLst/>
                <a:cxnLst/>
                <a:rect l="l" t="t" r="r" b="b"/>
                <a:pathLst>
                  <a:path w="406114" h="406114">
                    <a:moveTo>
                      <a:pt x="203057" y="0"/>
                    </a:moveTo>
                    <a:cubicBezTo>
                      <a:pt x="259218" y="0"/>
                      <a:pt x="307101" y="19802"/>
                      <a:pt x="346706" y="59407"/>
                    </a:cubicBezTo>
                    <a:cubicBezTo>
                      <a:pt x="386312" y="99013"/>
                      <a:pt x="406114" y="146896"/>
                      <a:pt x="406114" y="203057"/>
                    </a:cubicBezTo>
                    <a:cubicBezTo>
                      <a:pt x="406114" y="259218"/>
                      <a:pt x="386312" y="307101"/>
                      <a:pt x="346706" y="346706"/>
                    </a:cubicBezTo>
                    <a:cubicBezTo>
                      <a:pt x="307101" y="386312"/>
                      <a:pt x="259218" y="406114"/>
                      <a:pt x="203057" y="406114"/>
                    </a:cubicBezTo>
                    <a:cubicBezTo>
                      <a:pt x="146896" y="406114"/>
                      <a:pt x="99013" y="386312"/>
                      <a:pt x="59408" y="346706"/>
                    </a:cubicBezTo>
                    <a:cubicBezTo>
                      <a:pt x="19803" y="307101"/>
                      <a:pt x="0" y="259218"/>
                      <a:pt x="0" y="203057"/>
                    </a:cubicBezTo>
                    <a:cubicBezTo>
                      <a:pt x="0" y="146896"/>
                      <a:pt x="19803" y="99013"/>
                      <a:pt x="59408" y="59407"/>
                    </a:cubicBezTo>
                    <a:cubicBezTo>
                      <a:pt x="99013" y="19802"/>
                      <a:pt x="146896" y="0"/>
                      <a:pt x="203057" y="0"/>
                    </a:cubicBezTo>
                    <a:close/>
                    <a:moveTo>
                      <a:pt x="206350" y="74088"/>
                    </a:moveTo>
                    <a:lnTo>
                      <a:pt x="88906" y="223362"/>
                    </a:lnTo>
                    <a:lnTo>
                      <a:pt x="88906" y="261779"/>
                    </a:lnTo>
                    <a:lnTo>
                      <a:pt x="208545" y="261779"/>
                    </a:lnTo>
                    <a:lnTo>
                      <a:pt x="208545" y="329831"/>
                    </a:lnTo>
                    <a:lnTo>
                      <a:pt x="253273" y="329831"/>
                    </a:lnTo>
                    <a:lnTo>
                      <a:pt x="253273" y="261779"/>
                    </a:lnTo>
                    <a:lnTo>
                      <a:pt x="283182" y="261779"/>
                    </a:lnTo>
                    <a:lnTo>
                      <a:pt x="283182" y="223362"/>
                    </a:lnTo>
                    <a:lnTo>
                      <a:pt x="253273" y="223362"/>
                    </a:lnTo>
                    <a:lnTo>
                      <a:pt x="253273" y="74088"/>
                    </a:lnTo>
                    <a:lnTo>
                      <a:pt x="206350" y="7408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867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Freeform: Shape 253">
                <a:extLst>
                  <a:ext uri="{FF2B5EF4-FFF2-40B4-BE49-F238E27FC236}">
                    <a16:creationId xmlns:a16="http://schemas.microsoft.com/office/drawing/2014/main" id="{29ABDC94-FB03-D148-855A-E5D8DF5BB862}"/>
                  </a:ext>
                </a:extLst>
              </p:cNvPr>
              <p:cNvSpPr/>
              <p:nvPr/>
            </p:nvSpPr>
            <p:spPr>
              <a:xfrm>
                <a:off x="9080238" y="2991787"/>
                <a:ext cx="79302" cy="100156"/>
              </a:xfrm>
              <a:custGeom>
                <a:avLst/>
                <a:gdLst/>
                <a:ahLst/>
                <a:cxnLst/>
                <a:rect l="l" t="t" r="r" b="b"/>
                <a:pathLst>
                  <a:path w="79302" h="100156">
                    <a:moveTo>
                      <a:pt x="79302" y="0"/>
                    </a:moveTo>
                    <a:lnTo>
                      <a:pt x="79302" y="100156"/>
                    </a:lnTo>
                    <a:lnTo>
                      <a:pt x="0" y="100156"/>
                    </a:lnTo>
                    <a:lnTo>
                      <a:pt x="7930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867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8BF1D15-2998-1A49-B19B-FCAE95B9F36A}"/>
                </a:ext>
              </a:extLst>
            </p:cNvPr>
            <p:cNvSpPr txBox="1"/>
            <p:nvPr/>
          </p:nvSpPr>
          <p:spPr>
            <a:xfrm>
              <a:off x="9061277" y="4096683"/>
              <a:ext cx="2712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</p:grpSp>
      <p:sp>
        <p:nvSpPr>
          <p:cNvPr id="143" name="Content Placeholder 7">
            <a:extLst>
              <a:ext uri="{FF2B5EF4-FFF2-40B4-BE49-F238E27FC236}">
                <a16:creationId xmlns:a16="http://schemas.microsoft.com/office/drawing/2014/main" id="{51258C57-0B77-BB45-9C0A-EA7CD9B5C462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76926" y="833269"/>
            <a:ext cx="2647307" cy="5331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0838" indent="-342900">
              <a:buClr>
                <a:schemeClr val="dk1"/>
              </a:buClr>
              <a:buFont typeface="+mj-lt"/>
              <a:buAutoNum type="arabicPeriod"/>
            </a:pPr>
            <a:r>
              <a:rPr lang="en-US" sz="1200" b="0"/>
              <a:t>AWS TGW Attachment </a:t>
            </a:r>
            <a:r>
              <a:rPr lang="en-US" sz="1200" b="0">
                <a:solidFill>
                  <a:schemeClr val="dk1"/>
                </a:solidFill>
              </a:rPr>
              <a:t>[L]</a:t>
            </a:r>
          </a:p>
          <a:p>
            <a:pPr marL="350838" indent="-342900">
              <a:buClr>
                <a:schemeClr val="dk1"/>
              </a:buClr>
              <a:buFont typeface="+mj-lt"/>
              <a:buAutoNum type="arabicPeriod"/>
            </a:pPr>
            <a:r>
              <a:rPr lang="en-US" sz="1200" b="0"/>
              <a:t>Aviatrix Spokes (VPC/VNet) </a:t>
            </a:r>
            <a:r>
              <a:rPr lang="en-US" sz="1200" b="0">
                <a:solidFill>
                  <a:schemeClr val="dk1"/>
                </a:solidFill>
              </a:rPr>
              <a:t>[L]</a:t>
            </a:r>
          </a:p>
          <a:p>
            <a:pPr marL="350838" indent="-342900">
              <a:buClr>
                <a:schemeClr val="dk1"/>
              </a:buClr>
              <a:buFont typeface="+mj-lt"/>
              <a:buAutoNum type="arabicPeriod"/>
            </a:pPr>
            <a:r>
              <a:rPr lang="en-US" sz="1200" b="0"/>
              <a:t>Azure Native Spokes</a:t>
            </a:r>
            <a:r>
              <a:rPr lang="en-US" sz="1200" b="0">
                <a:solidFill>
                  <a:schemeClr val="dk1"/>
                </a:solidFill>
              </a:rPr>
              <a:t> [L]</a:t>
            </a:r>
          </a:p>
          <a:p>
            <a:pPr marL="350838" indent="-342900">
              <a:buClr>
                <a:schemeClr val="dk1"/>
              </a:buClr>
              <a:buFont typeface="+mj-lt"/>
              <a:buAutoNum type="arabicPeriod"/>
            </a:pPr>
            <a:r>
              <a:rPr lang="en-US" sz="1200" b="0"/>
              <a:t>Aviatrix Transit GW – on-prem (</a:t>
            </a:r>
            <a:r>
              <a:rPr lang="en-US" sz="1200" b="0" i="1"/>
              <a:t>static</a:t>
            </a:r>
            <a:r>
              <a:rPr lang="en-US" sz="1200" b="0"/>
              <a:t>) </a:t>
            </a:r>
            <a:r>
              <a:rPr lang="en-US" sz="1200" b="0">
                <a:solidFill>
                  <a:schemeClr val="dk1"/>
                </a:solidFill>
              </a:rPr>
              <a:t>[L]</a:t>
            </a:r>
          </a:p>
          <a:p>
            <a:pPr marL="350838" indent="-342900">
              <a:buClr>
                <a:schemeClr val="dk1"/>
              </a:buClr>
              <a:buFont typeface="+mj-lt"/>
              <a:buAutoNum type="arabicPeriod"/>
            </a:pPr>
            <a:r>
              <a:rPr lang="en-US" sz="1200" b="0"/>
              <a:t>Firewall Egress 0/0</a:t>
            </a:r>
            <a:r>
              <a:rPr lang="en-US" sz="1200" b="0">
                <a:solidFill>
                  <a:schemeClr val="dk1"/>
                </a:solidFill>
              </a:rPr>
              <a:t> [L]</a:t>
            </a:r>
          </a:p>
          <a:p>
            <a:pPr marL="350838" indent="-342900">
              <a:buClr>
                <a:schemeClr val="dk1"/>
              </a:buClr>
              <a:buFont typeface="+mj-lt"/>
              <a:buAutoNum type="arabicPeriod"/>
            </a:pPr>
            <a:r>
              <a:rPr lang="en-US" sz="1200" b="0"/>
              <a:t>Transit VPC/VNet associated prefixes</a:t>
            </a:r>
            <a:r>
              <a:rPr lang="en-US" sz="1200" b="0">
                <a:solidFill>
                  <a:schemeClr val="dk1"/>
                </a:solidFill>
              </a:rPr>
              <a:t> [L]</a:t>
            </a:r>
          </a:p>
          <a:p>
            <a:pPr marL="350838" indent="-342900">
              <a:buClr>
                <a:schemeClr val="dk1"/>
              </a:buClr>
              <a:buFont typeface="+mj-lt"/>
              <a:buAutoNum type="arabicPeriod"/>
            </a:pPr>
            <a:r>
              <a:rPr lang="en-US" sz="1200" b="0"/>
              <a:t>Transit GW SNAT IP </a:t>
            </a:r>
            <a:r>
              <a:rPr lang="en-US" sz="1200" b="0">
                <a:solidFill>
                  <a:schemeClr val="dk1"/>
                </a:solidFill>
              </a:rPr>
              <a:t>[L]</a:t>
            </a:r>
          </a:p>
          <a:p>
            <a:pPr marL="350838" indent="-342900">
              <a:buClr>
                <a:schemeClr val="dk1"/>
              </a:buClr>
              <a:buFont typeface="+mj-lt"/>
              <a:buAutoNum type="arabicPeriod"/>
            </a:pPr>
            <a:r>
              <a:rPr lang="en-US" sz="1200" b="0"/>
              <a:t>Remote Transit GW (Transit Peering) </a:t>
            </a:r>
            <a:r>
              <a:rPr lang="en-US" sz="1200" b="0">
                <a:solidFill>
                  <a:schemeClr val="dk1"/>
                </a:solidFill>
              </a:rPr>
              <a:t>[B]</a:t>
            </a:r>
            <a:endParaRPr lang="en-US" sz="1200" b="0"/>
          </a:p>
          <a:p>
            <a:pPr marL="350838" indent="-342900">
              <a:buClr>
                <a:schemeClr val="dk1"/>
              </a:buClr>
              <a:buFont typeface="+mj-lt"/>
              <a:buAutoNum type="arabicPeriod"/>
            </a:pPr>
            <a:r>
              <a:rPr lang="en-US" sz="1200" b="0"/>
              <a:t>TGW DXGW </a:t>
            </a:r>
            <a:r>
              <a:rPr lang="en-US" sz="1200" b="0">
                <a:solidFill>
                  <a:schemeClr val="dk1"/>
                </a:solidFill>
              </a:rPr>
              <a:t>[B]</a:t>
            </a:r>
            <a:endParaRPr lang="en-US" sz="1200" b="0"/>
          </a:p>
          <a:p>
            <a:pPr marL="350838" indent="-342900">
              <a:buClr>
                <a:schemeClr val="dk1"/>
              </a:buClr>
              <a:buFont typeface="+mj-lt"/>
              <a:buAutoNum type="arabicPeriod"/>
            </a:pPr>
            <a:r>
              <a:rPr lang="en-US" sz="1200" b="0"/>
              <a:t>TGW VPN </a:t>
            </a:r>
            <a:r>
              <a:rPr lang="en-US" sz="1200" b="0">
                <a:solidFill>
                  <a:schemeClr val="dk1"/>
                </a:solidFill>
              </a:rPr>
              <a:t>[B]</a:t>
            </a:r>
            <a:endParaRPr lang="en-US" sz="1200" b="0"/>
          </a:p>
          <a:p>
            <a:pPr marL="350838" indent="-342900">
              <a:buClr>
                <a:schemeClr val="dk1"/>
              </a:buClr>
              <a:buFont typeface="+mj-lt"/>
              <a:buAutoNum type="arabicPeriod"/>
            </a:pPr>
            <a:r>
              <a:rPr lang="en-US" sz="1200" b="0"/>
              <a:t>Site2Cloud BGP on Transit GW (including Edge routes) and Site2Cloud BGP on Spoke GW </a:t>
            </a:r>
            <a:r>
              <a:rPr lang="en-US" sz="1200" b="0">
                <a:solidFill>
                  <a:schemeClr val="dk1"/>
                </a:solidFill>
              </a:rPr>
              <a:t>[B]</a:t>
            </a:r>
            <a:endParaRPr lang="en-US" sz="1200" b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9B9832-643E-0E4E-BDFC-8CAC414F1FB4}"/>
              </a:ext>
            </a:extLst>
          </p:cNvPr>
          <p:cNvGrpSpPr/>
          <p:nvPr>
            <p:custDataLst>
              <p:tags r:id="rId67"/>
            </p:custDataLst>
          </p:nvPr>
        </p:nvGrpSpPr>
        <p:grpSpPr>
          <a:xfrm>
            <a:off x="8575432" y="2619530"/>
            <a:ext cx="354568" cy="338554"/>
            <a:chOff x="11113504" y="2673103"/>
            <a:chExt cx="354568" cy="338554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8E3FDC6-E34F-044F-A9D2-C1599C87B79F}"/>
                </a:ext>
              </a:extLst>
            </p:cNvPr>
            <p:cNvSpPr txBox="1"/>
            <p:nvPr/>
          </p:nvSpPr>
          <p:spPr>
            <a:xfrm>
              <a:off x="11113504" y="2673103"/>
              <a:ext cx="2712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ACBFE53-E235-9644-9369-57049B9A6B3B}"/>
                </a:ext>
              </a:extLst>
            </p:cNvPr>
            <p:cNvGrpSpPr/>
            <p:nvPr/>
          </p:nvGrpSpPr>
          <p:grpSpPr>
            <a:xfrm>
              <a:off x="11291408" y="2764504"/>
              <a:ext cx="176664" cy="142137"/>
              <a:chOff x="9940772" y="2868581"/>
              <a:chExt cx="406115" cy="406114"/>
            </a:xfrm>
          </p:grpSpPr>
          <p:sp>
            <p:nvSpPr>
              <p:cNvPr id="156" name="Freeform: Shape 258">
                <a:extLst>
                  <a:ext uri="{FF2B5EF4-FFF2-40B4-BE49-F238E27FC236}">
                    <a16:creationId xmlns:a16="http://schemas.microsoft.com/office/drawing/2014/main" id="{E48C8D3D-3B8E-D148-BCA5-6F31519C8236}"/>
                  </a:ext>
                </a:extLst>
              </p:cNvPr>
              <p:cNvSpPr/>
              <p:nvPr/>
            </p:nvSpPr>
            <p:spPr>
              <a:xfrm>
                <a:off x="9940772" y="2868581"/>
                <a:ext cx="406115" cy="406114"/>
              </a:xfrm>
              <a:custGeom>
                <a:avLst/>
                <a:gdLst/>
                <a:ahLst/>
                <a:cxnLst/>
                <a:rect l="l" t="t" r="r" b="b"/>
                <a:pathLst>
                  <a:path w="406115" h="406114">
                    <a:moveTo>
                      <a:pt x="203058" y="0"/>
                    </a:moveTo>
                    <a:cubicBezTo>
                      <a:pt x="259219" y="0"/>
                      <a:pt x="307102" y="19802"/>
                      <a:pt x="346707" y="59407"/>
                    </a:cubicBezTo>
                    <a:cubicBezTo>
                      <a:pt x="386311" y="99013"/>
                      <a:pt x="406115" y="146896"/>
                      <a:pt x="406115" y="203057"/>
                    </a:cubicBezTo>
                    <a:cubicBezTo>
                      <a:pt x="406115" y="259218"/>
                      <a:pt x="386311" y="307101"/>
                      <a:pt x="346707" y="346706"/>
                    </a:cubicBezTo>
                    <a:cubicBezTo>
                      <a:pt x="307102" y="386312"/>
                      <a:pt x="259219" y="406114"/>
                      <a:pt x="203058" y="406114"/>
                    </a:cubicBezTo>
                    <a:cubicBezTo>
                      <a:pt x="146896" y="406114"/>
                      <a:pt x="99014" y="386312"/>
                      <a:pt x="59408" y="346706"/>
                    </a:cubicBezTo>
                    <a:cubicBezTo>
                      <a:pt x="19804" y="307101"/>
                      <a:pt x="0" y="259218"/>
                      <a:pt x="0" y="203057"/>
                    </a:cubicBezTo>
                    <a:cubicBezTo>
                      <a:pt x="0" y="146896"/>
                      <a:pt x="19804" y="99013"/>
                      <a:pt x="59408" y="59407"/>
                    </a:cubicBezTo>
                    <a:cubicBezTo>
                      <a:pt x="99014" y="19802"/>
                      <a:pt x="146896" y="0"/>
                      <a:pt x="203058" y="0"/>
                    </a:cubicBezTo>
                    <a:close/>
                    <a:moveTo>
                      <a:pt x="218874" y="69423"/>
                    </a:moveTo>
                    <a:cubicBezTo>
                      <a:pt x="182049" y="69423"/>
                      <a:pt x="153469" y="81680"/>
                      <a:pt x="133133" y="106193"/>
                    </a:cubicBezTo>
                    <a:cubicBezTo>
                      <a:pt x="112796" y="130706"/>
                      <a:pt x="102626" y="165098"/>
                      <a:pt x="102626" y="209368"/>
                    </a:cubicBezTo>
                    <a:cubicBezTo>
                      <a:pt x="102626" y="249797"/>
                      <a:pt x="111544" y="281353"/>
                      <a:pt x="129381" y="304037"/>
                    </a:cubicBezTo>
                    <a:cubicBezTo>
                      <a:pt x="147217" y="326721"/>
                      <a:pt x="172050" y="338062"/>
                      <a:pt x="203881" y="338062"/>
                    </a:cubicBezTo>
                    <a:cubicBezTo>
                      <a:pt x="231137" y="338062"/>
                      <a:pt x="253410" y="329510"/>
                      <a:pt x="270698" y="312406"/>
                    </a:cubicBezTo>
                    <a:cubicBezTo>
                      <a:pt x="287985" y="295302"/>
                      <a:pt x="296629" y="273304"/>
                      <a:pt x="296629" y="246412"/>
                    </a:cubicBezTo>
                    <a:cubicBezTo>
                      <a:pt x="296629" y="223362"/>
                      <a:pt x="289129" y="204338"/>
                      <a:pt x="274128" y="189337"/>
                    </a:cubicBezTo>
                    <a:cubicBezTo>
                      <a:pt x="259126" y="174336"/>
                      <a:pt x="240192" y="166836"/>
                      <a:pt x="217326" y="166836"/>
                    </a:cubicBezTo>
                    <a:cubicBezTo>
                      <a:pt x="192265" y="166836"/>
                      <a:pt x="171776" y="176531"/>
                      <a:pt x="155860" y="195922"/>
                    </a:cubicBezTo>
                    <a:cubicBezTo>
                      <a:pt x="155860" y="165921"/>
                      <a:pt x="161544" y="142643"/>
                      <a:pt x="172909" y="126087"/>
                    </a:cubicBezTo>
                    <a:cubicBezTo>
                      <a:pt x="184276" y="109532"/>
                      <a:pt x="200133" y="101254"/>
                      <a:pt x="220482" y="101254"/>
                    </a:cubicBezTo>
                    <a:cubicBezTo>
                      <a:pt x="238998" y="101254"/>
                      <a:pt x="259990" y="106193"/>
                      <a:pt x="283457" y="116071"/>
                    </a:cubicBezTo>
                    <a:lnTo>
                      <a:pt x="283457" y="78478"/>
                    </a:lnTo>
                    <a:cubicBezTo>
                      <a:pt x="270632" y="75369"/>
                      <a:pt x="258861" y="73082"/>
                      <a:pt x="248143" y="71618"/>
                    </a:cubicBezTo>
                    <a:cubicBezTo>
                      <a:pt x="237425" y="70155"/>
                      <a:pt x="227669" y="69423"/>
                      <a:pt x="218874" y="694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867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Freeform: Shape 259">
                <a:extLst>
                  <a:ext uri="{FF2B5EF4-FFF2-40B4-BE49-F238E27FC236}">
                    <a16:creationId xmlns:a16="http://schemas.microsoft.com/office/drawing/2014/main" id="{1C91C313-3AB0-4F4D-A20D-3F84B03CEE07}"/>
                  </a:ext>
                </a:extLst>
              </p:cNvPr>
              <p:cNvSpPr/>
              <p:nvPr/>
            </p:nvSpPr>
            <p:spPr>
              <a:xfrm>
                <a:off x="10098828" y="3066974"/>
                <a:ext cx="87259" cy="107565"/>
              </a:xfrm>
              <a:custGeom>
                <a:avLst/>
                <a:gdLst/>
                <a:ahLst/>
                <a:cxnLst/>
                <a:rect l="l" t="t" r="r" b="b"/>
                <a:pathLst>
                  <a:path w="87259" h="107565">
                    <a:moveTo>
                      <a:pt x="44727" y="0"/>
                    </a:moveTo>
                    <a:cubicBezTo>
                      <a:pt x="73081" y="0"/>
                      <a:pt x="87259" y="18568"/>
                      <a:pt x="87259" y="55703"/>
                    </a:cubicBezTo>
                    <a:cubicBezTo>
                      <a:pt x="87259" y="90278"/>
                      <a:pt x="73356" y="107565"/>
                      <a:pt x="45550" y="107565"/>
                    </a:cubicBezTo>
                    <a:cubicBezTo>
                      <a:pt x="32014" y="107565"/>
                      <a:pt x="21038" y="102078"/>
                      <a:pt x="12622" y="91101"/>
                    </a:cubicBezTo>
                    <a:cubicBezTo>
                      <a:pt x="4206" y="80125"/>
                      <a:pt x="0" y="65765"/>
                      <a:pt x="0" y="48020"/>
                    </a:cubicBezTo>
                    <a:cubicBezTo>
                      <a:pt x="0" y="34483"/>
                      <a:pt x="4299" y="23096"/>
                      <a:pt x="12896" y="13857"/>
                    </a:cubicBezTo>
                    <a:cubicBezTo>
                      <a:pt x="21494" y="4619"/>
                      <a:pt x="32105" y="0"/>
                      <a:pt x="4472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867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6C8D04-5645-6E4B-BF16-EDF56B77612A}"/>
              </a:ext>
            </a:extLst>
          </p:cNvPr>
          <p:cNvGrpSpPr/>
          <p:nvPr>
            <p:custDataLst>
              <p:tags r:id="rId68"/>
            </p:custDataLst>
          </p:nvPr>
        </p:nvGrpSpPr>
        <p:grpSpPr>
          <a:xfrm>
            <a:off x="7750985" y="2018490"/>
            <a:ext cx="249427" cy="307777"/>
            <a:chOff x="8783874" y="1416594"/>
            <a:chExt cx="249427" cy="307777"/>
          </a:xfrm>
        </p:grpSpPr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5E8972C8-C4F9-B34E-A6BD-090226678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8817733" y="1583935"/>
              <a:ext cx="137160" cy="137160"/>
            </a:xfrm>
            <a:prstGeom prst="rect">
              <a:avLst/>
            </a:prstGeom>
          </p:spPr>
        </p:pic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2B958CCA-7E45-654D-AF1E-205A3E4E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8866645" y="1582708"/>
              <a:ext cx="137160" cy="137160"/>
            </a:xfrm>
            <a:prstGeom prst="rect">
              <a:avLst/>
            </a:prstGeom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153818E-EF9D-154B-95D9-CA8F623358E2}"/>
                </a:ext>
              </a:extLst>
            </p:cNvPr>
            <p:cNvSpPr txBox="1"/>
            <p:nvPr/>
          </p:nvSpPr>
          <p:spPr>
            <a:xfrm>
              <a:off x="8783874" y="1416594"/>
              <a:ext cx="24942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45720" tIns="45720" rIns="4572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/>
                <a:t>VNet</a:t>
              </a:r>
            </a:p>
            <a:p>
              <a:endParaRPr lang="en-US" sz="800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68AE4A7-3EBE-0941-BDE0-1BF1EF72E3B8}"/>
              </a:ext>
            </a:extLst>
          </p:cNvPr>
          <p:cNvCxnSpPr>
            <a:stCxn id="161" idx="2"/>
            <a:endCxn id="209" idx="0"/>
          </p:cNvCxnSpPr>
          <p:nvPr>
            <p:custDataLst>
              <p:tags r:id="rId69"/>
            </p:custDataLst>
          </p:nvPr>
        </p:nvCxnSpPr>
        <p:spPr>
          <a:xfrm>
            <a:off x="7875699" y="2326267"/>
            <a:ext cx="266608" cy="588489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8E0E7CF-8F39-304D-B00F-0B60A269E098}"/>
              </a:ext>
            </a:extLst>
          </p:cNvPr>
          <p:cNvGrpSpPr/>
          <p:nvPr>
            <p:custDataLst>
              <p:tags r:id="rId70"/>
            </p:custDataLst>
          </p:nvPr>
        </p:nvGrpSpPr>
        <p:grpSpPr>
          <a:xfrm>
            <a:off x="7565375" y="2335267"/>
            <a:ext cx="319679" cy="338554"/>
            <a:chOff x="3118683" y="1742884"/>
            <a:chExt cx="239758" cy="253916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83A0EDE-6D03-7847-B7C7-7E5A4E0D9A79}"/>
                </a:ext>
              </a:extLst>
            </p:cNvPr>
            <p:cNvSpPr txBox="1"/>
            <p:nvPr/>
          </p:nvSpPr>
          <p:spPr>
            <a:xfrm>
              <a:off x="3118683" y="1742884"/>
              <a:ext cx="2034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sp>
          <p:nvSpPr>
            <p:cNvPr id="191" name="Freeform: Shape 209">
              <a:extLst>
                <a:ext uri="{FF2B5EF4-FFF2-40B4-BE49-F238E27FC236}">
                  <a16:creationId xmlns:a16="http://schemas.microsoft.com/office/drawing/2014/main" id="{0183EADE-0D08-5942-8A05-3FB4DE4ED31C}"/>
                </a:ext>
              </a:extLst>
            </p:cNvPr>
            <p:cNvSpPr/>
            <p:nvPr/>
          </p:nvSpPr>
          <p:spPr>
            <a:xfrm>
              <a:off x="3255064" y="1807799"/>
              <a:ext cx="103377" cy="123669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7" y="0"/>
                  </a:moveTo>
                  <a:cubicBezTo>
                    <a:pt x="259218" y="0"/>
                    <a:pt x="307102" y="19802"/>
                    <a:pt x="346707" y="59407"/>
                  </a:cubicBezTo>
                  <a:cubicBezTo>
                    <a:pt x="386312" y="99013"/>
                    <a:pt x="406115" y="146896"/>
                    <a:pt x="406115" y="203057"/>
                  </a:cubicBezTo>
                  <a:cubicBezTo>
                    <a:pt x="406115" y="259218"/>
                    <a:pt x="386312" y="307101"/>
                    <a:pt x="346707" y="346706"/>
                  </a:cubicBezTo>
                  <a:cubicBezTo>
                    <a:pt x="307102" y="386312"/>
                    <a:pt x="259218" y="406114"/>
                    <a:pt x="203057" y="406114"/>
                  </a:cubicBezTo>
                  <a:cubicBezTo>
                    <a:pt x="146896" y="406114"/>
                    <a:pt x="99013" y="386312"/>
                    <a:pt x="59408" y="346706"/>
                  </a:cubicBezTo>
                  <a:cubicBezTo>
                    <a:pt x="19803" y="307101"/>
                    <a:pt x="0" y="259218"/>
                    <a:pt x="0" y="203057"/>
                  </a:cubicBezTo>
                  <a:cubicBezTo>
                    <a:pt x="0" y="146896"/>
                    <a:pt x="19803" y="99013"/>
                    <a:pt x="59408" y="59407"/>
                  </a:cubicBezTo>
                  <a:cubicBezTo>
                    <a:pt x="99013" y="19802"/>
                    <a:pt x="146896" y="0"/>
                    <a:pt x="203057" y="0"/>
                  </a:cubicBezTo>
                  <a:close/>
                  <a:moveTo>
                    <a:pt x="204978" y="65856"/>
                  </a:moveTo>
                  <a:cubicBezTo>
                    <a:pt x="192904" y="65856"/>
                    <a:pt x="180556" y="67045"/>
                    <a:pt x="167934" y="69423"/>
                  </a:cubicBezTo>
                  <a:cubicBezTo>
                    <a:pt x="155311" y="71802"/>
                    <a:pt x="142506" y="75460"/>
                    <a:pt x="129518" y="80399"/>
                  </a:cubicBezTo>
                  <a:lnTo>
                    <a:pt x="129518" y="117992"/>
                  </a:lnTo>
                  <a:cubicBezTo>
                    <a:pt x="154274" y="105370"/>
                    <a:pt x="176006" y="99058"/>
                    <a:pt x="194714" y="99058"/>
                  </a:cubicBezTo>
                  <a:cubicBezTo>
                    <a:pt x="225338" y="99058"/>
                    <a:pt x="240650" y="112413"/>
                    <a:pt x="240650" y="139121"/>
                  </a:cubicBezTo>
                  <a:cubicBezTo>
                    <a:pt x="240650" y="162171"/>
                    <a:pt x="223363" y="188879"/>
                    <a:pt x="188788" y="219246"/>
                  </a:cubicBezTo>
                  <a:lnTo>
                    <a:pt x="167659" y="237631"/>
                  </a:lnTo>
                  <a:cubicBezTo>
                    <a:pt x="153025" y="250620"/>
                    <a:pt x="138115" y="267358"/>
                    <a:pt x="122932" y="287847"/>
                  </a:cubicBezTo>
                  <a:lnTo>
                    <a:pt x="122932" y="328184"/>
                  </a:lnTo>
                  <a:lnTo>
                    <a:pt x="293884" y="328184"/>
                  </a:lnTo>
                  <a:lnTo>
                    <a:pt x="293884" y="287847"/>
                  </a:lnTo>
                  <a:lnTo>
                    <a:pt x="180831" y="287847"/>
                  </a:lnTo>
                  <a:cubicBezTo>
                    <a:pt x="185404" y="271017"/>
                    <a:pt x="199673" y="252998"/>
                    <a:pt x="223637" y="233790"/>
                  </a:cubicBezTo>
                  <a:lnTo>
                    <a:pt x="240925" y="220070"/>
                  </a:lnTo>
                  <a:cubicBezTo>
                    <a:pt x="276963" y="191349"/>
                    <a:pt x="294982" y="163634"/>
                    <a:pt x="294982" y="136926"/>
                  </a:cubicBezTo>
                  <a:cubicBezTo>
                    <a:pt x="294982" y="115340"/>
                    <a:pt x="286796" y="98098"/>
                    <a:pt x="270423" y="85201"/>
                  </a:cubicBezTo>
                  <a:cubicBezTo>
                    <a:pt x="254050" y="72304"/>
                    <a:pt x="232235" y="65856"/>
                    <a:pt x="204978" y="6585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56F2BA8-700B-1947-974A-482D0D0AB7C5}"/>
              </a:ext>
            </a:extLst>
          </p:cNvPr>
          <p:cNvGrpSpPr/>
          <p:nvPr>
            <p:custDataLst>
              <p:tags r:id="rId71"/>
            </p:custDataLst>
          </p:nvPr>
        </p:nvGrpSpPr>
        <p:grpSpPr>
          <a:xfrm>
            <a:off x="9581930" y="2830970"/>
            <a:ext cx="181609" cy="139759"/>
            <a:chOff x="10940897" y="2868581"/>
            <a:chExt cx="406115" cy="406114"/>
          </a:xfrm>
        </p:grpSpPr>
        <p:sp>
          <p:nvSpPr>
            <p:cNvPr id="270" name="Freeform: Shape 261">
              <a:extLst>
                <a:ext uri="{FF2B5EF4-FFF2-40B4-BE49-F238E27FC236}">
                  <a16:creationId xmlns:a16="http://schemas.microsoft.com/office/drawing/2014/main" id="{74752583-B7F3-A147-B40E-0845EAEBC954}"/>
                </a:ext>
              </a:extLst>
            </p:cNvPr>
            <p:cNvSpPr/>
            <p:nvPr/>
          </p:nvSpPr>
          <p:spPr>
            <a:xfrm>
              <a:off x="10940897" y="2868581"/>
              <a:ext cx="406115" cy="406114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8" y="0"/>
                  </a:moveTo>
                  <a:cubicBezTo>
                    <a:pt x="259219" y="0"/>
                    <a:pt x="307102" y="19802"/>
                    <a:pt x="346707" y="59407"/>
                  </a:cubicBezTo>
                  <a:cubicBezTo>
                    <a:pt x="386311" y="99013"/>
                    <a:pt x="406115" y="146896"/>
                    <a:pt x="406115" y="203057"/>
                  </a:cubicBezTo>
                  <a:cubicBezTo>
                    <a:pt x="406115" y="259218"/>
                    <a:pt x="386311" y="307101"/>
                    <a:pt x="346707" y="346706"/>
                  </a:cubicBezTo>
                  <a:cubicBezTo>
                    <a:pt x="307102" y="386312"/>
                    <a:pt x="259219" y="406114"/>
                    <a:pt x="203058" y="406114"/>
                  </a:cubicBezTo>
                  <a:cubicBezTo>
                    <a:pt x="146896" y="406114"/>
                    <a:pt x="99013" y="386312"/>
                    <a:pt x="59408" y="346706"/>
                  </a:cubicBezTo>
                  <a:cubicBezTo>
                    <a:pt x="19804" y="307101"/>
                    <a:pt x="0" y="259218"/>
                    <a:pt x="0" y="203057"/>
                  </a:cubicBezTo>
                  <a:cubicBezTo>
                    <a:pt x="0" y="146896"/>
                    <a:pt x="19804" y="99013"/>
                    <a:pt x="59408" y="59407"/>
                  </a:cubicBezTo>
                  <a:cubicBezTo>
                    <a:pt x="99013" y="19802"/>
                    <a:pt x="146896" y="0"/>
                    <a:pt x="203058" y="0"/>
                  </a:cubicBezTo>
                  <a:close/>
                  <a:moveTo>
                    <a:pt x="207855" y="69423"/>
                  </a:moveTo>
                  <a:cubicBezTo>
                    <a:pt x="182653" y="69423"/>
                    <a:pt x="162290" y="75551"/>
                    <a:pt x="146767" y="87808"/>
                  </a:cubicBezTo>
                  <a:cubicBezTo>
                    <a:pt x="131242" y="100065"/>
                    <a:pt x="123481" y="116071"/>
                    <a:pt x="123481" y="135829"/>
                  </a:cubicBezTo>
                  <a:cubicBezTo>
                    <a:pt x="123481" y="158695"/>
                    <a:pt x="135805" y="178269"/>
                    <a:pt x="160452" y="194550"/>
                  </a:cubicBezTo>
                  <a:cubicBezTo>
                    <a:pt x="126475" y="214125"/>
                    <a:pt x="109486" y="238912"/>
                    <a:pt x="109486" y="268913"/>
                  </a:cubicBezTo>
                  <a:cubicBezTo>
                    <a:pt x="109486" y="289768"/>
                    <a:pt x="117935" y="306506"/>
                    <a:pt x="134833" y="319129"/>
                  </a:cubicBezTo>
                  <a:cubicBezTo>
                    <a:pt x="151729" y="331751"/>
                    <a:pt x="174062" y="338062"/>
                    <a:pt x="201827" y="338062"/>
                  </a:cubicBezTo>
                  <a:cubicBezTo>
                    <a:pt x="230322" y="338062"/>
                    <a:pt x="253429" y="331111"/>
                    <a:pt x="271148" y="317208"/>
                  </a:cubicBezTo>
                  <a:cubicBezTo>
                    <a:pt x="288867" y="303305"/>
                    <a:pt x="297726" y="285194"/>
                    <a:pt x="297726" y="262876"/>
                  </a:cubicBezTo>
                  <a:cubicBezTo>
                    <a:pt x="297726" y="234156"/>
                    <a:pt x="279460" y="210191"/>
                    <a:pt x="242927" y="190983"/>
                  </a:cubicBezTo>
                  <a:cubicBezTo>
                    <a:pt x="271594" y="170860"/>
                    <a:pt x="285927" y="149548"/>
                    <a:pt x="285927" y="127048"/>
                  </a:cubicBezTo>
                  <a:cubicBezTo>
                    <a:pt x="285927" y="109486"/>
                    <a:pt x="278851" y="95491"/>
                    <a:pt x="264697" y="85064"/>
                  </a:cubicBezTo>
                  <a:cubicBezTo>
                    <a:pt x="250544" y="74637"/>
                    <a:pt x="231596" y="69423"/>
                    <a:pt x="207855" y="694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  <p:sp>
          <p:nvSpPr>
            <p:cNvPr id="271" name="Freeform: Shape 262">
              <a:extLst>
                <a:ext uri="{FF2B5EF4-FFF2-40B4-BE49-F238E27FC236}">
                  <a16:creationId xmlns:a16="http://schemas.microsoft.com/office/drawing/2014/main" id="{5D57E4BB-BEA2-7C44-8E6F-9CE5D0D16AAA}"/>
                </a:ext>
              </a:extLst>
            </p:cNvPr>
            <p:cNvSpPr/>
            <p:nvPr/>
          </p:nvSpPr>
          <p:spPr>
            <a:xfrm>
              <a:off x="11108556" y="2969835"/>
              <a:ext cx="74088" cy="75186"/>
            </a:xfrm>
            <a:custGeom>
              <a:avLst/>
              <a:gdLst/>
              <a:ahLst/>
              <a:cxnLst/>
              <a:rect l="l" t="t" r="r" b="b"/>
              <a:pathLst>
                <a:path w="74088" h="75186">
                  <a:moveTo>
                    <a:pt x="35814" y="0"/>
                  </a:moveTo>
                  <a:cubicBezTo>
                    <a:pt x="61330" y="0"/>
                    <a:pt x="74088" y="10976"/>
                    <a:pt x="74088" y="32928"/>
                  </a:cubicBezTo>
                  <a:cubicBezTo>
                    <a:pt x="74088" y="47745"/>
                    <a:pt x="65621" y="61832"/>
                    <a:pt x="48689" y="75186"/>
                  </a:cubicBezTo>
                  <a:cubicBezTo>
                    <a:pt x="16229" y="57808"/>
                    <a:pt x="0" y="42166"/>
                    <a:pt x="0" y="28263"/>
                  </a:cubicBezTo>
                  <a:cubicBezTo>
                    <a:pt x="0" y="9421"/>
                    <a:pt x="11937" y="0"/>
                    <a:pt x="3581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  <p:sp>
          <p:nvSpPr>
            <p:cNvPr id="272" name="Freeform: Shape 263">
              <a:extLst>
                <a:ext uri="{FF2B5EF4-FFF2-40B4-BE49-F238E27FC236}">
                  <a16:creationId xmlns:a16="http://schemas.microsoft.com/office/drawing/2014/main" id="{C17F62CC-622D-EE49-BBEF-46369669EE33}"/>
                </a:ext>
              </a:extLst>
            </p:cNvPr>
            <p:cNvSpPr/>
            <p:nvPr/>
          </p:nvSpPr>
          <p:spPr>
            <a:xfrm>
              <a:off x="11098678" y="3080145"/>
              <a:ext cx="93297" cy="94943"/>
            </a:xfrm>
            <a:custGeom>
              <a:avLst/>
              <a:gdLst/>
              <a:ahLst/>
              <a:cxnLst/>
              <a:rect l="l" t="t" r="r" b="b"/>
              <a:pathLst>
                <a:path w="93297" h="94943">
                  <a:moveTo>
                    <a:pt x="27878" y="0"/>
                  </a:moveTo>
                  <a:lnTo>
                    <a:pt x="51691" y="13446"/>
                  </a:lnTo>
                  <a:cubicBezTo>
                    <a:pt x="79428" y="29361"/>
                    <a:pt x="93297" y="44636"/>
                    <a:pt x="93297" y="59271"/>
                  </a:cubicBezTo>
                  <a:cubicBezTo>
                    <a:pt x="93297" y="69515"/>
                    <a:pt x="89102" y="78022"/>
                    <a:pt x="80710" y="84790"/>
                  </a:cubicBezTo>
                  <a:cubicBezTo>
                    <a:pt x="72320" y="91559"/>
                    <a:pt x="61831" y="94943"/>
                    <a:pt x="49247" y="94943"/>
                  </a:cubicBezTo>
                  <a:cubicBezTo>
                    <a:pt x="35021" y="94943"/>
                    <a:pt x="23257" y="90599"/>
                    <a:pt x="13954" y="81909"/>
                  </a:cubicBezTo>
                  <a:cubicBezTo>
                    <a:pt x="4651" y="73220"/>
                    <a:pt x="0" y="62198"/>
                    <a:pt x="0" y="48844"/>
                  </a:cubicBezTo>
                  <a:cubicBezTo>
                    <a:pt x="0" y="31831"/>
                    <a:pt x="9293" y="15550"/>
                    <a:pt x="278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pic>
        <p:nvPicPr>
          <p:cNvPr id="196" name="Graphic 195">
            <a:extLst>
              <a:ext uri="{FF2B5EF4-FFF2-40B4-BE49-F238E27FC236}">
                <a16:creationId xmlns:a16="http://schemas.microsoft.com/office/drawing/2014/main" id="{12787D99-6B8B-754E-A906-6BA11A69129B}"/>
              </a:ext>
            </a:extLst>
          </p:cNvPr>
          <p:cNvPicPr>
            <a:picLocks noChangeAspect="1"/>
          </p:cNvPicPr>
          <p:nvPr>
            <p:custDataLst>
              <p:tags r:id="rId72"/>
            </p:custDataLst>
          </p:nvPr>
        </p:nvPicPr>
        <p:blipFill>
          <a:blip r:embed="rId111">
            <a:extLst>
              <a:ext uri="{96DAC541-7B7A-43D3-8B79-37D633B846F1}">
                <asvg:svgBlip xmlns:asvg="http://schemas.microsoft.com/office/drawing/2016/SVG/main" r:embed="rId112"/>
              </a:ext>
            </a:extLst>
          </a:blip>
          <a:stretch>
            <a:fillRect/>
          </a:stretch>
        </p:blipFill>
        <p:spPr>
          <a:xfrm>
            <a:off x="4473015" y="1467830"/>
            <a:ext cx="267222" cy="249784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21381EB7-A650-AB43-A0BE-3BD20CC89136}"/>
              </a:ext>
            </a:extLst>
          </p:cNvPr>
          <p:cNvPicPr>
            <a:picLocks noChangeAspect="1"/>
          </p:cNvPicPr>
          <p:nvPr>
            <p:custDataLst>
              <p:tags r:id="rId73"/>
            </p:custDataLst>
          </p:nvPr>
        </p:nvPicPr>
        <p:blipFill>
          <a:blip r:embed="rId113"/>
          <a:stretch>
            <a:fillRect/>
          </a:stretch>
        </p:blipFill>
        <p:spPr>
          <a:xfrm>
            <a:off x="10927866" y="1443102"/>
            <a:ext cx="316123" cy="282253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4757A973-2BD7-CB46-A556-D4FC7631140A}"/>
              </a:ext>
            </a:extLst>
          </p:cNvPr>
          <p:cNvPicPr>
            <a:picLocks noChangeAspect="1"/>
          </p:cNvPicPr>
          <p:nvPr>
            <p:custDataLst>
              <p:tags r:id="rId74"/>
            </p:custDataLst>
          </p:nvPr>
        </p:nvPicPr>
        <p:blipFill>
          <a:blip r:embed="rId1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1176" y="1467830"/>
            <a:ext cx="261812" cy="261812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4B648C63-26ED-1445-9BA7-8C7B5D1B11A2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0547056" y="1972769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7A74E8C-9CDC-1343-9F14-1A2D604701BA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1219289" y="1972769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0794616-E6F8-1141-AD5E-6BE544CE4A5B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0883173" y="1972769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CE27DDB-7811-C04D-83B6-530C2FDD53D4}"/>
              </a:ext>
            </a:extLst>
          </p:cNvPr>
          <p:cNvCxnSpPr>
            <a:stCxn id="221" idx="2"/>
          </p:cNvCxnSpPr>
          <p:nvPr>
            <p:custDataLst>
              <p:tags r:id="rId78"/>
            </p:custDataLst>
          </p:nvPr>
        </p:nvCxnSpPr>
        <p:spPr>
          <a:xfrm>
            <a:off x="10657689" y="2289172"/>
            <a:ext cx="371129" cy="610121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A7ED209-6CB3-A942-8591-AB1A80392D47}"/>
              </a:ext>
            </a:extLst>
          </p:cNvPr>
          <p:cNvCxnSpPr>
            <a:stCxn id="223" idx="2"/>
          </p:cNvCxnSpPr>
          <p:nvPr>
            <p:custDataLst>
              <p:tags r:id="rId79"/>
            </p:custDataLst>
          </p:nvPr>
        </p:nvCxnSpPr>
        <p:spPr>
          <a:xfrm flipH="1">
            <a:off x="11028818" y="2281628"/>
            <a:ext cx="299545" cy="61766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Graphic 220">
            <a:extLst>
              <a:ext uri="{FF2B5EF4-FFF2-40B4-BE49-F238E27FC236}">
                <a16:creationId xmlns:a16="http://schemas.microsoft.com/office/drawing/2014/main" id="{BD692929-F60C-054C-942C-51CD4D4B5638}"/>
              </a:ext>
            </a:extLst>
          </p:cNvPr>
          <p:cNvPicPr>
            <a:picLocks noChangeAspect="1"/>
          </p:cNvPicPr>
          <p:nvPr>
            <p:custDataLst>
              <p:tags r:id="rId80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589108" y="2152010"/>
            <a:ext cx="137160" cy="13716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67FDCB9B-8C80-964F-91B6-193F2D91AA65}"/>
              </a:ext>
            </a:extLst>
          </p:cNvPr>
          <p:cNvPicPr>
            <a:picLocks noChangeAspect="1"/>
          </p:cNvPicPr>
          <p:nvPr>
            <p:custDataLst>
              <p:tags r:id="rId81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919211" y="2148238"/>
            <a:ext cx="137160" cy="137160"/>
          </a:xfrm>
          <a:prstGeom prst="rect">
            <a:avLst/>
          </a:prstGeom>
        </p:spPr>
      </p:pic>
      <p:pic>
        <p:nvPicPr>
          <p:cNvPr id="223" name="Graphic 222">
            <a:extLst>
              <a:ext uri="{FF2B5EF4-FFF2-40B4-BE49-F238E27FC236}">
                <a16:creationId xmlns:a16="http://schemas.microsoft.com/office/drawing/2014/main" id="{0BAF32AE-0F9F-764F-BC41-A93F5776C145}"/>
              </a:ext>
            </a:extLst>
          </p:cNvPr>
          <p:cNvPicPr>
            <a:picLocks noChangeAspect="1"/>
          </p:cNvPicPr>
          <p:nvPr>
            <p:custDataLst>
              <p:tags r:id="rId82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1259783" y="2144466"/>
            <a:ext cx="137160" cy="137160"/>
          </a:xfrm>
          <a:prstGeom prst="rect">
            <a:avLst/>
          </a:prstGeom>
        </p:spPr>
      </p:pic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1ED8FB51-A2C8-D240-9804-DE5D43BCC204}"/>
              </a:ext>
            </a:extLst>
          </p:cNvPr>
          <p:cNvCxnSpPr>
            <a:stCxn id="222" idx="2"/>
          </p:cNvCxnSpPr>
          <p:nvPr>
            <p:custDataLst>
              <p:tags r:id="rId83"/>
            </p:custDataLst>
          </p:nvPr>
        </p:nvCxnSpPr>
        <p:spPr>
          <a:xfrm>
            <a:off x="10987791" y="2285399"/>
            <a:ext cx="41027" cy="613893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Graphic 232">
            <a:extLst>
              <a:ext uri="{FF2B5EF4-FFF2-40B4-BE49-F238E27FC236}">
                <a16:creationId xmlns:a16="http://schemas.microsoft.com/office/drawing/2014/main" id="{AB50326B-C2B5-E947-BB1F-2378142EC2E1}"/>
              </a:ext>
            </a:extLst>
          </p:cNvPr>
          <p:cNvPicPr>
            <a:picLocks noChangeAspect="1"/>
          </p:cNvPicPr>
          <p:nvPr>
            <p:custDataLst>
              <p:tags r:id="rId84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639813" y="2152010"/>
            <a:ext cx="137160" cy="137160"/>
          </a:xfrm>
          <a:prstGeom prst="rect">
            <a:avLst/>
          </a:prstGeom>
        </p:spPr>
      </p:pic>
      <p:pic>
        <p:nvPicPr>
          <p:cNvPr id="234" name="Graphic 233">
            <a:extLst>
              <a:ext uri="{FF2B5EF4-FFF2-40B4-BE49-F238E27FC236}">
                <a16:creationId xmlns:a16="http://schemas.microsoft.com/office/drawing/2014/main" id="{6849A09F-CF0D-364B-9113-281F8ECEF2F9}"/>
              </a:ext>
            </a:extLst>
          </p:cNvPr>
          <p:cNvPicPr>
            <a:picLocks noChangeAspect="1"/>
          </p:cNvPicPr>
          <p:nvPr>
            <p:custDataLst>
              <p:tags r:id="rId85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972859" y="2146499"/>
            <a:ext cx="137160" cy="13716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6760FAC6-DCEB-3E49-B415-FDA2780758E1}"/>
              </a:ext>
            </a:extLst>
          </p:cNvPr>
          <p:cNvPicPr>
            <a:picLocks noChangeAspect="1"/>
          </p:cNvPicPr>
          <p:nvPr>
            <p:custDataLst>
              <p:tags r:id="rId86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1308695" y="2143239"/>
            <a:ext cx="137160" cy="137160"/>
          </a:xfrm>
          <a:prstGeom prst="rect">
            <a:avLst/>
          </a:prstGeom>
        </p:spPr>
      </p:pic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EB91577-5FE2-BE49-8831-6C885D4323A0}"/>
              </a:ext>
            </a:extLst>
          </p:cNvPr>
          <p:cNvGrpSpPr/>
          <p:nvPr>
            <p:custDataLst>
              <p:tags r:id="rId87"/>
            </p:custDataLst>
          </p:nvPr>
        </p:nvGrpSpPr>
        <p:grpSpPr>
          <a:xfrm>
            <a:off x="10786460" y="2303475"/>
            <a:ext cx="388504" cy="338554"/>
            <a:chOff x="3067064" y="1742884"/>
            <a:chExt cx="291377" cy="253916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E1D7733-AAD0-4540-9545-C82A1FA4D325}"/>
                </a:ext>
              </a:extLst>
            </p:cNvPr>
            <p:cNvSpPr txBox="1"/>
            <p:nvPr/>
          </p:nvSpPr>
          <p:spPr>
            <a:xfrm>
              <a:off x="3067064" y="1742884"/>
              <a:ext cx="2034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sp>
          <p:nvSpPr>
            <p:cNvPr id="239" name="Freeform: Shape 209">
              <a:extLst>
                <a:ext uri="{FF2B5EF4-FFF2-40B4-BE49-F238E27FC236}">
                  <a16:creationId xmlns:a16="http://schemas.microsoft.com/office/drawing/2014/main" id="{FDFEB22F-8DA8-874E-8202-99335CC093CD}"/>
                </a:ext>
              </a:extLst>
            </p:cNvPr>
            <p:cNvSpPr/>
            <p:nvPr/>
          </p:nvSpPr>
          <p:spPr>
            <a:xfrm>
              <a:off x="3255064" y="1807799"/>
              <a:ext cx="103377" cy="123669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7" y="0"/>
                  </a:moveTo>
                  <a:cubicBezTo>
                    <a:pt x="259218" y="0"/>
                    <a:pt x="307102" y="19802"/>
                    <a:pt x="346707" y="59407"/>
                  </a:cubicBezTo>
                  <a:cubicBezTo>
                    <a:pt x="386312" y="99013"/>
                    <a:pt x="406115" y="146896"/>
                    <a:pt x="406115" y="203057"/>
                  </a:cubicBezTo>
                  <a:cubicBezTo>
                    <a:pt x="406115" y="259218"/>
                    <a:pt x="386312" y="307101"/>
                    <a:pt x="346707" y="346706"/>
                  </a:cubicBezTo>
                  <a:cubicBezTo>
                    <a:pt x="307102" y="386312"/>
                    <a:pt x="259218" y="406114"/>
                    <a:pt x="203057" y="406114"/>
                  </a:cubicBezTo>
                  <a:cubicBezTo>
                    <a:pt x="146896" y="406114"/>
                    <a:pt x="99013" y="386312"/>
                    <a:pt x="59408" y="346706"/>
                  </a:cubicBezTo>
                  <a:cubicBezTo>
                    <a:pt x="19803" y="307101"/>
                    <a:pt x="0" y="259218"/>
                    <a:pt x="0" y="203057"/>
                  </a:cubicBezTo>
                  <a:cubicBezTo>
                    <a:pt x="0" y="146896"/>
                    <a:pt x="19803" y="99013"/>
                    <a:pt x="59408" y="59407"/>
                  </a:cubicBezTo>
                  <a:cubicBezTo>
                    <a:pt x="99013" y="19802"/>
                    <a:pt x="146896" y="0"/>
                    <a:pt x="203057" y="0"/>
                  </a:cubicBezTo>
                  <a:close/>
                  <a:moveTo>
                    <a:pt x="204978" y="65856"/>
                  </a:moveTo>
                  <a:cubicBezTo>
                    <a:pt x="192904" y="65856"/>
                    <a:pt x="180556" y="67045"/>
                    <a:pt x="167934" y="69423"/>
                  </a:cubicBezTo>
                  <a:cubicBezTo>
                    <a:pt x="155311" y="71802"/>
                    <a:pt x="142506" y="75460"/>
                    <a:pt x="129518" y="80399"/>
                  </a:cubicBezTo>
                  <a:lnTo>
                    <a:pt x="129518" y="117992"/>
                  </a:lnTo>
                  <a:cubicBezTo>
                    <a:pt x="154274" y="105370"/>
                    <a:pt x="176006" y="99058"/>
                    <a:pt x="194714" y="99058"/>
                  </a:cubicBezTo>
                  <a:cubicBezTo>
                    <a:pt x="225338" y="99058"/>
                    <a:pt x="240650" y="112413"/>
                    <a:pt x="240650" y="139121"/>
                  </a:cubicBezTo>
                  <a:cubicBezTo>
                    <a:pt x="240650" y="162171"/>
                    <a:pt x="223363" y="188879"/>
                    <a:pt x="188788" y="219246"/>
                  </a:cubicBezTo>
                  <a:lnTo>
                    <a:pt x="167659" y="237631"/>
                  </a:lnTo>
                  <a:cubicBezTo>
                    <a:pt x="153025" y="250620"/>
                    <a:pt x="138115" y="267358"/>
                    <a:pt x="122932" y="287847"/>
                  </a:cubicBezTo>
                  <a:lnTo>
                    <a:pt x="122932" y="328184"/>
                  </a:lnTo>
                  <a:lnTo>
                    <a:pt x="293884" y="328184"/>
                  </a:lnTo>
                  <a:lnTo>
                    <a:pt x="293884" y="287847"/>
                  </a:lnTo>
                  <a:lnTo>
                    <a:pt x="180831" y="287847"/>
                  </a:lnTo>
                  <a:cubicBezTo>
                    <a:pt x="185404" y="271017"/>
                    <a:pt x="199673" y="252998"/>
                    <a:pt x="223637" y="233790"/>
                  </a:cubicBezTo>
                  <a:lnTo>
                    <a:pt x="240925" y="220070"/>
                  </a:lnTo>
                  <a:cubicBezTo>
                    <a:pt x="276963" y="191349"/>
                    <a:pt x="294982" y="163634"/>
                    <a:pt x="294982" y="136926"/>
                  </a:cubicBezTo>
                  <a:cubicBezTo>
                    <a:pt x="294982" y="115340"/>
                    <a:pt x="286796" y="98098"/>
                    <a:pt x="270423" y="85201"/>
                  </a:cubicBezTo>
                  <a:cubicBezTo>
                    <a:pt x="254050" y="72304"/>
                    <a:pt x="232235" y="65856"/>
                    <a:pt x="204978" y="6585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42F17EB-29F5-5446-8BF9-AC6220E99E6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8575432" y="833269"/>
            <a:ext cx="3400979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r>
              <a:rPr lang="en-US" sz="1100"/>
              <a:t>L = Routes considered local by Controller</a:t>
            </a:r>
          </a:p>
          <a:p>
            <a:r>
              <a:rPr lang="en-US" sz="1100"/>
              <a:t>B= BGP learned routes</a:t>
            </a:r>
            <a:endParaRPr lang="en-US" sz="1100">
              <a:ea typeface="Open Sans"/>
              <a:cs typeface="Open San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052933A-CE4B-C74B-8656-DCA57377C713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3254504" y="3728458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725CFDD-ED73-4A47-A482-1AC2F5D57644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4127813" y="3728458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B364275-A2EE-2941-81D1-3026BC5FFFC9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6408367" y="2732083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22FDCC6-D0D1-8C43-879B-28878E8FFF3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9344386" y="2730015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A8A3149-CF8C-E54B-9C3D-55791112268B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1219208" y="4107443"/>
            <a:ext cx="329013" cy="584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dk1"/>
                </a:solidFill>
              </a:rPr>
              <a:t>L</a:t>
            </a:r>
          </a:p>
          <a:p>
            <a:r>
              <a:rPr lang="en-US" sz="1600" b="1">
                <a:solidFill>
                  <a:schemeClr val="dk1"/>
                </a:solidFill>
              </a:rPr>
              <a:t> </a:t>
            </a:r>
            <a:endParaRPr lang="en-US" sz="1600" b="1">
              <a:solidFill>
                <a:srgbClr val="7030A0"/>
              </a:solidFill>
            </a:endParaRP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951BBF1-09C5-1143-80E7-9249C52525F0}"/>
              </a:ext>
            </a:extLst>
          </p:cNvPr>
          <p:cNvCxnSpPr>
            <a:stCxn id="181" idx="2"/>
          </p:cNvCxnSpPr>
          <p:nvPr>
            <p:custDataLst>
              <p:tags r:id="rId94"/>
            </p:custDataLst>
          </p:nvPr>
        </p:nvCxnSpPr>
        <p:spPr>
          <a:xfrm>
            <a:off x="11064341" y="3097649"/>
            <a:ext cx="944100" cy="2073194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Google Shape;478;p34">
            <a:extLst>
              <a:ext uri="{FF2B5EF4-FFF2-40B4-BE49-F238E27FC236}">
                <a16:creationId xmlns:a16="http://schemas.microsoft.com/office/drawing/2014/main" id="{604DF233-5B22-5F40-80A7-98082FEAC636}"/>
              </a:ext>
            </a:extLst>
          </p:cNvPr>
          <p:cNvPicPr preferRelativeResize="0"/>
          <p:nvPr>
            <p:custDataLst>
              <p:tags r:id="rId95"/>
            </p:custDataLst>
          </p:nvPr>
        </p:nvPicPr>
        <p:blipFill>
          <a:blip r:embed="rId110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5903" y="5176246"/>
            <a:ext cx="425076" cy="39471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Freeform 13">
            <a:extLst>
              <a:ext uri="{FF2B5EF4-FFF2-40B4-BE49-F238E27FC236}">
                <a16:creationId xmlns:a16="http://schemas.microsoft.com/office/drawing/2014/main" id="{2955EF82-E485-394C-BA86-DF3D4F99E29D}"/>
              </a:ext>
            </a:extLst>
          </p:cNvPr>
          <p:cNvSpPr>
            <a:spLocks noChangeAspect="1" noEditPoints="1"/>
          </p:cNvSpPr>
          <p:nvPr>
            <p:custDataLst>
              <p:tags r:id="rId96"/>
            </p:custDataLst>
          </p:nvPr>
        </p:nvSpPr>
        <p:spPr bwMode="auto">
          <a:xfrm>
            <a:off x="11908790" y="5176282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21B47870-2B0C-064A-8CAD-67C49E409476}"/>
              </a:ext>
            </a:extLst>
          </p:cNvPr>
          <p:cNvGrpSpPr/>
          <p:nvPr>
            <p:custDataLst>
              <p:tags r:id="rId97"/>
            </p:custDataLst>
          </p:nvPr>
        </p:nvGrpSpPr>
        <p:grpSpPr>
          <a:xfrm>
            <a:off x="11658573" y="4237296"/>
            <a:ext cx="357922" cy="215445"/>
            <a:chOff x="1039329" y="2634476"/>
            <a:chExt cx="357922" cy="215444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F0295EF-7090-1948-84B7-9B1C50D7F23D}"/>
                </a:ext>
              </a:extLst>
            </p:cNvPr>
            <p:cNvSpPr/>
            <p:nvPr/>
          </p:nvSpPr>
          <p:spPr>
            <a:xfrm>
              <a:off x="1079181" y="2653648"/>
              <a:ext cx="181260" cy="17710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lt1"/>
                </a:buClr>
                <a:defRPr>
                  <a:solidFill>
                    <a:schemeClr val="lt1"/>
                  </a:solidFill>
                </a:defRPr>
              </a:pPr>
              <a:r>
                <a:rPr lang="en-US" sz="800">
                  <a:solidFill>
                    <a:schemeClr val="lt1"/>
                  </a:solidFill>
                </a:rPr>
                <a:t> </a:t>
              </a:r>
              <a:endParaRPr lang="en-US" sz="80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92C59B23-87EF-9C46-AD9F-CFFEC5B627E7}"/>
                </a:ext>
              </a:extLst>
            </p:cNvPr>
            <p:cNvSpPr txBox="1"/>
            <p:nvPr/>
          </p:nvSpPr>
          <p:spPr>
            <a:xfrm>
              <a:off x="1039329" y="2634476"/>
              <a:ext cx="3579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solidFill>
                    <a:schemeClr val="bg1"/>
                  </a:solidFill>
                </a:rPr>
                <a:t>11</a:t>
              </a: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33F2448D-AF2E-624B-A407-500FA850997F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1772952" y="4179458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7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49D27808-E46E-4F50-8F12-07E9EA6B54AB}" type="slidenum">
              <a:rPr lang="en-US" smtClean="0"/>
              <a:t>12</a:t>
            </a:fld>
            <a:endParaRPr lang="en-US"/>
          </a:p>
        </p:txBody>
      </p:sp>
      <p:sp>
        <p:nvSpPr>
          <p:cNvPr id="2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solidFill>
                  <a:srgbClr val="D54102"/>
                </a:solidFill>
              </a:defRPr>
            </a:pPr>
            <a:r>
              <a:rPr lang="en-US">
                <a:solidFill>
                  <a:srgbClr val="D54102"/>
                </a:solidFill>
              </a:rPr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320062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219" grpId="0"/>
      <p:bldP spid="224" grpId="0"/>
      <p:bldP spid="225" grpId="0"/>
      <p:bldP spid="226" grpId="0"/>
      <p:bldP spid="2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A31300C-B55D-2D40-8866-57F62B48BE7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632937" y="2833586"/>
            <a:ext cx="181609" cy="139759"/>
            <a:chOff x="10940897" y="2868581"/>
            <a:chExt cx="406115" cy="406114"/>
          </a:xfrm>
        </p:grpSpPr>
        <p:sp>
          <p:nvSpPr>
            <p:cNvPr id="193" name="Freeform: Shape 261">
              <a:extLst>
                <a:ext uri="{FF2B5EF4-FFF2-40B4-BE49-F238E27FC236}">
                  <a16:creationId xmlns:a16="http://schemas.microsoft.com/office/drawing/2014/main" id="{8CA97483-E1C6-FE46-9F6E-DDAA7BDA15EF}"/>
                </a:ext>
              </a:extLst>
            </p:cNvPr>
            <p:cNvSpPr/>
            <p:nvPr/>
          </p:nvSpPr>
          <p:spPr>
            <a:xfrm>
              <a:off x="10940897" y="2868581"/>
              <a:ext cx="406115" cy="406114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8" y="0"/>
                  </a:moveTo>
                  <a:cubicBezTo>
                    <a:pt x="259219" y="0"/>
                    <a:pt x="307102" y="19802"/>
                    <a:pt x="346707" y="59407"/>
                  </a:cubicBezTo>
                  <a:cubicBezTo>
                    <a:pt x="386311" y="99013"/>
                    <a:pt x="406115" y="146896"/>
                    <a:pt x="406115" y="203057"/>
                  </a:cubicBezTo>
                  <a:cubicBezTo>
                    <a:pt x="406115" y="259218"/>
                    <a:pt x="386311" y="307101"/>
                    <a:pt x="346707" y="346706"/>
                  </a:cubicBezTo>
                  <a:cubicBezTo>
                    <a:pt x="307102" y="386312"/>
                    <a:pt x="259219" y="406114"/>
                    <a:pt x="203058" y="406114"/>
                  </a:cubicBezTo>
                  <a:cubicBezTo>
                    <a:pt x="146896" y="406114"/>
                    <a:pt x="99013" y="386312"/>
                    <a:pt x="59408" y="346706"/>
                  </a:cubicBezTo>
                  <a:cubicBezTo>
                    <a:pt x="19804" y="307101"/>
                    <a:pt x="0" y="259218"/>
                    <a:pt x="0" y="203057"/>
                  </a:cubicBezTo>
                  <a:cubicBezTo>
                    <a:pt x="0" y="146896"/>
                    <a:pt x="19804" y="99013"/>
                    <a:pt x="59408" y="59407"/>
                  </a:cubicBezTo>
                  <a:cubicBezTo>
                    <a:pt x="99013" y="19802"/>
                    <a:pt x="146896" y="0"/>
                    <a:pt x="203058" y="0"/>
                  </a:cubicBezTo>
                  <a:close/>
                  <a:moveTo>
                    <a:pt x="207855" y="69423"/>
                  </a:moveTo>
                  <a:cubicBezTo>
                    <a:pt x="182653" y="69423"/>
                    <a:pt x="162290" y="75551"/>
                    <a:pt x="146767" y="87808"/>
                  </a:cubicBezTo>
                  <a:cubicBezTo>
                    <a:pt x="131242" y="100065"/>
                    <a:pt x="123481" y="116071"/>
                    <a:pt x="123481" y="135829"/>
                  </a:cubicBezTo>
                  <a:cubicBezTo>
                    <a:pt x="123481" y="158695"/>
                    <a:pt x="135805" y="178269"/>
                    <a:pt x="160452" y="194550"/>
                  </a:cubicBezTo>
                  <a:cubicBezTo>
                    <a:pt x="126475" y="214125"/>
                    <a:pt x="109486" y="238912"/>
                    <a:pt x="109486" y="268913"/>
                  </a:cubicBezTo>
                  <a:cubicBezTo>
                    <a:pt x="109486" y="289768"/>
                    <a:pt x="117935" y="306506"/>
                    <a:pt x="134833" y="319129"/>
                  </a:cubicBezTo>
                  <a:cubicBezTo>
                    <a:pt x="151729" y="331751"/>
                    <a:pt x="174062" y="338062"/>
                    <a:pt x="201827" y="338062"/>
                  </a:cubicBezTo>
                  <a:cubicBezTo>
                    <a:pt x="230322" y="338062"/>
                    <a:pt x="253429" y="331111"/>
                    <a:pt x="271148" y="317208"/>
                  </a:cubicBezTo>
                  <a:cubicBezTo>
                    <a:pt x="288867" y="303305"/>
                    <a:pt x="297726" y="285194"/>
                    <a:pt x="297726" y="262876"/>
                  </a:cubicBezTo>
                  <a:cubicBezTo>
                    <a:pt x="297726" y="234156"/>
                    <a:pt x="279460" y="210191"/>
                    <a:pt x="242927" y="190983"/>
                  </a:cubicBezTo>
                  <a:cubicBezTo>
                    <a:pt x="271594" y="170860"/>
                    <a:pt x="285927" y="149548"/>
                    <a:pt x="285927" y="127048"/>
                  </a:cubicBezTo>
                  <a:cubicBezTo>
                    <a:pt x="285927" y="109486"/>
                    <a:pt x="278851" y="95491"/>
                    <a:pt x="264697" y="85064"/>
                  </a:cubicBezTo>
                  <a:cubicBezTo>
                    <a:pt x="250544" y="74637"/>
                    <a:pt x="231596" y="69423"/>
                    <a:pt x="207855" y="694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  <p:sp>
          <p:nvSpPr>
            <p:cNvPr id="194" name="Freeform: Shape 262">
              <a:extLst>
                <a:ext uri="{FF2B5EF4-FFF2-40B4-BE49-F238E27FC236}">
                  <a16:creationId xmlns:a16="http://schemas.microsoft.com/office/drawing/2014/main" id="{9A79CC0F-0EFE-B241-B5D1-30302824CEEB}"/>
                </a:ext>
              </a:extLst>
            </p:cNvPr>
            <p:cNvSpPr/>
            <p:nvPr/>
          </p:nvSpPr>
          <p:spPr>
            <a:xfrm>
              <a:off x="11108556" y="2969835"/>
              <a:ext cx="74088" cy="75186"/>
            </a:xfrm>
            <a:custGeom>
              <a:avLst/>
              <a:gdLst/>
              <a:ahLst/>
              <a:cxnLst/>
              <a:rect l="l" t="t" r="r" b="b"/>
              <a:pathLst>
                <a:path w="74088" h="75186">
                  <a:moveTo>
                    <a:pt x="35814" y="0"/>
                  </a:moveTo>
                  <a:cubicBezTo>
                    <a:pt x="61330" y="0"/>
                    <a:pt x="74088" y="10976"/>
                    <a:pt x="74088" y="32928"/>
                  </a:cubicBezTo>
                  <a:cubicBezTo>
                    <a:pt x="74088" y="47745"/>
                    <a:pt x="65621" y="61832"/>
                    <a:pt x="48689" y="75186"/>
                  </a:cubicBezTo>
                  <a:cubicBezTo>
                    <a:pt x="16229" y="57808"/>
                    <a:pt x="0" y="42166"/>
                    <a:pt x="0" y="28263"/>
                  </a:cubicBezTo>
                  <a:cubicBezTo>
                    <a:pt x="0" y="9421"/>
                    <a:pt x="11937" y="0"/>
                    <a:pt x="3581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  <p:sp>
          <p:nvSpPr>
            <p:cNvPr id="195" name="Freeform: Shape 263">
              <a:extLst>
                <a:ext uri="{FF2B5EF4-FFF2-40B4-BE49-F238E27FC236}">
                  <a16:creationId xmlns:a16="http://schemas.microsoft.com/office/drawing/2014/main" id="{ADDE6370-116A-DA44-94E7-D4747D3FC6AE}"/>
                </a:ext>
              </a:extLst>
            </p:cNvPr>
            <p:cNvSpPr/>
            <p:nvPr/>
          </p:nvSpPr>
          <p:spPr>
            <a:xfrm>
              <a:off x="11098678" y="3080145"/>
              <a:ext cx="93297" cy="94943"/>
            </a:xfrm>
            <a:custGeom>
              <a:avLst/>
              <a:gdLst/>
              <a:ahLst/>
              <a:cxnLst/>
              <a:rect l="l" t="t" r="r" b="b"/>
              <a:pathLst>
                <a:path w="93297" h="94943">
                  <a:moveTo>
                    <a:pt x="27878" y="0"/>
                  </a:moveTo>
                  <a:lnTo>
                    <a:pt x="51691" y="13446"/>
                  </a:lnTo>
                  <a:cubicBezTo>
                    <a:pt x="79428" y="29361"/>
                    <a:pt x="93297" y="44636"/>
                    <a:pt x="93297" y="59271"/>
                  </a:cubicBezTo>
                  <a:cubicBezTo>
                    <a:pt x="93297" y="69515"/>
                    <a:pt x="89102" y="78022"/>
                    <a:pt x="80710" y="84790"/>
                  </a:cubicBezTo>
                  <a:cubicBezTo>
                    <a:pt x="72320" y="91559"/>
                    <a:pt x="61831" y="94943"/>
                    <a:pt x="49247" y="94943"/>
                  </a:cubicBezTo>
                  <a:cubicBezTo>
                    <a:pt x="35021" y="94943"/>
                    <a:pt x="23257" y="90599"/>
                    <a:pt x="13954" y="81909"/>
                  </a:cubicBezTo>
                  <a:cubicBezTo>
                    <a:pt x="4651" y="73220"/>
                    <a:pt x="0" y="62198"/>
                    <a:pt x="0" y="48844"/>
                  </a:cubicBezTo>
                  <a:cubicBezTo>
                    <a:pt x="0" y="31831"/>
                    <a:pt x="9293" y="15550"/>
                    <a:pt x="278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72E910D2-BAD2-6B4B-8223-ECFC1F15CFB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Path Selection Algorithm for Deterministic Next-Hop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41545-F5BB-BB42-9E1A-C16DC13D53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961068" y="1993138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4DE33-8768-964C-938A-8937C8B8F65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33301" y="1993138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63928-AA0A-3E4D-B9CC-AEF8E99B3EE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297185" y="1993138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6B298-7027-7443-B97B-CC40F81CA8E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983089" y="2684776"/>
            <a:ext cx="907657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2FC409-0FFA-D349-AAFC-29A3A2F1370D}"/>
              </a:ext>
            </a:extLst>
          </p:cNvPr>
          <p:cNvCxnSpPr>
            <a:stCxn id="20" idx="2"/>
            <a:endCxn id="19" idx="0"/>
          </p:cNvCxnSpPr>
          <p:nvPr>
            <p:custDataLst>
              <p:tags r:id="rId7"/>
            </p:custDataLst>
          </p:nvPr>
        </p:nvCxnSpPr>
        <p:spPr>
          <a:xfrm>
            <a:off x="5071701" y="2309541"/>
            <a:ext cx="371129" cy="610121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B46A83-0D6C-A240-B365-96F66699F515}"/>
              </a:ext>
            </a:extLst>
          </p:cNvPr>
          <p:cNvCxnSpPr>
            <a:stCxn id="44" idx="2"/>
            <a:endCxn id="43" idx="0"/>
          </p:cNvCxnSpPr>
          <p:nvPr>
            <p:custDataLst>
              <p:tags r:id="rId8"/>
            </p:custDataLst>
          </p:nvPr>
        </p:nvCxnSpPr>
        <p:spPr>
          <a:xfrm flipH="1">
            <a:off x="3843494" y="2300128"/>
            <a:ext cx="1038" cy="602937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45793-5557-5A4C-939A-0B2542BB37F7}"/>
              </a:ext>
            </a:extLst>
          </p:cNvPr>
          <p:cNvCxnSpPr>
            <a:stCxn id="22" idx="2"/>
            <a:endCxn id="19" idx="0"/>
          </p:cNvCxnSpPr>
          <p:nvPr>
            <p:custDataLst>
              <p:tags r:id="rId9"/>
            </p:custDataLst>
          </p:nvPr>
        </p:nvCxnSpPr>
        <p:spPr>
          <a:xfrm flipH="1">
            <a:off x="5442830" y="2301997"/>
            <a:ext cx="299545" cy="61766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2C014FDA-3A2A-DA40-ABB5-EE7D2721779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348395" y="2919660"/>
            <a:ext cx="188869" cy="18886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7D71E90-4D40-4F40-BC9B-A488A909A1D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003120" y="2172379"/>
            <a:ext cx="137160" cy="13716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6449E49-74E1-B041-A8A6-4FD302E17AB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333223" y="2168607"/>
            <a:ext cx="137160" cy="13716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FD3E1B4-E1EE-B148-84A4-57F0A60CFBF7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673795" y="2164835"/>
            <a:ext cx="137160" cy="1371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EE2D350-586D-1245-AFB7-F1157B0B415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925531" y="2657559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  <a:p>
            <a:r>
              <a:rPr lang="en-US" sz="800"/>
              <a:t>VPC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AC1A0-38D2-F045-AE1E-D31DC3514B67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451122" y="273675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FireNet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9936D6-1781-3F42-96A4-688A2B36641E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5018509" y="3067608"/>
            <a:ext cx="822097" cy="236715"/>
            <a:chOff x="3928428" y="3346750"/>
            <a:chExt cx="822097" cy="23671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D07923-4EBD-744B-AFB7-26380261AB89}"/>
                </a:ext>
              </a:extLst>
            </p:cNvPr>
            <p:cNvCxnSpPr/>
            <p:nvPr/>
          </p:nvCxnSpPr>
          <p:spPr>
            <a:xfrm flipV="1">
              <a:off x="4148274" y="3367025"/>
              <a:ext cx="143742" cy="834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316FEC-5CAE-C74F-893E-4EE6595363FE}"/>
                </a:ext>
              </a:extLst>
            </p:cNvPr>
            <p:cNvCxnSpPr>
              <a:stCxn id="30" idx="34"/>
            </p:cNvCxnSpPr>
            <p:nvPr/>
          </p:nvCxnSpPr>
          <p:spPr>
            <a:xfrm flipH="1" flipV="1">
              <a:off x="4399604" y="3346750"/>
              <a:ext cx="166048" cy="1106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979B6A9-30DD-284E-A44B-AF41977B141F}"/>
                </a:ext>
              </a:extLst>
            </p:cNvPr>
            <p:cNvGrpSpPr/>
            <p:nvPr/>
          </p:nvGrpSpPr>
          <p:grpSpPr>
            <a:xfrm>
              <a:off x="3928428" y="3408773"/>
              <a:ext cx="223041" cy="174691"/>
              <a:chOff x="5286703" y="2207172"/>
              <a:chExt cx="1596900" cy="1250731"/>
            </a:xfrm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C50655BB-AA7B-8E46-B623-44583F7BC2FE}"/>
                  </a:ext>
                </a:extLst>
              </p:cNvPr>
              <p:cNvSpPr/>
              <p:nvPr/>
            </p:nvSpPr>
            <p:spPr>
              <a:xfrm>
                <a:off x="5286703" y="2207172"/>
                <a:ext cx="924911" cy="1250731"/>
              </a:xfrm>
              <a:custGeom>
                <a:avLst/>
                <a:gdLst>
                  <a:gd name="connsiteX0" fmla="*/ 73573 w 924911"/>
                  <a:gd name="connsiteY0" fmla="*/ 546538 h 1250731"/>
                  <a:gd name="connsiteX1" fmla="*/ 21021 w 924911"/>
                  <a:gd name="connsiteY1" fmla="*/ 662152 h 1250731"/>
                  <a:gd name="connsiteX2" fmla="*/ 0 w 924911"/>
                  <a:gd name="connsiteY2" fmla="*/ 777766 h 1250731"/>
                  <a:gd name="connsiteX3" fmla="*/ 0 w 924911"/>
                  <a:gd name="connsiteY3" fmla="*/ 872359 h 1250731"/>
                  <a:gd name="connsiteX4" fmla="*/ 0 w 924911"/>
                  <a:gd name="connsiteY4" fmla="*/ 872359 h 1250731"/>
                  <a:gd name="connsiteX5" fmla="*/ 73573 w 924911"/>
                  <a:gd name="connsiteY5" fmla="*/ 1082566 h 1250731"/>
                  <a:gd name="connsiteX6" fmla="*/ 199697 w 924911"/>
                  <a:gd name="connsiteY6" fmla="*/ 1187669 h 1250731"/>
                  <a:gd name="connsiteX7" fmla="*/ 304800 w 924911"/>
                  <a:gd name="connsiteY7" fmla="*/ 1219200 h 1250731"/>
                  <a:gd name="connsiteX8" fmla="*/ 399394 w 924911"/>
                  <a:gd name="connsiteY8" fmla="*/ 1250731 h 1250731"/>
                  <a:gd name="connsiteX9" fmla="*/ 599090 w 924911"/>
                  <a:gd name="connsiteY9" fmla="*/ 1240221 h 1250731"/>
                  <a:gd name="connsiteX10" fmla="*/ 735725 w 924911"/>
                  <a:gd name="connsiteY10" fmla="*/ 1166649 h 1250731"/>
                  <a:gd name="connsiteX11" fmla="*/ 830318 w 924911"/>
                  <a:gd name="connsiteY11" fmla="*/ 1082566 h 1250731"/>
                  <a:gd name="connsiteX12" fmla="*/ 893380 w 924911"/>
                  <a:gd name="connsiteY12" fmla="*/ 977462 h 1250731"/>
                  <a:gd name="connsiteX13" fmla="*/ 924911 w 924911"/>
                  <a:gd name="connsiteY13" fmla="*/ 830318 h 1250731"/>
                  <a:gd name="connsiteX14" fmla="*/ 924911 w 924911"/>
                  <a:gd name="connsiteY14" fmla="*/ 693683 h 1250731"/>
                  <a:gd name="connsiteX15" fmla="*/ 882869 w 924911"/>
                  <a:gd name="connsiteY15" fmla="*/ 578069 h 1250731"/>
                  <a:gd name="connsiteX16" fmla="*/ 830318 w 924911"/>
                  <a:gd name="connsiteY16" fmla="*/ 504497 h 1250731"/>
                  <a:gd name="connsiteX17" fmla="*/ 777766 w 924911"/>
                  <a:gd name="connsiteY17" fmla="*/ 451945 h 1250731"/>
                  <a:gd name="connsiteX18" fmla="*/ 777766 w 924911"/>
                  <a:gd name="connsiteY18" fmla="*/ 451945 h 1250731"/>
                  <a:gd name="connsiteX19" fmla="*/ 719244 w 924911"/>
                  <a:gd name="connsiteY19" fmla="*/ 397081 h 1250731"/>
                  <a:gd name="connsiteX20" fmla="*/ 729798 w 924911"/>
                  <a:gd name="connsiteY20" fmla="*/ 500335 h 1250731"/>
                  <a:gd name="connsiteX21" fmla="*/ 683173 w 924911"/>
                  <a:gd name="connsiteY21" fmla="*/ 662152 h 1250731"/>
                  <a:gd name="connsiteX22" fmla="*/ 630621 w 924911"/>
                  <a:gd name="connsiteY22" fmla="*/ 725214 h 1250731"/>
                  <a:gd name="connsiteX23" fmla="*/ 588580 w 924911"/>
                  <a:gd name="connsiteY23" fmla="*/ 777766 h 1250731"/>
                  <a:gd name="connsiteX24" fmla="*/ 536028 w 924911"/>
                  <a:gd name="connsiteY24" fmla="*/ 672662 h 1250731"/>
                  <a:gd name="connsiteX25" fmla="*/ 493987 w 924911"/>
                  <a:gd name="connsiteY25" fmla="*/ 546538 h 1250731"/>
                  <a:gd name="connsiteX26" fmla="*/ 483476 w 924911"/>
                  <a:gd name="connsiteY26" fmla="*/ 441435 h 1250731"/>
                  <a:gd name="connsiteX27" fmla="*/ 483476 w 924911"/>
                  <a:gd name="connsiteY27" fmla="*/ 336331 h 1250731"/>
                  <a:gd name="connsiteX28" fmla="*/ 483476 w 924911"/>
                  <a:gd name="connsiteY28" fmla="*/ 336331 h 1250731"/>
                  <a:gd name="connsiteX29" fmla="*/ 525518 w 924911"/>
                  <a:gd name="connsiteY29" fmla="*/ 157656 h 1250731"/>
                  <a:gd name="connsiteX30" fmla="*/ 525518 w 924911"/>
                  <a:gd name="connsiteY30" fmla="*/ 157656 h 1250731"/>
                  <a:gd name="connsiteX31" fmla="*/ 609600 w 924911"/>
                  <a:gd name="connsiteY31" fmla="*/ 0 h 1250731"/>
                  <a:gd name="connsiteX32" fmla="*/ 462456 w 924911"/>
                  <a:gd name="connsiteY32" fmla="*/ 126125 h 1250731"/>
                  <a:gd name="connsiteX33" fmla="*/ 357352 w 924911"/>
                  <a:gd name="connsiteY33" fmla="*/ 241738 h 1250731"/>
                  <a:gd name="connsiteX34" fmla="*/ 273269 w 924911"/>
                  <a:gd name="connsiteY34" fmla="*/ 357352 h 1250731"/>
                  <a:gd name="connsiteX35" fmla="*/ 220718 w 924911"/>
                  <a:gd name="connsiteY35" fmla="*/ 451945 h 1250731"/>
                  <a:gd name="connsiteX36" fmla="*/ 206088 w 924911"/>
                  <a:gd name="connsiteY36" fmla="*/ 521439 h 1250731"/>
                  <a:gd name="connsiteX37" fmla="*/ 210207 w 924911"/>
                  <a:gd name="connsiteY37" fmla="*/ 587193 h 1250731"/>
                  <a:gd name="connsiteX38" fmla="*/ 210207 w 924911"/>
                  <a:gd name="connsiteY38" fmla="*/ 714704 h 1250731"/>
                  <a:gd name="connsiteX39" fmla="*/ 210207 w 924911"/>
                  <a:gd name="connsiteY39" fmla="*/ 756745 h 1250731"/>
                  <a:gd name="connsiteX40" fmla="*/ 168166 w 924911"/>
                  <a:gd name="connsiteY40" fmla="*/ 735725 h 1250731"/>
                  <a:gd name="connsiteX41" fmla="*/ 136635 w 924911"/>
                  <a:gd name="connsiteY41" fmla="*/ 672662 h 1250731"/>
                  <a:gd name="connsiteX42" fmla="*/ 94594 w 924911"/>
                  <a:gd name="connsiteY42" fmla="*/ 620111 h 1250731"/>
                  <a:gd name="connsiteX43" fmla="*/ 73573 w 924911"/>
                  <a:gd name="connsiteY43" fmla="*/ 546538 h 125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24911" h="1250731">
                    <a:moveTo>
                      <a:pt x="73573" y="546538"/>
                    </a:moveTo>
                    <a:lnTo>
                      <a:pt x="21021" y="662152"/>
                    </a:lnTo>
                    <a:lnTo>
                      <a:pt x="0" y="777766"/>
                    </a:lnTo>
                    <a:lnTo>
                      <a:pt x="0" y="872359"/>
                    </a:lnTo>
                    <a:lnTo>
                      <a:pt x="0" y="872359"/>
                    </a:lnTo>
                    <a:lnTo>
                      <a:pt x="73573" y="1082566"/>
                    </a:lnTo>
                    <a:lnTo>
                      <a:pt x="199697" y="1187669"/>
                    </a:lnTo>
                    <a:lnTo>
                      <a:pt x="304800" y="1219200"/>
                    </a:lnTo>
                    <a:lnTo>
                      <a:pt x="399394" y="1250731"/>
                    </a:lnTo>
                    <a:lnTo>
                      <a:pt x="599090" y="1240221"/>
                    </a:lnTo>
                    <a:lnTo>
                      <a:pt x="735725" y="1166649"/>
                    </a:lnTo>
                    <a:lnTo>
                      <a:pt x="830318" y="1082566"/>
                    </a:lnTo>
                    <a:lnTo>
                      <a:pt x="893380" y="977462"/>
                    </a:lnTo>
                    <a:lnTo>
                      <a:pt x="924911" y="830318"/>
                    </a:lnTo>
                    <a:lnTo>
                      <a:pt x="924911" y="693683"/>
                    </a:lnTo>
                    <a:lnTo>
                      <a:pt x="882869" y="578069"/>
                    </a:lnTo>
                    <a:lnTo>
                      <a:pt x="830318" y="504497"/>
                    </a:lnTo>
                    <a:lnTo>
                      <a:pt x="777766" y="451945"/>
                    </a:lnTo>
                    <a:lnTo>
                      <a:pt x="777766" y="451945"/>
                    </a:lnTo>
                    <a:cubicBezTo>
                      <a:pt x="758259" y="433657"/>
                      <a:pt x="727239" y="389016"/>
                      <a:pt x="719244" y="397081"/>
                    </a:cubicBezTo>
                    <a:cubicBezTo>
                      <a:pt x="711249" y="405146"/>
                      <a:pt x="726280" y="465917"/>
                      <a:pt x="729798" y="500335"/>
                    </a:cubicBezTo>
                    <a:lnTo>
                      <a:pt x="683173" y="662152"/>
                    </a:lnTo>
                    <a:lnTo>
                      <a:pt x="630621" y="725214"/>
                    </a:lnTo>
                    <a:lnTo>
                      <a:pt x="588580" y="777766"/>
                    </a:lnTo>
                    <a:lnTo>
                      <a:pt x="536028" y="672662"/>
                    </a:lnTo>
                    <a:lnTo>
                      <a:pt x="493987" y="546538"/>
                    </a:lnTo>
                    <a:lnTo>
                      <a:pt x="483476" y="441435"/>
                    </a:lnTo>
                    <a:lnTo>
                      <a:pt x="483476" y="336331"/>
                    </a:lnTo>
                    <a:lnTo>
                      <a:pt x="483476" y="336331"/>
                    </a:lnTo>
                    <a:lnTo>
                      <a:pt x="525518" y="157656"/>
                    </a:lnTo>
                    <a:lnTo>
                      <a:pt x="525518" y="157656"/>
                    </a:lnTo>
                    <a:lnTo>
                      <a:pt x="609600" y="0"/>
                    </a:lnTo>
                    <a:lnTo>
                      <a:pt x="462456" y="126125"/>
                    </a:lnTo>
                    <a:lnTo>
                      <a:pt x="357352" y="241738"/>
                    </a:lnTo>
                    <a:lnTo>
                      <a:pt x="273269" y="357352"/>
                    </a:lnTo>
                    <a:cubicBezTo>
                      <a:pt x="255752" y="388883"/>
                      <a:pt x="231915" y="424597"/>
                      <a:pt x="220718" y="451945"/>
                    </a:cubicBezTo>
                    <a:cubicBezTo>
                      <a:pt x="209521" y="479293"/>
                      <a:pt x="215842" y="488521"/>
                      <a:pt x="206088" y="521439"/>
                    </a:cubicBezTo>
                    <a:lnTo>
                      <a:pt x="210207" y="587193"/>
                    </a:lnTo>
                    <a:lnTo>
                      <a:pt x="210207" y="714704"/>
                    </a:lnTo>
                    <a:lnTo>
                      <a:pt x="210207" y="756745"/>
                    </a:lnTo>
                    <a:lnTo>
                      <a:pt x="168166" y="735725"/>
                    </a:lnTo>
                    <a:lnTo>
                      <a:pt x="136635" y="672662"/>
                    </a:lnTo>
                    <a:lnTo>
                      <a:pt x="94594" y="620111"/>
                    </a:lnTo>
                    <a:lnTo>
                      <a:pt x="73573" y="54653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17903D5-91AC-DF4B-870A-6E9BC9CDBAFB}"/>
                  </a:ext>
                </a:extLst>
              </p:cNvPr>
              <p:cNvSpPr/>
              <p:nvPr/>
            </p:nvSpPr>
            <p:spPr>
              <a:xfrm>
                <a:off x="6525158" y="2472538"/>
                <a:ext cx="358445" cy="2341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937D27-95FC-7440-9567-C792B8027C64}"/>
                  </a:ext>
                </a:extLst>
              </p:cNvPr>
              <p:cNvSpPr/>
              <p:nvPr/>
            </p:nvSpPr>
            <p:spPr>
              <a:xfrm>
                <a:off x="6316675" y="2834640"/>
                <a:ext cx="563271" cy="24871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9989E89-D47A-A64C-B1F7-DFEFCB432E67}"/>
                  </a:ext>
                </a:extLst>
              </p:cNvPr>
              <p:cNvSpPr/>
              <p:nvPr/>
            </p:nvSpPr>
            <p:spPr>
              <a:xfrm>
                <a:off x="6521501" y="3207715"/>
                <a:ext cx="362102" cy="25018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DC1C0195-9E31-C743-9331-42CFDCBFCDCC}"/>
                  </a:ext>
                </a:extLst>
              </p:cNvPr>
              <p:cNvSpPr/>
              <p:nvPr/>
            </p:nvSpPr>
            <p:spPr>
              <a:xfrm>
                <a:off x="6042355" y="2465222"/>
                <a:ext cx="351130" cy="245060"/>
              </a:xfrm>
              <a:custGeom>
                <a:avLst/>
                <a:gdLst>
                  <a:gd name="connsiteX0" fmla="*/ 0 w 351130"/>
                  <a:gd name="connsiteY0" fmla="*/ 0 h 245060"/>
                  <a:gd name="connsiteX1" fmla="*/ 351130 w 351130"/>
                  <a:gd name="connsiteY1" fmla="*/ 0 h 245060"/>
                  <a:gd name="connsiteX2" fmla="*/ 351130 w 351130"/>
                  <a:gd name="connsiteY2" fmla="*/ 245060 h 245060"/>
                  <a:gd name="connsiteX3" fmla="*/ 219456 w 351130"/>
                  <a:gd name="connsiteY3" fmla="*/ 245060 h 245060"/>
                  <a:gd name="connsiteX4" fmla="*/ 193853 w 351130"/>
                  <a:gd name="connsiteY4" fmla="*/ 182880 h 245060"/>
                  <a:gd name="connsiteX5" fmla="*/ 164592 w 351130"/>
                  <a:gd name="connsiteY5" fmla="*/ 146304 h 245060"/>
                  <a:gd name="connsiteX6" fmla="*/ 117043 w 351130"/>
                  <a:gd name="connsiteY6" fmla="*/ 95098 h 245060"/>
                  <a:gd name="connsiteX7" fmla="*/ 73152 w 351130"/>
                  <a:gd name="connsiteY7" fmla="*/ 62180 h 245060"/>
                  <a:gd name="connsiteX8" fmla="*/ 0 w 351130"/>
                  <a:gd name="connsiteY8" fmla="*/ 0 h 24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130" h="245060">
                    <a:moveTo>
                      <a:pt x="0" y="0"/>
                    </a:moveTo>
                    <a:lnTo>
                      <a:pt x="351130" y="0"/>
                    </a:lnTo>
                    <a:lnTo>
                      <a:pt x="351130" y="245060"/>
                    </a:lnTo>
                    <a:lnTo>
                      <a:pt x="219456" y="245060"/>
                    </a:lnTo>
                    <a:lnTo>
                      <a:pt x="193853" y="182880"/>
                    </a:lnTo>
                    <a:lnTo>
                      <a:pt x="164592" y="146304"/>
                    </a:lnTo>
                    <a:lnTo>
                      <a:pt x="117043" y="95098"/>
                    </a:lnTo>
                    <a:lnTo>
                      <a:pt x="73152" y="62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CBEBDAC8-4EE8-714C-9F7F-DCB19FEFC5E3}"/>
                  </a:ext>
                </a:extLst>
              </p:cNvPr>
              <p:cNvSpPr/>
              <p:nvPr/>
            </p:nvSpPr>
            <p:spPr>
              <a:xfrm>
                <a:off x="6126480" y="3204058"/>
                <a:ext cx="277978" cy="245059"/>
              </a:xfrm>
              <a:custGeom>
                <a:avLst/>
                <a:gdLst>
                  <a:gd name="connsiteX0" fmla="*/ 0 w 277978"/>
                  <a:gd name="connsiteY0" fmla="*/ 245059 h 245059"/>
                  <a:gd name="connsiteX1" fmla="*/ 277978 w 277978"/>
                  <a:gd name="connsiteY1" fmla="*/ 245059 h 245059"/>
                  <a:gd name="connsiteX2" fmla="*/ 277978 w 277978"/>
                  <a:gd name="connsiteY2" fmla="*/ 0 h 245059"/>
                  <a:gd name="connsiteX3" fmla="*/ 164592 w 277978"/>
                  <a:gd name="connsiteY3" fmla="*/ 0 h 245059"/>
                  <a:gd name="connsiteX4" fmla="*/ 157277 w 277978"/>
                  <a:gd name="connsiteY4" fmla="*/ 47548 h 245059"/>
                  <a:gd name="connsiteX5" fmla="*/ 138989 w 277978"/>
                  <a:gd name="connsiteY5" fmla="*/ 76809 h 245059"/>
                  <a:gd name="connsiteX6" fmla="*/ 117043 w 277978"/>
                  <a:gd name="connsiteY6" fmla="*/ 120700 h 245059"/>
                  <a:gd name="connsiteX7" fmla="*/ 84125 w 277978"/>
                  <a:gd name="connsiteY7" fmla="*/ 157276 h 245059"/>
                  <a:gd name="connsiteX8" fmla="*/ 51206 w 277978"/>
                  <a:gd name="connsiteY8" fmla="*/ 193852 h 245059"/>
                  <a:gd name="connsiteX9" fmla="*/ 0 w 277978"/>
                  <a:gd name="connsiteY9" fmla="*/ 245059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978" h="245059">
                    <a:moveTo>
                      <a:pt x="0" y="245059"/>
                    </a:moveTo>
                    <a:lnTo>
                      <a:pt x="277978" y="245059"/>
                    </a:lnTo>
                    <a:lnTo>
                      <a:pt x="277978" y="0"/>
                    </a:lnTo>
                    <a:lnTo>
                      <a:pt x="164592" y="0"/>
                    </a:lnTo>
                    <a:lnTo>
                      <a:pt x="157277" y="47548"/>
                    </a:lnTo>
                    <a:lnTo>
                      <a:pt x="138989" y="76809"/>
                    </a:lnTo>
                    <a:lnTo>
                      <a:pt x="117043" y="120700"/>
                    </a:lnTo>
                    <a:lnTo>
                      <a:pt x="84125" y="157276"/>
                    </a:lnTo>
                    <a:lnTo>
                      <a:pt x="51206" y="193852"/>
                    </a:lnTo>
                    <a:lnTo>
                      <a:pt x="0" y="24505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06E5B2-A75F-0345-9251-28A683AC488C}"/>
                </a:ext>
              </a:extLst>
            </p:cNvPr>
            <p:cNvGrpSpPr/>
            <p:nvPr/>
          </p:nvGrpSpPr>
          <p:grpSpPr>
            <a:xfrm>
              <a:off x="4527484" y="3407450"/>
              <a:ext cx="223041" cy="174691"/>
              <a:chOff x="5286703" y="2207172"/>
              <a:chExt cx="1596900" cy="1250731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2A7E9BF-CF1C-404A-A2C0-C63BA8A453A0}"/>
                  </a:ext>
                </a:extLst>
              </p:cNvPr>
              <p:cNvSpPr/>
              <p:nvPr/>
            </p:nvSpPr>
            <p:spPr>
              <a:xfrm>
                <a:off x="5286703" y="2207172"/>
                <a:ext cx="924911" cy="1250731"/>
              </a:xfrm>
              <a:custGeom>
                <a:avLst/>
                <a:gdLst>
                  <a:gd name="connsiteX0" fmla="*/ 73573 w 924911"/>
                  <a:gd name="connsiteY0" fmla="*/ 546538 h 1250731"/>
                  <a:gd name="connsiteX1" fmla="*/ 21021 w 924911"/>
                  <a:gd name="connsiteY1" fmla="*/ 662152 h 1250731"/>
                  <a:gd name="connsiteX2" fmla="*/ 0 w 924911"/>
                  <a:gd name="connsiteY2" fmla="*/ 777766 h 1250731"/>
                  <a:gd name="connsiteX3" fmla="*/ 0 w 924911"/>
                  <a:gd name="connsiteY3" fmla="*/ 872359 h 1250731"/>
                  <a:gd name="connsiteX4" fmla="*/ 0 w 924911"/>
                  <a:gd name="connsiteY4" fmla="*/ 872359 h 1250731"/>
                  <a:gd name="connsiteX5" fmla="*/ 73573 w 924911"/>
                  <a:gd name="connsiteY5" fmla="*/ 1082566 h 1250731"/>
                  <a:gd name="connsiteX6" fmla="*/ 199697 w 924911"/>
                  <a:gd name="connsiteY6" fmla="*/ 1187669 h 1250731"/>
                  <a:gd name="connsiteX7" fmla="*/ 304800 w 924911"/>
                  <a:gd name="connsiteY7" fmla="*/ 1219200 h 1250731"/>
                  <a:gd name="connsiteX8" fmla="*/ 399394 w 924911"/>
                  <a:gd name="connsiteY8" fmla="*/ 1250731 h 1250731"/>
                  <a:gd name="connsiteX9" fmla="*/ 599090 w 924911"/>
                  <a:gd name="connsiteY9" fmla="*/ 1240221 h 1250731"/>
                  <a:gd name="connsiteX10" fmla="*/ 735725 w 924911"/>
                  <a:gd name="connsiteY10" fmla="*/ 1166649 h 1250731"/>
                  <a:gd name="connsiteX11" fmla="*/ 830318 w 924911"/>
                  <a:gd name="connsiteY11" fmla="*/ 1082566 h 1250731"/>
                  <a:gd name="connsiteX12" fmla="*/ 893380 w 924911"/>
                  <a:gd name="connsiteY12" fmla="*/ 977462 h 1250731"/>
                  <a:gd name="connsiteX13" fmla="*/ 924911 w 924911"/>
                  <a:gd name="connsiteY13" fmla="*/ 830318 h 1250731"/>
                  <a:gd name="connsiteX14" fmla="*/ 924911 w 924911"/>
                  <a:gd name="connsiteY14" fmla="*/ 693683 h 1250731"/>
                  <a:gd name="connsiteX15" fmla="*/ 882869 w 924911"/>
                  <a:gd name="connsiteY15" fmla="*/ 578069 h 1250731"/>
                  <a:gd name="connsiteX16" fmla="*/ 830318 w 924911"/>
                  <a:gd name="connsiteY16" fmla="*/ 504497 h 1250731"/>
                  <a:gd name="connsiteX17" fmla="*/ 777766 w 924911"/>
                  <a:gd name="connsiteY17" fmla="*/ 451945 h 1250731"/>
                  <a:gd name="connsiteX18" fmla="*/ 777766 w 924911"/>
                  <a:gd name="connsiteY18" fmla="*/ 451945 h 1250731"/>
                  <a:gd name="connsiteX19" fmla="*/ 719244 w 924911"/>
                  <a:gd name="connsiteY19" fmla="*/ 397081 h 1250731"/>
                  <a:gd name="connsiteX20" fmla="*/ 729798 w 924911"/>
                  <a:gd name="connsiteY20" fmla="*/ 500335 h 1250731"/>
                  <a:gd name="connsiteX21" fmla="*/ 683173 w 924911"/>
                  <a:gd name="connsiteY21" fmla="*/ 662152 h 1250731"/>
                  <a:gd name="connsiteX22" fmla="*/ 630621 w 924911"/>
                  <a:gd name="connsiteY22" fmla="*/ 725214 h 1250731"/>
                  <a:gd name="connsiteX23" fmla="*/ 588580 w 924911"/>
                  <a:gd name="connsiteY23" fmla="*/ 777766 h 1250731"/>
                  <a:gd name="connsiteX24" fmla="*/ 536028 w 924911"/>
                  <a:gd name="connsiteY24" fmla="*/ 672662 h 1250731"/>
                  <a:gd name="connsiteX25" fmla="*/ 493987 w 924911"/>
                  <a:gd name="connsiteY25" fmla="*/ 546538 h 1250731"/>
                  <a:gd name="connsiteX26" fmla="*/ 483476 w 924911"/>
                  <a:gd name="connsiteY26" fmla="*/ 441435 h 1250731"/>
                  <a:gd name="connsiteX27" fmla="*/ 483476 w 924911"/>
                  <a:gd name="connsiteY27" fmla="*/ 336331 h 1250731"/>
                  <a:gd name="connsiteX28" fmla="*/ 483476 w 924911"/>
                  <a:gd name="connsiteY28" fmla="*/ 336331 h 1250731"/>
                  <a:gd name="connsiteX29" fmla="*/ 525518 w 924911"/>
                  <a:gd name="connsiteY29" fmla="*/ 157656 h 1250731"/>
                  <a:gd name="connsiteX30" fmla="*/ 525518 w 924911"/>
                  <a:gd name="connsiteY30" fmla="*/ 157656 h 1250731"/>
                  <a:gd name="connsiteX31" fmla="*/ 609600 w 924911"/>
                  <a:gd name="connsiteY31" fmla="*/ 0 h 1250731"/>
                  <a:gd name="connsiteX32" fmla="*/ 462456 w 924911"/>
                  <a:gd name="connsiteY32" fmla="*/ 126125 h 1250731"/>
                  <a:gd name="connsiteX33" fmla="*/ 357352 w 924911"/>
                  <a:gd name="connsiteY33" fmla="*/ 241738 h 1250731"/>
                  <a:gd name="connsiteX34" fmla="*/ 273269 w 924911"/>
                  <a:gd name="connsiteY34" fmla="*/ 357352 h 1250731"/>
                  <a:gd name="connsiteX35" fmla="*/ 220718 w 924911"/>
                  <a:gd name="connsiteY35" fmla="*/ 451945 h 1250731"/>
                  <a:gd name="connsiteX36" fmla="*/ 206088 w 924911"/>
                  <a:gd name="connsiteY36" fmla="*/ 521439 h 1250731"/>
                  <a:gd name="connsiteX37" fmla="*/ 210207 w 924911"/>
                  <a:gd name="connsiteY37" fmla="*/ 587193 h 1250731"/>
                  <a:gd name="connsiteX38" fmla="*/ 210207 w 924911"/>
                  <a:gd name="connsiteY38" fmla="*/ 714704 h 1250731"/>
                  <a:gd name="connsiteX39" fmla="*/ 210207 w 924911"/>
                  <a:gd name="connsiteY39" fmla="*/ 756745 h 1250731"/>
                  <a:gd name="connsiteX40" fmla="*/ 168166 w 924911"/>
                  <a:gd name="connsiteY40" fmla="*/ 735725 h 1250731"/>
                  <a:gd name="connsiteX41" fmla="*/ 136635 w 924911"/>
                  <a:gd name="connsiteY41" fmla="*/ 672662 h 1250731"/>
                  <a:gd name="connsiteX42" fmla="*/ 94594 w 924911"/>
                  <a:gd name="connsiteY42" fmla="*/ 620111 h 1250731"/>
                  <a:gd name="connsiteX43" fmla="*/ 73573 w 924911"/>
                  <a:gd name="connsiteY43" fmla="*/ 546538 h 125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24911" h="1250731">
                    <a:moveTo>
                      <a:pt x="73573" y="546538"/>
                    </a:moveTo>
                    <a:lnTo>
                      <a:pt x="21021" y="662152"/>
                    </a:lnTo>
                    <a:lnTo>
                      <a:pt x="0" y="777766"/>
                    </a:lnTo>
                    <a:lnTo>
                      <a:pt x="0" y="872359"/>
                    </a:lnTo>
                    <a:lnTo>
                      <a:pt x="0" y="872359"/>
                    </a:lnTo>
                    <a:lnTo>
                      <a:pt x="73573" y="1082566"/>
                    </a:lnTo>
                    <a:lnTo>
                      <a:pt x="199697" y="1187669"/>
                    </a:lnTo>
                    <a:lnTo>
                      <a:pt x="304800" y="1219200"/>
                    </a:lnTo>
                    <a:lnTo>
                      <a:pt x="399394" y="1250731"/>
                    </a:lnTo>
                    <a:lnTo>
                      <a:pt x="599090" y="1240221"/>
                    </a:lnTo>
                    <a:lnTo>
                      <a:pt x="735725" y="1166649"/>
                    </a:lnTo>
                    <a:lnTo>
                      <a:pt x="830318" y="1082566"/>
                    </a:lnTo>
                    <a:lnTo>
                      <a:pt x="893380" y="977462"/>
                    </a:lnTo>
                    <a:lnTo>
                      <a:pt x="924911" y="830318"/>
                    </a:lnTo>
                    <a:lnTo>
                      <a:pt x="924911" y="693683"/>
                    </a:lnTo>
                    <a:lnTo>
                      <a:pt x="882869" y="578069"/>
                    </a:lnTo>
                    <a:lnTo>
                      <a:pt x="830318" y="504497"/>
                    </a:lnTo>
                    <a:lnTo>
                      <a:pt x="777766" y="451945"/>
                    </a:lnTo>
                    <a:lnTo>
                      <a:pt x="777766" y="451945"/>
                    </a:lnTo>
                    <a:cubicBezTo>
                      <a:pt x="758259" y="433657"/>
                      <a:pt x="727239" y="389016"/>
                      <a:pt x="719244" y="397081"/>
                    </a:cubicBezTo>
                    <a:cubicBezTo>
                      <a:pt x="711249" y="405146"/>
                      <a:pt x="726280" y="465917"/>
                      <a:pt x="729798" y="500335"/>
                    </a:cubicBezTo>
                    <a:lnTo>
                      <a:pt x="683173" y="662152"/>
                    </a:lnTo>
                    <a:lnTo>
                      <a:pt x="630621" y="725214"/>
                    </a:lnTo>
                    <a:lnTo>
                      <a:pt x="588580" y="777766"/>
                    </a:lnTo>
                    <a:lnTo>
                      <a:pt x="536028" y="672662"/>
                    </a:lnTo>
                    <a:lnTo>
                      <a:pt x="493987" y="546538"/>
                    </a:lnTo>
                    <a:lnTo>
                      <a:pt x="483476" y="441435"/>
                    </a:lnTo>
                    <a:lnTo>
                      <a:pt x="483476" y="336331"/>
                    </a:lnTo>
                    <a:lnTo>
                      <a:pt x="483476" y="336331"/>
                    </a:lnTo>
                    <a:lnTo>
                      <a:pt x="525518" y="157656"/>
                    </a:lnTo>
                    <a:lnTo>
                      <a:pt x="525518" y="157656"/>
                    </a:lnTo>
                    <a:lnTo>
                      <a:pt x="609600" y="0"/>
                    </a:lnTo>
                    <a:lnTo>
                      <a:pt x="462456" y="126125"/>
                    </a:lnTo>
                    <a:lnTo>
                      <a:pt x="357352" y="241738"/>
                    </a:lnTo>
                    <a:lnTo>
                      <a:pt x="273269" y="357352"/>
                    </a:lnTo>
                    <a:cubicBezTo>
                      <a:pt x="255752" y="388883"/>
                      <a:pt x="231915" y="424597"/>
                      <a:pt x="220718" y="451945"/>
                    </a:cubicBezTo>
                    <a:cubicBezTo>
                      <a:pt x="209521" y="479293"/>
                      <a:pt x="215842" y="488521"/>
                      <a:pt x="206088" y="521439"/>
                    </a:cubicBezTo>
                    <a:lnTo>
                      <a:pt x="210207" y="587193"/>
                    </a:lnTo>
                    <a:lnTo>
                      <a:pt x="210207" y="714704"/>
                    </a:lnTo>
                    <a:lnTo>
                      <a:pt x="210207" y="756745"/>
                    </a:lnTo>
                    <a:lnTo>
                      <a:pt x="168166" y="735725"/>
                    </a:lnTo>
                    <a:lnTo>
                      <a:pt x="136635" y="672662"/>
                    </a:lnTo>
                    <a:lnTo>
                      <a:pt x="94594" y="620111"/>
                    </a:lnTo>
                    <a:lnTo>
                      <a:pt x="73573" y="54653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F57A894-0794-9949-8E40-350DBB4CCA16}"/>
                  </a:ext>
                </a:extLst>
              </p:cNvPr>
              <p:cNvSpPr/>
              <p:nvPr/>
            </p:nvSpPr>
            <p:spPr>
              <a:xfrm>
                <a:off x="6525158" y="2472538"/>
                <a:ext cx="358445" cy="2341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6F1057D-D0ED-9447-ABC5-CA220F25EBAC}"/>
                  </a:ext>
                </a:extLst>
              </p:cNvPr>
              <p:cNvSpPr/>
              <p:nvPr/>
            </p:nvSpPr>
            <p:spPr>
              <a:xfrm>
                <a:off x="6316675" y="2834640"/>
                <a:ext cx="563271" cy="24871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618926-05A4-034D-9A71-EB904815BD24}"/>
                  </a:ext>
                </a:extLst>
              </p:cNvPr>
              <p:cNvSpPr/>
              <p:nvPr/>
            </p:nvSpPr>
            <p:spPr>
              <a:xfrm>
                <a:off x="6521501" y="3207715"/>
                <a:ext cx="362102" cy="25018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3CB3289-EA2F-8047-A20B-21154EF1C4E1}"/>
                  </a:ext>
                </a:extLst>
              </p:cNvPr>
              <p:cNvSpPr/>
              <p:nvPr/>
            </p:nvSpPr>
            <p:spPr>
              <a:xfrm>
                <a:off x="6042355" y="2465222"/>
                <a:ext cx="351130" cy="245060"/>
              </a:xfrm>
              <a:custGeom>
                <a:avLst/>
                <a:gdLst>
                  <a:gd name="connsiteX0" fmla="*/ 0 w 351130"/>
                  <a:gd name="connsiteY0" fmla="*/ 0 h 245060"/>
                  <a:gd name="connsiteX1" fmla="*/ 351130 w 351130"/>
                  <a:gd name="connsiteY1" fmla="*/ 0 h 245060"/>
                  <a:gd name="connsiteX2" fmla="*/ 351130 w 351130"/>
                  <a:gd name="connsiteY2" fmla="*/ 245060 h 245060"/>
                  <a:gd name="connsiteX3" fmla="*/ 219456 w 351130"/>
                  <a:gd name="connsiteY3" fmla="*/ 245060 h 245060"/>
                  <a:gd name="connsiteX4" fmla="*/ 193853 w 351130"/>
                  <a:gd name="connsiteY4" fmla="*/ 182880 h 245060"/>
                  <a:gd name="connsiteX5" fmla="*/ 164592 w 351130"/>
                  <a:gd name="connsiteY5" fmla="*/ 146304 h 245060"/>
                  <a:gd name="connsiteX6" fmla="*/ 117043 w 351130"/>
                  <a:gd name="connsiteY6" fmla="*/ 95098 h 245060"/>
                  <a:gd name="connsiteX7" fmla="*/ 73152 w 351130"/>
                  <a:gd name="connsiteY7" fmla="*/ 62180 h 245060"/>
                  <a:gd name="connsiteX8" fmla="*/ 0 w 351130"/>
                  <a:gd name="connsiteY8" fmla="*/ 0 h 24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130" h="245060">
                    <a:moveTo>
                      <a:pt x="0" y="0"/>
                    </a:moveTo>
                    <a:lnTo>
                      <a:pt x="351130" y="0"/>
                    </a:lnTo>
                    <a:lnTo>
                      <a:pt x="351130" y="245060"/>
                    </a:lnTo>
                    <a:lnTo>
                      <a:pt x="219456" y="245060"/>
                    </a:lnTo>
                    <a:lnTo>
                      <a:pt x="193853" y="182880"/>
                    </a:lnTo>
                    <a:lnTo>
                      <a:pt x="164592" y="146304"/>
                    </a:lnTo>
                    <a:lnTo>
                      <a:pt x="117043" y="95098"/>
                    </a:lnTo>
                    <a:lnTo>
                      <a:pt x="73152" y="62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FD0409E-0B13-4943-84B6-B4212E5B8438}"/>
                  </a:ext>
                </a:extLst>
              </p:cNvPr>
              <p:cNvSpPr/>
              <p:nvPr/>
            </p:nvSpPr>
            <p:spPr>
              <a:xfrm>
                <a:off x="6126480" y="3204058"/>
                <a:ext cx="277978" cy="245059"/>
              </a:xfrm>
              <a:custGeom>
                <a:avLst/>
                <a:gdLst>
                  <a:gd name="connsiteX0" fmla="*/ 0 w 277978"/>
                  <a:gd name="connsiteY0" fmla="*/ 245059 h 245059"/>
                  <a:gd name="connsiteX1" fmla="*/ 277978 w 277978"/>
                  <a:gd name="connsiteY1" fmla="*/ 245059 h 245059"/>
                  <a:gd name="connsiteX2" fmla="*/ 277978 w 277978"/>
                  <a:gd name="connsiteY2" fmla="*/ 0 h 245059"/>
                  <a:gd name="connsiteX3" fmla="*/ 164592 w 277978"/>
                  <a:gd name="connsiteY3" fmla="*/ 0 h 245059"/>
                  <a:gd name="connsiteX4" fmla="*/ 157277 w 277978"/>
                  <a:gd name="connsiteY4" fmla="*/ 47548 h 245059"/>
                  <a:gd name="connsiteX5" fmla="*/ 138989 w 277978"/>
                  <a:gd name="connsiteY5" fmla="*/ 76809 h 245059"/>
                  <a:gd name="connsiteX6" fmla="*/ 117043 w 277978"/>
                  <a:gd name="connsiteY6" fmla="*/ 120700 h 245059"/>
                  <a:gd name="connsiteX7" fmla="*/ 84125 w 277978"/>
                  <a:gd name="connsiteY7" fmla="*/ 157276 h 245059"/>
                  <a:gd name="connsiteX8" fmla="*/ 51206 w 277978"/>
                  <a:gd name="connsiteY8" fmla="*/ 193852 h 245059"/>
                  <a:gd name="connsiteX9" fmla="*/ 0 w 277978"/>
                  <a:gd name="connsiteY9" fmla="*/ 245059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978" h="245059">
                    <a:moveTo>
                      <a:pt x="0" y="245059"/>
                    </a:moveTo>
                    <a:lnTo>
                      <a:pt x="277978" y="245059"/>
                    </a:lnTo>
                    <a:lnTo>
                      <a:pt x="277978" y="0"/>
                    </a:lnTo>
                    <a:lnTo>
                      <a:pt x="164592" y="0"/>
                    </a:lnTo>
                    <a:lnTo>
                      <a:pt x="157277" y="47548"/>
                    </a:lnTo>
                    <a:lnTo>
                      <a:pt x="138989" y="76809"/>
                    </a:lnTo>
                    <a:lnTo>
                      <a:pt x="117043" y="120700"/>
                    </a:lnTo>
                    <a:lnTo>
                      <a:pt x="84125" y="157276"/>
                    </a:lnTo>
                    <a:lnTo>
                      <a:pt x="51206" y="193852"/>
                    </a:lnTo>
                    <a:lnTo>
                      <a:pt x="0" y="24505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</p:grpSp>
      </p:grpSp>
      <p:pic>
        <p:nvPicPr>
          <p:cNvPr id="43" name="Graphic 42">
            <a:extLst>
              <a:ext uri="{FF2B5EF4-FFF2-40B4-BE49-F238E27FC236}">
                <a16:creationId xmlns:a16="http://schemas.microsoft.com/office/drawing/2014/main" id="{8F48769C-5FD1-6B45-9835-F780E766F910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0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4"/>
              </a:ext>
            </a:extLst>
          </a:blip>
          <a:stretch>
            <a:fillRect/>
          </a:stretch>
        </p:blipFill>
        <p:spPr>
          <a:xfrm>
            <a:off x="3724044" y="2903065"/>
            <a:ext cx="238899" cy="2388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5478EBD-CEB4-934A-BF36-1A10132E9BD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735848" y="1992351"/>
            <a:ext cx="2173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8781B1-ACDC-8741-884F-14600D0E9941}"/>
              </a:ext>
            </a:extLst>
          </p:cNvPr>
          <p:cNvCxnSpPr>
            <a:stCxn id="13" idx="1"/>
            <a:endCxn id="43" idx="3"/>
          </p:cNvCxnSpPr>
          <p:nvPr>
            <p:custDataLst>
              <p:tags r:id="rId19"/>
            </p:custDataLst>
          </p:nvPr>
        </p:nvCxnSpPr>
        <p:spPr>
          <a:xfrm flipH="1">
            <a:off x="3962944" y="3011794"/>
            <a:ext cx="1020145" cy="107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99AC169-9BCE-A741-9338-9E8E684C6DFA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732341" y="2680865"/>
            <a:ext cx="907657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4158F7BC-472C-A14E-94AB-9E4D5D37EBB6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8097648" y="2915751"/>
            <a:ext cx="188869" cy="18886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C557734-E620-3D4A-9398-8A288E2D27DF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674783" y="2653650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  <a:p>
            <a:r>
              <a:rPr lang="en-US" sz="800"/>
              <a:t>VNet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F33665-753E-6745-8325-6DC5F3EBCCEA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200375" y="273284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FireNet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37B0E7-F278-7742-8F23-93F8BCF99182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767761" y="3063697"/>
            <a:ext cx="822097" cy="236715"/>
            <a:chOff x="3928428" y="3346750"/>
            <a:chExt cx="822097" cy="23671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14A703-793E-B442-9802-EB81761C2D5F}"/>
                </a:ext>
              </a:extLst>
            </p:cNvPr>
            <p:cNvCxnSpPr/>
            <p:nvPr/>
          </p:nvCxnSpPr>
          <p:spPr>
            <a:xfrm flipV="1">
              <a:off x="4148274" y="3367025"/>
              <a:ext cx="143742" cy="834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A219FB-7AF9-EC40-8B4E-3AA4657878F3}"/>
                </a:ext>
              </a:extLst>
            </p:cNvPr>
            <p:cNvCxnSpPr>
              <a:stCxn id="81" idx="34"/>
            </p:cNvCxnSpPr>
            <p:nvPr/>
          </p:nvCxnSpPr>
          <p:spPr>
            <a:xfrm flipH="1" flipV="1">
              <a:off x="4399604" y="3346750"/>
              <a:ext cx="166048" cy="1106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CCF01A8-B08E-9740-B85D-4D650405B92B}"/>
                </a:ext>
              </a:extLst>
            </p:cNvPr>
            <p:cNvGrpSpPr/>
            <p:nvPr/>
          </p:nvGrpSpPr>
          <p:grpSpPr>
            <a:xfrm>
              <a:off x="3928428" y="3408773"/>
              <a:ext cx="223041" cy="174691"/>
              <a:chOff x="5286703" y="2207172"/>
              <a:chExt cx="1596900" cy="1250731"/>
            </a:xfrm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520F4379-2B5E-B944-89AF-F2FFD741A132}"/>
                  </a:ext>
                </a:extLst>
              </p:cNvPr>
              <p:cNvSpPr/>
              <p:nvPr/>
            </p:nvSpPr>
            <p:spPr>
              <a:xfrm>
                <a:off x="5286703" y="2207172"/>
                <a:ext cx="924911" cy="1250731"/>
              </a:xfrm>
              <a:custGeom>
                <a:avLst/>
                <a:gdLst>
                  <a:gd name="connsiteX0" fmla="*/ 73573 w 924911"/>
                  <a:gd name="connsiteY0" fmla="*/ 546538 h 1250731"/>
                  <a:gd name="connsiteX1" fmla="*/ 21021 w 924911"/>
                  <a:gd name="connsiteY1" fmla="*/ 662152 h 1250731"/>
                  <a:gd name="connsiteX2" fmla="*/ 0 w 924911"/>
                  <a:gd name="connsiteY2" fmla="*/ 777766 h 1250731"/>
                  <a:gd name="connsiteX3" fmla="*/ 0 w 924911"/>
                  <a:gd name="connsiteY3" fmla="*/ 872359 h 1250731"/>
                  <a:gd name="connsiteX4" fmla="*/ 0 w 924911"/>
                  <a:gd name="connsiteY4" fmla="*/ 872359 h 1250731"/>
                  <a:gd name="connsiteX5" fmla="*/ 73573 w 924911"/>
                  <a:gd name="connsiteY5" fmla="*/ 1082566 h 1250731"/>
                  <a:gd name="connsiteX6" fmla="*/ 199697 w 924911"/>
                  <a:gd name="connsiteY6" fmla="*/ 1187669 h 1250731"/>
                  <a:gd name="connsiteX7" fmla="*/ 304800 w 924911"/>
                  <a:gd name="connsiteY7" fmla="*/ 1219200 h 1250731"/>
                  <a:gd name="connsiteX8" fmla="*/ 399394 w 924911"/>
                  <a:gd name="connsiteY8" fmla="*/ 1250731 h 1250731"/>
                  <a:gd name="connsiteX9" fmla="*/ 599090 w 924911"/>
                  <a:gd name="connsiteY9" fmla="*/ 1240221 h 1250731"/>
                  <a:gd name="connsiteX10" fmla="*/ 735725 w 924911"/>
                  <a:gd name="connsiteY10" fmla="*/ 1166649 h 1250731"/>
                  <a:gd name="connsiteX11" fmla="*/ 830318 w 924911"/>
                  <a:gd name="connsiteY11" fmla="*/ 1082566 h 1250731"/>
                  <a:gd name="connsiteX12" fmla="*/ 893380 w 924911"/>
                  <a:gd name="connsiteY12" fmla="*/ 977462 h 1250731"/>
                  <a:gd name="connsiteX13" fmla="*/ 924911 w 924911"/>
                  <a:gd name="connsiteY13" fmla="*/ 830318 h 1250731"/>
                  <a:gd name="connsiteX14" fmla="*/ 924911 w 924911"/>
                  <a:gd name="connsiteY14" fmla="*/ 693683 h 1250731"/>
                  <a:gd name="connsiteX15" fmla="*/ 882869 w 924911"/>
                  <a:gd name="connsiteY15" fmla="*/ 578069 h 1250731"/>
                  <a:gd name="connsiteX16" fmla="*/ 830318 w 924911"/>
                  <a:gd name="connsiteY16" fmla="*/ 504497 h 1250731"/>
                  <a:gd name="connsiteX17" fmla="*/ 777766 w 924911"/>
                  <a:gd name="connsiteY17" fmla="*/ 451945 h 1250731"/>
                  <a:gd name="connsiteX18" fmla="*/ 777766 w 924911"/>
                  <a:gd name="connsiteY18" fmla="*/ 451945 h 1250731"/>
                  <a:gd name="connsiteX19" fmla="*/ 719244 w 924911"/>
                  <a:gd name="connsiteY19" fmla="*/ 397081 h 1250731"/>
                  <a:gd name="connsiteX20" fmla="*/ 729798 w 924911"/>
                  <a:gd name="connsiteY20" fmla="*/ 500335 h 1250731"/>
                  <a:gd name="connsiteX21" fmla="*/ 683173 w 924911"/>
                  <a:gd name="connsiteY21" fmla="*/ 662152 h 1250731"/>
                  <a:gd name="connsiteX22" fmla="*/ 630621 w 924911"/>
                  <a:gd name="connsiteY22" fmla="*/ 725214 h 1250731"/>
                  <a:gd name="connsiteX23" fmla="*/ 588580 w 924911"/>
                  <a:gd name="connsiteY23" fmla="*/ 777766 h 1250731"/>
                  <a:gd name="connsiteX24" fmla="*/ 536028 w 924911"/>
                  <a:gd name="connsiteY24" fmla="*/ 672662 h 1250731"/>
                  <a:gd name="connsiteX25" fmla="*/ 493987 w 924911"/>
                  <a:gd name="connsiteY25" fmla="*/ 546538 h 1250731"/>
                  <a:gd name="connsiteX26" fmla="*/ 483476 w 924911"/>
                  <a:gd name="connsiteY26" fmla="*/ 441435 h 1250731"/>
                  <a:gd name="connsiteX27" fmla="*/ 483476 w 924911"/>
                  <a:gd name="connsiteY27" fmla="*/ 336331 h 1250731"/>
                  <a:gd name="connsiteX28" fmla="*/ 483476 w 924911"/>
                  <a:gd name="connsiteY28" fmla="*/ 336331 h 1250731"/>
                  <a:gd name="connsiteX29" fmla="*/ 525518 w 924911"/>
                  <a:gd name="connsiteY29" fmla="*/ 157656 h 1250731"/>
                  <a:gd name="connsiteX30" fmla="*/ 525518 w 924911"/>
                  <a:gd name="connsiteY30" fmla="*/ 157656 h 1250731"/>
                  <a:gd name="connsiteX31" fmla="*/ 609600 w 924911"/>
                  <a:gd name="connsiteY31" fmla="*/ 0 h 1250731"/>
                  <a:gd name="connsiteX32" fmla="*/ 462456 w 924911"/>
                  <a:gd name="connsiteY32" fmla="*/ 126125 h 1250731"/>
                  <a:gd name="connsiteX33" fmla="*/ 357352 w 924911"/>
                  <a:gd name="connsiteY33" fmla="*/ 241738 h 1250731"/>
                  <a:gd name="connsiteX34" fmla="*/ 273269 w 924911"/>
                  <a:gd name="connsiteY34" fmla="*/ 357352 h 1250731"/>
                  <a:gd name="connsiteX35" fmla="*/ 220718 w 924911"/>
                  <a:gd name="connsiteY35" fmla="*/ 451945 h 1250731"/>
                  <a:gd name="connsiteX36" fmla="*/ 206088 w 924911"/>
                  <a:gd name="connsiteY36" fmla="*/ 521439 h 1250731"/>
                  <a:gd name="connsiteX37" fmla="*/ 210207 w 924911"/>
                  <a:gd name="connsiteY37" fmla="*/ 587193 h 1250731"/>
                  <a:gd name="connsiteX38" fmla="*/ 210207 w 924911"/>
                  <a:gd name="connsiteY38" fmla="*/ 714704 h 1250731"/>
                  <a:gd name="connsiteX39" fmla="*/ 210207 w 924911"/>
                  <a:gd name="connsiteY39" fmla="*/ 756745 h 1250731"/>
                  <a:gd name="connsiteX40" fmla="*/ 168166 w 924911"/>
                  <a:gd name="connsiteY40" fmla="*/ 735725 h 1250731"/>
                  <a:gd name="connsiteX41" fmla="*/ 136635 w 924911"/>
                  <a:gd name="connsiteY41" fmla="*/ 672662 h 1250731"/>
                  <a:gd name="connsiteX42" fmla="*/ 94594 w 924911"/>
                  <a:gd name="connsiteY42" fmla="*/ 620111 h 1250731"/>
                  <a:gd name="connsiteX43" fmla="*/ 73573 w 924911"/>
                  <a:gd name="connsiteY43" fmla="*/ 546538 h 125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24911" h="1250731">
                    <a:moveTo>
                      <a:pt x="73573" y="546538"/>
                    </a:moveTo>
                    <a:lnTo>
                      <a:pt x="21021" y="662152"/>
                    </a:lnTo>
                    <a:lnTo>
                      <a:pt x="0" y="777766"/>
                    </a:lnTo>
                    <a:lnTo>
                      <a:pt x="0" y="872359"/>
                    </a:lnTo>
                    <a:lnTo>
                      <a:pt x="0" y="872359"/>
                    </a:lnTo>
                    <a:lnTo>
                      <a:pt x="73573" y="1082566"/>
                    </a:lnTo>
                    <a:lnTo>
                      <a:pt x="199697" y="1187669"/>
                    </a:lnTo>
                    <a:lnTo>
                      <a:pt x="304800" y="1219200"/>
                    </a:lnTo>
                    <a:lnTo>
                      <a:pt x="399394" y="1250731"/>
                    </a:lnTo>
                    <a:lnTo>
                      <a:pt x="599090" y="1240221"/>
                    </a:lnTo>
                    <a:lnTo>
                      <a:pt x="735725" y="1166649"/>
                    </a:lnTo>
                    <a:lnTo>
                      <a:pt x="830318" y="1082566"/>
                    </a:lnTo>
                    <a:lnTo>
                      <a:pt x="893380" y="977462"/>
                    </a:lnTo>
                    <a:lnTo>
                      <a:pt x="924911" y="830318"/>
                    </a:lnTo>
                    <a:lnTo>
                      <a:pt x="924911" y="693683"/>
                    </a:lnTo>
                    <a:lnTo>
                      <a:pt x="882869" y="578069"/>
                    </a:lnTo>
                    <a:lnTo>
                      <a:pt x="830318" y="504497"/>
                    </a:lnTo>
                    <a:lnTo>
                      <a:pt x="777766" y="451945"/>
                    </a:lnTo>
                    <a:lnTo>
                      <a:pt x="777766" y="451945"/>
                    </a:lnTo>
                    <a:cubicBezTo>
                      <a:pt x="758259" y="433657"/>
                      <a:pt x="727239" y="389016"/>
                      <a:pt x="719244" y="397081"/>
                    </a:cubicBezTo>
                    <a:cubicBezTo>
                      <a:pt x="711249" y="405146"/>
                      <a:pt x="726280" y="465917"/>
                      <a:pt x="729798" y="500335"/>
                    </a:cubicBezTo>
                    <a:lnTo>
                      <a:pt x="683173" y="662152"/>
                    </a:lnTo>
                    <a:lnTo>
                      <a:pt x="630621" y="725214"/>
                    </a:lnTo>
                    <a:lnTo>
                      <a:pt x="588580" y="777766"/>
                    </a:lnTo>
                    <a:lnTo>
                      <a:pt x="536028" y="672662"/>
                    </a:lnTo>
                    <a:lnTo>
                      <a:pt x="493987" y="546538"/>
                    </a:lnTo>
                    <a:lnTo>
                      <a:pt x="483476" y="441435"/>
                    </a:lnTo>
                    <a:lnTo>
                      <a:pt x="483476" y="336331"/>
                    </a:lnTo>
                    <a:lnTo>
                      <a:pt x="483476" y="336331"/>
                    </a:lnTo>
                    <a:lnTo>
                      <a:pt x="525518" y="157656"/>
                    </a:lnTo>
                    <a:lnTo>
                      <a:pt x="525518" y="157656"/>
                    </a:lnTo>
                    <a:lnTo>
                      <a:pt x="609600" y="0"/>
                    </a:lnTo>
                    <a:lnTo>
                      <a:pt x="462456" y="126125"/>
                    </a:lnTo>
                    <a:lnTo>
                      <a:pt x="357352" y="241738"/>
                    </a:lnTo>
                    <a:lnTo>
                      <a:pt x="273269" y="357352"/>
                    </a:lnTo>
                    <a:cubicBezTo>
                      <a:pt x="255752" y="388883"/>
                      <a:pt x="231915" y="424597"/>
                      <a:pt x="220718" y="451945"/>
                    </a:cubicBezTo>
                    <a:cubicBezTo>
                      <a:pt x="209521" y="479293"/>
                      <a:pt x="215842" y="488521"/>
                      <a:pt x="206088" y="521439"/>
                    </a:cubicBezTo>
                    <a:lnTo>
                      <a:pt x="210207" y="587193"/>
                    </a:lnTo>
                    <a:lnTo>
                      <a:pt x="210207" y="714704"/>
                    </a:lnTo>
                    <a:lnTo>
                      <a:pt x="210207" y="756745"/>
                    </a:lnTo>
                    <a:lnTo>
                      <a:pt x="168166" y="735725"/>
                    </a:lnTo>
                    <a:lnTo>
                      <a:pt x="136635" y="672662"/>
                    </a:lnTo>
                    <a:lnTo>
                      <a:pt x="94594" y="620111"/>
                    </a:lnTo>
                    <a:lnTo>
                      <a:pt x="73573" y="54653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F14E291-D9B2-264F-85C1-791011EF25C6}"/>
                  </a:ext>
                </a:extLst>
              </p:cNvPr>
              <p:cNvSpPr/>
              <p:nvPr/>
            </p:nvSpPr>
            <p:spPr>
              <a:xfrm>
                <a:off x="6525158" y="2472538"/>
                <a:ext cx="358445" cy="2341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528500F-B0DC-3240-A013-05BE9FDFEE40}"/>
                  </a:ext>
                </a:extLst>
              </p:cNvPr>
              <p:cNvSpPr/>
              <p:nvPr/>
            </p:nvSpPr>
            <p:spPr>
              <a:xfrm>
                <a:off x="6316675" y="2834640"/>
                <a:ext cx="563271" cy="24871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ECAA516-D378-6245-B37E-D790DD2755E6}"/>
                  </a:ext>
                </a:extLst>
              </p:cNvPr>
              <p:cNvSpPr/>
              <p:nvPr/>
            </p:nvSpPr>
            <p:spPr>
              <a:xfrm>
                <a:off x="6521501" y="3207715"/>
                <a:ext cx="362102" cy="25018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8957B2BC-180E-9A47-9C40-DDAE7C897C7A}"/>
                  </a:ext>
                </a:extLst>
              </p:cNvPr>
              <p:cNvSpPr/>
              <p:nvPr/>
            </p:nvSpPr>
            <p:spPr>
              <a:xfrm>
                <a:off x="6042355" y="2465222"/>
                <a:ext cx="351130" cy="245060"/>
              </a:xfrm>
              <a:custGeom>
                <a:avLst/>
                <a:gdLst>
                  <a:gd name="connsiteX0" fmla="*/ 0 w 351130"/>
                  <a:gd name="connsiteY0" fmla="*/ 0 h 245060"/>
                  <a:gd name="connsiteX1" fmla="*/ 351130 w 351130"/>
                  <a:gd name="connsiteY1" fmla="*/ 0 h 245060"/>
                  <a:gd name="connsiteX2" fmla="*/ 351130 w 351130"/>
                  <a:gd name="connsiteY2" fmla="*/ 245060 h 245060"/>
                  <a:gd name="connsiteX3" fmla="*/ 219456 w 351130"/>
                  <a:gd name="connsiteY3" fmla="*/ 245060 h 245060"/>
                  <a:gd name="connsiteX4" fmla="*/ 193853 w 351130"/>
                  <a:gd name="connsiteY4" fmla="*/ 182880 h 245060"/>
                  <a:gd name="connsiteX5" fmla="*/ 164592 w 351130"/>
                  <a:gd name="connsiteY5" fmla="*/ 146304 h 245060"/>
                  <a:gd name="connsiteX6" fmla="*/ 117043 w 351130"/>
                  <a:gd name="connsiteY6" fmla="*/ 95098 h 245060"/>
                  <a:gd name="connsiteX7" fmla="*/ 73152 w 351130"/>
                  <a:gd name="connsiteY7" fmla="*/ 62180 h 245060"/>
                  <a:gd name="connsiteX8" fmla="*/ 0 w 351130"/>
                  <a:gd name="connsiteY8" fmla="*/ 0 h 24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130" h="245060">
                    <a:moveTo>
                      <a:pt x="0" y="0"/>
                    </a:moveTo>
                    <a:lnTo>
                      <a:pt x="351130" y="0"/>
                    </a:lnTo>
                    <a:lnTo>
                      <a:pt x="351130" y="245060"/>
                    </a:lnTo>
                    <a:lnTo>
                      <a:pt x="219456" y="245060"/>
                    </a:lnTo>
                    <a:lnTo>
                      <a:pt x="193853" y="182880"/>
                    </a:lnTo>
                    <a:lnTo>
                      <a:pt x="164592" y="146304"/>
                    </a:lnTo>
                    <a:lnTo>
                      <a:pt x="117043" y="95098"/>
                    </a:lnTo>
                    <a:lnTo>
                      <a:pt x="73152" y="62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39CC07FF-35DB-AD49-A598-4654665C2D5A}"/>
                  </a:ext>
                </a:extLst>
              </p:cNvPr>
              <p:cNvSpPr/>
              <p:nvPr/>
            </p:nvSpPr>
            <p:spPr>
              <a:xfrm>
                <a:off x="6126480" y="3204058"/>
                <a:ext cx="277978" cy="245059"/>
              </a:xfrm>
              <a:custGeom>
                <a:avLst/>
                <a:gdLst>
                  <a:gd name="connsiteX0" fmla="*/ 0 w 277978"/>
                  <a:gd name="connsiteY0" fmla="*/ 245059 h 245059"/>
                  <a:gd name="connsiteX1" fmla="*/ 277978 w 277978"/>
                  <a:gd name="connsiteY1" fmla="*/ 245059 h 245059"/>
                  <a:gd name="connsiteX2" fmla="*/ 277978 w 277978"/>
                  <a:gd name="connsiteY2" fmla="*/ 0 h 245059"/>
                  <a:gd name="connsiteX3" fmla="*/ 164592 w 277978"/>
                  <a:gd name="connsiteY3" fmla="*/ 0 h 245059"/>
                  <a:gd name="connsiteX4" fmla="*/ 157277 w 277978"/>
                  <a:gd name="connsiteY4" fmla="*/ 47548 h 245059"/>
                  <a:gd name="connsiteX5" fmla="*/ 138989 w 277978"/>
                  <a:gd name="connsiteY5" fmla="*/ 76809 h 245059"/>
                  <a:gd name="connsiteX6" fmla="*/ 117043 w 277978"/>
                  <a:gd name="connsiteY6" fmla="*/ 120700 h 245059"/>
                  <a:gd name="connsiteX7" fmla="*/ 84125 w 277978"/>
                  <a:gd name="connsiteY7" fmla="*/ 157276 h 245059"/>
                  <a:gd name="connsiteX8" fmla="*/ 51206 w 277978"/>
                  <a:gd name="connsiteY8" fmla="*/ 193852 h 245059"/>
                  <a:gd name="connsiteX9" fmla="*/ 0 w 277978"/>
                  <a:gd name="connsiteY9" fmla="*/ 245059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978" h="245059">
                    <a:moveTo>
                      <a:pt x="0" y="245059"/>
                    </a:moveTo>
                    <a:lnTo>
                      <a:pt x="277978" y="245059"/>
                    </a:lnTo>
                    <a:lnTo>
                      <a:pt x="277978" y="0"/>
                    </a:lnTo>
                    <a:lnTo>
                      <a:pt x="164592" y="0"/>
                    </a:lnTo>
                    <a:lnTo>
                      <a:pt x="157277" y="47548"/>
                    </a:lnTo>
                    <a:lnTo>
                      <a:pt x="138989" y="76809"/>
                    </a:lnTo>
                    <a:lnTo>
                      <a:pt x="117043" y="120700"/>
                    </a:lnTo>
                    <a:lnTo>
                      <a:pt x="84125" y="157276"/>
                    </a:lnTo>
                    <a:lnTo>
                      <a:pt x="51206" y="193852"/>
                    </a:lnTo>
                    <a:lnTo>
                      <a:pt x="0" y="24505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A3688F7-3599-F545-AB3B-1DBBDC725707}"/>
                </a:ext>
              </a:extLst>
            </p:cNvPr>
            <p:cNvGrpSpPr/>
            <p:nvPr/>
          </p:nvGrpSpPr>
          <p:grpSpPr>
            <a:xfrm>
              <a:off x="4527484" y="3407450"/>
              <a:ext cx="223041" cy="174691"/>
              <a:chOff x="5286703" y="2207172"/>
              <a:chExt cx="1596900" cy="1250731"/>
            </a:xfrm>
          </p:grpSpPr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C52E473-0A0E-FF48-BBF7-438E80957777}"/>
                  </a:ext>
                </a:extLst>
              </p:cNvPr>
              <p:cNvSpPr/>
              <p:nvPr/>
            </p:nvSpPr>
            <p:spPr>
              <a:xfrm>
                <a:off x="5286703" y="2207172"/>
                <a:ext cx="924911" cy="1250731"/>
              </a:xfrm>
              <a:custGeom>
                <a:avLst/>
                <a:gdLst>
                  <a:gd name="connsiteX0" fmla="*/ 73573 w 924911"/>
                  <a:gd name="connsiteY0" fmla="*/ 546538 h 1250731"/>
                  <a:gd name="connsiteX1" fmla="*/ 21021 w 924911"/>
                  <a:gd name="connsiteY1" fmla="*/ 662152 h 1250731"/>
                  <a:gd name="connsiteX2" fmla="*/ 0 w 924911"/>
                  <a:gd name="connsiteY2" fmla="*/ 777766 h 1250731"/>
                  <a:gd name="connsiteX3" fmla="*/ 0 w 924911"/>
                  <a:gd name="connsiteY3" fmla="*/ 872359 h 1250731"/>
                  <a:gd name="connsiteX4" fmla="*/ 0 w 924911"/>
                  <a:gd name="connsiteY4" fmla="*/ 872359 h 1250731"/>
                  <a:gd name="connsiteX5" fmla="*/ 73573 w 924911"/>
                  <a:gd name="connsiteY5" fmla="*/ 1082566 h 1250731"/>
                  <a:gd name="connsiteX6" fmla="*/ 199697 w 924911"/>
                  <a:gd name="connsiteY6" fmla="*/ 1187669 h 1250731"/>
                  <a:gd name="connsiteX7" fmla="*/ 304800 w 924911"/>
                  <a:gd name="connsiteY7" fmla="*/ 1219200 h 1250731"/>
                  <a:gd name="connsiteX8" fmla="*/ 399394 w 924911"/>
                  <a:gd name="connsiteY8" fmla="*/ 1250731 h 1250731"/>
                  <a:gd name="connsiteX9" fmla="*/ 599090 w 924911"/>
                  <a:gd name="connsiteY9" fmla="*/ 1240221 h 1250731"/>
                  <a:gd name="connsiteX10" fmla="*/ 735725 w 924911"/>
                  <a:gd name="connsiteY10" fmla="*/ 1166649 h 1250731"/>
                  <a:gd name="connsiteX11" fmla="*/ 830318 w 924911"/>
                  <a:gd name="connsiteY11" fmla="*/ 1082566 h 1250731"/>
                  <a:gd name="connsiteX12" fmla="*/ 893380 w 924911"/>
                  <a:gd name="connsiteY12" fmla="*/ 977462 h 1250731"/>
                  <a:gd name="connsiteX13" fmla="*/ 924911 w 924911"/>
                  <a:gd name="connsiteY13" fmla="*/ 830318 h 1250731"/>
                  <a:gd name="connsiteX14" fmla="*/ 924911 w 924911"/>
                  <a:gd name="connsiteY14" fmla="*/ 693683 h 1250731"/>
                  <a:gd name="connsiteX15" fmla="*/ 882869 w 924911"/>
                  <a:gd name="connsiteY15" fmla="*/ 578069 h 1250731"/>
                  <a:gd name="connsiteX16" fmla="*/ 830318 w 924911"/>
                  <a:gd name="connsiteY16" fmla="*/ 504497 h 1250731"/>
                  <a:gd name="connsiteX17" fmla="*/ 777766 w 924911"/>
                  <a:gd name="connsiteY17" fmla="*/ 451945 h 1250731"/>
                  <a:gd name="connsiteX18" fmla="*/ 777766 w 924911"/>
                  <a:gd name="connsiteY18" fmla="*/ 451945 h 1250731"/>
                  <a:gd name="connsiteX19" fmla="*/ 719244 w 924911"/>
                  <a:gd name="connsiteY19" fmla="*/ 397081 h 1250731"/>
                  <a:gd name="connsiteX20" fmla="*/ 729798 w 924911"/>
                  <a:gd name="connsiteY20" fmla="*/ 500335 h 1250731"/>
                  <a:gd name="connsiteX21" fmla="*/ 683173 w 924911"/>
                  <a:gd name="connsiteY21" fmla="*/ 662152 h 1250731"/>
                  <a:gd name="connsiteX22" fmla="*/ 630621 w 924911"/>
                  <a:gd name="connsiteY22" fmla="*/ 725214 h 1250731"/>
                  <a:gd name="connsiteX23" fmla="*/ 588580 w 924911"/>
                  <a:gd name="connsiteY23" fmla="*/ 777766 h 1250731"/>
                  <a:gd name="connsiteX24" fmla="*/ 536028 w 924911"/>
                  <a:gd name="connsiteY24" fmla="*/ 672662 h 1250731"/>
                  <a:gd name="connsiteX25" fmla="*/ 493987 w 924911"/>
                  <a:gd name="connsiteY25" fmla="*/ 546538 h 1250731"/>
                  <a:gd name="connsiteX26" fmla="*/ 483476 w 924911"/>
                  <a:gd name="connsiteY26" fmla="*/ 441435 h 1250731"/>
                  <a:gd name="connsiteX27" fmla="*/ 483476 w 924911"/>
                  <a:gd name="connsiteY27" fmla="*/ 336331 h 1250731"/>
                  <a:gd name="connsiteX28" fmla="*/ 483476 w 924911"/>
                  <a:gd name="connsiteY28" fmla="*/ 336331 h 1250731"/>
                  <a:gd name="connsiteX29" fmla="*/ 525518 w 924911"/>
                  <a:gd name="connsiteY29" fmla="*/ 157656 h 1250731"/>
                  <a:gd name="connsiteX30" fmla="*/ 525518 w 924911"/>
                  <a:gd name="connsiteY30" fmla="*/ 157656 h 1250731"/>
                  <a:gd name="connsiteX31" fmla="*/ 609600 w 924911"/>
                  <a:gd name="connsiteY31" fmla="*/ 0 h 1250731"/>
                  <a:gd name="connsiteX32" fmla="*/ 462456 w 924911"/>
                  <a:gd name="connsiteY32" fmla="*/ 126125 h 1250731"/>
                  <a:gd name="connsiteX33" fmla="*/ 357352 w 924911"/>
                  <a:gd name="connsiteY33" fmla="*/ 241738 h 1250731"/>
                  <a:gd name="connsiteX34" fmla="*/ 273269 w 924911"/>
                  <a:gd name="connsiteY34" fmla="*/ 357352 h 1250731"/>
                  <a:gd name="connsiteX35" fmla="*/ 220718 w 924911"/>
                  <a:gd name="connsiteY35" fmla="*/ 451945 h 1250731"/>
                  <a:gd name="connsiteX36" fmla="*/ 206088 w 924911"/>
                  <a:gd name="connsiteY36" fmla="*/ 521439 h 1250731"/>
                  <a:gd name="connsiteX37" fmla="*/ 210207 w 924911"/>
                  <a:gd name="connsiteY37" fmla="*/ 587193 h 1250731"/>
                  <a:gd name="connsiteX38" fmla="*/ 210207 w 924911"/>
                  <a:gd name="connsiteY38" fmla="*/ 714704 h 1250731"/>
                  <a:gd name="connsiteX39" fmla="*/ 210207 w 924911"/>
                  <a:gd name="connsiteY39" fmla="*/ 756745 h 1250731"/>
                  <a:gd name="connsiteX40" fmla="*/ 168166 w 924911"/>
                  <a:gd name="connsiteY40" fmla="*/ 735725 h 1250731"/>
                  <a:gd name="connsiteX41" fmla="*/ 136635 w 924911"/>
                  <a:gd name="connsiteY41" fmla="*/ 672662 h 1250731"/>
                  <a:gd name="connsiteX42" fmla="*/ 94594 w 924911"/>
                  <a:gd name="connsiteY42" fmla="*/ 620111 h 1250731"/>
                  <a:gd name="connsiteX43" fmla="*/ 73573 w 924911"/>
                  <a:gd name="connsiteY43" fmla="*/ 546538 h 125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24911" h="1250731">
                    <a:moveTo>
                      <a:pt x="73573" y="546538"/>
                    </a:moveTo>
                    <a:lnTo>
                      <a:pt x="21021" y="662152"/>
                    </a:lnTo>
                    <a:lnTo>
                      <a:pt x="0" y="777766"/>
                    </a:lnTo>
                    <a:lnTo>
                      <a:pt x="0" y="872359"/>
                    </a:lnTo>
                    <a:lnTo>
                      <a:pt x="0" y="872359"/>
                    </a:lnTo>
                    <a:lnTo>
                      <a:pt x="73573" y="1082566"/>
                    </a:lnTo>
                    <a:lnTo>
                      <a:pt x="199697" y="1187669"/>
                    </a:lnTo>
                    <a:lnTo>
                      <a:pt x="304800" y="1219200"/>
                    </a:lnTo>
                    <a:lnTo>
                      <a:pt x="399394" y="1250731"/>
                    </a:lnTo>
                    <a:lnTo>
                      <a:pt x="599090" y="1240221"/>
                    </a:lnTo>
                    <a:lnTo>
                      <a:pt x="735725" y="1166649"/>
                    </a:lnTo>
                    <a:lnTo>
                      <a:pt x="830318" y="1082566"/>
                    </a:lnTo>
                    <a:lnTo>
                      <a:pt x="893380" y="977462"/>
                    </a:lnTo>
                    <a:lnTo>
                      <a:pt x="924911" y="830318"/>
                    </a:lnTo>
                    <a:lnTo>
                      <a:pt x="924911" y="693683"/>
                    </a:lnTo>
                    <a:lnTo>
                      <a:pt x="882869" y="578069"/>
                    </a:lnTo>
                    <a:lnTo>
                      <a:pt x="830318" y="504497"/>
                    </a:lnTo>
                    <a:lnTo>
                      <a:pt x="777766" y="451945"/>
                    </a:lnTo>
                    <a:lnTo>
                      <a:pt x="777766" y="451945"/>
                    </a:lnTo>
                    <a:cubicBezTo>
                      <a:pt x="758259" y="433657"/>
                      <a:pt x="727239" y="389016"/>
                      <a:pt x="719244" y="397081"/>
                    </a:cubicBezTo>
                    <a:cubicBezTo>
                      <a:pt x="711249" y="405146"/>
                      <a:pt x="726280" y="465917"/>
                      <a:pt x="729798" y="500335"/>
                    </a:cubicBezTo>
                    <a:lnTo>
                      <a:pt x="683173" y="662152"/>
                    </a:lnTo>
                    <a:lnTo>
                      <a:pt x="630621" y="725214"/>
                    </a:lnTo>
                    <a:lnTo>
                      <a:pt x="588580" y="777766"/>
                    </a:lnTo>
                    <a:lnTo>
                      <a:pt x="536028" y="672662"/>
                    </a:lnTo>
                    <a:lnTo>
                      <a:pt x="493987" y="546538"/>
                    </a:lnTo>
                    <a:lnTo>
                      <a:pt x="483476" y="441435"/>
                    </a:lnTo>
                    <a:lnTo>
                      <a:pt x="483476" y="336331"/>
                    </a:lnTo>
                    <a:lnTo>
                      <a:pt x="483476" y="336331"/>
                    </a:lnTo>
                    <a:lnTo>
                      <a:pt x="525518" y="157656"/>
                    </a:lnTo>
                    <a:lnTo>
                      <a:pt x="525518" y="157656"/>
                    </a:lnTo>
                    <a:lnTo>
                      <a:pt x="609600" y="0"/>
                    </a:lnTo>
                    <a:lnTo>
                      <a:pt x="462456" y="126125"/>
                    </a:lnTo>
                    <a:lnTo>
                      <a:pt x="357352" y="241738"/>
                    </a:lnTo>
                    <a:lnTo>
                      <a:pt x="273269" y="357352"/>
                    </a:lnTo>
                    <a:cubicBezTo>
                      <a:pt x="255752" y="388883"/>
                      <a:pt x="231915" y="424597"/>
                      <a:pt x="220718" y="451945"/>
                    </a:cubicBezTo>
                    <a:cubicBezTo>
                      <a:pt x="209521" y="479293"/>
                      <a:pt x="215842" y="488521"/>
                      <a:pt x="206088" y="521439"/>
                    </a:cubicBezTo>
                    <a:lnTo>
                      <a:pt x="210207" y="587193"/>
                    </a:lnTo>
                    <a:lnTo>
                      <a:pt x="210207" y="714704"/>
                    </a:lnTo>
                    <a:lnTo>
                      <a:pt x="210207" y="756745"/>
                    </a:lnTo>
                    <a:lnTo>
                      <a:pt x="168166" y="735725"/>
                    </a:lnTo>
                    <a:lnTo>
                      <a:pt x="136635" y="672662"/>
                    </a:lnTo>
                    <a:lnTo>
                      <a:pt x="94594" y="620111"/>
                    </a:lnTo>
                    <a:lnTo>
                      <a:pt x="73573" y="54653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C40C669-2277-B444-91BD-3308007704B7}"/>
                  </a:ext>
                </a:extLst>
              </p:cNvPr>
              <p:cNvSpPr/>
              <p:nvPr/>
            </p:nvSpPr>
            <p:spPr>
              <a:xfrm>
                <a:off x="6525158" y="2472538"/>
                <a:ext cx="358445" cy="2341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AB5BA6A-BD62-5846-B480-68F219551E86}"/>
                  </a:ext>
                </a:extLst>
              </p:cNvPr>
              <p:cNvSpPr/>
              <p:nvPr/>
            </p:nvSpPr>
            <p:spPr>
              <a:xfrm>
                <a:off x="6316675" y="2834640"/>
                <a:ext cx="563271" cy="24871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9840C49-2BBD-E84C-B65B-6FEA84DA4DBC}"/>
                  </a:ext>
                </a:extLst>
              </p:cNvPr>
              <p:cNvSpPr/>
              <p:nvPr/>
            </p:nvSpPr>
            <p:spPr>
              <a:xfrm>
                <a:off x="6521501" y="3207715"/>
                <a:ext cx="362102" cy="25018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265BE886-4211-AE42-A413-60BB82464094}"/>
                  </a:ext>
                </a:extLst>
              </p:cNvPr>
              <p:cNvSpPr/>
              <p:nvPr/>
            </p:nvSpPr>
            <p:spPr>
              <a:xfrm>
                <a:off x="6042355" y="2465222"/>
                <a:ext cx="351130" cy="245060"/>
              </a:xfrm>
              <a:custGeom>
                <a:avLst/>
                <a:gdLst>
                  <a:gd name="connsiteX0" fmla="*/ 0 w 351130"/>
                  <a:gd name="connsiteY0" fmla="*/ 0 h 245060"/>
                  <a:gd name="connsiteX1" fmla="*/ 351130 w 351130"/>
                  <a:gd name="connsiteY1" fmla="*/ 0 h 245060"/>
                  <a:gd name="connsiteX2" fmla="*/ 351130 w 351130"/>
                  <a:gd name="connsiteY2" fmla="*/ 245060 h 245060"/>
                  <a:gd name="connsiteX3" fmla="*/ 219456 w 351130"/>
                  <a:gd name="connsiteY3" fmla="*/ 245060 h 245060"/>
                  <a:gd name="connsiteX4" fmla="*/ 193853 w 351130"/>
                  <a:gd name="connsiteY4" fmla="*/ 182880 h 245060"/>
                  <a:gd name="connsiteX5" fmla="*/ 164592 w 351130"/>
                  <a:gd name="connsiteY5" fmla="*/ 146304 h 245060"/>
                  <a:gd name="connsiteX6" fmla="*/ 117043 w 351130"/>
                  <a:gd name="connsiteY6" fmla="*/ 95098 h 245060"/>
                  <a:gd name="connsiteX7" fmla="*/ 73152 w 351130"/>
                  <a:gd name="connsiteY7" fmla="*/ 62180 h 245060"/>
                  <a:gd name="connsiteX8" fmla="*/ 0 w 351130"/>
                  <a:gd name="connsiteY8" fmla="*/ 0 h 24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130" h="245060">
                    <a:moveTo>
                      <a:pt x="0" y="0"/>
                    </a:moveTo>
                    <a:lnTo>
                      <a:pt x="351130" y="0"/>
                    </a:lnTo>
                    <a:lnTo>
                      <a:pt x="351130" y="245060"/>
                    </a:lnTo>
                    <a:lnTo>
                      <a:pt x="219456" y="245060"/>
                    </a:lnTo>
                    <a:lnTo>
                      <a:pt x="193853" y="182880"/>
                    </a:lnTo>
                    <a:lnTo>
                      <a:pt x="164592" y="146304"/>
                    </a:lnTo>
                    <a:lnTo>
                      <a:pt x="117043" y="95098"/>
                    </a:lnTo>
                    <a:lnTo>
                      <a:pt x="73152" y="62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7859D4A-B224-2C43-B14D-26EE201B3E36}"/>
                  </a:ext>
                </a:extLst>
              </p:cNvPr>
              <p:cNvSpPr/>
              <p:nvPr/>
            </p:nvSpPr>
            <p:spPr>
              <a:xfrm>
                <a:off x="6126480" y="3204058"/>
                <a:ext cx="277978" cy="245059"/>
              </a:xfrm>
              <a:custGeom>
                <a:avLst/>
                <a:gdLst>
                  <a:gd name="connsiteX0" fmla="*/ 0 w 277978"/>
                  <a:gd name="connsiteY0" fmla="*/ 245059 h 245059"/>
                  <a:gd name="connsiteX1" fmla="*/ 277978 w 277978"/>
                  <a:gd name="connsiteY1" fmla="*/ 245059 h 245059"/>
                  <a:gd name="connsiteX2" fmla="*/ 277978 w 277978"/>
                  <a:gd name="connsiteY2" fmla="*/ 0 h 245059"/>
                  <a:gd name="connsiteX3" fmla="*/ 164592 w 277978"/>
                  <a:gd name="connsiteY3" fmla="*/ 0 h 245059"/>
                  <a:gd name="connsiteX4" fmla="*/ 157277 w 277978"/>
                  <a:gd name="connsiteY4" fmla="*/ 47548 h 245059"/>
                  <a:gd name="connsiteX5" fmla="*/ 138989 w 277978"/>
                  <a:gd name="connsiteY5" fmla="*/ 76809 h 245059"/>
                  <a:gd name="connsiteX6" fmla="*/ 117043 w 277978"/>
                  <a:gd name="connsiteY6" fmla="*/ 120700 h 245059"/>
                  <a:gd name="connsiteX7" fmla="*/ 84125 w 277978"/>
                  <a:gd name="connsiteY7" fmla="*/ 157276 h 245059"/>
                  <a:gd name="connsiteX8" fmla="*/ 51206 w 277978"/>
                  <a:gd name="connsiteY8" fmla="*/ 193852 h 245059"/>
                  <a:gd name="connsiteX9" fmla="*/ 0 w 277978"/>
                  <a:gd name="connsiteY9" fmla="*/ 245059 h 24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7978" h="245059">
                    <a:moveTo>
                      <a:pt x="0" y="245059"/>
                    </a:moveTo>
                    <a:lnTo>
                      <a:pt x="277978" y="245059"/>
                    </a:lnTo>
                    <a:lnTo>
                      <a:pt x="277978" y="0"/>
                    </a:lnTo>
                    <a:lnTo>
                      <a:pt x="164592" y="0"/>
                    </a:lnTo>
                    <a:lnTo>
                      <a:pt x="157277" y="47548"/>
                    </a:lnTo>
                    <a:lnTo>
                      <a:pt x="138989" y="76809"/>
                    </a:lnTo>
                    <a:lnTo>
                      <a:pt x="117043" y="120700"/>
                    </a:lnTo>
                    <a:lnTo>
                      <a:pt x="84125" y="157276"/>
                    </a:lnTo>
                    <a:lnTo>
                      <a:pt x="51206" y="193852"/>
                    </a:lnTo>
                    <a:lnTo>
                      <a:pt x="0" y="24505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1"/>
              </a:p>
            </p:txBody>
          </p: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9882384-F17A-F34A-999B-69EBBEC5D933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399272" y="2018490"/>
            <a:ext cx="2494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VNet</a:t>
            </a:r>
          </a:p>
          <a:p>
            <a:endParaRPr lang="en-US" sz="8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83A9AB1-C10B-B944-992B-9E0986BBE423}"/>
              </a:ext>
            </a:extLst>
          </p:cNvPr>
          <p:cNvCxnSpPr>
            <a:stCxn id="93" idx="2"/>
            <a:endCxn id="72" idx="0"/>
          </p:cNvCxnSpPr>
          <p:nvPr>
            <p:custDataLst>
              <p:tags r:id="rId26"/>
            </p:custDataLst>
          </p:nvPr>
        </p:nvCxnSpPr>
        <p:spPr>
          <a:xfrm flipH="1">
            <a:off x="8186170" y="2326267"/>
            <a:ext cx="337816" cy="354598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Google Shape;466;p34">
            <a:extLst>
              <a:ext uri="{FF2B5EF4-FFF2-40B4-BE49-F238E27FC236}">
                <a16:creationId xmlns:a16="http://schemas.microsoft.com/office/drawing/2014/main" id="{71212F2C-9B69-DB44-A476-20D359A7D79E}"/>
              </a:ext>
            </a:extLst>
          </p:cNvPr>
          <p:cNvPicPr preferRelativeResize="0"/>
          <p:nvPr>
            <p:custDataLst>
              <p:tags r:id="rId27"/>
            </p:custDataLst>
          </p:nvPr>
        </p:nvPicPr>
        <p:blipFill>
          <a:blip r:embed="rId105">
            <a:alphaModFix/>
            <a:extLst>
              <a:ext uri="{BEBA8EAE-BF5A-486C-A8C5-ECC9F3942E4B}">
                <a14:imgProps xmlns:a14="http://schemas.microsoft.com/office/drawing/2010/main">
                  <a14:imgLayer r:embed="rId10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6263" y="5170844"/>
            <a:ext cx="480136" cy="4001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EEB83ED-D819-344D-BA57-3FDB44AB9008}"/>
              </a:ext>
            </a:extLst>
          </p:cNvPr>
          <p:cNvCxnSpPr>
            <a:stCxn id="43" idx="2"/>
            <a:endCxn id="98" idx="0"/>
          </p:cNvCxnSpPr>
          <p:nvPr>
            <p:custDataLst>
              <p:tags r:id="rId28"/>
            </p:custDataLst>
          </p:nvPr>
        </p:nvCxnSpPr>
        <p:spPr>
          <a:xfrm flipH="1">
            <a:off x="3456331" y="3141963"/>
            <a:ext cx="387163" cy="202888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1EC0717-4735-6340-932E-7B5760FB4ED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541396" y="4114799"/>
            <a:ext cx="200097" cy="21017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n-US" sz="500" kern="0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500" kern="0">
              <a:solidFill>
                <a:srgbClr val="FFFFFF"/>
              </a:solidFill>
              <a:latin typeface="Metropolis Light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93BA1F-3E18-C048-AAFF-731E996004D7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3427416" y="4136394"/>
            <a:ext cx="4717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DXGW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16488F2-B6FD-7D43-B95F-7B8F4D018D9F}"/>
              </a:ext>
            </a:extLst>
          </p:cNvPr>
          <p:cNvCxnSpPr>
            <a:stCxn id="43" idx="2"/>
            <a:endCxn id="121" idx="0"/>
          </p:cNvCxnSpPr>
          <p:nvPr>
            <p:custDataLst>
              <p:tags r:id="rId31"/>
            </p:custDataLst>
          </p:nvPr>
        </p:nvCxnSpPr>
        <p:spPr>
          <a:xfrm>
            <a:off x="3843494" y="3141965"/>
            <a:ext cx="389453" cy="2041769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oogle Shape;466;p34">
            <a:extLst>
              <a:ext uri="{FF2B5EF4-FFF2-40B4-BE49-F238E27FC236}">
                <a16:creationId xmlns:a16="http://schemas.microsoft.com/office/drawing/2014/main" id="{7EBE46BA-6DCE-1346-B144-010B90CB41A1}"/>
              </a:ext>
            </a:extLst>
          </p:cNvPr>
          <p:cNvPicPr preferRelativeResize="0"/>
          <p:nvPr>
            <p:custDataLst>
              <p:tags r:id="rId32"/>
            </p:custDataLst>
          </p:nvPr>
        </p:nvPicPr>
        <p:blipFill>
          <a:blip r:embed="rId105">
            <a:alphaModFix/>
            <a:extLst>
              <a:ext uri="{BEBA8EAE-BF5A-486C-A8C5-ECC9F3942E4B}">
                <a14:imgProps xmlns:a14="http://schemas.microsoft.com/office/drawing/2010/main">
                  <a14:imgLayer r:embed="rId10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2879" y="5183733"/>
            <a:ext cx="480136" cy="4001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C468C56-24B2-CB41-890B-4196441202B7}"/>
              </a:ext>
            </a:extLst>
          </p:cNvPr>
          <p:cNvCxnSpPr>
            <a:stCxn id="73" idx="1"/>
          </p:cNvCxnSpPr>
          <p:nvPr>
            <p:custDataLst>
              <p:tags r:id="rId33"/>
            </p:custDataLst>
          </p:nvPr>
        </p:nvCxnSpPr>
        <p:spPr>
          <a:xfrm flipH="1" flipV="1">
            <a:off x="5537263" y="2991235"/>
            <a:ext cx="2560384" cy="18951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5BA88C7-14F9-3147-91B5-06704C6A519B}"/>
              </a:ext>
            </a:extLst>
          </p:cNvPr>
          <p:cNvGrpSpPr/>
          <p:nvPr>
            <p:custDataLst>
              <p:tags r:id="rId34"/>
            </p:custDataLst>
          </p:nvPr>
        </p:nvGrpSpPr>
        <p:grpSpPr>
          <a:xfrm>
            <a:off x="3962943" y="3790013"/>
            <a:ext cx="357923" cy="215444"/>
            <a:chOff x="1174096" y="2844580"/>
            <a:chExt cx="357922" cy="215444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556EA4E-B9DB-3E45-94FE-9B1DA45AC905}"/>
                </a:ext>
              </a:extLst>
            </p:cNvPr>
            <p:cNvSpPr/>
            <p:nvPr/>
          </p:nvSpPr>
          <p:spPr>
            <a:xfrm>
              <a:off x="1233749" y="2869092"/>
              <a:ext cx="181260" cy="17710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lt1"/>
                </a:buClr>
                <a:defRPr>
                  <a:solidFill>
                    <a:schemeClr val="lt1"/>
                  </a:solidFill>
                </a:defRPr>
              </a:pPr>
              <a:r>
                <a:rPr lang="en-US" sz="800">
                  <a:solidFill>
                    <a:schemeClr val="lt1"/>
                  </a:solidFill>
                </a:rPr>
                <a:t> </a:t>
              </a:r>
              <a:endParaRPr lang="en-US" sz="80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CB15427-53C7-E04C-B66D-5FE0C33E9EDD}"/>
                </a:ext>
              </a:extLst>
            </p:cNvPr>
            <p:cNvSpPr txBox="1"/>
            <p:nvPr/>
          </p:nvSpPr>
          <p:spPr>
            <a:xfrm>
              <a:off x="1174096" y="2844580"/>
              <a:ext cx="3579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940D6019-EA8F-D041-A8D1-B9D6499F6522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74979" y="1066879"/>
            <a:ext cx="2742418" cy="479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/>
              <a:t>Route Selection Algorithm</a:t>
            </a:r>
          </a:p>
          <a:p>
            <a:pPr marL="233363" indent="-233363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/>
              <a:t>Longest prefix match</a:t>
            </a:r>
          </a:p>
          <a:p>
            <a:pPr marL="233363" indent="-233363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/>
              <a:t>If equal length, then local route is chosen</a:t>
            </a:r>
          </a:p>
          <a:p>
            <a:pPr marL="233363" indent="-233363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/>
              <a:t>If routes are of the same type, then shortest AS-path length is chosen</a:t>
            </a:r>
          </a:p>
          <a:p>
            <a:pPr marL="233363" indent="-233363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/>
              <a:t>If AS-path length is the same, then </a:t>
            </a:r>
            <a:r>
              <a:rPr lang="en-US" sz="1400">
                <a:sym typeface="Wingdings" pitchFamily="2" charset="2"/>
              </a:rPr>
              <a:t>l</a:t>
            </a:r>
            <a:r>
              <a:rPr lang="en-US" sz="1400"/>
              <a:t>owest metric is chosen</a:t>
            </a:r>
          </a:p>
          <a:p>
            <a:pPr marL="233363" indent="-233363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/>
              <a:t>If metric is the same, then</a:t>
            </a:r>
          </a:p>
          <a:p>
            <a:pPr marL="347663" lvl="1" indent="-1143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If ECMP is enabled, then traffic is distributed to available routes</a:t>
            </a:r>
          </a:p>
          <a:p>
            <a:pPr marL="347663" lvl="1" indent="-1143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/>
              <a:t>If ECMP disabled, then the route first programmed in the table is chosen</a:t>
            </a:r>
          </a:p>
          <a:p>
            <a:pPr marL="460375" lvl="2" indent="-11271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>
                <a:sym typeface="Wingdings" pitchFamily="2" charset="2"/>
              </a:rPr>
              <a:t>If programmed at the same time, then lower integer IP next hop is chosen</a:t>
            </a:r>
            <a:endParaRPr lang="en-US" sz="1400"/>
          </a:p>
        </p:txBody>
      </p:sp>
      <p:sp>
        <p:nvSpPr>
          <p:cNvPr id="176" name="Freeform 13">
            <a:extLst>
              <a:ext uri="{FF2B5EF4-FFF2-40B4-BE49-F238E27FC236}">
                <a16:creationId xmlns:a16="http://schemas.microsoft.com/office/drawing/2014/main" id="{C937A6D8-C3B2-8C4C-9340-E343F90C1D5A}"/>
              </a:ext>
            </a:extLst>
          </p:cNvPr>
          <p:cNvSpPr>
            <a:spLocks noChangeAspect="1" noEditPoints="1"/>
          </p:cNvSpPr>
          <p:nvPr>
            <p:custDataLst>
              <p:tags r:id="rId36"/>
            </p:custDataLst>
          </p:nvPr>
        </p:nvSpPr>
        <p:spPr bwMode="auto">
          <a:xfrm>
            <a:off x="3371754" y="5173580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177" name="Freeform 13">
            <a:extLst>
              <a:ext uri="{FF2B5EF4-FFF2-40B4-BE49-F238E27FC236}">
                <a16:creationId xmlns:a16="http://schemas.microsoft.com/office/drawing/2014/main" id="{20B1B8C5-B468-B241-B6DC-2CD48F22AB4C}"/>
              </a:ext>
            </a:extLst>
          </p:cNvPr>
          <p:cNvSpPr>
            <a:spLocks noChangeAspect="1" noEditPoints="1"/>
          </p:cNvSpPr>
          <p:nvPr>
            <p:custDataLst>
              <p:tags r:id="rId37"/>
            </p:custDataLst>
          </p:nvPr>
        </p:nvSpPr>
        <p:spPr bwMode="auto">
          <a:xfrm>
            <a:off x="4154657" y="5183733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grpSp>
        <p:nvGrpSpPr>
          <p:cNvPr id="128" name="Google Shape;468;p34">
            <a:extLst>
              <a:ext uri="{FF2B5EF4-FFF2-40B4-BE49-F238E27FC236}">
                <a16:creationId xmlns:a16="http://schemas.microsoft.com/office/drawing/2014/main" id="{F273ACA7-E41C-3B4E-A014-EEDBCA20399E}"/>
              </a:ext>
            </a:extLst>
          </p:cNvPr>
          <p:cNvGrpSpPr/>
          <p:nvPr>
            <p:custDataLst>
              <p:tags r:id="rId38"/>
            </p:custDataLst>
          </p:nvPr>
        </p:nvGrpSpPr>
        <p:grpSpPr>
          <a:xfrm>
            <a:off x="10576231" y="5134305"/>
            <a:ext cx="936024" cy="909127"/>
            <a:chOff x="5468369" y="5712439"/>
            <a:chExt cx="1088772" cy="1057483"/>
          </a:xfrm>
        </p:grpSpPr>
        <p:pic>
          <p:nvPicPr>
            <p:cNvPr id="129" name="Google Shape;469;p34">
              <a:extLst>
                <a:ext uri="{FF2B5EF4-FFF2-40B4-BE49-F238E27FC236}">
                  <a16:creationId xmlns:a16="http://schemas.microsoft.com/office/drawing/2014/main" id="{40312EF9-844C-B84C-8C6F-45D60D3D5944}"/>
                </a:ext>
              </a:extLst>
            </p:cNvPr>
            <p:cNvPicPr preferRelativeResize="0"/>
            <p:nvPr/>
          </p:nvPicPr>
          <p:blipFill>
            <a:blip r:embed="rId108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9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1525" y="5712439"/>
              <a:ext cx="652491" cy="605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470;p34">
              <a:extLst>
                <a:ext uri="{FF2B5EF4-FFF2-40B4-BE49-F238E27FC236}">
                  <a16:creationId xmlns:a16="http://schemas.microsoft.com/office/drawing/2014/main" id="{8D9237D3-BCD3-8C47-990A-115DD72A880B}"/>
                </a:ext>
              </a:extLst>
            </p:cNvPr>
            <p:cNvSpPr txBox="1"/>
            <p:nvPr/>
          </p:nvSpPr>
          <p:spPr>
            <a:xfrm>
              <a:off x="5468369" y="6339036"/>
              <a:ext cx="1088772" cy="430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>
                <a:defRPr/>
              </a:pPr>
              <a:r>
                <a:rPr lang="en-US" sz="751">
                  <a:solidFill>
                    <a:schemeClr val="tx1">
                      <a:lumMod val="50000"/>
                      <a:lumOff val="50000"/>
                    </a:schemeClr>
                  </a:solidFill>
                  <a:latin typeface="Metropolis" pitchFamily="2" charset="77"/>
                  <a:ea typeface="Calibri" panose="020F0502020204030204"/>
                  <a:cs typeface="Calibri"/>
                  <a:sym typeface="Calibri" panose="020F0502020204030204"/>
                </a:rPr>
                <a:t>ON-PREM</a:t>
              </a:r>
              <a:endParaRPr sz="1400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</a:endParaRPr>
            </a:p>
            <a:p>
              <a:pPr algn="ctr" defTabSz="914354">
                <a:defRPr/>
              </a:pPr>
              <a:r>
                <a:rPr lang="en-US" sz="751">
                  <a:solidFill>
                    <a:schemeClr val="tx1">
                      <a:lumMod val="50000"/>
                      <a:lumOff val="50000"/>
                    </a:schemeClr>
                  </a:solidFill>
                  <a:latin typeface="Metropolis" pitchFamily="2" charset="77"/>
                  <a:ea typeface="Calibri" panose="020F0502020204030204"/>
                  <a:cs typeface="Calibri"/>
                  <a:sym typeface="Calibri" panose="020F0502020204030204"/>
                </a:rPr>
                <a:t>DATA CENTER</a:t>
              </a:r>
              <a:endParaRPr sz="1400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</a:endParaRPr>
            </a:p>
          </p:txBody>
        </p:sp>
      </p:grpSp>
      <p:pic>
        <p:nvPicPr>
          <p:cNvPr id="158" name="Graphic 157">
            <a:extLst>
              <a:ext uri="{FF2B5EF4-FFF2-40B4-BE49-F238E27FC236}">
                <a16:creationId xmlns:a16="http://schemas.microsoft.com/office/drawing/2014/main" id="{2D114F7D-4BF4-DC45-97F3-0BC4103EBF02}"/>
              </a:ext>
            </a:extLst>
          </p:cNvPr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972958" y="5113143"/>
            <a:ext cx="188869" cy="188869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F8AB805-9F45-0147-A9EE-AC2747B92EE4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 flipH="1">
            <a:off x="11069219" y="3128465"/>
            <a:ext cx="0" cy="2005841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0654143-5FDA-CC41-BD35-18C936953443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0594894" y="478278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D54102">
                    <a:lumMod val="65000"/>
                  </a:srgbClr>
                </a:solidFill>
              </a:rPr>
              <a:t>Cloud</a:t>
            </a:r>
            <a:br>
              <a:rPr lang="en-US" sz="900">
                <a:solidFill>
                  <a:srgbClr val="D54102">
                    <a:lumMod val="65000"/>
                  </a:srgbClr>
                </a:solidFill>
              </a:rPr>
            </a:br>
            <a:r>
              <a:rPr lang="en-US" sz="900">
                <a:solidFill>
                  <a:srgbClr val="D54102">
                    <a:lumMod val="65000"/>
                  </a:srgbClr>
                </a:solidFill>
              </a:rPr>
              <a:t>Interconnect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3C5C770-B47C-A94A-B5E0-3FAEC83FC910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10604599" y="2673895"/>
            <a:ext cx="931640" cy="65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CF01365A-07C8-D745-BFD9-2CFFB01E8EAC}"/>
              </a:ext>
            </a:extLst>
          </p:cNvPr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969906" y="2908780"/>
            <a:ext cx="188869" cy="188869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1DE80856-699E-3E42-AB37-06F1A26BEA7D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547042" y="2646678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  <a:p>
            <a:r>
              <a:rPr lang="en-US" sz="800"/>
              <a:t>VPC</a:t>
            </a:r>
          </a:p>
        </p:txBody>
      </p:sp>
      <p:pic>
        <p:nvPicPr>
          <p:cNvPr id="183" name="Google Shape;478;p34">
            <a:extLst>
              <a:ext uri="{FF2B5EF4-FFF2-40B4-BE49-F238E27FC236}">
                <a16:creationId xmlns:a16="http://schemas.microsoft.com/office/drawing/2014/main" id="{A3882F4A-BB70-8247-A92F-E2A32B389EAA}"/>
              </a:ext>
            </a:extLst>
          </p:cNvPr>
          <p:cNvPicPr preferRelativeResize="0"/>
          <p:nvPr>
            <p:custDataLst>
              <p:tags r:id="rId45"/>
            </p:custDataLst>
          </p:nvPr>
        </p:nvPicPr>
        <p:blipFill>
          <a:blip r:embed="rId110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9027" y="5197389"/>
            <a:ext cx="425076" cy="394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F57D169-EE70-6745-99CA-C639EF27E0DF}"/>
              </a:ext>
            </a:extLst>
          </p:cNvPr>
          <p:cNvCxnSpPr>
            <a:stCxn id="181" idx="2"/>
            <a:endCxn id="183" idx="0"/>
          </p:cNvCxnSpPr>
          <p:nvPr>
            <p:custDataLst>
              <p:tags r:id="rId46"/>
            </p:custDataLst>
          </p:nvPr>
        </p:nvCxnSpPr>
        <p:spPr>
          <a:xfrm flipH="1">
            <a:off x="10271564" y="3097649"/>
            <a:ext cx="792776" cy="2099739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61BD64A-EB2E-BB4C-9835-D25673310591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1085928" y="2962915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SNAT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51231D0-8529-8A48-AAFB-B16408A4989B}"/>
              </a:ext>
            </a:extLst>
          </p:cNvPr>
          <p:cNvGrpSpPr/>
          <p:nvPr>
            <p:custDataLst>
              <p:tags r:id="rId48"/>
            </p:custDataLst>
          </p:nvPr>
        </p:nvGrpSpPr>
        <p:grpSpPr>
          <a:xfrm>
            <a:off x="11086932" y="4154521"/>
            <a:ext cx="357922" cy="215445"/>
            <a:chOff x="1039329" y="2634476"/>
            <a:chExt cx="357922" cy="215444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C8F0C12-5FA5-7E4E-88D5-7B93FF2B3FF2}"/>
                </a:ext>
              </a:extLst>
            </p:cNvPr>
            <p:cNvSpPr/>
            <p:nvPr/>
          </p:nvSpPr>
          <p:spPr>
            <a:xfrm>
              <a:off x="1079181" y="2653648"/>
              <a:ext cx="181260" cy="17710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lt1"/>
                </a:buClr>
                <a:defRPr>
                  <a:solidFill>
                    <a:schemeClr val="lt1"/>
                  </a:solidFill>
                </a:defRPr>
              </a:pPr>
              <a:r>
                <a:rPr lang="en-US" sz="800">
                  <a:solidFill>
                    <a:schemeClr val="lt1"/>
                  </a:solidFill>
                </a:rPr>
                <a:t> </a:t>
              </a:r>
              <a:endParaRPr lang="en-US" sz="80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7B515FA-5591-F647-8497-2260ABBED8E6}"/>
                </a:ext>
              </a:extLst>
            </p:cNvPr>
            <p:cNvSpPr txBox="1"/>
            <p:nvPr/>
          </p:nvSpPr>
          <p:spPr>
            <a:xfrm>
              <a:off x="1039329" y="2634476"/>
              <a:ext cx="3579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solidFill>
                    <a:schemeClr val="bg1"/>
                  </a:solidFill>
                </a:rPr>
                <a:t>11</a:t>
              </a:r>
            </a:p>
          </p:txBody>
        </p:sp>
      </p:grpSp>
      <p:sp>
        <p:nvSpPr>
          <p:cNvPr id="202" name="Freeform 13">
            <a:extLst>
              <a:ext uri="{FF2B5EF4-FFF2-40B4-BE49-F238E27FC236}">
                <a16:creationId xmlns:a16="http://schemas.microsoft.com/office/drawing/2014/main" id="{CB0DE95D-E72E-D046-A262-8D2564578B9D}"/>
              </a:ext>
            </a:extLst>
          </p:cNvPr>
          <p:cNvSpPr>
            <a:spLocks noChangeAspect="1" noEditPoints="1"/>
          </p:cNvSpPr>
          <p:nvPr>
            <p:custDataLst>
              <p:tags r:id="rId49"/>
            </p:custDataLst>
          </p:nvPr>
        </p:nvSpPr>
        <p:spPr bwMode="auto">
          <a:xfrm>
            <a:off x="10171914" y="5197425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E46DB9A-8D48-154C-9528-DF486C606BF5}"/>
              </a:ext>
            </a:extLst>
          </p:cNvPr>
          <p:cNvCxnSpPr>
            <a:stCxn id="181" idx="1"/>
            <a:endCxn id="73" idx="3"/>
          </p:cNvCxnSpPr>
          <p:nvPr>
            <p:custDataLst>
              <p:tags r:id="rId50"/>
            </p:custDataLst>
          </p:nvPr>
        </p:nvCxnSpPr>
        <p:spPr>
          <a:xfrm flipH="1">
            <a:off x="8286516" y="3003215"/>
            <a:ext cx="2683389" cy="6971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B2CAB79-BC31-E446-BC85-7B4D881FCDB7}"/>
              </a:ext>
            </a:extLst>
          </p:cNvPr>
          <p:cNvCxnSpPr>
            <a:stCxn id="21" idx="2"/>
            <a:endCxn id="19" idx="0"/>
          </p:cNvCxnSpPr>
          <p:nvPr>
            <p:custDataLst>
              <p:tags r:id="rId51"/>
            </p:custDataLst>
          </p:nvPr>
        </p:nvCxnSpPr>
        <p:spPr>
          <a:xfrm>
            <a:off x="5401803" y="2305768"/>
            <a:ext cx="41027" cy="613893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Graphic 204">
            <a:extLst>
              <a:ext uri="{FF2B5EF4-FFF2-40B4-BE49-F238E27FC236}">
                <a16:creationId xmlns:a16="http://schemas.microsoft.com/office/drawing/2014/main" id="{A38616CA-4141-3E42-AFF7-99158F8F1CC0}"/>
              </a:ext>
            </a:extLst>
          </p:cNvPr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053825" y="2172379"/>
            <a:ext cx="137160" cy="13716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D9202C9C-96AF-B44E-97B9-3ECCFDB3B9FF}"/>
              </a:ext>
            </a:extLst>
          </p:cNvPr>
          <p:cNvPicPr>
            <a:picLocks noChangeAspect="1"/>
          </p:cNvPicPr>
          <p:nvPr>
            <p:custDataLst>
              <p:tags r:id="rId53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386871" y="2166868"/>
            <a:ext cx="137160" cy="137160"/>
          </a:xfrm>
          <a:prstGeom prst="rect">
            <a:avLst/>
          </a:prstGeom>
        </p:spPr>
      </p:pic>
      <p:pic>
        <p:nvPicPr>
          <p:cNvPr id="207" name="Graphic 206">
            <a:extLst>
              <a:ext uri="{FF2B5EF4-FFF2-40B4-BE49-F238E27FC236}">
                <a16:creationId xmlns:a16="http://schemas.microsoft.com/office/drawing/2014/main" id="{FB1E1E2E-BE7C-D449-B57E-F69D57CA4B31}"/>
              </a:ext>
            </a:extLst>
          </p:cNvPr>
          <p:cNvPicPr>
            <a:picLocks noChangeAspect="1"/>
          </p:cNvPicPr>
          <p:nvPr>
            <p:custDataLst>
              <p:tags r:id="rId54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722707" y="2163608"/>
            <a:ext cx="137160" cy="13716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C2D1F4B5-9F0C-0C40-A3F5-E54B2F3A71BD}"/>
              </a:ext>
            </a:extLst>
          </p:cNvPr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297884" y="2921763"/>
            <a:ext cx="188869" cy="188869"/>
          </a:xfrm>
          <a:prstGeom prst="rect">
            <a:avLst/>
          </a:prstGeom>
        </p:spPr>
      </p:pic>
      <p:pic>
        <p:nvPicPr>
          <p:cNvPr id="209" name="Graphic 208">
            <a:extLst>
              <a:ext uri="{FF2B5EF4-FFF2-40B4-BE49-F238E27FC236}">
                <a16:creationId xmlns:a16="http://schemas.microsoft.com/office/drawing/2014/main" id="{37DAF9AF-F208-A449-B984-A75063594C21}"/>
              </a:ext>
            </a:extLst>
          </p:cNvPr>
          <p:cNvPicPr>
            <a:picLocks noChangeAspect="1"/>
          </p:cNvPicPr>
          <p:nvPr>
            <p:custDataLst>
              <p:tags r:id="rId56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8047872" y="2914756"/>
            <a:ext cx="188869" cy="188869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FDD53E18-9181-FE41-B636-8B2BFE346864}"/>
              </a:ext>
            </a:extLst>
          </p:cNvPr>
          <p:cNvPicPr>
            <a:picLocks noChangeAspect="1"/>
          </p:cNvPicPr>
          <p:nvPr>
            <p:custDataLst>
              <p:tags r:id="rId57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917412" y="2905136"/>
            <a:ext cx="188869" cy="188869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F55140B0-24B6-2B40-999D-39AE7661EBBD}"/>
              </a:ext>
            </a:extLst>
          </p:cNvPr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925215" y="5113142"/>
            <a:ext cx="188869" cy="18886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078798D-5A18-BA40-BBB1-335111E3AF10}"/>
              </a:ext>
            </a:extLst>
          </p:cNvPr>
          <p:cNvGrpSpPr/>
          <p:nvPr>
            <p:custDataLst>
              <p:tags r:id="rId59"/>
            </p:custDataLst>
          </p:nvPr>
        </p:nvGrpSpPr>
        <p:grpSpPr>
          <a:xfrm>
            <a:off x="3417810" y="2414486"/>
            <a:ext cx="324800" cy="338554"/>
            <a:chOff x="1752229" y="1796118"/>
            <a:chExt cx="243599" cy="253916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04440D4-38DF-E94D-B658-63ECEBA8937F}"/>
                </a:ext>
              </a:extLst>
            </p:cNvPr>
            <p:cNvSpPr txBox="1"/>
            <p:nvPr/>
          </p:nvSpPr>
          <p:spPr>
            <a:xfrm>
              <a:off x="1752229" y="1796118"/>
              <a:ext cx="2034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sp>
          <p:nvSpPr>
            <p:cNvPr id="145" name="Freeform: Shape 208">
              <a:extLst>
                <a:ext uri="{FF2B5EF4-FFF2-40B4-BE49-F238E27FC236}">
                  <a16:creationId xmlns:a16="http://schemas.microsoft.com/office/drawing/2014/main" id="{A7902347-1AE4-1044-99D8-87D8288BBFCE}"/>
                </a:ext>
              </a:extLst>
            </p:cNvPr>
            <p:cNvSpPr/>
            <p:nvPr/>
          </p:nvSpPr>
          <p:spPr>
            <a:xfrm>
              <a:off x="1894700" y="1864370"/>
              <a:ext cx="101128" cy="102355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7" y="0"/>
                  </a:moveTo>
                  <a:cubicBezTo>
                    <a:pt x="259218" y="0"/>
                    <a:pt x="307101" y="19802"/>
                    <a:pt x="346707" y="59407"/>
                  </a:cubicBezTo>
                  <a:cubicBezTo>
                    <a:pt x="386312" y="99013"/>
                    <a:pt x="406115" y="146896"/>
                    <a:pt x="406115" y="203057"/>
                  </a:cubicBezTo>
                  <a:cubicBezTo>
                    <a:pt x="406115" y="259218"/>
                    <a:pt x="386312" y="307101"/>
                    <a:pt x="346707" y="346706"/>
                  </a:cubicBezTo>
                  <a:cubicBezTo>
                    <a:pt x="307101" y="386312"/>
                    <a:pt x="259218" y="406114"/>
                    <a:pt x="203057" y="406114"/>
                  </a:cubicBezTo>
                  <a:cubicBezTo>
                    <a:pt x="146897" y="406114"/>
                    <a:pt x="99014" y="386312"/>
                    <a:pt x="59408" y="346706"/>
                  </a:cubicBezTo>
                  <a:cubicBezTo>
                    <a:pt x="19802" y="307101"/>
                    <a:pt x="0" y="259218"/>
                    <a:pt x="0" y="203057"/>
                  </a:cubicBezTo>
                  <a:cubicBezTo>
                    <a:pt x="0" y="146896"/>
                    <a:pt x="19802" y="99013"/>
                    <a:pt x="59408" y="59407"/>
                  </a:cubicBezTo>
                  <a:cubicBezTo>
                    <a:pt x="99014" y="19802"/>
                    <a:pt x="146897" y="0"/>
                    <a:pt x="203057" y="0"/>
                  </a:cubicBezTo>
                  <a:close/>
                  <a:moveTo>
                    <a:pt x="232967" y="70795"/>
                  </a:moveTo>
                  <a:lnTo>
                    <a:pt x="146531" y="78204"/>
                  </a:lnTo>
                  <a:lnTo>
                    <a:pt x="147628" y="103998"/>
                  </a:lnTo>
                  <a:lnTo>
                    <a:pt x="181654" y="103998"/>
                  </a:lnTo>
                  <a:lnTo>
                    <a:pt x="181654" y="329831"/>
                  </a:lnTo>
                  <a:lnTo>
                    <a:pt x="232967" y="329831"/>
                  </a:lnTo>
                  <a:lnTo>
                    <a:pt x="232967" y="707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75A2279-C23C-0C42-8670-7911CD00C4FE}"/>
              </a:ext>
            </a:extLst>
          </p:cNvPr>
          <p:cNvGrpSpPr/>
          <p:nvPr>
            <p:custDataLst>
              <p:tags r:id="rId60"/>
            </p:custDataLst>
          </p:nvPr>
        </p:nvGrpSpPr>
        <p:grpSpPr>
          <a:xfrm>
            <a:off x="5200472" y="2323844"/>
            <a:ext cx="388504" cy="338554"/>
            <a:chOff x="3067064" y="1742884"/>
            <a:chExt cx="291377" cy="25391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0AD3111-0A6F-2245-B9A1-F963DEF0F7D2}"/>
                </a:ext>
              </a:extLst>
            </p:cNvPr>
            <p:cNvSpPr txBox="1"/>
            <p:nvPr/>
          </p:nvSpPr>
          <p:spPr>
            <a:xfrm>
              <a:off x="3067064" y="1742884"/>
              <a:ext cx="2034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sp>
          <p:nvSpPr>
            <p:cNvPr id="146" name="Freeform: Shape 209">
              <a:extLst>
                <a:ext uri="{FF2B5EF4-FFF2-40B4-BE49-F238E27FC236}">
                  <a16:creationId xmlns:a16="http://schemas.microsoft.com/office/drawing/2014/main" id="{3F339C3E-1C6D-0943-83A6-CCDBD0946643}"/>
                </a:ext>
              </a:extLst>
            </p:cNvPr>
            <p:cNvSpPr/>
            <p:nvPr/>
          </p:nvSpPr>
          <p:spPr>
            <a:xfrm>
              <a:off x="3255064" y="1807799"/>
              <a:ext cx="103377" cy="123669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7" y="0"/>
                  </a:moveTo>
                  <a:cubicBezTo>
                    <a:pt x="259218" y="0"/>
                    <a:pt x="307102" y="19802"/>
                    <a:pt x="346707" y="59407"/>
                  </a:cubicBezTo>
                  <a:cubicBezTo>
                    <a:pt x="386312" y="99013"/>
                    <a:pt x="406115" y="146896"/>
                    <a:pt x="406115" y="203057"/>
                  </a:cubicBezTo>
                  <a:cubicBezTo>
                    <a:pt x="406115" y="259218"/>
                    <a:pt x="386312" y="307101"/>
                    <a:pt x="346707" y="346706"/>
                  </a:cubicBezTo>
                  <a:cubicBezTo>
                    <a:pt x="307102" y="386312"/>
                    <a:pt x="259218" y="406114"/>
                    <a:pt x="203057" y="406114"/>
                  </a:cubicBezTo>
                  <a:cubicBezTo>
                    <a:pt x="146896" y="406114"/>
                    <a:pt x="99013" y="386312"/>
                    <a:pt x="59408" y="346706"/>
                  </a:cubicBezTo>
                  <a:cubicBezTo>
                    <a:pt x="19803" y="307101"/>
                    <a:pt x="0" y="259218"/>
                    <a:pt x="0" y="203057"/>
                  </a:cubicBezTo>
                  <a:cubicBezTo>
                    <a:pt x="0" y="146896"/>
                    <a:pt x="19803" y="99013"/>
                    <a:pt x="59408" y="59407"/>
                  </a:cubicBezTo>
                  <a:cubicBezTo>
                    <a:pt x="99013" y="19802"/>
                    <a:pt x="146896" y="0"/>
                    <a:pt x="203057" y="0"/>
                  </a:cubicBezTo>
                  <a:close/>
                  <a:moveTo>
                    <a:pt x="204978" y="65856"/>
                  </a:moveTo>
                  <a:cubicBezTo>
                    <a:pt x="192904" y="65856"/>
                    <a:pt x="180556" y="67045"/>
                    <a:pt x="167934" y="69423"/>
                  </a:cubicBezTo>
                  <a:cubicBezTo>
                    <a:pt x="155311" y="71802"/>
                    <a:pt x="142506" y="75460"/>
                    <a:pt x="129518" y="80399"/>
                  </a:cubicBezTo>
                  <a:lnTo>
                    <a:pt x="129518" y="117992"/>
                  </a:lnTo>
                  <a:cubicBezTo>
                    <a:pt x="154274" y="105370"/>
                    <a:pt x="176006" y="99058"/>
                    <a:pt x="194714" y="99058"/>
                  </a:cubicBezTo>
                  <a:cubicBezTo>
                    <a:pt x="225338" y="99058"/>
                    <a:pt x="240650" y="112413"/>
                    <a:pt x="240650" y="139121"/>
                  </a:cubicBezTo>
                  <a:cubicBezTo>
                    <a:pt x="240650" y="162171"/>
                    <a:pt x="223363" y="188879"/>
                    <a:pt x="188788" y="219246"/>
                  </a:cubicBezTo>
                  <a:lnTo>
                    <a:pt x="167659" y="237631"/>
                  </a:lnTo>
                  <a:cubicBezTo>
                    <a:pt x="153025" y="250620"/>
                    <a:pt x="138115" y="267358"/>
                    <a:pt x="122932" y="287847"/>
                  </a:cubicBezTo>
                  <a:lnTo>
                    <a:pt x="122932" y="328184"/>
                  </a:lnTo>
                  <a:lnTo>
                    <a:pt x="293884" y="328184"/>
                  </a:lnTo>
                  <a:lnTo>
                    <a:pt x="293884" y="287847"/>
                  </a:lnTo>
                  <a:lnTo>
                    <a:pt x="180831" y="287847"/>
                  </a:lnTo>
                  <a:cubicBezTo>
                    <a:pt x="185404" y="271017"/>
                    <a:pt x="199673" y="252998"/>
                    <a:pt x="223637" y="233790"/>
                  </a:cubicBezTo>
                  <a:lnTo>
                    <a:pt x="240925" y="220070"/>
                  </a:lnTo>
                  <a:cubicBezTo>
                    <a:pt x="276963" y="191349"/>
                    <a:pt x="294982" y="163634"/>
                    <a:pt x="294982" y="136926"/>
                  </a:cubicBezTo>
                  <a:cubicBezTo>
                    <a:pt x="294982" y="115340"/>
                    <a:pt x="286796" y="98098"/>
                    <a:pt x="270423" y="85201"/>
                  </a:cubicBezTo>
                  <a:cubicBezTo>
                    <a:pt x="254050" y="72304"/>
                    <a:pt x="232235" y="65856"/>
                    <a:pt x="204978" y="6585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96A1D-8A4C-A74F-9AD2-37EACBFFFEBE}"/>
              </a:ext>
            </a:extLst>
          </p:cNvPr>
          <p:cNvGrpSpPr/>
          <p:nvPr>
            <p:custDataLst>
              <p:tags r:id="rId61"/>
            </p:custDataLst>
          </p:nvPr>
        </p:nvGrpSpPr>
        <p:grpSpPr>
          <a:xfrm>
            <a:off x="7991753" y="2313991"/>
            <a:ext cx="359221" cy="338554"/>
            <a:chOff x="5012215" y="1742597"/>
            <a:chExt cx="269415" cy="253916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832B9E4-8B60-0B46-8D40-FDB486C88343}"/>
                </a:ext>
              </a:extLst>
            </p:cNvPr>
            <p:cNvSpPr txBox="1"/>
            <p:nvPr/>
          </p:nvSpPr>
          <p:spPr>
            <a:xfrm>
              <a:off x="5012215" y="1742597"/>
              <a:ext cx="2034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sp>
          <p:nvSpPr>
            <p:cNvPr id="147" name="Freeform: Shape 210">
              <a:extLst>
                <a:ext uri="{FF2B5EF4-FFF2-40B4-BE49-F238E27FC236}">
                  <a16:creationId xmlns:a16="http://schemas.microsoft.com/office/drawing/2014/main" id="{3E545134-0969-D849-9B13-D056BE67BC07}"/>
                </a:ext>
              </a:extLst>
            </p:cNvPr>
            <p:cNvSpPr/>
            <p:nvPr/>
          </p:nvSpPr>
          <p:spPr>
            <a:xfrm>
              <a:off x="5157428" y="1810137"/>
              <a:ext cx="124202" cy="106601"/>
            </a:xfrm>
            <a:custGeom>
              <a:avLst/>
              <a:gdLst/>
              <a:ahLst/>
              <a:cxnLst/>
              <a:rect l="l" t="t" r="r" b="b"/>
              <a:pathLst>
                <a:path w="406114" h="406114">
                  <a:moveTo>
                    <a:pt x="203057" y="0"/>
                  </a:moveTo>
                  <a:cubicBezTo>
                    <a:pt x="259218" y="0"/>
                    <a:pt x="307101" y="19802"/>
                    <a:pt x="346706" y="59407"/>
                  </a:cubicBezTo>
                  <a:cubicBezTo>
                    <a:pt x="386312" y="99013"/>
                    <a:pt x="406114" y="146896"/>
                    <a:pt x="406114" y="203057"/>
                  </a:cubicBezTo>
                  <a:cubicBezTo>
                    <a:pt x="406114" y="259218"/>
                    <a:pt x="386312" y="307101"/>
                    <a:pt x="346706" y="346706"/>
                  </a:cubicBezTo>
                  <a:cubicBezTo>
                    <a:pt x="307101" y="386312"/>
                    <a:pt x="259218" y="406114"/>
                    <a:pt x="203057" y="406114"/>
                  </a:cubicBezTo>
                  <a:cubicBezTo>
                    <a:pt x="146896" y="406114"/>
                    <a:pt x="99013" y="386312"/>
                    <a:pt x="59408" y="346706"/>
                  </a:cubicBezTo>
                  <a:cubicBezTo>
                    <a:pt x="19803" y="307101"/>
                    <a:pt x="0" y="259218"/>
                    <a:pt x="0" y="203057"/>
                  </a:cubicBezTo>
                  <a:cubicBezTo>
                    <a:pt x="0" y="146896"/>
                    <a:pt x="19803" y="99013"/>
                    <a:pt x="59408" y="59407"/>
                  </a:cubicBezTo>
                  <a:cubicBezTo>
                    <a:pt x="99013" y="19802"/>
                    <a:pt x="146896" y="0"/>
                    <a:pt x="203057" y="0"/>
                  </a:cubicBezTo>
                  <a:close/>
                  <a:moveTo>
                    <a:pt x="207996" y="69149"/>
                  </a:moveTo>
                  <a:cubicBezTo>
                    <a:pt x="195374" y="69149"/>
                    <a:pt x="183117" y="70109"/>
                    <a:pt x="171226" y="72030"/>
                  </a:cubicBezTo>
                  <a:cubicBezTo>
                    <a:pt x="159336" y="73951"/>
                    <a:pt x="147811" y="76832"/>
                    <a:pt x="136652" y="80673"/>
                  </a:cubicBezTo>
                  <a:lnTo>
                    <a:pt x="136652" y="115797"/>
                  </a:lnTo>
                  <a:cubicBezTo>
                    <a:pt x="157872" y="106102"/>
                    <a:pt x="177812" y="101254"/>
                    <a:pt x="196471" y="101254"/>
                  </a:cubicBezTo>
                  <a:cubicBezTo>
                    <a:pt x="225192" y="101254"/>
                    <a:pt x="239553" y="112830"/>
                    <a:pt x="239553" y="135983"/>
                  </a:cubicBezTo>
                  <a:cubicBezTo>
                    <a:pt x="239553" y="152938"/>
                    <a:pt x="233470" y="164744"/>
                    <a:pt x="221305" y="171398"/>
                  </a:cubicBezTo>
                  <a:cubicBezTo>
                    <a:pt x="209140" y="178052"/>
                    <a:pt x="187599" y="181379"/>
                    <a:pt x="156683" y="181379"/>
                  </a:cubicBezTo>
                  <a:lnTo>
                    <a:pt x="156683" y="212387"/>
                  </a:lnTo>
                  <a:cubicBezTo>
                    <a:pt x="190160" y="212387"/>
                    <a:pt x="213530" y="216091"/>
                    <a:pt x="226793" y="223500"/>
                  </a:cubicBezTo>
                  <a:cubicBezTo>
                    <a:pt x="240055" y="230908"/>
                    <a:pt x="246687" y="244034"/>
                    <a:pt x="246687" y="262876"/>
                  </a:cubicBezTo>
                  <a:cubicBezTo>
                    <a:pt x="246687" y="275865"/>
                    <a:pt x="242068" y="286292"/>
                    <a:pt x="232830" y="294158"/>
                  </a:cubicBezTo>
                  <a:cubicBezTo>
                    <a:pt x="223591" y="302024"/>
                    <a:pt x="211380" y="305957"/>
                    <a:pt x="196197" y="305957"/>
                  </a:cubicBezTo>
                  <a:cubicBezTo>
                    <a:pt x="179550" y="305957"/>
                    <a:pt x="158513" y="301110"/>
                    <a:pt x="133085" y="291414"/>
                  </a:cubicBezTo>
                  <a:lnTo>
                    <a:pt x="133085" y="329556"/>
                  </a:lnTo>
                  <a:cubicBezTo>
                    <a:pt x="144061" y="332300"/>
                    <a:pt x="155357" y="334404"/>
                    <a:pt x="166973" y="335867"/>
                  </a:cubicBezTo>
                  <a:cubicBezTo>
                    <a:pt x="178589" y="337331"/>
                    <a:pt x="190526" y="338062"/>
                    <a:pt x="202783" y="338062"/>
                  </a:cubicBezTo>
                  <a:cubicBezTo>
                    <a:pt x="233150" y="338062"/>
                    <a:pt x="256931" y="331423"/>
                    <a:pt x="274127" y="318145"/>
                  </a:cubicBezTo>
                  <a:cubicBezTo>
                    <a:pt x="291323" y="304866"/>
                    <a:pt x="299921" y="286598"/>
                    <a:pt x="299921" y="263339"/>
                  </a:cubicBezTo>
                  <a:cubicBezTo>
                    <a:pt x="299921" y="227078"/>
                    <a:pt x="278426" y="204003"/>
                    <a:pt x="235437" y="194113"/>
                  </a:cubicBezTo>
                  <a:cubicBezTo>
                    <a:pt x="273121" y="181691"/>
                    <a:pt x="291963" y="160406"/>
                    <a:pt x="291963" y="130259"/>
                  </a:cubicBezTo>
                  <a:cubicBezTo>
                    <a:pt x="291963" y="109799"/>
                    <a:pt x="284966" y="94499"/>
                    <a:pt x="270972" y="84359"/>
                  </a:cubicBezTo>
                  <a:cubicBezTo>
                    <a:pt x="256977" y="74219"/>
                    <a:pt x="235985" y="69149"/>
                    <a:pt x="207996" y="6914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DA740FF-75FC-E44F-B96D-D2D724EB2439}"/>
              </a:ext>
            </a:extLst>
          </p:cNvPr>
          <p:cNvGrpSpPr/>
          <p:nvPr>
            <p:custDataLst>
              <p:tags r:id="rId62"/>
            </p:custDataLst>
          </p:nvPr>
        </p:nvGrpSpPr>
        <p:grpSpPr>
          <a:xfrm>
            <a:off x="5225681" y="3073264"/>
            <a:ext cx="329413" cy="338554"/>
            <a:chOff x="4919995" y="3559702"/>
            <a:chExt cx="329413" cy="338554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BD841FC-6B74-E546-90B5-04049A8237D0}"/>
                </a:ext>
              </a:extLst>
            </p:cNvPr>
            <p:cNvSpPr txBox="1"/>
            <p:nvPr/>
          </p:nvSpPr>
          <p:spPr>
            <a:xfrm>
              <a:off x="4919995" y="3559702"/>
              <a:ext cx="2712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sp>
          <p:nvSpPr>
            <p:cNvPr id="148" name="Freeform: Shape 211">
              <a:extLst>
                <a:ext uri="{FF2B5EF4-FFF2-40B4-BE49-F238E27FC236}">
                  <a16:creationId xmlns:a16="http://schemas.microsoft.com/office/drawing/2014/main" id="{0CB73D2A-3FFD-5B42-8E63-C52155BF59E4}"/>
                </a:ext>
              </a:extLst>
            </p:cNvPr>
            <p:cNvSpPr/>
            <p:nvPr/>
          </p:nvSpPr>
          <p:spPr>
            <a:xfrm>
              <a:off x="5096253" y="3643998"/>
              <a:ext cx="153155" cy="152924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8" y="0"/>
                  </a:moveTo>
                  <a:cubicBezTo>
                    <a:pt x="259218" y="0"/>
                    <a:pt x="307101" y="19802"/>
                    <a:pt x="346707" y="59407"/>
                  </a:cubicBezTo>
                  <a:cubicBezTo>
                    <a:pt x="386312" y="99013"/>
                    <a:pt x="406115" y="146896"/>
                    <a:pt x="406115" y="203057"/>
                  </a:cubicBezTo>
                  <a:cubicBezTo>
                    <a:pt x="406115" y="259218"/>
                    <a:pt x="386312" y="307101"/>
                    <a:pt x="346707" y="346706"/>
                  </a:cubicBezTo>
                  <a:cubicBezTo>
                    <a:pt x="307101" y="386312"/>
                    <a:pt x="259218" y="406114"/>
                    <a:pt x="203058" y="406114"/>
                  </a:cubicBezTo>
                  <a:cubicBezTo>
                    <a:pt x="146896" y="406114"/>
                    <a:pt x="99013" y="386312"/>
                    <a:pt x="59408" y="346706"/>
                  </a:cubicBezTo>
                  <a:cubicBezTo>
                    <a:pt x="19802" y="307101"/>
                    <a:pt x="0" y="259218"/>
                    <a:pt x="0" y="203057"/>
                  </a:cubicBezTo>
                  <a:cubicBezTo>
                    <a:pt x="0" y="146896"/>
                    <a:pt x="19802" y="99013"/>
                    <a:pt x="59408" y="59407"/>
                  </a:cubicBezTo>
                  <a:cubicBezTo>
                    <a:pt x="99013" y="19802"/>
                    <a:pt x="146896" y="0"/>
                    <a:pt x="203058" y="0"/>
                  </a:cubicBezTo>
                  <a:close/>
                  <a:moveTo>
                    <a:pt x="137476" y="75734"/>
                  </a:moveTo>
                  <a:lnTo>
                    <a:pt x="137476" y="204154"/>
                  </a:lnTo>
                  <a:cubicBezTo>
                    <a:pt x="143529" y="203240"/>
                    <a:pt x="149674" y="202782"/>
                    <a:pt x="155912" y="202782"/>
                  </a:cubicBezTo>
                  <a:cubicBezTo>
                    <a:pt x="208928" y="202782"/>
                    <a:pt x="235437" y="221076"/>
                    <a:pt x="235437" y="257663"/>
                  </a:cubicBezTo>
                  <a:cubicBezTo>
                    <a:pt x="235437" y="289859"/>
                    <a:pt x="219570" y="305957"/>
                    <a:pt x="187837" y="305957"/>
                  </a:cubicBezTo>
                  <a:cubicBezTo>
                    <a:pt x="173162" y="305957"/>
                    <a:pt x="154911" y="301841"/>
                    <a:pt x="133085" y="293609"/>
                  </a:cubicBezTo>
                  <a:lnTo>
                    <a:pt x="133085" y="330653"/>
                  </a:lnTo>
                  <a:cubicBezTo>
                    <a:pt x="144610" y="333032"/>
                    <a:pt x="155037" y="334861"/>
                    <a:pt x="164367" y="336142"/>
                  </a:cubicBezTo>
                  <a:cubicBezTo>
                    <a:pt x="173697" y="337422"/>
                    <a:pt x="181836" y="338062"/>
                    <a:pt x="188789" y="338062"/>
                  </a:cubicBezTo>
                  <a:cubicBezTo>
                    <a:pt x="219887" y="338062"/>
                    <a:pt x="244492" y="330837"/>
                    <a:pt x="262603" y="316385"/>
                  </a:cubicBezTo>
                  <a:cubicBezTo>
                    <a:pt x="280713" y="301933"/>
                    <a:pt x="289769" y="282176"/>
                    <a:pt x="289769" y="257114"/>
                  </a:cubicBezTo>
                  <a:cubicBezTo>
                    <a:pt x="289769" y="230588"/>
                    <a:pt x="279523" y="209642"/>
                    <a:pt x="259036" y="194276"/>
                  </a:cubicBezTo>
                  <a:cubicBezTo>
                    <a:pt x="238546" y="178909"/>
                    <a:pt x="210467" y="171226"/>
                    <a:pt x="174794" y="171226"/>
                  </a:cubicBezTo>
                  <a:lnTo>
                    <a:pt x="174794" y="116346"/>
                  </a:lnTo>
                  <a:lnTo>
                    <a:pt x="284281" y="116346"/>
                  </a:lnTo>
                  <a:lnTo>
                    <a:pt x="284281" y="75734"/>
                  </a:lnTo>
                  <a:lnTo>
                    <a:pt x="137476" y="757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0ECAA71-2D2E-B841-8755-281AF5ACC58F}"/>
              </a:ext>
            </a:extLst>
          </p:cNvPr>
          <p:cNvGrpSpPr/>
          <p:nvPr>
            <p:custDataLst>
              <p:tags r:id="rId63"/>
            </p:custDataLst>
          </p:nvPr>
        </p:nvGrpSpPr>
        <p:grpSpPr>
          <a:xfrm>
            <a:off x="11074566" y="3054035"/>
            <a:ext cx="371737" cy="338554"/>
            <a:chOff x="11136509" y="3244384"/>
            <a:chExt cx="371737" cy="338554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79B21CA2-CE3F-224A-9100-5B09CA7A859D}"/>
                </a:ext>
              </a:extLst>
            </p:cNvPr>
            <p:cNvSpPr txBox="1"/>
            <p:nvPr/>
          </p:nvSpPr>
          <p:spPr>
            <a:xfrm>
              <a:off x="11136509" y="3244384"/>
              <a:ext cx="2712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sp>
          <p:nvSpPr>
            <p:cNvPr id="149" name="Freeform: Shape 212">
              <a:extLst>
                <a:ext uri="{FF2B5EF4-FFF2-40B4-BE49-F238E27FC236}">
                  <a16:creationId xmlns:a16="http://schemas.microsoft.com/office/drawing/2014/main" id="{BBC94AD0-20CA-8F48-87C4-62A30EF0D631}"/>
                </a:ext>
              </a:extLst>
            </p:cNvPr>
            <p:cNvSpPr/>
            <p:nvPr/>
          </p:nvSpPr>
          <p:spPr>
            <a:xfrm>
              <a:off x="11326637" y="3347642"/>
              <a:ext cx="181609" cy="139759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8" y="0"/>
                  </a:moveTo>
                  <a:cubicBezTo>
                    <a:pt x="259218" y="0"/>
                    <a:pt x="307101" y="19802"/>
                    <a:pt x="346707" y="59407"/>
                  </a:cubicBezTo>
                  <a:cubicBezTo>
                    <a:pt x="386313" y="99013"/>
                    <a:pt x="406115" y="146896"/>
                    <a:pt x="406115" y="203057"/>
                  </a:cubicBezTo>
                  <a:cubicBezTo>
                    <a:pt x="406115" y="259218"/>
                    <a:pt x="386313" y="307101"/>
                    <a:pt x="346707" y="346706"/>
                  </a:cubicBezTo>
                  <a:cubicBezTo>
                    <a:pt x="307101" y="386312"/>
                    <a:pt x="259218" y="406114"/>
                    <a:pt x="203058" y="406114"/>
                  </a:cubicBezTo>
                  <a:cubicBezTo>
                    <a:pt x="146897" y="406114"/>
                    <a:pt x="99014" y="386312"/>
                    <a:pt x="59408" y="346706"/>
                  </a:cubicBezTo>
                  <a:cubicBezTo>
                    <a:pt x="19802" y="307101"/>
                    <a:pt x="0" y="259218"/>
                    <a:pt x="0" y="203057"/>
                  </a:cubicBezTo>
                  <a:cubicBezTo>
                    <a:pt x="0" y="146896"/>
                    <a:pt x="19802" y="99013"/>
                    <a:pt x="59408" y="59407"/>
                  </a:cubicBezTo>
                  <a:cubicBezTo>
                    <a:pt x="99014" y="19802"/>
                    <a:pt x="146897" y="0"/>
                    <a:pt x="203058" y="0"/>
                  </a:cubicBezTo>
                  <a:close/>
                  <a:moveTo>
                    <a:pt x="122932" y="85887"/>
                  </a:moveTo>
                  <a:lnTo>
                    <a:pt x="122932" y="127322"/>
                  </a:lnTo>
                  <a:lnTo>
                    <a:pt x="256017" y="127322"/>
                  </a:lnTo>
                  <a:lnTo>
                    <a:pt x="195923" y="215131"/>
                  </a:lnTo>
                  <a:cubicBezTo>
                    <a:pt x="171227" y="250986"/>
                    <a:pt x="155312" y="276276"/>
                    <a:pt x="148177" y="291002"/>
                  </a:cubicBezTo>
                  <a:cubicBezTo>
                    <a:pt x="141043" y="305729"/>
                    <a:pt x="136286" y="322696"/>
                    <a:pt x="133908" y="341904"/>
                  </a:cubicBezTo>
                  <a:lnTo>
                    <a:pt x="190435" y="341904"/>
                  </a:lnTo>
                  <a:cubicBezTo>
                    <a:pt x="190435" y="317208"/>
                    <a:pt x="199947" y="285881"/>
                    <a:pt x="218973" y="247921"/>
                  </a:cubicBezTo>
                  <a:cubicBezTo>
                    <a:pt x="237998" y="209963"/>
                    <a:pt x="264249" y="169763"/>
                    <a:pt x="297726" y="127322"/>
                  </a:cubicBezTo>
                  <a:lnTo>
                    <a:pt x="297726" y="85887"/>
                  </a:lnTo>
                  <a:lnTo>
                    <a:pt x="122932" y="858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BD0D453-E112-F547-B824-7AC6E89FC146}"/>
              </a:ext>
            </a:extLst>
          </p:cNvPr>
          <p:cNvGrpSpPr/>
          <p:nvPr>
            <p:custDataLst>
              <p:tags r:id="rId64"/>
            </p:custDataLst>
          </p:nvPr>
        </p:nvGrpSpPr>
        <p:grpSpPr>
          <a:xfrm>
            <a:off x="3490247" y="3827856"/>
            <a:ext cx="181609" cy="139759"/>
            <a:chOff x="11436202" y="2868578"/>
            <a:chExt cx="406115" cy="406113"/>
          </a:xfrm>
        </p:grpSpPr>
        <p:sp>
          <p:nvSpPr>
            <p:cNvPr id="165" name="Freeform: Shape 249">
              <a:extLst>
                <a:ext uri="{FF2B5EF4-FFF2-40B4-BE49-F238E27FC236}">
                  <a16:creationId xmlns:a16="http://schemas.microsoft.com/office/drawing/2014/main" id="{8B95E47A-5CBE-AE44-B29A-792FA63439D2}"/>
                </a:ext>
              </a:extLst>
            </p:cNvPr>
            <p:cNvSpPr/>
            <p:nvPr/>
          </p:nvSpPr>
          <p:spPr>
            <a:xfrm>
              <a:off x="11436202" y="2868578"/>
              <a:ext cx="406115" cy="406113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8" y="0"/>
                  </a:moveTo>
                  <a:cubicBezTo>
                    <a:pt x="259218" y="0"/>
                    <a:pt x="307101" y="19802"/>
                    <a:pt x="346707" y="59407"/>
                  </a:cubicBezTo>
                  <a:cubicBezTo>
                    <a:pt x="386313" y="99013"/>
                    <a:pt x="406115" y="146896"/>
                    <a:pt x="406115" y="203057"/>
                  </a:cubicBezTo>
                  <a:cubicBezTo>
                    <a:pt x="406115" y="259218"/>
                    <a:pt x="386313" y="307101"/>
                    <a:pt x="346707" y="346706"/>
                  </a:cubicBezTo>
                  <a:cubicBezTo>
                    <a:pt x="307101" y="386312"/>
                    <a:pt x="259218" y="406114"/>
                    <a:pt x="203058" y="406114"/>
                  </a:cubicBezTo>
                  <a:cubicBezTo>
                    <a:pt x="146897" y="406114"/>
                    <a:pt x="99014" y="386312"/>
                    <a:pt x="59408" y="346706"/>
                  </a:cubicBezTo>
                  <a:cubicBezTo>
                    <a:pt x="19802" y="307101"/>
                    <a:pt x="0" y="259218"/>
                    <a:pt x="0" y="203057"/>
                  </a:cubicBezTo>
                  <a:cubicBezTo>
                    <a:pt x="0" y="146896"/>
                    <a:pt x="19802" y="99013"/>
                    <a:pt x="59408" y="59407"/>
                  </a:cubicBezTo>
                  <a:cubicBezTo>
                    <a:pt x="99014" y="19802"/>
                    <a:pt x="146897" y="0"/>
                    <a:pt x="203058" y="0"/>
                  </a:cubicBezTo>
                  <a:close/>
                  <a:moveTo>
                    <a:pt x="205253" y="69423"/>
                  </a:moveTo>
                  <a:cubicBezTo>
                    <a:pt x="178179" y="69423"/>
                    <a:pt x="155998" y="77976"/>
                    <a:pt x="138710" y="95080"/>
                  </a:cubicBezTo>
                  <a:cubicBezTo>
                    <a:pt x="121423" y="112184"/>
                    <a:pt x="112779" y="133999"/>
                    <a:pt x="112779" y="160524"/>
                  </a:cubicBezTo>
                  <a:cubicBezTo>
                    <a:pt x="112779" y="183391"/>
                    <a:pt x="120417" y="202600"/>
                    <a:pt x="135692" y="218149"/>
                  </a:cubicBezTo>
                  <a:cubicBezTo>
                    <a:pt x="150966" y="233699"/>
                    <a:pt x="169855" y="241473"/>
                    <a:pt x="192356" y="241473"/>
                  </a:cubicBezTo>
                  <a:cubicBezTo>
                    <a:pt x="216137" y="241473"/>
                    <a:pt x="236260" y="231778"/>
                    <a:pt x="252724" y="212387"/>
                  </a:cubicBezTo>
                  <a:cubicBezTo>
                    <a:pt x="252724" y="241290"/>
                    <a:pt x="246870" y="264111"/>
                    <a:pt x="235163" y="280850"/>
                  </a:cubicBezTo>
                  <a:cubicBezTo>
                    <a:pt x="223455" y="297588"/>
                    <a:pt x="207448" y="305957"/>
                    <a:pt x="187142" y="305957"/>
                  </a:cubicBezTo>
                  <a:cubicBezTo>
                    <a:pt x="168300" y="305957"/>
                    <a:pt x="147995" y="301567"/>
                    <a:pt x="126225" y="292786"/>
                  </a:cubicBezTo>
                  <a:lnTo>
                    <a:pt x="126225" y="329556"/>
                  </a:lnTo>
                  <a:cubicBezTo>
                    <a:pt x="138847" y="332300"/>
                    <a:pt x="150280" y="334404"/>
                    <a:pt x="160525" y="335867"/>
                  </a:cubicBezTo>
                  <a:cubicBezTo>
                    <a:pt x="170770" y="337331"/>
                    <a:pt x="179825" y="338062"/>
                    <a:pt x="187691" y="338062"/>
                  </a:cubicBezTo>
                  <a:cubicBezTo>
                    <a:pt x="224643" y="338062"/>
                    <a:pt x="253639" y="325486"/>
                    <a:pt x="274676" y="300332"/>
                  </a:cubicBezTo>
                  <a:cubicBezTo>
                    <a:pt x="295713" y="275179"/>
                    <a:pt x="306233" y="240467"/>
                    <a:pt x="306233" y="196197"/>
                  </a:cubicBezTo>
                  <a:cubicBezTo>
                    <a:pt x="306233" y="156683"/>
                    <a:pt x="297269" y="125675"/>
                    <a:pt x="279341" y="103174"/>
                  </a:cubicBezTo>
                  <a:cubicBezTo>
                    <a:pt x="261413" y="80673"/>
                    <a:pt x="236717" y="69423"/>
                    <a:pt x="205253" y="694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  <p:sp>
          <p:nvSpPr>
            <p:cNvPr id="166" name="Freeform: Shape 250">
              <a:extLst>
                <a:ext uri="{FF2B5EF4-FFF2-40B4-BE49-F238E27FC236}">
                  <a16:creationId xmlns:a16="http://schemas.microsoft.com/office/drawing/2014/main" id="{BCF2AD22-5250-854E-B601-73DB7C6099C1}"/>
                </a:ext>
              </a:extLst>
            </p:cNvPr>
            <p:cNvSpPr/>
            <p:nvPr/>
          </p:nvSpPr>
          <p:spPr>
            <a:xfrm>
              <a:off x="11600015" y="2969837"/>
              <a:ext cx="87259" cy="108936"/>
            </a:xfrm>
            <a:custGeom>
              <a:avLst/>
              <a:gdLst/>
              <a:ahLst/>
              <a:cxnLst/>
              <a:rect l="l" t="t" r="r" b="b"/>
              <a:pathLst>
                <a:path w="87260" h="108937">
                  <a:moveTo>
                    <a:pt x="41709" y="0"/>
                  </a:moveTo>
                  <a:cubicBezTo>
                    <a:pt x="55247" y="0"/>
                    <a:pt x="66223" y="5579"/>
                    <a:pt x="74637" y="16738"/>
                  </a:cubicBezTo>
                  <a:cubicBezTo>
                    <a:pt x="83052" y="27897"/>
                    <a:pt x="87260" y="42532"/>
                    <a:pt x="87260" y="60643"/>
                  </a:cubicBezTo>
                  <a:cubicBezTo>
                    <a:pt x="87260" y="74180"/>
                    <a:pt x="82961" y="85613"/>
                    <a:pt x="74363" y="94943"/>
                  </a:cubicBezTo>
                  <a:cubicBezTo>
                    <a:pt x="65765" y="104272"/>
                    <a:pt x="55247" y="108937"/>
                    <a:pt x="42807" y="108937"/>
                  </a:cubicBezTo>
                  <a:cubicBezTo>
                    <a:pt x="14269" y="108937"/>
                    <a:pt x="0" y="90003"/>
                    <a:pt x="0" y="52136"/>
                  </a:cubicBezTo>
                  <a:cubicBezTo>
                    <a:pt x="0" y="17378"/>
                    <a:pt x="13903" y="0"/>
                    <a:pt x="417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BC03BD-B593-9145-91B7-93A18E562787}"/>
              </a:ext>
            </a:extLst>
          </p:cNvPr>
          <p:cNvGrpSpPr/>
          <p:nvPr>
            <p:custDataLst>
              <p:tags r:id="rId65"/>
            </p:custDataLst>
          </p:nvPr>
        </p:nvGrpSpPr>
        <p:grpSpPr>
          <a:xfrm>
            <a:off x="11467702" y="2586679"/>
            <a:ext cx="354568" cy="338554"/>
            <a:chOff x="11113504" y="2673103"/>
            <a:chExt cx="354568" cy="338554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5F92E2C-C763-4F4B-AF32-D717752CD34B}"/>
                </a:ext>
              </a:extLst>
            </p:cNvPr>
            <p:cNvSpPr txBox="1"/>
            <p:nvPr/>
          </p:nvSpPr>
          <p:spPr>
            <a:xfrm>
              <a:off x="11113504" y="2673103"/>
              <a:ext cx="2712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0130271-15E7-9F4A-9870-0475245DF6BA}"/>
                </a:ext>
              </a:extLst>
            </p:cNvPr>
            <p:cNvGrpSpPr/>
            <p:nvPr/>
          </p:nvGrpSpPr>
          <p:grpSpPr>
            <a:xfrm>
              <a:off x="11291408" y="2764504"/>
              <a:ext cx="176664" cy="142137"/>
              <a:chOff x="9940772" y="2868581"/>
              <a:chExt cx="406115" cy="406114"/>
            </a:xfrm>
          </p:grpSpPr>
          <p:sp>
            <p:nvSpPr>
              <p:cNvPr id="211" name="Freeform: Shape 258">
                <a:extLst>
                  <a:ext uri="{FF2B5EF4-FFF2-40B4-BE49-F238E27FC236}">
                    <a16:creationId xmlns:a16="http://schemas.microsoft.com/office/drawing/2014/main" id="{CC26ABDD-4A73-1C42-8DF0-75DAE66D0546}"/>
                  </a:ext>
                </a:extLst>
              </p:cNvPr>
              <p:cNvSpPr/>
              <p:nvPr/>
            </p:nvSpPr>
            <p:spPr>
              <a:xfrm>
                <a:off x="9940772" y="2868581"/>
                <a:ext cx="406115" cy="406114"/>
              </a:xfrm>
              <a:custGeom>
                <a:avLst/>
                <a:gdLst/>
                <a:ahLst/>
                <a:cxnLst/>
                <a:rect l="l" t="t" r="r" b="b"/>
                <a:pathLst>
                  <a:path w="406115" h="406114">
                    <a:moveTo>
                      <a:pt x="203058" y="0"/>
                    </a:moveTo>
                    <a:cubicBezTo>
                      <a:pt x="259219" y="0"/>
                      <a:pt x="307102" y="19802"/>
                      <a:pt x="346707" y="59407"/>
                    </a:cubicBezTo>
                    <a:cubicBezTo>
                      <a:pt x="386311" y="99013"/>
                      <a:pt x="406115" y="146896"/>
                      <a:pt x="406115" y="203057"/>
                    </a:cubicBezTo>
                    <a:cubicBezTo>
                      <a:pt x="406115" y="259218"/>
                      <a:pt x="386311" y="307101"/>
                      <a:pt x="346707" y="346706"/>
                    </a:cubicBezTo>
                    <a:cubicBezTo>
                      <a:pt x="307102" y="386312"/>
                      <a:pt x="259219" y="406114"/>
                      <a:pt x="203058" y="406114"/>
                    </a:cubicBezTo>
                    <a:cubicBezTo>
                      <a:pt x="146896" y="406114"/>
                      <a:pt x="99014" y="386312"/>
                      <a:pt x="59408" y="346706"/>
                    </a:cubicBezTo>
                    <a:cubicBezTo>
                      <a:pt x="19804" y="307101"/>
                      <a:pt x="0" y="259218"/>
                      <a:pt x="0" y="203057"/>
                    </a:cubicBezTo>
                    <a:cubicBezTo>
                      <a:pt x="0" y="146896"/>
                      <a:pt x="19804" y="99013"/>
                      <a:pt x="59408" y="59407"/>
                    </a:cubicBezTo>
                    <a:cubicBezTo>
                      <a:pt x="99014" y="19802"/>
                      <a:pt x="146896" y="0"/>
                      <a:pt x="203058" y="0"/>
                    </a:cubicBezTo>
                    <a:close/>
                    <a:moveTo>
                      <a:pt x="218874" y="69423"/>
                    </a:moveTo>
                    <a:cubicBezTo>
                      <a:pt x="182049" y="69423"/>
                      <a:pt x="153469" y="81680"/>
                      <a:pt x="133133" y="106193"/>
                    </a:cubicBezTo>
                    <a:cubicBezTo>
                      <a:pt x="112796" y="130706"/>
                      <a:pt x="102626" y="165098"/>
                      <a:pt x="102626" y="209368"/>
                    </a:cubicBezTo>
                    <a:cubicBezTo>
                      <a:pt x="102626" y="249797"/>
                      <a:pt x="111544" y="281353"/>
                      <a:pt x="129381" y="304037"/>
                    </a:cubicBezTo>
                    <a:cubicBezTo>
                      <a:pt x="147217" y="326721"/>
                      <a:pt x="172050" y="338062"/>
                      <a:pt x="203881" y="338062"/>
                    </a:cubicBezTo>
                    <a:cubicBezTo>
                      <a:pt x="231137" y="338062"/>
                      <a:pt x="253410" y="329510"/>
                      <a:pt x="270698" y="312406"/>
                    </a:cubicBezTo>
                    <a:cubicBezTo>
                      <a:pt x="287985" y="295302"/>
                      <a:pt x="296629" y="273304"/>
                      <a:pt x="296629" y="246412"/>
                    </a:cubicBezTo>
                    <a:cubicBezTo>
                      <a:pt x="296629" y="223362"/>
                      <a:pt x="289129" y="204338"/>
                      <a:pt x="274128" y="189337"/>
                    </a:cubicBezTo>
                    <a:cubicBezTo>
                      <a:pt x="259126" y="174336"/>
                      <a:pt x="240192" y="166836"/>
                      <a:pt x="217326" y="166836"/>
                    </a:cubicBezTo>
                    <a:cubicBezTo>
                      <a:pt x="192265" y="166836"/>
                      <a:pt x="171776" y="176531"/>
                      <a:pt x="155860" y="195922"/>
                    </a:cubicBezTo>
                    <a:cubicBezTo>
                      <a:pt x="155860" y="165921"/>
                      <a:pt x="161544" y="142643"/>
                      <a:pt x="172909" y="126087"/>
                    </a:cubicBezTo>
                    <a:cubicBezTo>
                      <a:pt x="184276" y="109532"/>
                      <a:pt x="200133" y="101254"/>
                      <a:pt x="220482" y="101254"/>
                    </a:cubicBezTo>
                    <a:cubicBezTo>
                      <a:pt x="238998" y="101254"/>
                      <a:pt x="259990" y="106193"/>
                      <a:pt x="283457" y="116071"/>
                    </a:cubicBezTo>
                    <a:lnTo>
                      <a:pt x="283457" y="78478"/>
                    </a:lnTo>
                    <a:cubicBezTo>
                      <a:pt x="270632" y="75369"/>
                      <a:pt x="258861" y="73082"/>
                      <a:pt x="248143" y="71618"/>
                    </a:cubicBezTo>
                    <a:cubicBezTo>
                      <a:pt x="237425" y="70155"/>
                      <a:pt x="227669" y="69423"/>
                      <a:pt x="218874" y="694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867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Freeform: Shape 259">
                <a:extLst>
                  <a:ext uri="{FF2B5EF4-FFF2-40B4-BE49-F238E27FC236}">
                    <a16:creationId xmlns:a16="http://schemas.microsoft.com/office/drawing/2014/main" id="{B8B7A260-8486-BA4C-833E-C7D21BFDAC50}"/>
                  </a:ext>
                </a:extLst>
              </p:cNvPr>
              <p:cNvSpPr/>
              <p:nvPr/>
            </p:nvSpPr>
            <p:spPr>
              <a:xfrm>
                <a:off x="10098828" y="3066974"/>
                <a:ext cx="87259" cy="107565"/>
              </a:xfrm>
              <a:custGeom>
                <a:avLst/>
                <a:gdLst/>
                <a:ahLst/>
                <a:cxnLst/>
                <a:rect l="l" t="t" r="r" b="b"/>
                <a:pathLst>
                  <a:path w="87259" h="107565">
                    <a:moveTo>
                      <a:pt x="44727" y="0"/>
                    </a:moveTo>
                    <a:cubicBezTo>
                      <a:pt x="73081" y="0"/>
                      <a:pt x="87259" y="18568"/>
                      <a:pt x="87259" y="55703"/>
                    </a:cubicBezTo>
                    <a:cubicBezTo>
                      <a:pt x="87259" y="90278"/>
                      <a:pt x="73356" y="107565"/>
                      <a:pt x="45550" y="107565"/>
                    </a:cubicBezTo>
                    <a:cubicBezTo>
                      <a:pt x="32014" y="107565"/>
                      <a:pt x="21038" y="102078"/>
                      <a:pt x="12622" y="91101"/>
                    </a:cubicBezTo>
                    <a:cubicBezTo>
                      <a:pt x="4206" y="80125"/>
                      <a:pt x="0" y="65765"/>
                      <a:pt x="0" y="48020"/>
                    </a:cubicBezTo>
                    <a:cubicBezTo>
                      <a:pt x="0" y="34483"/>
                      <a:pt x="4299" y="23096"/>
                      <a:pt x="12896" y="13857"/>
                    </a:cubicBezTo>
                    <a:cubicBezTo>
                      <a:pt x="21494" y="4619"/>
                      <a:pt x="32105" y="0"/>
                      <a:pt x="4472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867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A92E5B-B25C-7346-B573-B2133357240B}"/>
              </a:ext>
            </a:extLst>
          </p:cNvPr>
          <p:cNvGrpSpPr/>
          <p:nvPr>
            <p:custDataLst>
              <p:tags r:id="rId66"/>
            </p:custDataLst>
          </p:nvPr>
        </p:nvGrpSpPr>
        <p:grpSpPr>
          <a:xfrm>
            <a:off x="10172313" y="4096683"/>
            <a:ext cx="351025" cy="338554"/>
            <a:chOff x="9061277" y="4096683"/>
            <a:chExt cx="351025" cy="33855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E5DB580-876B-0141-A09D-A231D690E093}"/>
                </a:ext>
              </a:extLst>
            </p:cNvPr>
            <p:cNvGrpSpPr/>
            <p:nvPr/>
          </p:nvGrpSpPr>
          <p:grpSpPr>
            <a:xfrm>
              <a:off x="9245354" y="4182640"/>
              <a:ext cx="166948" cy="159208"/>
              <a:chOff x="8950172" y="2868581"/>
              <a:chExt cx="406114" cy="406114"/>
            </a:xfrm>
          </p:grpSpPr>
          <p:sp>
            <p:nvSpPr>
              <p:cNvPr id="168" name="Freeform: Shape 252">
                <a:extLst>
                  <a:ext uri="{FF2B5EF4-FFF2-40B4-BE49-F238E27FC236}">
                    <a16:creationId xmlns:a16="http://schemas.microsoft.com/office/drawing/2014/main" id="{2632C080-5B6B-1348-A80D-B2066450E31F}"/>
                  </a:ext>
                </a:extLst>
              </p:cNvPr>
              <p:cNvSpPr/>
              <p:nvPr/>
            </p:nvSpPr>
            <p:spPr>
              <a:xfrm>
                <a:off x="8950172" y="2868581"/>
                <a:ext cx="406114" cy="406114"/>
              </a:xfrm>
              <a:custGeom>
                <a:avLst/>
                <a:gdLst/>
                <a:ahLst/>
                <a:cxnLst/>
                <a:rect l="l" t="t" r="r" b="b"/>
                <a:pathLst>
                  <a:path w="406114" h="406114">
                    <a:moveTo>
                      <a:pt x="203057" y="0"/>
                    </a:moveTo>
                    <a:cubicBezTo>
                      <a:pt x="259218" y="0"/>
                      <a:pt x="307101" y="19802"/>
                      <a:pt x="346706" y="59407"/>
                    </a:cubicBezTo>
                    <a:cubicBezTo>
                      <a:pt x="386312" y="99013"/>
                      <a:pt x="406114" y="146896"/>
                      <a:pt x="406114" y="203057"/>
                    </a:cubicBezTo>
                    <a:cubicBezTo>
                      <a:pt x="406114" y="259218"/>
                      <a:pt x="386312" y="307101"/>
                      <a:pt x="346706" y="346706"/>
                    </a:cubicBezTo>
                    <a:cubicBezTo>
                      <a:pt x="307101" y="386312"/>
                      <a:pt x="259218" y="406114"/>
                      <a:pt x="203057" y="406114"/>
                    </a:cubicBezTo>
                    <a:cubicBezTo>
                      <a:pt x="146896" y="406114"/>
                      <a:pt x="99013" y="386312"/>
                      <a:pt x="59408" y="346706"/>
                    </a:cubicBezTo>
                    <a:cubicBezTo>
                      <a:pt x="19803" y="307101"/>
                      <a:pt x="0" y="259218"/>
                      <a:pt x="0" y="203057"/>
                    </a:cubicBezTo>
                    <a:cubicBezTo>
                      <a:pt x="0" y="146896"/>
                      <a:pt x="19803" y="99013"/>
                      <a:pt x="59408" y="59407"/>
                    </a:cubicBezTo>
                    <a:cubicBezTo>
                      <a:pt x="99013" y="19802"/>
                      <a:pt x="146896" y="0"/>
                      <a:pt x="203057" y="0"/>
                    </a:cubicBezTo>
                    <a:close/>
                    <a:moveTo>
                      <a:pt x="206350" y="74088"/>
                    </a:moveTo>
                    <a:lnTo>
                      <a:pt x="88906" y="223362"/>
                    </a:lnTo>
                    <a:lnTo>
                      <a:pt x="88906" y="261779"/>
                    </a:lnTo>
                    <a:lnTo>
                      <a:pt x="208545" y="261779"/>
                    </a:lnTo>
                    <a:lnTo>
                      <a:pt x="208545" y="329831"/>
                    </a:lnTo>
                    <a:lnTo>
                      <a:pt x="253273" y="329831"/>
                    </a:lnTo>
                    <a:lnTo>
                      <a:pt x="253273" y="261779"/>
                    </a:lnTo>
                    <a:lnTo>
                      <a:pt x="283182" y="261779"/>
                    </a:lnTo>
                    <a:lnTo>
                      <a:pt x="283182" y="223362"/>
                    </a:lnTo>
                    <a:lnTo>
                      <a:pt x="253273" y="223362"/>
                    </a:lnTo>
                    <a:lnTo>
                      <a:pt x="253273" y="74088"/>
                    </a:lnTo>
                    <a:lnTo>
                      <a:pt x="206350" y="7408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867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Freeform: Shape 253">
                <a:extLst>
                  <a:ext uri="{FF2B5EF4-FFF2-40B4-BE49-F238E27FC236}">
                    <a16:creationId xmlns:a16="http://schemas.microsoft.com/office/drawing/2014/main" id="{29ABDC94-FB03-D148-855A-E5D8DF5BB862}"/>
                  </a:ext>
                </a:extLst>
              </p:cNvPr>
              <p:cNvSpPr/>
              <p:nvPr/>
            </p:nvSpPr>
            <p:spPr>
              <a:xfrm>
                <a:off x="9080238" y="2991787"/>
                <a:ext cx="79302" cy="100156"/>
              </a:xfrm>
              <a:custGeom>
                <a:avLst/>
                <a:gdLst/>
                <a:ahLst/>
                <a:cxnLst/>
                <a:rect l="l" t="t" r="r" b="b"/>
                <a:pathLst>
                  <a:path w="79302" h="100156">
                    <a:moveTo>
                      <a:pt x="79302" y="0"/>
                    </a:moveTo>
                    <a:lnTo>
                      <a:pt x="79302" y="100156"/>
                    </a:lnTo>
                    <a:lnTo>
                      <a:pt x="0" y="100156"/>
                    </a:lnTo>
                    <a:lnTo>
                      <a:pt x="7930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867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8BF1D15-2998-1A49-B19B-FCAE95B9F36A}"/>
                </a:ext>
              </a:extLst>
            </p:cNvPr>
            <p:cNvSpPr txBox="1"/>
            <p:nvPr/>
          </p:nvSpPr>
          <p:spPr>
            <a:xfrm>
              <a:off x="9061277" y="4096683"/>
              <a:ext cx="2712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9B9832-643E-0E4E-BDFC-8CAC414F1FB4}"/>
              </a:ext>
            </a:extLst>
          </p:cNvPr>
          <p:cNvGrpSpPr/>
          <p:nvPr>
            <p:custDataLst>
              <p:tags r:id="rId67"/>
            </p:custDataLst>
          </p:nvPr>
        </p:nvGrpSpPr>
        <p:grpSpPr>
          <a:xfrm>
            <a:off x="8575432" y="2619530"/>
            <a:ext cx="354568" cy="338554"/>
            <a:chOff x="11113504" y="2673103"/>
            <a:chExt cx="354568" cy="338554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8E3FDC6-E34F-044F-A9D2-C1599C87B79F}"/>
                </a:ext>
              </a:extLst>
            </p:cNvPr>
            <p:cNvSpPr txBox="1"/>
            <p:nvPr/>
          </p:nvSpPr>
          <p:spPr>
            <a:xfrm>
              <a:off x="11113504" y="2673103"/>
              <a:ext cx="2712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ACBFE53-E235-9644-9369-57049B9A6B3B}"/>
                </a:ext>
              </a:extLst>
            </p:cNvPr>
            <p:cNvGrpSpPr/>
            <p:nvPr/>
          </p:nvGrpSpPr>
          <p:grpSpPr>
            <a:xfrm>
              <a:off x="11291408" y="2764504"/>
              <a:ext cx="176664" cy="142137"/>
              <a:chOff x="9940772" y="2868581"/>
              <a:chExt cx="406115" cy="406114"/>
            </a:xfrm>
          </p:grpSpPr>
          <p:sp>
            <p:nvSpPr>
              <p:cNvPr id="156" name="Freeform: Shape 258">
                <a:extLst>
                  <a:ext uri="{FF2B5EF4-FFF2-40B4-BE49-F238E27FC236}">
                    <a16:creationId xmlns:a16="http://schemas.microsoft.com/office/drawing/2014/main" id="{E48C8D3D-3B8E-D148-BCA5-6F31519C8236}"/>
                  </a:ext>
                </a:extLst>
              </p:cNvPr>
              <p:cNvSpPr/>
              <p:nvPr/>
            </p:nvSpPr>
            <p:spPr>
              <a:xfrm>
                <a:off x="9940772" y="2868581"/>
                <a:ext cx="406115" cy="406114"/>
              </a:xfrm>
              <a:custGeom>
                <a:avLst/>
                <a:gdLst/>
                <a:ahLst/>
                <a:cxnLst/>
                <a:rect l="l" t="t" r="r" b="b"/>
                <a:pathLst>
                  <a:path w="406115" h="406114">
                    <a:moveTo>
                      <a:pt x="203058" y="0"/>
                    </a:moveTo>
                    <a:cubicBezTo>
                      <a:pt x="259219" y="0"/>
                      <a:pt x="307102" y="19802"/>
                      <a:pt x="346707" y="59407"/>
                    </a:cubicBezTo>
                    <a:cubicBezTo>
                      <a:pt x="386311" y="99013"/>
                      <a:pt x="406115" y="146896"/>
                      <a:pt x="406115" y="203057"/>
                    </a:cubicBezTo>
                    <a:cubicBezTo>
                      <a:pt x="406115" y="259218"/>
                      <a:pt x="386311" y="307101"/>
                      <a:pt x="346707" y="346706"/>
                    </a:cubicBezTo>
                    <a:cubicBezTo>
                      <a:pt x="307102" y="386312"/>
                      <a:pt x="259219" y="406114"/>
                      <a:pt x="203058" y="406114"/>
                    </a:cubicBezTo>
                    <a:cubicBezTo>
                      <a:pt x="146896" y="406114"/>
                      <a:pt x="99014" y="386312"/>
                      <a:pt x="59408" y="346706"/>
                    </a:cubicBezTo>
                    <a:cubicBezTo>
                      <a:pt x="19804" y="307101"/>
                      <a:pt x="0" y="259218"/>
                      <a:pt x="0" y="203057"/>
                    </a:cubicBezTo>
                    <a:cubicBezTo>
                      <a:pt x="0" y="146896"/>
                      <a:pt x="19804" y="99013"/>
                      <a:pt x="59408" y="59407"/>
                    </a:cubicBezTo>
                    <a:cubicBezTo>
                      <a:pt x="99014" y="19802"/>
                      <a:pt x="146896" y="0"/>
                      <a:pt x="203058" y="0"/>
                    </a:cubicBezTo>
                    <a:close/>
                    <a:moveTo>
                      <a:pt x="218874" y="69423"/>
                    </a:moveTo>
                    <a:cubicBezTo>
                      <a:pt x="182049" y="69423"/>
                      <a:pt x="153469" y="81680"/>
                      <a:pt x="133133" y="106193"/>
                    </a:cubicBezTo>
                    <a:cubicBezTo>
                      <a:pt x="112796" y="130706"/>
                      <a:pt x="102626" y="165098"/>
                      <a:pt x="102626" y="209368"/>
                    </a:cubicBezTo>
                    <a:cubicBezTo>
                      <a:pt x="102626" y="249797"/>
                      <a:pt x="111544" y="281353"/>
                      <a:pt x="129381" y="304037"/>
                    </a:cubicBezTo>
                    <a:cubicBezTo>
                      <a:pt x="147217" y="326721"/>
                      <a:pt x="172050" y="338062"/>
                      <a:pt x="203881" y="338062"/>
                    </a:cubicBezTo>
                    <a:cubicBezTo>
                      <a:pt x="231137" y="338062"/>
                      <a:pt x="253410" y="329510"/>
                      <a:pt x="270698" y="312406"/>
                    </a:cubicBezTo>
                    <a:cubicBezTo>
                      <a:pt x="287985" y="295302"/>
                      <a:pt x="296629" y="273304"/>
                      <a:pt x="296629" y="246412"/>
                    </a:cubicBezTo>
                    <a:cubicBezTo>
                      <a:pt x="296629" y="223362"/>
                      <a:pt x="289129" y="204338"/>
                      <a:pt x="274128" y="189337"/>
                    </a:cubicBezTo>
                    <a:cubicBezTo>
                      <a:pt x="259126" y="174336"/>
                      <a:pt x="240192" y="166836"/>
                      <a:pt x="217326" y="166836"/>
                    </a:cubicBezTo>
                    <a:cubicBezTo>
                      <a:pt x="192265" y="166836"/>
                      <a:pt x="171776" y="176531"/>
                      <a:pt x="155860" y="195922"/>
                    </a:cubicBezTo>
                    <a:cubicBezTo>
                      <a:pt x="155860" y="165921"/>
                      <a:pt x="161544" y="142643"/>
                      <a:pt x="172909" y="126087"/>
                    </a:cubicBezTo>
                    <a:cubicBezTo>
                      <a:pt x="184276" y="109532"/>
                      <a:pt x="200133" y="101254"/>
                      <a:pt x="220482" y="101254"/>
                    </a:cubicBezTo>
                    <a:cubicBezTo>
                      <a:pt x="238998" y="101254"/>
                      <a:pt x="259990" y="106193"/>
                      <a:pt x="283457" y="116071"/>
                    </a:cubicBezTo>
                    <a:lnTo>
                      <a:pt x="283457" y="78478"/>
                    </a:lnTo>
                    <a:cubicBezTo>
                      <a:pt x="270632" y="75369"/>
                      <a:pt x="258861" y="73082"/>
                      <a:pt x="248143" y="71618"/>
                    </a:cubicBezTo>
                    <a:cubicBezTo>
                      <a:pt x="237425" y="70155"/>
                      <a:pt x="227669" y="69423"/>
                      <a:pt x="218874" y="694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867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Freeform: Shape 259">
                <a:extLst>
                  <a:ext uri="{FF2B5EF4-FFF2-40B4-BE49-F238E27FC236}">
                    <a16:creationId xmlns:a16="http://schemas.microsoft.com/office/drawing/2014/main" id="{1C91C313-3AB0-4F4D-A20D-3F84B03CEE07}"/>
                  </a:ext>
                </a:extLst>
              </p:cNvPr>
              <p:cNvSpPr/>
              <p:nvPr/>
            </p:nvSpPr>
            <p:spPr>
              <a:xfrm>
                <a:off x="10098828" y="3066974"/>
                <a:ext cx="87259" cy="107565"/>
              </a:xfrm>
              <a:custGeom>
                <a:avLst/>
                <a:gdLst/>
                <a:ahLst/>
                <a:cxnLst/>
                <a:rect l="l" t="t" r="r" b="b"/>
                <a:pathLst>
                  <a:path w="87259" h="107565">
                    <a:moveTo>
                      <a:pt x="44727" y="0"/>
                    </a:moveTo>
                    <a:cubicBezTo>
                      <a:pt x="73081" y="0"/>
                      <a:pt x="87259" y="18568"/>
                      <a:pt x="87259" y="55703"/>
                    </a:cubicBezTo>
                    <a:cubicBezTo>
                      <a:pt x="87259" y="90278"/>
                      <a:pt x="73356" y="107565"/>
                      <a:pt x="45550" y="107565"/>
                    </a:cubicBezTo>
                    <a:cubicBezTo>
                      <a:pt x="32014" y="107565"/>
                      <a:pt x="21038" y="102078"/>
                      <a:pt x="12622" y="91101"/>
                    </a:cubicBezTo>
                    <a:cubicBezTo>
                      <a:pt x="4206" y="80125"/>
                      <a:pt x="0" y="65765"/>
                      <a:pt x="0" y="48020"/>
                    </a:cubicBezTo>
                    <a:cubicBezTo>
                      <a:pt x="0" y="34483"/>
                      <a:pt x="4299" y="23096"/>
                      <a:pt x="12896" y="13857"/>
                    </a:cubicBezTo>
                    <a:cubicBezTo>
                      <a:pt x="21494" y="4619"/>
                      <a:pt x="32105" y="0"/>
                      <a:pt x="4472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alibri" panose="020F0502020204030204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867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6C8D04-5645-6E4B-BF16-EDF56B77612A}"/>
              </a:ext>
            </a:extLst>
          </p:cNvPr>
          <p:cNvGrpSpPr/>
          <p:nvPr>
            <p:custDataLst>
              <p:tags r:id="rId68"/>
            </p:custDataLst>
          </p:nvPr>
        </p:nvGrpSpPr>
        <p:grpSpPr>
          <a:xfrm>
            <a:off x="7750985" y="2018490"/>
            <a:ext cx="249427" cy="307777"/>
            <a:chOff x="8783874" y="1416594"/>
            <a:chExt cx="249427" cy="307777"/>
          </a:xfrm>
        </p:grpSpPr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5E8972C8-C4F9-B34E-A6BD-090226678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8817733" y="1583935"/>
              <a:ext cx="137160" cy="137160"/>
            </a:xfrm>
            <a:prstGeom prst="rect">
              <a:avLst/>
            </a:prstGeom>
          </p:spPr>
        </p:pic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2B958CCA-7E45-654D-AF1E-205A3E4E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8866645" y="1582708"/>
              <a:ext cx="137160" cy="137160"/>
            </a:xfrm>
            <a:prstGeom prst="rect">
              <a:avLst/>
            </a:prstGeom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153818E-EF9D-154B-95D9-CA8F623358E2}"/>
                </a:ext>
              </a:extLst>
            </p:cNvPr>
            <p:cNvSpPr txBox="1"/>
            <p:nvPr/>
          </p:nvSpPr>
          <p:spPr>
            <a:xfrm>
              <a:off x="8783874" y="1416594"/>
              <a:ext cx="24942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45720" tIns="45720" rIns="4572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/>
                <a:t>VNet</a:t>
              </a:r>
            </a:p>
            <a:p>
              <a:endParaRPr lang="en-US" sz="800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68AE4A7-3EBE-0941-BDE0-1BF1EF72E3B8}"/>
              </a:ext>
            </a:extLst>
          </p:cNvPr>
          <p:cNvCxnSpPr>
            <a:stCxn id="161" idx="2"/>
            <a:endCxn id="209" idx="0"/>
          </p:cNvCxnSpPr>
          <p:nvPr>
            <p:custDataLst>
              <p:tags r:id="rId69"/>
            </p:custDataLst>
          </p:nvPr>
        </p:nvCxnSpPr>
        <p:spPr>
          <a:xfrm>
            <a:off x="7875699" y="2326267"/>
            <a:ext cx="266608" cy="588489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8E0E7CF-8F39-304D-B00F-0B60A269E098}"/>
              </a:ext>
            </a:extLst>
          </p:cNvPr>
          <p:cNvGrpSpPr/>
          <p:nvPr>
            <p:custDataLst>
              <p:tags r:id="rId70"/>
            </p:custDataLst>
          </p:nvPr>
        </p:nvGrpSpPr>
        <p:grpSpPr>
          <a:xfrm>
            <a:off x="7565375" y="2335267"/>
            <a:ext cx="319679" cy="338554"/>
            <a:chOff x="3118683" y="1742884"/>
            <a:chExt cx="239758" cy="253916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83A0EDE-6D03-7847-B7C7-7E5A4E0D9A79}"/>
                </a:ext>
              </a:extLst>
            </p:cNvPr>
            <p:cNvSpPr txBox="1"/>
            <p:nvPr/>
          </p:nvSpPr>
          <p:spPr>
            <a:xfrm>
              <a:off x="3118683" y="1742884"/>
              <a:ext cx="2034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sp>
          <p:nvSpPr>
            <p:cNvPr id="191" name="Freeform: Shape 209">
              <a:extLst>
                <a:ext uri="{FF2B5EF4-FFF2-40B4-BE49-F238E27FC236}">
                  <a16:creationId xmlns:a16="http://schemas.microsoft.com/office/drawing/2014/main" id="{0183EADE-0D08-5942-8A05-3FB4DE4ED31C}"/>
                </a:ext>
              </a:extLst>
            </p:cNvPr>
            <p:cNvSpPr/>
            <p:nvPr/>
          </p:nvSpPr>
          <p:spPr>
            <a:xfrm>
              <a:off x="3255064" y="1807799"/>
              <a:ext cx="103377" cy="123669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7" y="0"/>
                  </a:moveTo>
                  <a:cubicBezTo>
                    <a:pt x="259218" y="0"/>
                    <a:pt x="307102" y="19802"/>
                    <a:pt x="346707" y="59407"/>
                  </a:cubicBezTo>
                  <a:cubicBezTo>
                    <a:pt x="386312" y="99013"/>
                    <a:pt x="406115" y="146896"/>
                    <a:pt x="406115" y="203057"/>
                  </a:cubicBezTo>
                  <a:cubicBezTo>
                    <a:pt x="406115" y="259218"/>
                    <a:pt x="386312" y="307101"/>
                    <a:pt x="346707" y="346706"/>
                  </a:cubicBezTo>
                  <a:cubicBezTo>
                    <a:pt x="307102" y="386312"/>
                    <a:pt x="259218" y="406114"/>
                    <a:pt x="203057" y="406114"/>
                  </a:cubicBezTo>
                  <a:cubicBezTo>
                    <a:pt x="146896" y="406114"/>
                    <a:pt x="99013" y="386312"/>
                    <a:pt x="59408" y="346706"/>
                  </a:cubicBezTo>
                  <a:cubicBezTo>
                    <a:pt x="19803" y="307101"/>
                    <a:pt x="0" y="259218"/>
                    <a:pt x="0" y="203057"/>
                  </a:cubicBezTo>
                  <a:cubicBezTo>
                    <a:pt x="0" y="146896"/>
                    <a:pt x="19803" y="99013"/>
                    <a:pt x="59408" y="59407"/>
                  </a:cubicBezTo>
                  <a:cubicBezTo>
                    <a:pt x="99013" y="19802"/>
                    <a:pt x="146896" y="0"/>
                    <a:pt x="203057" y="0"/>
                  </a:cubicBezTo>
                  <a:close/>
                  <a:moveTo>
                    <a:pt x="204978" y="65856"/>
                  </a:moveTo>
                  <a:cubicBezTo>
                    <a:pt x="192904" y="65856"/>
                    <a:pt x="180556" y="67045"/>
                    <a:pt x="167934" y="69423"/>
                  </a:cubicBezTo>
                  <a:cubicBezTo>
                    <a:pt x="155311" y="71802"/>
                    <a:pt x="142506" y="75460"/>
                    <a:pt x="129518" y="80399"/>
                  </a:cubicBezTo>
                  <a:lnTo>
                    <a:pt x="129518" y="117992"/>
                  </a:lnTo>
                  <a:cubicBezTo>
                    <a:pt x="154274" y="105370"/>
                    <a:pt x="176006" y="99058"/>
                    <a:pt x="194714" y="99058"/>
                  </a:cubicBezTo>
                  <a:cubicBezTo>
                    <a:pt x="225338" y="99058"/>
                    <a:pt x="240650" y="112413"/>
                    <a:pt x="240650" y="139121"/>
                  </a:cubicBezTo>
                  <a:cubicBezTo>
                    <a:pt x="240650" y="162171"/>
                    <a:pt x="223363" y="188879"/>
                    <a:pt x="188788" y="219246"/>
                  </a:cubicBezTo>
                  <a:lnTo>
                    <a:pt x="167659" y="237631"/>
                  </a:lnTo>
                  <a:cubicBezTo>
                    <a:pt x="153025" y="250620"/>
                    <a:pt x="138115" y="267358"/>
                    <a:pt x="122932" y="287847"/>
                  </a:cubicBezTo>
                  <a:lnTo>
                    <a:pt x="122932" y="328184"/>
                  </a:lnTo>
                  <a:lnTo>
                    <a:pt x="293884" y="328184"/>
                  </a:lnTo>
                  <a:lnTo>
                    <a:pt x="293884" y="287847"/>
                  </a:lnTo>
                  <a:lnTo>
                    <a:pt x="180831" y="287847"/>
                  </a:lnTo>
                  <a:cubicBezTo>
                    <a:pt x="185404" y="271017"/>
                    <a:pt x="199673" y="252998"/>
                    <a:pt x="223637" y="233790"/>
                  </a:cubicBezTo>
                  <a:lnTo>
                    <a:pt x="240925" y="220070"/>
                  </a:lnTo>
                  <a:cubicBezTo>
                    <a:pt x="276963" y="191349"/>
                    <a:pt x="294982" y="163634"/>
                    <a:pt x="294982" y="136926"/>
                  </a:cubicBezTo>
                  <a:cubicBezTo>
                    <a:pt x="294982" y="115340"/>
                    <a:pt x="286796" y="98098"/>
                    <a:pt x="270423" y="85201"/>
                  </a:cubicBezTo>
                  <a:cubicBezTo>
                    <a:pt x="254050" y="72304"/>
                    <a:pt x="232235" y="65856"/>
                    <a:pt x="204978" y="6585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56F2BA8-700B-1947-974A-482D0D0AB7C5}"/>
              </a:ext>
            </a:extLst>
          </p:cNvPr>
          <p:cNvGrpSpPr/>
          <p:nvPr>
            <p:custDataLst>
              <p:tags r:id="rId71"/>
            </p:custDataLst>
          </p:nvPr>
        </p:nvGrpSpPr>
        <p:grpSpPr>
          <a:xfrm>
            <a:off x="9581930" y="2830970"/>
            <a:ext cx="181609" cy="139759"/>
            <a:chOff x="10940897" y="2868581"/>
            <a:chExt cx="406115" cy="406114"/>
          </a:xfrm>
        </p:grpSpPr>
        <p:sp>
          <p:nvSpPr>
            <p:cNvPr id="270" name="Freeform: Shape 261">
              <a:extLst>
                <a:ext uri="{FF2B5EF4-FFF2-40B4-BE49-F238E27FC236}">
                  <a16:creationId xmlns:a16="http://schemas.microsoft.com/office/drawing/2014/main" id="{74752583-B7F3-A147-B40E-0845EAEBC954}"/>
                </a:ext>
              </a:extLst>
            </p:cNvPr>
            <p:cNvSpPr/>
            <p:nvPr/>
          </p:nvSpPr>
          <p:spPr>
            <a:xfrm>
              <a:off x="10940897" y="2868581"/>
              <a:ext cx="406115" cy="406114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8" y="0"/>
                  </a:moveTo>
                  <a:cubicBezTo>
                    <a:pt x="259219" y="0"/>
                    <a:pt x="307102" y="19802"/>
                    <a:pt x="346707" y="59407"/>
                  </a:cubicBezTo>
                  <a:cubicBezTo>
                    <a:pt x="386311" y="99013"/>
                    <a:pt x="406115" y="146896"/>
                    <a:pt x="406115" y="203057"/>
                  </a:cubicBezTo>
                  <a:cubicBezTo>
                    <a:pt x="406115" y="259218"/>
                    <a:pt x="386311" y="307101"/>
                    <a:pt x="346707" y="346706"/>
                  </a:cubicBezTo>
                  <a:cubicBezTo>
                    <a:pt x="307102" y="386312"/>
                    <a:pt x="259219" y="406114"/>
                    <a:pt x="203058" y="406114"/>
                  </a:cubicBezTo>
                  <a:cubicBezTo>
                    <a:pt x="146896" y="406114"/>
                    <a:pt x="99013" y="386312"/>
                    <a:pt x="59408" y="346706"/>
                  </a:cubicBezTo>
                  <a:cubicBezTo>
                    <a:pt x="19804" y="307101"/>
                    <a:pt x="0" y="259218"/>
                    <a:pt x="0" y="203057"/>
                  </a:cubicBezTo>
                  <a:cubicBezTo>
                    <a:pt x="0" y="146896"/>
                    <a:pt x="19804" y="99013"/>
                    <a:pt x="59408" y="59407"/>
                  </a:cubicBezTo>
                  <a:cubicBezTo>
                    <a:pt x="99013" y="19802"/>
                    <a:pt x="146896" y="0"/>
                    <a:pt x="203058" y="0"/>
                  </a:cubicBezTo>
                  <a:close/>
                  <a:moveTo>
                    <a:pt x="207855" y="69423"/>
                  </a:moveTo>
                  <a:cubicBezTo>
                    <a:pt x="182653" y="69423"/>
                    <a:pt x="162290" y="75551"/>
                    <a:pt x="146767" y="87808"/>
                  </a:cubicBezTo>
                  <a:cubicBezTo>
                    <a:pt x="131242" y="100065"/>
                    <a:pt x="123481" y="116071"/>
                    <a:pt x="123481" y="135829"/>
                  </a:cubicBezTo>
                  <a:cubicBezTo>
                    <a:pt x="123481" y="158695"/>
                    <a:pt x="135805" y="178269"/>
                    <a:pt x="160452" y="194550"/>
                  </a:cubicBezTo>
                  <a:cubicBezTo>
                    <a:pt x="126475" y="214125"/>
                    <a:pt x="109486" y="238912"/>
                    <a:pt x="109486" y="268913"/>
                  </a:cubicBezTo>
                  <a:cubicBezTo>
                    <a:pt x="109486" y="289768"/>
                    <a:pt x="117935" y="306506"/>
                    <a:pt x="134833" y="319129"/>
                  </a:cubicBezTo>
                  <a:cubicBezTo>
                    <a:pt x="151729" y="331751"/>
                    <a:pt x="174062" y="338062"/>
                    <a:pt x="201827" y="338062"/>
                  </a:cubicBezTo>
                  <a:cubicBezTo>
                    <a:pt x="230322" y="338062"/>
                    <a:pt x="253429" y="331111"/>
                    <a:pt x="271148" y="317208"/>
                  </a:cubicBezTo>
                  <a:cubicBezTo>
                    <a:pt x="288867" y="303305"/>
                    <a:pt x="297726" y="285194"/>
                    <a:pt x="297726" y="262876"/>
                  </a:cubicBezTo>
                  <a:cubicBezTo>
                    <a:pt x="297726" y="234156"/>
                    <a:pt x="279460" y="210191"/>
                    <a:pt x="242927" y="190983"/>
                  </a:cubicBezTo>
                  <a:cubicBezTo>
                    <a:pt x="271594" y="170860"/>
                    <a:pt x="285927" y="149548"/>
                    <a:pt x="285927" y="127048"/>
                  </a:cubicBezTo>
                  <a:cubicBezTo>
                    <a:pt x="285927" y="109486"/>
                    <a:pt x="278851" y="95491"/>
                    <a:pt x="264697" y="85064"/>
                  </a:cubicBezTo>
                  <a:cubicBezTo>
                    <a:pt x="250544" y="74637"/>
                    <a:pt x="231596" y="69423"/>
                    <a:pt x="207855" y="6942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  <p:sp>
          <p:nvSpPr>
            <p:cNvPr id="271" name="Freeform: Shape 262">
              <a:extLst>
                <a:ext uri="{FF2B5EF4-FFF2-40B4-BE49-F238E27FC236}">
                  <a16:creationId xmlns:a16="http://schemas.microsoft.com/office/drawing/2014/main" id="{5D57E4BB-BEA2-7C44-8E6F-9CE5D0D16AAA}"/>
                </a:ext>
              </a:extLst>
            </p:cNvPr>
            <p:cNvSpPr/>
            <p:nvPr/>
          </p:nvSpPr>
          <p:spPr>
            <a:xfrm>
              <a:off x="11108556" y="2969835"/>
              <a:ext cx="74088" cy="75186"/>
            </a:xfrm>
            <a:custGeom>
              <a:avLst/>
              <a:gdLst/>
              <a:ahLst/>
              <a:cxnLst/>
              <a:rect l="l" t="t" r="r" b="b"/>
              <a:pathLst>
                <a:path w="74088" h="75186">
                  <a:moveTo>
                    <a:pt x="35814" y="0"/>
                  </a:moveTo>
                  <a:cubicBezTo>
                    <a:pt x="61330" y="0"/>
                    <a:pt x="74088" y="10976"/>
                    <a:pt x="74088" y="32928"/>
                  </a:cubicBezTo>
                  <a:cubicBezTo>
                    <a:pt x="74088" y="47745"/>
                    <a:pt x="65621" y="61832"/>
                    <a:pt x="48689" y="75186"/>
                  </a:cubicBezTo>
                  <a:cubicBezTo>
                    <a:pt x="16229" y="57808"/>
                    <a:pt x="0" y="42166"/>
                    <a:pt x="0" y="28263"/>
                  </a:cubicBezTo>
                  <a:cubicBezTo>
                    <a:pt x="0" y="9421"/>
                    <a:pt x="11937" y="0"/>
                    <a:pt x="3581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  <p:sp>
          <p:nvSpPr>
            <p:cNvPr id="272" name="Freeform: Shape 263">
              <a:extLst>
                <a:ext uri="{FF2B5EF4-FFF2-40B4-BE49-F238E27FC236}">
                  <a16:creationId xmlns:a16="http://schemas.microsoft.com/office/drawing/2014/main" id="{C17F62CC-622D-EE49-BBEF-46369669EE33}"/>
                </a:ext>
              </a:extLst>
            </p:cNvPr>
            <p:cNvSpPr/>
            <p:nvPr/>
          </p:nvSpPr>
          <p:spPr>
            <a:xfrm>
              <a:off x="11098678" y="3080145"/>
              <a:ext cx="93297" cy="94943"/>
            </a:xfrm>
            <a:custGeom>
              <a:avLst/>
              <a:gdLst/>
              <a:ahLst/>
              <a:cxnLst/>
              <a:rect l="l" t="t" r="r" b="b"/>
              <a:pathLst>
                <a:path w="93297" h="94943">
                  <a:moveTo>
                    <a:pt x="27878" y="0"/>
                  </a:moveTo>
                  <a:lnTo>
                    <a:pt x="51691" y="13446"/>
                  </a:lnTo>
                  <a:cubicBezTo>
                    <a:pt x="79428" y="29361"/>
                    <a:pt x="93297" y="44636"/>
                    <a:pt x="93297" y="59271"/>
                  </a:cubicBezTo>
                  <a:cubicBezTo>
                    <a:pt x="93297" y="69515"/>
                    <a:pt x="89102" y="78022"/>
                    <a:pt x="80710" y="84790"/>
                  </a:cubicBezTo>
                  <a:cubicBezTo>
                    <a:pt x="72320" y="91559"/>
                    <a:pt x="61831" y="94943"/>
                    <a:pt x="49247" y="94943"/>
                  </a:cubicBezTo>
                  <a:cubicBezTo>
                    <a:pt x="35021" y="94943"/>
                    <a:pt x="23257" y="90599"/>
                    <a:pt x="13954" y="81909"/>
                  </a:cubicBezTo>
                  <a:cubicBezTo>
                    <a:pt x="4651" y="73220"/>
                    <a:pt x="0" y="62198"/>
                    <a:pt x="0" y="48844"/>
                  </a:cubicBezTo>
                  <a:cubicBezTo>
                    <a:pt x="0" y="31831"/>
                    <a:pt x="9293" y="15550"/>
                    <a:pt x="278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pic>
        <p:nvPicPr>
          <p:cNvPr id="196" name="Graphic 195">
            <a:extLst>
              <a:ext uri="{FF2B5EF4-FFF2-40B4-BE49-F238E27FC236}">
                <a16:creationId xmlns:a16="http://schemas.microsoft.com/office/drawing/2014/main" id="{12787D99-6B8B-754E-A906-6BA11A69129B}"/>
              </a:ext>
            </a:extLst>
          </p:cNvPr>
          <p:cNvPicPr>
            <a:picLocks noChangeAspect="1"/>
          </p:cNvPicPr>
          <p:nvPr>
            <p:custDataLst>
              <p:tags r:id="rId72"/>
            </p:custDataLst>
          </p:nvPr>
        </p:nvPicPr>
        <p:blipFill>
          <a:blip r:embed="rId111">
            <a:extLst>
              <a:ext uri="{96DAC541-7B7A-43D3-8B79-37D633B846F1}">
                <asvg:svgBlip xmlns:asvg="http://schemas.microsoft.com/office/drawing/2016/SVG/main" r:embed="rId112"/>
              </a:ext>
            </a:extLst>
          </a:blip>
          <a:stretch>
            <a:fillRect/>
          </a:stretch>
        </p:blipFill>
        <p:spPr>
          <a:xfrm>
            <a:off x="4473015" y="1467830"/>
            <a:ext cx="267222" cy="249784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21381EB7-A650-AB43-A0BE-3BD20CC89136}"/>
              </a:ext>
            </a:extLst>
          </p:cNvPr>
          <p:cNvPicPr>
            <a:picLocks noChangeAspect="1"/>
          </p:cNvPicPr>
          <p:nvPr>
            <p:custDataLst>
              <p:tags r:id="rId73"/>
            </p:custDataLst>
          </p:nvPr>
        </p:nvPicPr>
        <p:blipFill>
          <a:blip r:embed="rId113"/>
          <a:stretch>
            <a:fillRect/>
          </a:stretch>
        </p:blipFill>
        <p:spPr>
          <a:xfrm>
            <a:off x="10927866" y="1443102"/>
            <a:ext cx="316123" cy="282253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4757A973-2BD7-CB46-A556-D4FC7631140A}"/>
              </a:ext>
            </a:extLst>
          </p:cNvPr>
          <p:cNvPicPr>
            <a:picLocks noChangeAspect="1"/>
          </p:cNvPicPr>
          <p:nvPr>
            <p:custDataLst>
              <p:tags r:id="rId74"/>
            </p:custDataLst>
          </p:nvPr>
        </p:nvPicPr>
        <p:blipFill>
          <a:blip r:embed="rId1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1176" y="1467830"/>
            <a:ext cx="261812" cy="261812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4B648C63-26ED-1445-9BA7-8C7B5D1B11A2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0547056" y="1972769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7A74E8C-9CDC-1343-9F14-1A2D604701BA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1219289" y="1972769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0794616-E6F8-1141-AD5E-6BE544CE4A5B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0883173" y="1972769"/>
            <a:ext cx="2574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/>
              <a:t>VPC</a:t>
            </a:r>
          </a:p>
          <a:p>
            <a:endParaRPr lang="en-US" sz="80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CE27DDB-7811-C04D-83B6-530C2FDD53D4}"/>
              </a:ext>
            </a:extLst>
          </p:cNvPr>
          <p:cNvCxnSpPr>
            <a:stCxn id="221" idx="2"/>
          </p:cNvCxnSpPr>
          <p:nvPr>
            <p:custDataLst>
              <p:tags r:id="rId78"/>
            </p:custDataLst>
          </p:nvPr>
        </p:nvCxnSpPr>
        <p:spPr>
          <a:xfrm>
            <a:off x="10657689" y="2289172"/>
            <a:ext cx="371129" cy="610121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A7ED209-6CB3-A942-8591-AB1A80392D47}"/>
              </a:ext>
            </a:extLst>
          </p:cNvPr>
          <p:cNvCxnSpPr>
            <a:stCxn id="223" idx="2"/>
          </p:cNvCxnSpPr>
          <p:nvPr>
            <p:custDataLst>
              <p:tags r:id="rId79"/>
            </p:custDataLst>
          </p:nvPr>
        </p:nvCxnSpPr>
        <p:spPr>
          <a:xfrm flipH="1">
            <a:off x="11028818" y="2281628"/>
            <a:ext cx="299545" cy="61766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Graphic 220">
            <a:extLst>
              <a:ext uri="{FF2B5EF4-FFF2-40B4-BE49-F238E27FC236}">
                <a16:creationId xmlns:a16="http://schemas.microsoft.com/office/drawing/2014/main" id="{BD692929-F60C-054C-942C-51CD4D4B5638}"/>
              </a:ext>
            </a:extLst>
          </p:cNvPr>
          <p:cNvPicPr>
            <a:picLocks noChangeAspect="1"/>
          </p:cNvPicPr>
          <p:nvPr>
            <p:custDataLst>
              <p:tags r:id="rId80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589108" y="2152010"/>
            <a:ext cx="137160" cy="13716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67FDCB9B-8C80-964F-91B6-193F2D91AA65}"/>
              </a:ext>
            </a:extLst>
          </p:cNvPr>
          <p:cNvPicPr>
            <a:picLocks noChangeAspect="1"/>
          </p:cNvPicPr>
          <p:nvPr>
            <p:custDataLst>
              <p:tags r:id="rId81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919211" y="2148238"/>
            <a:ext cx="137160" cy="137160"/>
          </a:xfrm>
          <a:prstGeom prst="rect">
            <a:avLst/>
          </a:prstGeom>
        </p:spPr>
      </p:pic>
      <p:pic>
        <p:nvPicPr>
          <p:cNvPr id="223" name="Graphic 222">
            <a:extLst>
              <a:ext uri="{FF2B5EF4-FFF2-40B4-BE49-F238E27FC236}">
                <a16:creationId xmlns:a16="http://schemas.microsoft.com/office/drawing/2014/main" id="{0BAF32AE-0F9F-764F-BC41-A93F5776C145}"/>
              </a:ext>
            </a:extLst>
          </p:cNvPr>
          <p:cNvPicPr>
            <a:picLocks noChangeAspect="1"/>
          </p:cNvPicPr>
          <p:nvPr>
            <p:custDataLst>
              <p:tags r:id="rId82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1259783" y="2144466"/>
            <a:ext cx="137160" cy="137160"/>
          </a:xfrm>
          <a:prstGeom prst="rect">
            <a:avLst/>
          </a:prstGeom>
        </p:spPr>
      </p:pic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1ED8FB51-A2C8-D240-9804-DE5D43BCC204}"/>
              </a:ext>
            </a:extLst>
          </p:cNvPr>
          <p:cNvCxnSpPr>
            <a:stCxn id="222" idx="2"/>
          </p:cNvCxnSpPr>
          <p:nvPr>
            <p:custDataLst>
              <p:tags r:id="rId83"/>
            </p:custDataLst>
          </p:nvPr>
        </p:nvCxnSpPr>
        <p:spPr>
          <a:xfrm>
            <a:off x="10987791" y="2285399"/>
            <a:ext cx="41027" cy="613893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Graphic 232">
            <a:extLst>
              <a:ext uri="{FF2B5EF4-FFF2-40B4-BE49-F238E27FC236}">
                <a16:creationId xmlns:a16="http://schemas.microsoft.com/office/drawing/2014/main" id="{AB50326B-C2B5-E947-BB1F-2378142EC2E1}"/>
              </a:ext>
            </a:extLst>
          </p:cNvPr>
          <p:cNvPicPr>
            <a:picLocks noChangeAspect="1"/>
          </p:cNvPicPr>
          <p:nvPr>
            <p:custDataLst>
              <p:tags r:id="rId84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639813" y="2152010"/>
            <a:ext cx="137160" cy="137160"/>
          </a:xfrm>
          <a:prstGeom prst="rect">
            <a:avLst/>
          </a:prstGeom>
        </p:spPr>
      </p:pic>
      <p:pic>
        <p:nvPicPr>
          <p:cNvPr id="234" name="Graphic 233">
            <a:extLst>
              <a:ext uri="{FF2B5EF4-FFF2-40B4-BE49-F238E27FC236}">
                <a16:creationId xmlns:a16="http://schemas.microsoft.com/office/drawing/2014/main" id="{6849A09F-CF0D-364B-9113-281F8ECEF2F9}"/>
              </a:ext>
            </a:extLst>
          </p:cNvPr>
          <p:cNvPicPr>
            <a:picLocks noChangeAspect="1"/>
          </p:cNvPicPr>
          <p:nvPr>
            <p:custDataLst>
              <p:tags r:id="rId85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972859" y="2146499"/>
            <a:ext cx="137160" cy="13716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6760FAC6-DCEB-3E49-B415-FDA2780758E1}"/>
              </a:ext>
            </a:extLst>
          </p:cNvPr>
          <p:cNvPicPr>
            <a:picLocks noChangeAspect="1"/>
          </p:cNvPicPr>
          <p:nvPr>
            <p:custDataLst>
              <p:tags r:id="rId86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1308695" y="2143239"/>
            <a:ext cx="137160" cy="137160"/>
          </a:xfrm>
          <a:prstGeom prst="rect">
            <a:avLst/>
          </a:prstGeom>
        </p:spPr>
      </p:pic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EB91577-5FE2-BE49-8831-6C885D4323A0}"/>
              </a:ext>
            </a:extLst>
          </p:cNvPr>
          <p:cNvGrpSpPr/>
          <p:nvPr>
            <p:custDataLst>
              <p:tags r:id="rId87"/>
            </p:custDataLst>
          </p:nvPr>
        </p:nvGrpSpPr>
        <p:grpSpPr>
          <a:xfrm>
            <a:off x="10786460" y="2303475"/>
            <a:ext cx="388504" cy="338554"/>
            <a:chOff x="3067064" y="1742884"/>
            <a:chExt cx="291377" cy="253916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E1D7733-AAD0-4540-9545-C82A1FA4D325}"/>
                </a:ext>
              </a:extLst>
            </p:cNvPr>
            <p:cNvSpPr txBox="1"/>
            <p:nvPr/>
          </p:nvSpPr>
          <p:spPr>
            <a:xfrm>
              <a:off x="3067064" y="1742884"/>
              <a:ext cx="2034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>
                  <a:solidFill>
                    <a:schemeClr val="dk1"/>
                  </a:solidFill>
                </a:rPr>
                <a:t>L</a:t>
              </a:r>
            </a:p>
          </p:txBody>
        </p:sp>
        <p:sp>
          <p:nvSpPr>
            <p:cNvPr id="239" name="Freeform: Shape 209">
              <a:extLst>
                <a:ext uri="{FF2B5EF4-FFF2-40B4-BE49-F238E27FC236}">
                  <a16:creationId xmlns:a16="http://schemas.microsoft.com/office/drawing/2014/main" id="{FDFEB22F-8DA8-874E-8202-99335CC093CD}"/>
                </a:ext>
              </a:extLst>
            </p:cNvPr>
            <p:cNvSpPr/>
            <p:nvPr/>
          </p:nvSpPr>
          <p:spPr>
            <a:xfrm>
              <a:off x="3255064" y="1807799"/>
              <a:ext cx="103377" cy="123669"/>
            </a:xfrm>
            <a:custGeom>
              <a:avLst/>
              <a:gdLst/>
              <a:ahLst/>
              <a:cxnLst/>
              <a:rect l="l" t="t" r="r" b="b"/>
              <a:pathLst>
                <a:path w="406115" h="406114">
                  <a:moveTo>
                    <a:pt x="203057" y="0"/>
                  </a:moveTo>
                  <a:cubicBezTo>
                    <a:pt x="259218" y="0"/>
                    <a:pt x="307102" y="19802"/>
                    <a:pt x="346707" y="59407"/>
                  </a:cubicBezTo>
                  <a:cubicBezTo>
                    <a:pt x="386312" y="99013"/>
                    <a:pt x="406115" y="146896"/>
                    <a:pt x="406115" y="203057"/>
                  </a:cubicBezTo>
                  <a:cubicBezTo>
                    <a:pt x="406115" y="259218"/>
                    <a:pt x="386312" y="307101"/>
                    <a:pt x="346707" y="346706"/>
                  </a:cubicBezTo>
                  <a:cubicBezTo>
                    <a:pt x="307102" y="386312"/>
                    <a:pt x="259218" y="406114"/>
                    <a:pt x="203057" y="406114"/>
                  </a:cubicBezTo>
                  <a:cubicBezTo>
                    <a:pt x="146896" y="406114"/>
                    <a:pt x="99013" y="386312"/>
                    <a:pt x="59408" y="346706"/>
                  </a:cubicBezTo>
                  <a:cubicBezTo>
                    <a:pt x="19803" y="307101"/>
                    <a:pt x="0" y="259218"/>
                    <a:pt x="0" y="203057"/>
                  </a:cubicBezTo>
                  <a:cubicBezTo>
                    <a:pt x="0" y="146896"/>
                    <a:pt x="19803" y="99013"/>
                    <a:pt x="59408" y="59407"/>
                  </a:cubicBezTo>
                  <a:cubicBezTo>
                    <a:pt x="99013" y="19802"/>
                    <a:pt x="146896" y="0"/>
                    <a:pt x="203057" y="0"/>
                  </a:cubicBezTo>
                  <a:close/>
                  <a:moveTo>
                    <a:pt x="204978" y="65856"/>
                  </a:moveTo>
                  <a:cubicBezTo>
                    <a:pt x="192904" y="65856"/>
                    <a:pt x="180556" y="67045"/>
                    <a:pt x="167934" y="69423"/>
                  </a:cubicBezTo>
                  <a:cubicBezTo>
                    <a:pt x="155311" y="71802"/>
                    <a:pt x="142506" y="75460"/>
                    <a:pt x="129518" y="80399"/>
                  </a:cubicBezTo>
                  <a:lnTo>
                    <a:pt x="129518" y="117992"/>
                  </a:lnTo>
                  <a:cubicBezTo>
                    <a:pt x="154274" y="105370"/>
                    <a:pt x="176006" y="99058"/>
                    <a:pt x="194714" y="99058"/>
                  </a:cubicBezTo>
                  <a:cubicBezTo>
                    <a:pt x="225338" y="99058"/>
                    <a:pt x="240650" y="112413"/>
                    <a:pt x="240650" y="139121"/>
                  </a:cubicBezTo>
                  <a:cubicBezTo>
                    <a:pt x="240650" y="162171"/>
                    <a:pt x="223363" y="188879"/>
                    <a:pt x="188788" y="219246"/>
                  </a:cubicBezTo>
                  <a:lnTo>
                    <a:pt x="167659" y="237631"/>
                  </a:lnTo>
                  <a:cubicBezTo>
                    <a:pt x="153025" y="250620"/>
                    <a:pt x="138115" y="267358"/>
                    <a:pt x="122932" y="287847"/>
                  </a:cubicBezTo>
                  <a:lnTo>
                    <a:pt x="122932" y="328184"/>
                  </a:lnTo>
                  <a:lnTo>
                    <a:pt x="293884" y="328184"/>
                  </a:lnTo>
                  <a:lnTo>
                    <a:pt x="293884" y="287847"/>
                  </a:lnTo>
                  <a:lnTo>
                    <a:pt x="180831" y="287847"/>
                  </a:lnTo>
                  <a:cubicBezTo>
                    <a:pt x="185404" y="271017"/>
                    <a:pt x="199673" y="252998"/>
                    <a:pt x="223637" y="233790"/>
                  </a:cubicBezTo>
                  <a:lnTo>
                    <a:pt x="240925" y="220070"/>
                  </a:lnTo>
                  <a:cubicBezTo>
                    <a:pt x="276963" y="191349"/>
                    <a:pt x="294982" y="163634"/>
                    <a:pt x="294982" y="136926"/>
                  </a:cubicBezTo>
                  <a:cubicBezTo>
                    <a:pt x="294982" y="115340"/>
                    <a:pt x="286796" y="98098"/>
                    <a:pt x="270423" y="85201"/>
                  </a:cubicBezTo>
                  <a:cubicBezTo>
                    <a:pt x="254050" y="72304"/>
                    <a:pt x="232235" y="65856"/>
                    <a:pt x="204978" y="6585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5867">
                <a:solidFill>
                  <a:schemeClr val="tx1"/>
                </a:solidFill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4052933A-CE4B-C74B-8656-DCA57377C713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3254504" y="3728458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725CFDD-ED73-4A47-A482-1AC2F5D57644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4127813" y="3728458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B364275-A2EE-2941-81D1-3026BC5FFFC9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6408367" y="2732083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22FDCC6-D0D1-8C43-879B-28878E8FFF30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9344386" y="2730015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A8A3149-CF8C-E54B-9C3D-55791112268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1201311" y="4096683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dk1"/>
                </a:solidFill>
              </a:rPr>
              <a:t>L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951BBF1-09C5-1143-80E7-9249C52525F0}"/>
              </a:ext>
            </a:extLst>
          </p:cNvPr>
          <p:cNvCxnSpPr>
            <a:stCxn id="181" idx="2"/>
          </p:cNvCxnSpPr>
          <p:nvPr>
            <p:custDataLst>
              <p:tags r:id="rId93"/>
            </p:custDataLst>
          </p:nvPr>
        </p:nvCxnSpPr>
        <p:spPr>
          <a:xfrm>
            <a:off x="11064341" y="3097649"/>
            <a:ext cx="944100" cy="2073194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Google Shape;478;p34">
            <a:extLst>
              <a:ext uri="{FF2B5EF4-FFF2-40B4-BE49-F238E27FC236}">
                <a16:creationId xmlns:a16="http://schemas.microsoft.com/office/drawing/2014/main" id="{604DF233-5B22-5F40-80A7-98082FEAC636}"/>
              </a:ext>
            </a:extLst>
          </p:cNvPr>
          <p:cNvPicPr preferRelativeResize="0"/>
          <p:nvPr>
            <p:custDataLst>
              <p:tags r:id="rId94"/>
            </p:custDataLst>
          </p:nvPr>
        </p:nvPicPr>
        <p:blipFill>
          <a:blip r:embed="rId110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5903" y="5176246"/>
            <a:ext cx="425076" cy="39471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Freeform 13">
            <a:extLst>
              <a:ext uri="{FF2B5EF4-FFF2-40B4-BE49-F238E27FC236}">
                <a16:creationId xmlns:a16="http://schemas.microsoft.com/office/drawing/2014/main" id="{2955EF82-E485-394C-BA86-DF3D4F99E29D}"/>
              </a:ext>
            </a:extLst>
          </p:cNvPr>
          <p:cNvSpPr>
            <a:spLocks noChangeAspect="1" noEditPoints="1"/>
          </p:cNvSpPr>
          <p:nvPr>
            <p:custDataLst>
              <p:tags r:id="rId95"/>
            </p:custDataLst>
          </p:nvPr>
        </p:nvSpPr>
        <p:spPr bwMode="auto">
          <a:xfrm>
            <a:off x="11908790" y="5176282"/>
            <a:ext cx="150769" cy="15076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21B47870-2B0C-064A-8CAD-67C49E409476}"/>
              </a:ext>
            </a:extLst>
          </p:cNvPr>
          <p:cNvGrpSpPr/>
          <p:nvPr>
            <p:custDataLst>
              <p:tags r:id="rId96"/>
            </p:custDataLst>
          </p:nvPr>
        </p:nvGrpSpPr>
        <p:grpSpPr>
          <a:xfrm>
            <a:off x="11658573" y="4237296"/>
            <a:ext cx="357922" cy="215445"/>
            <a:chOff x="1039329" y="2634476"/>
            <a:chExt cx="357922" cy="215444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F0295EF-7090-1948-84B7-9B1C50D7F23D}"/>
                </a:ext>
              </a:extLst>
            </p:cNvPr>
            <p:cNvSpPr/>
            <p:nvPr/>
          </p:nvSpPr>
          <p:spPr>
            <a:xfrm>
              <a:off x="1079181" y="2653648"/>
              <a:ext cx="181260" cy="17710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lt1"/>
                </a:buClr>
                <a:defRPr>
                  <a:solidFill>
                    <a:schemeClr val="lt1"/>
                  </a:solidFill>
                </a:defRPr>
              </a:pPr>
              <a:r>
                <a:rPr lang="en-US" sz="800">
                  <a:solidFill>
                    <a:schemeClr val="lt1"/>
                  </a:solidFill>
                </a:rPr>
                <a:t> </a:t>
              </a:r>
              <a:endParaRPr lang="en-US" sz="80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92C59B23-87EF-9C46-AD9F-CFFEC5B627E7}"/>
                </a:ext>
              </a:extLst>
            </p:cNvPr>
            <p:cNvSpPr txBox="1"/>
            <p:nvPr/>
          </p:nvSpPr>
          <p:spPr>
            <a:xfrm>
              <a:off x="1039329" y="2634476"/>
              <a:ext cx="3579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>
                  <a:solidFill>
                    <a:schemeClr val="bg1"/>
                  </a:solidFill>
                </a:rPr>
                <a:t>11</a:t>
              </a: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33F2448D-AF2E-624B-A407-500FA850997F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1772952" y="4179458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2BC4081-2111-7E46-AF50-9893B678ED23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8575432" y="833269"/>
            <a:ext cx="3400979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r>
              <a:rPr lang="en-US" sz="1100"/>
              <a:t>L = Routes considered local by Controller</a:t>
            </a:r>
          </a:p>
          <a:p>
            <a:r>
              <a:rPr lang="en-US" sz="1100"/>
              <a:t>B= BGP learned routes</a:t>
            </a:r>
            <a:endParaRPr lang="en-US" sz="1100">
              <a:ea typeface="Open Sans"/>
              <a:cs typeface="Open Sans"/>
            </a:endParaRPr>
          </a:p>
        </p:txBody>
      </p:sp>
      <p:sp>
        <p:nvSpPr>
          <p:cNvPr id="27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A1316AC5-B80D-4EAE-AD94-B99E0970F04C}" type="slidenum">
              <a:rPr lang="en-US" smtClean="0"/>
              <a:t>13</a:t>
            </a:fld>
            <a:endParaRPr lang="en-US"/>
          </a:p>
        </p:txBody>
      </p:sp>
      <p:sp>
        <p:nvSpPr>
          <p:cNvPr id="2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solidFill>
                  <a:srgbClr val="D54102"/>
                </a:solidFill>
              </a:defRPr>
            </a:pPr>
            <a:r>
              <a:rPr lang="en-US">
                <a:solidFill>
                  <a:srgbClr val="D54102"/>
                </a:solidFill>
              </a:rPr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35181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77EAE357-1EC4-3E45-88CE-B997987A0E6D}"/>
              </a:ext>
            </a:extLst>
          </p:cNvPr>
          <p:cNvCxnSpPr>
            <a:endCxn id="188" idx="3"/>
          </p:cNvCxnSpPr>
          <p:nvPr>
            <p:custDataLst>
              <p:tags r:id="rId1"/>
            </p:custDataLst>
          </p:nvPr>
        </p:nvCxnSpPr>
        <p:spPr>
          <a:xfrm>
            <a:off x="3010471" y="3416809"/>
            <a:ext cx="5576699" cy="16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2E910D2-BAD2-6B4B-8223-ECFC1F15CFB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Example of using Transit as an alternate path 1/3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41545-F5BB-BB42-9E1A-C16DC13D53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101971" y="1169021"/>
            <a:ext cx="834939" cy="100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      Spoke-1</a:t>
            </a:r>
          </a:p>
          <a:p>
            <a:endParaRPr lang="en-US" sz="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6B298-7027-7443-B97B-CC40F81CA8E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72929" y="2996568"/>
            <a:ext cx="1310552" cy="733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2FC409-0FFA-D349-AAFC-29A3A2F1370D}"/>
              </a:ext>
            </a:extLst>
          </p:cNvPr>
          <p:cNvCxnSpPr>
            <a:stCxn id="145" idx="2"/>
            <a:endCxn id="19" idx="0"/>
          </p:cNvCxnSpPr>
          <p:nvPr>
            <p:custDataLst>
              <p:tags r:id="rId5"/>
            </p:custDataLst>
          </p:nvPr>
        </p:nvCxnSpPr>
        <p:spPr>
          <a:xfrm>
            <a:off x="2355516" y="2087539"/>
            <a:ext cx="594585" cy="123314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45793-5557-5A4C-939A-0B2542BB37F7}"/>
              </a:ext>
            </a:extLst>
          </p:cNvPr>
          <p:cNvCxnSpPr>
            <a:stCxn id="145" idx="2"/>
            <a:endCxn id="208" idx="0"/>
          </p:cNvCxnSpPr>
          <p:nvPr>
            <p:custDataLst>
              <p:tags r:id="rId6"/>
            </p:custDataLst>
          </p:nvPr>
        </p:nvCxnSpPr>
        <p:spPr>
          <a:xfrm>
            <a:off x="2355516" y="2087538"/>
            <a:ext cx="1145105" cy="123652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2C014FDA-3A2A-DA40-ABB5-EE7D2721779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2855664" y="3320686"/>
            <a:ext cx="188869" cy="1888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EE2D350-586D-1245-AFB7-F1157B0B415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993496" y="3540507"/>
            <a:ext cx="7107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D07923-4EBD-744B-AFB7-26380261AB89}"/>
              </a:ext>
            </a:extLst>
          </p:cNvPr>
          <p:cNvCxnSpPr>
            <a:stCxn id="37" idx="3"/>
            <a:endCxn id="19" idx="2"/>
          </p:cNvCxnSpPr>
          <p:nvPr>
            <p:custDataLst>
              <p:tags r:id="rId9"/>
            </p:custDataLst>
          </p:nvPr>
        </p:nvCxnSpPr>
        <p:spPr>
          <a:xfrm flipV="1">
            <a:off x="2797927" y="3509555"/>
            <a:ext cx="152173" cy="6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316FEC-5CAE-C74F-893E-4EE6595363FE}"/>
              </a:ext>
            </a:extLst>
          </p:cNvPr>
          <p:cNvCxnSpPr>
            <a:endCxn id="208" idx="2"/>
          </p:cNvCxnSpPr>
          <p:nvPr>
            <p:custDataLst>
              <p:tags r:id="rId10"/>
            </p:custDataLst>
          </p:nvPr>
        </p:nvCxnSpPr>
        <p:spPr>
          <a:xfrm flipH="1" flipV="1">
            <a:off x="3500620" y="3512928"/>
            <a:ext cx="188867" cy="69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79B6A9-30DD-284E-A44B-AF41977B141F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574886" y="3519273"/>
            <a:ext cx="223041" cy="174691"/>
            <a:chOff x="5286703" y="2207172"/>
            <a:chExt cx="1596900" cy="1250731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50655BB-AA7B-8E46-B623-44583F7BC2FE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17903D5-91AC-DF4B-870A-6E9BC9CDBAFB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937D27-95FC-7440-9567-C792B8027C64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989E89-D47A-A64C-B1F7-DFEFCB432E67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C1C0195-9E31-C743-9331-42CFDCBFCDCC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BEBDAC8-4EE8-714C-9F7F-DCB19FEFC5E3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06E5B2-A75F-0345-9251-28A683AC488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3654861" y="3543654"/>
            <a:ext cx="223041" cy="174691"/>
            <a:chOff x="5286703" y="2207172"/>
            <a:chExt cx="1596900" cy="1250731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2A7E9BF-CF1C-404A-A2C0-C63BA8A453A0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57A894-0794-9949-8E40-350DBB4CCA16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F1057D-D0ED-9447-ABC5-CA220F25EBAC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618926-05A4-034D-9A71-EB904815BD24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3CB3289-EA2F-8047-A20B-21154EF1C4E1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FD0409E-0B13-4943-84B6-B4212E5B8438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B2CAB79-BC31-E446-BC85-7B4D881FCDB7}"/>
              </a:ext>
            </a:extLst>
          </p:cNvPr>
          <p:cNvCxnSpPr>
            <a:stCxn id="146" idx="2"/>
            <a:endCxn id="19" idx="0"/>
          </p:cNvCxnSpPr>
          <p:nvPr>
            <p:custDataLst>
              <p:tags r:id="rId13"/>
            </p:custDataLst>
          </p:nvPr>
        </p:nvCxnSpPr>
        <p:spPr>
          <a:xfrm>
            <a:off x="2703494" y="2087539"/>
            <a:ext cx="246607" cy="123314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Graphic 207">
            <a:extLst>
              <a:ext uri="{FF2B5EF4-FFF2-40B4-BE49-F238E27FC236}">
                <a16:creationId xmlns:a16="http://schemas.microsoft.com/office/drawing/2014/main" id="{C2D1F4B5-9F0C-0C40-A3F5-E54B2F3A71BD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9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3406184" y="3324058"/>
            <a:ext cx="188869" cy="188869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122D7C22-D387-5042-AED8-5F6B5351D67A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9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2261080" y="1898670"/>
            <a:ext cx="188869" cy="188869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CF6A8D39-2343-E443-AC51-6315D7FE08F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9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2609058" y="1898670"/>
            <a:ext cx="188869" cy="188869"/>
          </a:xfrm>
          <a:prstGeom prst="rect">
            <a:avLst/>
          </a:prstGeom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A937AD-5728-C149-BA08-1D00FB073A32}"/>
              </a:ext>
            </a:extLst>
          </p:cNvPr>
          <p:cNvCxnSpPr>
            <a:stCxn id="146" idx="1"/>
            <a:endCxn id="145" idx="3"/>
          </p:cNvCxnSpPr>
          <p:nvPr>
            <p:custDataLst>
              <p:tags r:id="rId17"/>
            </p:custDataLst>
          </p:nvPr>
        </p:nvCxnSpPr>
        <p:spPr>
          <a:xfrm flipH="1">
            <a:off x="2449948" y="1993105"/>
            <a:ext cx="159109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4D2D8C-CDD8-6E45-B5A7-BF84798D3B42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2406700" y="1487902"/>
            <a:ext cx="217344" cy="186384"/>
            <a:chOff x="1723391" y="2432064"/>
            <a:chExt cx="217344" cy="1863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8199250C-5A7F-C94C-A501-1F6DBD8E4CB4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A591EC34-C23D-5B4A-B7F7-3C5721D8B736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679A90E2-D006-5B4E-A6F5-04D3F25ACC36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DAF073A-5D55-6B4A-9F79-2BB62D532B7B}"/>
              </a:ext>
            </a:extLst>
          </p:cNvPr>
          <p:cNvCxnSpPr>
            <a:stCxn id="146" idx="2"/>
            <a:endCxn id="208" idx="0"/>
          </p:cNvCxnSpPr>
          <p:nvPr>
            <p:custDataLst>
              <p:tags r:id="rId19"/>
            </p:custDataLst>
          </p:nvPr>
        </p:nvCxnSpPr>
        <p:spPr>
          <a:xfrm>
            <a:off x="2703494" y="2087538"/>
            <a:ext cx="797127" cy="123652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BA9564F-C496-BC4C-A0A0-D61DEFBBFEA6}"/>
              </a:ext>
            </a:extLst>
          </p:cNvPr>
          <p:cNvCxnSpPr>
            <a:stCxn id="19" idx="3"/>
            <a:endCxn id="208" idx="1"/>
          </p:cNvCxnSpPr>
          <p:nvPr>
            <p:custDataLst>
              <p:tags r:id="rId20"/>
            </p:custDataLst>
          </p:nvPr>
        </p:nvCxnSpPr>
        <p:spPr>
          <a:xfrm>
            <a:off x="3044533" y="3415121"/>
            <a:ext cx="361651" cy="3372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9E18FFA-0CEB-5E49-8543-B9B696E8BE9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358411" y="1172556"/>
            <a:ext cx="834939" cy="100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      Spoke-2</a:t>
            </a:r>
          </a:p>
          <a:p>
            <a:endParaRPr lang="en-US" sz="800"/>
          </a:p>
        </p:txBody>
      </p:sp>
      <p:pic>
        <p:nvPicPr>
          <p:cNvPr id="167" name="Graphic 166">
            <a:extLst>
              <a:ext uri="{FF2B5EF4-FFF2-40B4-BE49-F238E27FC236}">
                <a16:creationId xmlns:a16="http://schemas.microsoft.com/office/drawing/2014/main" id="{0C9D6467-8E15-8941-8515-79B91F84858D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9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3517520" y="1902204"/>
            <a:ext cx="188869" cy="188869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2AD5F851-7127-D744-8BB3-FCFCFB624828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9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3865498" y="1902204"/>
            <a:ext cx="188869" cy="188869"/>
          </a:xfrm>
          <a:prstGeom prst="rect">
            <a:avLst/>
          </a:prstGeom>
        </p:spPr>
      </p:pic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C658E44-D52A-1F4D-9537-6F2575A330BC}"/>
              </a:ext>
            </a:extLst>
          </p:cNvPr>
          <p:cNvCxnSpPr>
            <a:stCxn id="168" idx="1"/>
            <a:endCxn id="167" idx="3"/>
          </p:cNvCxnSpPr>
          <p:nvPr>
            <p:custDataLst>
              <p:tags r:id="rId24"/>
            </p:custDataLst>
          </p:nvPr>
        </p:nvCxnSpPr>
        <p:spPr>
          <a:xfrm flipH="1">
            <a:off x="3706388" y="1996638"/>
            <a:ext cx="159109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767CFC4-F1F2-1F49-ADED-DC13E4667335}"/>
              </a:ext>
            </a:extLst>
          </p:cNvPr>
          <p:cNvGrpSpPr/>
          <p:nvPr>
            <p:custDataLst>
              <p:tags r:id="rId25"/>
            </p:custDataLst>
          </p:nvPr>
        </p:nvGrpSpPr>
        <p:grpSpPr>
          <a:xfrm>
            <a:off x="3663140" y="1491437"/>
            <a:ext cx="217344" cy="186384"/>
            <a:chOff x="1723391" y="2432064"/>
            <a:chExt cx="217344" cy="186384"/>
          </a:xfrm>
        </p:grpSpPr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62D092FE-E31C-ED46-8168-930E14A4C0FD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03CE8842-4371-5D47-8179-5050BD47D8AC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A099D97A-225D-3B4E-BE07-F0E9646F614E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46270F5-5B00-3142-8567-673AD8D13B4E}"/>
              </a:ext>
            </a:extLst>
          </p:cNvPr>
          <p:cNvCxnSpPr>
            <a:stCxn id="167" idx="2"/>
            <a:endCxn id="19" idx="0"/>
          </p:cNvCxnSpPr>
          <p:nvPr>
            <p:custDataLst>
              <p:tags r:id="rId26"/>
            </p:custDataLst>
          </p:nvPr>
        </p:nvCxnSpPr>
        <p:spPr>
          <a:xfrm flipH="1">
            <a:off x="2950101" y="2091072"/>
            <a:ext cx="661855" cy="122961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70973A1-9BA9-4242-A0D3-AD2445FF4934}"/>
              </a:ext>
            </a:extLst>
          </p:cNvPr>
          <p:cNvCxnSpPr>
            <a:stCxn id="168" idx="2"/>
            <a:endCxn id="208" idx="0"/>
          </p:cNvCxnSpPr>
          <p:nvPr>
            <p:custDataLst>
              <p:tags r:id="rId27"/>
            </p:custDataLst>
          </p:nvPr>
        </p:nvCxnSpPr>
        <p:spPr>
          <a:xfrm flipH="1">
            <a:off x="3500621" y="2091071"/>
            <a:ext cx="459313" cy="123298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1111F40-A6ED-E84E-837E-664AEF463B02}"/>
              </a:ext>
            </a:extLst>
          </p:cNvPr>
          <p:cNvCxnSpPr>
            <a:stCxn id="168" idx="2"/>
            <a:endCxn id="19" idx="0"/>
          </p:cNvCxnSpPr>
          <p:nvPr>
            <p:custDataLst>
              <p:tags r:id="rId28"/>
            </p:custDataLst>
          </p:nvPr>
        </p:nvCxnSpPr>
        <p:spPr>
          <a:xfrm flipH="1">
            <a:off x="2950101" y="2091072"/>
            <a:ext cx="1009833" cy="122961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11E697D-B00E-554D-A6BF-0A9BDBBADD16}"/>
              </a:ext>
            </a:extLst>
          </p:cNvPr>
          <p:cNvCxnSpPr>
            <a:stCxn id="167" idx="2"/>
            <a:endCxn id="208" idx="0"/>
          </p:cNvCxnSpPr>
          <p:nvPr>
            <p:custDataLst>
              <p:tags r:id="rId29"/>
            </p:custDataLst>
          </p:nvPr>
        </p:nvCxnSpPr>
        <p:spPr>
          <a:xfrm flipH="1">
            <a:off x="3500621" y="2091071"/>
            <a:ext cx="111335" cy="123298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oogle Shape;468;p34">
            <a:extLst>
              <a:ext uri="{FF2B5EF4-FFF2-40B4-BE49-F238E27FC236}">
                <a16:creationId xmlns:a16="http://schemas.microsoft.com/office/drawing/2014/main" id="{833C2452-EF11-4549-B7BA-60EDFCA2D43C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2678485" y="5447521"/>
            <a:ext cx="1183961" cy="1107229"/>
            <a:chOff x="5468369" y="5712439"/>
            <a:chExt cx="1088772" cy="990691"/>
          </a:xfrm>
        </p:grpSpPr>
        <p:pic>
          <p:nvPicPr>
            <p:cNvPr id="245" name="Google Shape;469;p34">
              <a:extLst>
                <a:ext uri="{FF2B5EF4-FFF2-40B4-BE49-F238E27FC236}">
                  <a16:creationId xmlns:a16="http://schemas.microsoft.com/office/drawing/2014/main" id="{4EEBB27B-44DA-D248-B8B8-5793A9928D00}"/>
                </a:ext>
              </a:extLst>
            </p:cNvPr>
            <p:cNvPicPr preferRelativeResize="0"/>
            <p:nvPr/>
          </p:nvPicPr>
          <p:blipFill>
            <a:blip r:embed="rId96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1525" y="5712439"/>
              <a:ext cx="652491" cy="605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470;p34">
              <a:extLst>
                <a:ext uri="{FF2B5EF4-FFF2-40B4-BE49-F238E27FC236}">
                  <a16:creationId xmlns:a16="http://schemas.microsoft.com/office/drawing/2014/main" id="{493E9C0E-5B17-B34E-AC85-843784AED7A9}"/>
                </a:ext>
              </a:extLst>
            </p:cNvPr>
            <p:cNvSpPr txBox="1"/>
            <p:nvPr/>
          </p:nvSpPr>
          <p:spPr>
            <a:xfrm>
              <a:off x="5468369" y="6272244"/>
              <a:ext cx="1088772" cy="430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>
                <a:defRPr/>
              </a:pPr>
              <a:r>
                <a:rPr lang="en-US" sz="751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Metropolis" pitchFamily="2" charset="77"/>
                  <a:ea typeface="Calibri" panose="020F0502020204030204"/>
                  <a:cs typeface="Calibri"/>
                  <a:sym typeface="Calibri" panose="020F0502020204030204"/>
                </a:rPr>
                <a:t>SFO-ON-PREM</a:t>
              </a:r>
              <a:endParaRPr sz="1400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</a:endParaRPr>
            </a:p>
          </p:txBody>
        </p: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B2D63E3-3464-0F45-B46C-41E923B3C3AC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996209" y="1093238"/>
            <a:ext cx="2321684" cy="2743029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0" tIns="68580" rIns="68580" bIns="3429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marL="7144" algn="ctr"/>
            <a:r>
              <a:rPr lang="en-US" sz="900">
                <a:solidFill>
                  <a:schemeClr val="dk1"/>
                </a:solidFill>
                <a:latin typeface="Calibri" panose="020F0502020204030204"/>
              </a:rPr>
              <a:t> </a:t>
            </a:r>
            <a:endParaRPr lang="en-US" sz="900">
              <a:solidFill>
                <a:srgbClr val="02957F"/>
              </a:solidFill>
              <a:latin typeface="Calibri Light" panose="020F0302020204030204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161DCC8-7379-A64B-89FD-5E70552FB6D9}"/>
              </a:ext>
            </a:extLst>
          </p:cNvPr>
          <p:cNvCxnSpPr>
            <a:stCxn id="208" idx="2"/>
            <a:endCxn id="151" idx="0"/>
          </p:cNvCxnSpPr>
          <p:nvPr>
            <p:custDataLst>
              <p:tags r:id="rId32"/>
            </p:custDataLst>
          </p:nvPr>
        </p:nvCxnSpPr>
        <p:spPr>
          <a:xfrm flipH="1">
            <a:off x="3472831" y="3512927"/>
            <a:ext cx="27788" cy="1840075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7E9EBA8-BD6A-1A4C-BA4D-4F33A540CF2D}"/>
              </a:ext>
            </a:extLst>
          </p:cNvPr>
          <p:cNvCxnSpPr>
            <a:stCxn id="19" idx="2"/>
            <a:endCxn id="152" idx="7"/>
          </p:cNvCxnSpPr>
          <p:nvPr>
            <p:custDataLst>
              <p:tags r:id="rId33"/>
            </p:custDataLst>
          </p:nvPr>
        </p:nvCxnSpPr>
        <p:spPr>
          <a:xfrm>
            <a:off x="2950099" y="3509555"/>
            <a:ext cx="148867" cy="1854304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05751DF-0D75-BE47-BBA6-6E4D01D8B53D}"/>
              </a:ext>
            </a:extLst>
          </p:cNvPr>
          <p:cNvCxnSpPr>
            <a:stCxn id="208" idx="2"/>
            <a:endCxn id="152" idx="0"/>
          </p:cNvCxnSpPr>
          <p:nvPr>
            <p:custDataLst>
              <p:tags r:id="rId34"/>
            </p:custDataLst>
          </p:nvPr>
        </p:nvCxnSpPr>
        <p:spPr>
          <a:xfrm flipH="1">
            <a:off x="3098966" y="3512928"/>
            <a:ext cx="401655" cy="1843559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27B75D5-B837-6F4D-8997-9CA0414DF531}"/>
              </a:ext>
            </a:extLst>
          </p:cNvPr>
          <p:cNvCxnSpPr>
            <a:stCxn id="19" idx="2"/>
            <a:endCxn id="151" idx="0"/>
          </p:cNvCxnSpPr>
          <p:nvPr>
            <p:custDataLst>
              <p:tags r:id="rId35"/>
            </p:custDataLst>
          </p:nvPr>
        </p:nvCxnSpPr>
        <p:spPr>
          <a:xfrm>
            <a:off x="2950099" y="3509556"/>
            <a:ext cx="522732" cy="1843447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reeform 13">
            <a:extLst>
              <a:ext uri="{FF2B5EF4-FFF2-40B4-BE49-F238E27FC236}">
                <a16:creationId xmlns:a16="http://schemas.microsoft.com/office/drawing/2014/main" id="{734C323F-1CB6-554B-9D09-B141515421AF}"/>
              </a:ext>
            </a:extLst>
          </p:cNvPr>
          <p:cNvSpPr>
            <a:spLocks noChangeAspect="1" noEditPoints="1"/>
          </p:cNvSpPr>
          <p:nvPr>
            <p:custDataLst>
              <p:tags r:id="rId36"/>
            </p:custDataLst>
          </p:nvPr>
        </p:nvSpPr>
        <p:spPr bwMode="auto">
          <a:xfrm>
            <a:off x="3384337" y="5353002"/>
            <a:ext cx="176987" cy="176987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152" name="Freeform 13">
            <a:extLst>
              <a:ext uri="{FF2B5EF4-FFF2-40B4-BE49-F238E27FC236}">
                <a16:creationId xmlns:a16="http://schemas.microsoft.com/office/drawing/2014/main" id="{9BEDA225-FC18-4540-BA79-E00B70D4C970}"/>
              </a:ext>
            </a:extLst>
          </p:cNvPr>
          <p:cNvSpPr>
            <a:spLocks noChangeAspect="1" noEditPoints="1"/>
          </p:cNvSpPr>
          <p:nvPr>
            <p:custDataLst>
              <p:tags r:id="rId37"/>
            </p:custDataLst>
          </p:nvPr>
        </p:nvSpPr>
        <p:spPr bwMode="auto">
          <a:xfrm>
            <a:off x="3010472" y="5356486"/>
            <a:ext cx="176987" cy="176987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0EBCAF3-F6EC-644F-AD3A-8216EF9DAD74}"/>
              </a:ext>
            </a:extLst>
          </p:cNvPr>
          <p:cNvCxnSpPr>
            <a:stCxn id="152" idx="3"/>
            <a:endCxn id="151" idx="1"/>
          </p:cNvCxnSpPr>
          <p:nvPr>
            <p:custDataLst>
              <p:tags r:id="rId38"/>
            </p:custDataLst>
          </p:nvPr>
        </p:nvCxnSpPr>
        <p:spPr>
          <a:xfrm flipV="1">
            <a:off x="3187459" y="5441496"/>
            <a:ext cx="196879" cy="3484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B676DB9-ACD0-AB48-AA6F-D3044C07D796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7094087" y="1169021"/>
            <a:ext cx="834939" cy="100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      Spoke-1</a:t>
            </a:r>
          </a:p>
          <a:p>
            <a:endParaRPr lang="en-US" sz="80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FC423DF-06B9-A944-A617-DDCB949D239F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7565045" y="2996568"/>
            <a:ext cx="1310552" cy="733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529FBDD-976C-E948-A4FC-AC5ACE55D5E9}"/>
              </a:ext>
            </a:extLst>
          </p:cNvPr>
          <p:cNvCxnSpPr>
            <a:stCxn id="189" idx="2"/>
            <a:endCxn id="160" idx="0"/>
          </p:cNvCxnSpPr>
          <p:nvPr>
            <p:custDataLst>
              <p:tags r:id="rId41"/>
            </p:custDataLst>
          </p:nvPr>
        </p:nvCxnSpPr>
        <p:spPr>
          <a:xfrm>
            <a:off x="7347632" y="2087539"/>
            <a:ext cx="594585" cy="123314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120C4D3-9233-954C-B61E-887AA2DB8DC5}"/>
              </a:ext>
            </a:extLst>
          </p:cNvPr>
          <p:cNvCxnSpPr>
            <a:stCxn id="189" idx="2"/>
            <a:endCxn id="188" idx="0"/>
          </p:cNvCxnSpPr>
          <p:nvPr>
            <p:custDataLst>
              <p:tags r:id="rId42"/>
            </p:custDataLst>
          </p:nvPr>
        </p:nvCxnSpPr>
        <p:spPr>
          <a:xfrm>
            <a:off x="7347632" y="2087538"/>
            <a:ext cx="1145105" cy="123652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159">
            <a:extLst>
              <a:ext uri="{FF2B5EF4-FFF2-40B4-BE49-F238E27FC236}">
                <a16:creationId xmlns:a16="http://schemas.microsoft.com/office/drawing/2014/main" id="{A996BD49-AEC4-F948-8755-D13031162631}"/>
              </a:ext>
            </a:extLst>
          </p:cNvPr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9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847780" y="3320686"/>
            <a:ext cx="188869" cy="188869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62BDB9DB-8A6B-B944-B15A-A0CDD9A5E736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7976361" y="3542475"/>
            <a:ext cx="7107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264CBF0-588E-B240-9647-268590C19BAF}"/>
              </a:ext>
            </a:extLst>
          </p:cNvPr>
          <p:cNvCxnSpPr>
            <a:stCxn id="174" idx="3"/>
            <a:endCxn id="160" idx="2"/>
          </p:cNvCxnSpPr>
          <p:nvPr>
            <p:custDataLst>
              <p:tags r:id="rId45"/>
            </p:custDataLst>
          </p:nvPr>
        </p:nvCxnSpPr>
        <p:spPr>
          <a:xfrm flipV="1">
            <a:off x="7790043" y="3509555"/>
            <a:ext cx="152173" cy="6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4CED65C-099C-DA4A-AD59-1CC9BE2872D7}"/>
              </a:ext>
            </a:extLst>
          </p:cNvPr>
          <p:cNvCxnSpPr>
            <a:endCxn id="188" idx="2"/>
          </p:cNvCxnSpPr>
          <p:nvPr>
            <p:custDataLst>
              <p:tags r:id="rId46"/>
            </p:custDataLst>
          </p:nvPr>
        </p:nvCxnSpPr>
        <p:spPr>
          <a:xfrm flipH="1" flipV="1">
            <a:off x="8492736" y="3512928"/>
            <a:ext cx="188867" cy="69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F1822DC-AA76-DD4E-92C2-66FE080E1EB0}"/>
              </a:ext>
            </a:extLst>
          </p:cNvPr>
          <p:cNvGrpSpPr/>
          <p:nvPr>
            <p:custDataLst>
              <p:tags r:id="rId47"/>
            </p:custDataLst>
          </p:nvPr>
        </p:nvGrpSpPr>
        <p:grpSpPr>
          <a:xfrm>
            <a:off x="7567002" y="3519273"/>
            <a:ext cx="223041" cy="174691"/>
            <a:chOff x="5286703" y="2207172"/>
            <a:chExt cx="1596900" cy="1250731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F94541C-B6C5-CA40-B266-4151DFFA55E3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7EDA1BD-F0A7-8140-BAE1-89B92D677263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F546D98-E549-0D4D-AC4C-5DB2DF0D8DA4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3CB0B53-4797-8244-8EBE-D430ED03B059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9250F950-D5BC-2947-91E8-07E41E95A72F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A34C057E-F7A1-8A40-B2D4-A5FC4E219DE9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85C623F-8C89-2C4D-98F3-2893CE215996}"/>
              </a:ext>
            </a:extLst>
          </p:cNvPr>
          <p:cNvGrpSpPr/>
          <p:nvPr>
            <p:custDataLst>
              <p:tags r:id="rId48"/>
            </p:custDataLst>
          </p:nvPr>
        </p:nvGrpSpPr>
        <p:grpSpPr>
          <a:xfrm>
            <a:off x="8646977" y="3543654"/>
            <a:ext cx="223041" cy="174691"/>
            <a:chOff x="5286703" y="2207172"/>
            <a:chExt cx="1596900" cy="1250731"/>
          </a:xfrm>
        </p:grpSpPr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6E037C2-9217-294B-BAD4-9515C405A4E1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DEB50AC-D777-9E4E-BA86-2C9D75B7F312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1527329-8685-F949-AF5D-0E9132E2EA74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62B9BB6-4FCB-9D46-A57B-54DF593B05FE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0C25AD2E-9BF3-804C-A097-27304CECF52E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C02B2769-F824-2C47-8F25-62C8DE0D9350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EE53755-E19F-4749-974D-1D5707BE4EF6}"/>
              </a:ext>
            </a:extLst>
          </p:cNvPr>
          <p:cNvCxnSpPr>
            <a:stCxn id="190" idx="2"/>
            <a:endCxn id="160" idx="0"/>
          </p:cNvCxnSpPr>
          <p:nvPr>
            <p:custDataLst>
              <p:tags r:id="rId49"/>
            </p:custDataLst>
          </p:nvPr>
        </p:nvCxnSpPr>
        <p:spPr>
          <a:xfrm>
            <a:off x="7695610" y="2087539"/>
            <a:ext cx="246607" cy="123314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Graphic 187">
            <a:extLst>
              <a:ext uri="{FF2B5EF4-FFF2-40B4-BE49-F238E27FC236}">
                <a16:creationId xmlns:a16="http://schemas.microsoft.com/office/drawing/2014/main" id="{B2B6A82C-65F9-E446-80B5-9316E94B43CD}"/>
              </a:ext>
            </a:extLst>
          </p:cNvPr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9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8398300" y="3324058"/>
            <a:ext cx="188869" cy="188869"/>
          </a:xfrm>
          <a:prstGeom prst="rect">
            <a:avLst/>
          </a:prstGeom>
        </p:spPr>
      </p:pic>
      <p:pic>
        <p:nvPicPr>
          <p:cNvPr id="189" name="Graphic 188">
            <a:extLst>
              <a:ext uri="{FF2B5EF4-FFF2-40B4-BE49-F238E27FC236}">
                <a16:creationId xmlns:a16="http://schemas.microsoft.com/office/drawing/2014/main" id="{F005C248-44B3-6740-BCFC-0D78477A4FC4}"/>
              </a:ext>
            </a:extLst>
          </p:cNvPr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9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253196" y="1898670"/>
            <a:ext cx="188869" cy="188869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9D88E98E-E1B7-854D-8574-91EE9CDD0AD0}"/>
              </a:ext>
            </a:extLst>
          </p:cNvPr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9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601174" y="1898670"/>
            <a:ext cx="188869" cy="188869"/>
          </a:xfrm>
          <a:prstGeom prst="rect">
            <a:avLst/>
          </a:prstGeom>
        </p:spPr>
      </p:pic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74CE6CD-6D49-E247-9611-68AEB184D3FF}"/>
              </a:ext>
            </a:extLst>
          </p:cNvPr>
          <p:cNvCxnSpPr>
            <a:stCxn id="190" idx="1"/>
            <a:endCxn id="189" idx="3"/>
          </p:cNvCxnSpPr>
          <p:nvPr>
            <p:custDataLst>
              <p:tags r:id="rId53"/>
            </p:custDataLst>
          </p:nvPr>
        </p:nvCxnSpPr>
        <p:spPr>
          <a:xfrm flipH="1">
            <a:off x="7442064" y="1993105"/>
            <a:ext cx="159109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590C7E2-91F1-3546-AEDB-E612DC2B5982}"/>
              </a:ext>
            </a:extLst>
          </p:cNvPr>
          <p:cNvGrpSpPr/>
          <p:nvPr>
            <p:custDataLst>
              <p:tags r:id="rId54"/>
            </p:custDataLst>
          </p:nvPr>
        </p:nvGrpSpPr>
        <p:grpSpPr>
          <a:xfrm>
            <a:off x="7398816" y="1487902"/>
            <a:ext cx="217344" cy="186384"/>
            <a:chOff x="1723391" y="2432064"/>
            <a:chExt cx="217344" cy="186384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927A2E68-00B2-C941-9141-9260675FEFE2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94" name="Rounded Rectangle 193">
              <a:extLst>
                <a:ext uri="{FF2B5EF4-FFF2-40B4-BE49-F238E27FC236}">
                  <a16:creationId xmlns:a16="http://schemas.microsoft.com/office/drawing/2014/main" id="{B48E3BB4-DE12-624D-BF45-C5ECE4CF1B85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95" name="Rounded Rectangle 194">
              <a:extLst>
                <a:ext uri="{FF2B5EF4-FFF2-40B4-BE49-F238E27FC236}">
                  <a16:creationId xmlns:a16="http://schemas.microsoft.com/office/drawing/2014/main" id="{7312A1A9-71BE-CD42-9F87-3A7B4D6A8B70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0709496-B996-8745-BBF1-11162C1F95AC}"/>
              </a:ext>
            </a:extLst>
          </p:cNvPr>
          <p:cNvCxnSpPr>
            <a:stCxn id="190" idx="2"/>
            <a:endCxn id="188" idx="0"/>
          </p:cNvCxnSpPr>
          <p:nvPr>
            <p:custDataLst>
              <p:tags r:id="rId55"/>
            </p:custDataLst>
          </p:nvPr>
        </p:nvCxnSpPr>
        <p:spPr>
          <a:xfrm>
            <a:off x="7695610" y="2087538"/>
            <a:ext cx="797127" cy="123652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29DE885-EDE4-BC45-8E45-0CA055C0C03A}"/>
              </a:ext>
            </a:extLst>
          </p:cNvPr>
          <p:cNvCxnSpPr>
            <a:stCxn id="160" idx="3"/>
            <a:endCxn id="188" idx="1"/>
          </p:cNvCxnSpPr>
          <p:nvPr>
            <p:custDataLst>
              <p:tags r:id="rId56"/>
            </p:custDataLst>
          </p:nvPr>
        </p:nvCxnSpPr>
        <p:spPr>
          <a:xfrm>
            <a:off x="8036649" y="3415121"/>
            <a:ext cx="361651" cy="3372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31626089-1358-254F-80A6-0D43CBD9E179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8350527" y="1172556"/>
            <a:ext cx="834939" cy="100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      Spoke-2</a:t>
            </a:r>
          </a:p>
          <a:p>
            <a:endParaRPr lang="en-US" sz="800"/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6A22BBFC-FD59-1E47-A667-8A15D922CB65}"/>
              </a:ext>
            </a:extLst>
          </p:cNvPr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9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8509636" y="1902204"/>
            <a:ext cx="188869" cy="18886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EBDA7126-CE08-EC4A-B624-2F4911333D7B}"/>
              </a:ext>
            </a:extLst>
          </p:cNvPr>
          <p:cNvPicPr>
            <a:picLocks noChangeAspect="1"/>
          </p:cNvPicPr>
          <p:nvPr>
            <p:custDataLst>
              <p:tags r:id="rId59"/>
            </p:custDataLst>
          </p:nvPr>
        </p:nvPicPr>
        <p:blipFill>
          <a:blip r:embed="rId9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8857614" y="1902204"/>
            <a:ext cx="188869" cy="188869"/>
          </a:xfrm>
          <a:prstGeom prst="rect">
            <a:avLst/>
          </a:prstGeom>
        </p:spPr>
      </p:pic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1128AA-DAD6-5048-9DAD-B4C67855B402}"/>
              </a:ext>
            </a:extLst>
          </p:cNvPr>
          <p:cNvCxnSpPr>
            <a:stCxn id="200" idx="1"/>
            <a:endCxn id="199" idx="3"/>
          </p:cNvCxnSpPr>
          <p:nvPr>
            <p:custDataLst>
              <p:tags r:id="rId60"/>
            </p:custDataLst>
          </p:nvPr>
        </p:nvCxnSpPr>
        <p:spPr>
          <a:xfrm flipH="1">
            <a:off x="8698504" y="1996638"/>
            <a:ext cx="159109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3FA0469-7D82-3649-B33A-19B3B5DA24D9}"/>
              </a:ext>
            </a:extLst>
          </p:cNvPr>
          <p:cNvGrpSpPr/>
          <p:nvPr>
            <p:custDataLst>
              <p:tags r:id="rId61"/>
            </p:custDataLst>
          </p:nvPr>
        </p:nvGrpSpPr>
        <p:grpSpPr>
          <a:xfrm>
            <a:off x="8655256" y="1491437"/>
            <a:ext cx="217344" cy="186384"/>
            <a:chOff x="1723391" y="2432064"/>
            <a:chExt cx="217344" cy="186384"/>
          </a:xfrm>
        </p:grpSpPr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4B4E6C78-AF81-8741-BEA8-681290C301CF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6D7F70BC-A1C8-B340-B95D-E81FF149D286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26F0FB1E-3EE6-F744-AE95-1C9BA87CB5C1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DF21773-733F-2A47-82F7-0573F9DCF9A5}"/>
              </a:ext>
            </a:extLst>
          </p:cNvPr>
          <p:cNvCxnSpPr>
            <a:stCxn id="199" idx="2"/>
            <a:endCxn id="160" idx="0"/>
          </p:cNvCxnSpPr>
          <p:nvPr>
            <p:custDataLst>
              <p:tags r:id="rId62"/>
            </p:custDataLst>
          </p:nvPr>
        </p:nvCxnSpPr>
        <p:spPr>
          <a:xfrm flipH="1">
            <a:off x="7942217" y="2091072"/>
            <a:ext cx="661855" cy="122961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617054C-C2B9-B243-88BB-8BB082ADE756}"/>
              </a:ext>
            </a:extLst>
          </p:cNvPr>
          <p:cNvCxnSpPr>
            <a:stCxn id="200" idx="2"/>
            <a:endCxn id="188" idx="0"/>
          </p:cNvCxnSpPr>
          <p:nvPr>
            <p:custDataLst>
              <p:tags r:id="rId63"/>
            </p:custDataLst>
          </p:nvPr>
        </p:nvCxnSpPr>
        <p:spPr>
          <a:xfrm flipH="1">
            <a:off x="8492737" y="2091071"/>
            <a:ext cx="459313" cy="123298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3B9BE03-6C52-564A-818E-57D0149E1B60}"/>
              </a:ext>
            </a:extLst>
          </p:cNvPr>
          <p:cNvCxnSpPr>
            <a:stCxn id="200" idx="2"/>
            <a:endCxn id="160" idx="0"/>
          </p:cNvCxnSpPr>
          <p:nvPr>
            <p:custDataLst>
              <p:tags r:id="rId64"/>
            </p:custDataLst>
          </p:nvPr>
        </p:nvCxnSpPr>
        <p:spPr>
          <a:xfrm flipH="1">
            <a:off x="7942217" y="2091072"/>
            <a:ext cx="1009833" cy="122961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DBDDD96-CAC0-6444-9FFE-8CD035C3FEE8}"/>
              </a:ext>
            </a:extLst>
          </p:cNvPr>
          <p:cNvCxnSpPr>
            <a:stCxn id="199" idx="2"/>
            <a:endCxn id="188" idx="0"/>
          </p:cNvCxnSpPr>
          <p:nvPr>
            <p:custDataLst>
              <p:tags r:id="rId65"/>
            </p:custDataLst>
          </p:nvPr>
        </p:nvCxnSpPr>
        <p:spPr>
          <a:xfrm flipH="1">
            <a:off x="8492737" y="2091071"/>
            <a:ext cx="111335" cy="123298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88C8153-0622-CD48-8081-A35F988AD85E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6988325" y="1093238"/>
            <a:ext cx="2321684" cy="2743029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0" tIns="68580" rIns="68580" bIns="3429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marL="7144" algn="ctr"/>
            <a:r>
              <a:rPr lang="en-US" sz="900">
                <a:solidFill>
                  <a:schemeClr val="dk1"/>
                </a:solidFill>
                <a:latin typeface="Calibri" panose="020F0502020204030204"/>
              </a:rPr>
              <a:t> </a:t>
            </a:r>
            <a:endParaRPr lang="en-US" sz="900">
              <a:solidFill>
                <a:srgbClr val="02957F"/>
              </a:solidFill>
              <a:latin typeface="Calibri Light" panose="020F0302020204030204"/>
            </a:endParaRP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4C0DC730-9C57-9046-9F18-D9A104F34CB8}"/>
              </a:ext>
            </a:extLst>
          </p:cNvPr>
          <p:cNvCxnSpPr>
            <a:stCxn id="188" idx="2"/>
            <a:endCxn id="279" idx="0"/>
          </p:cNvCxnSpPr>
          <p:nvPr>
            <p:custDataLst>
              <p:tags r:id="rId67"/>
            </p:custDataLst>
          </p:nvPr>
        </p:nvCxnSpPr>
        <p:spPr>
          <a:xfrm flipH="1">
            <a:off x="8464947" y="3512927"/>
            <a:ext cx="27788" cy="1840075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CC1C8C6-5C4B-0D43-BB7B-8BF74C69223A}"/>
              </a:ext>
            </a:extLst>
          </p:cNvPr>
          <p:cNvCxnSpPr>
            <a:stCxn id="160" idx="2"/>
            <a:endCxn id="280" idx="7"/>
          </p:cNvCxnSpPr>
          <p:nvPr>
            <p:custDataLst>
              <p:tags r:id="rId68"/>
            </p:custDataLst>
          </p:nvPr>
        </p:nvCxnSpPr>
        <p:spPr>
          <a:xfrm>
            <a:off x="7942215" y="3509555"/>
            <a:ext cx="148867" cy="1854304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ED04CC7-3D12-B248-B887-53A50ABF40FD}"/>
              </a:ext>
            </a:extLst>
          </p:cNvPr>
          <p:cNvCxnSpPr>
            <a:stCxn id="188" idx="2"/>
            <a:endCxn id="280" idx="0"/>
          </p:cNvCxnSpPr>
          <p:nvPr>
            <p:custDataLst>
              <p:tags r:id="rId69"/>
            </p:custDataLst>
          </p:nvPr>
        </p:nvCxnSpPr>
        <p:spPr>
          <a:xfrm flipH="1">
            <a:off x="8091082" y="3512928"/>
            <a:ext cx="401655" cy="1843559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2C5877A-8004-674C-B68F-FDE945AC5262}"/>
              </a:ext>
            </a:extLst>
          </p:cNvPr>
          <p:cNvCxnSpPr>
            <a:stCxn id="160" idx="2"/>
            <a:endCxn id="279" idx="0"/>
          </p:cNvCxnSpPr>
          <p:nvPr>
            <p:custDataLst>
              <p:tags r:id="rId70"/>
            </p:custDataLst>
          </p:nvPr>
        </p:nvCxnSpPr>
        <p:spPr>
          <a:xfrm>
            <a:off x="7942215" y="3509556"/>
            <a:ext cx="522732" cy="1843447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Freeform 13">
            <a:extLst>
              <a:ext uri="{FF2B5EF4-FFF2-40B4-BE49-F238E27FC236}">
                <a16:creationId xmlns:a16="http://schemas.microsoft.com/office/drawing/2014/main" id="{81E8A9A3-7123-D948-97E9-320517F4B4D6}"/>
              </a:ext>
            </a:extLst>
          </p:cNvPr>
          <p:cNvSpPr>
            <a:spLocks noChangeAspect="1" noEditPoints="1"/>
          </p:cNvSpPr>
          <p:nvPr>
            <p:custDataLst>
              <p:tags r:id="rId71"/>
            </p:custDataLst>
          </p:nvPr>
        </p:nvSpPr>
        <p:spPr bwMode="auto">
          <a:xfrm>
            <a:off x="8376453" y="5353002"/>
            <a:ext cx="176987" cy="176987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280" name="Freeform 13">
            <a:extLst>
              <a:ext uri="{FF2B5EF4-FFF2-40B4-BE49-F238E27FC236}">
                <a16:creationId xmlns:a16="http://schemas.microsoft.com/office/drawing/2014/main" id="{DC052E6A-8506-FC4A-A871-FDBE70067D77}"/>
              </a:ext>
            </a:extLst>
          </p:cNvPr>
          <p:cNvSpPr>
            <a:spLocks noChangeAspect="1" noEditPoints="1"/>
          </p:cNvSpPr>
          <p:nvPr>
            <p:custDataLst>
              <p:tags r:id="rId72"/>
            </p:custDataLst>
          </p:nvPr>
        </p:nvSpPr>
        <p:spPr bwMode="auto">
          <a:xfrm>
            <a:off x="8002588" y="5356486"/>
            <a:ext cx="176987" cy="176987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840435DD-9A29-504E-8F54-88A044A8E6A5}"/>
              </a:ext>
            </a:extLst>
          </p:cNvPr>
          <p:cNvCxnSpPr>
            <a:stCxn id="280" idx="3"/>
            <a:endCxn id="279" idx="1"/>
          </p:cNvCxnSpPr>
          <p:nvPr>
            <p:custDataLst>
              <p:tags r:id="rId73"/>
            </p:custDataLst>
          </p:nvPr>
        </p:nvCxnSpPr>
        <p:spPr>
          <a:xfrm flipV="1">
            <a:off x="8179575" y="5441496"/>
            <a:ext cx="196879" cy="3484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Google Shape;468;p34">
            <a:extLst>
              <a:ext uri="{FF2B5EF4-FFF2-40B4-BE49-F238E27FC236}">
                <a16:creationId xmlns:a16="http://schemas.microsoft.com/office/drawing/2014/main" id="{4E5D4AE1-A0EB-384F-ABB8-AAA3FA697BF3}"/>
              </a:ext>
            </a:extLst>
          </p:cNvPr>
          <p:cNvGrpSpPr/>
          <p:nvPr>
            <p:custDataLst>
              <p:tags r:id="rId74"/>
            </p:custDataLst>
          </p:nvPr>
        </p:nvGrpSpPr>
        <p:grpSpPr>
          <a:xfrm>
            <a:off x="7644924" y="5451950"/>
            <a:ext cx="1183961" cy="1107229"/>
            <a:chOff x="5468369" y="5712439"/>
            <a:chExt cx="1088772" cy="990691"/>
          </a:xfrm>
        </p:grpSpPr>
        <p:pic>
          <p:nvPicPr>
            <p:cNvPr id="306" name="Google Shape;469;p34">
              <a:extLst>
                <a:ext uri="{FF2B5EF4-FFF2-40B4-BE49-F238E27FC236}">
                  <a16:creationId xmlns:a16="http://schemas.microsoft.com/office/drawing/2014/main" id="{32D619B1-D4F1-2A45-AB99-5FD1F9720873}"/>
                </a:ext>
              </a:extLst>
            </p:cNvPr>
            <p:cNvPicPr preferRelativeResize="0"/>
            <p:nvPr/>
          </p:nvPicPr>
          <p:blipFill>
            <a:blip r:embed="rId96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1525" y="5712439"/>
              <a:ext cx="652491" cy="605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470;p34">
              <a:extLst>
                <a:ext uri="{FF2B5EF4-FFF2-40B4-BE49-F238E27FC236}">
                  <a16:creationId xmlns:a16="http://schemas.microsoft.com/office/drawing/2014/main" id="{F88812DA-133B-8A4B-BBA3-DD241D047FE4}"/>
                </a:ext>
              </a:extLst>
            </p:cNvPr>
            <p:cNvSpPr txBox="1"/>
            <p:nvPr/>
          </p:nvSpPr>
          <p:spPr>
            <a:xfrm>
              <a:off x="5468369" y="6272244"/>
              <a:ext cx="1088772" cy="430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>
                <a:defRPr/>
              </a:pPr>
              <a:r>
                <a:rPr lang="en-US" sz="751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Metropolis" pitchFamily="2" charset="77"/>
                  <a:ea typeface="Calibri" panose="020F0502020204030204"/>
                  <a:cs typeface="Calibri"/>
                  <a:sym typeface="Calibri" panose="020F0502020204030204"/>
                </a:rPr>
                <a:t>ORG-ON-PREM</a:t>
              </a:r>
              <a:endParaRPr sz="1400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</a:endParaRPr>
            </a:p>
          </p:txBody>
        </p:sp>
      </p:grpSp>
      <p:pic>
        <p:nvPicPr>
          <p:cNvPr id="311" name="Picture 310">
            <a:extLst>
              <a:ext uri="{FF2B5EF4-FFF2-40B4-BE49-F238E27FC236}">
                <a16:creationId xmlns:a16="http://schemas.microsoft.com/office/drawing/2014/main" id="{8C0962CF-9C6A-6344-8C01-4FF42E07E7A1}"/>
              </a:ext>
            </a:extLst>
          </p:cNvPr>
          <p:cNvPicPr>
            <a:picLocks noChangeAspect="1"/>
          </p:cNvPicPr>
          <p:nvPr>
            <p:custDataLst>
              <p:tags r:id="rId75"/>
            </p:custDataLst>
          </p:nvPr>
        </p:nvPicPr>
        <p:blipFill>
          <a:blip r:embed="rId9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4533" y="828544"/>
            <a:ext cx="261812" cy="261812"/>
          </a:xfrm>
          <a:prstGeom prst="rect">
            <a:avLst/>
          </a:prstGeom>
        </p:spPr>
      </p:pic>
      <p:pic>
        <p:nvPicPr>
          <p:cNvPr id="312" name="Graphic 311">
            <a:extLst>
              <a:ext uri="{FF2B5EF4-FFF2-40B4-BE49-F238E27FC236}">
                <a16:creationId xmlns:a16="http://schemas.microsoft.com/office/drawing/2014/main" id="{3C62C000-1BAF-654E-BA35-90DB8FCF82AE}"/>
              </a:ext>
            </a:extLst>
          </p:cNvPr>
          <p:cNvPicPr>
            <a:picLocks noChangeAspect="1"/>
          </p:cNvPicPr>
          <p:nvPr>
            <p:custDataLst>
              <p:tags r:id="rId76"/>
            </p:custDataLst>
          </p:nvPr>
        </p:nvPicPr>
        <p:blipFill>
          <a:blip r:embed="rId99">
            <a:extLst>
              <a:ext uri="{96DAC541-7B7A-43D3-8B79-37D633B846F1}">
                <asvg:svgBlip xmlns:asvg="http://schemas.microsoft.com/office/drawing/2016/SVG/main" r:embed="rId100"/>
              </a:ext>
            </a:extLst>
          </a:blip>
          <a:stretch>
            <a:fillRect/>
          </a:stretch>
        </p:blipFill>
        <p:spPr>
          <a:xfrm>
            <a:off x="8024686" y="846890"/>
            <a:ext cx="267223" cy="249784"/>
          </a:xfrm>
          <a:prstGeom prst="rect">
            <a:avLst/>
          </a:prstGeom>
        </p:spPr>
      </p:pic>
      <p:sp>
        <p:nvSpPr>
          <p:cNvPr id="313" name="TextBox 312">
            <a:extLst>
              <a:ext uri="{FF2B5EF4-FFF2-40B4-BE49-F238E27FC236}">
                <a16:creationId xmlns:a16="http://schemas.microsoft.com/office/drawing/2014/main" id="{A527DD37-2C05-1044-996B-55931490B123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044525" y="5103634"/>
            <a:ext cx="468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75">
                <a:solidFill>
                  <a:srgbClr val="D54102">
                    <a:lumMod val="65000"/>
                  </a:srgbClr>
                </a:solidFill>
              </a:rPr>
              <a:t>Express</a:t>
            </a:r>
            <a:br>
              <a:rPr lang="en-US" sz="675">
                <a:solidFill>
                  <a:srgbClr val="D54102">
                    <a:lumMod val="65000"/>
                  </a:srgbClr>
                </a:solidFill>
              </a:rPr>
            </a:br>
            <a:r>
              <a:rPr lang="en-US" sz="675">
                <a:solidFill>
                  <a:srgbClr val="D54102">
                    <a:lumMod val="65000"/>
                  </a:srgbClr>
                </a:solidFill>
              </a:rPr>
              <a:t>Route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B9FE6D4-E3E5-1744-BCA3-9750201E9723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8022963" y="5104665"/>
            <a:ext cx="5020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75">
                <a:solidFill>
                  <a:srgbClr val="D54102">
                    <a:lumMod val="65000"/>
                  </a:srgbClr>
                </a:solidFill>
              </a:rPr>
              <a:t>Direct</a:t>
            </a:r>
            <a:br>
              <a:rPr lang="en-US" sz="675">
                <a:solidFill>
                  <a:srgbClr val="D54102">
                    <a:lumMod val="65000"/>
                  </a:srgbClr>
                </a:solidFill>
              </a:rPr>
            </a:br>
            <a:r>
              <a:rPr lang="en-US" sz="675">
                <a:solidFill>
                  <a:srgbClr val="D54102">
                    <a:lumMod val="65000"/>
                  </a:srgbClr>
                </a:solidFill>
              </a:rPr>
              <a:t>Connect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D15499DC-215A-144D-A515-C24CA0C3FE2A}"/>
              </a:ext>
            </a:extLst>
          </p:cNvPr>
          <p:cNvGrpSpPr/>
          <p:nvPr>
            <p:custDataLst>
              <p:tags r:id="rId79"/>
            </p:custDataLst>
          </p:nvPr>
        </p:nvGrpSpPr>
        <p:grpSpPr>
          <a:xfrm>
            <a:off x="2677984" y="4021765"/>
            <a:ext cx="6139599" cy="1433299"/>
            <a:chOff x="4271572" y="4019573"/>
            <a:chExt cx="6907835" cy="1433299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1AF65CB2-298F-3349-B9FC-1A105D066973}"/>
                </a:ext>
              </a:extLst>
            </p:cNvPr>
            <p:cNvGrpSpPr/>
            <p:nvPr/>
          </p:nvGrpSpPr>
          <p:grpSpPr>
            <a:xfrm>
              <a:off x="10991517" y="4019573"/>
              <a:ext cx="187890" cy="1406434"/>
              <a:chOff x="11042847" y="4061463"/>
              <a:chExt cx="187890" cy="1406434"/>
            </a:xfrm>
          </p:grpSpPr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BE2FFD2D-68D9-6142-A3B3-0202A44BCC83}"/>
                  </a:ext>
                </a:extLst>
              </p:cNvPr>
              <p:cNvCxnSpPr/>
              <p:nvPr/>
            </p:nvCxnSpPr>
            <p:spPr>
              <a:xfrm flipH="1" flipV="1">
                <a:off x="11042847" y="4061463"/>
                <a:ext cx="0" cy="1406434"/>
              </a:xfrm>
              <a:prstGeom prst="straightConnector1">
                <a:avLst/>
              </a:prstGeom>
              <a:ln w="95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BBF708BF-823F-C74E-A008-4009DD1224E6}"/>
                  </a:ext>
                </a:extLst>
              </p:cNvPr>
              <p:cNvSpPr txBox="1"/>
              <p:nvPr/>
            </p:nvSpPr>
            <p:spPr>
              <a:xfrm rot="16200000">
                <a:off x="10867809" y="4901964"/>
                <a:ext cx="570028" cy="1558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>
                    <a:solidFill>
                      <a:schemeClr val="accent1"/>
                    </a:solidFill>
                  </a:rPr>
                  <a:t>10.0.0.0/8</a:t>
                </a:r>
                <a:endParaRPr lang="en-US" sz="7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3BFD900E-0A46-B443-A775-9B2EFDC2B365}"/>
                </a:ext>
              </a:extLst>
            </p:cNvPr>
            <p:cNvGrpSpPr/>
            <p:nvPr/>
          </p:nvGrpSpPr>
          <p:grpSpPr>
            <a:xfrm>
              <a:off x="4271572" y="4046438"/>
              <a:ext cx="184558" cy="1406434"/>
              <a:chOff x="10858289" y="4061463"/>
              <a:chExt cx="184558" cy="1406434"/>
            </a:xfrm>
          </p:grpSpPr>
          <p:cxnSp>
            <p:nvCxnSpPr>
              <p:cNvPr id="321" name="Straight Arrow Connector 320">
                <a:extLst>
                  <a:ext uri="{FF2B5EF4-FFF2-40B4-BE49-F238E27FC236}">
                    <a16:creationId xmlns:a16="http://schemas.microsoft.com/office/drawing/2014/main" id="{3248815B-FBF3-BC46-9CA1-E89DD4049EE0}"/>
                  </a:ext>
                </a:extLst>
              </p:cNvPr>
              <p:cNvCxnSpPr/>
              <p:nvPr/>
            </p:nvCxnSpPr>
            <p:spPr>
              <a:xfrm flipH="1" flipV="1">
                <a:off x="11042847" y="4061463"/>
                <a:ext cx="0" cy="1406434"/>
              </a:xfrm>
              <a:prstGeom prst="straightConnector1">
                <a:avLst/>
              </a:prstGeom>
              <a:ln w="95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728EEF3A-3F19-2B45-955A-BDDF12EA35D0}"/>
                  </a:ext>
                </a:extLst>
              </p:cNvPr>
              <p:cNvSpPr txBox="1"/>
              <p:nvPr/>
            </p:nvSpPr>
            <p:spPr>
              <a:xfrm rot="16200000">
                <a:off x="10610801" y="4966478"/>
                <a:ext cx="650806" cy="1558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>
                    <a:solidFill>
                      <a:schemeClr val="accent1"/>
                    </a:solidFill>
                  </a:rPr>
                  <a:t>10.0.0.0/8</a:t>
                </a:r>
                <a:endParaRPr lang="en-US" sz="700">
                  <a:solidFill>
                    <a:schemeClr val="accent1"/>
                  </a:solidFill>
                </a:endParaRPr>
              </a:p>
            </p:txBody>
          </p:sp>
        </p:grp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30F1C0-307C-8449-A00A-D04708B24DB2}"/>
              </a:ext>
            </a:extLst>
          </p:cNvPr>
          <p:cNvCxnSpPr>
            <a:stCxn id="245" idx="3"/>
            <a:endCxn id="306" idx="1"/>
          </p:cNvCxnSpPr>
          <p:nvPr>
            <p:custDataLst>
              <p:tags r:id="rId80"/>
            </p:custDataLst>
          </p:nvPr>
        </p:nvCxnSpPr>
        <p:spPr>
          <a:xfrm>
            <a:off x="3663310" y="5786099"/>
            <a:ext cx="4256903" cy="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ud">
            <a:extLst>
              <a:ext uri="{FF2B5EF4-FFF2-40B4-BE49-F238E27FC236}">
                <a16:creationId xmlns:a16="http://schemas.microsoft.com/office/drawing/2014/main" id="{A65FB4AD-E668-134D-A85E-AF4BDCB98C7A}"/>
              </a:ext>
            </a:extLst>
          </p:cNvPr>
          <p:cNvPicPr>
            <a:picLocks noChangeAspect="1"/>
          </p:cNvPicPr>
          <p:nvPr>
            <p:custDataLst>
              <p:tags r:id="rId81"/>
            </p:custDataLst>
          </p:nvPr>
        </p:nvPicPr>
        <p:blipFill>
          <a:blip r:embed="rId10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5294569" y="5328898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8019F4-0186-8640-BC4D-BBE9BF7B5021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5476981" y="568416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accent4">
                    <a:lumMod val="50000"/>
                  </a:schemeClr>
                </a:solidFill>
              </a:rPr>
              <a:t>MPLS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CFF3E49-D54B-8745-AACF-E18C633B78B8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2255350" y="5617135"/>
            <a:ext cx="802157" cy="138499"/>
          </a:xfrm>
          <a:prstGeom prst="rect">
            <a:avLst/>
          </a:prstGeom>
          <a:noFill/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accent1"/>
                </a:solidFill>
              </a:rPr>
              <a:t>ASN: 65000</a:t>
            </a:r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C67A027-CCAE-E74E-BD40-E883E0C64D3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8488003" y="5628939"/>
            <a:ext cx="848607" cy="138499"/>
          </a:xfrm>
          <a:prstGeom prst="rect">
            <a:avLst/>
          </a:prstGeom>
          <a:noFill/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accent1"/>
                </a:solidFill>
              </a:rPr>
              <a:t>ASN: 65001</a:t>
            </a:r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0F1986B-08C1-1A4C-B3BA-61792EE4C410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2922158" y="3497805"/>
            <a:ext cx="672895" cy="123111"/>
          </a:xfrm>
          <a:prstGeom prst="rect">
            <a:avLst/>
          </a:prstGeom>
          <a:noFill/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accent1"/>
                </a:solidFill>
              </a:rPr>
              <a:t>ASN: 65010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DAF3CB7-AB7D-3442-9D36-B44AEC9181D4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820003" y="3497124"/>
            <a:ext cx="802157" cy="123111"/>
          </a:xfrm>
          <a:prstGeom prst="rect">
            <a:avLst/>
          </a:prstGeom>
          <a:noFill/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accent1"/>
                </a:solidFill>
              </a:rPr>
              <a:t>ASN: 65020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2CA740B-3791-8E40-80A0-95898E0FD7A3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36797" y="3297938"/>
            <a:ext cx="1449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>
                <a:solidFill>
                  <a:srgbClr val="00B050"/>
                </a:solidFill>
              </a:rPr>
              <a:t>Best Route for 10.0.0/8</a:t>
            </a:r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1DC9C89F-5042-CE44-B0BE-33DCC855D575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2205009" y="3474107"/>
            <a:ext cx="107931" cy="3864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86C7BF4-CF45-0B49-BD26-AD70E14939F0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8808873" y="3064670"/>
            <a:ext cx="79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>
                <a:solidFill>
                  <a:srgbClr val="00B050"/>
                </a:solidFill>
              </a:rPr>
              <a:t>Best Route for 10.0.0/8</a:t>
            </a:r>
          </a:p>
        </p:txBody>
      </p:sp>
      <p:sp>
        <p:nvSpPr>
          <p:cNvPr id="141" name="Down Arrow 140">
            <a:extLst>
              <a:ext uri="{FF2B5EF4-FFF2-40B4-BE49-F238E27FC236}">
                <a16:creationId xmlns:a16="http://schemas.microsoft.com/office/drawing/2014/main" id="{8C834B6C-8164-C54F-875C-4682FE745BA0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9057279" y="3386480"/>
            <a:ext cx="107931" cy="3864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1F326BB-BB9D-346F-88E0-927637ADD30F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9626145" y="1026391"/>
            <a:ext cx="2351240" cy="4612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steady state</a:t>
            </a:r>
          </a:p>
          <a:p>
            <a:pPr marL="460375" marR="0" lvl="1" indent="-2301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transit is learning 10/8 locally from on-prem</a:t>
            </a:r>
          </a:p>
          <a:p>
            <a:pPr marL="460375" marR="0" lvl="1" indent="-2301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each transit, Controller DB will have 10/8 via local and peer transit </a:t>
            </a:r>
          </a:p>
          <a:p>
            <a:pPr marL="460375" marR="0" lvl="1" indent="-2301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 via peer will have as-path-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len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</a:t>
            </a:r>
          </a:p>
          <a:p>
            <a:pPr marL="460375" marR="0" lvl="1" indent="-2301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transit and its spokes will get to on-prem via local private path (DX/ER) as best path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3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F1024F3B-82FC-4F0C-BD1A-F59954FDBD86}" type="slidenum">
              <a:rPr lang="en-US" smtClean="0"/>
              <a:t>14</a:t>
            </a:fld>
            <a:endParaRPr lang="en-US"/>
          </a:p>
        </p:txBody>
      </p:sp>
      <p:sp>
        <p:nvSpPr>
          <p:cNvPr id="3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solidFill>
                  <a:srgbClr val="D54102"/>
                </a:solidFill>
              </a:defRPr>
            </a:pPr>
            <a:r>
              <a:rPr lang="en-US">
                <a:solidFill>
                  <a:srgbClr val="D54102"/>
                </a:solidFill>
              </a:rPr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72429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6" grpId="1"/>
      <p:bldP spid="137" grpId="0" animBg="1"/>
      <p:bldP spid="137" grpId="1" animBg="1"/>
      <p:bldP spid="140" grpId="0"/>
      <p:bldP spid="140" grpId="1"/>
      <p:bldP spid="141" grpId="0" animBg="1"/>
      <p:bldP spid="14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77EAE357-1EC4-3E45-88CE-B997987A0E6D}"/>
              </a:ext>
            </a:extLst>
          </p:cNvPr>
          <p:cNvCxnSpPr>
            <a:endCxn id="188" idx="3"/>
          </p:cNvCxnSpPr>
          <p:nvPr>
            <p:custDataLst>
              <p:tags r:id="rId1"/>
            </p:custDataLst>
          </p:nvPr>
        </p:nvCxnSpPr>
        <p:spPr>
          <a:xfrm>
            <a:off x="3170491" y="3428239"/>
            <a:ext cx="5576699" cy="16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2E910D2-BAD2-6B4B-8223-ECFC1F15CFB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Example of using Transit as an alternate path 2/3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41545-F5BB-BB42-9E1A-C16DC13D53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261991" y="1180451"/>
            <a:ext cx="834939" cy="100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      Spoke-1</a:t>
            </a:r>
          </a:p>
          <a:p>
            <a:endParaRPr lang="en-US" sz="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6B298-7027-7443-B97B-CC40F81CA8E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732949" y="3007998"/>
            <a:ext cx="1310552" cy="733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2FC409-0FFA-D349-AAFC-29A3A2F1370D}"/>
              </a:ext>
            </a:extLst>
          </p:cNvPr>
          <p:cNvCxnSpPr>
            <a:stCxn id="145" idx="2"/>
            <a:endCxn id="19" idx="0"/>
          </p:cNvCxnSpPr>
          <p:nvPr>
            <p:custDataLst>
              <p:tags r:id="rId5"/>
            </p:custDataLst>
          </p:nvPr>
        </p:nvCxnSpPr>
        <p:spPr>
          <a:xfrm>
            <a:off x="2515536" y="2098969"/>
            <a:ext cx="594585" cy="123314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45793-5557-5A4C-939A-0B2542BB37F7}"/>
              </a:ext>
            </a:extLst>
          </p:cNvPr>
          <p:cNvCxnSpPr>
            <a:stCxn id="145" idx="2"/>
            <a:endCxn id="208" idx="0"/>
          </p:cNvCxnSpPr>
          <p:nvPr>
            <p:custDataLst>
              <p:tags r:id="rId6"/>
            </p:custDataLst>
          </p:nvPr>
        </p:nvCxnSpPr>
        <p:spPr>
          <a:xfrm>
            <a:off x="2515536" y="2098968"/>
            <a:ext cx="1145105" cy="123652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2C014FDA-3A2A-DA40-ABB5-EE7D2721779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3015684" y="3332116"/>
            <a:ext cx="188869" cy="1888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EE2D350-586D-1245-AFB7-F1157B0B415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153516" y="3551937"/>
            <a:ext cx="7107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D07923-4EBD-744B-AFB7-26380261AB89}"/>
              </a:ext>
            </a:extLst>
          </p:cNvPr>
          <p:cNvCxnSpPr>
            <a:stCxn id="37" idx="3"/>
            <a:endCxn id="19" idx="2"/>
          </p:cNvCxnSpPr>
          <p:nvPr>
            <p:custDataLst>
              <p:tags r:id="rId9"/>
            </p:custDataLst>
          </p:nvPr>
        </p:nvCxnSpPr>
        <p:spPr>
          <a:xfrm flipV="1">
            <a:off x="2957947" y="3520985"/>
            <a:ext cx="152173" cy="6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316FEC-5CAE-C74F-893E-4EE6595363FE}"/>
              </a:ext>
            </a:extLst>
          </p:cNvPr>
          <p:cNvCxnSpPr>
            <a:endCxn id="208" idx="2"/>
          </p:cNvCxnSpPr>
          <p:nvPr>
            <p:custDataLst>
              <p:tags r:id="rId10"/>
            </p:custDataLst>
          </p:nvPr>
        </p:nvCxnSpPr>
        <p:spPr>
          <a:xfrm flipH="1" flipV="1">
            <a:off x="3660640" y="3524358"/>
            <a:ext cx="188867" cy="69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79B6A9-30DD-284E-A44B-AF41977B141F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734906" y="3530703"/>
            <a:ext cx="223041" cy="174691"/>
            <a:chOff x="5286703" y="2207172"/>
            <a:chExt cx="1596900" cy="1250731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50655BB-AA7B-8E46-B623-44583F7BC2FE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17903D5-91AC-DF4B-870A-6E9BC9CDBAFB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937D27-95FC-7440-9567-C792B8027C64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989E89-D47A-A64C-B1F7-DFEFCB432E67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C1C0195-9E31-C743-9331-42CFDCBFCDCC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BEBDAC8-4EE8-714C-9F7F-DCB19FEFC5E3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06E5B2-A75F-0345-9251-28A683AC488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3814881" y="3555084"/>
            <a:ext cx="223041" cy="174691"/>
            <a:chOff x="5286703" y="2207172"/>
            <a:chExt cx="1596900" cy="1250731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2A7E9BF-CF1C-404A-A2C0-C63BA8A453A0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57A894-0794-9949-8E40-350DBB4CCA16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F1057D-D0ED-9447-ABC5-CA220F25EBAC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618926-05A4-034D-9A71-EB904815BD24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3CB3289-EA2F-8047-A20B-21154EF1C4E1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FD0409E-0B13-4943-84B6-B4212E5B8438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B2CAB79-BC31-E446-BC85-7B4D881FCDB7}"/>
              </a:ext>
            </a:extLst>
          </p:cNvPr>
          <p:cNvCxnSpPr>
            <a:stCxn id="146" idx="2"/>
            <a:endCxn id="19" idx="0"/>
          </p:cNvCxnSpPr>
          <p:nvPr>
            <p:custDataLst>
              <p:tags r:id="rId13"/>
            </p:custDataLst>
          </p:nvPr>
        </p:nvCxnSpPr>
        <p:spPr>
          <a:xfrm>
            <a:off x="2863514" y="2098969"/>
            <a:ext cx="246607" cy="123314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Graphic 207">
            <a:extLst>
              <a:ext uri="{FF2B5EF4-FFF2-40B4-BE49-F238E27FC236}">
                <a16:creationId xmlns:a16="http://schemas.microsoft.com/office/drawing/2014/main" id="{C2D1F4B5-9F0C-0C40-A3F5-E54B2F3A71BD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9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3566204" y="3335488"/>
            <a:ext cx="188869" cy="188869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122D7C22-D387-5042-AED8-5F6B5351D67A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9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2421100" y="1910100"/>
            <a:ext cx="188869" cy="188869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CF6A8D39-2343-E443-AC51-6315D7FE08F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9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2769078" y="1910100"/>
            <a:ext cx="188869" cy="188869"/>
          </a:xfrm>
          <a:prstGeom prst="rect">
            <a:avLst/>
          </a:prstGeom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A937AD-5728-C149-BA08-1D00FB073A32}"/>
              </a:ext>
            </a:extLst>
          </p:cNvPr>
          <p:cNvCxnSpPr>
            <a:stCxn id="146" idx="1"/>
            <a:endCxn id="145" idx="3"/>
          </p:cNvCxnSpPr>
          <p:nvPr>
            <p:custDataLst>
              <p:tags r:id="rId17"/>
            </p:custDataLst>
          </p:nvPr>
        </p:nvCxnSpPr>
        <p:spPr>
          <a:xfrm flipH="1">
            <a:off x="2609968" y="2004535"/>
            <a:ext cx="159109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4D2D8C-CDD8-6E45-B5A7-BF84798D3B42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2566720" y="1499332"/>
            <a:ext cx="217344" cy="186384"/>
            <a:chOff x="1723391" y="2432064"/>
            <a:chExt cx="217344" cy="1863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8199250C-5A7F-C94C-A501-1F6DBD8E4CB4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A591EC34-C23D-5B4A-B7F7-3C5721D8B736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679A90E2-D006-5B4E-A6F5-04D3F25ACC36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DAF073A-5D55-6B4A-9F79-2BB62D532B7B}"/>
              </a:ext>
            </a:extLst>
          </p:cNvPr>
          <p:cNvCxnSpPr>
            <a:stCxn id="146" idx="2"/>
            <a:endCxn id="208" idx="0"/>
          </p:cNvCxnSpPr>
          <p:nvPr>
            <p:custDataLst>
              <p:tags r:id="rId19"/>
            </p:custDataLst>
          </p:nvPr>
        </p:nvCxnSpPr>
        <p:spPr>
          <a:xfrm>
            <a:off x="2863514" y="2098968"/>
            <a:ext cx="797127" cy="123652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BA9564F-C496-BC4C-A0A0-D61DEFBBFEA6}"/>
              </a:ext>
            </a:extLst>
          </p:cNvPr>
          <p:cNvCxnSpPr>
            <a:stCxn id="19" idx="3"/>
            <a:endCxn id="208" idx="1"/>
          </p:cNvCxnSpPr>
          <p:nvPr>
            <p:custDataLst>
              <p:tags r:id="rId20"/>
            </p:custDataLst>
          </p:nvPr>
        </p:nvCxnSpPr>
        <p:spPr>
          <a:xfrm>
            <a:off x="3204553" y="3426551"/>
            <a:ext cx="361651" cy="3372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9E18FFA-0CEB-5E49-8543-B9B696E8BE9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518431" y="1183986"/>
            <a:ext cx="834939" cy="100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      Spoke-2</a:t>
            </a:r>
          </a:p>
          <a:p>
            <a:endParaRPr lang="en-US" sz="800"/>
          </a:p>
        </p:txBody>
      </p:sp>
      <p:pic>
        <p:nvPicPr>
          <p:cNvPr id="167" name="Graphic 166">
            <a:extLst>
              <a:ext uri="{FF2B5EF4-FFF2-40B4-BE49-F238E27FC236}">
                <a16:creationId xmlns:a16="http://schemas.microsoft.com/office/drawing/2014/main" id="{0C9D6467-8E15-8941-8515-79B91F84858D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9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3677540" y="1913634"/>
            <a:ext cx="188869" cy="188869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2AD5F851-7127-D744-8BB3-FCFCFB624828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9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4025518" y="1913634"/>
            <a:ext cx="188869" cy="188869"/>
          </a:xfrm>
          <a:prstGeom prst="rect">
            <a:avLst/>
          </a:prstGeom>
        </p:spPr>
      </p:pic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C658E44-D52A-1F4D-9537-6F2575A330BC}"/>
              </a:ext>
            </a:extLst>
          </p:cNvPr>
          <p:cNvCxnSpPr>
            <a:stCxn id="168" idx="1"/>
            <a:endCxn id="167" idx="3"/>
          </p:cNvCxnSpPr>
          <p:nvPr>
            <p:custDataLst>
              <p:tags r:id="rId24"/>
            </p:custDataLst>
          </p:nvPr>
        </p:nvCxnSpPr>
        <p:spPr>
          <a:xfrm flipH="1">
            <a:off x="3866408" y="2008068"/>
            <a:ext cx="159109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767CFC4-F1F2-1F49-ADED-DC13E4667335}"/>
              </a:ext>
            </a:extLst>
          </p:cNvPr>
          <p:cNvGrpSpPr/>
          <p:nvPr>
            <p:custDataLst>
              <p:tags r:id="rId25"/>
            </p:custDataLst>
          </p:nvPr>
        </p:nvGrpSpPr>
        <p:grpSpPr>
          <a:xfrm>
            <a:off x="3823160" y="1502867"/>
            <a:ext cx="217344" cy="186384"/>
            <a:chOff x="1723391" y="2432064"/>
            <a:chExt cx="217344" cy="186384"/>
          </a:xfrm>
        </p:grpSpPr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62D092FE-E31C-ED46-8168-930E14A4C0FD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03CE8842-4371-5D47-8179-5050BD47D8AC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A099D97A-225D-3B4E-BE07-F0E9646F614E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46270F5-5B00-3142-8567-673AD8D13B4E}"/>
              </a:ext>
            </a:extLst>
          </p:cNvPr>
          <p:cNvCxnSpPr>
            <a:stCxn id="167" idx="2"/>
            <a:endCxn id="19" idx="0"/>
          </p:cNvCxnSpPr>
          <p:nvPr>
            <p:custDataLst>
              <p:tags r:id="rId26"/>
            </p:custDataLst>
          </p:nvPr>
        </p:nvCxnSpPr>
        <p:spPr>
          <a:xfrm flipH="1">
            <a:off x="3110121" y="2102502"/>
            <a:ext cx="661855" cy="122961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70973A1-9BA9-4242-A0D3-AD2445FF4934}"/>
              </a:ext>
            </a:extLst>
          </p:cNvPr>
          <p:cNvCxnSpPr>
            <a:stCxn id="168" idx="2"/>
            <a:endCxn id="208" idx="0"/>
          </p:cNvCxnSpPr>
          <p:nvPr>
            <p:custDataLst>
              <p:tags r:id="rId27"/>
            </p:custDataLst>
          </p:nvPr>
        </p:nvCxnSpPr>
        <p:spPr>
          <a:xfrm flipH="1">
            <a:off x="3660641" y="2102501"/>
            <a:ext cx="459313" cy="123298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1111F40-A6ED-E84E-837E-664AEF463B02}"/>
              </a:ext>
            </a:extLst>
          </p:cNvPr>
          <p:cNvCxnSpPr>
            <a:stCxn id="168" idx="2"/>
            <a:endCxn id="19" idx="0"/>
          </p:cNvCxnSpPr>
          <p:nvPr>
            <p:custDataLst>
              <p:tags r:id="rId28"/>
            </p:custDataLst>
          </p:nvPr>
        </p:nvCxnSpPr>
        <p:spPr>
          <a:xfrm flipH="1">
            <a:off x="3110121" y="2102502"/>
            <a:ext cx="1009833" cy="122961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11E697D-B00E-554D-A6BF-0A9BDBBADD16}"/>
              </a:ext>
            </a:extLst>
          </p:cNvPr>
          <p:cNvCxnSpPr>
            <a:stCxn id="167" idx="2"/>
            <a:endCxn id="208" idx="0"/>
          </p:cNvCxnSpPr>
          <p:nvPr>
            <p:custDataLst>
              <p:tags r:id="rId29"/>
            </p:custDataLst>
          </p:nvPr>
        </p:nvCxnSpPr>
        <p:spPr>
          <a:xfrm flipH="1">
            <a:off x="3660641" y="2102501"/>
            <a:ext cx="111335" cy="123298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oogle Shape;468;p34">
            <a:extLst>
              <a:ext uri="{FF2B5EF4-FFF2-40B4-BE49-F238E27FC236}">
                <a16:creationId xmlns:a16="http://schemas.microsoft.com/office/drawing/2014/main" id="{833C2452-EF11-4549-B7BA-60EDFCA2D43C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2838505" y="5458951"/>
            <a:ext cx="1183961" cy="1107229"/>
            <a:chOff x="5468369" y="5712439"/>
            <a:chExt cx="1088772" cy="990691"/>
          </a:xfrm>
        </p:grpSpPr>
        <p:pic>
          <p:nvPicPr>
            <p:cNvPr id="245" name="Google Shape;469;p34">
              <a:extLst>
                <a:ext uri="{FF2B5EF4-FFF2-40B4-BE49-F238E27FC236}">
                  <a16:creationId xmlns:a16="http://schemas.microsoft.com/office/drawing/2014/main" id="{4EEBB27B-44DA-D248-B8B8-5793A9928D00}"/>
                </a:ext>
              </a:extLst>
            </p:cNvPr>
            <p:cNvPicPr preferRelativeResize="0"/>
            <p:nvPr/>
          </p:nvPicPr>
          <p:blipFill>
            <a:blip r:embed="rId98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9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1525" y="5712439"/>
              <a:ext cx="652491" cy="605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470;p34">
              <a:extLst>
                <a:ext uri="{FF2B5EF4-FFF2-40B4-BE49-F238E27FC236}">
                  <a16:creationId xmlns:a16="http://schemas.microsoft.com/office/drawing/2014/main" id="{493E9C0E-5B17-B34E-AC85-843784AED7A9}"/>
                </a:ext>
              </a:extLst>
            </p:cNvPr>
            <p:cNvSpPr txBox="1"/>
            <p:nvPr/>
          </p:nvSpPr>
          <p:spPr>
            <a:xfrm>
              <a:off x="5468369" y="6272244"/>
              <a:ext cx="1088772" cy="430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>
                <a:defRPr/>
              </a:pPr>
              <a:r>
                <a:rPr lang="en-US" sz="751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Metropolis" pitchFamily="2" charset="77"/>
                  <a:ea typeface="Calibri" panose="020F0502020204030204"/>
                  <a:cs typeface="Calibri"/>
                  <a:sym typeface="Calibri" panose="020F0502020204030204"/>
                </a:rPr>
                <a:t>SFO-ON-PREM</a:t>
              </a:r>
              <a:endParaRPr sz="1400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</a:endParaRPr>
            </a:p>
          </p:txBody>
        </p: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B2D63E3-3464-0F45-B46C-41E923B3C3AC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156229" y="1104668"/>
            <a:ext cx="2321684" cy="2743029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0" tIns="68580" rIns="68580" bIns="3429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marL="7144" algn="ctr"/>
            <a:r>
              <a:rPr lang="en-US" sz="900">
                <a:solidFill>
                  <a:schemeClr val="dk1"/>
                </a:solidFill>
                <a:latin typeface="Calibri" panose="020F0502020204030204"/>
              </a:rPr>
              <a:t> </a:t>
            </a:r>
            <a:endParaRPr lang="en-US" sz="900">
              <a:solidFill>
                <a:srgbClr val="02957F"/>
              </a:solidFill>
              <a:latin typeface="Calibri Light" panose="020F0302020204030204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161DCC8-7379-A64B-89FD-5E70552FB6D9}"/>
              </a:ext>
            </a:extLst>
          </p:cNvPr>
          <p:cNvCxnSpPr>
            <a:stCxn id="208" idx="2"/>
            <a:endCxn id="151" idx="0"/>
          </p:cNvCxnSpPr>
          <p:nvPr>
            <p:custDataLst>
              <p:tags r:id="rId32"/>
            </p:custDataLst>
          </p:nvPr>
        </p:nvCxnSpPr>
        <p:spPr>
          <a:xfrm flipH="1">
            <a:off x="3632851" y="3524357"/>
            <a:ext cx="27788" cy="1840075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7E9EBA8-BD6A-1A4C-BA4D-4F33A540CF2D}"/>
              </a:ext>
            </a:extLst>
          </p:cNvPr>
          <p:cNvCxnSpPr>
            <a:stCxn id="19" idx="2"/>
            <a:endCxn id="152" idx="7"/>
          </p:cNvCxnSpPr>
          <p:nvPr>
            <p:custDataLst>
              <p:tags r:id="rId33"/>
            </p:custDataLst>
          </p:nvPr>
        </p:nvCxnSpPr>
        <p:spPr>
          <a:xfrm>
            <a:off x="3110119" y="3520985"/>
            <a:ext cx="148867" cy="1854304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05751DF-0D75-BE47-BBA6-6E4D01D8B53D}"/>
              </a:ext>
            </a:extLst>
          </p:cNvPr>
          <p:cNvCxnSpPr>
            <a:stCxn id="208" idx="2"/>
            <a:endCxn id="152" idx="0"/>
          </p:cNvCxnSpPr>
          <p:nvPr>
            <p:custDataLst>
              <p:tags r:id="rId34"/>
            </p:custDataLst>
          </p:nvPr>
        </p:nvCxnSpPr>
        <p:spPr>
          <a:xfrm flipH="1">
            <a:off x="3258986" y="3524358"/>
            <a:ext cx="401655" cy="1843559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27B75D5-B837-6F4D-8997-9CA0414DF531}"/>
              </a:ext>
            </a:extLst>
          </p:cNvPr>
          <p:cNvCxnSpPr>
            <a:stCxn id="19" idx="2"/>
            <a:endCxn id="151" idx="0"/>
          </p:cNvCxnSpPr>
          <p:nvPr>
            <p:custDataLst>
              <p:tags r:id="rId35"/>
            </p:custDataLst>
          </p:nvPr>
        </p:nvCxnSpPr>
        <p:spPr>
          <a:xfrm>
            <a:off x="3110119" y="3520986"/>
            <a:ext cx="522732" cy="1843447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reeform 13">
            <a:extLst>
              <a:ext uri="{FF2B5EF4-FFF2-40B4-BE49-F238E27FC236}">
                <a16:creationId xmlns:a16="http://schemas.microsoft.com/office/drawing/2014/main" id="{734C323F-1CB6-554B-9D09-B141515421AF}"/>
              </a:ext>
            </a:extLst>
          </p:cNvPr>
          <p:cNvSpPr>
            <a:spLocks noChangeAspect="1" noEditPoints="1"/>
          </p:cNvSpPr>
          <p:nvPr>
            <p:custDataLst>
              <p:tags r:id="rId36"/>
            </p:custDataLst>
          </p:nvPr>
        </p:nvSpPr>
        <p:spPr bwMode="auto">
          <a:xfrm>
            <a:off x="3544357" y="5364432"/>
            <a:ext cx="176987" cy="176987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152" name="Freeform 13">
            <a:extLst>
              <a:ext uri="{FF2B5EF4-FFF2-40B4-BE49-F238E27FC236}">
                <a16:creationId xmlns:a16="http://schemas.microsoft.com/office/drawing/2014/main" id="{9BEDA225-FC18-4540-BA79-E00B70D4C970}"/>
              </a:ext>
            </a:extLst>
          </p:cNvPr>
          <p:cNvSpPr>
            <a:spLocks noChangeAspect="1" noEditPoints="1"/>
          </p:cNvSpPr>
          <p:nvPr>
            <p:custDataLst>
              <p:tags r:id="rId37"/>
            </p:custDataLst>
          </p:nvPr>
        </p:nvSpPr>
        <p:spPr bwMode="auto">
          <a:xfrm>
            <a:off x="3170492" y="5367916"/>
            <a:ext cx="176987" cy="176987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0EBCAF3-F6EC-644F-AD3A-8216EF9DAD74}"/>
              </a:ext>
            </a:extLst>
          </p:cNvPr>
          <p:cNvCxnSpPr>
            <a:stCxn id="152" idx="3"/>
            <a:endCxn id="151" idx="1"/>
          </p:cNvCxnSpPr>
          <p:nvPr>
            <p:custDataLst>
              <p:tags r:id="rId38"/>
            </p:custDataLst>
          </p:nvPr>
        </p:nvCxnSpPr>
        <p:spPr>
          <a:xfrm flipV="1">
            <a:off x="3347479" y="5452926"/>
            <a:ext cx="196879" cy="3484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B676DB9-ACD0-AB48-AA6F-D3044C07D796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7254107" y="1180451"/>
            <a:ext cx="834939" cy="100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      Spoke-1</a:t>
            </a:r>
          </a:p>
          <a:p>
            <a:endParaRPr lang="en-US" sz="80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FC423DF-06B9-A944-A617-DDCB949D239F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7725065" y="3007998"/>
            <a:ext cx="1310552" cy="733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529FBDD-976C-E948-A4FC-AC5ACE55D5E9}"/>
              </a:ext>
            </a:extLst>
          </p:cNvPr>
          <p:cNvCxnSpPr>
            <a:stCxn id="189" idx="2"/>
            <a:endCxn id="160" idx="0"/>
          </p:cNvCxnSpPr>
          <p:nvPr>
            <p:custDataLst>
              <p:tags r:id="rId41"/>
            </p:custDataLst>
          </p:nvPr>
        </p:nvCxnSpPr>
        <p:spPr>
          <a:xfrm>
            <a:off x="7507652" y="2098969"/>
            <a:ext cx="594585" cy="123314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120C4D3-9233-954C-B61E-887AA2DB8DC5}"/>
              </a:ext>
            </a:extLst>
          </p:cNvPr>
          <p:cNvCxnSpPr>
            <a:stCxn id="189" idx="2"/>
            <a:endCxn id="188" idx="0"/>
          </p:cNvCxnSpPr>
          <p:nvPr>
            <p:custDataLst>
              <p:tags r:id="rId42"/>
            </p:custDataLst>
          </p:nvPr>
        </p:nvCxnSpPr>
        <p:spPr>
          <a:xfrm>
            <a:off x="7507652" y="2098968"/>
            <a:ext cx="1145105" cy="123652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159">
            <a:extLst>
              <a:ext uri="{FF2B5EF4-FFF2-40B4-BE49-F238E27FC236}">
                <a16:creationId xmlns:a16="http://schemas.microsoft.com/office/drawing/2014/main" id="{A996BD49-AEC4-F948-8755-D13031162631}"/>
              </a:ext>
            </a:extLst>
          </p:cNvPr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9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007800" y="3332116"/>
            <a:ext cx="188869" cy="188869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62BDB9DB-8A6B-B944-B15A-A0CDD9A5E736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8136381" y="3553905"/>
            <a:ext cx="7107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264CBF0-588E-B240-9647-268590C19BAF}"/>
              </a:ext>
            </a:extLst>
          </p:cNvPr>
          <p:cNvCxnSpPr>
            <a:stCxn id="174" idx="3"/>
            <a:endCxn id="160" idx="2"/>
          </p:cNvCxnSpPr>
          <p:nvPr>
            <p:custDataLst>
              <p:tags r:id="rId45"/>
            </p:custDataLst>
          </p:nvPr>
        </p:nvCxnSpPr>
        <p:spPr>
          <a:xfrm flipV="1">
            <a:off x="7950063" y="3520985"/>
            <a:ext cx="152173" cy="6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4CED65C-099C-DA4A-AD59-1CC9BE2872D7}"/>
              </a:ext>
            </a:extLst>
          </p:cNvPr>
          <p:cNvCxnSpPr>
            <a:endCxn id="188" idx="2"/>
          </p:cNvCxnSpPr>
          <p:nvPr>
            <p:custDataLst>
              <p:tags r:id="rId46"/>
            </p:custDataLst>
          </p:nvPr>
        </p:nvCxnSpPr>
        <p:spPr>
          <a:xfrm flipH="1" flipV="1">
            <a:off x="8652756" y="3524358"/>
            <a:ext cx="188867" cy="69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F1822DC-AA76-DD4E-92C2-66FE080E1EB0}"/>
              </a:ext>
            </a:extLst>
          </p:cNvPr>
          <p:cNvGrpSpPr/>
          <p:nvPr>
            <p:custDataLst>
              <p:tags r:id="rId47"/>
            </p:custDataLst>
          </p:nvPr>
        </p:nvGrpSpPr>
        <p:grpSpPr>
          <a:xfrm>
            <a:off x="7727022" y="3530703"/>
            <a:ext cx="223041" cy="174691"/>
            <a:chOff x="5286703" y="2207172"/>
            <a:chExt cx="1596900" cy="1250731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F94541C-B6C5-CA40-B266-4151DFFA55E3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7EDA1BD-F0A7-8140-BAE1-89B92D677263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F546D98-E549-0D4D-AC4C-5DB2DF0D8DA4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3CB0B53-4797-8244-8EBE-D430ED03B059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9250F950-D5BC-2947-91E8-07E41E95A72F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A34C057E-F7A1-8A40-B2D4-A5FC4E219DE9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85C623F-8C89-2C4D-98F3-2893CE215996}"/>
              </a:ext>
            </a:extLst>
          </p:cNvPr>
          <p:cNvGrpSpPr/>
          <p:nvPr>
            <p:custDataLst>
              <p:tags r:id="rId48"/>
            </p:custDataLst>
          </p:nvPr>
        </p:nvGrpSpPr>
        <p:grpSpPr>
          <a:xfrm>
            <a:off x="8806997" y="3555084"/>
            <a:ext cx="223041" cy="174691"/>
            <a:chOff x="5286703" y="2207172"/>
            <a:chExt cx="1596900" cy="1250731"/>
          </a:xfrm>
        </p:grpSpPr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6E037C2-9217-294B-BAD4-9515C405A4E1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DEB50AC-D777-9E4E-BA86-2C9D75B7F312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1527329-8685-F949-AF5D-0E9132E2EA74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62B9BB6-4FCB-9D46-A57B-54DF593B05FE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0C25AD2E-9BF3-804C-A097-27304CECF52E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C02B2769-F824-2C47-8F25-62C8DE0D9350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EE53755-E19F-4749-974D-1D5707BE4EF6}"/>
              </a:ext>
            </a:extLst>
          </p:cNvPr>
          <p:cNvCxnSpPr>
            <a:stCxn id="190" idx="2"/>
            <a:endCxn id="160" idx="0"/>
          </p:cNvCxnSpPr>
          <p:nvPr>
            <p:custDataLst>
              <p:tags r:id="rId49"/>
            </p:custDataLst>
          </p:nvPr>
        </p:nvCxnSpPr>
        <p:spPr>
          <a:xfrm>
            <a:off x="7855630" y="2098969"/>
            <a:ext cx="246607" cy="123314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Graphic 187">
            <a:extLst>
              <a:ext uri="{FF2B5EF4-FFF2-40B4-BE49-F238E27FC236}">
                <a16:creationId xmlns:a16="http://schemas.microsoft.com/office/drawing/2014/main" id="{B2B6A82C-65F9-E446-80B5-9316E94B43CD}"/>
              </a:ext>
            </a:extLst>
          </p:cNvPr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9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558320" y="3335488"/>
            <a:ext cx="188869" cy="188869"/>
          </a:xfrm>
          <a:prstGeom prst="rect">
            <a:avLst/>
          </a:prstGeom>
        </p:spPr>
      </p:pic>
      <p:pic>
        <p:nvPicPr>
          <p:cNvPr id="189" name="Graphic 188">
            <a:extLst>
              <a:ext uri="{FF2B5EF4-FFF2-40B4-BE49-F238E27FC236}">
                <a16:creationId xmlns:a16="http://schemas.microsoft.com/office/drawing/2014/main" id="{F005C248-44B3-6740-BCFC-0D78477A4FC4}"/>
              </a:ext>
            </a:extLst>
          </p:cNvPr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9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7413216" y="1910100"/>
            <a:ext cx="188869" cy="188869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9D88E98E-E1B7-854D-8574-91EE9CDD0AD0}"/>
              </a:ext>
            </a:extLst>
          </p:cNvPr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9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7761194" y="1910100"/>
            <a:ext cx="188869" cy="188869"/>
          </a:xfrm>
          <a:prstGeom prst="rect">
            <a:avLst/>
          </a:prstGeom>
        </p:spPr>
      </p:pic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74CE6CD-6D49-E247-9611-68AEB184D3FF}"/>
              </a:ext>
            </a:extLst>
          </p:cNvPr>
          <p:cNvCxnSpPr>
            <a:stCxn id="190" idx="1"/>
            <a:endCxn id="189" idx="3"/>
          </p:cNvCxnSpPr>
          <p:nvPr>
            <p:custDataLst>
              <p:tags r:id="rId53"/>
            </p:custDataLst>
          </p:nvPr>
        </p:nvCxnSpPr>
        <p:spPr>
          <a:xfrm flipH="1">
            <a:off x="7602084" y="2004535"/>
            <a:ext cx="159109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590C7E2-91F1-3546-AEDB-E612DC2B5982}"/>
              </a:ext>
            </a:extLst>
          </p:cNvPr>
          <p:cNvGrpSpPr/>
          <p:nvPr>
            <p:custDataLst>
              <p:tags r:id="rId54"/>
            </p:custDataLst>
          </p:nvPr>
        </p:nvGrpSpPr>
        <p:grpSpPr>
          <a:xfrm>
            <a:off x="7558836" y="1499332"/>
            <a:ext cx="217344" cy="186384"/>
            <a:chOff x="1723391" y="2432064"/>
            <a:chExt cx="217344" cy="186384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927A2E68-00B2-C941-9141-9260675FEFE2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94" name="Rounded Rectangle 193">
              <a:extLst>
                <a:ext uri="{FF2B5EF4-FFF2-40B4-BE49-F238E27FC236}">
                  <a16:creationId xmlns:a16="http://schemas.microsoft.com/office/drawing/2014/main" id="{B48E3BB4-DE12-624D-BF45-C5ECE4CF1B85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95" name="Rounded Rectangle 194">
              <a:extLst>
                <a:ext uri="{FF2B5EF4-FFF2-40B4-BE49-F238E27FC236}">
                  <a16:creationId xmlns:a16="http://schemas.microsoft.com/office/drawing/2014/main" id="{7312A1A9-71BE-CD42-9F87-3A7B4D6A8B70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0709496-B996-8745-BBF1-11162C1F95AC}"/>
              </a:ext>
            </a:extLst>
          </p:cNvPr>
          <p:cNvCxnSpPr>
            <a:stCxn id="190" idx="2"/>
            <a:endCxn id="188" idx="0"/>
          </p:cNvCxnSpPr>
          <p:nvPr>
            <p:custDataLst>
              <p:tags r:id="rId55"/>
            </p:custDataLst>
          </p:nvPr>
        </p:nvCxnSpPr>
        <p:spPr>
          <a:xfrm>
            <a:off x="7855630" y="2098968"/>
            <a:ext cx="797127" cy="123652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29DE885-EDE4-BC45-8E45-0CA055C0C03A}"/>
              </a:ext>
            </a:extLst>
          </p:cNvPr>
          <p:cNvCxnSpPr>
            <a:stCxn id="160" idx="3"/>
            <a:endCxn id="188" idx="1"/>
          </p:cNvCxnSpPr>
          <p:nvPr>
            <p:custDataLst>
              <p:tags r:id="rId56"/>
            </p:custDataLst>
          </p:nvPr>
        </p:nvCxnSpPr>
        <p:spPr>
          <a:xfrm>
            <a:off x="8196669" y="3426551"/>
            <a:ext cx="361651" cy="3372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31626089-1358-254F-80A6-0D43CBD9E179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8510547" y="1183986"/>
            <a:ext cx="834939" cy="100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      Spoke-2</a:t>
            </a:r>
          </a:p>
          <a:p>
            <a:endParaRPr lang="en-US" sz="800"/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6A22BBFC-FD59-1E47-A667-8A15D922CB65}"/>
              </a:ext>
            </a:extLst>
          </p:cNvPr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9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669656" y="1913634"/>
            <a:ext cx="188869" cy="18886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EBDA7126-CE08-EC4A-B624-2F4911333D7B}"/>
              </a:ext>
            </a:extLst>
          </p:cNvPr>
          <p:cNvPicPr>
            <a:picLocks noChangeAspect="1"/>
          </p:cNvPicPr>
          <p:nvPr>
            <p:custDataLst>
              <p:tags r:id="rId59"/>
            </p:custDataLst>
          </p:nvPr>
        </p:nvPicPr>
        <p:blipFill>
          <a:blip r:embed="rId9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9017634" y="1913634"/>
            <a:ext cx="188869" cy="188869"/>
          </a:xfrm>
          <a:prstGeom prst="rect">
            <a:avLst/>
          </a:prstGeom>
        </p:spPr>
      </p:pic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1128AA-DAD6-5048-9DAD-B4C67855B402}"/>
              </a:ext>
            </a:extLst>
          </p:cNvPr>
          <p:cNvCxnSpPr>
            <a:stCxn id="200" idx="1"/>
            <a:endCxn id="199" idx="3"/>
          </p:cNvCxnSpPr>
          <p:nvPr>
            <p:custDataLst>
              <p:tags r:id="rId60"/>
            </p:custDataLst>
          </p:nvPr>
        </p:nvCxnSpPr>
        <p:spPr>
          <a:xfrm flipH="1">
            <a:off x="8858524" y="2008068"/>
            <a:ext cx="159109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3FA0469-7D82-3649-B33A-19B3B5DA24D9}"/>
              </a:ext>
            </a:extLst>
          </p:cNvPr>
          <p:cNvGrpSpPr/>
          <p:nvPr>
            <p:custDataLst>
              <p:tags r:id="rId61"/>
            </p:custDataLst>
          </p:nvPr>
        </p:nvGrpSpPr>
        <p:grpSpPr>
          <a:xfrm>
            <a:off x="8815276" y="1502867"/>
            <a:ext cx="217344" cy="186384"/>
            <a:chOff x="1723391" y="2432064"/>
            <a:chExt cx="217344" cy="186384"/>
          </a:xfrm>
        </p:grpSpPr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4B4E6C78-AF81-8741-BEA8-681290C301CF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6D7F70BC-A1C8-B340-B95D-E81FF149D286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26F0FB1E-3EE6-F744-AE95-1C9BA87CB5C1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DF21773-733F-2A47-82F7-0573F9DCF9A5}"/>
              </a:ext>
            </a:extLst>
          </p:cNvPr>
          <p:cNvCxnSpPr>
            <a:stCxn id="199" idx="2"/>
            <a:endCxn id="160" idx="0"/>
          </p:cNvCxnSpPr>
          <p:nvPr>
            <p:custDataLst>
              <p:tags r:id="rId62"/>
            </p:custDataLst>
          </p:nvPr>
        </p:nvCxnSpPr>
        <p:spPr>
          <a:xfrm flipH="1">
            <a:off x="8102237" y="2102502"/>
            <a:ext cx="661855" cy="122961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617054C-C2B9-B243-88BB-8BB082ADE756}"/>
              </a:ext>
            </a:extLst>
          </p:cNvPr>
          <p:cNvCxnSpPr>
            <a:stCxn id="200" idx="2"/>
            <a:endCxn id="188" idx="0"/>
          </p:cNvCxnSpPr>
          <p:nvPr>
            <p:custDataLst>
              <p:tags r:id="rId63"/>
            </p:custDataLst>
          </p:nvPr>
        </p:nvCxnSpPr>
        <p:spPr>
          <a:xfrm flipH="1">
            <a:off x="8652757" y="2102501"/>
            <a:ext cx="459313" cy="123298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3B9BE03-6C52-564A-818E-57D0149E1B60}"/>
              </a:ext>
            </a:extLst>
          </p:cNvPr>
          <p:cNvCxnSpPr>
            <a:stCxn id="200" idx="2"/>
            <a:endCxn id="160" idx="0"/>
          </p:cNvCxnSpPr>
          <p:nvPr>
            <p:custDataLst>
              <p:tags r:id="rId64"/>
            </p:custDataLst>
          </p:nvPr>
        </p:nvCxnSpPr>
        <p:spPr>
          <a:xfrm flipH="1">
            <a:off x="8102237" y="2102502"/>
            <a:ext cx="1009833" cy="122961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DBDDD96-CAC0-6444-9FFE-8CD035C3FEE8}"/>
              </a:ext>
            </a:extLst>
          </p:cNvPr>
          <p:cNvCxnSpPr>
            <a:stCxn id="199" idx="2"/>
            <a:endCxn id="188" idx="0"/>
          </p:cNvCxnSpPr>
          <p:nvPr>
            <p:custDataLst>
              <p:tags r:id="rId65"/>
            </p:custDataLst>
          </p:nvPr>
        </p:nvCxnSpPr>
        <p:spPr>
          <a:xfrm flipH="1">
            <a:off x="8652757" y="2102501"/>
            <a:ext cx="111335" cy="123298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88C8153-0622-CD48-8081-A35F988AD85E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7148345" y="1104668"/>
            <a:ext cx="2321684" cy="2743029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0" tIns="68580" rIns="68580" bIns="3429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marL="7144" algn="ctr"/>
            <a:r>
              <a:rPr lang="en-US" sz="900">
                <a:solidFill>
                  <a:schemeClr val="dk1"/>
                </a:solidFill>
                <a:latin typeface="Calibri" panose="020F0502020204030204"/>
              </a:rPr>
              <a:t> </a:t>
            </a:r>
            <a:endParaRPr lang="en-US" sz="900">
              <a:solidFill>
                <a:srgbClr val="02957F"/>
              </a:solidFill>
              <a:latin typeface="Calibri Light" panose="020F0302020204030204"/>
            </a:endParaRP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4C0DC730-9C57-9046-9F18-D9A104F34CB8}"/>
              </a:ext>
            </a:extLst>
          </p:cNvPr>
          <p:cNvCxnSpPr>
            <a:stCxn id="188" idx="2"/>
            <a:endCxn id="279" idx="0"/>
          </p:cNvCxnSpPr>
          <p:nvPr>
            <p:custDataLst>
              <p:tags r:id="rId67"/>
            </p:custDataLst>
          </p:nvPr>
        </p:nvCxnSpPr>
        <p:spPr>
          <a:xfrm flipH="1">
            <a:off x="8624967" y="3524357"/>
            <a:ext cx="27788" cy="1840075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CC1C8C6-5C4B-0D43-BB7B-8BF74C69223A}"/>
              </a:ext>
            </a:extLst>
          </p:cNvPr>
          <p:cNvCxnSpPr>
            <a:stCxn id="160" idx="2"/>
            <a:endCxn id="280" idx="7"/>
          </p:cNvCxnSpPr>
          <p:nvPr>
            <p:custDataLst>
              <p:tags r:id="rId68"/>
            </p:custDataLst>
          </p:nvPr>
        </p:nvCxnSpPr>
        <p:spPr>
          <a:xfrm>
            <a:off x="8102235" y="3520985"/>
            <a:ext cx="148867" cy="1854304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ED04CC7-3D12-B248-B887-53A50ABF40FD}"/>
              </a:ext>
            </a:extLst>
          </p:cNvPr>
          <p:cNvCxnSpPr>
            <a:stCxn id="188" idx="2"/>
            <a:endCxn id="280" idx="0"/>
          </p:cNvCxnSpPr>
          <p:nvPr>
            <p:custDataLst>
              <p:tags r:id="rId69"/>
            </p:custDataLst>
          </p:nvPr>
        </p:nvCxnSpPr>
        <p:spPr>
          <a:xfrm flipH="1">
            <a:off x="8251102" y="3524358"/>
            <a:ext cx="401655" cy="1843559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2C5877A-8004-674C-B68F-FDE945AC5262}"/>
              </a:ext>
            </a:extLst>
          </p:cNvPr>
          <p:cNvCxnSpPr>
            <a:stCxn id="160" idx="2"/>
            <a:endCxn id="279" idx="0"/>
          </p:cNvCxnSpPr>
          <p:nvPr>
            <p:custDataLst>
              <p:tags r:id="rId70"/>
            </p:custDataLst>
          </p:nvPr>
        </p:nvCxnSpPr>
        <p:spPr>
          <a:xfrm>
            <a:off x="8102235" y="3520986"/>
            <a:ext cx="522732" cy="1843447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Freeform 13">
            <a:extLst>
              <a:ext uri="{FF2B5EF4-FFF2-40B4-BE49-F238E27FC236}">
                <a16:creationId xmlns:a16="http://schemas.microsoft.com/office/drawing/2014/main" id="{81E8A9A3-7123-D948-97E9-320517F4B4D6}"/>
              </a:ext>
            </a:extLst>
          </p:cNvPr>
          <p:cNvSpPr>
            <a:spLocks noChangeAspect="1" noEditPoints="1"/>
          </p:cNvSpPr>
          <p:nvPr>
            <p:custDataLst>
              <p:tags r:id="rId71"/>
            </p:custDataLst>
          </p:nvPr>
        </p:nvSpPr>
        <p:spPr bwMode="auto">
          <a:xfrm>
            <a:off x="8536473" y="5364432"/>
            <a:ext cx="176987" cy="176987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280" name="Freeform 13">
            <a:extLst>
              <a:ext uri="{FF2B5EF4-FFF2-40B4-BE49-F238E27FC236}">
                <a16:creationId xmlns:a16="http://schemas.microsoft.com/office/drawing/2014/main" id="{DC052E6A-8506-FC4A-A871-FDBE70067D77}"/>
              </a:ext>
            </a:extLst>
          </p:cNvPr>
          <p:cNvSpPr>
            <a:spLocks noChangeAspect="1" noEditPoints="1"/>
          </p:cNvSpPr>
          <p:nvPr>
            <p:custDataLst>
              <p:tags r:id="rId72"/>
            </p:custDataLst>
          </p:nvPr>
        </p:nvSpPr>
        <p:spPr bwMode="auto">
          <a:xfrm>
            <a:off x="8162608" y="5367916"/>
            <a:ext cx="176987" cy="176987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840435DD-9A29-504E-8F54-88A044A8E6A5}"/>
              </a:ext>
            </a:extLst>
          </p:cNvPr>
          <p:cNvCxnSpPr>
            <a:stCxn id="280" idx="3"/>
            <a:endCxn id="279" idx="1"/>
          </p:cNvCxnSpPr>
          <p:nvPr>
            <p:custDataLst>
              <p:tags r:id="rId73"/>
            </p:custDataLst>
          </p:nvPr>
        </p:nvCxnSpPr>
        <p:spPr>
          <a:xfrm flipV="1">
            <a:off x="8339595" y="5452926"/>
            <a:ext cx="196879" cy="3484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Google Shape;468;p34">
            <a:extLst>
              <a:ext uri="{FF2B5EF4-FFF2-40B4-BE49-F238E27FC236}">
                <a16:creationId xmlns:a16="http://schemas.microsoft.com/office/drawing/2014/main" id="{4E5D4AE1-A0EB-384F-ABB8-AAA3FA697BF3}"/>
              </a:ext>
            </a:extLst>
          </p:cNvPr>
          <p:cNvGrpSpPr/>
          <p:nvPr>
            <p:custDataLst>
              <p:tags r:id="rId74"/>
            </p:custDataLst>
          </p:nvPr>
        </p:nvGrpSpPr>
        <p:grpSpPr>
          <a:xfrm>
            <a:off x="7804944" y="5463380"/>
            <a:ext cx="1183961" cy="1107229"/>
            <a:chOff x="5468369" y="5712439"/>
            <a:chExt cx="1088772" cy="990691"/>
          </a:xfrm>
        </p:grpSpPr>
        <p:pic>
          <p:nvPicPr>
            <p:cNvPr id="306" name="Google Shape;469;p34">
              <a:extLst>
                <a:ext uri="{FF2B5EF4-FFF2-40B4-BE49-F238E27FC236}">
                  <a16:creationId xmlns:a16="http://schemas.microsoft.com/office/drawing/2014/main" id="{32D619B1-D4F1-2A45-AB99-5FD1F9720873}"/>
                </a:ext>
              </a:extLst>
            </p:cNvPr>
            <p:cNvPicPr preferRelativeResize="0"/>
            <p:nvPr/>
          </p:nvPicPr>
          <p:blipFill>
            <a:blip r:embed="rId98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9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1525" y="5712439"/>
              <a:ext cx="652491" cy="605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470;p34">
              <a:extLst>
                <a:ext uri="{FF2B5EF4-FFF2-40B4-BE49-F238E27FC236}">
                  <a16:creationId xmlns:a16="http://schemas.microsoft.com/office/drawing/2014/main" id="{F88812DA-133B-8A4B-BBA3-DD241D047FE4}"/>
                </a:ext>
              </a:extLst>
            </p:cNvPr>
            <p:cNvSpPr txBox="1"/>
            <p:nvPr/>
          </p:nvSpPr>
          <p:spPr>
            <a:xfrm>
              <a:off x="5468369" y="6272244"/>
              <a:ext cx="1088772" cy="430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>
                <a:defRPr/>
              </a:pPr>
              <a:r>
                <a:rPr lang="en-US" sz="751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Metropolis" pitchFamily="2" charset="77"/>
                  <a:ea typeface="Calibri" panose="020F0502020204030204"/>
                  <a:cs typeface="Calibri"/>
                  <a:sym typeface="Calibri" panose="020F0502020204030204"/>
                </a:rPr>
                <a:t>ORG-ON-PREM</a:t>
              </a:r>
              <a:endPara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</a:endParaRPr>
            </a:p>
          </p:txBody>
        </p:sp>
      </p:grpSp>
      <p:pic>
        <p:nvPicPr>
          <p:cNvPr id="311" name="Picture 310">
            <a:extLst>
              <a:ext uri="{FF2B5EF4-FFF2-40B4-BE49-F238E27FC236}">
                <a16:creationId xmlns:a16="http://schemas.microsoft.com/office/drawing/2014/main" id="{8C0962CF-9C6A-6344-8C01-4FF42E07E7A1}"/>
              </a:ext>
            </a:extLst>
          </p:cNvPr>
          <p:cNvPicPr>
            <a:picLocks noChangeAspect="1"/>
          </p:cNvPicPr>
          <p:nvPr>
            <p:custDataLst>
              <p:tags r:id="rId75"/>
            </p:custDataLst>
          </p:nvPr>
        </p:nvPicPr>
        <p:blipFill>
          <a:blip r:embed="rId10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553" y="839974"/>
            <a:ext cx="261812" cy="261812"/>
          </a:xfrm>
          <a:prstGeom prst="rect">
            <a:avLst/>
          </a:prstGeom>
        </p:spPr>
      </p:pic>
      <p:pic>
        <p:nvPicPr>
          <p:cNvPr id="312" name="Graphic 311">
            <a:extLst>
              <a:ext uri="{FF2B5EF4-FFF2-40B4-BE49-F238E27FC236}">
                <a16:creationId xmlns:a16="http://schemas.microsoft.com/office/drawing/2014/main" id="{3C62C000-1BAF-654E-BA35-90DB8FCF82AE}"/>
              </a:ext>
            </a:extLst>
          </p:cNvPr>
          <p:cNvPicPr>
            <a:picLocks noChangeAspect="1"/>
          </p:cNvPicPr>
          <p:nvPr>
            <p:custDataLst>
              <p:tags r:id="rId76"/>
            </p:custDataLst>
          </p:nvPr>
        </p:nvPicPr>
        <p:blipFill>
          <a:blip r:embed="rId101">
            <a:extLs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8184706" y="858320"/>
            <a:ext cx="267223" cy="249784"/>
          </a:xfrm>
          <a:prstGeom prst="rect">
            <a:avLst/>
          </a:prstGeom>
        </p:spPr>
      </p:pic>
      <p:sp>
        <p:nvSpPr>
          <p:cNvPr id="313" name="TextBox 312">
            <a:extLst>
              <a:ext uri="{FF2B5EF4-FFF2-40B4-BE49-F238E27FC236}">
                <a16:creationId xmlns:a16="http://schemas.microsoft.com/office/drawing/2014/main" id="{A527DD37-2C05-1044-996B-55931490B123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204545" y="5115064"/>
            <a:ext cx="468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75">
                <a:solidFill>
                  <a:srgbClr val="D54102">
                    <a:lumMod val="65000"/>
                  </a:srgbClr>
                </a:solidFill>
              </a:rPr>
              <a:t>Express</a:t>
            </a:r>
            <a:br>
              <a:rPr lang="en-US" sz="675">
                <a:solidFill>
                  <a:srgbClr val="D54102">
                    <a:lumMod val="65000"/>
                  </a:srgbClr>
                </a:solidFill>
              </a:rPr>
            </a:br>
            <a:r>
              <a:rPr lang="en-US" sz="675">
                <a:solidFill>
                  <a:srgbClr val="D54102">
                    <a:lumMod val="65000"/>
                  </a:srgbClr>
                </a:solidFill>
              </a:rPr>
              <a:t>Route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B9FE6D4-E3E5-1744-BCA3-9750201E9723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8182983" y="5116095"/>
            <a:ext cx="5020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75">
                <a:solidFill>
                  <a:srgbClr val="D54102">
                    <a:lumMod val="65000"/>
                  </a:srgbClr>
                </a:solidFill>
              </a:rPr>
              <a:t>Direct</a:t>
            </a:r>
            <a:br>
              <a:rPr lang="en-US" sz="675">
                <a:solidFill>
                  <a:srgbClr val="D54102">
                    <a:lumMod val="65000"/>
                  </a:srgbClr>
                </a:solidFill>
              </a:rPr>
            </a:br>
            <a:r>
              <a:rPr lang="en-US" sz="675">
                <a:solidFill>
                  <a:srgbClr val="D54102">
                    <a:lumMod val="65000"/>
                  </a:srgbClr>
                </a:solidFill>
              </a:rPr>
              <a:t>Connect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D15499DC-215A-144D-A515-C24CA0C3FE2A}"/>
              </a:ext>
            </a:extLst>
          </p:cNvPr>
          <p:cNvGrpSpPr/>
          <p:nvPr>
            <p:custDataLst>
              <p:tags r:id="rId79"/>
            </p:custDataLst>
          </p:nvPr>
        </p:nvGrpSpPr>
        <p:grpSpPr>
          <a:xfrm>
            <a:off x="2838004" y="4033195"/>
            <a:ext cx="6139599" cy="1433299"/>
            <a:chOff x="4271572" y="4019573"/>
            <a:chExt cx="6907835" cy="1433299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1AF65CB2-298F-3349-B9FC-1A105D066973}"/>
                </a:ext>
              </a:extLst>
            </p:cNvPr>
            <p:cNvGrpSpPr/>
            <p:nvPr/>
          </p:nvGrpSpPr>
          <p:grpSpPr>
            <a:xfrm>
              <a:off x="10991517" y="4019573"/>
              <a:ext cx="187890" cy="1406434"/>
              <a:chOff x="11042847" y="4061463"/>
              <a:chExt cx="187890" cy="1406434"/>
            </a:xfrm>
          </p:grpSpPr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BE2FFD2D-68D9-6142-A3B3-0202A44BCC83}"/>
                  </a:ext>
                </a:extLst>
              </p:cNvPr>
              <p:cNvCxnSpPr/>
              <p:nvPr/>
            </p:nvCxnSpPr>
            <p:spPr>
              <a:xfrm flipH="1" flipV="1">
                <a:off x="11042847" y="4061463"/>
                <a:ext cx="0" cy="1406434"/>
              </a:xfrm>
              <a:prstGeom prst="straightConnector1">
                <a:avLst/>
              </a:prstGeom>
              <a:ln w="95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BBF708BF-823F-C74E-A008-4009DD1224E6}"/>
                  </a:ext>
                </a:extLst>
              </p:cNvPr>
              <p:cNvSpPr txBox="1"/>
              <p:nvPr/>
            </p:nvSpPr>
            <p:spPr>
              <a:xfrm rot="16200000">
                <a:off x="10867809" y="4901964"/>
                <a:ext cx="570028" cy="1558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>
                    <a:solidFill>
                      <a:schemeClr val="accent1"/>
                    </a:solidFill>
                  </a:rPr>
                  <a:t>10.0.0.0/8</a:t>
                </a:r>
                <a:endParaRPr lang="en-US" sz="7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3BFD900E-0A46-B443-A775-9B2EFDC2B365}"/>
                </a:ext>
              </a:extLst>
            </p:cNvPr>
            <p:cNvGrpSpPr/>
            <p:nvPr/>
          </p:nvGrpSpPr>
          <p:grpSpPr>
            <a:xfrm>
              <a:off x="4271572" y="4046438"/>
              <a:ext cx="184558" cy="1406434"/>
              <a:chOff x="10858289" y="4061463"/>
              <a:chExt cx="184558" cy="1406434"/>
            </a:xfrm>
          </p:grpSpPr>
          <p:cxnSp>
            <p:nvCxnSpPr>
              <p:cNvPr id="321" name="Straight Arrow Connector 320">
                <a:extLst>
                  <a:ext uri="{FF2B5EF4-FFF2-40B4-BE49-F238E27FC236}">
                    <a16:creationId xmlns:a16="http://schemas.microsoft.com/office/drawing/2014/main" id="{3248815B-FBF3-BC46-9CA1-E89DD4049EE0}"/>
                  </a:ext>
                </a:extLst>
              </p:cNvPr>
              <p:cNvCxnSpPr/>
              <p:nvPr/>
            </p:nvCxnSpPr>
            <p:spPr>
              <a:xfrm flipH="1" flipV="1">
                <a:off x="11042847" y="4061463"/>
                <a:ext cx="0" cy="1406434"/>
              </a:xfrm>
              <a:prstGeom prst="straightConnector1">
                <a:avLst/>
              </a:prstGeom>
              <a:ln w="95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728EEF3A-3F19-2B45-955A-BDDF12EA35D0}"/>
                  </a:ext>
                </a:extLst>
              </p:cNvPr>
              <p:cNvSpPr txBox="1"/>
              <p:nvPr/>
            </p:nvSpPr>
            <p:spPr>
              <a:xfrm rot="16200000">
                <a:off x="10610801" y="4966478"/>
                <a:ext cx="650806" cy="1558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>
                    <a:solidFill>
                      <a:schemeClr val="accent1"/>
                    </a:solidFill>
                  </a:rPr>
                  <a:t>10.0.0.0/8</a:t>
                </a:r>
                <a:endParaRPr lang="en-US" sz="700">
                  <a:solidFill>
                    <a:schemeClr val="accent1"/>
                  </a:solidFill>
                </a:endParaRPr>
              </a:p>
            </p:txBody>
          </p:sp>
        </p:grp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30F1C0-307C-8449-A00A-D04708B24DB2}"/>
              </a:ext>
            </a:extLst>
          </p:cNvPr>
          <p:cNvCxnSpPr>
            <a:stCxn id="245" idx="3"/>
            <a:endCxn id="306" idx="1"/>
          </p:cNvCxnSpPr>
          <p:nvPr>
            <p:custDataLst>
              <p:tags r:id="rId80"/>
            </p:custDataLst>
          </p:nvPr>
        </p:nvCxnSpPr>
        <p:spPr>
          <a:xfrm>
            <a:off x="3823330" y="5797529"/>
            <a:ext cx="4256903" cy="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ud">
            <a:extLst>
              <a:ext uri="{FF2B5EF4-FFF2-40B4-BE49-F238E27FC236}">
                <a16:creationId xmlns:a16="http://schemas.microsoft.com/office/drawing/2014/main" id="{A65FB4AD-E668-134D-A85E-AF4BDCB98C7A}"/>
              </a:ext>
            </a:extLst>
          </p:cNvPr>
          <p:cNvPicPr>
            <a:picLocks noChangeAspect="1"/>
          </p:cNvPicPr>
          <p:nvPr>
            <p:custDataLst>
              <p:tags r:id="rId81"/>
            </p:custDataLst>
          </p:nvPr>
        </p:nvPicPr>
        <p:blipFill>
          <a:blip r:embed="rId10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4"/>
              </a:ext>
            </a:extLst>
          </a:blip>
          <a:stretch>
            <a:fillRect/>
          </a:stretch>
        </p:blipFill>
        <p:spPr>
          <a:xfrm>
            <a:off x="5591749" y="5363188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8019F4-0186-8640-BC4D-BBE9BF7B5021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5742463" y="569559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accent4">
                    <a:lumMod val="50000"/>
                  </a:schemeClr>
                </a:solidFill>
              </a:rPr>
              <a:t>MPLS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CFF3E49-D54B-8745-AACF-E18C633B78B8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2415370" y="5628565"/>
            <a:ext cx="802157" cy="138499"/>
          </a:xfrm>
          <a:prstGeom prst="rect">
            <a:avLst/>
          </a:prstGeom>
          <a:noFill/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accent1"/>
                </a:solidFill>
              </a:rPr>
              <a:t>ASN: 65000</a:t>
            </a:r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C67A027-CCAE-E74E-BD40-E883E0C64D3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8648023" y="5640369"/>
            <a:ext cx="848607" cy="138499"/>
          </a:xfrm>
          <a:prstGeom prst="rect">
            <a:avLst/>
          </a:prstGeom>
          <a:noFill/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accent1"/>
                </a:solidFill>
              </a:rPr>
              <a:t>ASN: 65001</a:t>
            </a:r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0F1986B-08C1-1A4C-B3BA-61792EE4C410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2956050" y="3509236"/>
            <a:ext cx="861886" cy="123111"/>
          </a:xfrm>
          <a:prstGeom prst="rect">
            <a:avLst/>
          </a:prstGeom>
          <a:noFill/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accent1"/>
                </a:solidFill>
              </a:rPr>
              <a:t>ASN: 65010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DAF3CB7-AB7D-3442-9D36-B44AEC9181D4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980023" y="3508554"/>
            <a:ext cx="802157" cy="123111"/>
          </a:xfrm>
          <a:prstGeom prst="rect">
            <a:avLst/>
          </a:prstGeom>
          <a:noFill/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accent1"/>
                </a:solidFill>
              </a:rPr>
              <a:t>ASN: 65020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2CA740B-3791-8E40-80A0-95898E0FD7A3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396817" y="3309368"/>
            <a:ext cx="1449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>
                <a:solidFill>
                  <a:srgbClr val="00B050"/>
                </a:solidFill>
              </a:rPr>
              <a:t>Best Route for 10.0.0/8</a:t>
            </a:r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1DC9C89F-5042-CE44-B0BE-33DCC855D575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2365029" y="3485537"/>
            <a:ext cx="107931" cy="3864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5117BF7-3331-414E-B925-655F5DC4DD8D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5832776" y="3117020"/>
            <a:ext cx="1472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>
                <a:solidFill>
                  <a:srgbClr val="00B050"/>
                </a:solidFill>
              </a:rPr>
              <a:t>Best Route for 10.0.0.0/8</a:t>
            </a:r>
          </a:p>
        </p:txBody>
      </p:sp>
      <p:sp>
        <p:nvSpPr>
          <p:cNvPr id="139" name="Down Arrow 138">
            <a:extLst>
              <a:ext uri="{FF2B5EF4-FFF2-40B4-BE49-F238E27FC236}">
                <a16:creationId xmlns:a16="http://schemas.microsoft.com/office/drawing/2014/main" id="{4988DD5A-9370-E04F-89AE-FCF2485FE707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 rot="5400000">
            <a:off x="6474967" y="3163829"/>
            <a:ext cx="107931" cy="3864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&quot;No&quot; Symbol 1">
            <a:extLst>
              <a:ext uri="{FF2B5EF4-FFF2-40B4-BE49-F238E27FC236}">
                <a16:creationId xmlns:a16="http://schemas.microsoft.com/office/drawing/2014/main" id="{C8A3A9A8-ABB2-AD43-941D-3B924B3F6922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7949552" y="4370909"/>
            <a:ext cx="908327" cy="6354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DE2E9A9-295D-9342-A505-4BF797090BE0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3767698" y="1855397"/>
            <a:ext cx="4066418" cy="3923472"/>
          </a:xfrm>
          <a:custGeom>
            <a:avLst/>
            <a:gdLst>
              <a:gd name="connsiteX0" fmla="*/ 3704095 w 4066418"/>
              <a:gd name="connsiteY0" fmla="*/ 0 h 4021811"/>
              <a:gd name="connsiteX1" fmla="*/ 3580109 w 4066418"/>
              <a:gd name="connsiteY1" fmla="*/ 395207 h 4021811"/>
              <a:gd name="connsiteX2" fmla="*/ 3890075 w 4066418"/>
              <a:gd name="connsiteY2" fmla="*/ 1325105 h 4021811"/>
              <a:gd name="connsiteX3" fmla="*/ 4060556 w 4066418"/>
              <a:gd name="connsiteY3" fmla="*/ 1666068 h 4021811"/>
              <a:gd name="connsiteX4" fmla="*/ 3990814 w 4066418"/>
              <a:gd name="connsiteY4" fmla="*/ 1751309 h 4021811"/>
              <a:gd name="connsiteX5" fmla="*/ 3649851 w 4066418"/>
              <a:gd name="connsiteY5" fmla="*/ 1743560 h 4021811"/>
              <a:gd name="connsiteX6" fmla="*/ 844658 w 4066418"/>
              <a:gd name="connsiteY6" fmla="*/ 1743560 h 4021811"/>
              <a:gd name="connsiteX7" fmla="*/ 240224 w 4066418"/>
              <a:gd name="connsiteY7" fmla="*/ 1720312 h 4021811"/>
              <a:gd name="connsiteX8" fmla="*/ 92990 w 4066418"/>
              <a:gd name="connsiteY8" fmla="*/ 1751309 h 4021811"/>
              <a:gd name="connsiteX9" fmla="*/ 0 w 4066418"/>
              <a:gd name="connsiteY9" fmla="*/ 4021811 h 402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6418" h="4021811">
                <a:moveTo>
                  <a:pt x="3704095" y="0"/>
                </a:moveTo>
                <a:cubicBezTo>
                  <a:pt x="3626603" y="87178"/>
                  <a:pt x="3549112" y="174356"/>
                  <a:pt x="3580109" y="395207"/>
                </a:cubicBezTo>
                <a:cubicBezTo>
                  <a:pt x="3611106" y="616058"/>
                  <a:pt x="3810001" y="1113295"/>
                  <a:pt x="3890075" y="1325105"/>
                </a:cubicBezTo>
                <a:cubicBezTo>
                  <a:pt x="3970149" y="1536915"/>
                  <a:pt x="4043766" y="1595034"/>
                  <a:pt x="4060556" y="1666068"/>
                </a:cubicBezTo>
                <a:cubicBezTo>
                  <a:pt x="4077346" y="1737102"/>
                  <a:pt x="4059265" y="1738394"/>
                  <a:pt x="3990814" y="1751309"/>
                </a:cubicBezTo>
                <a:cubicBezTo>
                  <a:pt x="3922363" y="1764224"/>
                  <a:pt x="3649851" y="1743560"/>
                  <a:pt x="3649851" y="1743560"/>
                </a:cubicBezTo>
                <a:lnTo>
                  <a:pt x="844658" y="1743560"/>
                </a:lnTo>
                <a:cubicBezTo>
                  <a:pt x="276387" y="1739685"/>
                  <a:pt x="365502" y="1719021"/>
                  <a:pt x="240224" y="1720312"/>
                </a:cubicBezTo>
                <a:cubicBezTo>
                  <a:pt x="114946" y="1721604"/>
                  <a:pt x="133027" y="1367726"/>
                  <a:pt x="92990" y="1751309"/>
                </a:cubicBezTo>
                <a:cubicBezTo>
                  <a:pt x="52953" y="2134892"/>
                  <a:pt x="26476" y="3078351"/>
                  <a:pt x="0" y="4021811"/>
                </a:cubicBezTo>
              </a:path>
            </a:pathLst>
          </a:cu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4E3917C-11C1-0DC6-2D6B-8DCF6E1892E0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9672571" y="1062616"/>
            <a:ext cx="2351087" cy="461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on-prem connection goes down</a:t>
            </a:r>
          </a:p>
          <a:p>
            <a:pPr marL="460375" marR="0" lvl="1" indent="-2301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e.g., DX is down</a:t>
            </a:r>
          </a:p>
          <a:p>
            <a:pPr marL="460375" marR="0" lvl="1" indent="-2301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 route to 10/8 now is via Azure Transit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68BFD8AF-C748-422E-BBB1-C9556C811B79}" type="slidenum">
              <a:rPr lang="en-US" smtClean="0"/>
              <a:t>15</a:t>
            </a:fld>
            <a:endParaRPr lang="en-US"/>
          </a:p>
        </p:txBody>
      </p:sp>
      <p:sp>
        <p:nvSpPr>
          <p:cNvPr id="3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solidFill>
                  <a:srgbClr val="D54102"/>
                </a:solidFill>
              </a:defRPr>
            </a:pPr>
            <a:r>
              <a:rPr lang="en-US">
                <a:solidFill>
                  <a:srgbClr val="D54102"/>
                </a:solidFill>
              </a:rPr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59204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6" grpId="1"/>
      <p:bldP spid="137" grpId="0" animBg="1"/>
      <p:bldP spid="137" grpId="1" animBg="1"/>
      <p:bldP spid="138" grpId="0"/>
      <p:bldP spid="1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77EAE357-1EC4-3E45-88CE-B997987A0E6D}"/>
              </a:ext>
            </a:extLst>
          </p:cNvPr>
          <p:cNvCxnSpPr>
            <a:endCxn id="188" idx="3"/>
          </p:cNvCxnSpPr>
          <p:nvPr>
            <p:custDataLst>
              <p:tags r:id="rId1"/>
            </p:custDataLst>
          </p:nvPr>
        </p:nvCxnSpPr>
        <p:spPr>
          <a:xfrm>
            <a:off x="2839021" y="3416809"/>
            <a:ext cx="5576699" cy="16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2E910D2-BAD2-6B4B-8223-ECFC1F15CFB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Example of using Transit as an alternate path 3/3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41545-F5BB-BB42-9E1A-C16DC13D53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30521" y="1169021"/>
            <a:ext cx="834939" cy="100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      Spoke-1</a:t>
            </a:r>
          </a:p>
          <a:p>
            <a:endParaRPr lang="en-US" sz="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6B298-7027-7443-B97B-CC40F81CA8E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401479" y="2996568"/>
            <a:ext cx="1310552" cy="733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2FC409-0FFA-D349-AAFC-29A3A2F1370D}"/>
              </a:ext>
            </a:extLst>
          </p:cNvPr>
          <p:cNvCxnSpPr>
            <a:stCxn id="145" idx="2"/>
            <a:endCxn id="19" idx="0"/>
          </p:cNvCxnSpPr>
          <p:nvPr>
            <p:custDataLst>
              <p:tags r:id="rId5"/>
            </p:custDataLst>
          </p:nvPr>
        </p:nvCxnSpPr>
        <p:spPr>
          <a:xfrm>
            <a:off x="2184066" y="2087539"/>
            <a:ext cx="594585" cy="123314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45793-5557-5A4C-939A-0B2542BB37F7}"/>
              </a:ext>
            </a:extLst>
          </p:cNvPr>
          <p:cNvCxnSpPr>
            <a:stCxn id="145" idx="2"/>
            <a:endCxn id="208" idx="0"/>
          </p:cNvCxnSpPr>
          <p:nvPr>
            <p:custDataLst>
              <p:tags r:id="rId6"/>
            </p:custDataLst>
          </p:nvPr>
        </p:nvCxnSpPr>
        <p:spPr>
          <a:xfrm>
            <a:off x="2184066" y="2087538"/>
            <a:ext cx="1145105" cy="123652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2C014FDA-3A2A-DA40-ABB5-EE7D2721779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2684214" y="3320686"/>
            <a:ext cx="188869" cy="1888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EE2D350-586D-1245-AFB7-F1157B0B415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822046" y="3540507"/>
            <a:ext cx="7107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D07923-4EBD-744B-AFB7-26380261AB89}"/>
              </a:ext>
            </a:extLst>
          </p:cNvPr>
          <p:cNvCxnSpPr>
            <a:stCxn id="37" idx="3"/>
            <a:endCxn id="19" idx="2"/>
          </p:cNvCxnSpPr>
          <p:nvPr>
            <p:custDataLst>
              <p:tags r:id="rId9"/>
            </p:custDataLst>
          </p:nvPr>
        </p:nvCxnSpPr>
        <p:spPr>
          <a:xfrm flipV="1">
            <a:off x="2626477" y="3509555"/>
            <a:ext cx="152173" cy="6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316FEC-5CAE-C74F-893E-4EE6595363FE}"/>
              </a:ext>
            </a:extLst>
          </p:cNvPr>
          <p:cNvCxnSpPr>
            <a:endCxn id="208" idx="2"/>
          </p:cNvCxnSpPr>
          <p:nvPr>
            <p:custDataLst>
              <p:tags r:id="rId10"/>
            </p:custDataLst>
          </p:nvPr>
        </p:nvCxnSpPr>
        <p:spPr>
          <a:xfrm flipH="1" flipV="1">
            <a:off x="3329170" y="3512928"/>
            <a:ext cx="188867" cy="69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79B6A9-30DD-284E-A44B-AF41977B141F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403436" y="3519273"/>
            <a:ext cx="223041" cy="174691"/>
            <a:chOff x="5286703" y="2207172"/>
            <a:chExt cx="1596900" cy="1250731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50655BB-AA7B-8E46-B623-44583F7BC2FE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17903D5-91AC-DF4B-870A-6E9BC9CDBAFB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937D27-95FC-7440-9567-C792B8027C64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989E89-D47A-A64C-B1F7-DFEFCB432E67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C1C0195-9E31-C743-9331-42CFDCBFCDCC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BEBDAC8-4EE8-714C-9F7F-DCB19FEFC5E3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06E5B2-A75F-0345-9251-28A683AC488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3483411" y="3543654"/>
            <a:ext cx="223041" cy="174691"/>
            <a:chOff x="5286703" y="2207172"/>
            <a:chExt cx="1596900" cy="1250731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2A7E9BF-CF1C-404A-A2C0-C63BA8A453A0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57A894-0794-9949-8E40-350DBB4CCA16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F1057D-D0ED-9447-ABC5-CA220F25EBAC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618926-05A4-034D-9A71-EB904815BD24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3CB3289-EA2F-8047-A20B-21154EF1C4E1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FD0409E-0B13-4943-84B6-B4212E5B8438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B2CAB79-BC31-E446-BC85-7B4D881FCDB7}"/>
              </a:ext>
            </a:extLst>
          </p:cNvPr>
          <p:cNvCxnSpPr>
            <a:stCxn id="146" idx="2"/>
            <a:endCxn id="19" idx="0"/>
          </p:cNvCxnSpPr>
          <p:nvPr>
            <p:custDataLst>
              <p:tags r:id="rId13"/>
            </p:custDataLst>
          </p:nvPr>
        </p:nvCxnSpPr>
        <p:spPr>
          <a:xfrm>
            <a:off x="2532044" y="2087539"/>
            <a:ext cx="246607" cy="123314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Graphic 207">
            <a:extLst>
              <a:ext uri="{FF2B5EF4-FFF2-40B4-BE49-F238E27FC236}">
                <a16:creationId xmlns:a16="http://schemas.microsoft.com/office/drawing/2014/main" id="{C2D1F4B5-9F0C-0C40-A3F5-E54B2F3A71BD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9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3234734" y="3324058"/>
            <a:ext cx="188869" cy="188869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122D7C22-D387-5042-AED8-5F6B5351D67A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9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2089630" y="1898670"/>
            <a:ext cx="188869" cy="188869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CF6A8D39-2343-E443-AC51-6315D7FE08F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9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2437608" y="1898670"/>
            <a:ext cx="188869" cy="188869"/>
          </a:xfrm>
          <a:prstGeom prst="rect">
            <a:avLst/>
          </a:prstGeom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A937AD-5728-C149-BA08-1D00FB073A32}"/>
              </a:ext>
            </a:extLst>
          </p:cNvPr>
          <p:cNvCxnSpPr>
            <a:stCxn id="146" idx="1"/>
            <a:endCxn id="145" idx="3"/>
          </p:cNvCxnSpPr>
          <p:nvPr>
            <p:custDataLst>
              <p:tags r:id="rId17"/>
            </p:custDataLst>
          </p:nvPr>
        </p:nvCxnSpPr>
        <p:spPr>
          <a:xfrm flipH="1">
            <a:off x="2278498" y="1993105"/>
            <a:ext cx="159109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4D2D8C-CDD8-6E45-B5A7-BF84798D3B42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2235250" y="1487902"/>
            <a:ext cx="217344" cy="186384"/>
            <a:chOff x="1723391" y="2432064"/>
            <a:chExt cx="217344" cy="1863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8199250C-5A7F-C94C-A501-1F6DBD8E4CB4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A591EC34-C23D-5B4A-B7F7-3C5721D8B736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679A90E2-D006-5B4E-A6F5-04D3F25ACC36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DAF073A-5D55-6B4A-9F79-2BB62D532B7B}"/>
              </a:ext>
            </a:extLst>
          </p:cNvPr>
          <p:cNvCxnSpPr>
            <a:stCxn id="146" idx="2"/>
            <a:endCxn id="208" idx="0"/>
          </p:cNvCxnSpPr>
          <p:nvPr>
            <p:custDataLst>
              <p:tags r:id="rId19"/>
            </p:custDataLst>
          </p:nvPr>
        </p:nvCxnSpPr>
        <p:spPr>
          <a:xfrm>
            <a:off x="2532044" y="2087538"/>
            <a:ext cx="797127" cy="123652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BA9564F-C496-BC4C-A0A0-D61DEFBBFEA6}"/>
              </a:ext>
            </a:extLst>
          </p:cNvPr>
          <p:cNvCxnSpPr>
            <a:stCxn id="19" idx="3"/>
            <a:endCxn id="208" idx="1"/>
          </p:cNvCxnSpPr>
          <p:nvPr>
            <p:custDataLst>
              <p:tags r:id="rId20"/>
            </p:custDataLst>
          </p:nvPr>
        </p:nvCxnSpPr>
        <p:spPr>
          <a:xfrm>
            <a:off x="2873083" y="3415121"/>
            <a:ext cx="361651" cy="3372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9E18FFA-0CEB-5E49-8543-B9B696E8BE9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186961" y="1172556"/>
            <a:ext cx="834939" cy="100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      Spoke-2</a:t>
            </a:r>
          </a:p>
          <a:p>
            <a:endParaRPr lang="en-US" sz="800"/>
          </a:p>
        </p:txBody>
      </p:sp>
      <p:pic>
        <p:nvPicPr>
          <p:cNvPr id="167" name="Graphic 166">
            <a:extLst>
              <a:ext uri="{FF2B5EF4-FFF2-40B4-BE49-F238E27FC236}">
                <a16:creationId xmlns:a16="http://schemas.microsoft.com/office/drawing/2014/main" id="{0C9D6467-8E15-8941-8515-79B91F84858D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9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3346070" y="1902204"/>
            <a:ext cx="188869" cy="188869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2AD5F851-7127-D744-8BB3-FCFCFB624828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9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3694048" y="1902204"/>
            <a:ext cx="188869" cy="188869"/>
          </a:xfrm>
          <a:prstGeom prst="rect">
            <a:avLst/>
          </a:prstGeom>
        </p:spPr>
      </p:pic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C658E44-D52A-1F4D-9537-6F2575A330BC}"/>
              </a:ext>
            </a:extLst>
          </p:cNvPr>
          <p:cNvCxnSpPr>
            <a:stCxn id="168" idx="1"/>
            <a:endCxn id="167" idx="3"/>
          </p:cNvCxnSpPr>
          <p:nvPr>
            <p:custDataLst>
              <p:tags r:id="rId24"/>
            </p:custDataLst>
          </p:nvPr>
        </p:nvCxnSpPr>
        <p:spPr>
          <a:xfrm flipH="1">
            <a:off x="3534938" y="1996638"/>
            <a:ext cx="159109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767CFC4-F1F2-1F49-ADED-DC13E4667335}"/>
              </a:ext>
            </a:extLst>
          </p:cNvPr>
          <p:cNvGrpSpPr/>
          <p:nvPr>
            <p:custDataLst>
              <p:tags r:id="rId25"/>
            </p:custDataLst>
          </p:nvPr>
        </p:nvGrpSpPr>
        <p:grpSpPr>
          <a:xfrm>
            <a:off x="3491690" y="1491437"/>
            <a:ext cx="217344" cy="186384"/>
            <a:chOff x="1723391" y="2432064"/>
            <a:chExt cx="217344" cy="186384"/>
          </a:xfrm>
        </p:grpSpPr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62D092FE-E31C-ED46-8168-930E14A4C0FD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03CE8842-4371-5D47-8179-5050BD47D8AC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A099D97A-225D-3B4E-BE07-F0E9646F614E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46270F5-5B00-3142-8567-673AD8D13B4E}"/>
              </a:ext>
            </a:extLst>
          </p:cNvPr>
          <p:cNvCxnSpPr>
            <a:stCxn id="167" idx="2"/>
            <a:endCxn id="19" idx="0"/>
          </p:cNvCxnSpPr>
          <p:nvPr>
            <p:custDataLst>
              <p:tags r:id="rId26"/>
            </p:custDataLst>
          </p:nvPr>
        </p:nvCxnSpPr>
        <p:spPr>
          <a:xfrm flipH="1">
            <a:off x="2778651" y="2091072"/>
            <a:ext cx="661855" cy="122961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70973A1-9BA9-4242-A0D3-AD2445FF4934}"/>
              </a:ext>
            </a:extLst>
          </p:cNvPr>
          <p:cNvCxnSpPr>
            <a:stCxn id="168" idx="2"/>
            <a:endCxn id="208" idx="0"/>
          </p:cNvCxnSpPr>
          <p:nvPr>
            <p:custDataLst>
              <p:tags r:id="rId27"/>
            </p:custDataLst>
          </p:nvPr>
        </p:nvCxnSpPr>
        <p:spPr>
          <a:xfrm flipH="1">
            <a:off x="3329171" y="2091071"/>
            <a:ext cx="459313" cy="123298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1111F40-A6ED-E84E-837E-664AEF463B02}"/>
              </a:ext>
            </a:extLst>
          </p:cNvPr>
          <p:cNvCxnSpPr>
            <a:stCxn id="168" idx="2"/>
            <a:endCxn id="19" idx="0"/>
          </p:cNvCxnSpPr>
          <p:nvPr>
            <p:custDataLst>
              <p:tags r:id="rId28"/>
            </p:custDataLst>
          </p:nvPr>
        </p:nvCxnSpPr>
        <p:spPr>
          <a:xfrm flipH="1">
            <a:off x="2778651" y="2091072"/>
            <a:ext cx="1009833" cy="122961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11E697D-B00E-554D-A6BF-0A9BDBBADD16}"/>
              </a:ext>
            </a:extLst>
          </p:cNvPr>
          <p:cNvCxnSpPr>
            <a:stCxn id="167" idx="2"/>
            <a:endCxn id="208" idx="0"/>
          </p:cNvCxnSpPr>
          <p:nvPr>
            <p:custDataLst>
              <p:tags r:id="rId29"/>
            </p:custDataLst>
          </p:nvPr>
        </p:nvCxnSpPr>
        <p:spPr>
          <a:xfrm flipH="1">
            <a:off x="3329171" y="2091071"/>
            <a:ext cx="111335" cy="123298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oogle Shape;468;p34">
            <a:extLst>
              <a:ext uri="{FF2B5EF4-FFF2-40B4-BE49-F238E27FC236}">
                <a16:creationId xmlns:a16="http://schemas.microsoft.com/office/drawing/2014/main" id="{833C2452-EF11-4549-B7BA-60EDFCA2D43C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2507035" y="5447521"/>
            <a:ext cx="1183961" cy="1107229"/>
            <a:chOff x="5468369" y="5712439"/>
            <a:chExt cx="1088772" cy="990691"/>
          </a:xfrm>
        </p:grpSpPr>
        <p:pic>
          <p:nvPicPr>
            <p:cNvPr id="245" name="Google Shape;469;p34">
              <a:extLst>
                <a:ext uri="{FF2B5EF4-FFF2-40B4-BE49-F238E27FC236}">
                  <a16:creationId xmlns:a16="http://schemas.microsoft.com/office/drawing/2014/main" id="{4EEBB27B-44DA-D248-B8B8-5793A9928D00}"/>
                </a:ext>
              </a:extLst>
            </p:cNvPr>
            <p:cNvPicPr preferRelativeResize="0"/>
            <p:nvPr/>
          </p:nvPicPr>
          <p:blipFill>
            <a:blip r:embed="rId95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1525" y="5712439"/>
              <a:ext cx="652491" cy="605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470;p34">
              <a:extLst>
                <a:ext uri="{FF2B5EF4-FFF2-40B4-BE49-F238E27FC236}">
                  <a16:creationId xmlns:a16="http://schemas.microsoft.com/office/drawing/2014/main" id="{493E9C0E-5B17-B34E-AC85-843784AED7A9}"/>
                </a:ext>
              </a:extLst>
            </p:cNvPr>
            <p:cNvSpPr txBox="1"/>
            <p:nvPr/>
          </p:nvSpPr>
          <p:spPr>
            <a:xfrm>
              <a:off x="5468369" y="6272244"/>
              <a:ext cx="1088772" cy="430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>
                <a:defRPr/>
              </a:pPr>
              <a:r>
                <a:rPr lang="en-US" sz="751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Metropolis" pitchFamily="2" charset="77"/>
                  <a:ea typeface="Calibri" panose="020F0502020204030204"/>
                  <a:cs typeface="Calibri"/>
                  <a:sym typeface="Calibri" panose="020F0502020204030204"/>
                </a:rPr>
                <a:t>SFO-ON-PREM</a:t>
              </a:r>
              <a:endParaRPr sz="1400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</a:endParaRPr>
            </a:p>
          </p:txBody>
        </p: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B2D63E3-3464-0F45-B46C-41E923B3C3AC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824759" y="1093238"/>
            <a:ext cx="2321684" cy="2743029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0" tIns="68580" rIns="68580" bIns="3429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marL="7144" algn="ctr"/>
            <a:r>
              <a:rPr lang="en-US" sz="900">
                <a:solidFill>
                  <a:schemeClr val="dk1"/>
                </a:solidFill>
                <a:latin typeface="Calibri" panose="020F0502020204030204"/>
              </a:rPr>
              <a:t> </a:t>
            </a:r>
            <a:endParaRPr lang="en-US" sz="900">
              <a:solidFill>
                <a:srgbClr val="02957F"/>
              </a:solidFill>
              <a:latin typeface="Calibri Light" panose="020F0302020204030204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161DCC8-7379-A64B-89FD-5E70552FB6D9}"/>
              </a:ext>
            </a:extLst>
          </p:cNvPr>
          <p:cNvCxnSpPr>
            <a:stCxn id="208" idx="2"/>
            <a:endCxn id="151" idx="0"/>
          </p:cNvCxnSpPr>
          <p:nvPr>
            <p:custDataLst>
              <p:tags r:id="rId32"/>
            </p:custDataLst>
          </p:nvPr>
        </p:nvCxnSpPr>
        <p:spPr>
          <a:xfrm flipH="1">
            <a:off x="3301381" y="3512927"/>
            <a:ext cx="27788" cy="1840075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7E9EBA8-BD6A-1A4C-BA4D-4F33A540CF2D}"/>
              </a:ext>
            </a:extLst>
          </p:cNvPr>
          <p:cNvCxnSpPr>
            <a:stCxn id="19" idx="2"/>
            <a:endCxn id="152" idx="7"/>
          </p:cNvCxnSpPr>
          <p:nvPr>
            <p:custDataLst>
              <p:tags r:id="rId33"/>
            </p:custDataLst>
          </p:nvPr>
        </p:nvCxnSpPr>
        <p:spPr>
          <a:xfrm>
            <a:off x="2778649" y="3509555"/>
            <a:ext cx="148867" cy="1854304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05751DF-0D75-BE47-BBA6-6E4D01D8B53D}"/>
              </a:ext>
            </a:extLst>
          </p:cNvPr>
          <p:cNvCxnSpPr>
            <a:stCxn id="208" idx="2"/>
            <a:endCxn id="152" idx="0"/>
          </p:cNvCxnSpPr>
          <p:nvPr>
            <p:custDataLst>
              <p:tags r:id="rId34"/>
            </p:custDataLst>
          </p:nvPr>
        </p:nvCxnSpPr>
        <p:spPr>
          <a:xfrm flipH="1">
            <a:off x="2927516" y="3512928"/>
            <a:ext cx="401655" cy="1843559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27B75D5-B837-6F4D-8997-9CA0414DF531}"/>
              </a:ext>
            </a:extLst>
          </p:cNvPr>
          <p:cNvCxnSpPr>
            <a:stCxn id="19" idx="2"/>
            <a:endCxn id="151" idx="0"/>
          </p:cNvCxnSpPr>
          <p:nvPr>
            <p:custDataLst>
              <p:tags r:id="rId35"/>
            </p:custDataLst>
          </p:nvPr>
        </p:nvCxnSpPr>
        <p:spPr>
          <a:xfrm>
            <a:off x="2778649" y="3509556"/>
            <a:ext cx="522732" cy="1843447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reeform 13">
            <a:extLst>
              <a:ext uri="{FF2B5EF4-FFF2-40B4-BE49-F238E27FC236}">
                <a16:creationId xmlns:a16="http://schemas.microsoft.com/office/drawing/2014/main" id="{734C323F-1CB6-554B-9D09-B141515421AF}"/>
              </a:ext>
            </a:extLst>
          </p:cNvPr>
          <p:cNvSpPr>
            <a:spLocks noChangeAspect="1" noEditPoints="1"/>
          </p:cNvSpPr>
          <p:nvPr>
            <p:custDataLst>
              <p:tags r:id="rId36"/>
            </p:custDataLst>
          </p:nvPr>
        </p:nvSpPr>
        <p:spPr bwMode="auto">
          <a:xfrm>
            <a:off x="3212887" y="5353002"/>
            <a:ext cx="176987" cy="176987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152" name="Freeform 13">
            <a:extLst>
              <a:ext uri="{FF2B5EF4-FFF2-40B4-BE49-F238E27FC236}">
                <a16:creationId xmlns:a16="http://schemas.microsoft.com/office/drawing/2014/main" id="{9BEDA225-FC18-4540-BA79-E00B70D4C970}"/>
              </a:ext>
            </a:extLst>
          </p:cNvPr>
          <p:cNvSpPr>
            <a:spLocks noChangeAspect="1" noEditPoints="1"/>
          </p:cNvSpPr>
          <p:nvPr>
            <p:custDataLst>
              <p:tags r:id="rId37"/>
            </p:custDataLst>
          </p:nvPr>
        </p:nvSpPr>
        <p:spPr bwMode="auto">
          <a:xfrm>
            <a:off x="2839022" y="5356486"/>
            <a:ext cx="176987" cy="176987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0EBCAF3-F6EC-644F-AD3A-8216EF9DAD74}"/>
              </a:ext>
            </a:extLst>
          </p:cNvPr>
          <p:cNvCxnSpPr>
            <a:stCxn id="152" idx="3"/>
            <a:endCxn id="151" idx="1"/>
          </p:cNvCxnSpPr>
          <p:nvPr>
            <p:custDataLst>
              <p:tags r:id="rId38"/>
            </p:custDataLst>
          </p:nvPr>
        </p:nvCxnSpPr>
        <p:spPr>
          <a:xfrm flipV="1">
            <a:off x="3016009" y="5441496"/>
            <a:ext cx="196879" cy="3484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B676DB9-ACD0-AB48-AA6F-D3044C07D796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6922637" y="1169021"/>
            <a:ext cx="834939" cy="100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      Spoke-1</a:t>
            </a:r>
          </a:p>
          <a:p>
            <a:endParaRPr lang="en-US" sz="80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FC423DF-06B9-A944-A617-DDCB949D239F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7393595" y="2996568"/>
            <a:ext cx="1310552" cy="733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529FBDD-976C-E948-A4FC-AC5ACE55D5E9}"/>
              </a:ext>
            </a:extLst>
          </p:cNvPr>
          <p:cNvCxnSpPr>
            <a:stCxn id="189" idx="2"/>
            <a:endCxn id="160" idx="0"/>
          </p:cNvCxnSpPr>
          <p:nvPr>
            <p:custDataLst>
              <p:tags r:id="rId41"/>
            </p:custDataLst>
          </p:nvPr>
        </p:nvCxnSpPr>
        <p:spPr>
          <a:xfrm>
            <a:off x="7176182" y="2087539"/>
            <a:ext cx="594585" cy="123314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120C4D3-9233-954C-B61E-887AA2DB8DC5}"/>
              </a:ext>
            </a:extLst>
          </p:cNvPr>
          <p:cNvCxnSpPr>
            <a:stCxn id="189" idx="2"/>
            <a:endCxn id="188" idx="0"/>
          </p:cNvCxnSpPr>
          <p:nvPr>
            <p:custDataLst>
              <p:tags r:id="rId42"/>
            </p:custDataLst>
          </p:nvPr>
        </p:nvCxnSpPr>
        <p:spPr>
          <a:xfrm>
            <a:off x="7176182" y="2087538"/>
            <a:ext cx="1145105" cy="123652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159">
            <a:extLst>
              <a:ext uri="{FF2B5EF4-FFF2-40B4-BE49-F238E27FC236}">
                <a16:creationId xmlns:a16="http://schemas.microsoft.com/office/drawing/2014/main" id="{A996BD49-AEC4-F948-8755-D13031162631}"/>
              </a:ext>
            </a:extLst>
          </p:cNvPr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9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7676330" y="3320686"/>
            <a:ext cx="188869" cy="188869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62BDB9DB-8A6B-B944-B15A-A0CDD9A5E736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7804911" y="3542475"/>
            <a:ext cx="7107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264CBF0-588E-B240-9647-268590C19BAF}"/>
              </a:ext>
            </a:extLst>
          </p:cNvPr>
          <p:cNvCxnSpPr>
            <a:stCxn id="174" idx="3"/>
            <a:endCxn id="160" idx="2"/>
          </p:cNvCxnSpPr>
          <p:nvPr>
            <p:custDataLst>
              <p:tags r:id="rId45"/>
            </p:custDataLst>
          </p:nvPr>
        </p:nvCxnSpPr>
        <p:spPr>
          <a:xfrm flipV="1">
            <a:off x="7618593" y="3509555"/>
            <a:ext cx="152173" cy="6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4CED65C-099C-DA4A-AD59-1CC9BE2872D7}"/>
              </a:ext>
            </a:extLst>
          </p:cNvPr>
          <p:cNvCxnSpPr>
            <a:endCxn id="188" idx="2"/>
          </p:cNvCxnSpPr>
          <p:nvPr>
            <p:custDataLst>
              <p:tags r:id="rId46"/>
            </p:custDataLst>
          </p:nvPr>
        </p:nvCxnSpPr>
        <p:spPr>
          <a:xfrm flipH="1" flipV="1">
            <a:off x="8321286" y="3512928"/>
            <a:ext cx="188867" cy="69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F1822DC-AA76-DD4E-92C2-66FE080E1EB0}"/>
              </a:ext>
            </a:extLst>
          </p:cNvPr>
          <p:cNvGrpSpPr/>
          <p:nvPr>
            <p:custDataLst>
              <p:tags r:id="rId47"/>
            </p:custDataLst>
          </p:nvPr>
        </p:nvGrpSpPr>
        <p:grpSpPr>
          <a:xfrm>
            <a:off x="7395552" y="3519273"/>
            <a:ext cx="223041" cy="174691"/>
            <a:chOff x="5286703" y="2207172"/>
            <a:chExt cx="1596900" cy="1250731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F94541C-B6C5-CA40-B266-4151DFFA55E3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7EDA1BD-F0A7-8140-BAE1-89B92D677263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F546D98-E549-0D4D-AC4C-5DB2DF0D8DA4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3CB0B53-4797-8244-8EBE-D430ED03B059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9250F950-D5BC-2947-91E8-07E41E95A72F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A34C057E-F7A1-8A40-B2D4-A5FC4E219DE9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85C623F-8C89-2C4D-98F3-2893CE215996}"/>
              </a:ext>
            </a:extLst>
          </p:cNvPr>
          <p:cNvGrpSpPr/>
          <p:nvPr>
            <p:custDataLst>
              <p:tags r:id="rId48"/>
            </p:custDataLst>
          </p:nvPr>
        </p:nvGrpSpPr>
        <p:grpSpPr>
          <a:xfrm>
            <a:off x="8475527" y="3543654"/>
            <a:ext cx="223041" cy="174691"/>
            <a:chOff x="5286703" y="2207172"/>
            <a:chExt cx="1596900" cy="1250731"/>
          </a:xfrm>
        </p:grpSpPr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6E037C2-9217-294B-BAD4-9515C405A4E1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DEB50AC-D777-9E4E-BA86-2C9D75B7F312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1527329-8685-F949-AF5D-0E9132E2EA74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62B9BB6-4FCB-9D46-A57B-54DF593B05FE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0C25AD2E-9BF3-804C-A097-27304CECF52E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C02B2769-F824-2C47-8F25-62C8DE0D9350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EE53755-E19F-4749-974D-1D5707BE4EF6}"/>
              </a:ext>
            </a:extLst>
          </p:cNvPr>
          <p:cNvCxnSpPr>
            <a:stCxn id="190" idx="2"/>
            <a:endCxn id="160" idx="0"/>
          </p:cNvCxnSpPr>
          <p:nvPr>
            <p:custDataLst>
              <p:tags r:id="rId49"/>
            </p:custDataLst>
          </p:nvPr>
        </p:nvCxnSpPr>
        <p:spPr>
          <a:xfrm>
            <a:off x="7524160" y="2087539"/>
            <a:ext cx="246607" cy="123314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Graphic 187">
            <a:extLst>
              <a:ext uri="{FF2B5EF4-FFF2-40B4-BE49-F238E27FC236}">
                <a16:creationId xmlns:a16="http://schemas.microsoft.com/office/drawing/2014/main" id="{B2B6A82C-65F9-E446-80B5-9316E94B43CD}"/>
              </a:ext>
            </a:extLst>
          </p:cNvPr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9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8226850" y="3324058"/>
            <a:ext cx="188869" cy="188869"/>
          </a:xfrm>
          <a:prstGeom prst="rect">
            <a:avLst/>
          </a:prstGeom>
        </p:spPr>
      </p:pic>
      <p:pic>
        <p:nvPicPr>
          <p:cNvPr id="189" name="Graphic 188">
            <a:extLst>
              <a:ext uri="{FF2B5EF4-FFF2-40B4-BE49-F238E27FC236}">
                <a16:creationId xmlns:a16="http://schemas.microsoft.com/office/drawing/2014/main" id="{F005C248-44B3-6740-BCFC-0D78477A4FC4}"/>
              </a:ext>
            </a:extLst>
          </p:cNvPr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9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7081746" y="1898670"/>
            <a:ext cx="188869" cy="188869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9D88E98E-E1B7-854D-8574-91EE9CDD0AD0}"/>
              </a:ext>
            </a:extLst>
          </p:cNvPr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9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7429724" y="1898670"/>
            <a:ext cx="188869" cy="188869"/>
          </a:xfrm>
          <a:prstGeom prst="rect">
            <a:avLst/>
          </a:prstGeom>
        </p:spPr>
      </p:pic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74CE6CD-6D49-E247-9611-68AEB184D3FF}"/>
              </a:ext>
            </a:extLst>
          </p:cNvPr>
          <p:cNvCxnSpPr>
            <a:stCxn id="190" idx="1"/>
            <a:endCxn id="189" idx="3"/>
          </p:cNvCxnSpPr>
          <p:nvPr>
            <p:custDataLst>
              <p:tags r:id="rId53"/>
            </p:custDataLst>
          </p:nvPr>
        </p:nvCxnSpPr>
        <p:spPr>
          <a:xfrm flipH="1">
            <a:off x="7270614" y="1993105"/>
            <a:ext cx="159109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590C7E2-91F1-3546-AEDB-E612DC2B5982}"/>
              </a:ext>
            </a:extLst>
          </p:cNvPr>
          <p:cNvGrpSpPr/>
          <p:nvPr>
            <p:custDataLst>
              <p:tags r:id="rId54"/>
            </p:custDataLst>
          </p:nvPr>
        </p:nvGrpSpPr>
        <p:grpSpPr>
          <a:xfrm>
            <a:off x="7227366" y="1487902"/>
            <a:ext cx="217344" cy="186384"/>
            <a:chOff x="1723391" y="2432064"/>
            <a:chExt cx="217344" cy="186384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927A2E68-00B2-C941-9141-9260675FEFE2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94" name="Rounded Rectangle 193">
              <a:extLst>
                <a:ext uri="{FF2B5EF4-FFF2-40B4-BE49-F238E27FC236}">
                  <a16:creationId xmlns:a16="http://schemas.microsoft.com/office/drawing/2014/main" id="{B48E3BB4-DE12-624D-BF45-C5ECE4CF1B85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95" name="Rounded Rectangle 194">
              <a:extLst>
                <a:ext uri="{FF2B5EF4-FFF2-40B4-BE49-F238E27FC236}">
                  <a16:creationId xmlns:a16="http://schemas.microsoft.com/office/drawing/2014/main" id="{7312A1A9-71BE-CD42-9F87-3A7B4D6A8B70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0709496-B996-8745-BBF1-11162C1F95AC}"/>
              </a:ext>
            </a:extLst>
          </p:cNvPr>
          <p:cNvCxnSpPr>
            <a:stCxn id="190" idx="2"/>
            <a:endCxn id="188" idx="0"/>
          </p:cNvCxnSpPr>
          <p:nvPr>
            <p:custDataLst>
              <p:tags r:id="rId55"/>
            </p:custDataLst>
          </p:nvPr>
        </p:nvCxnSpPr>
        <p:spPr>
          <a:xfrm>
            <a:off x="7524160" y="2087538"/>
            <a:ext cx="797127" cy="123652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29DE885-EDE4-BC45-8E45-0CA055C0C03A}"/>
              </a:ext>
            </a:extLst>
          </p:cNvPr>
          <p:cNvCxnSpPr>
            <a:stCxn id="160" idx="3"/>
            <a:endCxn id="188" idx="1"/>
          </p:cNvCxnSpPr>
          <p:nvPr>
            <p:custDataLst>
              <p:tags r:id="rId56"/>
            </p:custDataLst>
          </p:nvPr>
        </p:nvCxnSpPr>
        <p:spPr>
          <a:xfrm>
            <a:off x="7865199" y="3415121"/>
            <a:ext cx="361651" cy="3372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31626089-1358-254F-80A6-0D43CBD9E179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8179077" y="1172556"/>
            <a:ext cx="834939" cy="100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      Spoke-2</a:t>
            </a:r>
          </a:p>
          <a:p>
            <a:endParaRPr lang="en-US" sz="800"/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6A22BBFC-FD59-1E47-A667-8A15D922CB65}"/>
              </a:ext>
            </a:extLst>
          </p:cNvPr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9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8338186" y="1902204"/>
            <a:ext cx="188869" cy="18886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EBDA7126-CE08-EC4A-B624-2F4911333D7B}"/>
              </a:ext>
            </a:extLst>
          </p:cNvPr>
          <p:cNvPicPr>
            <a:picLocks noChangeAspect="1"/>
          </p:cNvPicPr>
          <p:nvPr>
            <p:custDataLst>
              <p:tags r:id="rId59"/>
            </p:custDataLst>
          </p:nvPr>
        </p:nvPicPr>
        <p:blipFill>
          <a:blip r:embed="rId9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8686164" y="1902204"/>
            <a:ext cx="188869" cy="188869"/>
          </a:xfrm>
          <a:prstGeom prst="rect">
            <a:avLst/>
          </a:prstGeom>
        </p:spPr>
      </p:pic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1128AA-DAD6-5048-9DAD-B4C67855B402}"/>
              </a:ext>
            </a:extLst>
          </p:cNvPr>
          <p:cNvCxnSpPr>
            <a:stCxn id="200" idx="1"/>
            <a:endCxn id="199" idx="3"/>
          </p:cNvCxnSpPr>
          <p:nvPr>
            <p:custDataLst>
              <p:tags r:id="rId60"/>
            </p:custDataLst>
          </p:nvPr>
        </p:nvCxnSpPr>
        <p:spPr>
          <a:xfrm flipH="1">
            <a:off x="8527054" y="1996638"/>
            <a:ext cx="159109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3FA0469-7D82-3649-B33A-19B3B5DA24D9}"/>
              </a:ext>
            </a:extLst>
          </p:cNvPr>
          <p:cNvGrpSpPr/>
          <p:nvPr>
            <p:custDataLst>
              <p:tags r:id="rId61"/>
            </p:custDataLst>
          </p:nvPr>
        </p:nvGrpSpPr>
        <p:grpSpPr>
          <a:xfrm>
            <a:off x="8483806" y="1491437"/>
            <a:ext cx="217344" cy="186384"/>
            <a:chOff x="1723391" y="2432064"/>
            <a:chExt cx="217344" cy="186384"/>
          </a:xfrm>
        </p:grpSpPr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4B4E6C78-AF81-8741-BEA8-681290C301CF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6D7F70BC-A1C8-B340-B95D-E81FF149D286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26F0FB1E-3EE6-F744-AE95-1C9BA87CB5C1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DF21773-733F-2A47-82F7-0573F9DCF9A5}"/>
              </a:ext>
            </a:extLst>
          </p:cNvPr>
          <p:cNvCxnSpPr>
            <a:stCxn id="199" idx="2"/>
            <a:endCxn id="160" idx="0"/>
          </p:cNvCxnSpPr>
          <p:nvPr>
            <p:custDataLst>
              <p:tags r:id="rId62"/>
            </p:custDataLst>
          </p:nvPr>
        </p:nvCxnSpPr>
        <p:spPr>
          <a:xfrm flipH="1">
            <a:off x="7770767" y="2091072"/>
            <a:ext cx="661855" cy="122961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617054C-C2B9-B243-88BB-8BB082ADE756}"/>
              </a:ext>
            </a:extLst>
          </p:cNvPr>
          <p:cNvCxnSpPr>
            <a:stCxn id="200" idx="2"/>
            <a:endCxn id="188" idx="0"/>
          </p:cNvCxnSpPr>
          <p:nvPr>
            <p:custDataLst>
              <p:tags r:id="rId63"/>
            </p:custDataLst>
          </p:nvPr>
        </p:nvCxnSpPr>
        <p:spPr>
          <a:xfrm flipH="1">
            <a:off x="8321287" y="2091071"/>
            <a:ext cx="459313" cy="123298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3B9BE03-6C52-564A-818E-57D0149E1B60}"/>
              </a:ext>
            </a:extLst>
          </p:cNvPr>
          <p:cNvCxnSpPr>
            <a:stCxn id="200" idx="2"/>
            <a:endCxn id="160" idx="0"/>
          </p:cNvCxnSpPr>
          <p:nvPr>
            <p:custDataLst>
              <p:tags r:id="rId64"/>
            </p:custDataLst>
          </p:nvPr>
        </p:nvCxnSpPr>
        <p:spPr>
          <a:xfrm flipH="1">
            <a:off x="7770767" y="2091072"/>
            <a:ext cx="1009833" cy="122961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DBDDD96-CAC0-6444-9FFE-8CD035C3FEE8}"/>
              </a:ext>
            </a:extLst>
          </p:cNvPr>
          <p:cNvCxnSpPr>
            <a:stCxn id="199" idx="2"/>
            <a:endCxn id="188" idx="0"/>
          </p:cNvCxnSpPr>
          <p:nvPr>
            <p:custDataLst>
              <p:tags r:id="rId65"/>
            </p:custDataLst>
          </p:nvPr>
        </p:nvCxnSpPr>
        <p:spPr>
          <a:xfrm flipH="1">
            <a:off x="8321287" y="2091071"/>
            <a:ext cx="111335" cy="123298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88C8153-0622-CD48-8081-A35F988AD85E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6816875" y="1093238"/>
            <a:ext cx="2321684" cy="2743029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0" tIns="68580" rIns="68580" bIns="3429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marL="7144" algn="ctr"/>
            <a:r>
              <a:rPr lang="en-US" sz="900">
                <a:solidFill>
                  <a:schemeClr val="dk1"/>
                </a:solidFill>
                <a:latin typeface="Calibri" panose="020F0502020204030204"/>
              </a:rPr>
              <a:t> </a:t>
            </a:r>
            <a:endParaRPr lang="en-US" sz="900">
              <a:solidFill>
                <a:srgbClr val="02957F"/>
              </a:solidFill>
              <a:latin typeface="Calibri Light" panose="020F0302020204030204"/>
            </a:endParaRP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4C0DC730-9C57-9046-9F18-D9A104F34CB8}"/>
              </a:ext>
            </a:extLst>
          </p:cNvPr>
          <p:cNvCxnSpPr>
            <a:stCxn id="188" idx="2"/>
            <a:endCxn id="279" idx="0"/>
          </p:cNvCxnSpPr>
          <p:nvPr>
            <p:custDataLst>
              <p:tags r:id="rId67"/>
            </p:custDataLst>
          </p:nvPr>
        </p:nvCxnSpPr>
        <p:spPr>
          <a:xfrm flipH="1">
            <a:off x="8293497" y="3512927"/>
            <a:ext cx="27788" cy="1840075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CC1C8C6-5C4B-0D43-BB7B-8BF74C69223A}"/>
              </a:ext>
            </a:extLst>
          </p:cNvPr>
          <p:cNvCxnSpPr>
            <a:stCxn id="160" idx="2"/>
            <a:endCxn id="280" idx="7"/>
          </p:cNvCxnSpPr>
          <p:nvPr>
            <p:custDataLst>
              <p:tags r:id="rId68"/>
            </p:custDataLst>
          </p:nvPr>
        </p:nvCxnSpPr>
        <p:spPr>
          <a:xfrm>
            <a:off x="7770765" y="3509555"/>
            <a:ext cx="148867" cy="1854304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ED04CC7-3D12-B248-B887-53A50ABF40FD}"/>
              </a:ext>
            </a:extLst>
          </p:cNvPr>
          <p:cNvCxnSpPr>
            <a:stCxn id="188" idx="2"/>
            <a:endCxn id="280" idx="0"/>
          </p:cNvCxnSpPr>
          <p:nvPr>
            <p:custDataLst>
              <p:tags r:id="rId69"/>
            </p:custDataLst>
          </p:nvPr>
        </p:nvCxnSpPr>
        <p:spPr>
          <a:xfrm flipH="1">
            <a:off x="7919632" y="3512928"/>
            <a:ext cx="401655" cy="1843559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2C5877A-8004-674C-B68F-FDE945AC5262}"/>
              </a:ext>
            </a:extLst>
          </p:cNvPr>
          <p:cNvCxnSpPr>
            <a:stCxn id="160" idx="2"/>
            <a:endCxn id="279" idx="0"/>
          </p:cNvCxnSpPr>
          <p:nvPr>
            <p:custDataLst>
              <p:tags r:id="rId70"/>
            </p:custDataLst>
          </p:nvPr>
        </p:nvCxnSpPr>
        <p:spPr>
          <a:xfrm>
            <a:off x="7770765" y="3509556"/>
            <a:ext cx="522732" cy="1843447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Freeform 13">
            <a:extLst>
              <a:ext uri="{FF2B5EF4-FFF2-40B4-BE49-F238E27FC236}">
                <a16:creationId xmlns:a16="http://schemas.microsoft.com/office/drawing/2014/main" id="{81E8A9A3-7123-D948-97E9-320517F4B4D6}"/>
              </a:ext>
            </a:extLst>
          </p:cNvPr>
          <p:cNvSpPr>
            <a:spLocks noChangeAspect="1" noEditPoints="1"/>
          </p:cNvSpPr>
          <p:nvPr>
            <p:custDataLst>
              <p:tags r:id="rId71"/>
            </p:custDataLst>
          </p:nvPr>
        </p:nvSpPr>
        <p:spPr bwMode="auto">
          <a:xfrm>
            <a:off x="8205003" y="5353002"/>
            <a:ext cx="176987" cy="176987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280" name="Freeform 13">
            <a:extLst>
              <a:ext uri="{FF2B5EF4-FFF2-40B4-BE49-F238E27FC236}">
                <a16:creationId xmlns:a16="http://schemas.microsoft.com/office/drawing/2014/main" id="{DC052E6A-8506-FC4A-A871-FDBE70067D77}"/>
              </a:ext>
            </a:extLst>
          </p:cNvPr>
          <p:cNvSpPr>
            <a:spLocks noChangeAspect="1" noEditPoints="1"/>
          </p:cNvSpPr>
          <p:nvPr>
            <p:custDataLst>
              <p:tags r:id="rId72"/>
            </p:custDataLst>
          </p:nvPr>
        </p:nvSpPr>
        <p:spPr bwMode="auto">
          <a:xfrm>
            <a:off x="7831138" y="5356486"/>
            <a:ext cx="176987" cy="176987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840435DD-9A29-504E-8F54-88A044A8E6A5}"/>
              </a:ext>
            </a:extLst>
          </p:cNvPr>
          <p:cNvCxnSpPr>
            <a:stCxn id="280" idx="3"/>
            <a:endCxn id="279" idx="1"/>
          </p:cNvCxnSpPr>
          <p:nvPr>
            <p:custDataLst>
              <p:tags r:id="rId73"/>
            </p:custDataLst>
          </p:nvPr>
        </p:nvCxnSpPr>
        <p:spPr>
          <a:xfrm flipV="1">
            <a:off x="8008125" y="5441496"/>
            <a:ext cx="196879" cy="3484"/>
          </a:xfrm>
          <a:prstGeom prst="line">
            <a:avLst/>
          </a:prstGeom>
          <a:ln w="19050" cmpd="sng">
            <a:solidFill>
              <a:srgbClr val="D54102">
                <a:lumMod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Google Shape;468;p34">
            <a:extLst>
              <a:ext uri="{FF2B5EF4-FFF2-40B4-BE49-F238E27FC236}">
                <a16:creationId xmlns:a16="http://schemas.microsoft.com/office/drawing/2014/main" id="{4E5D4AE1-A0EB-384F-ABB8-AAA3FA697BF3}"/>
              </a:ext>
            </a:extLst>
          </p:cNvPr>
          <p:cNvGrpSpPr/>
          <p:nvPr>
            <p:custDataLst>
              <p:tags r:id="rId74"/>
            </p:custDataLst>
          </p:nvPr>
        </p:nvGrpSpPr>
        <p:grpSpPr>
          <a:xfrm>
            <a:off x="7473474" y="5451950"/>
            <a:ext cx="1183961" cy="1107229"/>
            <a:chOff x="5468369" y="5712439"/>
            <a:chExt cx="1088772" cy="990691"/>
          </a:xfrm>
        </p:grpSpPr>
        <p:pic>
          <p:nvPicPr>
            <p:cNvPr id="306" name="Google Shape;469;p34">
              <a:extLst>
                <a:ext uri="{FF2B5EF4-FFF2-40B4-BE49-F238E27FC236}">
                  <a16:creationId xmlns:a16="http://schemas.microsoft.com/office/drawing/2014/main" id="{32D619B1-D4F1-2A45-AB99-5FD1F9720873}"/>
                </a:ext>
              </a:extLst>
            </p:cNvPr>
            <p:cNvPicPr preferRelativeResize="0"/>
            <p:nvPr/>
          </p:nvPicPr>
          <p:blipFill>
            <a:blip r:embed="rId95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1525" y="5712439"/>
              <a:ext cx="652491" cy="605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470;p34">
              <a:extLst>
                <a:ext uri="{FF2B5EF4-FFF2-40B4-BE49-F238E27FC236}">
                  <a16:creationId xmlns:a16="http://schemas.microsoft.com/office/drawing/2014/main" id="{F88812DA-133B-8A4B-BBA3-DD241D047FE4}"/>
                </a:ext>
              </a:extLst>
            </p:cNvPr>
            <p:cNvSpPr txBox="1"/>
            <p:nvPr/>
          </p:nvSpPr>
          <p:spPr>
            <a:xfrm>
              <a:off x="5468369" y="6272244"/>
              <a:ext cx="1088772" cy="430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>
                <a:defRPr/>
              </a:pPr>
              <a:r>
                <a:rPr lang="en-US" sz="751">
                  <a:solidFill>
                    <a:schemeClr val="accent4">
                      <a:lumMod val="50000"/>
                      <a:lumOff val="50000"/>
                    </a:schemeClr>
                  </a:solidFill>
                  <a:latin typeface="Metropolis" pitchFamily="2" charset="77"/>
                  <a:ea typeface="Calibri" panose="020F0502020204030204"/>
                  <a:cs typeface="Calibri"/>
                  <a:sym typeface="Calibri" panose="020F0502020204030204"/>
                </a:rPr>
                <a:t>ORG-ON-PREM</a:t>
              </a:r>
              <a:endParaRPr sz="1400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</a:endParaRPr>
            </a:p>
          </p:txBody>
        </p:sp>
      </p:grpSp>
      <p:pic>
        <p:nvPicPr>
          <p:cNvPr id="311" name="Picture 310">
            <a:extLst>
              <a:ext uri="{FF2B5EF4-FFF2-40B4-BE49-F238E27FC236}">
                <a16:creationId xmlns:a16="http://schemas.microsoft.com/office/drawing/2014/main" id="{8C0962CF-9C6A-6344-8C01-4FF42E07E7A1}"/>
              </a:ext>
            </a:extLst>
          </p:cNvPr>
          <p:cNvPicPr>
            <a:picLocks noChangeAspect="1"/>
          </p:cNvPicPr>
          <p:nvPr>
            <p:custDataLst>
              <p:tags r:id="rId75"/>
            </p:custDataLst>
          </p:nvPr>
        </p:nvPicPr>
        <p:blipFill>
          <a:blip r:embed="rId9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3083" y="828544"/>
            <a:ext cx="261812" cy="261812"/>
          </a:xfrm>
          <a:prstGeom prst="rect">
            <a:avLst/>
          </a:prstGeom>
        </p:spPr>
      </p:pic>
      <p:pic>
        <p:nvPicPr>
          <p:cNvPr id="312" name="Graphic 311">
            <a:extLst>
              <a:ext uri="{FF2B5EF4-FFF2-40B4-BE49-F238E27FC236}">
                <a16:creationId xmlns:a16="http://schemas.microsoft.com/office/drawing/2014/main" id="{3C62C000-1BAF-654E-BA35-90DB8FCF82AE}"/>
              </a:ext>
            </a:extLst>
          </p:cNvPr>
          <p:cNvPicPr>
            <a:picLocks noChangeAspect="1"/>
          </p:cNvPicPr>
          <p:nvPr>
            <p:custDataLst>
              <p:tags r:id="rId76"/>
            </p:custDataLst>
          </p:nvPr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853236" y="846890"/>
            <a:ext cx="267223" cy="249784"/>
          </a:xfrm>
          <a:prstGeom prst="rect">
            <a:avLst/>
          </a:prstGeom>
        </p:spPr>
      </p:pic>
      <p:sp>
        <p:nvSpPr>
          <p:cNvPr id="313" name="TextBox 312">
            <a:extLst>
              <a:ext uri="{FF2B5EF4-FFF2-40B4-BE49-F238E27FC236}">
                <a16:creationId xmlns:a16="http://schemas.microsoft.com/office/drawing/2014/main" id="{A527DD37-2C05-1044-996B-55931490B123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2873075" y="5103634"/>
            <a:ext cx="468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75">
                <a:solidFill>
                  <a:srgbClr val="D54102">
                    <a:lumMod val="65000"/>
                  </a:srgbClr>
                </a:solidFill>
              </a:rPr>
              <a:t>Express</a:t>
            </a:r>
            <a:br>
              <a:rPr lang="en-US" sz="675">
                <a:solidFill>
                  <a:srgbClr val="D54102">
                    <a:lumMod val="65000"/>
                  </a:srgbClr>
                </a:solidFill>
              </a:rPr>
            </a:br>
            <a:r>
              <a:rPr lang="en-US" sz="675">
                <a:solidFill>
                  <a:srgbClr val="D54102">
                    <a:lumMod val="65000"/>
                  </a:srgbClr>
                </a:solidFill>
              </a:rPr>
              <a:t>Route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B9FE6D4-E3E5-1744-BCA3-9750201E9723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7851513" y="5104665"/>
            <a:ext cx="5020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75">
                <a:solidFill>
                  <a:srgbClr val="D54102">
                    <a:lumMod val="65000"/>
                  </a:srgbClr>
                </a:solidFill>
              </a:rPr>
              <a:t>Direct</a:t>
            </a:r>
            <a:br>
              <a:rPr lang="en-US" sz="675">
                <a:solidFill>
                  <a:srgbClr val="D54102">
                    <a:lumMod val="65000"/>
                  </a:srgbClr>
                </a:solidFill>
              </a:rPr>
            </a:br>
            <a:r>
              <a:rPr lang="en-US" sz="675">
                <a:solidFill>
                  <a:srgbClr val="D54102">
                    <a:lumMod val="65000"/>
                  </a:srgbClr>
                </a:solidFill>
              </a:rPr>
              <a:t>Connect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D15499DC-215A-144D-A515-C24CA0C3FE2A}"/>
              </a:ext>
            </a:extLst>
          </p:cNvPr>
          <p:cNvGrpSpPr/>
          <p:nvPr>
            <p:custDataLst>
              <p:tags r:id="rId79"/>
            </p:custDataLst>
          </p:nvPr>
        </p:nvGrpSpPr>
        <p:grpSpPr>
          <a:xfrm>
            <a:off x="2506534" y="4021765"/>
            <a:ext cx="6139599" cy="1433299"/>
            <a:chOff x="4271572" y="4019573"/>
            <a:chExt cx="6907835" cy="1433299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1AF65CB2-298F-3349-B9FC-1A105D066973}"/>
                </a:ext>
              </a:extLst>
            </p:cNvPr>
            <p:cNvGrpSpPr/>
            <p:nvPr/>
          </p:nvGrpSpPr>
          <p:grpSpPr>
            <a:xfrm>
              <a:off x="10991517" y="4019573"/>
              <a:ext cx="187890" cy="1406434"/>
              <a:chOff x="11042847" y="4061463"/>
              <a:chExt cx="187890" cy="1406434"/>
            </a:xfrm>
          </p:grpSpPr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BE2FFD2D-68D9-6142-A3B3-0202A44BCC83}"/>
                  </a:ext>
                </a:extLst>
              </p:cNvPr>
              <p:cNvCxnSpPr/>
              <p:nvPr/>
            </p:nvCxnSpPr>
            <p:spPr>
              <a:xfrm flipH="1" flipV="1">
                <a:off x="11042847" y="4061463"/>
                <a:ext cx="0" cy="1406434"/>
              </a:xfrm>
              <a:prstGeom prst="straightConnector1">
                <a:avLst/>
              </a:prstGeom>
              <a:ln w="95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BBF708BF-823F-C74E-A008-4009DD1224E6}"/>
                  </a:ext>
                </a:extLst>
              </p:cNvPr>
              <p:cNvSpPr txBox="1"/>
              <p:nvPr/>
            </p:nvSpPr>
            <p:spPr>
              <a:xfrm rot="16200000">
                <a:off x="10867809" y="4901964"/>
                <a:ext cx="570028" cy="1558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>
                    <a:solidFill>
                      <a:schemeClr val="accent1"/>
                    </a:solidFill>
                  </a:rPr>
                  <a:t>10.0.0.0/8</a:t>
                </a:r>
                <a:endParaRPr lang="en-US" sz="7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3BFD900E-0A46-B443-A775-9B2EFDC2B365}"/>
                </a:ext>
              </a:extLst>
            </p:cNvPr>
            <p:cNvGrpSpPr/>
            <p:nvPr/>
          </p:nvGrpSpPr>
          <p:grpSpPr>
            <a:xfrm>
              <a:off x="4271572" y="4046438"/>
              <a:ext cx="184558" cy="1406434"/>
              <a:chOff x="10858289" y="4061463"/>
              <a:chExt cx="184558" cy="1406434"/>
            </a:xfrm>
          </p:grpSpPr>
          <p:cxnSp>
            <p:nvCxnSpPr>
              <p:cNvPr id="321" name="Straight Arrow Connector 320">
                <a:extLst>
                  <a:ext uri="{FF2B5EF4-FFF2-40B4-BE49-F238E27FC236}">
                    <a16:creationId xmlns:a16="http://schemas.microsoft.com/office/drawing/2014/main" id="{3248815B-FBF3-BC46-9CA1-E89DD4049EE0}"/>
                  </a:ext>
                </a:extLst>
              </p:cNvPr>
              <p:cNvCxnSpPr/>
              <p:nvPr/>
            </p:nvCxnSpPr>
            <p:spPr>
              <a:xfrm flipH="1" flipV="1">
                <a:off x="11042847" y="4061463"/>
                <a:ext cx="0" cy="1406434"/>
              </a:xfrm>
              <a:prstGeom prst="straightConnector1">
                <a:avLst/>
              </a:prstGeom>
              <a:ln w="952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728EEF3A-3F19-2B45-955A-BDDF12EA35D0}"/>
                  </a:ext>
                </a:extLst>
              </p:cNvPr>
              <p:cNvSpPr txBox="1"/>
              <p:nvPr/>
            </p:nvSpPr>
            <p:spPr>
              <a:xfrm rot="16200000">
                <a:off x="10610801" y="4966478"/>
                <a:ext cx="650806" cy="1558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>
                    <a:solidFill>
                      <a:schemeClr val="accent1"/>
                    </a:solidFill>
                  </a:rPr>
                  <a:t>10.0.0.0/8</a:t>
                </a:r>
                <a:endParaRPr lang="en-US" sz="700">
                  <a:solidFill>
                    <a:schemeClr val="accent1"/>
                  </a:solidFill>
                </a:endParaRPr>
              </a:p>
            </p:txBody>
          </p:sp>
        </p:grp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30F1C0-307C-8449-A00A-D04708B24DB2}"/>
              </a:ext>
            </a:extLst>
          </p:cNvPr>
          <p:cNvCxnSpPr>
            <a:stCxn id="245" idx="3"/>
            <a:endCxn id="306" idx="1"/>
          </p:cNvCxnSpPr>
          <p:nvPr>
            <p:custDataLst>
              <p:tags r:id="rId80"/>
            </p:custDataLst>
          </p:nvPr>
        </p:nvCxnSpPr>
        <p:spPr>
          <a:xfrm>
            <a:off x="3491860" y="5786099"/>
            <a:ext cx="4256903" cy="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loud">
            <a:extLst>
              <a:ext uri="{FF2B5EF4-FFF2-40B4-BE49-F238E27FC236}">
                <a16:creationId xmlns:a16="http://schemas.microsoft.com/office/drawing/2014/main" id="{A65FB4AD-E668-134D-A85E-AF4BDCB98C7A}"/>
              </a:ext>
            </a:extLst>
          </p:cNvPr>
          <p:cNvPicPr>
            <a:picLocks noChangeAspect="1"/>
          </p:cNvPicPr>
          <p:nvPr>
            <p:custDataLst>
              <p:tags r:id="rId81"/>
            </p:custDataLst>
          </p:nvPr>
        </p:nvPicPr>
        <p:blipFill>
          <a:blip r:embed="rId10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5123119" y="5328898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8019F4-0186-8640-BC4D-BBE9BF7B5021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5305531" y="568416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accent4">
                    <a:lumMod val="50000"/>
                  </a:schemeClr>
                </a:solidFill>
              </a:rPr>
              <a:t>MPLS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C67A027-CCAE-E74E-BD40-E883E0C64D33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8316553" y="5628939"/>
            <a:ext cx="848607" cy="138499"/>
          </a:xfrm>
          <a:prstGeom prst="rect">
            <a:avLst/>
          </a:prstGeom>
          <a:noFill/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accent1"/>
                </a:solidFill>
              </a:rPr>
              <a:t>ASN: 65001</a:t>
            </a:r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378E2437-D299-5546-BB9C-4F790C3C084C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633387" y="5670674"/>
            <a:ext cx="1488241" cy="276999"/>
          </a:xfrm>
          <a:prstGeom prst="rect">
            <a:avLst/>
          </a:prstGeom>
          <a:noFill/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accent1"/>
                </a:solidFill>
              </a:rPr>
              <a:t>AS-Path Prepend: 65000 65000 65000</a:t>
            </a:r>
            <a:endParaRPr lang="en-US" sz="700">
              <a:solidFill>
                <a:schemeClr val="accent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0F1986B-08C1-1A4C-B3BA-61792EE4C410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2646732" y="3514615"/>
            <a:ext cx="760381" cy="123111"/>
          </a:xfrm>
          <a:prstGeom prst="rect">
            <a:avLst/>
          </a:prstGeom>
          <a:noFill/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accent1"/>
                </a:solidFill>
              </a:rPr>
              <a:t>ASN: 65010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DAF3CB7-AB7D-3442-9D36-B44AEC9181D4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648553" y="3497124"/>
            <a:ext cx="802157" cy="123111"/>
          </a:xfrm>
          <a:prstGeom prst="rect">
            <a:avLst/>
          </a:prstGeom>
          <a:noFill/>
        </p:spPr>
        <p:txBody>
          <a:bodyPr wrap="square" lIns="45720" tIns="0" rIns="4572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accent1"/>
                </a:solidFill>
              </a:rPr>
              <a:t>ASN: 65020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5117BF7-3331-414E-B925-655F5DC4DD8D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3646149" y="3095005"/>
            <a:ext cx="1476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>
                <a:solidFill>
                  <a:srgbClr val="00B050"/>
                </a:solidFill>
              </a:rPr>
              <a:t>Best Route for 10.0.0.0/8</a:t>
            </a:r>
          </a:p>
        </p:txBody>
      </p:sp>
      <p:sp>
        <p:nvSpPr>
          <p:cNvPr id="139" name="Down Arrow 138">
            <a:extLst>
              <a:ext uri="{FF2B5EF4-FFF2-40B4-BE49-F238E27FC236}">
                <a16:creationId xmlns:a16="http://schemas.microsoft.com/office/drawing/2014/main" id="{4988DD5A-9370-E04F-89AE-FCF2485FE707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 rot="16200000">
            <a:off x="3886872" y="3122398"/>
            <a:ext cx="107931" cy="3864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C30264D4-1E78-6544-B1F6-6AA8007E5D1D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3678067" y="2026985"/>
            <a:ext cx="4081423" cy="3564610"/>
          </a:xfrm>
          <a:custGeom>
            <a:avLst/>
            <a:gdLst>
              <a:gd name="connsiteX0" fmla="*/ 285818 w 4081423"/>
              <a:gd name="connsiteY0" fmla="*/ 0 h 3564610"/>
              <a:gd name="connsiteX1" fmla="*/ 177330 w 4081423"/>
              <a:gd name="connsiteY1" fmla="*/ 875654 h 3564610"/>
              <a:gd name="connsiteX2" fmla="*/ 285818 w 4081423"/>
              <a:gd name="connsiteY2" fmla="*/ 1084881 h 3564610"/>
              <a:gd name="connsiteX3" fmla="*/ 3610205 w 4081423"/>
              <a:gd name="connsiteY3" fmla="*/ 1185620 h 3564610"/>
              <a:gd name="connsiteX4" fmla="*/ 3982164 w 4081423"/>
              <a:gd name="connsiteY4" fmla="*/ 3564610 h 356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1422" h="3564610">
                <a:moveTo>
                  <a:pt x="285818" y="0"/>
                </a:moveTo>
                <a:cubicBezTo>
                  <a:pt x="231574" y="347420"/>
                  <a:pt x="177330" y="694841"/>
                  <a:pt x="177330" y="875654"/>
                </a:cubicBezTo>
                <a:cubicBezTo>
                  <a:pt x="177330" y="1056467"/>
                  <a:pt x="-286328" y="1033220"/>
                  <a:pt x="285818" y="1084881"/>
                </a:cubicBezTo>
                <a:cubicBezTo>
                  <a:pt x="857964" y="1136542"/>
                  <a:pt x="2994147" y="772332"/>
                  <a:pt x="3610205" y="1185620"/>
                </a:cubicBezTo>
                <a:cubicBezTo>
                  <a:pt x="4226263" y="1598908"/>
                  <a:pt x="4104213" y="2581759"/>
                  <a:pt x="3982164" y="3564610"/>
                </a:cubicBezTo>
              </a:path>
            </a:pathLst>
          </a:custGeom>
          <a:noFill/>
          <a:ln w="38100">
            <a:solidFill>
              <a:srgbClr val="AA3205">
                <a:lumMod val="75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952EF-DDE4-1544-F080-D3459FBE93AB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9338917" y="978320"/>
            <a:ext cx="2625266" cy="461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None/>
              <a:defRPr>
                <a:latin typeface="Calibri" panose="020F0502020204030204"/>
              </a:defRPr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AS-PATH Prepend</a:t>
            </a:r>
          </a:p>
          <a:p>
            <a:pPr marL="460375" marR="0" lvl="1" indent="-2301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SFO on-prem ER is going under planned maintenance </a:t>
            </a:r>
          </a:p>
          <a:p>
            <a:pPr marL="460375" marR="0" lvl="1" indent="-2301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want to avoid sending any traffic through SFO on-prem ER</a:t>
            </a:r>
          </a:p>
          <a:p>
            <a:pPr marL="460375" marR="0" lvl="1" indent="-230188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 send AS-paths from SFO on-prem so that AWS Transit becomes the preferred path</a:t>
            </a:r>
          </a:p>
        </p:txBody>
      </p:sp>
      <p:sp>
        <p:nvSpPr>
          <p:cNvPr id="3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B24FDE7D-0DEE-40CC-9644-B4363728FA06}" type="slidenum">
              <a:rPr lang="en-US" smtClean="0"/>
              <a:t>16</a:t>
            </a:fld>
            <a:endParaRPr lang="en-US"/>
          </a:p>
        </p:txBody>
      </p:sp>
      <p:sp>
        <p:nvSpPr>
          <p:cNvPr id="3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solidFill>
                  <a:srgbClr val="D54102"/>
                </a:solidFill>
              </a:defRPr>
            </a:pPr>
            <a:r>
              <a:rPr lang="en-US">
                <a:solidFill>
                  <a:srgbClr val="D54102"/>
                </a:solidFill>
              </a:rPr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14597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/>
      <p:bldP spid="138" grpId="0"/>
      <p:bldP spid="1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46EBB0-157B-914F-B396-10FE9AB4251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 fontScale="90000"/>
          </a:bodyPr>
          <a:lstStyle/>
          <a:p>
            <a:r>
              <a:rPr lang="en-US"/>
              <a:t>Next: Lab 5 – HPE with ActiveMesh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3740C4-935B-A4F7-F903-895C79DD7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58613" y="6456363"/>
            <a:ext cx="433387" cy="288925"/>
          </a:xfrm>
        </p:spPr>
        <p:txBody>
          <a:bodyPr wrap="none">
            <a:noAutofit/>
          </a:bodyPr>
          <a:lstStyle/>
          <a:p>
            <a:fld id="{8EBB9431-8A87-42AA-9C64-D9CF732DF5A8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75413"/>
            <a:ext cx="5241925" cy="347662"/>
          </a:xfrm>
        </p:spPr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6273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2AD985-CAF8-C44D-B823-4097C1F8C36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98A65-D89D-C7C1-6FBF-52E31E6CBE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58613" y="6456363"/>
            <a:ext cx="433387" cy="288925"/>
          </a:xfrm>
        </p:spPr>
        <p:txBody>
          <a:bodyPr wrap="none">
            <a:noAutofit/>
          </a:bodyPr>
          <a:lstStyle/>
          <a:p>
            <a:fld id="{C30B8AC9-287D-47BE-A6B7-64023A7F4E77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75413"/>
            <a:ext cx="5241925" cy="347662"/>
          </a:xfrm>
        </p:spPr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89755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E910D2-BAD2-6B4B-8223-ECFC1F15CFB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What is it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A5987-EAB4-564B-A12F-663820A856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001059" y="1320384"/>
            <a:ext cx="834939" cy="100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      Spoke-1</a:t>
            </a:r>
          </a:p>
          <a:p>
            <a:endParaRPr lang="en-US" sz="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164BC-6AE4-0445-816D-8E02CF5C2AC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72018" y="3147931"/>
            <a:ext cx="1310552" cy="733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4D32D6-76DD-4A48-9917-D03387671BCF}"/>
              </a:ext>
            </a:extLst>
          </p:cNvPr>
          <p:cNvCxnSpPr>
            <a:stCxn id="31" idx="2"/>
            <a:endCxn id="10" idx="0"/>
          </p:cNvCxnSpPr>
          <p:nvPr>
            <p:custDataLst>
              <p:tags r:id="rId4"/>
            </p:custDataLst>
          </p:nvPr>
        </p:nvCxnSpPr>
        <p:spPr>
          <a:xfrm>
            <a:off x="9254604" y="2238902"/>
            <a:ext cx="594585" cy="123314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639AA0-369A-BC4C-92D0-B31D63A98B95}"/>
              </a:ext>
            </a:extLst>
          </p:cNvPr>
          <p:cNvCxnSpPr>
            <a:stCxn id="31" idx="2"/>
            <a:endCxn id="30" idx="0"/>
          </p:cNvCxnSpPr>
          <p:nvPr>
            <p:custDataLst>
              <p:tags r:id="rId5"/>
            </p:custDataLst>
          </p:nvPr>
        </p:nvCxnSpPr>
        <p:spPr>
          <a:xfrm>
            <a:off x="9254604" y="2238901"/>
            <a:ext cx="1145105" cy="123652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B4F84F3D-3EB0-EB4F-B3C8-54293F7A52F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754753" y="3472049"/>
            <a:ext cx="188869" cy="188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9D54C6-20CF-E349-8B4D-BCA2AE4ACBB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370348" y="3700756"/>
            <a:ext cx="7107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9638F-7484-DD40-AE3F-163C564F54F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0332469" y="3690407"/>
            <a:ext cx="55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FireNet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C5FC22-F3C0-4D4D-9016-301E64AE64B4}"/>
              </a:ext>
            </a:extLst>
          </p:cNvPr>
          <p:cNvCxnSpPr>
            <a:stCxn id="16" idx="27"/>
            <a:endCxn id="10" idx="2"/>
          </p:cNvCxnSpPr>
          <p:nvPr>
            <p:custDataLst>
              <p:tags r:id="rId9"/>
            </p:custDataLst>
          </p:nvPr>
        </p:nvCxnSpPr>
        <p:spPr>
          <a:xfrm flipH="1" flipV="1">
            <a:off x="9849189" y="3660918"/>
            <a:ext cx="1407" cy="641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C130E3-BEE0-744A-86E4-88E1DDAE3644}"/>
              </a:ext>
            </a:extLst>
          </p:cNvPr>
          <p:cNvCxnSpPr>
            <a:stCxn id="24" idx="1"/>
            <a:endCxn id="30" idx="2"/>
          </p:cNvCxnSpPr>
          <p:nvPr>
            <p:custDataLst>
              <p:tags r:id="rId10"/>
            </p:custDataLst>
          </p:nvPr>
        </p:nvCxnSpPr>
        <p:spPr>
          <a:xfrm flipV="1">
            <a:off x="10399148" y="3664290"/>
            <a:ext cx="561" cy="67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A9141B-E076-244B-8412-B63AC42E89C4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9783068" y="3678121"/>
            <a:ext cx="223041" cy="174691"/>
            <a:chOff x="5286703" y="2207172"/>
            <a:chExt cx="1596900" cy="125073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49FF45E-65C6-8543-9B8E-AD5EC0DAE06C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859799-05D3-5043-B1CA-03B12DDF32E4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8DD70C-CB80-4F41-A044-0A460B113633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3B0B83-6A5D-4C42-86BE-F9ED161D6190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A83D051-44F9-9A4F-ADD8-CE06854098B9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8F5DC3D-82C1-FF4C-B7E4-6FD206E9FFEE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61F63A-5CAA-6247-9AAB-764BF8DA4C5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226171" y="3678002"/>
            <a:ext cx="223041" cy="174691"/>
            <a:chOff x="5286703" y="2207172"/>
            <a:chExt cx="1596900" cy="1250731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6B691F9-1018-B44B-9257-1E32E830F2AD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5956B7-629A-004A-BFCD-CD232160F762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C9F016-679E-8745-A019-F08730254136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E9978B0-1849-8E4F-838D-F1EA09F5DA0F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CB3AA6A-3E0C-BA40-9C50-779FD583B4BB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47890FA-970E-2A4C-A0F2-1CE4EB7B8A87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9B95DF-CEB2-504D-91BF-05BC069522E6}"/>
              </a:ext>
            </a:extLst>
          </p:cNvPr>
          <p:cNvCxnSpPr>
            <a:stCxn id="32" idx="2"/>
            <a:endCxn id="10" idx="0"/>
          </p:cNvCxnSpPr>
          <p:nvPr>
            <p:custDataLst>
              <p:tags r:id="rId13"/>
            </p:custDataLst>
          </p:nvPr>
        </p:nvCxnSpPr>
        <p:spPr>
          <a:xfrm>
            <a:off x="9602581" y="2238902"/>
            <a:ext cx="246607" cy="123314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1FF80572-A89F-CF4F-82A5-1EFCBF6EC114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305273" y="3475421"/>
            <a:ext cx="188869" cy="188869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9A7883B-43A5-6444-B16C-768D9186B44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160167" y="2050033"/>
            <a:ext cx="188869" cy="18886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414CFA9C-FDB1-2A4E-B6D2-73CE074345C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508146" y="2050033"/>
            <a:ext cx="188869" cy="18886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FF13CE-2B40-E446-BD20-16DAD918B1F4}"/>
              </a:ext>
            </a:extLst>
          </p:cNvPr>
          <p:cNvCxnSpPr>
            <a:stCxn id="32" idx="1"/>
            <a:endCxn id="31" idx="3"/>
          </p:cNvCxnSpPr>
          <p:nvPr>
            <p:custDataLst>
              <p:tags r:id="rId17"/>
            </p:custDataLst>
          </p:nvPr>
        </p:nvCxnSpPr>
        <p:spPr>
          <a:xfrm flipH="1">
            <a:off x="9349037" y="2144468"/>
            <a:ext cx="159109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E21668-366D-C94B-B625-522D81EA7B09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9305788" y="1639265"/>
            <a:ext cx="217344" cy="186384"/>
            <a:chOff x="1723391" y="2432064"/>
            <a:chExt cx="217344" cy="186384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75867F-D471-3D4E-B016-B31DF9A87D09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D1C358E-2A90-AA4A-9740-717CF0D10B46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956DEFA-9A3B-F147-BD0E-E6A26750C2FD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5EB47F-FCC3-1843-96E8-AF46342465D9}"/>
              </a:ext>
            </a:extLst>
          </p:cNvPr>
          <p:cNvCxnSpPr>
            <a:stCxn id="32" idx="2"/>
            <a:endCxn id="30" idx="0"/>
          </p:cNvCxnSpPr>
          <p:nvPr>
            <p:custDataLst>
              <p:tags r:id="rId19"/>
            </p:custDataLst>
          </p:nvPr>
        </p:nvCxnSpPr>
        <p:spPr>
          <a:xfrm>
            <a:off x="9602581" y="2238901"/>
            <a:ext cx="797127" cy="123652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EB900B-C6D7-EB46-905E-B18E8299F37D}"/>
              </a:ext>
            </a:extLst>
          </p:cNvPr>
          <p:cNvCxnSpPr>
            <a:stCxn id="10" idx="3"/>
            <a:endCxn id="30" idx="1"/>
          </p:cNvCxnSpPr>
          <p:nvPr>
            <p:custDataLst>
              <p:tags r:id="rId20"/>
            </p:custDataLst>
          </p:nvPr>
        </p:nvCxnSpPr>
        <p:spPr>
          <a:xfrm>
            <a:off x="9943622" y="3566484"/>
            <a:ext cx="361651" cy="3372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0077F9-86E8-FF46-B6EE-04A602C8BE8B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0257499" y="1323919"/>
            <a:ext cx="834939" cy="100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      Spoke-2</a:t>
            </a:r>
          </a:p>
          <a:p>
            <a:endParaRPr lang="en-US" sz="80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A3481B40-4D20-3F4F-A668-AAAE6E02DC53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416607" y="2053567"/>
            <a:ext cx="188869" cy="188869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CFF62AA9-3448-444C-B415-FC65F0B91830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764586" y="2053567"/>
            <a:ext cx="188869" cy="188869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BEB78B-46C1-554D-8136-774FA82F6493}"/>
              </a:ext>
            </a:extLst>
          </p:cNvPr>
          <p:cNvCxnSpPr>
            <a:stCxn id="42" idx="1"/>
            <a:endCxn id="41" idx="3"/>
          </p:cNvCxnSpPr>
          <p:nvPr>
            <p:custDataLst>
              <p:tags r:id="rId24"/>
            </p:custDataLst>
          </p:nvPr>
        </p:nvCxnSpPr>
        <p:spPr>
          <a:xfrm flipH="1">
            <a:off x="10605477" y="2148001"/>
            <a:ext cx="159109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D3CB7C-6DAD-344D-B17E-EDC08DDE1B7C}"/>
              </a:ext>
            </a:extLst>
          </p:cNvPr>
          <p:cNvCxnSpPr>
            <a:stCxn id="41" idx="2"/>
            <a:endCxn id="10" idx="0"/>
          </p:cNvCxnSpPr>
          <p:nvPr>
            <p:custDataLst>
              <p:tags r:id="rId25"/>
            </p:custDataLst>
          </p:nvPr>
        </p:nvCxnSpPr>
        <p:spPr>
          <a:xfrm flipH="1">
            <a:off x="9849189" y="2242435"/>
            <a:ext cx="661855" cy="122961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598BAC-5C5F-7243-87E6-F51560CE6AE8}"/>
              </a:ext>
            </a:extLst>
          </p:cNvPr>
          <p:cNvCxnSpPr>
            <a:stCxn id="42" idx="2"/>
            <a:endCxn id="30" idx="0"/>
          </p:cNvCxnSpPr>
          <p:nvPr>
            <p:custDataLst>
              <p:tags r:id="rId26"/>
            </p:custDataLst>
          </p:nvPr>
        </p:nvCxnSpPr>
        <p:spPr>
          <a:xfrm flipH="1">
            <a:off x="10399708" y="2242434"/>
            <a:ext cx="459313" cy="123298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8E908F2-7745-0A4D-92EC-6DFDD9736543}"/>
              </a:ext>
            </a:extLst>
          </p:cNvPr>
          <p:cNvCxnSpPr>
            <a:stCxn id="42" idx="2"/>
            <a:endCxn id="10" idx="0"/>
          </p:cNvCxnSpPr>
          <p:nvPr>
            <p:custDataLst>
              <p:tags r:id="rId27"/>
            </p:custDataLst>
          </p:nvPr>
        </p:nvCxnSpPr>
        <p:spPr>
          <a:xfrm flipH="1">
            <a:off x="9849188" y="2242435"/>
            <a:ext cx="1009833" cy="122961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CDC29C-F4E8-B748-81E8-7412C79415AD}"/>
              </a:ext>
            </a:extLst>
          </p:cNvPr>
          <p:cNvCxnSpPr>
            <a:stCxn id="41" idx="2"/>
            <a:endCxn id="30" idx="0"/>
          </p:cNvCxnSpPr>
          <p:nvPr>
            <p:custDataLst>
              <p:tags r:id="rId28"/>
            </p:custDataLst>
          </p:nvPr>
        </p:nvCxnSpPr>
        <p:spPr>
          <a:xfrm flipH="1">
            <a:off x="10399709" y="2242434"/>
            <a:ext cx="111335" cy="123298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AC4F416-4CDA-C643-A2DC-A1BED86947E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895297" y="1244601"/>
            <a:ext cx="2321684" cy="2743029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0" tIns="68580" rIns="68580" bIns="3429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marL="7144" algn="ctr"/>
            <a:r>
              <a:rPr lang="en-US" sz="900">
                <a:solidFill>
                  <a:schemeClr val="dk1"/>
                </a:solidFill>
                <a:latin typeface="Calibri" panose="020F0502020204030204"/>
              </a:rPr>
              <a:t> </a:t>
            </a:r>
            <a:endParaRPr lang="en-US" sz="900">
              <a:solidFill>
                <a:srgbClr val="02957F"/>
              </a:solidFill>
              <a:latin typeface="Calibri Light" panose="020F0302020204030204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95809B-AA9F-8442-9E0C-F951899B5420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10565226" y="1628902"/>
            <a:ext cx="217344" cy="186384"/>
            <a:chOff x="1723391" y="2432064"/>
            <a:chExt cx="217344" cy="186384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6F358409-A0BF-5947-8AE0-938CBC151722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70D8DFFB-221E-4A4A-8EFD-190095447887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62CB6552-98C4-3649-ACD6-C4D8F3560F60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sp>
        <p:nvSpPr>
          <p:cNvPr id="55" name="Content Placeholder 7">
            <a:extLst>
              <a:ext uri="{FF2B5EF4-FFF2-40B4-BE49-F238E27FC236}">
                <a16:creationId xmlns:a16="http://schemas.microsoft.com/office/drawing/2014/main" id="{828E368E-BEA1-D9FA-2FF9-20A44A330108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726392" y="1209787"/>
            <a:ext cx="8072123" cy="4619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 network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resiliency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improved convergence time 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high performance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Aviatrix gateways in a VPC/VNet/VCN form a cluster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 gateways forward traffic simultaneously via ECMP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gateway in a Spoke VPC/VNet/VCN builds IPsec tunnels to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Transit gateways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 of Transit and Spoke gateways as well as their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instance sizes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independent of each other:</a:t>
            </a:r>
          </a:p>
          <a:p>
            <a:pPr lvl="1">
              <a:buClr>
                <a:schemeClr val="dk1">
                  <a:lumMod val="60000"/>
                  <a:lumOff val="40000"/>
                </a:schemeClr>
              </a:buClr>
              <a:buSzTx/>
              <a:buFont typeface="Wingdings" pitchFamily="2" charset="2"/>
              <a:buChar char="Ø"/>
              <a:defRPr>
                <a:latin typeface="Calibri" panose="020F0502020204030204"/>
              </a:defRPr>
            </a:pPr>
            <a:r>
              <a:rPr lang="en-US" sz="1400" noProof="0">
                <a:solidFill>
                  <a:sysClr val="windowText" lastClr="000000"/>
                </a:solidFill>
                <a:latin typeface="Calibri" panose="020F0502020204030204"/>
              </a:rPr>
              <a:t>Maximum </a:t>
            </a:r>
            <a:r>
              <a:rPr lang="en-US" sz="1400" b="1" noProof="0">
                <a:solidFill>
                  <a:sysClr val="windowText" lastClr="000000"/>
                </a:solidFill>
                <a:latin typeface="Calibri" panose="020F0502020204030204"/>
              </a:rPr>
              <a:t>2x</a:t>
            </a:r>
            <a:r>
              <a:rPr lang="en-US" sz="1400" noProof="0">
                <a:solidFill>
                  <a:sysClr val="windowText" lastClr="000000"/>
                </a:solidFill>
                <a:latin typeface="Calibri" panose="020F0502020204030204"/>
              </a:rPr>
              <a:t> Transit Gateways can be deployed </a:t>
            </a:r>
            <a:r>
              <a:rPr lang="en-US" sz="1400" u="sng" noProof="0">
                <a:solidFill>
                  <a:sysClr val="windowText" lastClr="000000"/>
                </a:solidFill>
                <a:latin typeface="Calibri" panose="020F0502020204030204"/>
              </a:rPr>
              <a:t>per Transit VPC/VNet/VCN</a:t>
            </a:r>
          </a:p>
          <a:p>
            <a:pPr lvl="1">
              <a:buClr>
                <a:schemeClr val="dk1">
                  <a:lumMod val="60000"/>
                  <a:lumOff val="40000"/>
                </a:schemeClr>
              </a:buClr>
              <a:buSzTx/>
              <a:buFont typeface="Wingdings" pitchFamily="2" charset="2"/>
              <a:buChar char="Ø"/>
              <a:defRPr>
                <a:latin typeface="Calibri" panose="020F0502020204030204"/>
              </a:defRPr>
            </a:pPr>
            <a:r>
              <a:rPr lang="en-US" sz="1400" noProof="0">
                <a:solidFill>
                  <a:sysClr val="windowText" lastClr="000000"/>
                </a:solidFill>
                <a:latin typeface="Calibri" panose="020F0502020204030204"/>
              </a:rPr>
              <a:t>Maximum </a:t>
            </a:r>
            <a:r>
              <a:rPr lang="en-US" sz="1400" b="1" noProof="0">
                <a:solidFill>
                  <a:sysClr val="windowText" lastClr="000000"/>
                </a:solidFill>
                <a:latin typeface="Calibri" panose="020F0502020204030204"/>
              </a:rPr>
              <a:t>15x</a:t>
            </a:r>
            <a:r>
              <a:rPr lang="en-US" sz="1400" noProof="0">
                <a:solidFill>
                  <a:sysClr val="windowText" lastClr="000000"/>
                </a:solidFill>
                <a:latin typeface="Calibri" panose="020F0502020204030204"/>
              </a:rPr>
              <a:t> Spoke Gateways can be </a:t>
            </a:r>
            <a:r>
              <a:rPr lang="en-US" sz="1400">
                <a:solidFill>
                  <a:sysClr val="windowText" lastClr="000000"/>
                </a:solidFill>
                <a:latin typeface="Calibri" panose="020F0502020204030204"/>
              </a:rPr>
              <a:t>deployed </a:t>
            </a:r>
            <a:r>
              <a:rPr lang="en-US" sz="1400" u="sng">
                <a:solidFill>
                  <a:sysClr val="windowText" lastClr="000000"/>
                </a:solidFill>
                <a:latin typeface="Calibri" panose="020F0502020204030204"/>
              </a:rPr>
              <a:t>per Spoke VPC/VNet/VCN</a:t>
            </a:r>
          </a:p>
        </p:txBody>
      </p:sp>
      <p:sp>
        <p:nvSpPr>
          <p:cNvPr id="5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5CBCF8C7-53D2-43E0-9BF5-11FBD1413B49}" type="slidenum">
              <a:rPr lang="en-US" smtClean="0"/>
              <a:t>3</a:t>
            </a:fld>
            <a:endParaRPr lang="en-US"/>
          </a:p>
        </p:txBody>
      </p:sp>
      <p:sp>
        <p:nvSpPr>
          <p:cNvPr id="5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67413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3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4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E910D2-BAD2-6B4B-8223-ECFC1F15CFB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41545-F5BB-BB42-9E1A-C16DC13D537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91224" y="2228407"/>
            <a:ext cx="834939" cy="100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      Spoke-1</a:t>
            </a:r>
          </a:p>
          <a:p>
            <a:endParaRPr lang="en-US" sz="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6B298-7027-7443-B97B-CC40F81CA8E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62183" y="4055954"/>
            <a:ext cx="1310552" cy="733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2FC409-0FFA-D349-AAFC-29A3A2F1370D}"/>
              </a:ext>
            </a:extLst>
          </p:cNvPr>
          <p:cNvCxnSpPr>
            <a:stCxn id="145" idx="2"/>
            <a:endCxn id="19" idx="0"/>
          </p:cNvCxnSpPr>
          <p:nvPr>
            <p:custDataLst>
              <p:tags r:id="rId4"/>
            </p:custDataLst>
          </p:nvPr>
        </p:nvCxnSpPr>
        <p:spPr>
          <a:xfrm>
            <a:off x="1144769" y="3146925"/>
            <a:ext cx="594585" cy="123314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45793-5557-5A4C-939A-0B2542BB37F7}"/>
              </a:ext>
            </a:extLst>
          </p:cNvPr>
          <p:cNvCxnSpPr>
            <a:stCxn id="145" idx="2"/>
            <a:endCxn id="208" idx="0"/>
          </p:cNvCxnSpPr>
          <p:nvPr>
            <p:custDataLst>
              <p:tags r:id="rId5"/>
            </p:custDataLst>
          </p:nvPr>
        </p:nvCxnSpPr>
        <p:spPr>
          <a:xfrm>
            <a:off x="1144769" y="3146924"/>
            <a:ext cx="1145105" cy="123652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2C014FDA-3A2A-DA40-ABB5-EE7D2721779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644918" y="4380072"/>
            <a:ext cx="188869" cy="1888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EE2D350-586D-1245-AFB7-F1157B0B415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260513" y="4608779"/>
            <a:ext cx="7107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AC1A0-38D2-F045-AE1E-D31DC3514B6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249138" y="4590049"/>
            <a:ext cx="55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err="1"/>
              <a:t>FireNet</a:t>
            </a:r>
            <a:endParaRPr lang="en-US" sz="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D07923-4EBD-744B-AFB7-26380261AB89}"/>
              </a:ext>
            </a:extLst>
          </p:cNvPr>
          <p:cNvCxnSpPr>
            <a:stCxn id="36" idx="27"/>
            <a:endCxn id="19" idx="2"/>
          </p:cNvCxnSpPr>
          <p:nvPr>
            <p:custDataLst>
              <p:tags r:id="rId9"/>
            </p:custDataLst>
          </p:nvPr>
        </p:nvCxnSpPr>
        <p:spPr>
          <a:xfrm flipH="1" flipV="1">
            <a:off x="1739354" y="4568941"/>
            <a:ext cx="1407" cy="641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316FEC-5CAE-C74F-893E-4EE6595363FE}"/>
              </a:ext>
            </a:extLst>
          </p:cNvPr>
          <p:cNvCxnSpPr>
            <a:stCxn id="31" idx="1"/>
            <a:endCxn id="208" idx="2"/>
          </p:cNvCxnSpPr>
          <p:nvPr>
            <p:custDataLst>
              <p:tags r:id="rId10"/>
            </p:custDataLst>
          </p:nvPr>
        </p:nvCxnSpPr>
        <p:spPr>
          <a:xfrm flipV="1">
            <a:off x="2289313" y="4572313"/>
            <a:ext cx="561" cy="67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79B6A9-30DD-284E-A44B-AF41977B141F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1673233" y="4586144"/>
            <a:ext cx="223041" cy="174691"/>
            <a:chOff x="5286703" y="2207172"/>
            <a:chExt cx="1596900" cy="1250731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50655BB-AA7B-8E46-B623-44583F7BC2FE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17903D5-91AC-DF4B-870A-6E9BC9CDBAFB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937D27-95FC-7440-9567-C792B8027C64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989E89-D47A-A64C-B1F7-DFEFCB432E67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C1C0195-9E31-C743-9331-42CFDCBFCDCC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BEBDAC8-4EE8-714C-9F7F-DCB19FEFC5E3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06E5B2-A75F-0345-9251-28A683AC488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2116336" y="4586025"/>
            <a:ext cx="223041" cy="174691"/>
            <a:chOff x="5286703" y="2207172"/>
            <a:chExt cx="1596900" cy="1250731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2A7E9BF-CF1C-404A-A2C0-C63BA8A453A0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57A894-0794-9949-8E40-350DBB4CCA16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F1057D-D0ED-9447-ABC5-CA220F25EBAC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618926-05A4-034D-9A71-EB904815BD24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3CB3289-EA2F-8047-A20B-21154EF1C4E1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FD0409E-0B13-4943-84B6-B4212E5B8438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B2CAB79-BC31-E446-BC85-7B4D881FCDB7}"/>
              </a:ext>
            </a:extLst>
          </p:cNvPr>
          <p:cNvCxnSpPr>
            <a:stCxn id="146" idx="2"/>
            <a:endCxn id="19" idx="0"/>
          </p:cNvCxnSpPr>
          <p:nvPr>
            <p:custDataLst>
              <p:tags r:id="rId13"/>
            </p:custDataLst>
          </p:nvPr>
        </p:nvCxnSpPr>
        <p:spPr>
          <a:xfrm>
            <a:off x="1492746" y="3146925"/>
            <a:ext cx="246607" cy="1233148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Graphic 207">
            <a:extLst>
              <a:ext uri="{FF2B5EF4-FFF2-40B4-BE49-F238E27FC236}">
                <a16:creationId xmlns:a16="http://schemas.microsoft.com/office/drawing/2014/main" id="{C2D1F4B5-9F0C-0C40-A3F5-E54B2F3A71BD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8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195438" y="4383444"/>
            <a:ext cx="188869" cy="188869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122D7C22-D387-5042-AED8-5F6B5351D67A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8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050332" y="2958056"/>
            <a:ext cx="188869" cy="188869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CF6A8D39-2343-E443-AC51-6315D7FE08F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8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398311" y="2958056"/>
            <a:ext cx="188869" cy="188869"/>
          </a:xfrm>
          <a:prstGeom prst="rect">
            <a:avLst/>
          </a:prstGeom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A937AD-5728-C149-BA08-1D00FB073A32}"/>
              </a:ext>
            </a:extLst>
          </p:cNvPr>
          <p:cNvCxnSpPr>
            <a:stCxn id="146" idx="1"/>
            <a:endCxn id="145" idx="3"/>
          </p:cNvCxnSpPr>
          <p:nvPr>
            <p:custDataLst>
              <p:tags r:id="rId17"/>
            </p:custDataLst>
          </p:nvPr>
        </p:nvCxnSpPr>
        <p:spPr>
          <a:xfrm flipH="1">
            <a:off x="1239202" y="3052491"/>
            <a:ext cx="159109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4D2D8C-CDD8-6E45-B5A7-BF84798D3B42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1195953" y="2547288"/>
            <a:ext cx="217344" cy="186384"/>
            <a:chOff x="1723391" y="2432064"/>
            <a:chExt cx="217344" cy="1863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8199250C-5A7F-C94C-A501-1F6DBD8E4CB4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A591EC34-C23D-5B4A-B7F7-3C5721D8B736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679A90E2-D006-5B4E-A6F5-04D3F25ACC36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DAF073A-5D55-6B4A-9F79-2BB62D532B7B}"/>
              </a:ext>
            </a:extLst>
          </p:cNvPr>
          <p:cNvCxnSpPr>
            <a:stCxn id="146" idx="2"/>
            <a:endCxn id="208" idx="0"/>
          </p:cNvCxnSpPr>
          <p:nvPr>
            <p:custDataLst>
              <p:tags r:id="rId19"/>
            </p:custDataLst>
          </p:nvPr>
        </p:nvCxnSpPr>
        <p:spPr>
          <a:xfrm>
            <a:off x="1492746" y="3146924"/>
            <a:ext cx="797127" cy="123652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BA9564F-C496-BC4C-A0A0-D61DEFBBFEA6}"/>
              </a:ext>
            </a:extLst>
          </p:cNvPr>
          <p:cNvCxnSpPr>
            <a:stCxn id="19" idx="3"/>
            <a:endCxn id="208" idx="1"/>
          </p:cNvCxnSpPr>
          <p:nvPr>
            <p:custDataLst>
              <p:tags r:id="rId20"/>
            </p:custDataLst>
          </p:nvPr>
        </p:nvCxnSpPr>
        <p:spPr>
          <a:xfrm>
            <a:off x="1833787" y="4474507"/>
            <a:ext cx="361651" cy="3372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9E18FFA-0CEB-5E49-8543-B9B696E8BE9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2147664" y="2231942"/>
            <a:ext cx="834939" cy="1003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      Spoke-2</a:t>
            </a:r>
          </a:p>
          <a:p>
            <a:endParaRPr lang="en-US" sz="800"/>
          </a:p>
        </p:txBody>
      </p:sp>
      <p:pic>
        <p:nvPicPr>
          <p:cNvPr id="167" name="Graphic 166">
            <a:extLst>
              <a:ext uri="{FF2B5EF4-FFF2-40B4-BE49-F238E27FC236}">
                <a16:creationId xmlns:a16="http://schemas.microsoft.com/office/drawing/2014/main" id="{0C9D6467-8E15-8941-8515-79B91F84858D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8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306772" y="2961590"/>
            <a:ext cx="188869" cy="188869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2AD5F851-7127-D744-8BB3-FCFCFB624828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8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54751" y="2961590"/>
            <a:ext cx="188869" cy="188869"/>
          </a:xfrm>
          <a:prstGeom prst="rect">
            <a:avLst/>
          </a:prstGeom>
        </p:spPr>
      </p:pic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C658E44-D52A-1F4D-9537-6F2575A330BC}"/>
              </a:ext>
            </a:extLst>
          </p:cNvPr>
          <p:cNvCxnSpPr>
            <a:stCxn id="168" idx="1"/>
            <a:endCxn id="167" idx="3"/>
          </p:cNvCxnSpPr>
          <p:nvPr>
            <p:custDataLst>
              <p:tags r:id="rId24"/>
            </p:custDataLst>
          </p:nvPr>
        </p:nvCxnSpPr>
        <p:spPr>
          <a:xfrm flipH="1">
            <a:off x="2495642" y="3056024"/>
            <a:ext cx="159109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46270F5-5B00-3142-8567-673AD8D13B4E}"/>
              </a:ext>
            </a:extLst>
          </p:cNvPr>
          <p:cNvCxnSpPr>
            <a:stCxn id="167" idx="2"/>
            <a:endCxn id="19" idx="0"/>
          </p:cNvCxnSpPr>
          <p:nvPr>
            <p:custDataLst>
              <p:tags r:id="rId25"/>
            </p:custDataLst>
          </p:nvPr>
        </p:nvCxnSpPr>
        <p:spPr>
          <a:xfrm flipH="1">
            <a:off x="1739354" y="3150458"/>
            <a:ext cx="661855" cy="122961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70973A1-9BA9-4242-A0D3-AD2445FF4934}"/>
              </a:ext>
            </a:extLst>
          </p:cNvPr>
          <p:cNvCxnSpPr>
            <a:stCxn id="168" idx="2"/>
            <a:endCxn id="208" idx="0"/>
          </p:cNvCxnSpPr>
          <p:nvPr>
            <p:custDataLst>
              <p:tags r:id="rId26"/>
            </p:custDataLst>
          </p:nvPr>
        </p:nvCxnSpPr>
        <p:spPr>
          <a:xfrm flipH="1">
            <a:off x="2289873" y="3150457"/>
            <a:ext cx="459313" cy="123298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1111F40-A6ED-E84E-837E-664AEF463B02}"/>
              </a:ext>
            </a:extLst>
          </p:cNvPr>
          <p:cNvCxnSpPr>
            <a:stCxn id="168" idx="2"/>
            <a:endCxn id="19" idx="0"/>
          </p:cNvCxnSpPr>
          <p:nvPr>
            <p:custDataLst>
              <p:tags r:id="rId27"/>
            </p:custDataLst>
          </p:nvPr>
        </p:nvCxnSpPr>
        <p:spPr>
          <a:xfrm flipH="1">
            <a:off x="1739353" y="3150458"/>
            <a:ext cx="1009833" cy="122961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11E697D-B00E-554D-A6BF-0A9BDBBADD16}"/>
              </a:ext>
            </a:extLst>
          </p:cNvPr>
          <p:cNvCxnSpPr>
            <a:stCxn id="167" idx="2"/>
            <a:endCxn id="208" idx="0"/>
          </p:cNvCxnSpPr>
          <p:nvPr>
            <p:custDataLst>
              <p:tags r:id="rId28"/>
            </p:custDataLst>
          </p:nvPr>
        </p:nvCxnSpPr>
        <p:spPr>
          <a:xfrm flipH="1">
            <a:off x="2289874" y="3150457"/>
            <a:ext cx="111335" cy="123298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2C59E10-6117-7D4B-83E6-685A1A5508E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463056" y="2260572"/>
            <a:ext cx="1310552" cy="733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340D90FF-CF15-AB45-AECB-7187E3E3226B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8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4745792" y="2584690"/>
            <a:ext cx="188869" cy="188869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B4EF4EE6-6F93-614E-8938-5E1B2AB7A6B8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4839651" y="2277279"/>
            <a:ext cx="631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Transit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BE2A3FB-BC33-064C-92AF-8AF9CC1B771F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315468" y="2822156"/>
            <a:ext cx="552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FireNet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5B144D6-42EF-CD41-B2CD-9C46070EB441}"/>
              </a:ext>
            </a:extLst>
          </p:cNvPr>
          <p:cNvCxnSpPr>
            <a:stCxn id="229" idx="0"/>
            <a:endCxn id="220" idx="1"/>
          </p:cNvCxnSpPr>
          <p:nvPr>
            <p:custDataLst>
              <p:tags r:id="rId33"/>
            </p:custDataLst>
          </p:nvPr>
        </p:nvCxnSpPr>
        <p:spPr>
          <a:xfrm flipV="1">
            <a:off x="4660717" y="2679124"/>
            <a:ext cx="85075" cy="45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FD41C6CB-E7F5-414E-9E5D-A6BDF2D84E83}"/>
              </a:ext>
            </a:extLst>
          </p:cNvPr>
          <p:cNvCxnSpPr>
            <a:stCxn id="233" idx="7"/>
            <a:endCxn id="239" idx="3"/>
          </p:cNvCxnSpPr>
          <p:nvPr>
            <p:custDataLst>
              <p:tags r:id="rId34"/>
            </p:custDataLst>
          </p:nvPr>
        </p:nvCxnSpPr>
        <p:spPr>
          <a:xfrm flipH="1" flipV="1">
            <a:off x="5485180" y="2682496"/>
            <a:ext cx="102267" cy="724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61173A4-B13C-C84F-9FF4-36DEDC8580F1}"/>
              </a:ext>
            </a:extLst>
          </p:cNvPr>
          <p:cNvGrpSpPr/>
          <p:nvPr>
            <p:custDataLst>
              <p:tags r:id="rId35"/>
            </p:custDataLst>
          </p:nvPr>
        </p:nvGrpSpPr>
        <p:grpSpPr>
          <a:xfrm>
            <a:off x="4462964" y="2584689"/>
            <a:ext cx="223041" cy="174691"/>
            <a:chOff x="5286703" y="2207172"/>
            <a:chExt cx="1596900" cy="1250731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8246116D-22F0-6343-9AA4-8505D58F3DD2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01E487F4-0C2A-3D4E-B34D-EE60B299949E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CF7DA48-4088-0A44-B567-2E5EDE38B311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16A9266-5B8A-1E44-BE47-971DB31176BC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B0545FC0-450E-B840-A9E2-7F3FCDC47AF8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B574102D-74F9-F940-B433-A55CBBD07AB8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33D1F02-149A-764D-82B2-7D25AEC0FF0F}"/>
              </a:ext>
            </a:extLst>
          </p:cNvPr>
          <p:cNvGrpSpPr/>
          <p:nvPr>
            <p:custDataLst>
              <p:tags r:id="rId36"/>
            </p:custDataLst>
          </p:nvPr>
        </p:nvGrpSpPr>
        <p:grpSpPr>
          <a:xfrm>
            <a:off x="5544876" y="2584689"/>
            <a:ext cx="223041" cy="174691"/>
            <a:chOff x="5286703" y="2207172"/>
            <a:chExt cx="1596900" cy="1250731"/>
          </a:xfrm>
        </p:grpSpPr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B5A4BD60-59E3-DF48-A5F3-F7E6637CAF2C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5C3680-E2AA-254A-BAAF-03F18DA17654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D6C6F276-AA6E-BF43-B2C5-C1501CD7D69C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45C12E58-526E-BF48-BFB1-615E30F34767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00A4A334-C104-634E-98DB-CD92DAB35A5B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9BD878DC-8BF9-C54E-8E81-7310F7DF7AC0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pic>
        <p:nvPicPr>
          <p:cNvPr id="239" name="Graphic 238">
            <a:extLst>
              <a:ext uri="{FF2B5EF4-FFF2-40B4-BE49-F238E27FC236}">
                <a16:creationId xmlns:a16="http://schemas.microsoft.com/office/drawing/2014/main" id="{35F62CAC-7837-E74B-A7C1-D6689DD3B3E7}"/>
              </a:ext>
            </a:extLst>
          </p:cNvPr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8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5296312" y="2588062"/>
            <a:ext cx="188869" cy="188869"/>
          </a:xfrm>
          <a:prstGeom prst="rect">
            <a:avLst/>
          </a:prstGeom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3AD98F5C-0298-E84C-BBB9-EC7EAFC6B147}"/>
              </a:ext>
            </a:extLst>
          </p:cNvPr>
          <p:cNvCxnSpPr>
            <a:stCxn id="220" idx="3"/>
            <a:endCxn id="239" idx="1"/>
          </p:cNvCxnSpPr>
          <p:nvPr>
            <p:custDataLst>
              <p:tags r:id="rId38"/>
            </p:custDataLst>
          </p:nvPr>
        </p:nvCxnSpPr>
        <p:spPr>
          <a:xfrm>
            <a:off x="4934661" y="2679125"/>
            <a:ext cx="361651" cy="3372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5A9214B5-7C9C-9B41-AA7C-C9215612BA75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5287164" y="3633460"/>
            <a:ext cx="9060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D54102">
                    <a:lumMod val="65000"/>
                  </a:srgbClr>
                </a:solidFill>
              </a:rPr>
              <a:t>DX/ER/Internet</a:t>
            </a:r>
          </a:p>
        </p:txBody>
      </p:sp>
      <p:grpSp>
        <p:nvGrpSpPr>
          <p:cNvPr id="244" name="Google Shape;468;p34">
            <a:extLst>
              <a:ext uri="{FF2B5EF4-FFF2-40B4-BE49-F238E27FC236}">
                <a16:creationId xmlns:a16="http://schemas.microsoft.com/office/drawing/2014/main" id="{833C2452-EF11-4549-B7BA-60EDFCA2D43C}"/>
              </a:ext>
            </a:extLst>
          </p:cNvPr>
          <p:cNvGrpSpPr/>
          <p:nvPr>
            <p:custDataLst>
              <p:tags r:id="rId40"/>
            </p:custDataLst>
          </p:nvPr>
        </p:nvGrpSpPr>
        <p:grpSpPr>
          <a:xfrm>
            <a:off x="4515501" y="4436970"/>
            <a:ext cx="1183961" cy="1181877"/>
            <a:chOff x="5468369" y="5712439"/>
            <a:chExt cx="1088772" cy="1057483"/>
          </a:xfrm>
        </p:grpSpPr>
        <p:pic>
          <p:nvPicPr>
            <p:cNvPr id="245" name="Google Shape;469;p34">
              <a:extLst>
                <a:ext uri="{FF2B5EF4-FFF2-40B4-BE49-F238E27FC236}">
                  <a16:creationId xmlns:a16="http://schemas.microsoft.com/office/drawing/2014/main" id="{4EEBB27B-44DA-D248-B8B8-5793A9928D00}"/>
                </a:ext>
              </a:extLst>
            </p:cNvPr>
            <p:cNvPicPr preferRelativeResize="0"/>
            <p:nvPr/>
          </p:nvPicPr>
          <p:blipFill>
            <a:blip r:embed="rId88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9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1525" y="5712439"/>
              <a:ext cx="652491" cy="605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470;p34">
              <a:extLst>
                <a:ext uri="{FF2B5EF4-FFF2-40B4-BE49-F238E27FC236}">
                  <a16:creationId xmlns:a16="http://schemas.microsoft.com/office/drawing/2014/main" id="{493E9C0E-5B17-B34E-AC85-843784AED7A9}"/>
                </a:ext>
              </a:extLst>
            </p:cNvPr>
            <p:cNvSpPr txBox="1"/>
            <p:nvPr/>
          </p:nvSpPr>
          <p:spPr>
            <a:xfrm>
              <a:off x="5468369" y="6339036"/>
              <a:ext cx="1088772" cy="430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>
                <a:defRPr/>
              </a:pPr>
              <a:r>
                <a:rPr lang="en-US" sz="751">
                  <a:solidFill>
                    <a:schemeClr val="tx1">
                      <a:lumMod val="50000"/>
                      <a:lumOff val="50000"/>
                    </a:schemeClr>
                  </a:solidFill>
                  <a:latin typeface="Metropolis" pitchFamily="2" charset="77"/>
                  <a:ea typeface="Calibri" panose="020F0502020204030204"/>
                  <a:cs typeface="Calibri"/>
                  <a:sym typeface="Calibri" panose="020F0502020204030204"/>
                </a:rPr>
                <a:t>ON-PREM</a:t>
              </a:r>
              <a:endParaRPr sz="1400">
                <a:solidFill>
                  <a:schemeClr val="tx1">
                    <a:lumMod val="50000"/>
                    <a:lumOff val="50000"/>
                  </a:schemeClr>
                </a:solidFill>
                <a:latin typeface="Metropolis" pitchFamily="2" charset="77"/>
              </a:endParaRPr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387A715-D994-F943-97FB-03D6A5BE0CD3}"/>
              </a:ext>
            </a:extLst>
          </p:cNvPr>
          <p:cNvCxnSpPr>
            <a:stCxn id="239" idx="2"/>
            <a:endCxn id="252" idx="0"/>
          </p:cNvCxnSpPr>
          <p:nvPr>
            <p:custDataLst>
              <p:tags r:id="rId41"/>
            </p:custDataLst>
          </p:nvPr>
        </p:nvCxnSpPr>
        <p:spPr>
          <a:xfrm flipH="1">
            <a:off x="5323536" y="2776931"/>
            <a:ext cx="67211" cy="1551213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75131E7-D8B9-0C47-B957-661F2F210E01}"/>
              </a:ext>
            </a:extLst>
          </p:cNvPr>
          <p:cNvCxnSpPr>
            <a:stCxn id="220" idx="2"/>
            <a:endCxn id="253" idx="7"/>
          </p:cNvCxnSpPr>
          <p:nvPr>
            <p:custDataLst>
              <p:tags r:id="rId42"/>
            </p:custDataLst>
          </p:nvPr>
        </p:nvCxnSpPr>
        <p:spPr>
          <a:xfrm>
            <a:off x="4840227" y="2773559"/>
            <a:ext cx="109443" cy="1565443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D44A0F0D-D3A4-6B4D-9750-C0684ED5B772}"/>
              </a:ext>
            </a:extLst>
          </p:cNvPr>
          <p:cNvCxnSpPr>
            <a:stCxn id="239" idx="2"/>
            <a:endCxn id="253" idx="0"/>
          </p:cNvCxnSpPr>
          <p:nvPr>
            <p:custDataLst>
              <p:tags r:id="rId43"/>
            </p:custDataLst>
          </p:nvPr>
        </p:nvCxnSpPr>
        <p:spPr>
          <a:xfrm flipH="1">
            <a:off x="4949670" y="2776932"/>
            <a:ext cx="441077" cy="155469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E0B723BD-36CE-DC4C-934C-C3540A7E1012}"/>
              </a:ext>
            </a:extLst>
          </p:cNvPr>
          <p:cNvCxnSpPr>
            <a:stCxn id="220" idx="2"/>
            <a:endCxn id="252" idx="0"/>
          </p:cNvCxnSpPr>
          <p:nvPr>
            <p:custDataLst>
              <p:tags r:id="rId44"/>
            </p:custDataLst>
          </p:nvPr>
        </p:nvCxnSpPr>
        <p:spPr>
          <a:xfrm>
            <a:off x="4840227" y="2773560"/>
            <a:ext cx="483309" cy="1554585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Freeform 13">
            <a:extLst>
              <a:ext uri="{FF2B5EF4-FFF2-40B4-BE49-F238E27FC236}">
                <a16:creationId xmlns:a16="http://schemas.microsoft.com/office/drawing/2014/main" id="{3EF12324-279A-D741-9088-CE9BC0F25DEB}"/>
              </a:ext>
            </a:extLst>
          </p:cNvPr>
          <p:cNvSpPr>
            <a:spLocks noChangeAspect="1" noEditPoints="1"/>
          </p:cNvSpPr>
          <p:nvPr>
            <p:custDataLst>
              <p:tags r:id="rId45"/>
            </p:custDataLst>
          </p:nvPr>
        </p:nvSpPr>
        <p:spPr bwMode="auto">
          <a:xfrm>
            <a:off x="5235041" y="4328144"/>
            <a:ext cx="176987" cy="176987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sp>
        <p:nvSpPr>
          <p:cNvPr id="253" name="Freeform 13">
            <a:extLst>
              <a:ext uri="{FF2B5EF4-FFF2-40B4-BE49-F238E27FC236}">
                <a16:creationId xmlns:a16="http://schemas.microsoft.com/office/drawing/2014/main" id="{CFA080E9-EE8C-F248-A3B4-55FE76C5334F}"/>
              </a:ext>
            </a:extLst>
          </p:cNvPr>
          <p:cNvSpPr>
            <a:spLocks noChangeAspect="1" noEditPoints="1"/>
          </p:cNvSpPr>
          <p:nvPr>
            <p:custDataLst>
              <p:tags r:id="rId46"/>
            </p:custDataLst>
          </p:nvPr>
        </p:nvSpPr>
        <p:spPr bwMode="auto">
          <a:xfrm>
            <a:off x="4861176" y="4331628"/>
            <a:ext cx="176987" cy="176987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68 h 384"/>
              <a:gd name="T12" fmla="*/ 16 w 384"/>
              <a:gd name="T13" fmla="*/ 192 h 384"/>
              <a:gd name="T14" fmla="*/ 192 w 384"/>
              <a:gd name="T15" fmla="*/ 16 h 384"/>
              <a:gd name="T16" fmla="*/ 368 w 384"/>
              <a:gd name="T17" fmla="*/ 192 h 384"/>
              <a:gd name="T18" fmla="*/ 192 w 384"/>
              <a:gd name="T19" fmla="*/ 368 h 384"/>
              <a:gd name="T20" fmla="*/ 174 w 384"/>
              <a:gd name="T21" fmla="*/ 83 h 384"/>
              <a:gd name="T22" fmla="*/ 153 w 384"/>
              <a:gd name="T23" fmla="*/ 83 h 384"/>
              <a:gd name="T24" fmla="*/ 192 w 384"/>
              <a:gd name="T25" fmla="*/ 45 h 384"/>
              <a:gd name="T26" fmla="*/ 231 w 384"/>
              <a:gd name="T27" fmla="*/ 83 h 384"/>
              <a:gd name="T28" fmla="*/ 210 w 384"/>
              <a:gd name="T29" fmla="*/ 83 h 384"/>
              <a:gd name="T30" fmla="*/ 210 w 384"/>
              <a:gd name="T31" fmla="*/ 159 h 384"/>
              <a:gd name="T32" fmla="*/ 174 w 384"/>
              <a:gd name="T33" fmla="*/ 159 h 384"/>
              <a:gd name="T34" fmla="*/ 174 w 384"/>
              <a:gd name="T35" fmla="*/ 83 h 384"/>
              <a:gd name="T36" fmla="*/ 210 w 384"/>
              <a:gd name="T37" fmla="*/ 301 h 384"/>
              <a:gd name="T38" fmla="*/ 231 w 384"/>
              <a:gd name="T39" fmla="*/ 301 h 384"/>
              <a:gd name="T40" fmla="*/ 192 w 384"/>
              <a:gd name="T41" fmla="*/ 340 h 384"/>
              <a:gd name="T42" fmla="*/ 153 w 384"/>
              <a:gd name="T43" fmla="*/ 301 h 384"/>
              <a:gd name="T44" fmla="*/ 174 w 384"/>
              <a:gd name="T45" fmla="*/ 301 h 384"/>
              <a:gd name="T46" fmla="*/ 174 w 384"/>
              <a:gd name="T47" fmla="*/ 226 h 384"/>
              <a:gd name="T48" fmla="*/ 210 w 384"/>
              <a:gd name="T49" fmla="*/ 226 h 384"/>
              <a:gd name="T50" fmla="*/ 210 w 384"/>
              <a:gd name="T51" fmla="*/ 301 h 384"/>
              <a:gd name="T52" fmla="*/ 339 w 384"/>
              <a:gd name="T53" fmla="*/ 174 h 384"/>
              <a:gd name="T54" fmla="*/ 339 w 384"/>
              <a:gd name="T55" fmla="*/ 210 h 384"/>
              <a:gd name="T56" fmla="*/ 264 w 384"/>
              <a:gd name="T57" fmla="*/ 210 h 384"/>
              <a:gd name="T58" fmla="*/ 264 w 384"/>
              <a:gd name="T59" fmla="*/ 231 h 384"/>
              <a:gd name="T60" fmla="*/ 225 w 384"/>
              <a:gd name="T61" fmla="*/ 192 h 384"/>
              <a:gd name="T62" fmla="*/ 264 w 384"/>
              <a:gd name="T63" fmla="*/ 153 h 384"/>
              <a:gd name="T64" fmla="*/ 264 w 384"/>
              <a:gd name="T65" fmla="*/ 174 h 384"/>
              <a:gd name="T66" fmla="*/ 339 w 384"/>
              <a:gd name="T67" fmla="*/ 174 h 384"/>
              <a:gd name="T68" fmla="*/ 119 w 384"/>
              <a:gd name="T69" fmla="*/ 231 h 384"/>
              <a:gd name="T70" fmla="*/ 119 w 384"/>
              <a:gd name="T71" fmla="*/ 210 h 384"/>
              <a:gd name="T72" fmla="*/ 44 w 384"/>
              <a:gd name="T73" fmla="*/ 210 h 384"/>
              <a:gd name="T74" fmla="*/ 44 w 384"/>
              <a:gd name="T75" fmla="*/ 174 h 384"/>
              <a:gd name="T76" fmla="*/ 119 w 384"/>
              <a:gd name="T77" fmla="*/ 174 h 384"/>
              <a:gd name="T78" fmla="*/ 119 w 384"/>
              <a:gd name="T79" fmla="*/ 153 h 384"/>
              <a:gd name="T80" fmla="*/ 158 w 384"/>
              <a:gd name="T81" fmla="*/ 192 h 384"/>
              <a:gd name="T82" fmla="*/ 119 w 384"/>
              <a:gd name="T83" fmla="*/ 231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68"/>
                </a:moveTo>
                <a:cubicBezTo>
                  <a:pt x="95" y="368"/>
                  <a:pt x="16" y="289"/>
                  <a:pt x="16" y="192"/>
                </a:cubicBezTo>
                <a:cubicBezTo>
                  <a:pt x="16" y="95"/>
                  <a:pt x="95" y="16"/>
                  <a:pt x="192" y="16"/>
                </a:cubicBezTo>
                <a:cubicBezTo>
                  <a:pt x="289" y="16"/>
                  <a:pt x="368" y="95"/>
                  <a:pt x="368" y="192"/>
                </a:cubicBezTo>
                <a:cubicBezTo>
                  <a:pt x="368" y="289"/>
                  <a:pt x="289" y="368"/>
                  <a:pt x="192" y="368"/>
                </a:cubicBezTo>
                <a:close/>
                <a:moveTo>
                  <a:pt x="174" y="83"/>
                </a:moveTo>
                <a:cubicBezTo>
                  <a:pt x="153" y="83"/>
                  <a:pt x="153" y="83"/>
                  <a:pt x="153" y="83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231" y="83"/>
                  <a:pt x="231" y="83"/>
                  <a:pt x="231" y="83"/>
                </a:cubicBezTo>
                <a:cubicBezTo>
                  <a:pt x="210" y="83"/>
                  <a:pt x="210" y="83"/>
                  <a:pt x="210" y="83"/>
                </a:cubicBezTo>
                <a:cubicBezTo>
                  <a:pt x="210" y="159"/>
                  <a:pt x="210" y="159"/>
                  <a:pt x="210" y="159"/>
                </a:cubicBezTo>
                <a:cubicBezTo>
                  <a:pt x="174" y="159"/>
                  <a:pt x="174" y="159"/>
                  <a:pt x="174" y="159"/>
                </a:cubicBezTo>
                <a:lnTo>
                  <a:pt x="174" y="83"/>
                </a:lnTo>
                <a:close/>
                <a:moveTo>
                  <a:pt x="210" y="301"/>
                </a:moveTo>
                <a:cubicBezTo>
                  <a:pt x="231" y="301"/>
                  <a:pt x="231" y="301"/>
                  <a:pt x="231" y="301"/>
                </a:cubicBezTo>
                <a:cubicBezTo>
                  <a:pt x="192" y="340"/>
                  <a:pt x="192" y="340"/>
                  <a:pt x="192" y="340"/>
                </a:cubicBezTo>
                <a:cubicBezTo>
                  <a:pt x="153" y="301"/>
                  <a:pt x="153" y="301"/>
                  <a:pt x="153" y="301"/>
                </a:cubicBezTo>
                <a:cubicBezTo>
                  <a:pt x="174" y="301"/>
                  <a:pt x="174" y="301"/>
                  <a:pt x="174" y="301"/>
                </a:cubicBezTo>
                <a:cubicBezTo>
                  <a:pt x="174" y="226"/>
                  <a:pt x="174" y="226"/>
                  <a:pt x="174" y="226"/>
                </a:cubicBezTo>
                <a:cubicBezTo>
                  <a:pt x="210" y="226"/>
                  <a:pt x="210" y="226"/>
                  <a:pt x="210" y="226"/>
                </a:cubicBezTo>
                <a:lnTo>
                  <a:pt x="210" y="301"/>
                </a:lnTo>
                <a:close/>
                <a:moveTo>
                  <a:pt x="339" y="174"/>
                </a:moveTo>
                <a:cubicBezTo>
                  <a:pt x="339" y="210"/>
                  <a:pt x="339" y="210"/>
                  <a:pt x="339" y="210"/>
                </a:cubicBezTo>
                <a:cubicBezTo>
                  <a:pt x="264" y="210"/>
                  <a:pt x="264" y="210"/>
                  <a:pt x="264" y="210"/>
                </a:cubicBezTo>
                <a:cubicBezTo>
                  <a:pt x="264" y="231"/>
                  <a:pt x="264" y="231"/>
                  <a:pt x="264" y="231"/>
                </a:cubicBezTo>
                <a:cubicBezTo>
                  <a:pt x="225" y="192"/>
                  <a:pt x="225" y="192"/>
                  <a:pt x="225" y="192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4" y="174"/>
                  <a:pt x="264" y="174"/>
                  <a:pt x="264" y="174"/>
                </a:cubicBezTo>
                <a:lnTo>
                  <a:pt x="339" y="174"/>
                </a:lnTo>
                <a:close/>
                <a:moveTo>
                  <a:pt x="119" y="231"/>
                </a:moveTo>
                <a:cubicBezTo>
                  <a:pt x="119" y="210"/>
                  <a:pt x="119" y="210"/>
                  <a:pt x="119" y="210"/>
                </a:cubicBezTo>
                <a:cubicBezTo>
                  <a:pt x="44" y="210"/>
                  <a:pt x="44" y="210"/>
                  <a:pt x="44" y="210"/>
                </a:cubicBezTo>
                <a:cubicBezTo>
                  <a:pt x="44" y="174"/>
                  <a:pt x="44" y="174"/>
                  <a:pt x="44" y="174"/>
                </a:cubicBezTo>
                <a:cubicBezTo>
                  <a:pt x="119" y="174"/>
                  <a:pt x="119" y="174"/>
                  <a:pt x="119" y="174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58" y="192"/>
                  <a:pt x="158" y="192"/>
                  <a:pt x="158" y="192"/>
                </a:cubicBezTo>
                <a:lnTo>
                  <a:pt x="119" y="231"/>
                </a:lnTo>
                <a:close/>
              </a:path>
            </a:pathLst>
          </a:custGeom>
          <a:solidFill>
            <a:srgbClr val="7A7A7A">
              <a:lumMod val="75000"/>
            </a:srgbClr>
          </a:solidFill>
          <a:ln>
            <a:solidFill>
              <a:srgbClr val="242232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70">
              <a:defRPr/>
            </a:pPr>
            <a:r>
              <a:rPr lang="en-US" sz="2400" kern="0">
                <a:solidFill>
                  <a:schemeClr val="dk1">
                    <a:lumMod val="75000"/>
                  </a:schemeClr>
                </a:solidFill>
                <a:latin typeface="Calibri" panose="020F0502020204030204"/>
              </a:rPr>
              <a:t> </a:t>
            </a:r>
            <a:endParaRPr lang="en-US" sz="2400" kern="0">
              <a:solidFill>
                <a:srgbClr val="FFFFFF">
                  <a:lumMod val="75000"/>
                </a:srgbClr>
              </a:solidFill>
              <a:latin typeface="+mj-lt"/>
            </a:endParaRP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2038338-BF46-FF4F-86CE-109CC5E5FF5E}"/>
              </a:ext>
            </a:extLst>
          </p:cNvPr>
          <p:cNvCxnSpPr>
            <a:stCxn id="253" idx="3"/>
            <a:endCxn id="252" idx="1"/>
          </p:cNvCxnSpPr>
          <p:nvPr>
            <p:custDataLst>
              <p:tags r:id="rId47"/>
            </p:custDataLst>
          </p:nvPr>
        </p:nvCxnSpPr>
        <p:spPr>
          <a:xfrm flipV="1">
            <a:off x="5038163" y="4416638"/>
            <a:ext cx="196879" cy="3484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41D487B5-8FD9-2B46-90DA-A3ABBBCBD6C2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7321764" y="3347232"/>
            <a:ext cx="1424965" cy="733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pic>
        <p:nvPicPr>
          <p:cNvPr id="258" name="Graphic 257">
            <a:extLst>
              <a:ext uri="{FF2B5EF4-FFF2-40B4-BE49-F238E27FC236}">
                <a16:creationId xmlns:a16="http://schemas.microsoft.com/office/drawing/2014/main" id="{DF6FB451-59A3-2744-A437-9F4C1FDC7763}"/>
              </a:ext>
            </a:extLst>
          </p:cNvPr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8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8199790" y="3448300"/>
            <a:ext cx="188869" cy="188869"/>
          </a:xfrm>
          <a:prstGeom prst="rect">
            <a:avLst/>
          </a:prstGeom>
        </p:spPr>
      </p:pic>
      <p:sp>
        <p:nvSpPr>
          <p:cNvPr id="259" name="TextBox 258">
            <a:extLst>
              <a:ext uri="{FF2B5EF4-FFF2-40B4-BE49-F238E27FC236}">
                <a16:creationId xmlns:a16="http://schemas.microsoft.com/office/drawing/2014/main" id="{73AF4F98-5FA2-F54A-9A89-51BBD6280E2F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7266217" y="3897805"/>
            <a:ext cx="7107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00BD310-7B7B-1246-BB9C-BD3965BED8F1}"/>
              </a:ext>
            </a:extLst>
          </p:cNvPr>
          <p:cNvCxnSpPr>
            <a:stCxn id="266" idx="3"/>
            <a:endCxn id="258" idx="1"/>
          </p:cNvCxnSpPr>
          <p:nvPr>
            <p:custDataLst>
              <p:tags r:id="rId51"/>
            </p:custDataLst>
          </p:nvPr>
        </p:nvCxnSpPr>
        <p:spPr>
          <a:xfrm flipV="1">
            <a:off x="7913299" y="3542735"/>
            <a:ext cx="286491" cy="2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DA0D0A72-452F-6443-8974-598A60EF130B}"/>
              </a:ext>
            </a:extLst>
          </p:cNvPr>
          <p:cNvCxnSpPr>
            <a:stCxn id="273" idx="3"/>
            <a:endCxn id="277" idx="1"/>
          </p:cNvCxnSpPr>
          <p:nvPr>
            <p:custDataLst>
              <p:tags r:id="rId52"/>
            </p:custDataLst>
          </p:nvPr>
        </p:nvCxnSpPr>
        <p:spPr>
          <a:xfrm>
            <a:off x="7907320" y="3908736"/>
            <a:ext cx="292469" cy="23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CCD5424E-3BD8-8042-A69B-0461F6AD7C93}"/>
              </a:ext>
            </a:extLst>
          </p:cNvPr>
          <p:cNvGrpSpPr/>
          <p:nvPr>
            <p:custDataLst>
              <p:tags r:id="rId53"/>
            </p:custDataLst>
          </p:nvPr>
        </p:nvGrpSpPr>
        <p:grpSpPr>
          <a:xfrm>
            <a:off x="7690769" y="3439981"/>
            <a:ext cx="223041" cy="174691"/>
            <a:chOff x="5286703" y="2207172"/>
            <a:chExt cx="1596900" cy="1250731"/>
          </a:xfrm>
        </p:grpSpPr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6FFD2308-8102-FD47-B60E-428E20E5C0A0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883D92CA-CE64-9945-AA0B-77DF77B584F2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8374E65E-9457-6445-9A2D-23934BCA63BF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73BF2896-8CCA-DD4D-AD27-01136C79E895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2CB68E32-57F7-FE4E-8F8E-256F93F6873E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F1DE5975-D7E5-F049-B6E2-A3F3EA8C599C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1812FB4-666D-6E46-8E83-35B122FA4BAA}"/>
              </a:ext>
            </a:extLst>
          </p:cNvPr>
          <p:cNvGrpSpPr/>
          <p:nvPr>
            <p:custDataLst>
              <p:tags r:id="rId54"/>
            </p:custDataLst>
          </p:nvPr>
        </p:nvGrpSpPr>
        <p:grpSpPr>
          <a:xfrm>
            <a:off x="7684792" y="3803728"/>
            <a:ext cx="223041" cy="174691"/>
            <a:chOff x="5286703" y="2207172"/>
            <a:chExt cx="1596900" cy="1250731"/>
          </a:xfrm>
        </p:grpSpPr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9711F7F2-4E69-DC4E-9A4A-40D938809ABF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0CCE89EA-FA99-E24F-905F-3001E3B9D317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B370A987-59CC-484A-B536-257915B81666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BA51E3E-E4ED-8247-A304-C012AF96D86F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AB588770-D029-804C-A34B-2EEA474084AB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F88B405B-EF92-A84E-842E-CB1F8FBDE4BD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pic>
        <p:nvPicPr>
          <p:cNvPr id="277" name="Graphic 276">
            <a:extLst>
              <a:ext uri="{FF2B5EF4-FFF2-40B4-BE49-F238E27FC236}">
                <a16:creationId xmlns:a16="http://schemas.microsoft.com/office/drawing/2014/main" id="{230106E1-944C-FE47-A1F1-F8708449FA87}"/>
              </a:ext>
            </a:extLst>
          </p:cNvPr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8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8199790" y="3816659"/>
            <a:ext cx="188869" cy="188869"/>
          </a:xfrm>
          <a:prstGeom prst="rect">
            <a:avLst/>
          </a:prstGeom>
        </p:spPr>
      </p:pic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4AAD0AD0-9BAA-E848-8C0E-765B744A97A9}"/>
              </a:ext>
            </a:extLst>
          </p:cNvPr>
          <p:cNvCxnSpPr>
            <a:stCxn id="258" idx="2"/>
            <a:endCxn id="277" idx="0"/>
          </p:cNvCxnSpPr>
          <p:nvPr>
            <p:custDataLst>
              <p:tags r:id="rId56"/>
            </p:custDataLst>
          </p:nvPr>
        </p:nvCxnSpPr>
        <p:spPr>
          <a:xfrm flipH="1">
            <a:off x="8294224" y="3637168"/>
            <a:ext cx="0" cy="179491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00E388D5-CEBC-BD47-9A69-F084494AED9B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9964102" y="3342873"/>
            <a:ext cx="1424965" cy="733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351"/>
          </a:p>
        </p:txBody>
      </p:sp>
      <p:pic>
        <p:nvPicPr>
          <p:cNvPr id="282" name="Graphic 281">
            <a:extLst>
              <a:ext uri="{FF2B5EF4-FFF2-40B4-BE49-F238E27FC236}">
                <a16:creationId xmlns:a16="http://schemas.microsoft.com/office/drawing/2014/main" id="{849EF35F-FED0-A943-8BEF-144B8B825AC5}"/>
              </a:ext>
            </a:extLst>
          </p:cNvPr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8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0384924" y="3443942"/>
            <a:ext cx="188869" cy="188869"/>
          </a:xfrm>
          <a:prstGeom prst="rect">
            <a:avLst/>
          </a:prstGeom>
        </p:spPr>
      </p:pic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C3127A95-A91B-6340-A9FA-D332F52FC80E}"/>
              </a:ext>
            </a:extLst>
          </p:cNvPr>
          <p:cNvCxnSpPr>
            <a:stCxn id="288" idx="3"/>
            <a:endCxn id="282" idx="1"/>
          </p:cNvCxnSpPr>
          <p:nvPr>
            <p:custDataLst>
              <p:tags r:id="rId59"/>
            </p:custDataLst>
          </p:nvPr>
        </p:nvCxnSpPr>
        <p:spPr>
          <a:xfrm flipH="1" flipV="1">
            <a:off x="10384924" y="3538376"/>
            <a:ext cx="720701" cy="193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86B0C23-10F0-B54C-AF72-F27D6A9FCB81}"/>
              </a:ext>
            </a:extLst>
          </p:cNvPr>
          <p:cNvCxnSpPr>
            <a:stCxn id="295" idx="3"/>
            <a:endCxn id="299" idx="1"/>
          </p:cNvCxnSpPr>
          <p:nvPr>
            <p:custDataLst>
              <p:tags r:id="rId60"/>
            </p:custDataLst>
          </p:nvPr>
        </p:nvCxnSpPr>
        <p:spPr>
          <a:xfrm flipH="1" flipV="1">
            <a:off x="10384925" y="3906735"/>
            <a:ext cx="714723" cy="146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905D1D7-4789-234C-9106-B09796993997}"/>
              </a:ext>
            </a:extLst>
          </p:cNvPr>
          <p:cNvGrpSpPr/>
          <p:nvPr>
            <p:custDataLst>
              <p:tags r:id="rId61"/>
            </p:custDataLst>
          </p:nvPr>
        </p:nvGrpSpPr>
        <p:grpSpPr>
          <a:xfrm>
            <a:off x="10883097" y="3452672"/>
            <a:ext cx="223041" cy="174691"/>
            <a:chOff x="5286703" y="2207172"/>
            <a:chExt cx="1596900" cy="1250731"/>
          </a:xfrm>
        </p:grpSpPr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96DB946E-36D0-F244-9613-2BB12AD38264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A0283AF9-1C96-6046-8441-E07C71C11D5E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3262A157-C554-3B4A-9345-2DE9CE64B242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760C7BC8-76F0-C748-9E62-08155DA2C624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8059B529-31CB-7D4B-A8D5-4F25EAB1B9E5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26B2733D-EBC4-D748-BDE4-FD92050DFEF8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0AE78FD4-2766-7244-9B39-FF76C425E325}"/>
              </a:ext>
            </a:extLst>
          </p:cNvPr>
          <p:cNvGrpSpPr/>
          <p:nvPr>
            <p:custDataLst>
              <p:tags r:id="rId62"/>
            </p:custDataLst>
          </p:nvPr>
        </p:nvGrpSpPr>
        <p:grpSpPr>
          <a:xfrm>
            <a:off x="10877118" y="3816419"/>
            <a:ext cx="223041" cy="174691"/>
            <a:chOff x="5286703" y="2207172"/>
            <a:chExt cx="1596900" cy="1250731"/>
          </a:xfrm>
        </p:grpSpPr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5A79A83B-A13A-7F49-8415-FEAC9F56345B}"/>
                </a:ext>
              </a:extLst>
            </p:cNvPr>
            <p:cNvSpPr/>
            <p:nvPr/>
          </p:nvSpPr>
          <p:spPr>
            <a:xfrm>
              <a:off x="5286703" y="2207172"/>
              <a:ext cx="924911" cy="1250731"/>
            </a:xfrm>
            <a:custGeom>
              <a:avLst/>
              <a:gdLst>
                <a:gd name="connsiteX0" fmla="*/ 73573 w 924911"/>
                <a:gd name="connsiteY0" fmla="*/ 546538 h 1250731"/>
                <a:gd name="connsiteX1" fmla="*/ 21021 w 924911"/>
                <a:gd name="connsiteY1" fmla="*/ 662152 h 1250731"/>
                <a:gd name="connsiteX2" fmla="*/ 0 w 924911"/>
                <a:gd name="connsiteY2" fmla="*/ 777766 h 1250731"/>
                <a:gd name="connsiteX3" fmla="*/ 0 w 924911"/>
                <a:gd name="connsiteY3" fmla="*/ 872359 h 1250731"/>
                <a:gd name="connsiteX4" fmla="*/ 0 w 924911"/>
                <a:gd name="connsiteY4" fmla="*/ 872359 h 1250731"/>
                <a:gd name="connsiteX5" fmla="*/ 73573 w 924911"/>
                <a:gd name="connsiteY5" fmla="*/ 1082566 h 1250731"/>
                <a:gd name="connsiteX6" fmla="*/ 199697 w 924911"/>
                <a:gd name="connsiteY6" fmla="*/ 1187669 h 1250731"/>
                <a:gd name="connsiteX7" fmla="*/ 304800 w 924911"/>
                <a:gd name="connsiteY7" fmla="*/ 1219200 h 1250731"/>
                <a:gd name="connsiteX8" fmla="*/ 399394 w 924911"/>
                <a:gd name="connsiteY8" fmla="*/ 1250731 h 1250731"/>
                <a:gd name="connsiteX9" fmla="*/ 599090 w 924911"/>
                <a:gd name="connsiteY9" fmla="*/ 1240221 h 1250731"/>
                <a:gd name="connsiteX10" fmla="*/ 735725 w 924911"/>
                <a:gd name="connsiteY10" fmla="*/ 1166649 h 1250731"/>
                <a:gd name="connsiteX11" fmla="*/ 830318 w 924911"/>
                <a:gd name="connsiteY11" fmla="*/ 1082566 h 1250731"/>
                <a:gd name="connsiteX12" fmla="*/ 893380 w 924911"/>
                <a:gd name="connsiteY12" fmla="*/ 977462 h 1250731"/>
                <a:gd name="connsiteX13" fmla="*/ 924911 w 924911"/>
                <a:gd name="connsiteY13" fmla="*/ 830318 h 1250731"/>
                <a:gd name="connsiteX14" fmla="*/ 924911 w 924911"/>
                <a:gd name="connsiteY14" fmla="*/ 693683 h 1250731"/>
                <a:gd name="connsiteX15" fmla="*/ 882869 w 924911"/>
                <a:gd name="connsiteY15" fmla="*/ 578069 h 1250731"/>
                <a:gd name="connsiteX16" fmla="*/ 830318 w 924911"/>
                <a:gd name="connsiteY16" fmla="*/ 504497 h 1250731"/>
                <a:gd name="connsiteX17" fmla="*/ 777766 w 924911"/>
                <a:gd name="connsiteY17" fmla="*/ 451945 h 1250731"/>
                <a:gd name="connsiteX18" fmla="*/ 777766 w 924911"/>
                <a:gd name="connsiteY18" fmla="*/ 451945 h 1250731"/>
                <a:gd name="connsiteX19" fmla="*/ 719244 w 924911"/>
                <a:gd name="connsiteY19" fmla="*/ 397081 h 1250731"/>
                <a:gd name="connsiteX20" fmla="*/ 729798 w 924911"/>
                <a:gd name="connsiteY20" fmla="*/ 500335 h 1250731"/>
                <a:gd name="connsiteX21" fmla="*/ 683173 w 924911"/>
                <a:gd name="connsiteY21" fmla="*/ 662152 h 1250731"/>
                <a:gd name="connsiteX22" fmla="*/ 630621 w 924911"/>
                <a:gd name="connsiteY22" fmla="*/ 725214 h 1250731"/>
                <a:gd name="connsiteX23" fmla="*/ 588580 w 924911"/>
                <a:gd name="connsiteY23" fmla="*/ 777766 h 1250731"/>
                <a:gd name="connsiteX24" fmla="*/ 536028 w 924911"/>
                <a:gd name="connsiteY24" fmla="*/ 672662 h 1250731"/>
                <a:gd name="connsiteX25" fmla="*/ 493987 w 924911"/>
                <a:gd name="connsiteY25" fmla="*/ 546538 h 1250731"/>
                <a:gd name="connsiteX26" fmla="*/ 483476 w 924911"/>
                <a:gd name="connsiteY26" fmla="*/ 441435 h 1250731"/>
                <a:gd name="connsiteX27" fmla="*/ 483476 w 924911"/>
                <a:gd name="connsiteY27" fmla="*/ 336331 h 1250731"/>
                <a:gd name="connsiteX28" fmla="*/ 483476 w 924911"/>
                <a:gd name="connsiteY28" fmla="*/ 336331 h 1250731"/>
                <a:gd name="connsiteX29" fmla="*/ 525518 w 924911"/>
                <a:gd name="connsiteY29" fmla="*/ 157656 h 1250731"/>
                <a:gd name="connsiteX30" fmla="*/ 525518 w 924911"/>
                <a:gd name="connsiteY30" fmla="*/ 157656 h 1250731"/>
                <a:gd name="connsiteX31" fmla="*/ 609600 w 924911"/>
                <a:gd name="connsiteY31" fmla="*/ 0 h 1250731"/>
                <a:gd name="connsiteX32" fmla="*/ 462456 w 924911"/>
                <a:gd name="connsiteY32" fmla="*/ 126125 h 1250731"/>
                <a:gd name="connsiteX33" fmla="*/ 357352 w 924911"/>
                <a:gd name="connsiteY33" fmla="*/ 241738 h 1250731"/>
                <a:gd name="connsiteX34" fmla="*/ 273269 w 924911"/>
                <a:gd name="connsiteY34" fmla="*/ 357352 h 1250731"/>
                <a:gd name="connsiteX35" fmla="*/ 220718 w 924911"/>
                <a:gd name="connsiteY35" fmla="*/ 451945 h 1250731"/>
                <a:gd name="connsiteX36" fmla="*/ 206088 w 924911"/>
                <a:gd name="connsiteY36" fmla="*/ 521439 h 1250731"/>
                <a:gd name="connsiteX37" fmla="*/ 210207 w 924911"/>
                <a:gd name="connsiteY37" fmla="*/ 587193 h 1250731"/>
                <a:gd name="connsiteX38" fmla="*/ 210207 w 924911"/>
                <a:gd name="connsiteY38" fmla="*/ 714704 h 1250731"/>
                <a:gd name="connsiteX39" fmla="*/ 210207 w 924911"/>
                <a:gd name="connsiteY39" fmla="*/ 756745 h 1250731"/>
                <a:gd name="connsiteX40" fmla="*/ 168166 w 924911"/>
                <a:gd name="connsiteY40" fmla="*/ 735725 h 1250731"/>
                <a:gd name="connsiteX41" fmla="*/ 136635 w 924911"/>
                <a:gd name="connsiteY41" fmla="*/ 672662 h 1250731"/>
                <a:gd name="connsiteX42" fmla="*/ 94594 w 924911"/>
                <a:gd name="connsiteY42" fmla="*/ 620111 h 1250731"/>
                <a:gd name="connsiteX43" fmla="*/ 73573 w 924911"/>
                <a:gd name="connsiteY43" fmla="*/ 546538 h 125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24911" h="1250731">
                  <a:moveTo>
                    <a:pt x="73573" y="546538"/>
                  </a:moveTo>
                  <a:lnTo>
                    <a:pt x="21021" y="662152"/>
                  </a:lnTo>
                  <a:lnTo>
                    <a:pt x="0" y="777766"/>
                  </a:lnTo>
                  <a:lnTo>
                    <a:pt x="0" y="872359"/>
                  </a:lnTo>
                  <a:lnTo>
                    <a:pt x="0" y="872359"/>
                  </a:lnTo>
                  <a:lnTo>
                    <a:pt x="73573" y="1082566"/>
                  </a:lnTo>
                  <a:lnTo>
                    <a:pt x="199697" y="1187669"/>
                  </a:lnTo>
                  <a:lnTo>
                    <a:pt x="304800" y="1219200"/>
                  </a:lnTo>
                  <a:lnTo>
                    <a:pt x="399394" y="1250731"/>
                  </a:lnTo>
                  <a:lnTo>
                    <a:pt x="599090" y="1240221"/>
                  </a:lnTo>
                  <a:lnTo>
                    <a:pt x="735725" y="1166649"/>
                  </a:lnTo>
                  <a:lnTo>
                    <a:pt x="830318" y="1082566"/>
                  </a:lnTo>
                  <a:lnTo>
                    <a:pt x="893380" y="977462"/>
                  </a:lnTo>
                  <a:lnTo>
                    <a:pt x="924911" y="830318"/>
                  </a:lnTo>
                  <a:lnTo>
                    <a:pt x="924911" y="693683"/>
                  </a:lnTo>
                  <a:lnTo>
                    <a:pt x="882869" y="578069"/>
                  </a:lnTo>
                  <a:lnTo>
                    <a:pt x="830318" y="504497"/>
                  </a:lnTo>
                  <a:lnTo>
                    <a:pt x="777766" y="451945"/>
                  </a:lnTo>
                  <a:lnTo>
                    <a:pt x="777766" y="451945"/>
                  </a:lnTo>
                  <a:cubicBezTo>
                    <a:pt x="758259" y="433657"/>
                    <a:pt x="727239" y="389016"/>
                    <a:pt x="719244" y="397081"/>
                  </a:cubicBezTo>
                  <a:cubicBezTo>
                    <a:pt x="711249" y="405146"/>
                    <a:pt x="726280" y="465917"/>
                    <a:pt x="729798" y="500335"/>
                  </a:cubicBezTo>
                  <a:lnTo>
                    <a:pt x="683173" y="662152"/>
                  </a:lnTo>
                  <a:lnTo>
                    <a:pt x="630621" y="725214"/>
                  </a:lnTo>
                  <a:lnTo>
                    <a:pt x="588580" y="777766"/>
                  </a:lnTo>
                  <a:lnTo>
                    <a:pt x="536028" y="672662"/>
                  </a:lnTo>
                  <a:lnTo>
                    <a:pt x="493987" y="546538"/>
                  </a:lnTo>
                  <a:lnTo>
                    <a:pt x="483476" y="441435"/>
                  </a:lnTo>
                  <a:lnTo>
                    <a:pt x="483476" y="336331"/>
                  </a:lnTo>
                  <a:lnTo>
                    <a:pt x="483476" y="336331"/>
                  </a:lnTo>
                  <a:lnTo>
                    <a:pt x="525518" y="157656"/>
                  </a:lnTo>
                  <a:lnTo>
                    <a:pt x="525518" y="157656"/>
                  </a:lnTo>
                  <a:lnTo>
                    <a:pt x="609600" y="0"/>
                  </a:lnTo>
                  <a:lnTo>
                    <a:pt x="462456" y="126125"/>
                  </a:lnTo>
                  <a:lnTo>
                    <a:pt x="357352" y="241738"/>
                  </a:lnTo>
                  <a:lnTo>
                    <a:pt x="273269" y="357352"/>
                  </a:lnTo>
                  <a:cubicBezTo>
                    <a:pt x="255752" y="388883"/>
                    <a:pt x="231915" y="424597"/>
                    <a:pt x="220718" y="451945"/>
                  </a:cubicBezTo>
                  <a:cubicBezTo>
                    <a:pt x="209521" y="479293"/>
                    <a:pt x="215842" y="488521"/>
                    <a:pt x="206088" y="521439"/>
                  </a:cubicBezTo>
                  <a:lnTo>
                    <a:pt x="210207" y="587193"/>
                  </a:lnTo>
                  <a:lnTo>
                    <a:pt x="210207" y="714704"/>
                  </a:lnTo>
                  <a:lnTo>
                    <a:pt x="210207" y="756745"/>
                  </a:lnTo>
                  <a:lnTo>
                    <a:pt x="168166" y="735725"/>
                  </a:lnTo>
                  <a:lnTo>
                    <a:pt x="136635" y="672662"/>
                  </a:lnTo>
                  <a:lnTo>
                    <a:pt x="94594" y="620111"/>
                  </a:lnTo>
                  <a:lnTo>
                    <a:pt x="73573" y="5465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40D68C62-549C-574A-B372-DF2ECC97C776}"/>
                </a:ext>
              </a:extLst>
            </p:cNvPr>
            <p:cNvSpPr/>
            <p:nvPr/>
          </p:nvSpPr>
          <p:spPr>
            <a:xfrm>
              <a:off x="6525158" y="2472538"/>
              <a:ext cx="358445" cy="234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53873990-4724-B04C-827D-915DD85D866B}"/>
                </a:ext>
              </a:extLst>
            </p:cNvPr>
            <p:cNvSpPr/>
            <p:nvPr/>
          </p:nvSpPr>
          <p:spPr>
            <a:xfrm>
              <a:off x="6316675" y="2834640"/>
              <a:ext cx="563271" cy="248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4775D64-D5DA-E044-8B88-76C95226C1BA}"/>
                </a:ext>
              </a:extLst>
            </p:cNvPr>
            <p:cNvSpPr/>
            <p:nvPr/>
          </p:nvSpPr>
          <p:spPr>
            <a:xfrm>
              <a:off x="6521501" y="3207715"/>
              <a:ext cx="362102" cy="25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F7632CDB-6F61-4648-89A2-6B65E8BDB5BB}"/>
                </a:ext>
              </a:extLst>
            </p:cNvPr>
            <p:cNvSpPr/>
            <p:nvPr/>
          </p:nvSpPr>
          <p:spPr>
            <a:xfrm>
              <a:off x="6042355" y="2465222"/>
              <a:ext cx="351130" cy="245060"/>
            </a:xfrm>
            <a:custGeom>
              <a:avLst/>
              <a:gdLst>
                <a:gd name="connsiteX0" fmla="*/ 0 w 351130"/>
                <a:gd name="connsiteY0" fmla="*/ 0 h 245060"/>
                <a:gd name="connsiteX1" fmla="*/ 351130 w 351130"/>
                <a:gd name="connsiteY1" fmla="*/ 0 h 245060"/>
                <a:gd name="connsiteX2" fmla="*/ 351130 w 351130"/>
                <a:gd name="connsiteY2" fmla="*/ 245060 h 245060"/>
                <a:gd name="connsiteX3" fmla="*/ 219456 w 351130"/>
                <a:gd name="connsiteY3" fmla="*/ 245060 h 245060"/>
                <a:gd name="connsiteX4" fmla="*/ 193853 w 351130"/>
                <a:gd name="connsiteY4" fmla="*/ 182880 h 245060"/>
                <a:gd name="connsiteX5" fmla="*/ 164592 w 351130"/>
                <a:gd name="connsiteY5" fmla="*/ 146304 h 245060"/>
                <a:gd name="connsiteX6" fmla="*/ 117043 w 351130"/>
                <a:gd name="connsiteY6" fmla="*/ 95098 h 245060"/>
                <a:gd name="connsiteX7" fmla="*/ 73152 w 351130"/>
                <a:gd name="connsiteY7" fmla="*/ 62180 h 245060"/>
                <a:gd name="connsiteX8" fmla="*/ 0 w 351130"/>
                <a:gd name="connsiteY8" fmla="*/ 0 h 2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130" h="245060">
                  <a:moveTo>
                    <a:pt x="0" y="0"/>
                  </a:moveTo>
                  <a:lnTo>
                    <a:pt x="351130" y="0"/>
                  </a:lnTo>
                  <a:lnTo>
                    <a:pt x="351130" y="245060"/>
                  </a:lnTo>
                  <a:lnTo>
                    <a:pt x="219456" y="245060"/>
                  </a:lnTo>
                  <a:lnTo>
                    <a:pt x="193853" y="182880"/>
                  </a:lnTo>
                  <a:lnTo>
                    <a:pt x="164592" y="146304"/>
                  </a:lnTo>
                  <a:lnTo>
                    <a:pt x="117043" y="95098"/>
                  </a:lnTo>
                  <a:lnTo>
                    <a:pt x="73152" y="6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B2BA4676-8CC9-314E-A3DC-F3ADF236401F}"/>
                </a:ext>
              </a:extLst>
            </p:cNvPr>
            <p:cNvSpPr/>
            <p:nvPr/>
          </p:nvSpPr>
          <p:spPr>
            <a:xfrm>
              <a:off x="6126480" y="3204058"/>
              <a:ext cx="277978" cy="245059"/>
            </a:xfrm>
            <a:custGeom>
              <a:avLst/>
              <a:gdLst>
                <a:gd name="connsiteX0" fmla="*/ 0 w 277978"/>
                <a:gd name="connsiteY0" fmla="*/ 245059 h 245059"/>
                <a:gd name="connsiteX1" fmla="*/ 277978 w 277978"/>
                <a:gd name="connsiteY1" fmla="*/ 245059 h 245059"/>
                <a:gd name="connsiteX2" fmla="*/ 277978 w 277978"/>
                <a:gd name="connsiteY2" fmla="*/ 0 h 245059"/>
                <a:gd name="connsiteX3" fmla="*/ 164592 w 277978"/>
                <a:gd name="connsiteY3" fmla="*/ 0 h 245059"/>
                <a:gd name="connsiteX4" fmla="*/ 157277 w 277978"/>
                <a:gd name="connsiteY4" fmla="*/ 47548 h 245059"/>
                <a:gd name="connsiteX5" fmla="*/ 138989 w 277978"/>
                <a:gd name="connsiteY5" fmla="*/ 76809 h 245059"/>
                <a:gd name="connsiteX6" fmla="*/ 117043 w 277978"/>
                <a:gd name="connsiteY6" fmla="*/ 120700 h 245059"/>
                <a:gd name="connsiteX7" fmla="*/ 84125 w 277978"/>
                <a:gd name="connsiteY7" fmla="*/ 157276 h 245059"/>
                <a:gd name="connsiteX8" fmla="*/ 51206 w 277978"/>
                <a:gd name="connsiteY8" fmla="*/ 193852 h 245059"/>
                <a:gd name="connsiteX9" fmla="*/ 0 w 277978"/>
                <a:gd name="connsiteY9" fmla="*/ 245059 h 24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978" h="245059">
                  <a:moveTo>
                    <a:pt x="0" y="245059"/>
                  </a:moveTo>
                  <a:lnTo>
                    <a:pt x="277978" y="245059"/>
                  </a:lnTo>
                  <a:lnTo>
                    <a:pt x="277978" y="0"/>
                  </a:lnTo>
                  <a:lnTo>
                    <a:pt x="164592" y="0"/>
                  </a:lnTo>
                  <a:lnTo>
                    <a:pt x="157277" y="47548"/>
                  </a:lnTo>
                  <a:lnTo>
                    <a:pt x="138989" y="76809"/>
                  </a:lnTo>
                  <a:lnTo>
                    <a:pt x="117043" y="120700"/>
                  </a:lnTo>
                  <a:lnTo>
                    <a:pt x="84125" y="157276"/>
                  </a:lnTo>
                  <a:lnTo>
                    <a:pt x="51206" y="193852"/>
                  </a:lnTo>
                  <a:lnTo>
                    <a:pt x="0" y="24505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pic>
        <p:nvPicPr>
          <p:cNvPr id="299" name="Graphic 298">
            <a:extLst>
              <a:ext uri="{FF2B5EF4-FFF2-40B4-BE49-F238E27FC236}">
                <a16:creationId xmlns:a16="http://schemas.microsoft.com/office/drawing/2014/main" id="{1ACB6614-EF34-584F-914B-B1244EC0AEF4}"/>
              </a:ext>
            </a:extLst>
          </p:cNvPr>
          <p:cNvPicPr>
            <a:picLocks noChangeAspect="1"/>
          </p:cNvPicPr>
          <p:nvPr>
            <p:custDataLst>
              <p:tags r:id="rId63"/>
            </p:custDataLst>
          </p:nvPr>
        </p:nvPicPr>
        <p:blipFill>
          <a:blip r:embed="rId8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0384924" y="3812300"/>
            <a:ext cx="188869" cy="188869"/>
          </a:xfrm>
          <a:prstGeom prst="rect">
            <a:avLst/>
          </a:prstGeom>
        </p:spPr>
      </p:pic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A66E14F-9136-D34D-99CC-332006C680E8}"/>
              </a:ext>
            </a:extLst>
          </p:cNvPr>
          <p:cNvCxnSpPr>
            <a:stCxn id="282" idx="2"/>
            <a:endCxn id="299" idx="0"/>
          </p:cNvCxnSpPr>
          <p:nvPr>
            <p:custDataLst>
              <p:tags r:id="rId64"/>
            </p:custDataLst>
          </p:nvPr>
        </p:nvCxnSpPr>
        <p:spPr>
          <a:xfrm flipH="1">
            <a:off x="10479359" y="3632809"/>
            <a:ext cx="0" cy="179491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35366129-B7AD-B843-9051-1EA8AD8B395A}"/>
              </a:ext>
            </a:extLst>
          </p:cNvPr>
          <p:cNvCxnSpPr>
            <a:stCxn id="299" idx="1"/>
            <a:endCxn id="277" idx="3"/>
          </p:cNvCxnSpPr>
          <p:nvPr>
            <p:custDataLst>
              <p:tags r:id="rId65"/>
            </p:custDataLst>
          </p:nvPr>
        </p:nvCxnSpPr>
        <p:spPr>
          <a:xfrm flipH="1">
            <a:off x="8388657" y="3906735"/>
            <a:ext cx="1996267" cy="4359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6637603-11E9-B24D-A712-21EDF2F4FFD9}"/>
              </a:ext>
            </a:extLst>
          </p:cNvPr>
          <p:cNvCxnSpPr>
            <a:stCxn id="299" idx="1"/>
            <a:endCxn id="258" idx="3"/>
          </p:cNvCxnSpPr>
          <p:nvPr>
            <p:custDataLst>
              <p:tags r:id="rId66"/>
            </p:custDataLst>
          </p:nvPr>
        </p:nvCxnSpPr>
        <p:spPr>
          <a:xfrm flipH="1" flipV="1">
            <a:off x="8388657" y="3542736"/>
            <a:ext cx="1996267" cy="364001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9EEF4DE3-4AE6-3942-9718-A13739927591}"/>
              </a:ext>
            </a:extLst>
          </p:cNvPr>
          <p:cNvCxnSpPr>
            <a:stCxn id="282" idx="1"/>
            <a:endCxn id="277" idx="3"/>
          </p:cNvCxnSpPr>
          <p:nvPr>
            <p:custDataLst>
              <p:tags r:id="rId67"/>
            </p:custDataLst>
          </p:nvPr>
        </p:nvCxnSpPr>
        <p:spPr>
          <a:xfrm flipH="1">
            <a:off x="8388657" y="3538376"/>
            <a:ext cx="1996267" cy="372717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D021B27-7676-0948-A684-7D1F9973CA9C}"/>
              </a:ext>
            </a:extLst>
          </p:cNvPr>
          <p:cNvCxnSpPr>
            <a:stCxn id="282" idx="1"/>
            <a:endCxn id="258" idx="3"/>
          </p:cNvCxnSpPr>
          <p:nvPr>
            <p:custDataLst>
              <p:tags r:id="rId68"/>
            </p:custDataLst>
          </p:nvPr>
        </p:nvCxnSpPr>
        <p:spPr>
          <a:xfrm flipH="1">
            <a:off x="8388657" y="3538377"/>
            <a:ext cx="1996267" cy="4359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4A5654FB-B3C0-2445-B2B9-826FC54F0CA5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9901597" y="3901113"/>
            <a:ext cx="7107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Transit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B2D63E3-3464-0F45-B46C-41E923B3C3AC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785462" y="2152624"/>
            <a:ext cx="2321684" cy="2743029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0" tIns="68580" rIns="68580" bIns="3429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marL="7144" algn="ctr"/>
            <a:r>
              <a:rPr lang="en-US" sz="900">
                <a:solidFill>
                  <a:schemeClr val="dk1"/>
                </a:solidFill>
                <a:latin typeface="Calibri" panose="020F0502020204030204"/>
              </a:rPr>
              <a:t> </a:t>
            </a:r>
            <a:endParaRPr lang="en-US" sz="900">
              <a:solidFill>
                <a:srgbClr val="02957F"/>
              </a:solidFill>
              <a:latin typeface="Calibri Light" panose="020F0302020204030204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D1A676E1-C213-774A-9798-F3065C88C3FF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4199977" y="2151985"/>
            <a:ext cx="1896025" cy="1228177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0" tIns="68580" rIns="68580" bIns="3429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marL="7144" algn="ctr"/>
            <a:r>
              <a:rPr lang="en-US" sz="900">
                <a:solidFill>
                  <a:schemeClr val="dk1"/>
                </a:solidFill>
                <a:latin typeface="Calibri" panose="020F0502020204030204"/>
              </a:rPr>
              <a:t> </a:t>
            </a:r>
            <a:endParaRPr lang="en-US" sz="900">
              <a:solidFill>
                <a:srgbClr val="02957F"/>
              </a:solidFill>
              <a:latin typeface="Calibri Light" panose="020F0302020204030204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3A247AEF-13C6-1946-B558-DDC530BB7BA4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7105542" y="3093472"/>
            <a:ext cx="1896025" cy="1228177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0" tIns="68580" rIns="68580" bIns="3429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marL="7144" algn="ctr"/>
            <a:r>
              <a:rPr lang="en-US" sz="900">
                <a:solidFill>
                  <a:schemeClr val="dk1"/>
                </a:solidFill>
                <a:latin typeface="Calibri" panose="020F0502020204030204"/>
              </a:rPr>
              <a:t> </a:t>
            </a:r>
            <a:endParaRPr lang="en-US" sz="900">
              <a:solidFill>
                <a:srgbClr val="02957F"/>
              </a:solidFill>
              <a:latin typeface="Calibri Light" panose="020F0302020204030204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5FE5D667-7258-5D4C-B95B-2C5492B8035B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9719005" y="3099968"/>
            <a:ext cx="1896025" cy="1228177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0" tIns="68580" rIns="68580" bIns="3429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marL="7144" algn="ctr"/>
            <a:r>
              <a:rPr lang="en-US" sz="900">
                <a:solidFill>
                  <a:schemeClr val="dk1"/>
                </a:solidFill>
                <a:latin typeface="Calibri" panose="020F0502020204030204"/>
              </a:rPr>
              <a:t> </a:t>
            </a:r>
            <a:endParaRPr lang="en-US" sz="900">
              <a:solidFill>
                <a:srgbClr val="02957F"/>
              </a:solidFill>
              <a:latin typeface="Calibri Light" panose="020F0302020204030204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76B4350-741B-0F4E-984E-F28A64B7AE06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583004" y="1938503"/>
            <a:ext cx="744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Region-1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34EFA457-3F69-9549-98E7-30BD6661009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4741065" y="1940968"/>
            <a:ext cx="744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Region-1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F42CFE1-9F0E-5547-9BC7-2DB65D76D6EA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654186" y="2873071"/>
            <a:ext cx="734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Region-1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99B943D8-C11C-3244-B78D-6BE9F94FDB7B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0336100" y="2873071"/>
            <a:ext cx="73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Region-2</a:t>
            </a:r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A1ADE9F8-C418-C74D-89FB-2FA93FA22B42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 flipH="1">
            <a:off x="3663793" y="2015713"/>
            <a:ext cx="0" cy="3826844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62987">
                  <a:srgbClr val="E24307"/>
                </a:gs>
                <a:gs pos="3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BAB5D8A-952F-1B44-9108-5147C8443C1B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 flipH="1">
            <a:off x="6578055" y="1993313"/>
            <a:ext cx="0" cy="3826844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62987">
                  <a:srgbClr val="E24307"/>
                </a:gs>
                <a:gs pos="3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A1B385B0-9BC5-524B-8726-C88F8E03F37C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898886" y="1399811"/>
            <a:ext cx="2451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Intra-Region Spoke-Spoke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88477508-CC32-7247-8AB8-96F798F2BF5E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4399489" y="1402616"/>
            <a:ext cx="1696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Cloud to On-Prem 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6853EF98-B173-E345-82B4-10D7278E5C74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7977005" y="1405852"/>
            <a:ext cx="287587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Inter-Region / Multi-Cloud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6FF066E-25E4-7E46-AE19-000A882AD2F6}"/>
              </a:ext>
            </a:extLst>
          </p:cNvPr>
          <p:cNvGrpSpPr/>
          <p:nvPr>
            <p:custDataLst>
              <p:tags r:id="rId83"/>
            </p:custDataLst>
          </p:nvPr>
        </p:nvGrpSpPr>
        <p:grpSpPr>
          <a:xfrm>
            <a:off x="2455391" y="2536925"/>
            <a:ext cx="217344" cy="186384"/>
            <a:chOff x="1723391" y="2432064"/>
            <a:chExt cx="217344" cy="186384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487AEC57-A4A7-564C-B361-1B2A832569C6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CA336282-D55F-2840-B147-4B90F1CC578D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4F6A65F7-A402-DC47-93B3-6E92AA10CE15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sp>
        <p:nvSpPr>
          <p:cNvPr id="3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1956B09B-F85D-4F7A-BF86-5AC8504BE7E9}" type="slidenum">
              <a:rPr lang="en-US" smtClean="0"/>
              <a:t>4</a:t>
            </a:fld>
            <a:endParaRPr lang="en-US"/>
          </a:p>
        </p:txBody>
      </p:sp>
      <p:sp>
        <p:nvSpPr>
          <p:cNvPr id="3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solidFill>
                  <a:srgbClr val="D54102"/>
                </a:solidFill>
              </a:defRPr>
            </a:pPr>
            <a:r>
              <a:rPr lang="en-US">
                <a:solidFill>
                  <a:srgbClr val="D54102"/>
                </a:solidFill>
              </a:rPr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816203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1" grpId="0"/>
      <p:bldP spid="222" grpId="0"/>
      <p:bldP spid="242" grpId="0"/>
      <p:bldP spid="252" grpId="0" animBg="1"/>
      <p:bldP spid="253" grpId="0" animBg="1"/>
      <p:bldP spid="257" grpId="0" animBg="1"/>
      <p:bldP spid="259" grpId="0"/>
      <p:bldP spid="281" grpId="0" animBg="1"/>
      <p:bldP spid="314" grpId="0"/>
      <p:bldP spid="320" grpId="0" animBg="1"/>
      <p:bldP spid="322" grpId="0" animBg="1"/>
      <p:bldP spid="323" grpId="0" animBg="1"/>
      <p:bldP spid="325" grpId="0"/>
      <p:bldP spid="326" grpId="0"/>
      <p:bldP spid="327" grpId="0"/>
      <p:bldP spid="332" grpId="0"/>
      <p:bldP spid="3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D686-6DA8-9848-B0A6-F4AE052A5AA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lstStyle/>
          <a:p>
            <a:r>
              <a:rPr lang="en-US"/>
              <a:t>Resiliency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58E791-69D9-2D18-BD4C-2099A335C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75413"/>
            <a:ext cx="5241925" cy="347662"/>
          </a:xfrm>
        </p:spPr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58613" y="6456363"/>
            <a:ext cx="433387" cy="288925"/>
          </a:xfrm>
        </p:spPr>
        <p:txBody>
          <a:bodyPr wrap="none">
            <a:noAutofit/>
          </a:bodyPr>
          <a:lstStyle/>
          <a:p>
            <a:fld id="{56E9F69E-4F86-43D6-98D2-D7B9083DD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2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E072FCFE-4A45-A643-9ECF-47BCDF7F28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047791" y="4644415"/>
            <a:ext cx="4732119" cy="1213710"/>
          </a:xfrm>
          <a:prstGeom prst="rect">
            <a:avLst/>
          </a:prstGeom>
          <a:ln>
            <a:solidFill>
              <a:srgbClr val="7A7A7A">
                <a:alpha val="2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E0068C-B872-2646-99DC-BC2DE5DFDFE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025243" y="1128544"/>
            <a:ext cx="4732119" cy="1512941"/>
          </a:xfrm>
          <a:prstGeom prst="rect">
            <a:avLst/>
          </a:prstGeom>
          <a:ln>
            <a:solidFill>
              <a:srgbClr val="7A7A7A">
                <a:alpha val="2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EB34D4-4741-2845-AB0D-554143AD538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Failover Scenario 1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D3667DB-17DD-6742-AB53-6F5A9EA7768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75126" y="1980992"/>
            <a:ext cx="631941" cy="63446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EF98C42C-A8A5-7748-B8C1-CC50B1F274B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519407" y="1980992"/>
            <a:ext cx="631941" cy="63446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F622C697-5168-D142-B31F-D023DD35374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75126" y="4969024"/>
            <a:ext cx="631941" cy="6344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73131106-5BAF-8747-A1DE-D8A8D91B037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519407" y="4969024"/>
            <a:ext cx="631941" cy="63446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C68413-F1CE-BE44-9B26-A8D793A25C0A}"/>
              </a:ext>
            </a:extLst>
          </p:cNvPr>
          <p:cNvCxnSpPr>
            <a:stCxn id="31" idx="2"/>
            <a:endCxn id="34" idx="0"/>
          </p:cNvCxnSpPr>
          <p:nvPr>
            <p:custDataLst>
              <p:tags r:id="rId8"/>
            </p:custDataLst>
          </p:nvPr>
        </p:nvCxnSpPr>
        <p:spPr>
          <a:xfrm flipH="1">
            <a:off x="8091096" y="2615461"/>
            <a:ext cx="0" cy="23535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F7EDE1-264C-4946-B0A7-DF8D202BFA9E}"/>
              </a:ext>
            </a:extLst>
          </p:cNvPr>
          <p:cNvCxnSpPr>
            <a:stCxn id="31" idx="2"/>
            <a:endCxn id="35" idx="0"/>
          </p:cNvCxnSpPr>
          <p:nvPr>
            <p:custDataLst>
              <p:tags r:id="rId9"/>
            </p:custDataLst>
          </p:nvPr>
        </p:nvCxnSpPr>
        <p:spPr>
          <a:xfrm>
            <a:off x="8091097" y="2615461"/>
            <a:ext cx="2744281" cy="23535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E5C067-2A7C-7945-AC8F-4A6AE276DBD2}"/>
              </a:ext>
            </a:extLst>
          </p:cNvPr>
          <p:cNvCxnSpPr>
            <a:stCxn id="32" idx="2"/>
            <a:endCxn id="34" idx="0"/>
          </p:cNvCxnSpPr>
          <p:nvPr>
            <p:custDataLst>
              <p:tags r:id="rId10"/>
            </p:custDataLst>
          </p:nvPr>
        </p:nvCxnSpPr>
        <p:spPr>
          <a:xfrm flipH="1">
            <a:off x="8091097" y="2615461"/>
            <a:ext cx="2744281" cy="23535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DC0E1B-A692-1546-8747-7F8A59CB02F6}"/>
              </a:ext>
            </a:extLst>
          </p:cNvPr>
          <p:cNvCxnSpPr>
            <a:stCxn id="32" idx="2"/>
            <a:endCxn id="35" idx="0"/>
          </p:cNvCxnSpPr>
          <p:nvPr>
            <p:custDataLst>
              <p:tags r:id="rId11"/>
            </p:custDataLst>
          </p:nvPr>
        </p:nvCxnSpPr>
        <p:spPr>
          <a:xfrm flipH="1">
            <a:off x="10835377" y="2615461"/>
            <a:ext cx="0" cy="23535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4FF9B3-8617-5E4B-B89C-42FD67815A05}"/>
              </a:ext>
            </a:extLst>
          </p:cNvPr>
          <p:cNvCxnSpPr>
            <a:stCxn id="31" idx="3"/>
            <a:endCxn id="32" idx="1"/>
          </p:cNvCxnSpPr>
          <p:nvPr>
            <p:custDataLst>
              <p:tags r:id="rId12"/>
            </p:custDataLst>
          </p:nvPr>
        </p:nvCxnSpPr>
        <p:spPr>
          <a:xfrm>
            <a:off x="8407067" y="2298227"/>
            <a:ext cx="211234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E1F730-1921-C44E-BE69-69BDDA498967}"/>
              </a:ext>
            </a:extLst>
          </p:cNvPr>
          <p:cNvCxnSpPr>
            <a:stCxn id="34" idx="3"/>
            <a:endCxn id="35" idx="1"/>
          </p:cNvCxnSpPr>
          <p:nvPr>
            <p:custDataLst>
              <p:tags r:id="rId13"/>
            </p:custDataLst>
          </p:nvPr>
        </p:nvCxnSpPr>
        <p:spPr>
          <a:xfrm>
            <a:off x="8407067" y="5286259"/>
            <a:ext cx="211234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C18090-44AD-784A-95AE-97DB7A4484A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665229" y="1267196"/>
            <a:ext cx="2034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Calibri" panose="020F0502020204030204"/>
                <a:cs typeface="Calibri Light"/>
              </a:rPr>
              <a:t>Spoke-1 VPC/VNet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3EA963-064F-404D-A284-DC315640FB1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8587896" y="5410622"/>
            <a:ext cx="1936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Calibri" panose="020F0502020204030204"/>
                <a:cs typeface="Calibri Light"/>
              </a:rPr>
              <a:t>Transit VPC/VNet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9AE045-C1F6-624C-9DA8-B52D52768FA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667189" y="1102520"/>
            <a:ext cx="92538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>
                <a:latin typeface="Calibri" panose="020F0502020204030204"/>
                <a:cs typeface="Calibri Light"/>
              </a:rPr>
              <a:t>Workload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60585AE0-EC03-0D41-AF0F-8188BC137CB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866921" y="1591159"/>
            <a:ext cx="894787" cy="3377865"/>
          </a:xfrm>
          <a:custGeom>
            <a:avLst/>
            <a:gdLst>
              <a:gd name="connsiteX0" fmla="*/ 671090 w 671090"/>
              <a:gd name="connsiteY0" fmla="*/ 0 h 2719953"/>
              <a:gd name="connsiteX1" fmla="*/ 58907 w 671090"/>
              <a:gd name="connsiteY1" fmla="*/ 495946 h 2719953"/>
              <a:gd name="connsiteX2" fmla="*/ 58907 w 671090"/>
              <a:gd name="connsiteY2" fmla="*/ 2719953 h 271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090" h="2719953">
                <a:moveTo>
                  <a:pt x="671090" y="0"/>
                </a:moveTo>
                <a:cubicBezTo>
                  <a:pt x="416013" y="21310"/>
                  <a:pt x="160937" y="42621"/>
                  <a:pt x="58907" y="495946"/>
                </a:cubicBezTo>
                <a:cubicBezTo>
                  <a:pt x="-43123" y="949271"/>
                  <a:pt x="7892" y="1834612"/>
                  <a:pt x="58907" y="2719953"/>
                </a:cubicBez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1056D1CB-F69C-F64B-A57F-E94F32525C5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073984" y="1715146"/>
            <a:ext cx="3007792" cy="3300268"/>
          </a:xfrm>
          <a:custGeom>
            <a:avLst/>
            <a:gdLst>
              <a:gd name="connsiteX0" fmla="*/ 523543 w 2255844"/>
              <a:gd name="connsiteY0" fmla="*/ 0 h 2704455"/>
              <a:gd name="connsiteX1" fmla="*/ 81841 w 2255844"/>
              <a:gd name="connsiteY1" fmla="*/ 441702 h 2704455"/>
              <a:gd name="connsiteX2" fmla="*/ 1980383 w 2255844"/>
              <a:gd name="connsiteY2" fmla="*/ 2045777 h 2704455"/>
              <a:gd name="connsiteX3" fmla="*/ 2205109 w 2255844"/>
              <a:gd name="connsiteY3" fmla="*/ 2704455 h 270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5844" h="2704455">
                <a:moveTo>
                  <a:pt x="523543" y="0"/>
                </a:moveTo>
                <a:cubicBezTo>
                  <a:pt x="181288" y="50369"/>
                  <a:pt x="-160966" y="100739"/>
                  <a:pt x="81841" y="441702"/>
                </a:cubicBezTo>
                <a:cubicBezTo>
                  <a:pt x="324648" y="782665"/>
                  <a:pt x="1626505" y="1668652"/>
                  <a:pt x="1980383" y="2045777"/>
                </a:cubicBezTo>
                <a:cubicBezTo>
                  <a:pt x="2334261" y="2422903"/>
                  <a:pt x="2269685" y="2563679"/>
                  <a:pt x="2205109" y="2704455"/>
                </a:cubicBez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3DA8E8-3575-8D44-8115-A3BEA6863B0D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8890928" y="1435608"/>
            <a:ext cx="430861" cy="428596"/>
            <a:chOff x="1723391" y="2432064"/>
            <a:chExt cx="217344" cy="18638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D583762-B8B9-5843-BC06-208E8D86172A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47236812-4DFC-2441-B04C-D3809523D17B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B7605A2-0270-AB43-A387-A4899672EFB5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5CF034C6-EE8B-6744-9EBD-7CD0AEEFEFFF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6635" y="3083084"/>
            <a:ext cx="348921" cy="39864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18FB820-780B-2940-B8CF-C13AE41B759E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7216670" y="3681929"/>
            <a:ext cx="836639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>
                <a:latin typeface="Calibri" panose="020F0502020204030204"/>
                <a:cs typeface="Calibri Light"/>
              </a:rPr>
              <a:t>Tunnel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B7CDB4-EBA3-8249-8C22-109A27F03AC5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8406709" y="3185691"/>
            <a:ext cx="836639" cy="3181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>
                <a:latin typeface="Calibri" panose="020F0502020204030204"/>
                <a:cs typeface="Calibri Light"/>
              </a:rPr>
              <a:t>Tunnel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3F3722-362E-3846-BBE1-1027881F357A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008283" y="2032112"/>
            <a:ext cx="847668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>
                <a:latin typeface="Calibri" panose="020F0502020204030204"/>
                <a:cs typeface="Calibri Light"/>
              </a:rPr>
              <a:t>First</a:t>
            </a:r>
          </a:p>
          <a:p>
            <a:pPr algn="ctr"/>
            <a:r>
              <a:rPr lang="en-US" sz="1467">
                <a:latin typeface="Calibri" panose="020F0502020204030204"/>
                <a:cs typeface="Calibri Light"/>
              </a:rPr>
              <a:t>Gateway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ACE146-595D-C340-8CCA-1CCE892694E5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9595265" y="2025204"/>
            <a:ext cx="847668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>
                <a:latin typeface="Calibri" panose="020F0502020204030204"/>
                <a:cs typeface="Calibri Light"/>
              </a:rPr>
              <a:t>Second</a:t>
            </a:r>
          </a:p>
          <a:p>
            <a:pPr algn="ctr"/>
            <a:r>
              <a:rPr lang="en-US" sz="1467">
                <a:latin typeface="Calibri" panose="020F0502020204030204"/>
                <a:cs typeface="Calibri Light"/>
              </a:rPr>
              <a:t>Gateway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2649BF8-482C-F810-6B8A-BA2A788BC5F3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726393" y="1244601"/>
            <a:ext cx="5955410" cy="4502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Workload in Spoke-1 VPC/VNet traverses Primary gateway, Tunnel 1, onto Transit to Spoke-2 VPC/VNet (not shown)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Tunnel 1 at the First Spoke Gateway fails, </a:t>
            </a:r>
          </a:p>
          <a:p>
            <a:pPr lvl="1">
              <a:defRPr>
                <a:latin typeface="Calibri" panose="020F0502020204030204"/>
              </a:defRPr>
            </a:pPr>
            <a:r>
              <a:rPr lang="en-US" sz="1400">
                <a:solidFill>
                  <a:sysClr val="windowText" lastClr="000000"/>
                </a:solidFill>
                <a:latin typeface="Calibri" panose="020F0502020204030204"/>
              </a:rPr>
              <a:t>Then,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traffic uses Tunnel </a:t>
            </a:r>
            <a:r>
              <a:rPr lang="en-US" sz="1400">
                <a:solidFill>
                  <a:sysClr val="windowText" lastClr="000000"/>
                </a:solidFill>
                <a:latin typeface="Calibri" panose="020F0502020204030204"/>
              </a:rPr>
              <a:t>2,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connected to the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1400">
                <a:solidFill>
                  <a:sysClr val="windowText" lastClr="000000"/>
                </a:solidFill>
                <a:latin typeface="Calibri" panose="020F0502020204030204"/>
              </a:rPr>
              <a:t>Second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Transit Gateway</a:t>
            </a:r>
          </a:p>
          <a:p>
            <a:pPr lvl="1">
              <a:defRPr>
                <a:latin typeface="Calibri" panose="020F0502020204030204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tunnel was already active and was </a:t>
            </a:r>
            <a:r>
              <a:rPr lang="en-US" sz="1400">
                <a:solidFill>
                  <a:sysClr val="windowText" lastClr="000000"/>
                </a:solidFill>
                <a:latin typeface="Calibri" panose="020F0502020204030204"/>
              </a:rPr>
              <a:t>forwarding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half of the traffic (same metric 100)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re-convergence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the routes in the VPC/VNet 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 table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Gateway handles the change on its own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is aware of the tunnel going down event, 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is not involved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making the change</a:t>
            </a:r>
          </a:p>
        </p:txBody>
      </p:sp>
      <p:sp>
        <p:nvSpPr>
          <p:cNvPr id="5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B5C936B5-86E3-459A-A594-9BE8CB8F0C4D}" type="slidenum">
              <a:rPr lang="en-US" smtClean="0"/>
              <a:t>6</a:t>
            </a:fld>
            <a:endParaRPr lang="en-US"/>
          </a:p>
        </p:txBody>
      </p:sp>
      <p:sp>
        <p:nvSpPr>
          <p:cNvPr id="5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651429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  <p:cond evt="onBegin" delay="0">
                          <p:tn val="35"/>
                        </p:cond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6F269E0A-BF5D-A84C-93AB-5F8ECD2262B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047791" y="4644415"/>
            <a:ext cx="4732119" cy="1213710"/>
          </a:xfrm>
          <a:prstGeom prst="rect">
            <a:avLst/>
          </a:prstGeom>
          <a:ln>
            <a:solidFill>
              <a:srgbClr val="7A7A7A">
                <a:alpha val="2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BEA00-6412-C54B-B200-136DA0238F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587896" y="5410622"/>
            <a:ext cx="1979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alibri" panose="020F0502020204030204"/>
                <a:cs typeface="Calibri Light"/>
              </a:rPr>
              <a:t>Transit VPC/VNet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6EEFF3-CE3E-864F-9295-143AE11E2F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025243" y="1128544"/>
            <a:ext cx="4732119" cy="1512941"/>
          </a:xfrm>
          <a:prstGeom prst="rect">
            <a:avLst/>
          </a:prstGeom>
          <a:ln>
            <a:solidFill>
              <a:srgbClr val="7A7A7A">
                <a:alpha val="2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Title 3">
            <a:extLst>
              <a:ext uri="{FF2B5EF4-FFF2-40B4-BE49-F238E27FC236}">
                <a16:creationId xmlns:a16="http://schemas.microsoft.com/office/drawing/2014/main" id="{E0DF9EB0-95CB-CD40-BA63-CE91E0191A5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Failover Scenario 2</a:t>
            </a:r>
            <a:endParaRPr lang="en-US" sz="3200">
              <a:latin typeface="+mn-lt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D3667DB-17DD-6742-AB53-6F5A9EA7768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775126" y="1980992"/>
            <a:ext cx="631941" cy="63446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EF98C42C-A8A5-7748-B8C1-CC50B1F274B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519407" y="1980992"/>
            <a:ext cx="631941" cy="63446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F622C697-5168-D142-B31F-D023DD35374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775126" y="4969024"/>
            <a:ext cx="631941" cy="6344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73131106-5BAF-8747-A1DE-D8A8D91B037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519407" y="4969024"/>
            <a:ext cx="631941" cy="63446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C68413-F1CE-BE44-9B26-A8D793A25C0A}"/>
              </a:ext>
            </a:extLst>
          </p:cNvPr>
          <p:cNvCxnSpPr>
            <a:stCxn id="31" idx="2"/>
            <a:endCxn id="34" idx="0"/>
          </p:cNvCxnSpPr>
          <p:nvPr>
            <p:custDataLst>
              <p:tags r:id="rId9"/>
            </p:custDataLst>
          </p:nvPr>
        </p:nvCxnSpPr>
        <p:spPr>
          <a:xfrm flipH="1">
            <a:off x="8091096" y="2615461"/>
            <a:ext cx="0" cy="23535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F7EDE1-264C-4946-B0A7-DF8D202BFA9E}"/>
              </a:ext>
            </a:extLst>
          </p:cNvPr>
          <p:cNvCxnSpPr>
            <a:stCxn id="31" idx="2"/>
            <a:endCxn id="35" idx="0"/>
          </p:cNvCxnSpPr>
          <p:nvPr>
            <p:custDataLst>
              <p:tags r:id="rId10"/>
            </p:custDataLst>
          </p:nvPr>
        </p:nvCxnSpPr>
        <p:spPr>
          <a:xfrm>
            <a:off x="8091097" y="2615461"/>
            <a:ext cx="2744281" cy="23535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E5C067-2A7C-7945-AC8F-4A6AE276DBD2}"/>
              </a:ext>
            </a:extLst>
          </p:cNvPr>
          <p:cNvCxnSpPr>
            <a:stCxn id="32" idx="2"/>
            <a:endCxn id="34" idx="0"/>
          </p:cNvCxnSpPr>
          <p:nvPr>
            <p:custDataLst>
              <p:tags r:id="rId11"/>
            </p:custDataLst>
          </p:nvPr>
        </p:nvCxnSpPr>
        <p:spPr>
          <a:xfrm flipH="1">
            <a:off x="8091097" y="2615461"/>
            <a:ext cx="2744281" cy="23535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DC0E1B-A692-1546-8747-7F8A59CB02F6}"/>
              </a:ext>
            </a:extLst>
          </p:cNvPr>
          <p:cNvCxnSpPr>
            <a:stCxn id="32" idx="2"/>
            <a:endCxn id="35" idx="0"/>
          </p:cNvCxnSpPr>
          <p:nvPr>
            <p:custDataLst>
              <p:tags r:id="rId12"/>
            </p:custDataLst>
          </p:nvPr>
        </p:nvCxnSpPr>
        <p:spPr>
          <a:xfrm flipH="1">
            <a:off x="10835377" y="2615461"/>
            <a:ext cx="0" cy="23535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4FF9B3-8617-5E4B-B89C-42FD67815A05}"/>
              </a:ext>
            </a:extLst>
          </p:cNvPr>
          <p:cNvCxnSpPr>
            <a:stCxn id="31" idx="3"/>
            <a:endCxn id="32" idx="1"/>
          </p:cNvCxnSpPr>
          <p:nvPr>
            <p:custDataLst>
              <p:tags r:id="rId13"/>
            </p:custDataLst>
          </p:nvPr>
        </p:nvCxnSpPr>
        <p:spPr>
          <a:xfrm>
            <a:off x="8407067" y="2298227"/>
            <a:ext cx="211234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E1F730-1921-C44E-BE69-69BDDA498967}"/>
              </a:ext>
            </a:extLst>
          </p:cNvPr>
          <p:cNvCxnSpPr>
            <a:stCxn id="34" idx="3"/>
            <a:endCxn id="35" idx="1"/>
          </p:cNvCxnSpPr>
          <p:nvPr>
            <p:custDataLst>
              <p:tags r:id="rId14"/>
            </p:custDataLst>
          </p:nvPr>
        </p:nvCxnSpPr>
        <p:spPr>
          <a:xfrm>
            <a:off x="8407067" y="5286259"/>
            <a:ext cx="211234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9AE045-C1F6-624C-9DA8-B52D52768FA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8667189" y="1102520"/>
            <a:ext cx="92538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>
                <a:latin typeface="Calibri" panose="020F0502020204030204"/>
                <a:cs typeface="Calibri Light"/>
              </a:rPr>
              <a:t>Workload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6C3CF63-9251-AE44-9BDC-9B7932F7452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094832" y="1560163"/>
            <a:ext cx="2661169" cy="3512949"/>
          </a:xfrm>
          <a:custGeom>
            <a:avLst/>
            <a:gdLst>
              <a:gd name="connsiteX0" fmla="*/ 693887 w 1995877"/>
              <a:gd name="connsiteY0" fmla="*/ 0 h 2634712"/>
              <a:gd name="connsiteX1" fmla="*/ 58457 w 1995877"/>
              <a:gd name="connsiteY1" fmla="*/ 418454 h 2634712"/>
              <a:gd name="connsiteX2" fmla="*/ 1995745 w 1995877"/>
              <a:gd name="connsiteY2" fmla="*/ 464949 h 2634712"/>
              <a:gd name="connsiteX3" fmla="*/ 135948 w 1995877"/>
              <a:gd name="connsiteY3" fmla="*/ 2634712 h 263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875" h="2634712">
                <a:moveTo>
                  <a:pt x="693887" y="0"/>
                </a:moveTo>
                <a:cubicBezTo>
                  <a:pt x="267684" y="170481"/>
                  <a:pt x="-158519" y="340962"/>
                  <a:pt x="58457" y="418454"/>
                </a:cubicBezTo>
                <a:cubicBezTo>
                  <a:pt x="275433" y="495946"/>
                  <a:pt x="1982830" y="95573"/>
                  <a:pt x="1995745" y="464949"/>
                </a:cubicBezTo>
                <a:cubicBezTo>
                  <a:pt x="2008660" y="834325"/>
                  <a:pt x="1072304" y="1734518"/>
                  <a:pt x="135948" y="2634712"/>
                </a:cubicBez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6057BD2-FB3A-8F41-8173-CF3DA0A0173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073984" y="1715146"/>
            <a:ext cx="3007792" cy="3605940"/>
          </a:xfrm>
          <a:custGeom>
            <a:avLst/>
            <a:gdLst>
              <a:gd name="connsiteX0" fmla="*/ 523543 w 2255844"/>
              <a:gd name="connsiteY0" fmla="*/ 0 h 2704455"/>
              <a:gd name="connsiteX1" fmla="*/ 81841 w 2255844"/>
              <a:gd name="connsiteY1" fmla="*/ 441702 h 2704455"/>
              <a:gd name="connsiteX2" fmla="*/ 1980383 w 2255844"/>
              <a:gd name="connsiteY2" fmla="*/ 2045777 h 2704455"/>
              <a:gd name="connsiteX3" fmla="*/ 2205109 w 2255844"/>
              <a:gd name="connsiteY3" fmla="*/ 2704455 h 270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5844" h="2704455">
                <a:moveTo>
                  <a:pt x="523543" y="0"/>
                </a:moveTo>
                <a:cubicBezTo>
                  <a:pt x="181288" y="50369"/>
                  <a:pt x="-160966" y="100739"/>
                  <a:pt x="81841" y="441702"/>
                </a:cubicBezTo>
                <a:cubicBezTo>
                  <a:pt x="324648" y="782665"/>
                  <a:pt x="1626505" y="1668652"/>
                  <a:pt x="1980383" y="2045777"/>
                </a:cubicBezTo>
                <a:cubicBezTo>
                  <a:pt x="2334261" y="2422903"/>
                  <a:pt x="2269685" y="2563679"/>
                  <a:pt x="2205109" y="2704455"/>
                </a:cubicBez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0DF554-F5F4-8041-8F30-8DE5102FEF3B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6635" y="3083084"/>
            <a:ext cx="348921" cy="3986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8C18448-3E77-BF46-9AA2-D37B9DE8517A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2972" y="2865401"/>
            <a:ext cx="348921" cy="39864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27B4AFB-4864-5A42-BF3E-F8E673ADA754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8890928" y="1435608"/>
            <a:ext cx="430861" cy="428596"/>
            <a:chOff x="1723391" y="2432064"/>
            <a:chExt cx="217344" cy="186384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126C0DA-39FB-B144-BBD1-915E10DB1F80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BA75DF8-05A6-4645-9C05-008E02E929C6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9172E4E-6AE4-E640-BBD1-B55C5B0A2054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4A2BFCE-6188-614E-B884-77C5BE5AC63F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7025243" y="2032112"/>
            <a:ext cx="847668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>
                <a:latin typeface="Calibri" panose="020F0502020204030204"/>
                <a:cs typeface="Calibri Light"/>
              </a:rPr>
              <a:t>First</a:t>
            </a:r>
          </a:p>
          <a:p>
            <a:pPr algn="ctr"/>
            <a:r>
              <a:rPr lang="en-US" sz="1467">
                <a:latin typeface="Calibri" panose="020F0502020204030204"/>
                <a:cs typeface="Calibri Light"/>
              </a:rPr>
              <a:t>Gateway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AC5F47-97AE-FD4C-90E8-F217C44B895B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9595265" y="2025204"/>
            <a:ext cx="847668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>
                <a:latin typeface="Calibri" panose="020F0502020204030204"/>
                <a:cs typeface="Calibri Light"/>
              </a:rPr>
              <a:t>Second </a:t>
            </a:r>
          </a:p>
          <a:p>
            <a:pPr algn="ctr"/>
            <a:r>
              <a:rPr lang="en-US" sz="1467">
                <a:latin typeface="Calibri" panose="020F0502020204030204"/>
                <a:cs typeface="Calibri Light"/>
              </a:rPr>
              <a:t>Gateway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45C83A-F4CC-104E-A588-883E6C7C8116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271755" y="3681929"/>
            <a:ext cx="8366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>
                <a:latin typeface="Calibri" panose="020F0502020204030204"/>
                <a:cs typeface="Calibri Light"/>
              </a:rPr>
              <a:t>Tunnel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E56607-E3EB-F147-9E4E-8B3A37B8AA9D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8406709" y="3185691"/>
            <a:ext cx="8366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>
                <a:latin typeface="Calibri" panose="020F0502020204030204"/>
                <a:cs typeface="Calibri Light"/>
              </a:rPr>
              <a:t>Tunnel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364BC1-0A17-2A49-BCEC-8A7BB34EEBE9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665229" y="1267196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alibri" panose="020F0502020204030204"/>
                <a:cs typeface="Calibri Light"/>
              </a:rPr>
              <a:t>Spoke-1 VPC/VNet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9694222-806C-E2A4-E03A-311B6485086C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726393" y="1244601"/>
            <a:ext cx="6084804" cy="4613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Workload in Spoke-1 VPC/VNet traverses Primary gateway, Tunnel 2, onto Transit to Spoke-2 VPC/VNet (not shown)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both Spoke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 Transit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tunnels fail on Primary Spoke gateway: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traffic gets forwarded from the Primary Spoke gateway through the interconnected link to the Secondary Spoke Gateway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Secondary Spoke Gateway forwards the traffic to any of the Transit Gateways via ECMP (usual behavior – metric 100 on both downstream links)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re-convergence of the routes in the VPC/VNet route table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Gateway handles the change on its own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is aware of the tunnel going down event, but it is not involved in making the change</a:t>
            </a:r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47A730C7-8F16-4EF8-BA08-8D315702AF49}" type="slidenum">
              <a:rPr lang="en-US" smtClean="0"/>
              <a:t>7</a:t>
            </a:fld>
            <a:endParaRPr lang="en-US"/>
          </a:p>
        </p:txBody>
      </p:sp>
      <p:sp>
        <p:nvSpPr>
          <p:cNvPr id="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0351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  <p:cond evt="onBegin" delay="0">
                          <p:tn val="26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  <p:cond evt="onBegin" delay="0">
                          <p:tn val="36"/>
                        </p:cond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8E48A7F-A180-2A40-ABFF-7CD41501CB4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047791" y="4644415"/>
            <a:ext cx="4732119" cy="1213710"/>
          </a:xfrm>
          <a:prstGeom prst="rect">
            <a:avLst/>
          </a:prstGeom>
          <a:ln>
            <a:solidFill>
              <a:srgbClr val="7A7A7A">
                <a:alpha val="2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EDE430-7F6E-AC49-BAA2-0C66371620C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587896" y="5410622"/>
            <a:ext cx="1979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alibri" panose="020F0502020204030204"/>
                <a:cs typeface="Calibri Light"/>
              </a:rPr>
              <a:t>Transit VPC/VNet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F03839-8ADA-4940-B8C8-BBB1FFCEB1A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025243" y="1128544"/>
            <a:ext cx="4732119" cy="1512941"/>
          </a:xfrm>
          <a:prstGeom prst="rect">
            <a:avLst/>
          </a:prstGeom>
          <a:ln>
            <a:solidFill>
              <a:srgbClr val="7A7A7A">
                <a:alpha val="25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3A91DDCC-3F05-674E-8651-2E8EDB5117D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Failover Scenario 3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D3667DB-17DD-6742-AB53-6F5A9EA7768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775126" y="1980992"/>
            <a:ext cx="631941" cy="63446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EF98C42C-A8A5-7748-B8C1-CC50B1F274B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519407" y="1980992"/>
            <a:ext cx="631941" cy="63446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F622C697-5168-D142-B31F-D023DD35374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775126" y="4969024"/>
            <a:ext cx="631941" cy="6344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73131106-5BAF-8747-A1DE-D8A8D91B037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519407" y="4969024"/>
            <a:ext cx="631941" cy="63446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C68413-F1CE-BE44-9B26-A8D793A25C0A}"/>
              </a:ext>
            </a:extLst>
          </p:cNvPr>
          <p:cNvCxnSpPr>
            <a:stCxn id="31" idx="2"/>
            <a:endCxn id="34" idx="0"/>
          </p:cNvCxnSpPr>
          <p:nvPr>
            <p:custDataLst>
              <p:tags r:id="rId9"/>
            </p:custDataLst>
          </p:nvPr>
        </p:nvCxnSpPr>
        <p:spPr>
          <a:xfrm flipH="1">
            <a:off x="8091096" y="2615461"/>
            <a:ext cx="0" cy="23535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F7EDE1-264C-4946-B0A7-DF8D202BFA9E}"/>
              </a:ext>
            </a:extLst>
          </p:cNvPr>
          <p:cNvCxnSpPr>
            <a:stCxn id="31" idx="2"/>
            <a:endCxn id="35" idx="0"/>
          </p:cNvCxnSpPr>
          <p:nvPr>
            <p:custDataLst>
              <p:tags r:id="rId10"/>
            </p:custDataLst>
          </p:nvPr>
        </p:nvCxnSpPr>
        <p:spPr>
          <a:xfrm>
            <a:off x="8091097" y="2615461"/>
            <a:ext cx="2744281" cy="23535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E5C067-2A7C-7945-AC8F-4A6AE276DBD2}"/>
              </a:ext>
            </a:extLst>
          </p:cNvPr>
          <p:cNvCxnSpPr>
            <a:stCxn id="32" idx="2"/>
            <a:endCxn id="34" idx="0"/>
          </p:cNvCxnSpPr>
          <p:nvPr>
            <p:custDataLst>
              <p:tags r:id="rId11"/>
            </p:custDataLst>
          </p:nvPr>
        </p:nvCxnSpPr>
        <p:spPr>
          <a:xfrm flipH="1">
            <a:off x="8091097" y="2615461"/>
            <a:ext cx="2744281" cy="23535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DC0E1B-A692-1546-8747-7F8A59CB02F6}"/>
              </a:ext>
            </a:extLst>
          </p:cNvPr>
          <p:cNvCxnSpPr>
            <a:stCxn id="32" idx="2"/>
            <a:endCxn id="35" idx="0"/>
          </p:cNvCxnSpPr>
          <p:nvPr>
            <p:custDataLst>
              <p:tags r:id="rId12"/>
            </p:custDataLst>
          </p:nvPr>
        </p:nvCxnSpPr>
        <p:spPr>
          <a:xfrm flipH="1">
            <a:off x="10835377" y="2615461"/>
            <a:ext cx="0" cy="23535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4FF9B3-8617-5E4B-B89C-42FD67815A05}"/>
              </a:ext>
            </a:extLst>
          </p:cNvPr>
          <p:cNvCxnSpPr>
            <a:stCxn id="31" idx="3"/>
            <a:endCxn id="32" idx="1"/>
          </p:cNvCxnSpPr>
          <p:nvPr>
            <p:custDataLst>
              <p:tags r:id="rId13"/>
            </p:custDataLst>
          </p:nvPr>
        </p:nvCxnSpPr>
        <p:spPr>
          <a:xfrm>
            <a:off x="8407067" y="2298227"/>
            <a:ext cx="211234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E1F730-1921-C44E-BE69-69BDDA498967}"/>
              </a:ext>
            </a:extLst>
          </p:cNvPr>
          <p:cNvCxnSpPr>
            <a:stCxn id="34" idx="3"/>
            <a:endCxn id="35" idx="1"/>
          </p:cNvCxnSpPr>
          <p:nvPr>
            <p:custDataLst>
              <p:tags r:id="rId14"/>
            </p:custDataLst>
          </p:nvPr>
        </p:nvCxnSpPr>
        <p:spPr>
          <a:xfrm>
            <a:off x="8407067" y="5286259"/>
            <a:ext cx="211234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9AE045-C1F6-624C-9DA8-B52D52768FA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8667189" y="1102520"/>
            <a:ext cx="92538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>
                <a:latin typeface="Calibri" panose="020F0502020204030204"/>
                <a:cs typeface="Calibri Light"/>
              </a:rPr>
              <a:t>Workload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2BA85ED-0E66-D746-8615-B26F7257DDD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131808" y="1865376"/>
            <a:ext cx="1826792" cy="3230880"/>
          </a:xfrm>
          <a:custGeom>
            <a:avLst/>
            <a:gdLst>
              <a:gd name="connsiteX0" fmla="*/ 0 w 1370094"/>
              <a:gd name="connsiteY0" fmla="*/ 0 h 2423160"/>
              <a:gd name="connsiteX1" fmla="*/ 201168 w 1370094"/>
              <a:gd name="connsiteY1" fmla="*/ 192024 h 2423160"/>
              <a:gd name="connsiteX2" fmla="*/ 1197864 w 1370094"/>
              <a:gd name="connsiteY2" fmla="*/ 256032 h 2423160"/>
              <a:gd name="connsiteX3" fmla="*/ 1362456 w 1370094"/>
              <a:gd name="connsiteY3" fmla="*/ 242316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0094" h="2423160">
                <a:moveTo>
                  <a:pt x="0" y="0"/>
                </a:moveTo>
                <a:cubicBezTo>
                  <a:pt x="762" y="74676"/>
                  <a:pt x="1524" y="149352"/>
                  <a:pt x="201168" y="192024"/>
                </a:cubicBezTo>
                <a:cubicBezTo>
                  <a:pt x="400812" y="234696"/>
                  <a:pt x="1004316" y="-115824"/>
                  <a:pt x="1197864" y="256032"/>
                </a:cubicBezTo>
                <a:cubicBezTo>
                  <a:pt x="1391412" y="627888"/>
                  <a:pt x="1376934" y="1525524"/>
                  <a:pt x="1362456" y="2423160"/>
                </a:cubicBez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C7323D7-B11E-514D-9F98-01695FBA8ED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182693" y="1597565"/>
            <a:ext cx="815003" cy="3486500"/>
          </a:xfrm>
          <a:custGeom>
            <a:avLst/>
            <a:gdLst>
              <a:gd name="connsiteX0" fmla="*/ 611252 w 611252"/>
              <a:gd name="connsiteY0" fmla="*/ 17979 h 2614875"/>
              <a:gd name="connsiteX1" fmla="*/ 62612 w 611252"/>
              <a:gd name="connsiteY1" fmla="*/ 383739 h 2614875"/>
              <a:gd name="connsiteX2" fmla="*/ 35180 w 611252"/>
              <a:gd name="connsiteY2" fmla="*/ 2614875 h 261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252" h="2614875">
                <a:moveTo>
                  <a:pt x="611252" y="17979"/>
                </a:moveTo>
                <a:cubicBezTo>
                  <a:pt x="384938" y="-15549"/>
                  <a:pt x="158624" y="-49077"/>
                  <a:pt x="62612" y="383739"/>
                </a:cubicBezTo>
                <a:cubicBezTo>
                  <a:pt x="-33400" y="816555"/>
                  <a:pt x="890" y="1715715"/>
                  <a:pt x="35180" y="2614875"/>
                </a:cubicBezTo>
              </a:path>
            </a:pathLst>
          </a:custGeom>
          <a:noFill/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72F26B-9395-784C-AFF0-C65AE8083E86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8972343" y="1362179"/>
            <a:ext cx="430861" cy="428596"/>
            <a:chOff x="1723391" y="2432064"/>
            <a:chExt cx="217344" cy="186384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BA33CBE-A23B-494B-8338-D60FB7BF430A}"/>
                </a:ext>
              </a:extLst>
            </p:cNvPr>
            <p:cNvSpPr/>
            <p:nvPr/>
          </p:nvSpPr>
          <p:spPr>
            <a:xfrm>
              <a:off x="1723391" y="2432064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810DF12-B4C1-A140-B482-C790AEF3321D}"/>
                </a:ext>
              </a:extLst>
            </p:cNvPr>
            <p:cNvSpPr/>
            <p:nvPr/>
          </p:nvSpPr>
          <p:spPr>
            <a:xfrm>
              <a:off x="1765994" y="2469272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8F269516-4661-3C41-A30D-165C8270B21E}"/>
                </a:ext>
              </a:extLst>
            </p:cNvPr>
            <p:cNvSpPr/>
            <p:nvPr/>
          </p:nvSpPr>
          <p:spPr>
            <a:xfrm>
              <a:off x="1810040" y="2506480"/>
              <a:ext cx="130695" cy="1119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351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F57E63EA-F024-EE48-81DB-4B01BB92DBB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631" y="1879686"/>
            <a:ext cx="692588" cy="791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56C524-C93C-D74A-940A-31D7D58CC44D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4484457" y="104327"/>
            <a:ext cx="4098430" cy="95410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 sz="1400">
                <a:solidFill>
                  <a:schemeClr val="lt1"/>
                </a:solidFill>
              </a:rPr>
              <a:t>AZ-A</a:t>
            </a:r>
            <a:br>
              <a:rPr lang="en-US" sz="1400">
                <a:solidFill>
                  <a:schemeClr val="lt1"/>
                </a:solidFill>
              </a:rPr>
            </a:br>
            <a:r>
              <a:rPr lang="en-US" sz="1400">
                <a:solidFill>
                  <a:schemeClr val="lt1"/>
                </a:solidFill>
              </a:rPr>
              <a:t>route table RT-A</a:t>
            </a:r>
          </a:p>
          <a:p>
            <a:pPr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 sz="1400">
                <a:solidFill>
                  <a:schemeClr val="lt1"/>
                </a:solidFill>
              </a:rPr>
              <a:t>Initially: 10.0.0.0/8 </a:t>
            </a:r>
            <a:r>
              <a:rPr lang="en-US" sz="1400">
                <a:solidFill>
                  <a:schemeClr val="lt1"/>
                </a:solidFill>
                <a:sym typeface="Wingdings" pitchFamily="2" charset="2"/>
              </a:rPr>
              <a:t> Spoke-AZ-A-GW NIC</a:t>
            </a:r>
            <a:br>
              <a:rPr lang="en-US" sz="1400">
                <a:solidFill>
                  <a:schemeClr val="lt1"/>
                </a:solidFill>
              </a:rPr>
            </a:br>
            <a:r>
              <a:rPr lang="en-US" sz="1400">
                <a:solidFill>
                  <a:schemeClr val="lt1"/>
                </a:solidFill>
              </a:rPr>
              <a:t>After failover: 10.0.0.0/8 </a:t>
            </a:r>
            <a:r>
              <a:rPr lang="en-US" sz="1400">
                <a:solidFill>
                  <a:schemeClr val="lt1"/>
                </a:solidFill>
                <a:sym typeface="Wingdings" pitchFamily="2" charset="2"/>
              </a:rPr>
              <a:t> Spoke-AZ-B-GW NIC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96CA9A-DCFB-8D4D-95A7-1AB12C22D35B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8788257" y="104327"/>
            <a:ext cx="2938240" cy="73866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 sz="1400">
                <a:solidFill>
                  <a:schemeClr val="lt1"/>
                </a:solidFill>
              </a:rPr>
              <a:t>AZ-B</a:t>
            </a:r>
            <a:br>
              <a:rPr lang="en-US" sz="1400">
                <a:solidFill>
                  <a:schemeClr val="lt1"/>
                </a:solidFill>
              </a:rPr>
            </a:br>
            <a:r>
              <a:rPr lang="en-US" sz="1400">
                <a:solidFill>
                  <a:schemeClr val="lt1"/>
                </a:solidFill>
              </a:rPr>
              <a:t>route table RT-B</a:t>
            </a:r>
            <a:br>
              <a:rPr lang="en-US" sz="1400">
                <a:solidFill>
                  <a:schemeClr val="lt1"/>
                </a:solidFill>
              </a:rPr>
            </a:br>
            <a:r>
              <a:rPr lang="en-US" sz="1400">
                <a:solidFill>
                  <a:schemeClr val="lt1"/>
                </a:solidFill>
              </a:rPr>
              <a:t>10.0.0.0/8 </a:t>
            </a:r>
            <a:r>
              <a:rPr lang="en-US" sz="1400">
                <a:solidFill>
                  <a:schemeClr val="lt1"/>
                </a:solidFill>
                <a:sym typeface="Wingdings" pitchFamily="2" charset="2"/>
              </a:rPr>
              <a:t> Spoke-AZ-B-GW NIC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9EC21-FA2E-9F4E-804A-DE4651C58763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1028614" y="2145932"/>
            <a:ext cx="69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AZ-B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E015DE-EF96-864F-9910-AF68A79B4201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329364" y="2197084"/>
            <a:ext cx="7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AZ-A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DF8E92-3D1F-BB4B-B4BF-0C94ECCAF4E5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7025243" y="2032112"/>
            <a:ext cx="847668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>
                <a:latin typeface="Calibri" panose="020F0502020204030204"/>
                <a:cs typeface="Calibri Light"/>
              </a:rPr>
              <a:t>First</a:t>
            </a:r>
            <a:br>
              <a:rPr lang="en-US" sz="1467">
                <a:latin typeface="Calibri" panose="020F0502020204030204"/>
                <a:cs typeface="Calibri Light"/>
              </a:rPr>
            </a:br>
            <a:r>
              <a:rPr lang="en-US" sz="1467">
                <a:latin typeface="Calibri" panose="020F0502020204030204"/>
                <a:cs typeface="Calibri Light"/>
              </a:rPr>
              <a:t>Gateway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71B642-C11D-9E4A-96D3-63685BFC5928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595265" y="2025204"/>
            <a:ext cx="847668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67">
                <a:latin typeface="Calibri" panose="020F0502020204030204"/>
                <a:cs typeface="Calibri Light"/>
              </a:rPr>
              <a:t>Second</a:t>
            </a:r>
            <a:br>
              <a:rPr lang="en-US" sz="1467">
                <a:latin typeface="Calibri" panose="020F0502020204030204"/>
                <a:cs typeface="Calibri Light"/>
              </a:rPr>
            </a:br>
            <a:r>
              <a:rPr lang="en-US" sz="1467">
                <a:latin typeface="Calibri" panose="020F0502020204030204"/>
                <a:cs typeface="Calibri Light"/>
              </a:rPr>
              <a:t>Gateway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011E6B-8BC0-3048-BD46-A9CA5C6FD305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7271755" y="3681929"/>
            <a:ext cx="8366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>
                <a:latin typeface="Calibri" panose="020F0502020204030204"/>
                <a:cs typeface="Calibri Light"/>
              </a:rPr>
              <a:t>Tunnel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F7E4B5-3A65-B84E-855E-6DD62EF2B8F1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8406709" y="3185691"/>
            <a:ext cx="83663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>
                <a:latin typeface="Calibri" panose="020F0502020204030204"/>
                <a:cs typeface="Calibri Light"/>
              </a:rPr>
              <a:t>Tunnel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1AC1B5-9FDC-C04F-90E1-C380BB3D9BC5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665229" y="1267196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Calibri" panose="020F0502020204030204"/>
                <a:cs typeface="Calibri Light"/>
              </a:rPr>
              <a:t>Spoke-1 VPC/VNet</a:t>
            </a: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4E37E27-9C9D-584B-978D-0CE8D2BDF2F1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1237976" y="638251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>
                <a:latin typeface="Calibri" panose="020F0502020204030204"/>
              </a:defRPr>
            </a:pPr>
            <a:fld id="{4A70B06D-F489-48FF-A885-ABB74CD5C952}" type="slidenum">
              <a:rPr lang="en-US" smtClean="0">
                <a:latin typeface="Calibri" panose="020F0502020204030204"/>
              </a:rPr>
              <a:t>8</a:t>
            </a:fld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AA7CF5A-E9FF-1B29-6A46-9B8004269601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726393" y="1244601"/>
            <a:ext cx="6084804" cy="4613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>
                  <a:lumMod val="60000"/>
                  <a:lumOff val="40000"/>
                </a:schemeClr>
              </a:buClr>
              <a:defRPr>
                <a:latin typeface="Calibri" panose="020F0502020204030204"/>
              </a:defRPr>
            </a:pPr>
            <a:r>
              <a:rPr lang="en-US" sz="1600">
                <a:solidFill>
                  <a:sysClr val="windowText" lastClr="000000"/>
                </a:solidFill>
                <a:latin typeface="Calibri" panose="020F0502020204030204"/>
              </a:rPr>
              <a:t>The workload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Spoke-1 VPC/VNet needs</a:t>
            </a:r>
            <a:r>
              <a:rPr kumimoji="0" lang="en-US" sz="1600" b="0" i="0" u="none" strike="noStrike" kern="120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reach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Spoke-2 VPC/VNet (not shown), but the Gateway is </a:t>
            </a:r>
            <a:r>
              <a:rPr lang="en-US" sz="1600">
                <a:solidFill>
                  <a:sysClr val="windowText" lastClr="000000"/>
                </a:solidFill>
                <a:latin typeface="Calibri" panose="020F0502020204030204"/>
              </a:rPr>
              <a:t>down.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lvl="0">
              <a:buClr>
                <a:schemeClr val="dk1">
                  <a:lumMod val="60000"/>
                  <a:lumOff val="40000"/>
                </a:schemeClr>
              </a:buClr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lang="en-US" sz="1600">
                <a:solidFill>
                  <a:sysClr val="windowText" lastClr="000000"/>
                </a:solidFill>
                <a:latin typeface="Calibri" panose="020F0502020204030204"/>
              </a:rPr>
              <a:t>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First Gateways fails, the</a:t>
            </a:r>
            <a:r>
              <a:rPr lang="en-US" sz="1400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Controller will detect this event through the periodic</a:t>
            </a:r>
            <a:r>
              <a:rPr kumimoji="0" lang="en-US" sz="1600" b="0" i="0" u="none" strike="noStrike" kern="120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keepalive messages exchanged between itself </a:t>
            </a:r>
            <a:r>
              <a:rPr lang="en-US" sz="1600">
                <a:solidFill>
                  <a:sysClr val="windowText" lastClr="000000"/>
                </a:solidFill>
                <a:latin typeface="Calibri" panose="020F0502020204030204"/>
              </a:rPr>
              <a:t>and the gateways.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lvl="0">
              <a:buClr>
                <a:schemeClr val="dk1">
                  <a:lumMod val="60000"/>
                  <a:lumOff val="40000"/>
                </a:schemeClr>
              </a:buClr>
              <a:defRPr>
                <a:latin typeface="Calibri" panose="020F0502020204030204"/>
              </a:defRPr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this scenario, the</a:t>
            </a:r>
            <a:r>
              <a:rPr kumimoji="0" lang="en-US" sz="1600" b="0" i="0" u="none" strike="noStrike" kern="120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Controller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will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reprogram the routing table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AZ-A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updating</a:t>
            </a:r>
            <a:r>
              <a:rPr kumimoji="0" lang="en-US" sz="1600" b="0" i="0" u="none" strike="noStrike" kern="120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lang="en-US" sz="1600">
                <a:solidFill>
                  <a:sysClr val="windowText" lastClr="000000"/>
                </a:solidFill>
                <a:latin typeface="Calibri" panose="020F0502020204030204"/>
              </a:rPr>
              <a:t>next hop </a:t>
            </a:r>
            <a:r>
              <a:rPr kumimoji="0" lang="en-US" sz="1600" b="0" i="0" u="none" strike="noStrike" kern="120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three RFC1918 routes with the </a:t>
            </a:r>
            <a:r>
              <a:rPr kumimoji="0" lang="en-US" sz="1600" b="0" i="0" u="sng" strike="noStrike" kern="120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ENI of the Second Spoke Gateway</a:t>
            </a:r>
            <a:r>
              <a:rPr kumimoji="0" lang="en-US" sz="1600" b="0" i="0" u="none" strike="noStrike" kern="120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in AZ-B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7FCB5DA2-B5DD-4CCE-9927-8D47165725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3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9B2F-A549-8345-ADEF-BC6F857744E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Active-Standby Mode (introduced in Controller version 6.6)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970144-2851-1549-A3AB-E7D82A4A800C}"/>
              </a:ext>
            </a:extLst>
          </p:cNvPr>
          <p:cNvSpPr>
            <a:spLocks noGrp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289038" y="1209675"/>
            <a:ext cx="4282961" cy="461962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dk1"/>
              </a:buClr>
            </a:pPr>
            <a:r>
              <a:rPr lang="en-US" b="1"/>
              <a:t>Use case:</a:t>
            </a:r>
            <a:r>
              <a:rPr lang="en-US"/>
              <a:t> Deployment scenario where an on-prem device such as a firewall does not support asymmetric routing on two tunnels</a:t>
            </a:r>
          </a:p>
          <a:p>
            <a:pPr>
              <a:buClr>
                <a:schemeClr val="dk1"/>
              </a:buClr>
            </a:pPr>
            <a:r>
              <a:rPr lang="en-US"/>
              <a:t>Upon failure, the Second gateway takes over from the First gateway</a:t>
            </a:r>
          </a:p>
          <a:p>
            <a:pPr>
              <a:buClr>
                <a:schemeClr val="dk1"/>
              </a:buClr>
            </a:pPr>
            <a:r>
              <a:rPr lang="en-US"/>
              <a:t>The first does not become active unless there is a manual switchover or the Second fails</a:t>
            </a:r>
          </a:p>
          <a:p>
            <a:pPr>
              <a:buClr>
                <a:schemeClr val="dk1"/>
              </a:buClr>
            </a:pPr>
            <a:r>
              <a:rPr lang="en-US"/>
              <a:t>UI provides an option for customers to choose Preemptive or Non-preemptive behavior.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0BAB1B3-7959-1CF1-F426-46B342AD604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2" y="830522"/>
            <a:ext cx="6753998" cy="346537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E96A4CE-E41A-CD01-07EB-FF03D2E102D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61" y="3952050"/>
            <a:ext cx="6146800" cy="2794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464A62-9238-C74E-AFDC-0EF1F54408F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53033" y="5982659"/>
            <a:ext cx="945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Default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3133C3-380D-C543-B8DE-8D17ED29DD0B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flipH="1" flipV="1">
            <a:off x="7798331" y="5527045"/>
            <a:ext cx="713902" cy="455614"/>
          </a:xfrm>
          <a:prstGeom prst="straightConnector1">
            <a:avLst/>
          </a:prstGeom>
          <a:ln>
            <a:solidFill>
              <a:srgbClr val="AA320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D77F6957-80F0-4929-87AB-C286F30700EE}" type="slidenum">
              <a:rPr lang="en-US" smtClean="0"/>
              <a:t>9</a:t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40738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Unix 5.4.254.170"/>
  <p:tag name="AS_RELEASE_DATE" val="2024.03.14"/>
  <p:tag name="AS_TITLE" val="Aspose.Slides for Python via .NET"/>
  <p:tag name="AS_VERSION" val="24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9f8f602-ffb7-4e00-952a-a5458200ecf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043db95-5fa1-41c1-a420-62c1b49a2edf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3be3be0-99d0-42db-b017-812779f1439f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0a95381-1278-45cb-a71d-c5d4188306c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c4bbaa2-b807-49ce-9eb0-0f1d677d899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c655828-2d21-4d8a-96a6-9fc6fabddf7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ad67e9f-6404-414f-a66e-fbd6a651ef7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0a2c551-f7b9-4874-8623-8844a4d8b9b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a4f24c6-1214-4fda-af3a-c7c8f28b026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c4cd448-6d71-48a1-a15b-84eb1947846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dcba494-5c60-438c-9cdb-5dd1fcce91a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ee48c21-41b1-4353-b670-d7daecff553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8a8c61f-aabb-413d-ab0a-f12e19d00c5b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666da21-88bd-462e-a5c4-3709b6f0dea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d660d95-a863-4a6a-bb8f-6f8afa78575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fd68894-dd40-47a4-9e3a-732fa6935c4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721f206-04a9-434a-a419-1c21dcb87ed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5ed3a1c-76c3-4d73-83d8-5771f66e715d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3bec434-6c40-47cd-a2ec-ee93114de3b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66f204e-447c-4006-b2d2-20e6bcd417b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bfe05a3-8f19-4ed9-9a49-b18c9a2ddbec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fddabb3-5bed-45c9-ba3d-486fc70e695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c474288-8c3a-4b67-b9f8-1994b6e210db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68b5328-4493-4220-85df-ca73c9b0d5dc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ce315a7-1753-4c44-9723-35ae6efac57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e9d1fdb-5d35-4df1-a89b-82b33a0c2b8c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0760506-3f1e-484a-ac55-7749dde20e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21a0088-cd89-4f38-9fac-e640e57f8f2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d5abb64-754c-4d77-86f4-3afeb6a9649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851028d-acbf-4642-8cf0-0a628dd3688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12630b6-721f-4633-8790-ab57e52da61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e440905-c248-4cea-8646-ab13d81dd62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98059e8-72a8-450a-ba00-fd1c3d38193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efbc05-8472-4239-8bd0-e4050a4b219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69fc140-191a-41ef-89f1-51076b06e12f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9d06cd7-75b4-4f33-be48-c75a794773dd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af95573-5db2-4de3-9d32-eac73f6bb08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7767c66-bff3-4103-b94a-2995d8c3d4d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019534d-b7be-483d-b8f2-6c120868a1e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ed066dd-568a-442b-b039-53014e114fd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705b304-7e31-4a5b-beb6-90f0391ebde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1cafed2-04ff-4613-95c0-15520ff933b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64dbfa6-37d3-4958-b980-fe8103f66c3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286e903-8df0-430d-9b32-8bfe0818eda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387adce-c532-4474-8a1d-d483575e767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3f8a685-46a0-4627-9e04-04e737c708d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f63fe6f-9cc7-40f2-b796-6bb012f6c7b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3ea583b-5a23-4a1a-bf01-301cf86a50cf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9d02ef0-ccae-4d1d-8a4b-6ed8f16cbd2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0e0cab4-b402-495d-8e3f-2d1eb857d8a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4528733-5a54-4531-b11f-762f6bcdbbeb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361b0a8-062a-4515-ada5-a0a29bbb53bb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00e2673-6a69-4d22-a146-4c6d1c858c7c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3137a51-82ab-4e4d-b37c-a58090b1297c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55da5ef-7579-45ff-a783-342f43475fcb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326eaa4-abc9-4512-86e7-03c1863d45c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26db676-573c-46fb-80d7-b48d7f043b7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9216036-ff0c-4597-937b-dc9a7c41b72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fd7b0d4-6d47-460f-98d5-04f6b83631f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8333b9c-a047-416e-9ee6-5ebf0b33e356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e330183-10e4-4e25-bc5b-e8b62a3cedf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2e4dfb7-8cdb-4dc1-9782-c3fe83df505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bfb2615-a26b-434b-bb56-d85a160a346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d95674e-1a29-43cb-b3fe-4f60d11222b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5fee6d4-5d27-45f0-ab38-55aac3cf109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f396c34-b2c9-4340-9e71-39da85c463a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d6be36f-531e-47e9-ad52-45f81a710d0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e4dfc4e-f9a6-4c61-af48-5814ebc31f47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af96a62-6d5a-4d9c-8217-acab39527a4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4a79421-907d-415a-8d3d-e38a8db2edec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99e8464-c5ee-46dd-aad4-d82dcc6085d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b0c4c78-55b6-468a-95fd-dedc7c9ed9b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2eddff6-aeaf-4833-becf-b873663ba60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7ece318-aead-4712-b118-40e88c12680d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772b3f4-a3ff-4a1b-b012-e6b0346e04e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5b7d1e6-ac5b-4150-b2da-6998bb25468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dea85f8-49c1-4174-9dc1-859d9a59be5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d73d2bc-e3d0-4ccb-acc0-d1a8647bb7a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6a5248c-c893-481c-923c-aeec10a10c3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1ce92fd-4222-4bbf-8c04-ad820328741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dfdb10d-5d51-40f4-baec-6be67828a7d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6a014a2-0938-4d58-9208-23fc74806e1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ad7118b-ecde-4373-bb8a-06caad876fcc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3f7a924-9919-4c33-bc32-adeade0c6c3b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6fa0629-37f0-4e85-bc03-ba9dec94f9b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452c0b8-5295-465b-850a-097a686cf83a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d5f9d2d-4df1-4ac6-95ab-0bd17b8c131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d2aa7fc-fb4a-4709-8752-888eef223dc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281c37a-5099-443c-bad8-37ebd71fafdd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f7542eb-74b4-431c-a28a-1b49143a778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f1163a2-ec06-41b0-9b80-9d008c4e822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1a8cb19-0d9a-4f6f-ae93-7acc6c2e876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cfb6661-fef5-4af1-91eb-a1543e5f3c2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f41c2fc-c1df-4772-9338-53fbd6c39dc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16ebb5a-5e32-4532-aa82-b4603285986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2a542fa-bbdf-4363-a695-7b276b8e02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48db931-76b6-41cf-9196-b693754f593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310f3e2-3381-4bec-88c2-fba51c37afc6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60a3355-6fe4-42d6-b236-dcc0786b916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f10fd67-6a3e-493e-9b57-1c8017814855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bf5c59b-030e-4857-9173-7a6eaa9e364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930f28b-8773-49ce-a0cf-3f99d027e95a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eef7030-02e2-4b44-929d-d74fb47571c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3f3edac-7a77-4745-97a9-5d96f31ee58d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70d8417-090f-4d19-9ab9-e795a15e36bd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2175753-9ab1-498b-8c65-2a5eac2a81a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ad971c6-190a-4993-9ecc-6f18d369e62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443533a-e5ee-4aeb-8db4-01cd58cada7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88263f1-538d-4a12-9621-f626850055e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e088d4f-8e0b-44ec-8408-7d66c8b60a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096d358-e0ff-408b-97fd-ae904733434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4b949a-c0d9-44e7-9afc-ffdfdeb79e5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aa5e5c9-d6c3-4880-bbb8-2ee945a4dde6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e496bbe-8e46-425b-98e5-627a276e77bf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4b9bf89-2ab6-4395-ba57-00a4d9946fc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05e389d-f7ab-4d8d-8571-60cbcd7ea5b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a26360b-660b-4e6d-8329-1187290c490f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0638afd-8b2c-4e83-9fc7-898ada7b1ae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d21d08d-7ba0-4b28-9a74-fd271a1700c8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6991d24-7f63-48f4-a70d-0bfae5d314cb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852b49d-6b4a-4dcb-a74b-02403f5b553a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31dbe93-890a-4c75-b2fe-518dde63fccb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11d1acd-8163-460a-9e64-03085eea74eb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e394b22-63b6-48dc-b4bc-1619e9c95c95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1f1d186-dfb9-4cb6-8731-78aa9d3d3ba8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fd7e8fd-3fd0-4af9-aa6f-46cad0dc7cd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fc3c9c3-0cd8-45c9-905b-f2364ae0cd98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5ff7e34-82a3-4645-bf4b-aaf68626b90f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e2b4def-5391-4106-8a3c-d83f3dc91ad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f80cc18-62d4-41f5-a635-50e28a0db51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a1affe0-878a-4726-99dd-6bed1496a73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edf1c0c-e484-41a7-a5de-c4273090f72f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e6bcfa4-d166-4e95-a6ec-a7f98939b97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18b5bf4-41b7-42b0-8b77-763ea43fc77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d1d2a37-38e7-4167-b7ca-c87dd6f86ed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1688331-c83e-46f7-9d07-3f464080f3e9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e97ee62-9dcd-478c-8b5f-b3e1c3309729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cc03019-5708-4480-b9e4-5109173c7b4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09e373f-c08a-4101-8625-a73b8149962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c9553f4-0e38-4007-92a3-825e1bdf405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d48aa84-9e36-4c06-9fbc-b8cdb18c83b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6fa02f9-df9e-454a-b1ca-68053272f4c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38f85c6-fb68-476e-81c4-2954cf75f3c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321a14f-e1a1-4ebd-9da3-202cfd53005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af5fdc8-52f9-4358-a231-d6ba1dd00c57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c495730-defd-4ad6-bee0-6418de1e883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5c74eb5-4411-4257-9fcb-3422ec0204d9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f4dbaa5-d5fc-421f-adb6-3ba42082b76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0cb721d-24fb-4f50-a8f2-b73aac5d078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02ae7d9-5ef8-44b0-a7c3-de4a44da4d8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fbfaba0-f524-4ebc-af06-adad4b9ff528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d28272d-6177-4a96-a5b5-0fb23751cc8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4b94fc0-855b-479e-82d1-80a9888fe2e6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853747f-ad0a-4759-a56a-555e90e4d6a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8af402e-6bf0-480d-aa47-1363e55d4f5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b749bc3-ee4d-4d72-881b-5c6b7e5b045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3160014-fbe6-4a95-9a4a-4cd69a17574d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790547e-07a4-4780-a3d4-eed131fe0b7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667286c-81aa-4ddf-bc34-18a309d8f5a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b8d9536-d33a-41b9-9b03-989efc5f1deb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444acb9-5605-409c-a46a-c600aa2a6d9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7aa5c42-1dc9-4c13-b643-fbe4a7cd341c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3ee13ca-6a61-491a-95c0-912b48b1b9e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a83cc3b-5eb8-4fef-b9c8-57d16da96b97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ca089ec-7df4-44e4-b553-48dee33a2f2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b7ec2c4-00ce-4a37-bf5d-c739e11fc16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8ccbfb9-060c-4bc6-992d-f79d2079ee6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fce8e20-0b2d-4ef3-a2a4-934bdc61cf5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d899b31-1eaf-4b68-9a5f-45dfe1000d8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df519eb-7104-4576-95d6-c9e9e5c3329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b88516b-6371-4fd8-8cd1-b97ac081d4e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4e95462-f019-48bd-9d95-9a6a8874b9f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8fbc53d-a3a2-4156-953b-c5ea1e2f64e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78ca74a-47e6-4d48-84f6-00b040331e6f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37e1cb3-906f-4607-b080-3f726cf973ab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f575b8e-c2c3-4eb8-b05b-2d662c5647d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64dc9d6-51dd-4202-a19a-8bbaac2fc48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df922c3-e6ce-4ec8-b9e6-0e5ce10463d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750630b-dfcf-4504-abeb-22cd49a69987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93eae14-6ce7-4722-8b6f-09683ac40f0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9d76e42-cffd-4028-9ca1-e4551074208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a543ae3-426b-4768-98c9-79fe7d70d2af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ad5b20-72b7-46fc-a55b-6543cc67e26d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2d96546-d811-4eda-9ce5-f22961d21695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32e25b8-2ecb-46c4-bafc-78ea350a38c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1feffa4-8de9-4254-a04b-94ac998ec71c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405a79c-fd6e-49b2-9647-6ac3a72adb8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035dd7e-ce36-47c9-8414-fa6c2e385bd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239c4bd-c8e2-4106-afa9-8f2ae5588b1b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5b7eb6f-1486-4fea-b2c2-d7acc71f15f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e18578b-886a-4464-818e-f24af4b8e13b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639d94a-2878-4df8-9a6a-968bffb7f67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203ae4a-6cf8-4614-bd5d-d9bef0a30cc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a26afc8-ce44-4d2d-a8f9-fe22de9404e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7a46918-33ea-41dc-b528-f3db0ecc088c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720044d-9d7c-497d-a4fa-e2ed5e94fde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cd7bc4f-3996-4e35-9fc4-9b6b90cabee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d6835ad-5dd6-4c92-8a01-979eb4af470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612ff8d-9194-456e-9901-c4b4d7d393cb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50f0e48-71a2-4cf4-acbc-737147a2d698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616b2cb-c4d2-4cab-b643-48dc9525ceed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cf975bb-3cf2-4989-908a-2e39f308aed7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c8cffd2-d73d-4753-927c-a2684e6c6e98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0044f6e-e533-4d2a-b893-f1b56c9c06a8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6a0780-dd86-4555-9bad-0a17acabff0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2e36f87-7d71-446c-914d-25f342828927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56ccf37-16bd-41c8-8d2a-3e2b7f5fd5a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18b6c41-cc30-4c3a-b415-b1b969c713f9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fb4ceac-f778-4dc5-9b0d-6a60e27d1db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8d3a0b6-6f33-41de-a524-82e3fe5161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ba563d2-a697-4424-85b3-65348b90241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a965b16-9831-4af2-ae70-26639f4f08b8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8ce6ed9-5a5c-4348-a1f3-dc57e06b33c3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cb4bc86-b589-491c-a3ef-00ccbc986f0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9e5c5ef-12e5-46c0-af68-282719dc9e6b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0a45adc-af20-4278-9eab-ee5936680526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6e8acdf-6b7c-4595-94a7-9b778c354bcf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b633ef8-a9d9-462a-9130-448e924f65dc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b5d9fef-1b02-4074-b185-697304bc807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2f08330-81e2-486c-8943-81207fff65b8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2f0332b-b7c5-48b5-b9ee-e35b5959d4a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e6d9e33-364c-4707-81a5-665fe2fc57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537263e-bd04-498e-b916-c5d73fb6fda8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301e9bb-7dd6-4938-9532-e55fc818d98c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afe3a5f-af03-4641-b47f-9d80ffb01dab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a0d2fc3-3019-4497-a1a7-4c6dd94a70b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14b1189-190f-41d7-a794-2c40058a7af7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710580a-62a8-4527-a733-af573287bd56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60ccf15-c8d3-4b94-b98c-cced5b5364fc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064a252-f789-4a6a-970a-072344efee7a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0248cdb-b48e-4ac3-97bc-1359bba9fe3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f62e029-66f2-4d9c-88e2-029182b6cd69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31d1387-6734-4779-b5ec-1e10da5a2bd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080e219-64a8-40b6-abf5-0dc1a43941a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53c5377-d838-46ff-aaf7-0faa32dfe1a6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35b6a44-a4b2-4034-9eec-3b61b3e73ca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6af39f1-60c9-4d14-a68c-d09a5f1d650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4ab2ac6-b259-4cd4-90a5-d15b84ffbeff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0d2c984-a13c-49b2-9899-35dd93a20415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4801079-0849-4281-bfdd-ce744a5132f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ab2ca72-ff6c-4cf3-92d0-12f2da21e9ed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37f9793-8379-4d5e-b138-1dfced292e34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fbb75ae-d204-4a52-8153-9c65bc1e6127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218b257-d2eb-4622-8819-ecc43db71fa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7a2066a-b530-4534-8b40-77802fc77ca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a00a4e3-2f14-488e-9805-7816e094c78a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c527ea7-f8ca-4293-a5a5-e997c57ba54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1f8f4ab-b5e6-44e7-83ef-396ad81dd3ec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ba7ad80-4d29-430e-b9b5-b779aa342374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93e3eb0-251c-4e8a-a885-7b401fece2b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24ac29d-c549-45ec-90ff-6729d45681b7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b3fcb88-36ab-4377-b43a-b650cbd1a30d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05a24e5-77fb-4c87-ae6a-c8c4f26abb4c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b9ac0e2-3c06-482b-b132-e78a0f77936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66c5178-61de-4ba8-b72b-27de2ad32ac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227df09-864b-4407-b7b0-cde1242906d7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4fa9834-2232-418b-bdb7-f3ca7a89752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a7a11a6-6038-4aed-8490-a69bc90917ed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7e27a54-2e22-4b6f-b396-419b703d5ff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4ea731b-4ecd-48de-83e0-7ba4c1610e86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4f6cfbd-2c78-483a-90bc-8c62cfe9750f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64d6250-a2d8-4dfe-96ac-fda5c21da14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bfff515-53a4-430b-8908-b89b6b12b099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6d1175e-dccf-46d9-bd69-83eccff7220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1343c49-b329-407f-b315-bc8ff06fa089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a891630-5601-45e2-a119-0436eb836c9b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50b8486-7e91-48a2-be7b-e74c113f7c5c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67205eb-795a-4f0e-87ad-d1d8f7113e5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66ff2cd-3685-4836-9334-3b54dfa7670f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11a03ba-3c10-4249-876a-60e906a8357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3d90e25-4d88-45e8-b5af-1cc6b2e8b016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4c0a524-b25e-47f3-afd8-becf6d0a5d07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2f9835f-d89a-449b-9fa4-aeac4b4909a7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6605085-c372-4043-aead-879ad8b9832a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14feff4-6924-4320-b7d0-09d474787cb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78836ea-9f4d-4adb-a85f-e3f4a914fc27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20ae0aa-eaea-42ba-a174-a271eda9a7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d398594-ec92-43fe-bb56-ca4feeb413a7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7a8eef9-d14a-454f-a893-d75364ac4d38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4bf98e2-4da3-4612-b770-24679ec1954c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efac718-1f83-457a-9a2b-5e2ca26e1078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e2354a6-04df-4124-a7e3-c111b4bb5f9d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91fb48f-2ebc-4d67-986b-0e6a5919b7d0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a271a43-57ff-4091-beda-b2845b1de419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999a495-6ab8-4939-a831-53e1cb6c0a76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e9afe48-a869-4a3a-bf43-dd9b7008d07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e4de12a-3f84-4bd8-9cf6-dcab7241ae79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19e458d-8b14-429e-b965-159dd05613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95d60f2-afb3-4c5d-b6d1-d55f373e75a8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d97937c-2163-46a8-9378-bd922e08d188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8b97295-2101-414f-8f83-3b25437c5bd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aee1a1f-02ca-4265-80b3-9d8a4ccb8c9d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43b0a70-1e17-4c93-ba5a-eee1f5f31955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1486571-f82f-46ea-8047-d70d8e948015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ab71fc9-d864-44e6-9332-c2ce931183e6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fba3015-18e0-4c12-9849-b0b344221ef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c652490-4f6a-43c3-93f4-ab6f153c0e44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3d8aebe-e1a1-4658-b4af-ddf39b29ba19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7dbd7a2-6ba0-4c11-9712-e1d76f0b044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41a9784-5ef9-4501-bc80-03102cb5ce2d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3945039-a9b5-4dd4-b06d-4f7b2a5f8baa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932da74-06ff-4d21-ba2e-2c94e26b73ad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3f54164-db3c-46d1-9d4d-f3fa6a8f3516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4f114a4-4bde-4ee1-8c83-e7775043ded0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6a6a76f-bef8-43f0-9d1e-3a6fd2c7826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c5dc3c3-c7b3-4aa0-9e37-401c01a01076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5858d7d-ab3d-4838-abae-b1ab17749055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29a717b-0d17-4c0e-afae-74638c8fc5c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85f6d40-4971-4de3-bf09-f167a86bbca0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5201b42-cc15-431d-899f-6e465c126b4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c92187e-8911-4f64-9ef1-cfe24f2490aa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9394bec-aa12-46e1-96a6-664a1fafb14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66c6b4e-4e37-45b6-8be9-7aa74f4dca28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af9624a-f234-438c-928b-2fde588fa31b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eaca8f-11c8-4346-bf4a-9d14ae59cc08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8122ddd-8fe5-4d8d-953e-6d5dff12727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a7b9b9d-2379-4811-b79c-066c3a6fa9b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f841ba9-977a-426c-bd92-1f69e99567bd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4fba569-f2bf-4910-a55c-907c478f90af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9a2416c-feca-45ac-9302-8e46cd2757af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e3b00ad-ea5a-4caa-9333-ce34ace6f88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134750c-62e7-484a-b0aa-43aa65cd04e6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189ec2f-2a8b-476b-a954-a355336290ac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ee1dc8c-7e9c-4f27-8fc2-c25445322c96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bd76bb8-8e14-4e75-812a-cf23575040b5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f7ecce9-e0e9-495a-8d10-48658c4f8fc4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77afdc1-1309-4282-b1ba-8106e2e8223b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c5bdf6d-6cff-4e87-ab15-30813a1f172d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065aa33-728f-4f3c-824a-cef1fb82f88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2fc2c92-f2a9-470e-83e2-a331d68b66d0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721b8b6-f760-4e0f-8651-cc8fc83d8bd6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c3c4e6a-2603-41fe-8d44-09336c22ead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cfd0d32-2309-4bc5-8dfe-fa11ff2909c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fc27e15-d751-4866-9e4a-b95790daea5a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d277607-c455-475d-a0d2-8f633472352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dd3c106-3aaf-4d18-888d-abdfcefd4a5d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b636fec-66ed-4759-b131-ebc75da60a0c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e9d2a6b-2dba-4507-8c9d-9ec91b5a0617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316751f-f70d-42b7-92ba-0ae5b538dcf2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aa535a2-bed4-41d9-b00f-3ca0bb497ad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d1c66a4-73eb-4af7-8c11-118aef0fb764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7e4e260-d1d2-4a24-b84a-593d3866b95d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18d167f-27bf-4db6-86d4-c80b2dccfb9f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8adc331-06d1-4b35-86b4-e9c6607a06a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49ce70f-e99b-4385-933a-b7025265d385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7e29631-0ae2-441c-94fe-6fb40f291a5f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05ca9ba-e3a3-456e-bec3-d8f22542757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3289771-ba66-4027-87cf-fcd59fb27228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14d02fd-7c71-4025-9e65-6d79ed9cd93d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d5103cf-437e-4c62-8d87-4d2ca35f1ec7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1049b4d-2965-4e30-be7c-db0f065bf5f4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44527de-4b51-44b0-87ad-8f3d26b99489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6990d96-d56d-4ec2-823f-6216634d6790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4846d13-b3f3-42ec-8d15-4f9c837e326c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ec85023-7602-42e2-b636-2aed679dc42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e2a00a9-b9bb-422e-bf76-d50c477a1f55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5130780-25d2-4adf-9828-ef9ad4a4f5d6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23b9e22-c302-4bcf-823f-3601025cfcfd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21e1d68-6a57-4dff-89b8-6776abaf705b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300a88f-1b3a-449b-ad4e-6ef23af87e2c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d9a5dbb-3d11-4879-b846-5d1779397066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a8d55cc-75af-4271-924c-638bf5ca928c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5fbb93b-cfae-42bd-9562-f71be4b77e66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ddc88cd-26ad-4336-a5ee-5700135de0d5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70cefb7-7953-44ef-ae9e-13c0752e8922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e2972d0-df1b-4e30-832f-9ab7ac4c3a5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c67cb9b-27e8-4e26-af07-7b4428e7abd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3295f17-f633-4129-87e4-ac7fc9a7510a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17ef6b1-9790-4cd0-bab9-9d69675f5093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ebe8437-73bf-4563-a042-4e30e0f0ff36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06767d0-7aef-4761-bde5-13204c362dc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43cce68-6ef9-4c02-8fae-a9e342921d40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5846328-1fb2-4b8c-9de1-bf488f56b928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f920433-ba9b-49b4-b65b-3c36ec7d2246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6907ee9-601b-40a1-9215-1017c801b235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c431f91-7867-430f-ab04-896ae68c194d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6a18f7b-29ff-4f41-8b40-9fe3bceb4ea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c6da713-89ca-4155-8c7e-2ab8bee25463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a0e6b16-e7cc-4324-b5e2-08940e235a6c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6b881db-ed16-4221-b488-1b5054dda365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5147297-6267-4e5a-ab63-707b837fec38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2cdb33d-1fa9-4ea8-b4a5-101b9a142db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2782fcc-f572-4ba6-b05a-5183a44b1196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bcf8697-7754-410e-ba23-e45313779e44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9ce064a-9e3a-4477-b1f5-959d3e3588c9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12154b9-39e6-4a24-bf39-2f05bbd2be6f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a780f3a-2152-4110-ab87-5522a0a45c3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5cae78c-1f1b-40c3-8a11-40bcf576ee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13446cc-cfdb-4e22-9ec5-82ba80736704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9dadd5e-2ee7-420b-9c05-c9064d8fc3bc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b6936a7-7604-4e95-8a23-aa794865b95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b4f9362-da2f-41b4-bfe8-fe4ae6461900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884629c-9b86-4a99-8704-b7ae4b2c0146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4946da3-6551-4c7e-ab69-709d147d76eb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7b3963d-a5ec-4150-acee-b3fcb5f4b64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a17f6f8-2876-499d-b5be-fda3e42205a0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5d8c7e2-9711-4ca7-b646-09ac2f2c3a8b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bee2c31-06b0-4319-b499-7cd8e6f0dd1f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c5d020a-5c76-476f-a87a-c4b8480ce8e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b40b594-aa80-4646-a65f-ee16bafbb0c6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6cb3e71-fd85-4175-8b75-4d11b0149947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7cffc12-1b2f-4cc4-8d19-02d934b39d00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cb9174a-0fb5-4312-b29c-17859ce754b6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f2579ae-8cc4-4f57-bef7-7b412859c776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1ef2254-2564-4086-9c65-0ba900e16e0b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c1a73dd-04fa-40ed-868b-6505064b38f9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6370527-3986-4fb3-8997-3ee8692826e3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b1d3210-d861-4edb-913d-04f7dd55db0d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125ca22-9327-4302-a00b-1c74a5c15d7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ea46505-2e96-4dc1-9da5-4a096a06ae5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3e625d8-de3c-4eb4-b46f-a0ef14b20d1b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cf7f677-86da-461f-8083-36acd9009268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c5af592-8f7c-4726-9772-44c74e50947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8d6f325-7259-4058-8aca-fed3bbd0ea09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416203e-0193-467a-8946-ab088d481df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ba93432-5580-4c51-beaf-0826bc214274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ad23a38-1c20-4092-ac90-7a7cb5c1776b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212a15d-0de6-4337-a83d-4e0da6eff69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188fa95-74a9-4372-8f41-ba0b0644ad2f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919787e-90fd-4586-8c08-1abe0e04ae4b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5fc176f-2f94-4f44-af99-570e0b3dcf5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097bb5c-604e-49c3-9395-02b793c616a6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9443ccb-ce7e-460f-b333-9dc3e2f5664a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579029b-bc6e-4154-9940-076e79156186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fd0d514-2b50-46b2-af8c-7da96acba9eb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bfb66da-fde3-4447-b8c9-f12df9d96a9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3f41101-3409-450f-8bb9-f596a29e8f45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1fe812d-e832-4721-a1be-ea461204bb02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0916ee8-1d02-4560-827f-4e61b9708d33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ab35e65-b25c-48f8-a8f0-c120ad317769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52171af-23d4-42fa-bb67-8d0f65771520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1f1cffe-dcc6-4f69-b6e2-b75a011b54e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5d416a2-f429-4e93-8086-f3cae30e45d2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9f4c478-a4b3-4a90-9697-e164398430ef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10bd8ef-8465-4885-a6f8-bcb580273e86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d225ab9-2c41-496e-888d-1710c15328f6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117d2a9-75cd-4795-8cb1-9b88a4e4f202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9846fd2-4edb-4382-9279-46c30b836af8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1ee6ec7-f71f-4b32-9f78-1bdaf4b28f68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3ea9e03-6118-41a0-b9cb-0ce35d7ea9ac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0705ba0-41f6-4a33-ba84-a49503e804db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4720295-cc86-4dc5-826c-5bac086357d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4bb9df4-fdda-4779-954e-f098fa55c19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0e182b2-8328-434c-ba26-93b69fcd802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9dfdae5-4996-4f2e-b1d7-f9b4a44fa284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435b065-add5-41c6-b28d-00afe59d4037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241c607-f4fe-4b99-b338-303a02eeacd9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1948138-b5a7-4be6-b6ba-b985fb07c820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8c5dc77-a7ac-4200-9c4d-6f36214f0774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3b0f35c-f5f7-447f-a9c7-09936f219eb4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7a77f66-a657-4331-8a5b-5b578ff30034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cdb93ce-3ef1-4ca1-82c4-ee9a6cf4bbcd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c821ff8-d6be-4caa-a9d1-81b0d10e691f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d6f5d1c-8b5b-4d7a-97f5-040e6d08ce47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9e2881e-d5b7-438c-8d9c-3e7442e75c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1bec0a5-bf9c-4dc3-b6c4-7f3f0123243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7f534cc-cff8-4b98-ade1-b108591e389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951c005-9347-494d-93ff-3a7d4a84dd5d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809e20e-53c0-43f9-9888-5b93abb27c60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5326f43-0e0e-4c87-9d16-c0bd020fa38b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f5e4c9a-d673-4752-82f9-539594c556df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c7d2e6b-1fe3-4605-8d99-b123d6645432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3cf675f-bb4c-4f6b-b6ed-471e190e9e3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6d3103f-0d2c-4ed6-b3a5-9591dd9cc16c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e312151-0b6d-44cd-81c7-a98c590b33f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844fb9b-922e-4672-b60a-fbf7734c935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cd56bc1-0d0a-413b-8dc3-64c87836f100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bdddd84-c5b1-44be-8e9a-2eb4afcc176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0cf780b-3a44-4215-90f7-6a9c461f2554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d7efcd2-879c-4c0e-9ad8-691d7711ff20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79fee45-e3c1-4f0c-86de-cfbda7a2f584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5bb8476-75b5-46a6-bd4d-b0b0557e1310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1a10e4f-d513-44a7-91e5-f98fc57f8cd4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742eb47-fd4a-457c-b785-f61434669607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d4360b1-127c-42b5-b96a-d501296a5ffc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b607a85-d8b5-4994-ae94-63e8ec9367bf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1d368fd-fd9a-4cbd-8ec7-787950cd48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9a148d0-d124-4bee-94ae-f6eb096a1a33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5fc0422-b98d-4cb5-a6b9-c9b30a1b2f12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02c88dd-ad6a-4e26-b82c-1105c13f3057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eadb3f7-2516-4855-808f-5a31c4ad4ab3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401d033-75b3-450c-a6e9-ff2b5e9ed523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a426345-8673-435b-b94c-2f34774279f8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891a0d6-038b-4a99-a14a-829c00958b0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af1a34d-de66-4ede-9ac8-67d115e3885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0653493-1f38-4ec8-8f39-8ed8a4a05c39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c2505e9-9686-4490-be13-4b9bf18ae579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ddf061d-468d-4495-9924-a1c2d304bcd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293eedf-38fc-4c68-a207-f39973ecba67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dfeeb7a-d9a8-4694-9eb5-b195323f8950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4939beb-b66c-4839-a09e-108cf6fecde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61bd3e9-8647-43bf-821c-75ecdafe5d6c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f86a150-8699-42a7-a149-f3d3d020118c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49e79b0-b31a-4d09-a3f1-6e3f229624ea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44ecf5c-e5ae-470d-a2db-b0d3942a22cf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689107c-2bc6-4ef1-9c5c-8097e0eb9485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7312471-bc80-4cad-9a80-c78c4eff0900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80bc52c-92d6-40d0-bae5-0f7094d5aa0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2bbea4c-254b-4800-a6a5-1d05fae5864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5faabe6-8036-456b-9692-92df63340a3a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607d9b0-d715-4e22-9a35-28398d3ef26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836309b-43fb-4002-a022-bb8a9c102f58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5370516-4612-477d-b519-88922a1e5d02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b45e175-d1f8-4f61-a870-872aa8311b09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834feb4-0c96-4be6-85b2-44004d2f38c6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e385046-a565-42d5-9a90-c1fc3f436f3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e05d51e-a149-4a19-943c-6421a54b26a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166f79f-39d1-42cd-9c74-94601a4dbbad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5a6f740-8048-4abe-958f-04a6939e66ec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fe51c6e-0e86-4e52-8a25-57342b12bde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ee0da0a-4632-48a3-b1bc-8c36d9651132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2ce7337-ae8a-4a3a-865b-5a77009c3c61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8cef179-4faf-46e4-ac5a-6b9bcdfe93f5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437ec5f-9357-47b6-a988-bd249090781b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93e1524-7b37-4d92-9c2e-25c6cf0fcb3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047e5d8-051e-4902-adb3-50944bbd9c0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2fb3698-730f-413e-af33-4087fd43b649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7f5fc96-a57c-4ceb-9835-a9cad9c77c0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69b1d0d-9668-48e3-b89c-f1c8b189ae39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3a43eb0-0a33-4eae-88f9-06d6fd669030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253edea-5fc3-4efd-b2f7-de9354394db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8dacd13-6e90-433e-9b97-8664422dfe17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b809bb1-1372-4216-8197-cf83b2d015af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97f43cc-3909-4f68-9505-a57cb0f7dd54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e19e095-06cd-44fc-b8c6-220156307ec5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db9a2aa-c85a-4b01-b10e-a4f3d57b7ca5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4be1735-8559-46a2-a039-6e73704bc089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92188ee-8076-446a-b82d-a6a8ea23e0e9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fa4f886-a9c1-4347-97c4-770edc2dcfd0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af43292-0359-4320-ba3c-630fc853decb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bcf96e4-ffad-4f4b-bfa0-bda652eafdf0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eff65f8-f26f-43f0-8fce-56ef62e7e3d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d3b163f-a1b7-428d-be84-5f1d841db2b0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208e00d-ed2b-4b5e-8651-443c59ac376f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eac66ab-1f9b-4de5-a44a-7d0f47ec0ed1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c178cd5-bfd6-43a2-9ee6-1ef9ba8c1fb6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3e43f40-efaf-46a2-842b-c6217a8b7af6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75c0999-5af8-4be7-96f1-702f687a0187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cde31e7-a999-4299-a3f4-7a44b2536ab9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f5790a9-a9c7-48d7-91ac-4984b4e15078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6292230-c6e4-411f-86bf-aa480081a9dc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b20cf14-ac7f-4d78-b0d5-0d002ec44f73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c580dd5-c8bd-45dc-a231-d2a0e3017e8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22b8b12-967d-4548-8d20-9a7d73d3c066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d57c063-de2d-4df9-9c79-8f8772571e56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d54f018-bf96-4153-85d4-dacf27421869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4d77764-0bea-4d7b-9b73-55b081aeeea3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16674c0-e60e-497e-978d-2d4117dd0891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91758c0-465c-4f86-a1d9-4490e9cf58fa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a0ba887-7c13-4709-88eb-67358a296379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b355ce8-2ac7-4230-b2d2-f7747e863675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fb80ab8-8f88-475a-a8d0-a7c72a804e6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2fc8f0b-ad2c-4e0f-b84d-53eb7d6abc0b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8d6b1be-21a7-416d-a74e-edebc469ed0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d7071c9-0046-406e-8194-12b48fec732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c822063-d7cc-42e4-984e-4bcba52c5146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d36a6fd-968e-403d-9f0d-6a066d8bb0fd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22b7028-7d71-4a73-83d0-eccf89775214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ae21f0d-d7f5-4408-9f0a-a22d620f847d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88794a5-162d-4cee-9cec-b5cd86d78878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8b24b9d-6cf7-48b5-83f3-c788219c9e0c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2380a41-0bcf-4488-8bda-645bda0b679c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941452a-27a9-45c7-a7e7-107d72207f7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a88e0f2-2215-4daf-9a8a-257c7d2e48d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2f013bc-8d49-43d8-a806-177e22cfc87b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2ce05fd-c32a-4af6-b7d7-492fc5e9c32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7ec32b1-3aad-4e89-9bdd-ceed05f85fc2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e3d6880-ba17-4c65-8dd0-36d8a0c567d0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0df721b-78e0-4162-9ec3-e332919cb66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2a03c7e-e29f-48be-a909-940cf97a777b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af061db-f9ee-4ee9-858e-65556b28925f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a00aa6b-b0fe-4216-814a-bd6f4eb8d9b7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8c73f7f-c446-4f23-838d-a625eeb18f97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fb702b8-9263-4ea0-80bc-315714754c10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26083b1-25a0-403f-b4f3-1ac39c73eed6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64f8442-ef9f-44d9-9bad-c928b6a98105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f14b8b6-f650-48be-a9f5-60e7b48b542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b9e3caa-dabe-494d-aa43-bae38bf0066a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a48cc39-7a4e-432b-ba0f-a66e7262e3e8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c6b4482-e795-4c9c-b642-23a95534cf14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4810fb5-a2c5-467d-8e8b-5318d2ec26aa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00af3bb-66b5-4958-a6f7-bd8648aad431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64b5187-fbaf-4b9d-9d8a-8751eba5b2cd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3ffbe46-3ffe-4b12-a0a4-37cda43c9a8b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1e43b28-2fbc-45ae-a42b-d8f1bca824ea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b31105d-54cc-490b-91b4-8784d360eaec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c58e95f-d6f3-4a41-aa99-61f684caba5f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850db96-22e4-4a49-82c8-aafb81aef34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fe78a63-50a0-4ecf-ac80-bd8b3dbedc2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0503118-c497-42b7-861d-81d10f98b288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f0bc54d-5db6-406b-81fa-600ad5b06f4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f509704-840f-47b8-bddd-838f7f7a3594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8e1c2cd-6658-4ba6-b11d-a50188647ef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5bbd54a-afd6-4a20-b31d-0705008dd048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3df967f-54ff-408d-9ee2-776ffc1d84ba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b712880-1f91-4010-8721-dd1fa4275c98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a2c819e-ba1c-450f-9429-3e7b8f1c718d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33a50ad-4a0b-4cb8-a2ea-9534176db335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f8e9682-0a65-436d-bd88-94ef8aabc14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1f2da76-958d-4c4d-bc1c-31f5c989a1a4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3e07d31-c243-4c16-ad96-2b0368923dc6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8c14272-69ca-42af-9e22-4597bcb3f8d5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496c798-8fa5-4d39-ac52-f7568dc00f8c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ea7773e-40aa-46a6-8cb3-aa37083ce9ff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f4ce698-ecb8-4e54-8b53-fe618493f275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f8f457e-cee7-4217-bcfc-4762479ea1cc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736a661-0fdd-4d92-842b-dd2a3d885a5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db9ee11-24b6-4412-ad2c-61cbc4d49a5d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4a0c983-2bda-42e7-b6be-ae127bd8f64a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7dc2d41-5744-40ec-b27f-e7acf702f4db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72fe071-4686-4b3f-b5d8-6962b4755671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b006f47-4340-47dc-bc98-703accc34c5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6f0b5b6-aeed-4a0e-bd4b-db11549aadf7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898d9da-01bf-4e37-adda-a9f314a9122c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1158a32-03b8-4b8e-adaa-8b8958bb636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38657e8-3216-4491-b476-51ccc481df1f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7a0001a-29d0-44fa-9526-86e93e735fb2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7e82455-20be-4d7d-9212-10084add48fa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0b87b3f-4dfb-4f65-a0ee-c8d9a275faa8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8374ed1-be7f-4afe-aabb-95443ee91959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ea921ce-18e0-4995-9f62-77b556b9b39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ee88c15-1ca5-4af6-8d72-639a47e253db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67075c1-b029-496b-90f6-db0745a7e110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5ed4f1f-3023-49b9-82ac-f5bdacecd3f0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07eb583-95f7-4194-b4eb-2c924a28473b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206ddd2-faef-46e4-87ec-ca0d1d0315e0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da4a9c9-d81f-46ff-995d-300976215fad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4baab4d-e06d-4fd1-a6d1-13001c3eed03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c6549c3-1d75-44c9-b321-e123ebc5c185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ad3282b-c912-4d21-b656-6d69deaf838f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a899461-e4ba-4b4c-845c-f321cce93c93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c4c94ca-4e8d-480c-8750-71f275e9aae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54a09a4-ef3b-4356-b55e-968d4b013c39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e4ada30-5211-442c-b9fd-e5dd3be47ca2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a001258-e56a-4fb2-bfe0-fa37020804a2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e0b7782-32c9-446a-bebe-b4863d9da5e8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87c6fec-ee76-47d4-8e60-984e90bc792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0d88df0-8050-48f2-b7e5-e9033857c167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3a56ad9-91a0-4b5e-acb1-6847c682af5c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7792fc2-b8d7-49c0-9809-2eac64bc81c3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c1d5a67-05ca-4ef7-9479-90dd30e4e0bc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fc882f5-0eb3-4e9f-baa6-180e2a2407df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56984be-b2d1-464a-86a5-cb7b17e6072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0dde865-42ba-4d08-9cdf-b4b38c122db5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bc3fdc1-3755-4e93-98b5-4cb63a2f86a5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ead8cbb-65bd-419f-bf96-3b650bb0005d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0ae98a7-df03-452e-a08d-1a3fb96731b8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4d6b24f-92df-4f8f-be42-63df92b80c70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195f112-441b-4460-8946-ab5ef8e30333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7ab462b-d69d-45fa-8a8f-19c30631793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d15b8f1-856f-4a7d-ad35-a6d5c7fbd853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e16a112-3edf-40ee-a7e3-da5c5ce575ba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9c74799-bc6a-4549-aeb1-c4b7e55d0107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9e75b9e-c5d9-4218-a34f-36bbaff5c2db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b1d1e6c-2a02-42ea-873c-3b1019357e92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15e3888-a00b-481c-b3bd-e79b2db4cd6d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d6aaa95-0455-4038-b626-75afb2da5c6d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358c2ab-30a6-49c8-99cc-dae24e821a20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64a0d64-4bed-499f-b281-f9d64d26832b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5075a05-3526-476e-b668-dbc753744667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8ff02bf-5be9-4167-b64c-d1b661cdcd2b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1e295d6-4dd5-4cc5-ae02-f0038b7199ef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7ebb7ca-a0d7-418c-a70b-11b299a0ba95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62a24c4-4db7-43e5-adaa-5922a8a1be81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0fdf92a-05b2-4a3b-ba54-aec54f1f7c6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c314240-d01b-4d42-a82d-c49cb00c4a1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6cabc07-08d3-4f99-a786-734dfacba2b8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30a17cb-565b-4836-8dae-95037cd99a45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017823f-b916-4ad4-830a-15164b57c881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ce4fecd-673c-4049-bf7a-0a614f5335d7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07c0b72-5c68-4e48-966c-c397a01a7ff9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e3a070a-ed11-4e37-a399-31f36b068ef7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d506e09-88ea-4748-a2fc-9af57af30de0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fa24ebf-66d4-459c-98aa-3ef3e63ae06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e0593d1-0ec0-4bd2-99d6-9da9e27a9597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df4f8fa-4915-4a3b-bc1f-735cc94720fa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48ac64a-ba81-4468-ad40-8e58fcd5a8a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4de4f3b-702b-445c-ac65-dd5505fe703b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c47d1ad-b5b5-482e-ae53-ad7379e47064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160e4c7-e0ef-421f-8709-825743f173f5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0708b27-38e8-460a-b98a-ec86d0e57e8b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c302d91-dd08-4f4b-98a1-5c529889840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e274336-a686-44a4-bd0f-2e8413ccfbff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14b4dd4-0379-4944-bad8-9ed231f28def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663e1aa-aa98-4c8b-b8e2-6ba2776dab33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34d1c17-d20f-423e-9840-f95877fb2811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db2fbc9-5cc9-4218-9671-e6316e72cef4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52ab9d8-034e-43b4-989e-c4f28745fa0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58b37e1-28a4-498f-9786-9c9cf695ed78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e9e3ea4-796a-4336-a2ed-f25c7adc581f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ed17214-8530-4a51-b79d-02278b71e1fb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a4fc3ac-9949-405d-8f61-0ac0577a9a3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63ee75c-c199-4a11-aeee-854358ab9894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7ab546d-c576-4b97-99b8-4e97686e3a0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b3a60fa-6519-43f1-8b6c-863e7dccde45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d2d3d8c-6933-4f65-8c59-c2a82fcff944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226e861-a79c-4407-8e65-71f2c6fe6382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2941086-6b46-4fcb-bfeb-ae9ed303c7f8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754f943-2c82-4be6-8086-fc5e5947496c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e22d12d-24b1-48b7-89bb-c620cef26487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814b55d-a404-4f59-8341-d6f1adc8f268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a36564d-e79b-48bd-ad70-c523108b551c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07fba10-4fac-4581-afa1-e469c440a177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4766c44-95f5-4961-8575-5496d8cbf403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3188e57-f5a4-48ae-aff9-f2d5372a7e31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7e00b20-8c1c-4831-8fed-5b780922b26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9b69fb6-2efd-49f0-a63b-4661c2445af5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d1403e1-4ddb-4659-85df-279f3af9c4b2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e7f5df4-8f15-4169-9e7d-25414ad5d96a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f46fe42-dbda-4459-bce1-dbd6d12825a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b1c5a36-e4a5-4c71-8b30-cce429ee0b85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4a073a6-28d6-400d-a8d8-556e644da9c8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1683c2d-80aa-421d-8f72-f1982bcd5089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8aaf74c-0128-457b-b9c4-a998cbcecf56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3672352-71a8-424a-a317-641c0a9d14dc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b40e083-9dce-4275-b3fa-ddf4346562fc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d75f290-6a8f-44cc-b0b9-faf073e16cbc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e6bb656-d99c-4c0f-b613-a6ae4d84818c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1ecf057-ada3-48d9-9a6c-fc955684b83b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1c9d408-07af-48c9-bd5e-70b71182f94c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e07c6e1-c976-46f1-8e47-05061179d1b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11610e4-edec-4010-becf-68963ee5a781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eb7d7d0-e5bc-409a-9101-95776839732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6549929-7592-42b5-abf8-3c9af2cad84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9a928e6-72d9-40ff-8510-d225f717d1cf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8ef55f5-0c95-4f03-bcf3-8558fd68848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ef6e954-2e17-4a89-bd2d-a1838f1afd6c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3902caf-5df5-4bb1-8e1e-d4e82dc459ed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0573ebb-6671-49a9-a152-fde8a2ce6039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32e32be-545d-4626-bf64-1fc98201a95d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90dc1d2-d2a3-49cd-ac47-0707f0e4094a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a5ed1ee-a2f5-4d76-848d-c3c34307fa1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3e7563f-c10f-4b4c-9682-8d4ac9c57d3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a9c7fb4-1e63-454e-a628-9e8cce2985a0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2b20052-525d-49cf-a3f9-971468a08fef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0eadf83-5cd4-4c2f-836e-ae42aecbb976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36c053d-3b5f-4f10-877d-b919fd71d3d6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b050a9d-5cdd-466d-87c4-3a3803f592a6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00d0a54-c031-41c4-b126-28f4f1b0c7e6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65dde62-2b58-4aad-8607-e80d80dce380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4b9e051-e75c-4444-9acf-92116cc3640a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fb57dca-5a5f-4a61-a76e-816ed2325bf3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a45a260-5293-472a-94aa-7b8e5ec9b02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b945591-70da-4796-a897-5e9a0a3a13a3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a5e6982-7e32-4c58-9556-207283c72410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06b49fa-455b-4bda-8cd6-5e3c328bca00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07ef498-c173-422a-851a-3c9acf4c18a3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123edcf-2a65-4465-acb9-30a21691f4b7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104c8b2-1926-4535-9bf2-b806549ca4b6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161f673-9255-47ce-b530-d8796ee4ff7f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40e1db6-8213-40d0-ac36-f02c5ffbabd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f4a8fe9-f8f6-492b-9685-122cd16e3aa4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42ae09e-03bc-4b37-9f0a-02926e3801e9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9f4c81e-bcab-4f33-ae94-2eb25f0239f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55be6ba-7b58-41e3-8ee3-d673a386ac69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b2ac374-787f-414f-936c-f845a0eebac5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ed54128-f1aa-4152-bf99-0d31f30060a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8740acd-9f07-4fe0-966a-3d45f88ff8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8863c9f-388d-4aa3-9171-f5739169fb7b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9cdcb0e-b658-47aa-8a95-b4f47d49e2f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6fd2c68-a56c-4ec5-a48f-e3638f6f2f3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dc39adf-04b7-4fc2-afad-f9a8eeef568f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5a664d1-c601-4a56-9102-54c0a75947d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ee3bbf3-d15c-49c5-9aef-54d667d5ac8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b665fcf-34e2-4c82-b84a-7babc455346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042e36e-6ef3-41f8-be1c-2c0f386b4bc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ee32326-f062-4edb-a075-8e78294eda0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4bbf92a-58a6-4dd0-b45b-6306f8936c8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3566371-b217-43ad-922e-6ad15074815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b951aa7-5f62-4000-b6d8-124498431b2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17e0e0c-455a-4a6c-8aad-d40c47cca5ef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c5334dc-092b-46b7-9bbd-482b00f27c2d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706e9c1-f176-4cbb-aac8-b644e81022a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5f30a34-1378-46b6-a832-69b742156fc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6af05e1-b064-4ead-a8b9-7300e5b4df9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5caf810-6670-4ff0-9c2d-9caeeedea5e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3acbf48-2486-438a-a340-e2a7a8e6416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8c7b45f-e9d8-41dc-a549-b969c12faa2b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15a21c9-4de1-44d1-9869-f0779829656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fd77742-1e80-430a-88e1-af7f08994f89"/>
</p:tagLst>
</file>

<file path=ppt/theme/theme1.xml><?xml version="1.0" encoding="utf-8"?>
<a:theme xmlns:a="http://schemas.openxmlformats.org/drawingml/2006/main" name="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Template 2024" id="{015EDE27-52FB-F849-9C84-067E5D2C6315}" vid="{2ABB4BB9-28E0-9B4B-BB84-51BF6C5299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  <SharedWithUsers xmlns="441d0141-fee1-4d79-859b-40b8ef8f47c8">
      <UserInfo>
        <DisplayName/>
        <AccountId xsi:nil="true"/>
        <AccountType/>
      </UserInfo>
    </SharedWithUsers>
    <MediaLengthInSeconds xmlns="d86145dc-5422-4d95-9035-99d1eb0aad04" xsi:nil="true"/>
  </documentManagement>
</p:properties>
</file>

<file path=customXml/itemProps1.xml><?xml version="1.0" encoding="utf-8"?>
<ds:datastoreItem xmlns:ds="http://schemas.openxmlformats.org/officeDocument/2006/customXml" ds:itemID="{961A72B1-EE64-40AA-A8FF-8F263E6A57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E273C8-563B-4759-B57B-D840F5080838}">
  <ds:schemaRefs>
    <ds:schemaRef ds:uri="441d0141-fee1-4d79-859b-40b8ef8f47c8"/>
    <ds:schemaRef ds:uri="d86145dc-5422-4d95-9035-99d1eb0aad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EC2FA5B-25BF-4599-B439-22B9B9939BC4}">
  <ds:schemaRefs>
    <ds:schemaRef ds:uri="441d0141-fee1-4d79-859b-40b8ef8f47c8"/>
    <ds:schemaRef ds:uri="91030fb1-04a1-4838-b00e-95f91202428e"/>
    <ds:schemaRef ds:uri="c1b601d7-f44a-4047-addf-1d4f2fe3e4d9"/>
    <ds:schemaRef ds:uri="d86145dc-5422-4d95-9035-99d1eb0aad0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Aviatrix_lite</Template>
  <Application>Microsoft Office PowerPoint</Application>
  <PresentationFormat>Widescreen</PresentationFormat>
  <Slides>17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Aviatrix_lite</vt:lpstr>
      <vt:lpstr>ActiveMesh</vt:lpstr>
      <vt:lpstr>Overview</vt:lpstr>
      <vt:lpstr>What is it ?</vt:lpstr>
      <vt:lpstr>Use Cases</vt:lpstr>
      <vt:lpstr>Resiliency</vt:lpstr>
      <vt:lpstr>Failover Scenario 1</vt:lpstr>
      <vt:lpstr>Failover Scenario 2</vt:lpstr>
      <vt:lpstr>Failover Scenario 3</vt:lpstr>
      <vt:lpstr>Active-Standby Mode (introduced in Controller version 6.6)</vt:lpstr>
      <vt:lpstr>Aviatrix Control Plane</vt:lpstr>
      <vt:lpstr>Route Programming: Software-Defined (SD) / Static / Dynamic</vt:lpstr>
      <vt:lpstr>Route Classification</vt:lpstr>
      <vt:lpstr>Path Selection Algorithm for Deterministic Next-Hop Selection</vt:lpstr>
      <vt:lpstr>Example of using Transit as an alternate path 1/3</vt:lpstr>
      <vt:lpstr>Example of using Transit as an alternate path 2/3</vt:lpstr>
      <vt:lpstr>Example of using Transit as an alternate path 3/3</vt:lpstr>
      <vt:lpstr>Next: Lab 5 – HPE with ActiveMesh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Holms</dc:creator>
  <cp:revision>1</cp:revision>
  <cp:lastPrinted>2022-10-05T15:26:40Z</cp:lastPrinted>
  <dcterms:created xsi:type="dcterms:W3CDTF">2024-02-28T16:42:20Z</dcterms:created>
  <dcterms:modified xsi:type="dcterms:W3CDTF">2024-07-16T22:58:27Z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ExtendedDescription">
    <vt:lpwstr/>
  </property>
  <property fmtid="{D5CDD505-2E9C-101B-9397-08002B2CF9AE}" pid="3" name="ComplianceAssetId">
    <vt:lpwstr/>
  </property>
  <property fmtid="{D5CDD505-2E9C-101B-9397-08002B2CF9AE}" pid="4" name="ContentTypeId">
    <vt:lpwstr>0x0101004F07A6476911474CBE28598A8AE2063A</vt:lpwstr>
  </property>
  <property fmtid="{D5CDD505-2E9C-101B-9397-08002B2CF9AE}" pid="5" name="MediaServiceImageTags">
    <vt:lpwstr/>
  </property>
  <property fmtid="{D5CDD505-2E9C-101B-9397-08002B2CF9AE}" pid="6" name="Order">
    <vt:r8>152900</vt:r8>
  </property>
  <property fmtid="{D5CDD505-2E9C-101B-9397-08002B2CF9AE}" pid="7" name="TemplateUrl">
    <vt:lpwstr/>
  </property>
  <property fmtid="{D5CDD505-2E9C-101B-9397-08002B2CF9AE}" pid="8" name="TriggerFlowInfo">
    <vt:lpwstr/>
  </property>
  <property fmtid="{D5CDD505-2E9C-101B-9397-08002B2CF9AE}" pid="9" name="xd_ProgID">
    <vt:lpwstr/>
  </property>
  <property fmtid="{D5CDD505-2E9C-101B-9397-08002B2CF9AE}" pid="10" name="xd_Signature">
    <vt:bool>false</vt:bool>
  </property>
</Properties>
</file>