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tiff" ContentType="image/tiff"/>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autoCompressPictures="0">
  <p:sldMasterIdLst>
    <p:sldMasterId id="2147484028" r:id="rId4"/>
  </p:sldMasterIdLst>
  <p:notesMasterIdLst>
    <p:notesMasterId r:id="rId38"/>
  </p:notesMasterIdLst>
  <p:handoutMasterIdLst>
    <p:handoutMasterId r:id="rId39"/>
  </p:handoutMasterIdLst>
  <p:sldIdLst>
    <p:sldId id="256" r:id="rId5"/>
    <p:sldId id="2132735953" r:id="rId6"/>
    <p:sldId id="2076137225" r:id="rId7"/>
    <p:sldId id="2076137214" r:id="rId8"/>
    <p:sldId id="2132735952" r:id="rId9"/>
    <p:sldId id="2076137320" r:id="rId10"/>
    <p:sldId id="2076137351" r:id="rId11"/>
    <p:sldId id="2220" r:id="rId12"/>
    <p:sldId id="2263" r:id="rId13"/>
    <p:sldId id="2266" r:id="rId14"/>
    <p:sldId id="2267" r:id="rId15"/>
    <p:sldId id="2268" r:id="rId16"/>
    <p:sldId id="2380" r:id="rId17"/>
    <p:sldId id="2132735951" r:id="rId18"/>
    <p:sldId id="2132735935" r:id="rId19"/>
    <p:sldId id="2132735938" r:id="rId20"/>
    <p:sldId id="2132735950" r:id="rId21"/>
    <p:sldId id="2076137311" r:id="rId22"/>
    <p:sldId id="2132735954" r:id="rId23"/>
    <p:sldId id="2076137350" r:id="rId24"/>
    <p:sldId id="2076137450" r:id="rId25"/>
    <p:sldId id="2076137451" r:id="rId26"/>
    <p:sldId id="2076137224" r:id="rId27"/>
    <p:sldId id="2397" r:id="rId28"/>
    <p:sldId id="2076137306" r:id="rId29"/>
    <p:sldId id="2076137280" r:id="rId30"/>
    <p:sldId id="2335" r:id="rId31"/>
    <p:sldId id="2076137452" r:id="rId32"/>
    <p:sldId id="2076137325" r:id="rId33"/>
    <p:sldId id="2076137341" r:id="rId34"/>
    <p:sldId id="2379" r:id="rId35"/>
    <p:sldId id="2076137348" r:id="rId36"/>
    <p:sldId id="2076137349" r:id="rId37"/>
  </p:sldIdLst>
  <p:sldSz cx="9144000" cy="5143500" type="screen16x9"/>
  <p:notesSz cx="6858000" cy="9144000"/>
  <p:defaultText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1E7953A-8242-1D4D-964A-1B32169BA006}">
          <p14:sldIdLst>
            <p14:sldId id="256"/>
          </p14:sldIdLst>
        </p14:section>
        <p14:section name="Problem Statement" id="{9185AE90-1FD3-3249-A066-3FF2BB201272}">
          <p14:sldIdLst>
            <p14:sldId id="2132735953"/>
            <p14:sldId id="2076137225"/>
            <p14:sldId id="2076137214"/>
          </p14:sldIdLst>
        </p14:section>
        <p14:section name="Transit Firenet Features" id="{F808D0ED-4247-7F47-8579-266EA2D9289F}">
          <p14:sldIdLst>
            <p14:sldId id="2132735952"/>
            <p14:sldId id="2076137320"/>
            <p14:sldId id="2076137351"/>
            <p14:sldId id="2220"/>
            <p14:sldId id="2263"/>
            <p14:sldId id="2266"/>
            <p14:sldId id="2267"/>
            <p14:sldId id="2268"/>
            <p14:sldId id="2380"/>
          </p14:sldIdLst>
        </p14:section>
        <p14:section name="Transit Firenet Packetwalk" id="{5F0CAB29-076A-634B-8E46-B07E8AB96BB4}">
          <p14:sldIdLst>
            <p14:sldId id="2132735951"/>
            <p14:sldId id="2132735935"/>
            <p14:sldId id="2132735938"/>
            <p14:sldId id="2132735950"/>
          </p14:sldIdLst>
        </p14:section>
        <p14:section name="Recap" id="{6A286F91-3E9B-3A4C-ACEB-9FCC7147E8BF}">
          <p14:sldIdLst>
            <p14:sldId id="2076137311"/>
            <p14:sldId id="2132735954"/>
            <p14:sldId id="2076137350"/>
            <p14:sldId id="2076137450"/>
            <p14:sldId id="2076137451"/>
            <p14:sldId id="2076137224"/>
            <p14:sldId id="2397"/>
            <p14:sldId id="2076137306"/>
            <p14:sldId id="2076137280"/>
            <p14:sldId id="2335"/>
            <p14:sldId id="2076137452"/>
            <p14:sldId id="2076137325"/>
            <p14:sldId id="2076137341"/>
            <p14:sldId id="2379"/>
            <p14:sldId id="2076137348"/>
            <p14:sldId id="2076137349"/>
          </p14:sldIdLst>
        </p14:section>
      </p14:sectionLst>
    </p:ext>
    <p:ext uri="{EFAFB233-063F-42B5-8137-9DF3F51BA10A}">
      <p15:sldGuideLst xmlns:p15="http://schemas.microsoft.com/office/powerpoint/2012/main">
        <p15:guide id="1" orient="horz" pos="3012" userDrawn="1">
          <p15:clr>
            <a:srgbClr val="A4A3A4"/>
          </p15:clr>
        </p15:guide>
        <p15:guide id="2" pos="3336" userDrawn="1">
          <p15:clr>
            <a:srgbClr val="A4A3A4"/>
          </p15:clr>
        </p15:guide>
        <p15:guide id="3" pos="4248" userDrawn="1">
          <p15:clr>
            <a:srgbClr val="A4A3A4"/>
          </p15:clr>
        </p15:guide>
        <p15:guide id="4" orient="horz" pos="204" userDrawn="1">
          <p15:clr>
            <a:srgbClr val="A4A3A4"/>
          </p15:clr>
        </p15:guide>
        <p15:guide id="5" pos="2448" userDrawn="1">
          <p15:clr>
            <a:srgbClr val="A4A3A4"/>
          </p15:clr>
        </p15:guide>
        <p15:guide id="6" pos="1536" userDrawn="1">
          <p15:clr>
            <a:srgbClr val="A4A3A4"/>
          </p15:clr>
        </p15:guide>
        <p15:guide id="7" orient="horz" pos="2724" userDrawn="1">
          <p15:clr>
            <a:srgbClr val="A4A3A4"/>
          </p15:clr>
        </p15:guide>
        <p15:guide id="8" pos="600" userDrawn="1">
          <p15:clr>
            <a:srgbClr val="A4A3A4"/>
          </p15:clr>
        </p15:guide>
        <p15:guide id="9" pos="2976">
          <p15:clr>
            <a:srgbClr val="A4A3A4"/>
          </p15:clr>
        </p15:guide>
        <p15:guide id="10" orient="horz" pos="2957">
          <p15:clr>
            <a:srgbClr val="A4A3A4"/>
          </p15:clr>
        </p15:guide>
        <p15:guide id="11" pos="1544">
          <p15:clr>
            <a:srgbClr val="A4A3A4"/>
          </p15:clr>
        </p15:guide>
        <p15:guide id="12" orient="horz" pos="1212" userDrawn="1">
          <p15:clr>
            <a:srgbClr val="A4A3A4"/>
          </p15:clr>
        </p15:guide>
        <p15:guide id="13" pos="288" userDrawn="1">
          <p15:clr>
            <a:srgbClr val="A4A3A4"/>
          </p15:clr>
        </p15:guide>
        <p15:guide id="14" orient="horz" pos="51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24201"/>
    <a:srgbClr val="D1CCCC"/>
    <a:srgbClr val="FFFC00"/>
    <a:srgbClr val="E24102"/>
    <a:srgbClr val="FF06EE"/>
    <a:srgbClr val="365366"/>
    <a:srgbClr val="355466"/>
    <a:srgbClr val="8AC9D1"/>
    <a:srgbClr val="497485"/>
    <a:srgbClr val="FF3D3D"/>
  </p:clrMru>
  <p:extLst>
    <p:ext uri="{E76CE94A-603C-4142-B9EB-6D1370010A27}">
      <p14:discardImageEditData xmlns:p14="http://schemas.microsoft.com/office/powerpoint/2010/main" val="0"/>
    </p:ext>
    <p:ext uri="{D31A062A-798A-4329-ABDD-BBA856620510}">
      <p14:defaultImageDpi xmlns:p14="http://schemas.microsoft.com/office/powerpoint/2010/main" val="96"/>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2461C48-7CD2-F940-ABE4-995E303FCD7A}" v="153" dt="2024-07-17T01:51:48.00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248"/>
    <p:restoredTop sz="96404"/>
  </p:normalViewPr>
  <p:slideViewPr>
    <p:cSldViewPr snapToGrid="0" snapToObjects="1">
      <p:cViewPr varScale="1">
        <p:scale>
          <a:sx n="201" d="100"/>
          <a:sy n="201" d="100"/>
        </p:scale>
        <p:origin x="1192" y="192"/>
      </p:cViewPr>
      <p:guideLst>
        <p:guide orient="horz" pos="3012"/>
        <p:guide pos="3336"/>
        <p:guide pos="4248"/>
        <p:guide orient="horz" pos="204"/>
        <p:guide pos="2448"/>
        <p:guide pos="1536"/>
        <p:guide orient="horz" pos="2724"/>
        <p:guide pos="600"/>
        <p:guide pos="2976"/>
        <p:guide orient="horz" pos="2957"/>
        <p:guide pos="1544"/>
        <p:guide orient="horz" pos="1212"/>
        <p:guide pos="288"/>
        <p:guide orient="horz" pos="516"/>
      </p:guideLst>
    </p:cSldViewPr>
  </p:slideViewPr>
  <p:notesTextViewPr>
    <p:cViewPr>
      <p:scale>
        <a:sx n="200" d="100"/>
        <a:sy n="200" d="100"/>
      </p:scale>
      <p:origin x="0" y="0"/>
    </p:cViewPr>
  </p:notesTextViewPr>
  <p:notesViewPr>
    <p:cSldViewPr snapToGrid="0" snapToObjects="1">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handoutMaster" Target="handoutMasters/handoutMaster1.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presProps" Target="presProps.xml"/><Relationship Id="rId45"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notesMaster" Target="notesMasters/notesMaster1.xml"/><Relationship Id="rId20" Type="http://schemas.openxmlformats.org/officeDocument/2006/relationships/slide" Target="slides/slide16.xml"/><Relationship Id="rId41"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mair Hoodbhoy" userId="9134fddd-ebe0-41b2-9df4-5549cb596a18" providerId="ADAL" clId="{42B38540-FA77-3F41-B8FB-517FCCF909FC}"/>
    <pc:docChg chg="addSld delSld modSld sldOrd addSection delSection modSection">
      <pc:chgData name="Umair Hoodbhoy" userId="9134fddd-ebe0-41b2-9df4-5549cb596a18" providerId="ADAL" clId="{42B38540-FA77-3F41-B8FB-517FCCF909FC}" dt="2021-06-29T19:57:20.049" v="51"/>
      <pc:docMkLst>
        <pc:docMk/>
      </pc:docMkLst>
      <pc:sldChg chg="ord">
        <pc:chgData name="Umair Hoodbhoy" userId="9134fddd-ebe0-41b2-9df4-5549cb596a18" providerId="ADAL" clId="{42B38540-FA77-3F41-B8FB-517FCCF909FC}" dt="2021-06-28T20:19:08.489" v="7" actId="20578"/>
        <pc:sldMkLst>
          <pc:docMk/>
          <pc:sldMk cId="2958406051" sldId="1252"/>
        </pc:sldMkLst>
      </pc:sldChg>
      <pc:sldChg chg="ord">
        <pc:chgData name="Umair Hoodbhoy" userId="9134fddd-ebe0-41b2-9df4-5549cb596a18" providerId="ADAL" clId="{42B38540-FA77-3F41-B8FB-517FCCF909FC}" dt="2021-06-28T20:19:08.489" v="7" actId="20578"/>
        <pc:sldMkLst>
          <pc:docMk/>
          <pc:sldMk cId="249353080" sldId="1883"/>
        </pc:sldMkLst>
      </pc:sldChg>
      <pc:sldChg chg="ord">
        <pc:chgData name="Umair Hoodbhoy" userId="9134fddd-ebe0-41b2-9df4-5549cb596a18" providerId="ADAL" clId="{42B38540-FA77-3F41-B8FB-517FCCF909FC}" dt="2021-06-28T20:19:08.489" v="7" actId="20578"/>
        <pc:sldMkLst>
          <pc:docMk/>
          <pc:sldMk cId="2628666855" sldId="2035"/>
        </pc:sldMkLst>
      </pc:sldChg>
      <pc:sldChg chg="ord">
        <pc:chgData name="Umair Hoodbhoy" userId="9134fddd-ebe0-41b2-9df4-5549cb596a18" providerId="ADAL" clId="{42B38540-FA77-3F41-B8FB-517FCCF909FC}" dt="2021-06-28T20:19:08.489" v="7" actId="20578"/>
        <pc:sldMkLst>
          <pc:docMk/>
          <pc:sldMk cId="3575797031" sldId="2203"/>
        </pc:sldMkLst>
      </pc:sldChg>
      <pc:sldChg chg="ord">
        <pc:chgData name="Umair Hoodbhoy" userId="9134fddd-ebe0-41b2-9df4-5549cb596a18" providerId="ADAL" clId="{42B38540-FA77-3F41-B8FB-517FCCF909FC}" dt="2021-06-28T20:19:08.489" v="7" actId="20578"/>
        <pc:sldMkLst>
          <pc:docMk/>
          <pc:sldMk cId="3958675249" sldId="2270"/>
        </pc:sldMkLst>
      </pc:sldChg>
      <pc:sldChg chg="ord">
        <pc:chgData name="Umair Hoodbhoy" userId="9134fddd-ebe0-41b2-9df4-5549cb596a18" providerId="ADAL" clId="{42B38540-FA77-3F41-B8FB-517FCCF909FC}" dt="2021-06-28T20:19:08.489" v="7" actId="20578"/>
        <pc:sldMkLst>
          <pc:docMk/>
          <pc:sldMk cId="2068494567" sldId="2271"/>
        </pc:sldMkLst>
      </pc:sldChg>
      <pc:sldChg chg="ord">
        <pc:chgData name="Umair Hoodbhoy" userId="9134fddd-ebe0-41b2-9df4-5549cb596a18" providerId="ADAL" clId="{42B38540-FA77-3F41-B8FB-517FCCF909FC}" dt="2021-06-28T20:19:08.489" v="7" actId="20578"/>
        <pc:sldMkLst>
          <pc:docMk/>
          <pc:sldMk cId="1021787710" sldId="2280"/>
        </pc:sldMkLst>
      </pc:sldChg>
      <pc:sldChg chg="ord">
        <pc:chgData name="Umair Hoodbhoy" userId="9134fddd-ebe0-41b2-9df4-5549cb596a18" providerId="ADAL" clId="{42B38540-FA77-3F41-B8FB-517FCCF909FC}" dt="2021-06-28T20:19:08.489" v="7" actId="20578"/>
        <pc:sldMkLst>
          <pc:docMk/>
          <pc:sldMk cId="1506242588" sldId="2283"/>
        </pc:sldMkLst>
      </pc:sldChg>
      <pc:sldChg chg="ord">
        <pc:chgData name="Umair Hoodbhoy" userId="9134fddd-ebe0-41b2-9df4-5549cb596a18" providerId="ADAL" clId="{42B38540-FA77-3F41-B8FB-517FCCF909FC}" dt="2021-06-28T20:19:08.489" v="7" actId="20578"/>
        <pc:sldMkLst>
          <pc:docMk/>
          <pc:sldMk cId="975403371" sldId="2284"/>
        </pc:sldMkLst>
      </pc:sldChg>
      <pc:sldChg chg="ord">
        <pc:chgData name="Umair Hoodbhoy" userId="9134fddd-ebe0-41b2-9df4-5549cb596a18" providerId="ADAL" clId="{42B38540-FA77-3F41-B8FB-517FCCF909FC}" dt="2021-06-28T20:19:08.489" v="7" actId="20578"/>
        <pc:sldMkLst>
          <pc:docMk/>
          <pc:sldMk cId="2159950324" sldId="2285"/>
        </pc:sldMkLst>
      </pc:sldChg>
      <pc:sldChg chg="ord">
        <pc:chgData name="Umair Hoodbhoy" userId="9134fddd-ebe0-41b2-9df4-5549cb596a18" providerId="ADAL" clId="{42B38540-FA77-3F41-B8FB-517FCCF909FC}" dt="2021-06-28T20:19:08.489" v="7" actId="20578"/>
        <pc:sldMkLst>
          <pc:docMk/>
          <pc:sldMk cId="4030930437" sldId="2286"/>
        </pc:sldMkLst>
      </pc:sldChg>
      <pc:sldChg chg="ord">
        <pc:chgData name="Umair Hoodbhoy" userId="9134fddd-ebe0-41b2-9df4-5549cb596a18" providerId="ADAL" clId="{42B38540-FA77-3F41-B8FB-517FCCF909FC}" dt="2021-06-28T20:19:08.489" v="7" actId="20578"/>
        <pc:sldMkLst>
          <pc:docMk/>
          <pc:sldMk cId="1715933932" sldId="2287"/>
        </pc:sldMkLst>
      </pc:sldChg>
      <pc:sldChg chg="ord">
        <pc:chgData name="Umair Hoodbhoy" userId="9134fddd-ebe0-41b2-9df4-5549cb596a18" providerId="ADAL" clId="{42B38540-FA77-3F41-B8FB-517FCCF909FC}" dt="2021-06-28T20:19:08.489" v="7" actId="20578"/>
        <pc:sldMkLst>
          <pc:docMk/>
          <pc:sldMk cId="1161836554" sldId="2290"/>
        </pc:sldMkLst>
      </pc:sldChg>
      <pc:sldChg chg="ord">
        <pc:chgData name="Umair Hoodbhoy" userId="9134fddd-ebe0-41b2-9df4-5549cb596a18" providerId="ADAL" clId="{42B38540-FA77-3F41-B8FB-517FCCF909FC}" dt="2021-06-28T20:19:08.489" v="7" actId="20578"/>
        <pc:sldMkLst>
          <pc:docMk/>
          <pc:sldMk cId="1584354085" sldId="2301"/>
        </pc:sldMkLst>
      </pc:sldChg>
      <pc:sldChg chg="modAnim">
        <pc:chgData name="Umair Hoodbhoy" userId="9134fddd-ebe0-41b2-9df4-5549cb596a18" providerId="ADAL" clId="{42B38540-FA77-3F41-B8FB-517FCCF909FC}" dt="2021-06-29T19:56:12.372" v="49"/>
        <pc:sldMkLst>
          <pc:docMk/>
          <pc:sldMk cId="765061343" sldId="2379"/>
        </pc:sldMkLst>
      </pc:sldChg>
      <pc:sldChg chg="ord">
        <pc:chgData name="Umair Hoodbhoy" userId="9134fddd-ebe0-41b2-9df4-5549cb596a18" providerId="ADAL" clId="{42B38540-FA77-3F41-B8FB-517FCCF909FC}" dt="2021-06-28T20:19:08.489" v="7" actId="20578"/>
        <pc:sldMkLst>
          <pc:docMk/>
          <pc:sldMk cId="3391511278" sldId="2076137220"/>
        </pc:sldMkLst>
      </pc:sldChg>
      <pc:sldChg chg="ord">
        <pc:chgData name="Umair Hoodbhoy" userId="9134fddd-ebe0-41b2-9df4-5549cb596a18" providerId="ADAL" clId="{42B38540-FA77-3F41-B8FB-517FCCF909FC}" dt="2021-06-28T20:19:08.489" v="7" actId="20578"/>
        <pc:sldMkLst>
          <pc:docMk/>
          <pc:sldMk cId="2670853837" sldId="2076137223"/>
        </pc:sldMkLst>
      </pc:sldChg>
      <pc:sldChg chg="ord">
        <pc:chgData name="Umair Hoodbhoy" userId="9134fddd-ebe0-41b2-9df4-5549cb596a18" providerId="ADAL" clId="{42B38540-FA77-3F41-B8FB-517FCCF909FC}" dt="2021-06-28T20:19:08.489" v="7" actId="20578"/>
        <pc:sldMkLst>
          <pc:docMk/>
          <pc:sldMk cId="2267489213" sldId="2076137323"/>
        </pc:sldMkLst>
      </pc:sldChg>
      <pc:sldChg chg="ord">
        <pc:chgData name="Umair Hoodbhoy" userId="9134fddd-ebe0-41b2-9df4-5549cb596a18" providerId="ADAL" clId="{42B38540-FA77-3F41-B8FB-517FCCF909FC}" dt="2021-06-28T20:19:08.489" v="7" actId="20578"/>
        <pc:sldMkLst>
          <pc:docMk/>
          <pc:sldMk cId="2413370257" sldId="2076137324"/>
        </pc:sldMkLst>
      </pc:sldChg>
      <pc:sldChg chg="modAnim">
        <pc:chgData name="Umair Hoodbhoy" userId="9134fddd-ebe0-41b2-9df4-5549cb596a18" providerId="ADAL" clId="{42B38540-FA77-3F41-B8FB-517FCCF909FC}" dt="2021-06-29T19:40:57.855" v="41"/>
        <pc:sldMkLst>
          <pc:docMk/>
          <pc:sldMk cId="3113778464" sldId="2076137341"/>
        </pc:sldMkLst>
      </pc:sldChg>
      <pc:sldChg chg="modAnim">
        <pc:chgData name="Umair Hoodbhoy" userId="9134fddd-ebe0-41b2-9df4-5549cb596a18" providerId="ADAL" clId="{42B38540-FA77-3F41-B8FB-517FCCF909FC}" dt="2021-06-29T19:56:54.242" v="50"/>
        <pc:sldMkLst>
          <pc:docMk/>
          <pc:sldMk cId="4199599588" sldId="2076137348"/>
        </pc:sldMkLst>
      </pc:sldChg>
      <pc:sldChg chg="modAnim">
        <pc:chgData name="Umair Hoodbhoy" userId="9134fddd-ebe0-41b2-9df4-5549cb596a18" providerId="ADAL" clId="{42B38540-FA77-3F41-B8FB-517FCCF909FC}" dt="2021-06-29T19:57:20.049" v="51"/>
        <pc:sldMkLst>
          <pc:docMk/>
          <pc:sldMk cId="2460817671" sldId="2076137349"/>
        </pc:sldMkLst>
      </pc:sldChg>
      <pc:sldChg chg="ord">
        <pc:chgData name="Umair Hoodbhoy" userId="9134fddd-ebe0-41b2-9df4-5549cb596a18" providerId="ADAL" clId="{42B38540-FA77-3F41-B8FB-517FCCF909FC}" dt="2021-06-28T20:24:09.664" v="13" actId="20578"/>
        <pc:sldMkLst>
          <pc:docMk/>
          <pc:sldMk cId="4046527686" sldId="2076137350"/>
        </pc:sldMkLst>
      </pc:sldChg>
      <pc:sldChg chg="ord">
        <pc:chgData name="Umair Hoodbhoy" userId="9134fddd-ebe0-41b2-9df4-5549cb596a18" providerId="ADAL" clId="{42B38540-FA77-3F41-B8FB-517FCCF909FC}" dt="2021-06-28T20:19:08.489" v="7" actId="20578"/>
        <pc:sldMkLst>
          <pc:docMk/>
          <pc:sldMk cId="2219759505" sldId="2076137353"/>
        </pc:sldMkLst>
      </pc:sldChg>
      <pc:sldChg chg="ord">
        <pc:chgData name="Umair Hoodbhoy" userId="9134fddd-ebe0-41b2-9df4-5549cb596a18" providerId="ADAL" clId="{42B38540-FA77-3F41-B8FB-517FCCF909FC}" dt="2021-06-28T20:19:08.489" v="7" actId="20578"/>
        <pc:sldMkLst>
          <pc:docMk/>
          <pc:sldMk cId="4085873885" sldId="2076137354"/>
        </pc:sldMkLst>
      </pc:sldChg>
      <pc:sldChg chg="ord">
        <pc:chgData name="Umair Hoodbhoy" userId="9134fddd-ebe0-41b2-9df4-5549cb596a18" providerId="ADAL" clId="{42B38540-FA77-3F41-B8FB-517FCCF909FC}" dt="2021-06-28T20:19:08.489" v="7" actId="20578"/>
        <pc:sldMkLst>
          <pc:docMk/>
          <pc:sldMk cId="4272062266" sldId="2076137355"/>
        </pc:sldMkLst>
      </pc:sldChg>
      <pc:sldChg chg="add del">
        <pc:chgData name="Umair Hoodbhoy" userId="9134fddd-ebe0-41b2-9df4-5549cb596a18" providerId="ADAL" clId="{42B38540-FA77-3F41-B8FB-517FCCF909FC}" dt="2021-06-28T19:51:18.882" v="4"/>
        <pc:sldMkLst>
          <pc:docMk/>
          <pc:sldMk cId="478564096" sldId="2076137434"/>
        </pc:sldMkLst>
      </pc:sldChg>
      <pc:sldChg chg="add del">
        <pc:chgData name="Umair Hoodbhoy" userId="9134fddd-ebe0-41b2-9df4-5549cb596a18" providerId="ADAL" clId="{42B38540-FA77-3F41-B8FB-517FCCF909FC}" dt="2021-06-28T19:51:18.882" v="4"/>
        <pc:sldMkLst>
          <pc:docMk/>
          <pc:sldMk cId="1279438306" sldId="2076137446"/>
        </pc:sldMkLst>
      </pc:sldChg>
      <pc:sldChg chg="add del">
        <pc:chgData name="Umair Hoodbhoy" userId="9134fddd-ebe0-41b2-9df4-5549cb596a18" providerId="ADAL" clId="{42B38540-FA77-3F41-B8FB-517FCCF909FC}" dt="2021-06-28T19:51:18.882" v="4"/>
        <pc:sldMkLst>
          <pc:docMk/>
          <pc:sldMk cId="1816078336" sldId="2076137448"/>
        </pc:sldMkLst>
      </pc:sldChg>
      <pc:sldChg chg="add del">
        <pc:chgData name="Umair Hoodbhoy" userId="9134fddd-ebe0-41b2-9df4-5549cb596a18" providerId="ADAL" clId="{42B38540-FA77-3F41-B8FB-517FCCF909FC}" dt="2021-06-28T19:51:18.882" v="4"/>
        <pc:sldMkLst>
          <pc:docMk/>
          <pc:sldMk cId="1748727333" sldId="2076137449"/>
        </pc:sldMkLst>
      </pc:sldChg>
    </pc:docChg>
  </pc:docChgLst>
  <pc:docChgLst>
    <pc:chgData name="Umair Hoodbhoy" userId="34e0caed-e379-421f-b010-3b58bd2f404c" providerId="ADAL" clId="{5599256B-B313-7942-8C7D-D4BED918AB2D}"/>
    <pc:docChg chg="undo custSel delSld modSld">
      <pc:chgData name="Umair Hoodbhoy" userId="34e0caed-e379-421f-b010-3b58bd2f404c" providerId="ADAL" clId="{5599256B-B313-7942-8C7D-D4BED918AB2D}" dt="2020-12-07T19:37:18.828" v="13" actId="2696"/>
      <pc:docMkLst>
        <pc:docMk/>
      </pc:docMkLst>
      <pc:sldChg chg="modSp mod">
        <pc:chgData name="Umair Hoodbhoy" userId="34e0caed-e379-421f-b010-3b58bd2f404c" providerId="ADAL" clId="{5599256B-B313-7942-8C7D-D4BED918AB2D}" dt="2020-12-07T19:36:12.887" v="12" actId="20577"/>
        <pc:sldMkLst>
          <pc:docMk/>
          <pc:sldMk cId="3461241024" sldId="2309"/>
        </pc:sldMkLst>
        <pc:spChg chg="mod">
          <ac:chgData name="Umair Hoodbhoy" userId="34e0caed-e379-421f-b010-3b58bd2f404c" providerId="ADAL" clId="{5599256B-B313-7942-8C7D-D4BED918AB2D}" dt="2020-12-07T19:36:12.887" v="12" actId="20577"/>
          <ac:spMkLst>
            <pc:docMk/>
            <pc:sldMk cId="3461241024" sldId="2309"/>
            <ac:spMk id="31" creationId="{C0F4E322-51D7-364C-A68C-1E6DFC38B26A}"/>
          </ac:spMkLst>
        </pc:spChg>
      </pc:sldChg>
      <pc:sldChg chg="modSp mod">
        <pc:chgData name="Umair Hoodbhoy" userId="34e0caed-e379-421f-b010-3b58bd2f404c" providerId="ADAL" clId="{5599256B-B313-7942-8C7D-D4BED918AB2D}" dt="2020-12-07T19:35:21.209" v="4" actId="20577"/>
        <pc:sldMkLst>
          <pc:docMk/>
          <pc:sldMk cId="930361383" sldId="2076137219"/>
        </pc:sldMkLst>
        <pc:spChg chg="mod">
          <ac:chgData name="Umair Hoodbhoy" userId="34e0caed-e379-421f-b010-3b58bd2f404c" providerId="ADAL" clId="{5599256B-B313-7942-8C7D-D4BED918AB2D}" dt="2020-12-07T19:35:21.209" v="4" actId="20577"/>
          <ac:spMkLst>
            <pc:docMk/>
            <pc:sldMk cId="930361383" sldId="2076137219"/>
            <ac:spMk id="31" creationId="{C0F4E322-51D7-364C-A68C-1E6DFC38B26A}"/>
          </ac:spMkLst>
        </pc:spChg>
      </pc:sldChg>
      <pc:sldChg chg="del">
        <pc:chgData name="Umair Hoodbhoy" userId="34e0caed-e379-421f-b010-3b58bd2f404c" providerId="ADAL" clId="{5599256B-B313-7942-8C7D-D4BED918AB2D}" dt="2020-12-07T19:37:18.828" v="13" actId="2696"/>
        <pc:sldMkLst>
          <pc:docMk/>
          <pc:sldMk cId="3218134427" sldId="2076137221"/>
        </pc:sldMkLst>
      </pc:sldChg>
    </pc:docChg>
  </pc:docChgLst>
  <pc:docChgLst>
    <pc:chgData name="Umair Hoodbhoy" userId="34e0caed-e379-421f-b010-3b58bd2f404c" providerId="ADAL" clId="{1F321B0B-2FC5-B34B-A2B8-BBB85C221B1A}"/>
    <pc:docChg chg="custSel modSld">
      <pc:chgData name="Umair Hoodbhoy" userId="34e0caed-e379-421f-b010-3b58bd2f404c" providerId="ADAL" clId="{1F321B0B-2FC5-B34B-A2B8-BBB85C221B1A}" dt="2021-02-01T21:30:44.956" v="15" actId="20577"/>
      <pc:docMkLst>
        <pc:docMk/>
      </pc:docMkLst>
      <pc:sldChg chg="delSp modSp mod">
        <pc:chgData name="Umair Hoodbhoy" userId="34e0caed-e379-421f-b010-3b58bd2f404c" providerId="ADAL" clId="{1F321B0B-2FC5-B34B-A2B8-BBB85C221B1A}" dt="2021-01-29T20:49:35.128" v="12" actId="1076"/>
        <pc:sldMkLst>
          <pc:docMk/>
          <pc:sldMk cId="3360246567" sldId="2263"/>
        </pc:sldMkLst>
        <pc:spChg chg="mod">
          <ac:chgData name="Umair Hoodbhoy" userId="34e0caed-e379-421f-b010-3b58bd2f404c" providerId="ADAL" clId="{1F321B0B-2FC5-B34B-A2B8-BBB85C221B1A}" dt="2021-01-29T20:49:35.128" v="12" actId="1076"/>
          <ac:spMkLst>
            <pc:docMk/>
            <pc:sldMk cId="3360246567" sldId="2263"/>
            <ac:spMk id="2" creationId="{9FB07254-862F-E54F-A641-87D5B23A91EC}"/>
          </ac:spMkLst>
        </pc:spChg>
        <pc:spChg chg="del mod">
          <ac:chgData name="Umair Hoodbhoy" userId="34e0caed-e379-421f-b010-3b58bd2f404c" providerId="ADAL" clId="{1F321B0B-2FC5-B34B-A2B8-BBB85C221B1A}" dt="2021-01-29T20:49:05.266" v="4"/>
          <ac:spMkLst>
            <pc:docMk/>
            <pc:sldMk cId="3360246567" sldId="2263"/>
            <ac:spMk id="3" creationId="{916CDC53-FED8-C14B-9A59-A1DF093276DF}"/>
          </ac:spMkLst>
        </pc:spChg>
        <pc:spChg chg="del mod">
          <ac:chgData name="Umair Hoodbhoy" userId="34e0caed-e379-421f-b010-3b58bd2f404c" providerId="ADAL" clId="{1F321B0B-2FC5-B34B-A2B8-BBB85C221B1A}" dt="2021-01-29T20:49:15.793" v="7" actId="478"/>
          <ac:spMkLst>
            <pc:docMk/>
            <pc:sldMk cId="3360246567" sldId="2263"/>
            <ac:spMk id="4" creationId="{D66EE131-04FC-A14E-98A9-5021A9F3208D}"/>
          </ac:spMkLst>
        </pc:spChg>
      </pc:sldChg>
      <pc:sldChg chg="mod modShow">
        <pc:chgData name="Umair Hoodbhoy" userId="34e0caed-e379-421f-b010-3b58bd2f404c" providerId="ADAL" clId="{1F321B0B-2FC5-B34B-A2B8-BBB85C221B1A}" dt="2021-01-29T21:01:33.371" v="13" actId="729"/>
        <pc:sldMkLst>
          <pc:docMk/>
          <pc:sldMk cId="961925615" sldId="2289"/>
        </pc:sldMkLst>
      </pc:sldChg>
      <pc:sldChg chg="mod modShow">
        <pc:chgData name="Umair Hoodbhoy" userId="34e0caed-e379-421f-b010-3b58bd2f404c" providerId="ADAL" clId="{1F321B0B-2FC5-B34B-A2B8-BBB85C221B1A}" dt="2021-01-29T21:01:33.371" v="13" actId="729"/>
        <pc:sldMkLst>
          <pc:docMk/>
          <pc:sldMk cId="3587873307" sldId="2291"/>
        </pc:sldMkLst>
      </pc:sldChg>
      <pc:sldChg chg="mod modShow">
        <pc:chgData name="Umair Hoodbhoy" userId="34e0caed-e379-421f-b010-3b58bd2f404c" providerId="ADAL" clId="{1F321B0B-2FC5-B34B-A2B8-BBB85C221B1A}" dt="2021-01-29T21:01:33.371" v="13" actId="729"/>
        <pc:sldMkLst>
          <pc:docMk/>
          <pc:sldMk cId="2907706691" sldId="2304"/>
        </pc:sldMkLst>
      </pc:sldChg>
      <pc:sldChg chg="mod modShow">
        <pc:chgData name="Umair Hoodbhoy" userId="34e0caed-e379-421f-b010-3b58bd2f404c" providerId="ADAL" clId="{1F321B0B-2FC5-B34B-A2B8-BBB85C221B1A}" dt="2021-01-29T21:01:33.371" v="13" actId="729"/>
        <pc:sldMkLst>
          <pc:docMk/>
          <pc:sldMk cId="3868997746" sldId="2307"/>
        </pc:sldMkLst>
      </pc:sldChg>
      <pc:sldChg chg="modSp">
        <pc:chgData name="Umair Hoodbhoy" userId="34e0caed-e379-421f-b010-3b58bd2f404c" providerId="ADAL" clId="{1F321B0B-2FC5-B34B-A2B8-BBB85C221B1A}" dt="2021-02-01T21:30:44.956" v="15" actId="20577"/>
        <pc:sldMkLst>
          <pc:docMk/>
          <pc:sldMk cId="4208096963" sldId="2076137342"/>
        </pc:sldMkLst>
        <pc:spChg chg="mod">
          <ac:chgData name="Umair Hoodbhoy" userId="34e0caed-e379-421f-b010-3b58bd2f404c" providerId="ADAL" clId="{1F321B0B-2FC5-B34B-A2B8-BBB85C221B1A}" dt="2021-02-01T21:30:44.956" v="15" actId="20577"/>
          <ac:spMkLst>
            <pc:docMk/>
            <pc:sldMk cId="4208096963" sldId="2076137342"/>
            <ac:spMk id="95" creationId="{77B9A749-BF31-45AA-8FF2-D80C455B487E}"/>
          </ac:spMkLst>
        </pc:spChg>
      </pc:sldChg>
      <pc:sldChg chg="modSp">
        <pc:chgData name="Umair Hoodbhoy" userId="34e0caed-e379-421f-b010-3b58bd2f404c" providerId="ADAL" clId="{1F321B0B-2FC5-B34B-A2B8-BBB85C221B1A}" dt="2021-02-01T21:30:36.453" v="14" actId="20577"/>
        <pc:sldMkLst>
          <pc:docMk/>
          <pc:sldMk cId="785415998" sldId="2076137343"/>
        </pc:sldMkLst>
        <pc:spChg chg="mod">
          <ac:chgData name="Umair Hoodbhoy" userId="34e0caed-e379-421f-b010-3b58bd2f404c" providerId="ADAL" clId="{1F321B0B-2FC5-B34B-A2B8-BBB85C221B1A}" dt="2021-02-01T21:30:36.453" v="14" actId="20577"/>
          <ac:spMkLst>
            <pc:docMk/>
            <pc:sldMk cId="785415998" sldId="2076137343"/>
            <ac:spMk id="95" creationId="{77B9A749-BF31-45AA-8FF2-D80C455B487E}"/>
          </ac:spMkLst>
        </pc:spChg>
      </pc:sldChg>
    </pc:docChg>
  </pc:docChgLst>
  <pc:docChgLst>
    <pc:chgData name="Hammad Alam" userId="cd8139f8-5559-4675-845b-12390334cfd8" providerId="ADAL" clId="{F22D4592-ABD3-644B-8A6D-B86539AA5BB4}"/>
    <pc:docChg chg="custSel addSld delSld modSld">
      <pc:chgData name="Hammad Alam" userId="cd8139f8-5559-4675-845b-12390334cfd8" providerId="ADAL" clId="{F22D4592-ABD3-644B-8A6D-B86539AA5BB4}" dt="2020-07-15T19:32:31.546" v="92" actId="207"/>
      <pc:docMkLst>
        <pc:docMk/>
      </pc:docMkLst>
      <pc:sldChg chg="modSp">
        <pc:chgData name="Hammad Alam" userId="cd8139f8-5559-4675-845b-12390334cfd8" providerId="ADAL" clId="{F22D4592-ABD3-644B-8A6D-B86539AA5BB4}" dt="2020-07-15T17:59:01.369" v="1" actId="20577"/>
        <pc:sldMkLst>
          <pc:docMk/>
          <pc:sldMk cId="1323792454" sldId="2199"/>
        </pc:sldMkLst>
        <pc:spChg chg="mod">
          <ac:chgData name="Hammad Alam" userId="cd8139f8-5559-4675-845b-12390334cfd8" providerId="ADAL" clId="{F22D4592-ABD3-644B-8A6D-B86539AA5BB4}" dt="2020-07-15T17:59:01.369" v="1" actId="20577"/>
          <ac:spMkLst>
            <pc:docMk/>
            <pc:sldMk cId="1323792454" sldId="2199"/>
            <ac:spMk id="5" creationId="{603CB589-3D4F-044D-B2C4-C957A792C195}"/>
          </ac:spMkLst>
        </pc:spChg>
      </pc:sldChg>
      <pc:sldChg chg="modSp">
        <pc:chgData name="Hammad Alam" userId="cd8139f8-5559-4675-845b-12390334cfd8" providerId="ADAL" clId="{F22D4592-ABD3-644B-8A6D-B86539AA5BB4}" dt="2020-07-15T19:29:58.976" v="56" actId="27636"/>
        <pc:sldMkLst>
          <pc:docMk/>
          <pc:sldMk cId="1283629805" sldId="2270"/>
        </pc:sldMkLst>
        <pc:spChg chg="mod">
          <ac:chgData name="Hammad Alam" userId="cd8139f8-5559-4675-845b-12390334cfd8" providerId="ADAL" clId="{F22D4592-ABD3-644B-8A6D-B86539AA5BB4}" dt="2020-07-15T19:29:58.976" v="56" actId="27636"/>
          <ac:spMkLst>
            <pc:docMk/>
            <pc:sldMk cId="1283629805" sldId="2270"/>
            <ac:spMk id="2" creationId="{DB5804FB-6A35-B34B-8C6C-3446589F4937}"/>
          </ac:spMkLst>
        </pc:spChg>
      </pc:sldChg>
      <pc:sldChg chg="modSp">
        <pc:chgData name="Hammad Alam" userId="cd8139f8-5559-4675-845b-12390334cfd8" providerId="ADAL" clId="{F22D4592-ABD3-644B-8A6D-B86539AA5BB4}" dt="2020-07-15T19:32:31.546" v="92" actId="207"/>
        <pc:sldMkLst>
          <pc:docMk/>
          <pc:sldMk cId="1019794315" sldId="2271"/>
        </pc:sldMkLst>
        <pc:spChg chg="mod">
          <ac:chgData name="Hammad Alam" userId="cd8139f8-5559-4675-845b-12390334cfd8" providerId="ADAL" clId="{F22D4592-ABD3-644B-8A6D-B86539AA5BB4}" dt="2020-07-15T19:32:31.546" v="92" actId="207"/>
          <ac:spMkLst>
            <pc:docMk/>
            <pc:sldMk cId="1019794315" sldId="2271"/>
            <ac:spMk id="12" creationId="{0C51EEFF-BCA5-2647-AA2F-818F888CDB55}"/>
          </ac:spMkLst>
        </pc:spChg>
      </pc:sldChg>
      <pc:sldChg chg="modSp">
        <pc:chgData name="Hammad Alam" userId="cd8139f8-5559-4675-845b-12390334cfd8" providerId="ADAL" clId="{F22D4592-ABD3-644B-8A6D-B86539AA5BB4}" dt="2020-07-15T19:29:59.053" v="57" actId="27636"/>
        <pc:sldMkLst>
          <pc:docMk/>
          <pc:sldMk cId="4247421801" sldId="2289"/>
        </pc:sldMkLst>
        <pc:spChg chg="mod">
          <ac:chgData name="Hammad Alam" userId="cd8139f8-5559-4675-845b-12390334cfd8" providerId="ADAL" clId="{F22D4592-ABD3-644B-8A6D-B86539AA5BB4}" dt="2020-07-15T19:29:59.053" v="57" actId="27636"/>
          <ac:spMkLst>
            <pc:docMk/>
            <pc:sldMk cId="4247421801" sldId="2289"/>
            <ac:spMk id="4" creationId="{20ACE2E2-9483-DB4D-9FCC-5FBF08E24616}"/>
          </ac:spMkLst>
        </pc:spChg>
      </pc:sldChg>
      <pc:sldChg chg="modSp">
        <pc:chgData name="Hammad Alam" userId="cd8139f8-5559-4675-845b-12390334cfd8" providerId="ADAL" clId="{F22D4592-ABD3-644B-8A6D-B86539AA5BB4}" dt="2020-07-15T19:29:59.125" v="58" actId="27636"/>
        <pc:sldMkLst>
          <pc:docMk/>
          <pc:sldMk cId="1506494537" sldId="2290"/>
        </pc:sldMkLst>
        <pc:spChg chg="mod">
          <ac:chgData name="Hammad Alam" userId="cd8139f8-5559-4675-845b-12390334cfd8" providerId="ADAL" clId="{F22D4592-ABD3-644B-8A6D-B86539AA5BB4}" dt="2020-07-15T19:29:59.125" v="58" actId="27636"/>
          <ac:spMkLst>
            <pc:docMk/>
            <pc:sldMk cId="1506494537" sldId="2290"/>
            <ac:spMk id="8" creationId="{AD4A9A91-E672-8344-9789-42A72849D9FA}"/>
          </ac:spMkLst>
        </pc:spChg>
      </pc:sldChg>
      <pc:sldChg chg="modSp">
        <pc:chgData name="Hammad Alam" userId="cd8139f8-5559-4675-845b-12390334cfd8" providerId="ADAL" clId="{F22D4592-ABD3-644B-8A6D-B86539AA5BB4}" dt="2020-07-15T19:29:59.169" v="59" actId="27636"/>
        <pc:sldMkLst>
          <pc:docMk/>
          <pc:sldMk cId="2736244367" sldId="2291"/>
        </pc:sldMkLst>
        <pc:spChg chg="mod">
          <ac:chgData name="Hammad Alam" userId="cd8139f8-5559-4675-845b-12390334cfd8" providerId="ADAL" clId="{F22D4592-ABD3-644B-8A6D-B86539AA5BB4}" dt="2020-07-15T19:29:59.169" v="59" actId="27636"/>
          <ac:spMkLst>
            <pc:docMk/>
            <pc:sldMk cId="2736244367" sldId="2291"/>
            <ac:spMk id="8" creationId="{AD4A9A91-E672-8344-9789-42A72849D9FA}"/>
          </ac:spMkLst>
        </pc:spChg>
      </pc:sldChg>
      <pc:sldChg chg="modSp del">
        <pc:chgData name="Hammad Alam" userId="cd8139f8-5559-4675-845b-12390334cfd8" providerId="ADAL" clId="{F22D4592-ABD3-644B-8A6D-B86539AA5BB4}" dt="2020-07-15T19:30:20.822" v="64" actId="2696"/>
        <pc:sldMkLst>
          <pc:docMk/>
          <pc:sldMk cId="3999553088" sldId="2308"/>
        </pc:sldMkLst>
        <pc:spChg chg="mod">
          <ac:chgData name="Hammad Alam" userId="cd8139f8-5559-4675-845b-12390334cfd8" providerId="ADAL" clId="{F22D4592-ABD3-644B-8A6D-B86539AA5BB4}" dt="2020-07-15T19:29:07.729" v="54" actId="20577"/>
          <ac:spMkLst>
            <pc:docMk/>
            <pc:sldMk cId="3999553088" sldId="2308"/>
            <ac:spMk id="31" creationId="{C0F4E322-51D7-364C-A68C-1E6DFC38B26A}"/>
          </ac:spMkLst>
        </pc:spChg>
      </pc:sldChg>
      <pc:sldChg chg="addSp delSp modSp modAnim">
        <pc:chgData name="Hammad Alam" userId="cd8139f8-5559-4675-845b-12390334cfd8" providerId="ADAL" clId="{F22D4592-ABD3-644B-8A6D-B86539AA5BB4}" dt="2020-07-15T19:31:47.696" v="67" actId="1076"/>
        <pc:sldMkLst>
          <pc:docMk/>
          <pc:sldMk cId="3461241024" sldId="2309"/>
        </pc:sldMkLst>
        <pc:spChg chg="add mod">
          <ac:chgData name="Hammad Alam" userId="cd8139f8-5559-4675-845b-12390334cfd8" providerId="ADAL" clId="{F22D4592-ABD3-644B-8A6D-B86539AA5BB4}" dt="2020-07-15T19:31:47.696" v="67" actId="1076"/>
          <ac:spMkLst>
            <pc:docMk/>
            <pc:sldMk cId="3461241024" sldId="2309"/>
            <ac:spMk id="17" creationId="{B478BEE8-973F-C047-B040-C43BEF63B7F5}"/>
          </ac:spMkLst>
        </pc:spChg>
        <pc:spChg chg="del">
          <ac:chgData name="Hammad Alam" userId="cd8139f8-5559-4675-845b-12390334cfd8" providerId="ADAL" clId="{F22D4592-ABD3-644B-8A6D-B86539AA5BB4}" dt="2020-07-15T19:31:44.150" v="65" actId="478"/>
          <ac:spMkLst>
            <pc:docMk/>
            <pc:sldMk cId="3461241024" sldId="2309"/>
            <ac:spMk id="18" creationId="{FD9B6EEA-0F52-DB43-B80C-E8F322AF3733}"/>
          </ac:spMkLst>
        </pc:spChg>
        <pc:spChg chg="del">
          <ac:chgData name="Hammad Alam" userId="cd8139f8-5559-4675-845b-12390334cfd8" providerId="ADAL" clId="{F22D4592-ABD3-644B-8A6D-B86539AA5BB4}" dt="2020-07-15T19:31:44.150" v="65" actId="478"/>
          <ac:spMkLst>
            <pc:docMk/>
            <pc:sldMk cId="3461241024" sldId="2309"/>
            <ac:spMk id="19" creationId="{8C132879-FCD3-E64B-8518-76D7A91B3D6F}"/>
          </ac:spMkLst>
        </pc:spChg>
        <pc:spChg chg="del">
          <ac:chgData name="Hammad Alam" userId="cd8139f8-5559-4675-845b-12390334cfd8" providerId="ADAL" clId="{F22D4592-ABD3-644B-8A6D-B86539AA5BB4}" dt="2020-07-15T19:31:44.150" v="65" actId="478"/>
          <ac:spMkLst>
            <pc:docMk/>
            <pc:sldMk cId="3461241024" sldId="2309"/>
            <ac:spMk id="20" creationId="{BF412504-694D-6F42-9E40-6241CAA2C973}"/>
          </ac:spMkLst>
        </pc:spChg>
        <pc:spChg chg="del">
          <ac:chgData name="Hammad Alam" userId="cd8139f8-5559-4675-845b-12390334cfd8" providerId="ADAL" clId="{F22D4592-ABD3-644B-8A6D-B86539AA5BB4}" dt="2020-07-15T19:31:44.150" v="65" actId="478"/>
          <ac:spMkLst>
            <pc:docMk/>
            <pc:sldMk cId="3461241024" sldId="2309"/>
            <ac:spMk id="21" creationId="{9873456F-3FA8-2B45-B903-35A6778C30E1}"/>
          </ac:spMkLst>
        </pc:spChg>
        <pc:spChg chg="del">
          <ac:chgData name="Hammad Alam" userId="cd8139f8-5559-4675-845b-12390334cfd8" providerId="ADAL" clId="{F22D4592-ABD3-644B-8A6D-B86539AA5BB4}" dt="2020-07-15T19:31:44.150" v="65" actId="478"/>
          <ac:spMkLst>
            <pc:docMk/>
            <pc:sldMk cId="3461241024" sldId="2309"/>
            <ac:spMk id="22" creationId="{065691DB-AE5C-DE49-87B3-98A3082FE842}"/>
          </ac:spMkLst>
        </pc:spChg>
        <pc:spChg chg="del">
          <ac:chgData name="Hammad Alam" userId="cd8139f8-5559-4675-845b-12390334cfd8" providerId="ADAL" clId="{F22D4592-ABD3-644B-8A6D-B86539AA5BB4}" dt="2020-07-15T19:31:44.150" v="65" actId="478"/>
          <ac:spMkLst>
            <pc:docMk/>
            <pc:sldMk cId="3461241024" sldId="2309"/>
            <ac:spMk id="24" creationId="{89C378B4-D39C-5445-98C2-686B7E6A0C07}"/>
          </ac:spMkLst>
        </pc:spChg>
        <pc:spChg chg="del">
          <ac:chgData name="Hammad Alam" userId="cd8139f8-5559-4675-845b-12390334cfd8" providerId="ADAL" clId="{F22D4592-ABD3-644B-8A6D-B86539AA5BB4}" dt="2020-07-15T19:31:44.150" v="65" actId="478"/>
          <ac:spMkLst>
            <pc:docMk/>
            <pc:sldMk cId="3461241024" sldId="2309"/>
            <ac:spMk id="25" creationId="{7ECC8FC3-F5DA-4B41-8C67-3321FC47F78D}"/>
          </ac:spMkLst>
        </pc:spChg>
        <pc:spChg chg="del">
          <ac:chgData name="Hammad Alam" userId="cd8139f8-5559-4675-845b-12390334cfd8" providerId="ADAL" clId="{F22D4592-ABD3-644B-8A6D-B86539AA5BB4}" dt="2020-07-15T19:31:44.150" v="65" actId="478"/>
          <ac:spMkLst>
            <pc:docMk/>
            <pc:sldMk cId="3461241024" sldId="2309"/>
            <ac:spMk id="27" creationId="{75FAECC4-255A-D343-80B7-2C0B4A55866D}"/>
          </ac:spMkLst>
        </pc:spChg>
        <pc:spChg chg="add mod">
          <ac:chgData name="Hammad Alam" userId="cd8139f8-5559-4675-845b-12390334cfd8" providerId="ADAL" clId="{F22D4592-ABD3-644B-8A6D-B86539AA5BB4}" dt="2020-07-15T19:31:47.696" v="67" actId="1076"/>
          <ac:spMkLst>
            <pc:docMk/>
            <pc:sldMk cId="3461241024" sldId="2309"/>
            <ac:spMk id="32" creationId="{663A5D73-841D-FA4B-8B15-355E94459459}"/>
          </ac:spMkLst>
        </pc:spChg>
        <pc:spChg chg="add mod">
          <ac:chgData name="Hammad Alam" userId="cd8139f8-5559-4675-845b-12390334cfd8" providerId="ADAL" clId="{F22D4592-ABD3-644B-8A6D-B86539AA5BB4}" dt="2020-07-15T19:31:47.696" v="67" actId="1076"/>
          <ac:spMkLst>
            <pc:docMk/>
            <pc:sldMk cId="3461241024" sldId="2309"/>
            <ac:spMk id="33" creationId="{86B0B2B5-9BC9-2B4F-85CD-64B960487A69}"/>
          </ac:spMkLst>
        </pc:spChg>
        <pc:spChg chg="add mod">
          <ac:chgData name="Hammad Alam" userId="cd8139f8-5559-4675-845b-12390334cfd8" providerId="ADAL" clId="{F22D4592-ABD3-644B-8A6D-B86539AA5BB4}" dt="2020-07-15T19:31:47.696" v="67" actId="1076"/>
          <ac:spMkLst>
            <pc:docMk/>
            <pc:sldMk cId="3461241024" sldId="2309"/>
            <ac:spMk id="34" creationId="{129727BA-43AB-954C-ABD7-3F115AADBD97}"/>
          </ac:spMkLst>
        </pc:spChg>
        <pc:spChg chg="add mod">
          <ac:chgData name="Hammad Alam" userId="cd8139f8-5559-4675-845b-12390334cfd8" providerId="ADAL" clId="{F22D4592-ABD3-644B-8A6D-B86539AA5BB4}" dt="2020-07-15T19:31:47.696" v="67" actId="1076"/>
          <ac:spMkLst>
            <pc:docMk/>
            <pc:sldMk cId="3461241024" sldId="2309"/>
            <ac:spMk id="36" creationId="{DBF29884-A20A-C34E-922D-F62BD1C53FD9}"/>
          </ac:spMkLst>
        </pc:spChg>
        <pc:spChg chg="add mod">
          <ac:chgData name="Hammad Alam" userId="cd8139f8-5559-4675-845b-12390334cfd8" providerId="ADAL" clId="{F22D4592-ABD3-644B-8A6D-B86539AA5BB4}" dt="2020-07-15T19:31:47.696" v="67" actId="1076"/>
          <ac:spMkLst>
            <pc:docMk/>
            <pc:sldMk cId="3461241024" sldId="2309"/>
            <ac:spMk id="37" creationId="{43155141-9387-C145-98E9-0EFAB8DE51CD}"/>
          </ac:spMkLst>
        </pc:spChg>
        <pc:spChg chg="add mod">
          <ac:chgData name="Hammad Alam" userId="cd8139f8-5559-4675-845b-12390334cfd8" providerId="ADAL" clId="{F22D4592-ABD3-644B-8A6D-B86539AA5BB4}" dt="2020-07-15T19:31:47.696" v="67" actId="1076"/>
          <ac:spMkLst>
            <pc:docMk/>
            <pc:sldMk cId="3461241024" sldId="2309"/>
            <ac:spMk id="39" creationId="{8799E10C-9A60-D743-A9BD-8EDE0C1CFC18}"/>
          </ac:spMkLst>
        </pc:spChg>
        <pc:spChg chg="mod">
          <ac:chgData name="Hammad Alam" userId="cd8139f8-5559-4675-845b-12390334cfd8" providerId="ADAL" clId="{F22D4592-ABD3-644B-8A6D-B86539AA5BB4}" dt="2020-07-15T19:31:47.696" v="67" actId="1076"/>
          <ac:spMkLst>
            <pc:docMk/>
            <pc:sldMk cId="3461241024" sldId="2309"/>
            <ac:spMk id="41" creationId="{70EE203D-C347-184E-940D-629BD4C16875}"/>
          </ac:spMkLst>
        </pc:spChg>
        <pc:spChg chg="mod">
          <ac:chgData name="Hammad Alam" userId="cd8139f8-5559-4675-845b-12390334cfd8" providerId="ADAL" clId="{F22D4592-ABD3-644B-8A6D-B86539AA5BB4}" dt="2020-07-15T19:31:47.696" v="67" actId="1076"/>
          <ac:spMkLst>
            <pc:docMk/>
            <pc:sldMk cId="3461241024" sldId="2309"/>
            <ac:spMk id="43" creationId="{3C00B6C4-C1B8-A040-8DAB-4488D46ED666}"/>
          </ac:spMkLst>
        </pc:spChg>
        <pc:spChg chg="mod">
          <ac:chgData name="Hammad Alam" userId="cd8139f8-5559-4675-845b-12390334cfd8" providerId="ADAL" clId="{F22D4592-ABD3-644B-8A6D-B86539AA5BB4}" dt="2020-07-15T19:31:47.696" v="67" actId="1076"/>
          <ac:spMkLst>
            <pc:docMk/>
            <pc:sldMk cId="3461241024" sldId="2309"/>
            <ac:spMk id="45" creationId="{3286DC43-245B-7F49-8FE7-2D681F76759F}"/>
          </ac:spMkLst>
        </pc:spChg>
        <pc:spChg chg="mod">
          <ac:chgData name="Hammad Alam" userId="cd8139f8-5559-4675-845b-12390334cfd8" providerId="ADAL" clId="{F22D4592-ABD3-644B-8A6D-B86539AA5BB4}" dt="2020-07-15T19:31:47.696" v="67" actId="1076"/>
          <ac:spMkLst>
            <pc:docMk/>
            <pc:sldMk cId="3461241024" sldId="2309"/>
            <ac:spMk id="47" creationId="{6D2B8897-F9CE-1142-A705-BEC386D0BD84}"/>
          </ac:spMkLst>
        </pc:spChg>
        <pc:spChg chg="add mod">
          <ac:chgData name="Hammad Alam" userId="cd8139f8-5559-4675-845b-12390334cfd8" providerId="ADAL" clId="{F22D4592-ABD3-644B-8A6D-B86539AA5BB4}" dt="2020-07-15T19:31:47.696" v="67" actId="1076"/>
          <ac:spMkLst>
            <pc:docMk/>
            <pc:sldMk cId="3461241024" sldId="2309"/>
            <ac:spMk id="50" creationId="{C90CE038-E75A-864C-B46A-1477593D622C}"/>
          </ac:spMkLst>
        </pc:spChg>
        <pc:spChg chg="add mod">
          <ac:chgData name="Hammad Alam" userId="cd8139f8-5559-4675-845b-12390334cfd8" providerId="ADAL" clId="{F22D4592-ABD3-644B-8A6D-B86539AA5BB4}" dt="2020-07-15T19:31:47.696" v="67" actId="1076"/>
          <ac:spMkLst>
            <pc:docMk/>
            <pc:sldMk cId="3461241024" sldId="2309"/>
            <ac:spMk id="51" creationId="{1B5DD593-41C4-D849-99E0-B875AB81A7B4}"/>
          </ac:spMkLst>
        </pc:spChg>
        <pc:spChg chg="add mod">
          <ac:chgData name="Hammad Alam" userId="cd8139f8-5559-4675-845b-12390334cfd8" providerId="ADAL" clId="{F22D4592-ABD3-644B-8A6D-B86539AA5BB4}" dt="2020-07-15T19:31:47.696" v="67" actId="1076"/>
          <ac:spMkLst>
            <pc:docMk/>
            <pc:sldMk cId="3461241024" sldId="2309"/>
            <ac:spMk id="53" creationId="{6B03B2E5-7D7F-0F4E-82C1-35B2880B956A}"/>
          </ac:spMkLst>
        </pc:spChg>
        <pc:spChg chg="add mod">
          <ac:chgData name="Hammad Alam" userId="cd8139f8-5559-4675-845b-12390334cfd8" providerId="ADAL" clId="{F22D4592-ABD3-644B-8A6D-B86539AA5BB4}" dt="2020-07-15T19:31:47.696" v="67" actId="1076"/>
          <ac:spMkLst>
            <pc:docMk/>
            <pc:sldMk cId="3461241024" sldId="2309"/>
            <ac:spMk id="54" creationId="{FA9C7BB7-EE38-114A-8C38-0FECF8B9832F}"/>
          </ac:spMkLst>
        </pc:spChg>
        <pc:spChg chg="add mod">
          <ac:chgData name="Hammad Alam" userId="cd8139f8-5559-4675-845b-12390334cfd8" providerId="ADAL" clId="{F22D4592-ABD3-644B-8A6D-B86539AA5BB4}" dt="2020-07-15T19:31:47.696" v="67" actId="1076"/>
          <ac:spMkLst>
            <pc:docMk/>
            <pc:sldMk cId="3461241024" sldId="2309"/>
            <ac:spMk id="57" creationId="{2290D1A4-C2C6-BB48-A41A-F05EBE9C8C99}"/>
          </ac:spMkLst>
        </pc:spChg>
        <pc:spChg chg="mod">
          <ac:chgData name="Hammad Alam" userId="cd8139f8-5559-4675-845b-12390334cfd8" providerId="ADAL" clId="{F22D4592-ABD3-644B-8A6D-B86539AA5BB4}" dt="2020-07-15T19:31:47.696" v="67" actId="1076"/>
          <ac:spMkLst>
            <pc:docMk/>
            <pc:sldMk cId="3461241024" sldId="2309"/>
            <ac:spMk id="59" creationId="{2EFDBD59-DD28-E24D-86B5-A6F9BA6C92D8}"/>
          </ac:spMkLst>
        </pc:spChg>
        <pc:spChg chg="mod">
          <ac:chgData name="Hammad Alam" userId="cd8139f8-5559-4675-845b-12390334cfd8" providerId="ADAL" clId="{F22D4592-ABD3-644B-8A6D-B86539AA5BB4}" dt="2020-07-15T19:31:47.696" v="67" actId="1076"/>
          <ac:spMkLst>
            <pc:docMk/>
            <pc:sldMk cId="3461241024" sldId="2309"/>
            <ac:spMk id="61" creationId="{1E67257A-60D4-004E-A40B-A534389B8DF5}"/>
          </ac:spMkLst>
        </pc:spChg>
        <pc:spChg chg="add mod">
          <ac:chgData name="Hammad Alam" userId="cd8139f8-5559-4675-845b-12390334cfd8" providerId="ADAL" clId="{F22D4592-ABD3-644B-8A6D-B86539AA5BB4}" dt="2020-07-15T19:31:47.696" v="67" actId="1076"/>
          <ac:spMkLst>
            <pc:docMk/>
            <pc:sldMk cId="3461241024" sldId="2309"/>
            <ac:spMk id="63" creationId="{EA68223A-A301-FF45-87F8-A701E6279495}"/>
          </ac:spMkLst>
        </pc:spChg>
        <pc:grpChg chg="add mod">
          <ac:chgData name="Hammad Alam" userId="cd8139f8-5559-4675-845b-12390334cfd8" providerId="ADAL" clId="{F22D4592-ABD3-644B-8A6D-B86539AA5BB4}" dt="2020-07-15T19:31:47.696" v="67" actId="1076"/>
          <ac:grpSpMkLst>
            <pc:docMk/>
            <pc:sldMk cId="3461241024" sldId="2309"/>
            <ac:grpSpMk id="40" creationId="{BFF6674B-B5B4-514B-AE85-EC76115F3B14}"/>
          </ac:grpSpMkLst>
        </pc:grpChg>
        <pc:grpChg chg="add mod">
          <ac:chgData name="Hammad Alam" userId="cd8139f8-5559-4675-845b-12390334cfd8" providerId="ADAL" clId="{F22D4592-ABD3-644B-8A6D-B86539AA5BB4}" dt="2020-07-15T19:31:47.696" v="67" actId="1076"/>
          <ac:grpSpMkLst>
            <pc:docMk/>
            <pc:sldMk cId="3461241024" sldId="2309"/>
            <ac:grpSpMk id="44" creationId="{9266EC58-A0A1-CF48-A58B-CAF2ACA85AFB}"/>
          </ac:grpSpMkLst>
        </pc:grpChg>
        <pc:grpChg chg="add mod">
          <ac:chgData name="Hammad Alam" userId="cd8139f8-5559-4675-845b-12390334cfd8" providerId="ADAL" clId="{F22D4592-ABD3-644B-8A6D-B86539AA5BB4}" dt="2020-07-15T19:31:47.696" v="67" actId="1076"/>
          <ac:grpSpMkLst>
            <pc:docMk/>
            <pc:sldMk cId="3461241024" sldId="2309"/>
            <ac:grpSpMk id="58" creationId="{5611DC1D-CFF4-AD49-AF49-F654A54E1EFC}"/>
          </ac:grpSpMkLst>
        </pc:grpChg>
        <pc:picChg chg="del">
          <ac:chgData name="Hammad Alam" userId="cd8139f8-5559-4675-845b-12390334cfd8" providerId="ADAL" clId="{F22D4592-ABD3-644B-8A6D-B86539AA5BB4}" dt="2020-07-15T19:31:44.150" v="65" actId="478"/>
          <ac:picMkLst>
            <pc:docMk/>
            <pc:sldMk cId="3461241024" sldId="2309"/>
            <ac:picMk id="23" creationId="{C98F5A33-C954-B349-8356-79523D305B13}"/>
          </ac:picMkLst>
        </pc:picChg>
        <pc:picChg chg="del">
          <ac:chgData name="Hammad Alam" userId="cd8139f8-5559-4675-845b-12390334cfd8" providerId="ADAL" clId="{F22D4592-ABD3-644B-8A6D-B86539AA5BB4}" dt="2020-07-15T19:31:44.150" v="65" actId="478"/>
          <ac:picMkLst>
            <pc:docMk/>
            <pc:sldMk cId="3461241024" sldId="2309"/>
            <ac:picMk id="28" creationId="{9642D0C9-DF32-2E48-9806-2345272341DE}"/>
          </ac:picMkLst>
        </pc:picChg>
        <pc:picChg chg="add mod">
          <ac:chgData name="Hammad Alam" userId="cd8139f8-5559-4675-845b-12390334cfd8" providerId="ADAL" clId="{F22D4592-ABD3-644B-8A6D-B86539AA5BB4}" dt="2020-07-15T19:31:47.696" v="67" actId="1076"/>
          <ac:picMkLst>
            <pc:docMk/>
            <pc:sldMk cId="3461241024" sldId="2309"/>
            <ac:picMk id="35" creationId="{0865109C-CFC9-7449-A49D-C579FD11A573}"/>
          </ac:picMkLst>
        </pc:picChg>
        <pc:picChg chg="add mod">
          <ac:chgData name="Hammad Alam" userId="cd8139f8-5559-4675-845b-12390334cfd8" providerId="ADAL" clId="{F22D4592-ABD3-644B-8A6D-B86539AA5BB4}" dt="2020-07-15T19:31:47.696" v="67" actId="1076"/>
          <ac:picMkLst>
            <pc:docMk/>
            <pc:sldMk cId="3461241024" sldId="2309"/>
            <ac:picMk id="38" creationId="{E19D90B1-0648-5B47-AC40-209DC2545711}"/>
          </ac:picMkLst>
        </pc:picChg>
        <pc:picChg chg="mod">
          <ac:chgData name="Hammad Alam" userId="cd8139f8-5559-4675-845b-12390334cfd8" providerId="ADAL" clId="{F22D4592-ABD3-644B-8A6D-B86539AA5BB4}" dt="2020-07-15T19:31:47.696" v="67" actId="1076"/>
          <ac:picMkLst>
            <pc:docMk/>
            <pc:sldMk cId="3461241024" sldId="2309"/>
            <ac:picMk id="42" creationId="{97D6456A-8F85-8C41-93AB-24BAC17BFAA2}"/>
          </ac:picMkLst>
        </pc:picChg>
        <pc:picChg chg="mod">
          <ac:chgData name="Hammad Alam" userId="cd8139f8-5559-4675-845b-12390334cfd8" providerId="ADAL" clId="{F22D4592-ABD3-644B-8A6D-B86539AA5BB4}" dt="2020-07-15T19:31:47.696" v="67" actId="1076"/>
          <ac:picMkLst>
            <pc:docMk/>
            <pc:sldMk cId="3461241024" sldId="2309"/>
            <ac:picMk id="46" creationId="{23487E3D-C024-6A4A-B365-0D03CBECDDD0}"/>
          </ac:picMkLst>
        </pc:picChg>
        <pc:picChg chg="add mod">
          <ac:chgData name="Hammad Alam" userId="cd8139f8-5559-4675-845b-12390334cfd8" providerId="ADAL" clId="{F22D4592-ABD3-644B-8A6D-B86539AA5BB4}" dt="2020-07-15T19:31:47.696" v="67" actId="1076"/>
          <ac:picMkLst>
            <pc:docMk/>
            <pc:sldMk cId="3461241024" sldId="2309"/>
            <ac:picMk id="48" creationId="{97EED58A-0000-574E-988F-974EA6BBF52D}"/>
          </ac:picMkLst>
        </pc:picChg>
        <pc:picChg chg="add mod">
          <ac:chgData name="Hammad Alam" userId="cd8139f8-5559-4675-845b-12390334cfd8" providerId="ADAL" clId="{F22D4592-ABD3-644B-8A6D-B86539AA5BB4}" dt="2020-07-15T19:31:47.696" v="67" actId="1076"/>
          <ac:picMkLst>
            <pc:docMk/>
            <pc:sldMk cId="3461241024" sldId="2309"/>
            <ac:picMk id="49" creationId="{9D3635FA-EFB4-7B4F-8C6D-5DA9B21D14D2}"/>
          </ac:picMkLst>
        </pc:picChg>
        <pc:picChg chg="mod">
          <ac:chgData name="Hammad Alam" userId="cd8139f8-5559-4675-845b-12390334cfd8" providerId="ADAL" clId="{F22D4592-ABD3-644B-8A6D-B86539AA5BB4}" dt="2020-07-15T19:31:47.696" v="67" actId="1076"/>
          <ac:picMkLst>
            <pc:docMk/>
            <pc:sldMk cId="3461241024" sldId="2309"/>
            <ac:picMk id="60" creationId="{2D993D29-DF80-D940-8B26-49200ADEB579}"/>
          </ac:picMkLst>
        </pc:picChg>
        <pc:picChg chg="add mod">
          <ac:chgData name="Hammad Alam" userId="cd8139f8-5559-4675-845b-12390334cfd8" providerId="ADAL" clId="{F22D4592-ABD3-644B-8A6D-B86539AA5BB4}" dt="2020-07-15T19:31:47.696" v="67" actId="1076"/>
          <ac:picMkLst>
            <pc:docMk/>
            <pc:sldMk cId="3461241024" sldId="2309"/>
            <ac:picMk id="62" creationId="{A1FDA36F-96CD-E64A-A0E8-1B7AEFE1B700}"/>
          </ac:picMkLst>
        </pc:picChg>
        <pc:cxnChg chg="del mod">
          <ac:chgData name="Hammad Alam" userId="cd8139f8-5559-4675-845b-12390334cfd8" providerId="ADAL" clId="{F22D4592-ABD3-644B-8A6D-B86539AA5BB4}" dt="2020-07-15T19:31:44.150" v="65" actId="478"/>
          <ac:cxnSpMkLst>
            <pc:docMk/>
            <pc:sldMk cId="3461241024" sldId="2309"/>
            <ac:cxnSpMk id="26" creationId="{A8D8F431-084A-E94D-9012-CAB2CDFCE875}"/>
          </ac:cxnSpMkLst>
        </pc:cxnChg>
        <pc:cxnChg chg="del mod">
          <ac:chgData name="Hammad Alam" userId="cd8139f8-5559-4675-845b-12390334cfd8" providerId="ADAL" clId="{F22D4592-ABD3-644B-8A6D-B86539AA5BB4}" dt="2020-07-15T19:31:44.150" v="65" actId="478"/>
          <ac:cxnSpMkLst>
            <pc:docMk/>
            <pc:sldMk cId="3461241024" sldId="2309"/>
            <ac:cxnSpMk id="29" creationId="{02E3688D-7812-964E-8A3B-0A0A7D8EEE2D}"/>
          </ac:cxnSpMkLst>
        </pc:cxnChg>
        <pc:cxnChg chg="add mod">
          <ac:chgData name="Hammad Alam" userId="cd8139f8-5559-4675-845b-12390334cfd8" providerId="ADAL" clId="{F22D4592-ABD3-644B-8A6D-B86539AA5BB4}" dt="2020-07-15T19:31:47.696" v="67" actId="1076"/>
          <ac:cxnSpMkLst>
            <pc:docMk/>
            <pc:sldMk cId="3461241024" sldId="2309"/>
            <ac:cxnSpMk id="30" creationId="{9F7006B0-68D3-3844-A56E-BC2F94DEF1CC}"/>
          </ac:cxnSpMkLst>
        </pc:cxnChg>
        <pc:cxnChg chg="add mod">
          <ac:chgData name="Hammad Alam" userId="cd8139f8-5559-4675-845b-12390334cfd8" providerId="ADAL" clId="{F22D4592-ABD3-644B-8A6D-B86539AA5BB4}" dt="2020-07-15T19:31:47.696" v="67" actId="1076"/>
          <ac:cxnSpMkLst>
            <pc:docMk/>
            <pc:sldMk cId="3461241024" sldId="2309"/>
            <ac:cxnSpMk id="52" creationId="{FEDDE318-6348-FC41-94BD-D772D371C613}"/>
          </ac:cxnSpMkLst>
        </pc:cxnChg>
        <pc:cxnChg chg="add mod">
          <ac:chgData name="Hammad Alam" userId="cd8139f8-5559-4675-845b-12390334cfd8" providerId="ADAL" clId="{F22D4592-ABD3-644B-8A6D-B86539AA5BB4}" dt="2020-07-15T19:31:47.696" v="67" actId="1076"/>
          <ac:cxnSpMkLst>
            <pc:docMk/>
            <pc:sldMk cId="3461241024" sldId="2309"/>
            <ac:cxnSpMk id="55" creationId="{211F804F-CECF-2747-BC35-525A4CCA8F9F}"/>
          </ac:cxnSpMkLst>
        </pc:cxnChg>
        <pc:cxnChg chg="add mod">
          <ac:chgData name="Hammad Alam" userId="cd8139f8-5559-4675-845b-12390334cfd8" providerId="ADAL" clId="{F22D4592-ABD3-644B-8A6D-B86539AA5BB4}" dt="2020-07-15T19:31:47.696" v="67" actId="1076"/>
          <ac:cxnSpMkLst>
            <pc:docMk/>
            <pc:sldMk cId="3461241024" sldId="2309"/>
            <ac:cxnSpMk id="56" creationId="{233B8E65-20F1-4C44-BFFB-4D572043A22F}"/>
          </ac:cxnSpMkLst>
        </pc:cxnChg>
      </pc:sldChg>
      <pc:sldChg chg="addSp delSp modSp add">
        <pc:chgData name="Hammad Alam" userId="cd8139f8-5559-4675-845b-12390334cfd8" providerId="ADAL" clId="{F22D4592-ABD3-644B-8A6D-B86539AA5BB4}" dt="2020-07-15T19:30:12.195" v="63" actId="1076"/>
        <pc:sldMkLst>
          <pc:docMk/>
          <pc:sldMk cId="930361383" sldId="2076137219"/>
        </pc:sldMkLst>
        <pc:spChg chg="del">
          <ac:chgData name="Hammad Alam" userId="cd8139f8-5559-4675-845b-12390334cfd8" providerId="ADAL" clId="{F22D4592-ABD3-644B-8A6D-B86539AA5BB4}" dt="2020-07-15T19:30:01.988" v="60" actId="478"/>
          <ac:spMkLst>
            <pc:docMk/>
            <pc:sldMk cId="930361383" sldId="2076137219"/>
            <ac:spMk id="7" creationId="{44AF76E4-0E4F-A94F-900B-71EFAE317479}"/>
          </ac:spMkLst>
        </pc:spChg>
        <pc:spChg chg="del">
          <ac:chgData name="Hammad Alam" userId="cd8139f8-5559-4675-845b-12390334cfd8" providerId="ADAL" clId="{F22D4592-ABD3-644B-8A6D-B86539AA5BB4}" dt="2020-07-15T19:30:01.988" v="60" actId="478"/>
          <ac:spMkLst>
            <pc:docMk/>
            <pc:sldMk cId="930361383" sldId="2076137219"/>
            <ac:spMk id="13" creationId="{580E3BB5-7B65-304D-BC23-147C712EC216}"/>
          </ac:spMkLst>
        </pc:spChg>
        <pc:spChg chg="del">
          <ac:chgData name="Hammad Alam" userId="cd8139f8-5559-4675-845b-12390334cfd8" providerId="ADAL" clId="{F22D4592-ABD3-644B-8A6D-B86539AA5BB4}" dt="2020-07-15T19:30:01.988" v="60" actId="478"/>
          <ac:spMkLst>
            <pc:docMk/>
            <pc:sldMk cId="930361383" sldId="2076137219"/>
            <ac:spMk id="16" creationId="{84FAFE9F-2B24-2342-8F5E-3F532166C004}"/>
          </ac:spMkLst>
        </pc:spChg>
        <pc:spChg chg="del">
          <ac:chgData name="Hammad Alam" userId="cd8139f8-5559-4675-845b-12390334cfd8" providerId="ADAL" clId="{F22D4592-ABD3-644B-8A6D-B86539AA5BB4}" dt="2020-07-15T19:30:01.988" v="60" actId="478"/>
          <ac:spMkLst>
            <pc:docMk/>
            <pc:sldMk cId="930361383" sldId="2076137219"/>
            <ac:spMk id="17" creationId="{F0A468BD-5118-7A4E-99AA-3EDE31EB1A7D}"/>
          </ac:spMkLst>
        </pc:spChg>
        <pc:spChg chg="add mod">
          <ac:chgData name="Hammad Alam" userId="cd8139f8-5559-4675-845b-12390334cfd8" providerId="ADAL" clId="{F22D4592-ABD3-644B-8A6D-B86539AA5BB4}" dt="2020-07-15T19:30:07.608" v="62" actId="1076"/>
          <ac:spMkLst>
            <pc:docMk/>
            <pc:sldMk cId="930361383" sldId="2076137219"/>
            <ac:spMk id="18" creationId="{CB609632-E59F-6143-882B-11AE20949AAE}"/>
          </ac:spMkLst>
        </pc:spChg>
        <pc:spChg chg="add mod">
          <ac:chgData name="Hammad Alam" userId="cd8139f8-5559-4675-845b-12390334cfd8" providerId="ADAL" clId="{F22D4592-ABD3-644B-8A6D-B86539AA5BB4}" dt="2020-07-15T19:30:07.608" v="62" actId="1076"/>
          <ac:spMkLst>
            <pc:docMk/>
            <pc:sldMk cId="930361383" sldId="2076137219"/>
            <ac:spMk id="20" creationId="{BA5CE0DC-9ACD-0948-A2AE-5CB83592D385}"/>
          </ac:spMkLst>
        </pc:spChg>
        <pc:spChg chg="add mod">
          <ac:chgData name="Hammad Alam" userId="cd8139f8-5559-4675-845b-12390334cfd8" providerId="ADAL" clId="{F22D4592-ABD3-644B-8A6D-B86539AA5BB4}" dt="2020-07-15T19:30:07.608" v="62" actId="1076"/>
          <ac:spMkLst>
            <pc:docMk/>
            <pc:sldMk cId="930361383" sldId="2076137219"/>
            <ac:spMk id="21" creationId="{A121E710-40A0-9244-88BC-527BFF9D1A9D}"/>
          </ac:spMkLst>
        </pc:spChg>
        <pc:spChg chg="add mod">
          <ac:chgData name="Hammad Alam" userId="cd8139f8-5559-4675-845b-12390334cfd8" providerId="ADAL" clId="{F22D4592-ABD3-644B-8A6D-B86539AA5BB4}" dt="2020-07-15T19:30:07.608" v="62" actId="1076"/>
          <ac:spMkLst>
            <pc:docMk/>
            <pc:sldMk cId="930361383" sldId="2076137219"/>
            <ac:spMk id="22" creationId="{A2904AF7-8FC4-4A42-8621-0B2038002DC0}"/>
          </ac:spMkLst>
        </pc:spChg>
        <pc:spChg chg="add mod">
          <ac:chgData name="Hammad Alam" userId="cd8139f8-5559-4675-845b-12390334cfd8" providerId="ADAL" clId="{F22D4592-ABD3-644B-8A6D-B86539AA5BB4}" dt="2020-07-15T19:30:07.608" v="62" actId="1076"/>
          <ac:spMkLst>
            <pc:docMk/>
            <pc:sldMk cId="930361383" sldId="2076137219"/>
            <ac:spMk id="26" creationId="{E336D6F9-D121-6F4D-B96E-193AB72407C6}"/>
          </ac:spMkLst>
        </pc:spChg>
        <pc:spChg chg="add mod">
          <ac:chgData name="Hammad Alam" userId="cd8139f8-5559-4675-845b-12390334cfd8" providerId="ADAL" clId="{F22D4592-ABD3-644B-8A6D-B86539AA5BB4}" dt="2020-07-15T19:30:07.608" v="62" actId="1076"/>
          <ac:spMkLst>
            <pc:docMk/>
            <pc:sldMk cId="930361383" sldId="2076137219"/>
            <ac:spMk id="27" creationId="{2E48AB2E-5E84-B843-8760-A717F053FE62}"/>
          </ac:spMkLst>
        </pc:spChg>
        <pc:spChg chg="add mod">
          <ac:chgData name="Hammad Alam" userId="cd8139f8-5559-4675-845b-12390334cfd8" providerId="ADAL" clId="{F22D4592-ABD3-644B-8A6D-B86539AA5BB4}" dt="2020-07-15T19:30:07.608" v="62" actId="1076"/>
          <ac:spMkLst>
            <pc:docMk/>
            <pc:sldMk cId="930361383" sldId="2076137219"/>
            <ac:spMk id="29" creationId="{FF69F9C2-2E49-0041-90E4-607CD6DE3636}"/>
          </ac:spMkLst>
        </pc:spChg>
        <pc:spChg chg="mod">
          <ac:chgData name="Hammad Alam" userId="cd8139f8-5559-4675-845b-12390334cfd8" providerId="ADAL" clId="{F22D4592-ABD3-644B-8A6D-B86539AA5BB4}" dt="2020-07-15T19:30:07.608" v="62" actId="1076"/>
          <ac:spMkLst>
            <pc:docMk/>
            <pc:sldMk cId="930361383" sldId="2076137219"/>
            <ac:spMk id="32" creationId="{D940F164-CA38-F14A-BA11-514145C619A3}"/>
          </ac:spMkLst>
        </pc:spChg>
        <pc:spChg chg="mod">
          <ac:chgData name="Hammad Alam" userId="cd8139f8-5559-4675-845b-12390334cfd8" providerId="ADAL" clId="{F22D4592-ABD3-644B-8A6D-B86539AA5BB4}" dt="2020-07-15T19:30:07.608" v="62" actId="1076"/>
          <ac:spMkLst>
            <pc:docMk/>
            <pc:sldMk cId="930361383" sldId="2076137219"/>
            <ac:spMk id="34" creationId="{A07886ED-DED0-1644-9DD6-2180FB12A44D}"/>
          </ac:spMkLst>
        </pc:spChg>
        <pc:spChg chg="del">
          <ac:chgData name="Hammad Alam" userId="cd8139f8-5559-4675-845b-12390334cfd8" providerId="ADAL" clId="{F22D4592-ABD3-644B-8A6D-B86539AA5BB4}" dt="2020-07-15T19:30:01.988" v="60" actId="478"/>
          <ac:spMkLst>
            <pc:docMk/>
            <pc:sldMk cId="930361383" sldId="2076137219"/>
            <ac:spMk id="35" creationId="{BC4AEBB2-270D-A143-9307-3D2823E4E863}"/>
          </ac:spMkLst>
        </pc:spChg>
        <pc:spChg chg="mod">
          <ac:chgData name="Hammad Alam" userId="cd8139f8-5559-4675-845b-12390334cfd8" providerId="ADAL" clId="{F22D4592-ABD3-644B-8A6D-B86539AA5BB4}" dt="2020-07-15T19:30:07.608" v="62" actId="1076"/>
          <ac:spMkLst>
            <pc:docMk/>
            <pc:sldMk cId="930361383" sldId="2076137219"/>
            <ac:spMk id="39" creationId="{23F4F953-CAA6-3F4F-90B0-CE9ECC6ECCCE}"/>
          </ac:spMkLst>
        </pc:spChg>
        <pc:spChg chg="mod">
          <ac:chgData name="Hammad Alam" userId="cd8139f8-5559-4675-845b-12390334cfd8" providerId="ADAL" clId="{F22D4592-ABD3-644B-8A6D-B86539AA5BB4}" dt="2020-07-15T19:30:07.608" v="62" actId="1076"/>
          <ac:spMkLst>
            <pc:docMk/>
            <pc:sldMk cId="930361383" sldId="2076137219"/>
            <ac:spMk id="41" creationId="{6D8B4E40-ED5F-A04F-8985-7E052326DDE1}"/>
          </ac:spMkLst>
        </pc:spChg>
        <pc:spChg chg="add mod">
          <ac:chgData name="Hammad Alam" userId="cd8139f8-5559-4675-845b-12390334cfd8" providerId="ADAL" clId="{F22D4592-ABD3-644B-8A6D-B86539AA5BB4}" dt="2020-07-15T19:30:07.608" v="62" actId="1076"/>
          <ac:spMkLst>
            <pc:docMk/>
            <pc:sldMk cId="930361383" sldId="2076137219"/>
            <ac:spMk id="44" creationId="{82618841-E85F-CA47-BF53-A3AA2A2EB1C4}"/>
          </ac:spMkLst>
        </pc:spChg>
        <pc:spChg chg="add mod">
          <ac:chgData name="Hammad Alam" userId="cd8139f8-5559-4675-845b-12390334cfd8" providerId="ADAL" clId="{F22D4592-ABD3-644B-8A6D-B86539AA5BB4}" dt="2020-07-15T19:30:07.608" v="62" actId="1076"/>
          <ac:spMkLst>
            <pc:docMk/>
            <pc:sldMk cId="930361383" sldId="2076137219"/>
            <ac:spMk id="45" creationId="{40FE0197-64FF-B948-857C-F103482E1B76}"/>
          </ac:spMkLst>
        </pc:spChg>
        <pc:spChg chg="add mod">
          <ac:chgData name="Hammad Alam" userId="cd8139f8-5559-4675-845b-12390334cfd8" providerId="ADAL" clId="{F22D4592-ABD3-644B-8A6D-B86539AA5BB4}" dt="2020-07-15T19:30:07.608" v="62" actId="1076"/>
          <ac:spMkLst>
            <pc:docMk/>
            <pc:sldMk cId="930361383" sldId="2076137219"/>
            <ac:spMk id="50" creationId="{D4AB6FFB-C106-9B49-A75A-0DD53A15996A}"/>
          </ac:spMkLst>
        </pc:spChg>
        <pc:spChg chg="add mod">
          <ac:chgData name="Hammad Alam" userId="cd8139f8-5559-4675-845b-12390334cfd8" providerId="ADAL" clId="{F22D4592-ABD3-644B-8A6D-B86539AA5BB4}" dt="2020-07-15T19:30:07.608" v="62" actId="1076"/>
          <ac:spMkLst>
            <pc:docMk/>
            <pc:sldMk cId="930361383" sldId="2076137219"/>
            <ac:spMk id="51" creationId="{B1B9C36E-41A8-F94E-8121-1F6008142677}"/>
          </ac:spMkLst>
        </pc:spChg>
        <pc:spChg chg="mod">
          <ac:chgData name="Hammad Alam" userId="cd8139f8-5559-4675-845b-12390334cfd8" providerId="ADAL" clId="{F22D4592-ABD3-644B-8A6D-B86539AA5BB4}" dt="2020-07-15T19:30:07.608" v="62" actId="1076"/>
          <ac:spMkLst>
            <pc:docMk/>
            <pc:sldMk cId="930361383" sldId="2076137219"/>
            <ac:spMk id="53" creationId="{CDBC951B-B3B5-1241-AFC7-1A2E25991774}"/>
          </ac:spMkLst>
        </pc:spChg>
        <pc:spChg chg="mod">
          <ac:chgData name="Hammad Alam" userId="cd8139f8-5559-4675-845b-12390334cfd8" providerId="ADAL" clId="{F22D4592-ABD3-644B-8A6D-B86539AA5BB4}" dt="2020-07-15T19:30:07.608" v="62" actId="1076"/>
          <ac:spMkLst>
            <pc:docMk/>
            <pc:sldMk cId="930361383" sldId="2076137219"/>
            <ac:spMk id="55" creationId="{EC423CFF-11B3-9040-82B1-37A6A1AEE98A}"/>
          </ac:spMkLst>
        </pc:spChg>
        <pc:spChg chg="add mod">
          <ac:chgData name="Hammad Alam" userId="cd8139f8-5559-4675-845b-12390334cfd8" providerId="ADAL" clId="{F22D4592-ABD3-644B-8A6D-B86539AA5BB4}" dt="2020-07-15T19:30:07.608" v="62" actId="1076"/>
          <ac:spMkLst>
            <pc:docMk/>
            <pc:sldMk cId="930361383" sldId="2076137219"/>
            <ac:spMk id="57" creationId="{D78F81E4-355B-8843-8F86-8CFC5BF9886B}"/>
          </ac:spMkLst>
        </pc:spChg>
        <pc:spChg chg="add mod">
          <ac:chgData name="Hammad Alam" userId="cd8139f8-5559-4675-845b-12390334cfd8" providerId="ADAL" clId="{F22D4592-ABD3-644B-8A6D-B86539AA5BB4}" dt="2020-07-15T19:30:12.195" v="63" actId="1076"/>
          <ac:spMkLst>
            <pc:docMk/>
            <pc:sldMk cId="930361383" sldId="2076137219"/>
            <ac:spMk id="58" creationId="{88760093-D596-8D4F-B74F-2EBB6DB97523}"/>
          </ac:spMkLst>
        </pc:spChg>
        <pc:spChg chg="del">
          <ac:chgData name="Hammad Alam" userId="cd8139f8-5559-4675-845b-12390334cfd8" providerId="ADAL" clId="{F22D4592-ABD3-644B-8A6D-B86539AA5BB4}" dt="2020-07-15T19:30:01.988" v="60" actId="478"/>
          <ac:spMkLst>
            <pc:docMk/>
            <pc:sldMk cId="930361383" sldId="2076137219"/>
            <ac:spMk id="74" creationId="{FE2288F7-3126-CB4B-BFF3-DAE16D20C302}"/>
          </ac:spMkLst>
        </pc:spChg>
        <pc:spChg chg="del">
          <ac:chgData name="Hammad Alam" userId="cd8139f8-5559-4675-845b-12390334cfd8" providerId="ADAL" clId="{F22D4592-ABD3-644B-8A6D-B86539AA5BB4}" dt="2020-07-15T19:30:01.988" v="60" actId="478"/>
          <ac:spMkLst>
            <pc:docMk/>
            <pc:sldMk cId="930361383" sldId="2076137219"/>
            <ac:spMk id="80" creationId="{5EB2F7D6-1BA9-414D-A250-004FB21836BC}"/>
          </ac:spMkLst>
        </pc:spChg>
        <pc:grpChg chg="add mod">
          <ac:chgData name="Hammad Alam" userId="cd8139f8-5559-4675-845b-12390334cfd8" providerId="ADAL" clId="{F22D4592-ABD3-644B-8A6D-B86539AA5BB4}" dt="2020-07-15T19:30:07.608" v="62" actId="1076"/>
          <ac:grpSpMkLst>
            <pc:docMk/>
            <pc:sldMk cId="930361383" sldId="2076137219"/>
            <ac:grpSpMk id="30" creationId="{1B5E96DA-81A5-0141-A0A1-3B3E130F1B3E}"/>
          </ac:grpSpMkLst>
        </pc:grpChg>
        <pc:grpChg chg="add mod">
          <ac:chgData name="Hammad Alam" userId="cd8139f8-5559-4675-845b-12390334cfd8" providerId="ADAL" clId="{F22D4592-ABD3-644B-8A6D-B86539AA5BB4}" dt="2020-07-15T19:30:07.608" v="62" actId="1076"/>
          <ac:grpSpMkLst>
            <pc:docMk/>
            <pc:sldMk cId="930361383" sldId="2076137219"/>
            <ac:grpSpMk id="36" creationId="{7F6109FB-6238-584F-A2D8-022AE1BFE7EA}"/>
          </ac:grpSpMkLst>
        </pc:grpChg>
        <pc:grpChg chg="add mod">
          <ac:chgData name="Hammad Alam" userId="cd8139f8-5559-4675-845b-12390334cfd8" providerId="ADAL" clId="{F22D4592-ABD3-644B-8A6D-B86539AA5BB4}" dt="2020-07-15T19:30:07.608" v="62" actId="1076"/>
          <ac:grpSpMkLst>
            <pc:docMk/>
            <pc:sldMk cId="930361383" sldId="2076137219"/>
            <ac:grpSpMk id="52" creationId="{6C56F46E-E69F-564F-8F68-41E15A418EA3}"/>
          </ac:grpSpMkLst>
        </pc:grpChg>
        <pc:picChg chg="add mod">
          <ac:chgData name="Hammad Alam" userId="cd8139f8-5559-4675-845b-12390334cfd8" providerId="ADAL" clId="{F22D4592-ABD3-644B-8A6D-B86539AA5BB4}" dt="2020-07-15T19:30:07.608" v="62" actId="1076"/>
          <ac:picMkLst>
            <pc:docMk/>
            <pc:sldMk cId="930361383" sldId="2076137219"/>
            <ac:picMk id="23" creationId="{FE1C3007-D2A4-1E49-8397-7300F537C9A5}"/>
          </ac:picMkLst>
        </pc:picChg>
        <pc:picChg chg="add mod">
          <ac:chgData name="Hammad Alam" userId="cd8139f8-5559-4675-845b-12390334cfd8" providerId="ADAL" clId="{F22D4592-ABD3-644B-8A6D-B86539AA5BB4}" dt="2020-07-15T19:30:07.608" v="62" actId="1076"/>
          <ac:picMkLst>
            <pc:docMk/>
            <pc:sldMk cId="930361383" sldId="2076137219"/>
            <ac:picMk id="24" creationId="{6C2CEE9B-C91F-E24A-9BC4-7F2FC7947648}"/>
          </ac:picMkLst>
        </pc:picChg>
        <pc:picChg chg="add mod">
          <ac:chgData name="Hammad Alam" userId="cd8139f8-5559-4675-845b-12390334cfd8" providerId="ADAL" clId="{F22D4592-ABD3-644B-8A6D-B86539AA5BB4}" dt="2020-07-15T19:30:07.608" v="62" actId="1076"/>
          <ac:picMkLst>
            <pc:docMk/>
            <pc:sldMk cId="930361383" sldId="2076137219"/>
            <ac:picMk id="25" creationId="{802A7EB6-70BF-274B-9B85-DAD0DE57212C}"/>
          </ac:picMkLst>
        </pc:picChg>
        <pc:picChg chg="add mod">
          <ac:chgData name="Hammad Alam" userId="cd8139f8-5559-4675-845b-12390334cfd8" providerId="ADAL" clId="{F22D4592-ABD3-644B-8A6D-B86539AA5BB4}" dt="2020-07-15T19:30:07.608" v="62" actId="1076"/>
          <ac:picMkLst>
            <pc:docMk/>
            <pc:sldMk cId="930361383" sldId="2076137219"/>
            <ac:picMk id="28" creationId="{9D1B5682-E39C-524F-B353-B6D63A09C361}"/>
          </ac:picMkLst>
        </pc:picChg>
        <pc:picChg chg="mod">
          <ac:chgData name="Hammad Alam" userId="cd8139f8-5559-4675-845b-12390334cfd8" providerId="ADAL" clId="{F22D4592-ABD3-644B-8A6D-B86539AA5BB4}" dt="2020-07-15T19:30:07.608" v="62" actId="1076"/>
          <ac:picMkLst>
            <pc:docMk/>
            <pc:sldMk cId="930361383" sldId="2076137219"/>
            <ac:picMk id="33" creationId="{A2AD0CB9-8544-5947-AFA6-A1E5424C2A0D}"/>
          </ac:picMkLst>
        </pc:picChg>
        <pc:picChg chg="del">
          <ac:chgData name="Hammad Alam" userId="cd8139f8-5559-4675-845b-12390334cfd8" providerId="ADAL" clId="{F22D4592-ABD3-644B-8A6D-B86539AA5BB4}" dt="2020-07-15T19:30:01.988" v="60" actId="478"/>
          <ac:picMkLst>
            <pc:docMk/>
            <pc:sldMk cId="930361383" sldId="2076137219"/>
            <ac:picMk id="37" creationId="{9E0AE03F-3456-7E4C-8B95-45E3CB7F5415}"/>
          </ac:picMkLst>
        </pc:picChg>
        <pc:picChg chg="del">
          <ac:chgData name="Hammad Alam" userId="cd8139f8-5559-4675-845b-12390334cfd8" providerId="ADAL" clId="{F22D4592-ABD3-644B-8A6D-B86539AA5BB4}" dt="2020-07-15T19:30:01.988" v="60" actId="478"/>
          <ac:picMkLst>
            <pc:docMk/>
            <pc:sldMk cId="930361383" sldId="2076137219"/>
            <ac:picMk id="38" creationId="{39AE1FA1-4E1C-2A40-B245-60F7ED40E4F3}"/>
          </ac:picMkLst>
        </pc:picChg>
        <pc:picChg chg="mod">
          <ac:chgData name="Hammad Alam" userId="cd8139f8-5559-4675-845b-12390334cfd8" providerId="ADAL" clId="{F22D4592-ABD3-644B-8A6D-B86539AA5BB4}" dt="2020-07-15T19:30:07.608" v="62" actId="1076"/>
          <ac:picMkLst>
            <pc:docMk/>
            <pc:sldMk cId="930361383" sldId="2076137219"/>
            <ac:picMk id="40" creationId="{1ED8A8E2-29E1-8B47-9E8E-434991458E32}"/>
          </ac:picMkLst>
        </pc:picChg>
        <pc:picChg chg="add mod">
          <ac:chgData name="Hammad Alam" userId="cd8139f8-5559-4675-845b-12390334cfd8" providerId="ADAL" clId="{F22D4592-ABD3-644B-8A6D-B86539AA5BB4}" dt="2020-07-15T19:30:07.608" v="62" actId="1076"/>
          <ac:picMkLst>
            <pc:docMk/>
            <pc:sldMk cId="930361383" sldId="2076137219"/>
            <ac:picMk id="42" creationId="{6444A0F3-EB8B-4D48-A435-059AA436392E}"/>
          </ac:picMkLst>
        </pc:picChg>
        <pc:picChg chg="add mod">
          <ac:chgData name="Hammad Alam" userId="cd8139f8-5559-4675-845b-12390334cfd8" providerId="ADAL" clId="{F22D4592-ABD3-644B-8A6D-B86539AA5BB4}" dt="2020-07-15T19:30:07.608" v="62" actId="1076"/>
          <ac:picMkLst>
            <pc:docMk/>
            <pc:sldMk cId="930361383" sldId="2076137219"/>
            <ac:picMk id="43" creationId="{5D9C8A2B-0018-8D4C-9156-0EB4AE333361}"/>
          </ac:picMkLst>
        </pc:picChg>
        <pc:picChg chg="del">
          <ac:chgData name="Hammad Alam" userId="cd8139f8-5559-4675-845b-12390334cfd8" providerId="ADAL" clId="{F22D4592-ABD3-644B-8A6D-B86539AA5BB4}" dt="2020-07-15T19:30:01.988" v="60" actId="478"/>
          <ac:picMkLst>
            <pc:docMk/>
            <pc:sldMk cId="930361383" sldId="2076137219"/>
            <ac:picMk id="48" creationId="{F2C7298F-62DB-A442-A701-505014E0EFE5}"/>
          </ac:picMkLst>
        </pc:picChg>
        <pc:picChg chg="mod">
          <ac:chgData name="Hammad Alam" userId="cd8139f8-5559-4675-845b-12390334cfd8" providerId="ADAL" clId="{F22D4592-ABD3-644B-8A6D-B86539AA5BB4}" dt="2020-07-15T19:30:07.608" v="62" actId="1076"/>
          <ac:picMkLst>
            <pc:docMk/>
            <pc:sldMk cId="930361383" sldId="2076137219"/>
            <ac:picMk id="54" creationId="{9C73F24B-639D-C145-BAFE-D214B100B717}"/>
          </ac:picMkLst>
        </pc:picChg>
        <pc:picChg chg="add mod">
          <ac:chgData name="Hammad Alam" userId="cd8139f8-5559-4675-845b-12390334cfd8" providerId="ADAL" clId="{F22D4592-ABD3-644B-8A6D-B86539AA5BB4}" dt="2020-07-15T19:30:07.608" v="62" actId="1076"/>
          <ac:picMkLst>
            <pc:docMk/>
            <pc:sldMk cId="930361383" sldId="2076137219"/>
            <ac:picMk id="56" creationId="{1455AF9B-69E2-4343-A837-426DCC72A729}"/>
          </ac:picMkLst>
        </pc:picChg>
        <pc:picChg chg="del">
          <ac:chgData name="Hammad Alam" userId="cd8139f8-5559-4675-845b-12390334cfd8" providerId="ADAL" clId="{F22D4592-ABD3-644B-8A6D-B86539AA5BB4}" dt="2020-07-15T19:30:01.988" v="60" actId="478"/>
          <ac:picMkLst>
            <pc:docMk/>
            <pc:sldMk cId="930361383" sldId="2076137219"/>
            <ac:picMk id="81" creationId="{B1AC4548-BDEA-5F4D-861A-55C80B99AA83}"/>
          </ac:picMkLst>
        </pc:picChg>
        <pc:cxnChg chg="del">
          <ac:chgData name="Hammad Alam" userId="cd8139f8-5559-4675-845b-12390334cfd8" providerId="ADAL" clId="{F22D4592-ABD3-644B-8A6D-B86539AA5BB4}" dt="2020-07-15T19:30:01.988" v="60" actId="478"/>
          <ac:cxnSpMkLst>
            <pc:docMk/>
            <pc:sldMk cId="930361383" sldId="2076137219"/>
            <ac:cxnSpMk id="10" creationId="{1F9E6E83-61F6-CB47-8599-835845CF8651}"/>
          </ac:cxnSpMkLst>
        </pc:cxnChg>
        <pc:cxnChg chg="add mod">
          <ac:chgData name="Hammad Alam" userId="cd8139f8-5559-4675-845b-12390334cfd8" providerId="ADAL" clId="{F22D4592-ABD3-644B-8A6D-B86539AA5BB4}" dt="2020-07-15T19:30:07.608" v="62" actId="1076"/>
          <ac:cxnSpMkLst>
            <pc:docMk/>
            <pc:sldMk cId="930361383" sldId="2076137219"/>
            <ac:cxnSpMk id="19" creationId="{1210DE73-BA70-7D43-97CF-1EFC552F6F2C}"/>
          </ac:cxnSpMkLst>
        </pc:cxnChg>
        <pc:cxnChg chg="add mod">
          <ac:chgData name="Hammad Alam" userId="cd8139f8-5559-4675-845b-12390334cfd8" providerId="ADAL" clId="{F22D4592-ABD3-644B-8A6D-B86539AA5BB4}" dt="2020-07-15T19:30:07.608" v="62" actId="1076"/>
          <ac:cxnSpMkLst>
            <pc:docMk/>
            <pc:sldMk cId="930361383" sldId="2076137219"/>
            <ac:cxnSpMk id="46" creationId="{313A4163-5A41-094D-B8C5-8868889404BA}"/>
          </ac:cxnSpMkLst>
        </pc:cxnChg>
        <pc:cxnChg chg="add mod">
          <ac:chgData name="Hammad Alam" userId="cd8139f8-5559-4675-845b-12390334cfd8" providerId="ADAL" clId="{F22D4592-ABD3-644B-8A6D-B86539AA5BB4}" dt="2020-07-15T19:30:07.608" v="62" actId="1076"/>
          <ac:cxnSpMkLst>
            <pc:docMk/>
            <pc:sldMk cId="930361383" sldId="2076137219"/>
            <ac:cxnSpMk id="47" creationId="{0995D3E2-B93D-574E-901C-CD7E43C5C1E0}"/>
          </ac:cxnSpMkLst>
        </pc:cxnChg>
        <pc:cxnChg chg="add mod">
          <ac:chgData name="Hammad Alam" userId="cd8139f8-5559-4675-845b-12390334cfd8" providerId="ADAL" clId="{F22D4592-ABD3-644B-8A6D-B86539AA5BB4}" dt="2020-07-15T19:30:07.608" v="62" actId="1076"/>
          <ac:cxnSpMkLst>
            <pc:docMk/>
            <pc:sldMk cId="930361383" sldId="2076137219"/>
            <ac:cxnSpMk id="49" creationId="{1A14B333-74AF-FB43-94AB-305F631CD982}"/>
          </ac:cxnSpMkLst>
        </pc:cxnChg>
      </pc:sldChg>
    </pc:docChg>
  </pc:docChgLst>
  <pc:docChgLst>
    <pc:chgData name="Umair Hoodbhoy" userId="9134fddd-ebe0-41b2-9df4-5549cb596a18" providerId="ADAL" clId="{0595E2E7-1A99-A34E-9AFF-8F1028117A1D}"/>
    <pc:docChg chg="modSld">
      <pc:chgData name="Umair Hoodbhoy" userId="9134fddd-ebe0-41b2-9df4-5549cb596a18" providerId="ADAL" clId="{0595E2E7-1A99-A34E-9AFF-8F1028117A1D}" dt="2021-09-29T13:15:37.334" v="0" actId="6549"/>
      <pc:docMkLst>
        <pc:docMk/>
      </pc:docMkLst>
      <pc:sldChg chg="modSp mod">
        <pc:chgData name="Umair Hoodbhoy" userId="9134fddd-ebe0-41b2-9df4-5549cb596a18" providerId="ADAL" clId="{0595E2E7-1A99-A34E-9AFF-8F1028117A1D}" dt="2021-09-29T13:15:37.334" v="0" actId="6549"/>
        <pc:sldMkLst>
          <pc:docMk/>
          <pc:sldMk cId="2271794447" sldId="256"/>
        </pc:sldMkLst>
        <pc:spChg chg="mod">
          <ac:chgData name="Umair Hoodbhoy" userId="9134fddd-ebe0-41b2-9df4-5549cb596a18" providerId="ADAL" clId="{0595E2E7-1A99-A34E-9AFF-8F1028117A1D}" dt="2021-09-29T13:15:37.334" v="0" actId="6549"/>
          <ac:spMkLst>
            <pc:docMk/>
            <pc:sldMk cId="2271794447" sldId="256"/>
            <ac:spMk id="3" creationId="{0A64850C-600A-D741-96F7-C05FF2DE85E6}"/>
          </ac:spMkLst>
        </pc:spChg>
      </pc:sldChg>
    </pc:docChg>
  </pc:docChgLst>
  <pc:docChgLst>
    <pc:chgData name="Karim El Jamali" userId="0a7c8eb8-c4ad-4e01-8ef9-3ece26eb4cac" providerId="ADAL" clId="{7E10BF40-1F52-DC40-8FA5-BB31501C7F29}"/>
    <pc:docChg chg="modShowInfo">
      <pc:chgData name="Karim El Jamali" userId="0a7c8eb8-c4ad-4e01-8ef9-3ece26eb4cac" providerId="ADAL" clId="{7E10BF40-1F52-DC40-8FA5-BB31501C7F29}" dt="2023-01-25T20:32:02.177" v="0" actId="2744"/>
      <pc:docMkLst>
        <pc:docMk/>
      </pc:docMkLst>
    </pc:docChg>
  </pc:docChgLst>
  <pc:docChgLst>
    <pc:chgData name="Shahzad Ali" userId="ecba8e45-00b4-4f6b-a2f0-4dc2d773ca2c" providerId="ADAL" clId="{B2461C48-7CD2-F940-ABE4-995E303FCD7A}"/>
    <pc:docChg chg="undo custSel addSld delSld modSld sldOrd modSection">
      <pc:chgData name="Shahzad Ali" userId="ecba8e45-00b4-4f6b-a2f0-4dc2d773ca2c" providerId="ADAL" clId="{B2461C48-7CD2-F940-ABE4-995E303FCD7A}" dt="2024-07-17T01:52:46.642" v="339" actId="404"/>
      <pc:docMkLst>
        <pc:docMk/>
      </pc:docMkLst>
      <pc:sldChg chg="modSp mod ord">
        <pc:chgData name="Shahzad Ali" userId="ecba8e45-00b4-4f6b-a2f0-4dc2d773ca2c" providerId="ADAL" clId="{B2461C48-7CD2-F940-ABE4-995E303FCD7A}" dt="2024-07-17T00:29:57.089" v="279" actId="20578"/>
        <pc:sldMkLst>
          <pc:docMk/>
          <pc:sldMk cId="2033829864" sldId="2220"/>
        </pc:sldMkLst>
        <pc:spChg chg="mod">
          <ac:chgData name="Shahzad Ali" userId="ecba8e45-00b4-4f6b-a2f0-4dc2d773ca2c" providerId="ADAL" clId="{B2461C48-7CD2-F940-ABE4-995E303FCD7A}" dt="2024-07-15T17:51:05.525" v="121" actId="6549"/>
          <ac:spMkLst>
            <pc:docMk/>
            <pc:sldMk cId="2033829864" sldId="2220"/>
            <ac:spMk id="2" creationId="{EC7371F8-1124-4A40-93DA-9B2A4F85760B}"/>
          </ac:spMkLst>
        </pc:spChg>
      </pc:sldChg>
      <pc:sldChg chg="modSp mod">
        <pc:chgData name="Shahzad Ali" userId="ecba8e45-00b4-4f6b-a2f0-4dc2d773ca2c" providerId="ADAL" clId="{B2461C48-7CD2-F940-ABE4-995E303FCD7A}" dt="2024-07-15T17:50:36.252" v="100" actId="6549"/>
        <pc:sldMkLst>
          <pc:docMk/>
          <pc:sldMk cId="3360246567" sldId="2263"/>
        </pc:sldMkLst>
        <pc:spChg chg="mod">
          <ac:chgData name="Shahzad Ali" userId="ecba8e45-00b4-4f6b-a2f0-4dc2d773ca2c" providerId="ADAL" clId="{B2461C48-7CD2-F940-ABE4-995E303FCD7A}" dt="2024-07-15T17:50:36.252" v="100" actId="6549"/>
          <ac:spMkLst>
            <pc:docMk/>
            <pc:sldMk cId="3360246567" sldId="2263"/>
            <ac:spMk id="7" creationId="{1E5F5E4B-9D63-2144-A2DE-6AD63E4A822A}"/>
          </ac:spMkLst>
        </pc:spChg>
      </pc:sldChg>
      <pc:sldChg chg="modSp mod">
        <pc:chgData name="Shahzad Ali" userId="ecba8e45-00b4-4f6b-a2f0-4dc2d773ca2c" providerId="ADAL" clId="{B2461C48-7CD2-F940-ABE4-995E303FCD7A}" dt="2024-07-15T17:51:25.532" v="122" actId="6549"/>
        <pc:sldMkLst>
          <pc:docMk/>
          <pc:sldMk cId="1739193965" sldId="2266"/>
        </pc:sldMkLst>
        <pc:spChg chg="mod">
          <ac:chgData name="Shahzad Ali" userId="ecba8e45-00b4-4f6b-a2f0-4dc2d773ca2c" providerId="ADAL" clId="{B2461C48-7CD2-F940-ABE4-995E303FCD7A}" dt="2024-07-15T17:51:25.532" v="122" actId="6549"/>
          <ac:spMkLst>
            <pc:docMk/>
            <pc:sldMk cId="1739193965" sldId="2266"/>
            <ac:spMk id="7" creationId="{1E5F5E4B-9D63-2144-A2DE-6AD63E4A822A}"/>
          </ac:spMkLst>
        </pc:spChg>
      </pc:sldChg>
      <pc:sldChg chg="modSp mod">
        <pc:chgData name="Shahzad Ali" userId="ecba8e45-00b4-4f6b-a2f0-4dc2d773ca2c" providerId="ADAL" clId="{B2461C48-7CD2-F940-ABE4-995E303FCD7A}" dt="2024-07-15T17:51:30.417" v="123" actId="6549"/>
        <pc:sldMkLst>
          <pc:docMk/>
          <pc:sldMk cId="2345302381" sldId="2267"/>
        </pc:sldMkLst>
        <pc:spChg chg="mod">
          <ac:chgData name="Shahzad Ali" userId="ecba8e45-00b4-4f6b-a2f0-4dc2d773ca2c" providerId="ADAL" clId="{B2461C48-7CD2-F940-ABE4-995E303FCD7A}" dt="2024-07-15T17:51:30.417" v="123" actId="6549"/>
          <ac:spMkLst>
            <pc:docMk/>
            <pc:sldMk cId="2345302381" sldId="2267"/>
            <ac:spMk id="7" creationId="{1E5F5E4B-9D63-2144-A2DE-6AD63E4A822A}"/>
          </ac:spMkLst>
        </pc:spChg>
      </pc:sldChg>
      <pc:sldChg chg="modSp mod">
        <pc:chgData name="Shahzad Ali" userId="ecba8e45-00b4-4f6b-a2f0-4dc2d773ca2c" providerId="ADAL" clId="{B2461C48-7CD2-F940-ABE4-995E303FCD7A}" dt="2024-07-15T17:51:33.514" v="124" actId="6549"/>
        <pc:sldMkLst>
          <pc:docMk/>
          <pc:sldMk cId="560484588" sldId="2268"/>
        </pc:sldMkLst>
        <pc:spChg chg="mod">
          <ac:chgData name="Shahzad Ali" userId="ecba8e45-00b4-4f6b-a2f0-4dc2d773ca2c" providerId="ADAL" clId="{B2461C48-7CD2-F940-ABE4-995E303FCD7A}" dt="2024-07-15T17:51:33.514" v="124" actId="6549"/>
          <ac:spMkLst>
            <pc:docMk/>
            <pc:sldMk cId="560484588" sldId="2268"/>
            <ac:spMk id="7" creationId="{1E5F5E4B-9D63-2144-A2DE-6AD63E4A822A}"/>
          </ac:spMkLst>
        </pc:spChg>
      </pc:sldChg>
      <pc:sldChg chg="del">
        <pc:chgData name="Shahzad Ali" userId="ecba8e45-00b4-4f6b-a2f0-4dc2d773ca2c" providerId="ADAL" clId="{B2461C48-7CD2-F940-ABE4-995E303FCD7A}" dt="2024-07-15T17:52:21.772" v="128" actId="2696"/>
        <pc:sldMkLst>
          <pc:docMk/>
          <pc:sldMk cId="1040873158" sldId="2335"/>
        </pc:sldMkLst>
      </pc:sldChg>
      <pc:sldChg chg="add">
        <pc:chgData name="Shahzad Ali" userId="ecba8e45-00b4-4f6b-a2f0-4dc2d773ca2c" providerId="ADAL" clId="{B2461C48-7CD2-F940-ABE4-995E303FCD7A}" dt="2024-07-15T17:52:27.168" v="129"/>
        <pc:sldMkLst>
          <pc:docMk/>
          <pc:sldMk cId="3519979141" sldId="2335"/>
        </pc:sldMkLst>
      </pc:sldChg>
      <pc:sldChg chg="del">
        <pc:chgData name="Shahzad Ali" userId="ecba8e45-00b4-4f6b-a2f0-4dc2d773ca2c" providerId="ADAL" clId="{B2461C48-7CD2-F940-ABE4-995E303FCD7A}" dt="2024-07-15T17:52:58.052" v="130" actId="2696"/>
        <pc:sldMkLst>
          <pc:docMk/>
          <pc:sldMk cId="765061343" sldId="2379"/>
        </pc:sldMkLst>
      </pc:sldChg>
      <pc:sldChg chg="add mod modShow">
        <pc:chgData name="Shahzad Ali" userId="ecba8e45-00b4-4f6b-a2f0-4dc2d773ca2c" providerId="ADAL" clId="{B2461C48-7CD2-F940-ABE4-995E303FCD7A}" dt="2024-07-15T17:53:04.859" v="132" actId="729"/>
        <pc:sldMkLst>
          <pc:docMk/>
          <pc:sldMk cId="2061079145" sldId="2379"/>
        </pc:sldMkLst>
      </pc:sldChg>
      <pc:sldChg chg="add mod modShow">
        <pc:chgData name="Shahzad Ali" userId="ecba8e45-00b4-4f6b-a2f0-4dc2d773ca2c" providerId="ADAL" clId="{B2461C48-7CD2-F940-ABE4-995E303FCD7A}" dt="2024-07-15T17:53:18.411" v="133" actId="729"/>
        <pc:sldMkLst>
          <pc:docMk/>
          <pc:sldMk cId="522263669" sldId="2397"/>
        </pc:sldMkLst>
      </pc:sldChg>
      <pc:sldChg chg="del">
        <pc:chgData name="Shahzad Ali" userId="ecba8e45-00b4-4f6b-a2f0-4dc2d773ca2c" providerId="ADAL" clId="{B2461C48-7CD2-F940-ABE4-995E303FCD7A}" dt="2024-07-15T17:47:51.712" v="4" actId="2696"/>
        <pc:sldMkLst>
          <pc:docMk/>
          <pc:sldMk cId="3914286975" sldId="2397"/>
        </pc:sldMkLst>
      </pc:sldChg>
      <pc:sldChg chg="modSp mod">
        <pc:chgData name="Shahzad Ali" userId="ecba8e45-00b4-4f6b-a2f0-4dc2d773ca2c" providerId="ADAL" clId="{B2461C48-7CD2-F940-ABE4-995E303FCD7A}" dt="2024-07-17T00:28:59.324" v="278" actId="20577"/>
        <pc:sldMkLst>
          <pc:docMk/>
          <pc:sldMk cId="3530600210" sldId="2076137214"/>
        </pc:sldMkLst>
        <pc:spChg chg="mod">
          <ac:chgData name="Shahzad Ali" userId="ecba8e45-00b4-4f6b-a2f0-4dc2d773ca2c" providerId="ADAL" clId="{B2461C48-7CD2-F940-ABE4-995E303FCD7A}" dt="2024-07-17T00:26:39.085" v="137" actId="14100"/>
          <ac:spMkLst>
            <pc:docMk/>
            <pc:sldMk cId="3530600210" sldId="2076137214"/>
            <ac:spMk id="2" creationId="{14C775A3-F6AB-C34F-8891-461ADA974726}"/>
          </ac:spMkLst>
        </pc:spChg>
        <pc:spChg chg="mod">
          <ac:chgData name="Shahzad Ali" userId="ecba8e45-00b4-4f6b-a2f0-4dc2d773ca2c" providerId="ADAL" clId="{B2461C48-7CD2-F940-ABE4-995E303FCD7A}" dt="2024-07-17T00:27:11.576" v="140" actId="14100"/>
          <ac:spMkLst>
            <pc:docMk/>
            <pc:sldMk cId="3530600210" sldId="2076137214"/>
            <ac:spMk id="3" creationId="{C29D2BD9-0A2E-4F44-A647-13BA69C18956}"/>
          </ac:spMkLst>
        </pc:spChg>
        <pc:spChg chg="mod">
          <ac:chgData name="Shahzad Ali" userId="ecba8e45-00b4-4f6b-a2f0-4dc2d773ca2c" providerId="ADAL" clId="{B2461C48-7CD2-F940-ABE4-995E303FCD7A}" dt="2024-07-15T17:49:09.980" v="22" actId="1076"/>
          <ac:spMkLst>
            <pc:docMk/>
            <pc:sldMk cId="3530600210" sldId="2076137214"/>
            <ac:spMk id="9" creationId="{0799D5CD-F594-1E43-BF89-CB60D785C60F}"/>
          </ac:spMkLst>
        </pc:spChg>
        <pc:spChg chg="mod">
          <ac:chgData name="Shahzad Ali" userId="ecba8e45-00b4-4f6b-a2f0-4dc2d773ca2c" providerId="ADAL" clId="{B2461C48-7CD2-F940-ABE4-995E303FCD7A}" dt="2024-07-17T00:28:59.324" v="278" actId="20577"/>
          <ac:spMkLst>
            <pc:docMk/>
            <pc:sldMk cId="3530600210" sldId="2076137214"/>
            <ac:spMk id="13" creationId="{56CD404B-F28C-F047-BDA3-F095FEE90AF6}"/>
          </ac:spMkLst>
        </pc:spChg>
      </pc:sldChg>
      <pc:sldChg chg="del">
        <pc:chgData name="Shahzad Ali" userId="ecba8e45-00b4-4f6b-a2f0-4dc2d773ca2c" providerId="ADAL" clId="{B2461C48-7CD2-F940-ABE4-995E303FCD7A}" dt="2024-07-15T17:47:29.284" v="2" actId="2696"/>
        <pc:sldMkLst>
          <pc:docMk/>
          <pc:sldMk cId="855769954" sldId="2076137224"/>
        </pc:sldMkLst>
      </pc:sldChg>
      <pc:sldChg chg="add mod modShow">
        <pc:chgData name="Shahzad Ali" userId="ecba8e45-00b4-4f6b-a2f0-4dc2d773ca2c" providerId="ADAL" clId="{B2461C48-7CD2-F940-ABE4-995E303FCD7A}" dt="2024-07-15T17:53:18.411" v="133" actId="729"/>
        <pc:sldMkLst>
          <pc:docMk/>
          <pc:sldMk cId="1433162266" sldId="2076137224"/>
        </pc:sldMkLst>
      </pc:sldChg>
      <pc:sldChg chg="modSp mod">
        <pc:chgData name="Shahzad Ali" userId="ecba8e45-00b4-4f6b-a2f0-4dc2d773ca2c" providerId="ADAL" clId="{B2461C48-7CD2-F940-ABE4-995E303FCD7A}" dt="2024-07-15T17:48:06.889" v="17" actId="20577"/>
        <pc:sldMkLst>
          <pc:docMk/>
          <pc:sldMk cId="20622805" sldId="2076137225"/>
        </pc:sldMkLst>
        <pc:spChg chg="mod">
          <ac:chgData name="Shahzad Ali" userId="ecba8e45-00b4-4f6b-a2f0-4dc2d773ca2c" providerId="ADAL" clId="{B2461C48-7CD2-F940-ABE4-995E303FCD7A}" dt="2024-07-15T17:48:06.889" v="17" actId="20577"/>
          <ac:spMkLst>
            <pc:docMk/>
            <pc:sldMk cId="20622805" sldId="2076137225"/>
            <ac:spMk id="3" creationId="{45C527B8-BC2A-9943-8AEA-C88CAA5C46C7}"/>
          </ac:spMkLst>
        </pc:spChg>
      </pc:sldChg>
      <pc:sldChg chg="del mod modShow">
        <pc:chgData name="Shahzad Ali" userId="ecba8e45-00b4-4f6b-a2f0-4dc2d773ca2c" providerId="ADAL" clId="{B2461C48-7CD2-F940-ABE4-995E303FCD7A}" dt="2024-07-15T17:52:01.076" v="126" actId="2696"/>
        <pc:sldMkLst>
          <pc:docMk/>
          <pc:sldMk cId="1181687802" sldId="2076137280"/>
        </pc:sldMkLst>
      </pc:sldChg>
      <pc:sldChg chg="add">
        <pc:chgData name="Shahzad Ali" userId="ecba8e45-00b4-4f6b-a2f0-4dc2d773ca2c" providerId="ADAL" clId="{B2461C48-7CD2-F940-ABE4-995E303FCD7A}" dt="2024-07-15T17:52:04.579" v="127"/>
        <pc:sldMkLst>
          <pc:docMk/>
          <pc:sldMk cId="4142663576" sldId="2076137280"/>
        </pc:sldMkLst>
      </pc:sldChg>
      <pc:sldChg chg="add mod modShow">
        <pc:chgData name="Shahzad Ali" userId="ecba8e45-00b4-4f6b-a2f0-4dc2d773ca2c" providerId="ADAL" clId="{B2461C48-7CD2-F940-ABE4-995E303FCD7A}" dt="2024-07-15T17:53:18.411" v="133" actId="729"/>
        <pc:sldMkLst>
          <pc:docMk/>
          <pc:sldMk cId="435244737" sldId="2076137306"/>
        </pc:sldMkLst>
      </pc:sldChg>
      <pc:sldChg chg="del">
        <pc:chgData name="Shahzad Ali" userId="ecba8e45-00b4-4f6b-a2f0-4dc2d773ca2c" providerId="ADAL" clId="{B2461C48-7CD2-F940-ABE4-995E303FCD7A}" dt="2024-07-15T17:48:15.119" v="18" actId="2696"/>
        <pc:sldMkLst>
          <pc:docMk/>
          <pc:sldMk cId="1212100474" sldId="2076137306"/>
        </pc:sldMkLst>
      </pc:sldChg>
      <pc:sldChg chg="modSp mod">
        <pc:chgData name="Shahzad Ali" userId="ecba8e45-00b4-4f6b-a2f0-4dc2d773ca2c" providerId="ADAL" clId="{B2461C48-7CD2-F940-ABE4-995E303FCD7A}" dt="2024-07-15T17:50:50.121" v="110" actId="404"/>
        <pc:sldMkLst>
          <pc:docMk/>
          <pc:sldMk cId="1306524387" sldId="2076137320"/>
        </pc:sldMkLst>
        <pc:spChg chg="mod">
          <ac:chgData name="Shahzad Ali" userId="ecba8e45-00b4-4f6b-a2f0-4dc2d773ca2c" providerId="ADAL" clId="{B2461C48-7CD2-F940-ABE4-995E303FCD7A}" dt="2024-07-15T17:50:50.121" v="110" actId="404"/>
          <ac:spMkLst>
            <pc:docMk/>
            <pc:sldMk cId="1306524387" sldId="2076137320"/>
            <ac:spMk id="2" creationId="{A30F4086-6EF5-474C-A914-81C5C3674D56}"/>
          </ac:spMkLst>
        </pc:spChg>
      </pc:sldChg>
      <pc:sldChg chg="del">
        <pc:chgData name="Shahzad Ali" userId="ecba8e45-00b4-4f6b-a2f0-4dc2d773ca2c" providerId="ADAL" clId="{B2461C48-7CD2-F940-ABE4-995E303FCD7A}" dt="2024-07-15T17:52:58.052" v="130" actId="2696"/>
        <pc:sldMkLst>
          <pc:docMk/>
          <pc:sldMk cId="564838152" sldId="2076137325"/>
        </pc:sldMkLst>
      </pc:sldChg>
      <pc:sldChg chg="add mod modShow">
        <pc:chgData name="Shahzad Ali" userId="ecba8e45-00b4-4f6b-a2f0-4dc2d773ca2c" providerId="ADAL" clId="{B2461C48-7CD2-F940-ABE4-995E303FCD7A}" dt="2024-07-15T17:53:04.859" v="132" actId="729"/>
        <pc:sldMkLst>
          <pc:docMk/>
          <pc:sldMk cId="2162045245" sldId="2076137325"/>
        </pc:sldMkLst>
      </pc:sldChg>
      <pc:sldChg chg="add mod modShow">
        <pc:chgData name="Shahzad Ali" userId="ecba8e45-00b4-4f6b-a2f0-4dc2d773ca2c" providerId="ADAL" clId="{B2461C48-7CD2-F940-ABE4-995E303FCD7A}" dt="2024-07-15T17:53:04.859" v="132" actId="729"/>
        <pc:sldMkLst>
          <pc:docMk/>
          <pc:sldMk cId="346155756" sldId="2076137341"/>
        </pc:sldMkLst>
      </pc:sldChg>
      <pc:sldChg chg="del">
        <pc:chgData name="Shahzad Ali" userId="ecba8e45-00b4-4f6b-a2f0-4dc2d773ca2c" providerId="ADAL" clId="{B2461C48-7CD2-F940-ABE4-995E303FCD7A}" dt="2024-07-15T17:52:58.052" v="130" actId="2696"/>
        <pc:sldMkLst>
          <pc:docMk/>
          <pc:sldMk cId="3113778464" sldId="2076137341"/>
        </pc:sldMkLst>
      </pc:sldChg>
      <pc:sldChg chg="add mod modShow">
        <pc:chgData name="Shahzad Ali" userId="ecba8e45-00b4-4f6b-a2f0-4dc2d773ca2c" providerId="ADAL" clId="{B2461C48-7CD2-F940-ABE4-995E303FCD7A}" dt="2024-07-15T17:53:04.859" v="132" actId="729"/>
        <pc:sldMkLst>
          <pc:docMk/>
          <pc:sldMk cId="1790019931" sldId="2076137348"/>
        </pc:sldMkLst>
      </pc:sldChg>
      <pc:sldChg chg="del">
        <pc:chgData name="Shahzad Ali" userId="ecba8e45-00b4-4f6b-a2f0-4dc2d773ca2c" providerId="ADAL" clId="{B2461C48-7CD2-F940-ABE4-995E303FCD7A}" dt="2024-07-15T17:52:58.052" v="130" actId="2696"/>
        <pc:sldMkLst>
          <pc:docMk/>
          <pc:sldMk cId="4199599588" sldId="2076137348"/>
        </pc:sldMkLst>
      </pc:sldChg>
      <pc:sldChg chg="add mod modShow">
        <pc:chgData name="Shahzad Ali" userId="ecba8e45-00b4-4f6b-a2f0-4dc2d773ca2c" providerId="ADAL" clId="{B2461C48-7CD2-F940-ABE4-995E303FCD7A}" dt="2024-07-15T17:53:04.859" v="132" actId="729"/>
        <pc:sldMkLst>
          <pc:docMk/>
          <pc:sldMk cId="1795150172" sldId="2076137349"/>
        </pc:sldMkLst>
      </pc:sldChg>
      <pc:sldChg chg="del">
        <pc:chgData name="Shahzad Ali" userId="ecba8e45-00b4-4f6b-a2f0-4dc2d773ca2c" providerId="ADAL" clId="{B2461C48-7CD2-F940-ABE4-995E303FCD7A}" dt="2024-07-15T17:52:58.052" v="130" actId="2696"/>
        <pc:sldMkLst>
          <pc:docMk/>
          <pc:sldMk cId="2460817671" sldId="2076137349"/>
        </pc:sldMkLst>
      </pc:sldChg>
      <pc:sldChg chg="modSp mod">
        <pc:chgData name="Shahzad Ali" userId="ecba8e45-00b4-4f6b-a2f0-4dc2d773ca2c" providerId="ADAL" clId="{B2461C48-7CD2-F940-ABE4-995E303FCD7A}" dt="2024-07-15T17:50:57.679" v="120" actId="404"/>
        <pc:sldMkLst>
          <pc:docMk/>
          <pc:sldMk cId="3400298422" sldId="2076137351"/>
        </pc:sldMkLst>
        <pc:spChg chg="mod">
          <ac:chgData name="Shahzad Ali" userId="ecba8e45-00b4-4f6b-a2f0-4dc2d773ca2c" providerId="ADAL" clId="{B2461C48-7CD2-F940-ABE4-995E303FCD7A}" dt="2024-07-15T17:50:57.679" v="120" actId="404"/>
          <ac:spMkLst>
            <pc:docMk/>
            <pc:sldMk cId="3400298422" sldId="2076137351"/>
            <ac:spMk id="2" creationId="{A30F4086-6EF5-474C-A914-81C5C3674D56}"/>
          </ac:spMkLst>
        </pc:spChg>
      </pc:sldChg>
      <pc:sldChg chg="del">
        <pc:chgData name="Shahzad Ali" userId="ecba8e45-00b4-4f6b-a2f0-4dc2d773ca2c" providerId="ADAL" clId="{B2461C48-7CD2-F940-ABE4-995E303FCD7A}" dt="2024-07-15T17:45:51.312" v="0" actId="2696"/>
        <pc:sldMkLst>
          <pc:docMk/>
          <pc:sldMk cId="2715120423" sldId="2076137450"/>
        </pc:sldMkLst>
      </pc:sldChg>
      <pc:sldChg chg="add mod modShow">
        <pc:chgData name="Shahzad Ali" userId="ecba8e45-00b4-4f6b-a2f0-4dc2d773ca2c" providerId="ADAL" clId="{B2461C48-7CD2-F940-ABE4-995E303FCD7A}" dt="2024-07-15T17:53:18.411" v="133" actId="729"/>
        <pc:sldMkLst>
          <pc:docMk/>
          <pc:sldMk cId="2868605236" sldId="2076137450"/>
        </pc:sldMkLst>
      </pc:sldChg>
      <pc:sldChg chg="del">
        <pc:chgData name="Shahzad Ali" userId="ecba8e45-00b4-4f6b-a2f0-4dc2d773ca2c" providerId="ADAL" clId="{B2461C48-7CD2-F940-ABE4-995E303FCD7A}" dt="2024-07-15T17:45:51.312" v="0" actId="2696"/>
        <pc:sldMkLst>
          <pc:docMk/>
          <pc:sldMk cId="1149874793" sldId="2076137451"/>
        </pc:sldMkLst>
      </pc:sldChg>
      <pc:sldChg chg="add mod modShow">
        <pc:chgData name="Shahzad Ali" userId="ecba8e45-00b4-4f6b-a2f0-4dc2d773ca2c" providerId="ADAL" clId="{B2461C48-7CD2-F940-ABE4-995E303FCD7A}" dt="2024-07-15T17:53:18.411" v="133" actId="729"/>
        <pc:sldMkLst>
          <pc:docMk/>
          <pc:sldMk cId="1502181191" sldId="2076137451"/>
        </pc:sldMkLst>
      </pc:sldChg>
      <pc:sldChg chg="del">
        <pc:chgData name="Shahzad Ali" userId="ecba8e45-00b4-4f6b-a2f0-4dc2d773ca2c" providerId="ADAL" clId="{B2461C48-7CD2-F940-ABE4-995E303FCD7A}" dt="2024-07-15T17:52:21.772" v="128" actId="2696"/>
        <pc:sldMkLst>
          <pc:docMk/>
          <pc:sldMk cId="84771025" sldId="2076137452"/>
        </pc:sldMkLst>
      </pc:sldChg>
      <pc:sldChg chg="add">
        <pc:chgData name="Shahzad Ali" userId="ecba8e45-00b4-4f6b-a2f0-4dc2d773ca2c" providerId="ADAL" clId="{B2461C48-7CD2-F940-ABE4-995E303FCD7A}" dt="2024-07-15T17:52:27.168" v="129"/>
        <pc:sldMkLst>
          <pc:docMk/>
          <pc:sldMk cId="820536562" sldId="2076137452"/>
        </pc:sldMkLst>
      </pc:sldChg>
      <pc:sldChg chg="addSp delSp modSp add mod modShow">
        <pc:chgData name="Shahzad Ali" userId="ecba8e45-00b4-4f6b-a2f0-4dc2d773ca2c" providerId="ADAL" clId="{B2461C48-7CD2-F940-ABE4-995E303FCD7A}" dt="2024-07-17T01:52:46.642" v="339" actId="404"/>
        <pc:sldMkLst>
          <pc:docMk/>
          <pc:sldMk cId="2360031797" sldId="2132735954"/>
        </pc:sldMkLst>
        <pc:spChg chg="mod">
          <ac:chgData name="Shahzad Ali" userId="ecba8e45-00b4-4f6b-a2f0-4dc2d773ca2c" providerId="ADAL" clId="{B2461C48-7CD2-F940-ABE4-995E303FCD7A}" dt="2024-07-17T01:49:57.356" v="290" actId="20577"/>
          <ac:spMkLst>
            <pc:docMk/>
            <pc:sldMk cId="2360031797" sldId="2132735954"/>
            <ac:spMk id="2" creationId="{A34EF008-94F9-E742-954A-66E40CAA7873}"/>
          </ac:spMkLst>
        </pc:spChg>
        <pc:spChg chg="add del">
          <ac:chgData name="Shahzad Ali" userId="ecba8e45-00b4-4f6b-a2f0-4dc2d773ca2c" providerId="ADAL" clId="{B2461C48-7CD2-F940-ABE4-995E303FCD7A}" dt="2024-07-17T01:50:26.227" v="294"/>
          <ac:spMkLst>
            <pc:docMk/>
            <pc:sldMk cId="2360031797" sldId="2132735954"/>
            <ac:spMk id="3" creationId="{1916D400-BD6B-55E7-0EF5-E9780FBBFC00}"/>
          </ac:spMkLst>
        </pc:spChg>
        <pc:spChg chg="mod">
          <ac:chgData name="Shahzad Ali" userId="ecba8e45-00b4-4f6b-a2f0-4dc2d773ca2c" providerId="ADAL" clId="{B2461C48-7CD2-F940-ABE4-995E303FCD7A}" dt="2024-07-17T01:52:46.642" v="339" actId="404"/>
          <ac:spMkLst>
            <pc:docMk/>
            <pc:sldMk cId="2360031797" sldId="2132735954"/>
            <ac:spMk id="5" creationId="{9E15F82F-6FA5-AD48-B512-0911B7B7BB51}"/>
          </ac:spMkLst>
        </pc:spChg>
        <pc:picChg chg="add del">
          <ac:chgData name="Shahzad Ali" userId="ecba8e45-00b4-4f6b-a2f0-4dc2d773ca2c" providerId="ADAL" clId="{B2461C48-7CD2-F940-ABE4-995E303FCD7A}" dt="2024-07-17T01:50:26.227" v="294"/>
          <ac:picMkLst>
            <pc:docMk/>
            <pc:sldMk cId="2360031797" sldId="2132735954"/>
            <ac:picMk id="1026" creationId="{79675C23-86E9-57C3-6136-1F793CE9C31F}"/>
          </ac:picMkLst>
        </pc:picChg>
      </pc:sldChg>
    </pc:docChg>
  </pc:docChgLst>
  <pc:docChgLst>
    <pc:chgData name="Shahzad Ali" userId="ecba8e45-00b4-4f6b-a2f0-4dc2d773ca2c" providerId="ADAL" clId="{9CD76891-36E4-FD43-A71E-29312982F533}"/>
    <pc:docChg chg="modSld">
      <pc:chgData name="Shahzad Ali" userId="ecba8e45-00b4-4f6b-a2f0-4dc2d773ca2c" providerId="ADAL" clId="{9CD76891-36E4-FD43-A71E-29312982F533}" dt="2022-04-14T03:55:41.598" v="14" actId="1076"/>
      <pc:docMkLst>
        <pc:docMk/>
      </pc:docMkLst>
      <pc:sldChg chg="modSp mod">
        <pc:chgData name="Shahzad Ali" userId="ecba8e45-00b4-4f6b-a2f0-4dc2d773ca2c" providerId="ADAL" clId="{9CD76891-36E4-FD43-A71E-29312982F533}" dt="2022-04-14T03:55:41.598" v="14" actId="1076"/>
        <pc:sldMkLst>
          <pc:docMk/>
          <pc:sldMk cId="4199599588" sldId="2076137348"/>
        </pc:sldMkLst>
        <pc:spChg chg="mod">
          <ac:chgData name="Shahzad Ali" userId="ecba8e45-00b4-4f6b-a2f0-4dc2d773ca2c" providerId="ADAL" clId="{9CD76891-36E4-FD43-A71E-29312982F533}" dt="2022-04-14T03:55:18.045" v="13" actId="1035"/>
          <ac:spMkLst>
            <pc:docMk/>
            <pc:sldMk cId="4199599588" sldId="2076137348"/>
            <ac:spMk id="67" creationId="{9FE5BEE6-46E5-4B32-AD8F-432ED0661E66}"/>
          </ac:spMkLst>
        </pc:spChg>
        <pc:spChg chg="mod">
          <ac:chgData name="Shahzad Ali" userId="ecba8e45-00b4-4f6b-a2f0-4dc2d773ca2c" providerId="ADAL" clId="{9CD76891-36E4-FD43-A71E-29312982F533}" dt="2022-04-14T03:55:41.598" v="14" actId="1076"/>
          <ac:spMkLst>
            <pc:docMk/>
            <pc:sldMk cId="4199599588" sldId="2076137348"/>
            <ac:spMk id="73" creationId="{567090BE-FE72-461C-A84B-03730D648F98}"/>
          </ac:spMkLst>
        </pc:spChg>
      </pc:sldChg>
    </pc:docChg>
  </pc:docChgLst>
  <pc:docChgLst>
    <pc:chgData name="Umair Hoodbhoy" userId="9134fddd-ebe0-41b2-9df4-5549cb596a18" providerId="ADAL" clId="{E07F0543-D8E8-AB45-87C0-27200058225B}"/>
    <pc:docChg chg="custSel modSld">
      <pc:chgData name="Umair Hoodbhoy" userId="9134fddd-ebe0-41b2-9df4-5549cb596a18" providerId="ADAL" clId="{E07F0543-D8E8-AB45-87C0-27200058225B}" dt="2021-06-16T14:01:28.423" v="0" actId="313"/>
      <pc:docMkLst>
        <pc:docMk/>
      </pc:docMkLst>
      <pc:sldChg chg="modSp mod">
        <pc:chgData name="Umair Hoodbhoy" userId="9134fddd-ebe0-41b2-9df4-5549cb596a18" providerId="ADAL" clId="{E07F0543-D8E8-AB45-87C0-27200058225B}" dt="2021-06-16T14:01:28.423" v="0" actId="313"/>
        <pc:sldMkLst>
          <pc:docMk/>
          <pc:sldMk cId="2271794447" sldId="256"/>
        </pc:sldMkLst>
        <pc:spChg chg="mod">
          <ac:chgData name="Umair Hoodbhoy" userId="9134fddd-ebe0-41b2-9df4-5549cb596a18" providerId="ADAL" clId="{E07F0543-D8E8-AB45-87C0-27200058225B}" dt="2021-06-16T14:01:28.423" v="0" actId="313"/>
          <ac:spMkLst>
            <pc:docMk/>
            <pc:sldMk cId="2271794447" sldId="256"/>
            <ac:spMk id="5" creationId="{4659FF1D-F75A-40BE-8B8D-572E80006F54}"/>
          </ac:spMkLst>
        </pc:spChg>
      </pc:sldChg>
    </pc:docChg>
  </pc:docChgLst>
  <pc:docChgLst>
    <pc:chgData name="Shahzad Ali" userId="ecba8e45-00b4-4f6b-a2f0-4dc2d773ca2c" providerId="ADAL" clId="{54945740-E7BC-694B-8F99-36DBE18D2E07}"/>
    <pc:docChg chg="addSld delSld modSld modSection">
      <pc:chgData name="Shahzad Ali" userId="ecba8e45-00b4-4f6b-a2f0-4dc2d773ca2c" providerId="ADAL" clId="{54945740-E7BC-694B-8F99-36DBE18D2E07}" dt="2024-01-24T03:35:20.306" v="1" actId="2696"/>
      <pc:docMkLst>
        <pc:docMk/>
      </pc:docMkLst>
      <pc:sldChg chg="del">
        <pc:chgData name="Shahzad Ali" userId="ecba8e45-00b4-4f6b-a2f0-4dc2d773ca2c" providerId="ADAL" clId="{54945740-E7BC-694B-8F99-36DBE18D2E07}" dt="2024-01-24T03:35:20.306" v="1" actId="2696"/>
        <pc:sldMkLst>
          <pc:docMk/>
          <pc:sldMk cId="3811922728" sldId="2076137321"/>
        </pc:sldMkLst>
      </pc:sldChg>
      <pc:sldChg chg="add">
        <pc:chgData name="Shahzad Ali" userId="ecba8e45-00b4-4f6b-a2f0-4dc2d773ca2c" providerId="ADAL" clId="{54945740-E7BC-694B-8F99-36DBE18D2E07}" dt="2024-01-24T03:35:13.197" v="0"/>
        <pc:sldMkLst>
          <pc:docMk/>
          <pc:sldMk cId="789316256" sldId="2132735953"/>
        </pc:sldMkLst>
      </pc:sldChg>
    </pc:docChg>
  </pc:docChgLst>
  <pc:docChgLst>
    <pc:chgData name="Umair Hoodbhoy" userId="34e0caed-e379-421f-b010-3b58bd2f404c" providerId="ADAL" clId="{382EF039-7710-984F-AE32-6772586147C8}"/>
    <pc:docChg chg="custSel modMainMaster">
      <pc:chgData name="Umair Hoodbhoy" userId="34e0caed-e379-421f-b010-3b58bd2f404c" providerId="ADAL" clId="{382EF039-7710-984F-AE32-6772586147C8}" dt="2021-01-01T14:53:02.906" v="2" actId="313"/>
      <pc:docMkLst>
        <pc:docMk/>
      </pc:docMkLst>
      <pc:sldMasterChg chg="modSp mod">
        <pc:chgData name="Umair Hoodbhoy" userId="34e0caed-e379-421f-b010-3b58bd2f404c" providerId="ADAL" clId="{382EF039-7710-984F-AE32-6772586147C8}" dt="2021-01-01T14:53:00.763" v="0" actId="313"/>
        <pc:sldMasterMkLst>
          <pc:docMk/>
          <pc:sldMasterMk cId="3787048019" sldId="2147483691"/>
        </pc:sldMasterMkLst>
        <pc:spChg chg="mod">
          <ac:chgData name="Umair Hoodbhoy" userId="34e0caed-e379-421f-b010-3b58bd2f404c" providerId="ADAL" clId="{382EF039-7710-984F-AE32-6772586147C8}" dt="2021-01-01T14:53:00.763" v="0" actId="313"/>
          <ac:spMkLst>
            <pc:docMk/>
            <pc:sldMasterMk cId="3787048019" sldId="2147483691"/>
            <ac:spMk id="9" creationId="{1C9D38C0-70DE-F44D-AAA5-E23D72A75BD9}"/>
          </ac:spMkLst>
        </pc:spChg>
      </pc:sldMasterChg>
      <pc:sldMasterChg chg="modSp mod">
        <pc:chgData name="Umair Hoodbhoy" userId="34e0caed-e379-421f-b010-3b58bd2f404c" providerId="ADAL" clId="{382EF039-7710-984F-AE32-6772586147C8}" dt="2021-01-01T14:53:02.009" v="1" actId="313"/>
        <pc:sldMasterMkLst>
          <pc:docMk/>
          <pc:sldMasterMk cId="363090471" sldId="2147483719"/>
        </pc:sldMasterMkLst>
        <pc:spChg chg="mod">
          <ac:chgData name="Umair Hoodbhoy" userId="34e0caed-e379-421f-b010-3b58bd2f404c" providerId="ADAL" clId="{382EF039-7710-984F-AE32-6772586147C8}" dt="2021-01-01T14:53:02.009" v="1" actId="313"/>
          <ac:spMkLst>
            <pc:docMk/>
            <pc:sldMasterMk cId="363090471" sldId="2147483719"/>
            <ac:spMk id="9" creationId="{1C9D38C0-70DE-F44D-AAA5-E23D72A75BD9}"/>
          </ac:spMkLst>
        </pc:spChg>
      </pc:sldMasterChg>
      <pc:sldMasterChg chg="modSp mod">
        <pc:chgData name="Umair Hoodbhoy" userId="34e0caed-e379-421f-b010-3b58bd2f404c" providerId="ADAL" clId="{382EF039-7710-984F-AE32-6772586147C8}" dt="2021-01-01T14:53:02.906" v="2" actId="313"/>
        <pc:sldMasterMkLst>
          <pc:docMk/>
          <pc:sldMasterMk cId="2457033317" sldId="2147483782"/>
        </pc:sldMasterMkLst>
        <pc:spChg chg="mod">
          <ac:chgData name="Umair Hoodbhoy" userId="34e0caed-e379-421f-b010-3b58bd2f404c" providerId="ADAL" clId="{382EF039-7710-984F-AE32-6772586147C8}" dt="2021-01-01T14:53:02.906" v="2" actId="313"/>
          <ac:spMkLst>
            <pc:docMk/>
            <pc:sldMasterMk cId="2457033317" sldId="2147483782"/>
            <ac:spMk id="9" creationId="{1C9D38C0-70DE-F44D-AAA5-E23D72A75BD9}"/>
          </ac:spMkLst>
        </pc:spChg>
      </pc:sldMasterChg>
    </pc:docChg>
  </pc:docChgLst>
  <pc:docChgLst>
    <pc:chgData name="Saad Mirza" userId="5f2f0f25-0018-40ff-927a-f0b552514279" providerId="ADAL" clId="{0A6CE999-88FF-FA4A-BB25-A7BE785ABC78}"/>
    <pc:docChg chg="modShowInfo">
      <pc:chgData name="Saad Mirza" userId="5f2f0f25-0018-40ff-927a-f0b552514279" providerId="ADAL" clId="{0A6CE999-88FF-FA4A-BB25-A7BE785ABC78}" dt="2021-02-08T16:56:53.296" v="0" actId="2744"/>
      <pc:docMkLst>
        <pc:docMk/>
      </pc:docMkLst>
    </pc:docChg>
  </pc:docChgLst>
  <pc:docChgLst>
    <pc:chgData name="Shahzad Ali" userId="ecba8e45-00b4-4f6b-a2f0-4dc2d773ca2c" providerId="ADAL" clId="{2AD8F056-B743-D34B-92B8-FDA31CA0163D}"/>
    <pc:docChg chg="undo custSel addSld delSld modSld sldOrd">
      <pc:chgData name="Shahzad Ali" userId="ecba8e45-00b4-4f6b-a2f0-4dc2d773ca2c" providerId="ADAL" clId="{2AD8F056-B743-D34B-92B8-FDA31CA0163D}" dt="2020-07-29T19:36:54.001" v="386" actId="313"/>
      <pc:docMkLst>
        <pc:docMk/>
      </pc:docMkLst>
      <pc:sldChg chg="modSp mod">
        <pc:chgData name="Shahzad Ali" userId="ecba8e45-00b4-4f6b-a2f0-4dc2d773ca2c" providerId="ADAL" clId="{2AD8F056-B743-D34B-92B8-FDA31CA0163D}" dt="2020-07-29T00:42:57.882" v="114" actId="20577"/>
        <pc:sldMkLst>
          <pc:docMk/>
          <pc:sldMk cId="683531306" sldId="1252"/>
        </pc:sldMkLst>
        <pc:spChg chg="mod">
          <ac:chgData name="Shahzad Ali" userId="ecba8e45-00b4-4f6b-a2f0-4dc2d773ca2c" providerId="ADAL" clId="{2AD8F056-B743-D34B-92B8-FDA31CA0163D}" dt="2020-07-29T00:42:51.535" v="112" actId="20577"/>
          <ac:spMkLst>
            <pc:docMk/>
            <pc:sldMk cId="683531306" sldId="1252"/>
            <ac:spMk id="2" creationId="{794D14E4-2071-422B-81BB-141405D67E94}"/>
          </ac:spMkLst>
        </pc:spChg>
        <pc:spChg chg="mod">
          <ac:chgData name="Shahzad Ali" userId="ecba8e45-00b4-4f6b-a2f0-4dc2d773ca2c" providerId="ADAL" clId="{2AD8F056-B743-D34B-92B8-FDA31CA0163D}" dt="2020-07-29T00:42:57.882" v="114" actId="20577"/>
          <ac:spMkLst>
            <pc:docMk/>
            <pc:sldMk cId="683531306" sldId="1252"/>
            <ac:spMk id="12" creationId="{5F2AD6B0-3CA8-3146-81E9-1EC109485CEF}"/>
          </ac:spMkLst>
        </pc:spChg>
      </pc:sldChg>
      <pc:sldChg chg="mod modShow">
        <pc:chgData name="Shahzad Ali" userId="ecba8e45-00b4-4f6b-a2f0-4dc2d773ca2c" providerId="ADAL" clId="{2AD8F056-B743-D34B-92B8-FDA31CA0163D}" dt="2020-07-29T02:59:59.596" v="384" actId="729"/>
        <pc:sldMkLst>
          <pc:docMk/>
          <pc:sldMk cId="3195083912" sldId="2016"/>
        </pc:sldMkLst>
      </pc:sldChg>
      <pc:sldChg chg="addSp modSp mod modNotesTx">
        <pc:chgData name="Shahzad Ali" userId="ecba8e45-00b4-4f6b-a2f0-4dc2d773ca2c" providerId="ADAL" clId="{2AD8F056-B743-D34B-92B8-FDA31CA0163D}" dt="2020-07-29T00:33:34.731" v="110" actId="20577"/>
        <pc:sldMkLst>
          <pc:docMk/>
          <pc:sldMk cId="1019794315" sldId="2271"/>
        </pc:sldMkLst>
        <pc:spChg chg="add mod">
          <ac:chgData name="Shahzad Ali" userId="ecba8e45-00b4-4f6b-a2f0-4dc2d773ca2c" providerId="ADAL" clId="{2AD8F056-B743-D34B-92B8-FDA31CA0163D}" dt="2020-07-29T00:33:17.635" v="107" actId="1076"/>
          <ac:spMkLst>
            <pc:docMk/>
            <pc:sldMk cId="1019794315" sldId="2271"/>
            <ac:spMk id="10" creationId="{A690D9B3-4FFD-4C4F-88D2-53D511DF5C5A}"/>
          </ac:spMkLst>
        </pc:spChg>
      </pc:sldChg>
      <pc:sldChg chg="add del">
        <pc:chgData name="Shahzad Ali" userId="ecba8e45-00b4-4f6b-a2f0-4dc2d773ca2c" providerId="ADAL" clId="{2AD8F056-B743-D34B-92B8-FDA31CA0163D}" dt="2020-07-29T02:45:29.858" v="290" actId="2696"/>
        <pc:sldMkLst>
          <pc:docMk/>
          <pc:sldMk cId="2193962694" sldId="2274"/>
        </pc:sldMkLst>
      </pc:sldChg>
      <pc:sldChg chg="addSp delSp modSp add mod modShow">
        <pc:chgData name="Shahzad Ali" userId="ecba8e45-00b4-4f6b-a2f0-4dc2d773ca2c" providerId="ADAL" clId="{2AD8F056-B743-D34B-92B8-FDA31CA0163D}" dt="2020-07-29T02:58:27.302" v="382" actId="20577"/>
        <pc:sldMkLst>
          <pc:docMk/>
          <pc:sldMk cId="2405080761" sldId="2274"/>
        </pc:sldMkLst>
        <pc:spChg chg="mod">
          <ac:chgData name="Shahzad Ali" userId="ecba8e45-00b4-4f6b-a2f0-4dc2d773ca2c" providerId="ADAL" clId="{2AD8F056-B743-D34B-92B8-FDA31CA0163D}" dt="2020-07-29T02:53:33.586" v="362" actId="20577"/>
          <ac:spMkLst>
            <pc:docMk/>
            <pc:sldMk cId="2405080761" sldId="2274"/>
            <ac:spMk id="3" creationId="{244A4A72-C0AB-4B56-BB49-CF0D5B1430E3}"/>
          </ac:spMkLst>
        </pc:spChg>
        <pc:spChg chg="del">
          <ac:chgData name="Shahzad Ali" userId="ecba8e45-00b4-4f6b-a2f0-4dc2d773ca2c" providerId="ADAL" clId="{2AD8F056-B743-D34B-92B8-FDA31CA0163D}" dt="2020-07-29T02:50:01.472" v="356" actId="478"/>
          <ac:spMkLst>
            <pc:docMk/>
            <pc:sldMk cId="2405080761" sldId="2274"/>
            <ac:spMk id="4" creationId="{4797869F-F6F9-0541-AF91-9DDE2E72EF5F}"/>
          </ac:spMkLst>
        </pc:spChg>
        <pc:spChg chg="mod">
          <ac:chgData name="Shahzad Ali" userId="ecba8e45-00b4-4f6b-a2f0-4dc2d773ca2c" providerId="ADAL" clId="{2AD8F056-B743-D34B-92B8-FDA31CA0163D}" dt="2020-07-29T02:49:56.974" v="355" actId="20577"/>
          <ac:spMkLst>
            <pc:docMk/>
            <pc:sldMk cId="2405080761" sldId="2274"/>
            <ac:spMk id="5" creationId="{CA9F64DA-D5E0-DF41-BD3C-49BB681BEC15}"/>
          </ac:spMkLst>
        </pc:spChg>
        <pc:spChg chg="del">
          <ac:chgData name="Shahzad Ali" userId="ecba8e45-00b4-4f6b-a2f0-4dc2d773ca2c" providerId="ADAL" clId="{2AD8F056-B743-D34B-92B8-FDA31CA0163D}" dt="2020-07-29T02:45:43.337" v="293" actId="478"/>
          <ac:spMkLst>
            <pc:docMk/>
            <pc:sldMk cId="2405080761" sldId="2274"/>
            <ac:spMk id="6" creationId="{64AFDC41-BE4B-1E4F-AA4A-ED8BD8637173}"/>
          </ac:spMkLst>
        </pc:spChg>
        <pc:spChg chg="add mod">
          <ac:chgData name="Shahzad Ali" userId="ecba8e45-00b4-4f6b-a2f0-4dc2d773ca2c" providerId="ADAL" clId="{2AD8F056-B743-D34B-92B8-FDA31CA0163D}" dt="2020-07-29T02:58:27.302" v="382" actId="20577"/>
          <ac:spMkLst>
            <pc:docMk/>
            <pc:sldMk cId="2405080761" sldId="2274"/>
            <ac:spMk id="31" creationId="{1A6765CD-196A-6B45-BC2C-D969042C8A3E}"/>
          </ac:spMkLst>
        </pc:spChg>
        <pc:spChg chg="del">
          <ac:chgData name="Shahzad Ali" userId="ecba8e45-00b4-4f6b-a2f0-4dc2d773ca2c" providerId="ADAL" clId="{2AD8F056-B743-D34B-92B8-FDA31CA0163D}" dt="2020-07-29T02:45:40.433" v="292" actId="478"/>
          <ac:spMkLst>
            <pc:docMk/>
            <pc:sldMk cId="2405080761" sldId="2274"/>
            <ac:spMk id="32" creationId="{3BDA1F3C-0977-4748-8B64-BF752305D301}"/>
          </ac:spMkLst>
        </pc:spChg>
        <pc:spChg chg="del">
          <ac:chgData name="Shahzad Ali" userId="ecba8e45-00b4-4f6b-a2f0-4dc2d773ca2c" providerId="ADAL" clId="{2AD8F056-B743-D34B-92B8-FDA31CA0163D}" dt="2020-07-29T02:45:40.433" v="292" actId="478"/>
          <ac:spMkLst>
            <pc:docMk/>
            <pc:sldMk cId="2405080761" sldId="2274"/>
            <ac:spMk id="42" creationId="{F3C6CE65-970D-4B48-A6EA-7D8DF66038F0}"/>
          </ac:spMkLst>
        </pc:spChg>
        <pc:spChg chg="del">
          <ac:chgData name="Shahzad Ali" userId="ecba8e45-00b4-4f6b-a2f0-4dc2d773ca2c" providerId="ADAL" clId="{2AD8F056-B743-D34B-92B8-FDA31CA0163D}" dt="2020-07-29T02:45:40.433" v="292" actId="478"/>
          <ac:spMkLst>
            <pc:docMk/>
            <pc:sldMk cId="2405080761" sldId="2274"/>
            <ac:spMk id="43" creationId="{15C457DA-D032-3942-80F6-B44F16D42F8A}"/>
          </ac:spMkLst>
        </pc:spChg>
        <pc:spChg chg="del">
          <ac:chgData name="Shahzad Ali" userId="ecba8e45-00b4-4f6b-a2f0-4dc2d773ca2c" providerId="ADAL" clId="{2AD8F056-B743-D34B-92B8-FDA31CA0163D}" dt="2020-07-29T02:45:40.433" v="292" actId="478"/>
          <ac:spMkLst>
            <pc:docMk/>
            <pc:sldMk cId="2405080761" sldId="2274"/>
            <ac:spMk id="51" creationId="{06337FC3-3EA5-5248-93C7-25200BEBF789}"/>
          </ac:spMkLst>
        </pc:spChg>
        <pc:spChg chg="del">
          <ac:chgData name="Shahzad Ali" userId="ecba8e45-00b4-4f6b-a2f0-4dc2d773ca2c" providerId="ADAL" clId="{2AD8F056-B743-D34B-92B8-FDA31CA0163D}" dt="2020-07-29T02:45:40.433" v="292" actId="478"/>
          <ac:spMkLst>
            <pc:docMk/>
            <pc:sldMk cId="2405080761" sldId="2274"/>
            <ac:spMk id="52" creationId="{BC7CCC4B-5875-034B-95A1-D8B7CC5E3242}"/>
          </ac:spMkLst>
        </pc:spChg>
        <pc:spChg chg="del">
          <ac:chgData name="Shahzad Ali" userId="ecba8e45-00b4-4f6b-a2f0-4dc2d773ca2c" providerId="ADAL" clId="{2AD8F056-B743-D34B-92B8-FDA31CA0163D}" dt="2020-07-29T02:45:40.433" v="292" actId="478"/>
          <ac:spMkLst>
            <pc:docMk/>
            <pc:sldMk cId="2405080761" sldId="2274"/>
            <ac:spMk id="53" creationId="{3C957373-D254-364F-A8D4-D1AF83C07ACA}"/>
          </ac:spMkLst>
        </pc:spChg>
        <pc:spChg chg="del">
          <ac:chgData name="Shahzad Ali" userId="ecba8e45-00b4-4f6b-a2f0-4dc2d773ca2c" providerId="ADAL" clId="{2AD8F056-B743-D34B-92B8-FDA31CA0163D}" dt="2020-07-29T02:45:40.433" v="292" actId="478"/>
          <ac:spMkLst>
            <pc:docMk/>
            <pc:sldMk cId="2405080761" sldId="2274"/>
            <ac:spMk id="57" creationId="{42D29C7D-804C-3945-92AA-A60CB22DE3DE}"/>
          </ac:spMkLst>
        </pc:spChg>
        <pc:spChg chg="del">
          <ac:chgData name="Shahzad Ali" userId="ecba8e45-00b4-4f6b-a2f0-4dc2d773ca2c" providerId="ADAL" clId="{2AD8F056-B743-D34B-92B8-FDA31CA0163D}" dt="2020-07-29T02:45:40.433" v="292" actId="478"/>
          <ac:spMkLst>
            <pc:docMk/>
            <pc:sldMk cId="2405080761" sldId="2274"/>
            <ac:spMk id="58" creationId="{22F53D70-CD14-5148-B172-7E9808748263}"/>
          </ac:spMkLst>
        </pc:spChg>
        <pc:spChg chg="del">
          <ac:chgData name="Shahzad Ali" userId="ecba8e45-00b4-4f6b-a2f0-4dc2d773ca2c" providerId="ADAL" clId="{2AD8F056-B743-D34B-92B8-FDA31CA0163D}" dt="2020-07-29T02:45:40.433" v="292" actId="478"/>
          <ac:spMkLst>
            <pc:docMk/>
            <pc:sldMk cId="2405080761" sldId="2274"/>
            <ac:spMk id="61" creationId="{CD9DE14D-EA38-7447-AF79-7FB1EA7064B7}"/>
          </ac:spMkLst>
        </pc:spChg>
        <pc:grpChg chg="del">
          <ac:chgData name="Shahzad Ali" userId="ecba8e45-00b4-4f6b-a2f0-4dc2d773ca2c" providerId="ADAL" clId="{2AD8F056-B743-D34B-92B8-FDA31CA0163D}" dt="2020-07-29T02:45:40.433" v="292" actId="478"/>
          <ac:grpSpMkLst>
            <pc:docMk/>
            <pc:sldMk cId="2405080761" sldId="2274"/>
            <ac:grpSpMk id="33" creationId="{EA6A352E-1264-C54A-9BE5-D900C967FB60}"/>
          </ac:grpSpMkLst>
        </pc:grpChg>
        <pc:picChg chg="mod">
          <ac:chgData name="Shahzad Ali" userId="ecba8e45-00b4-4f6b-a2f0-4dc2d773ca2c" providerId="ADAL" clId="{2AD8F056-B743-D34B-92B8-FDA31CA0163D}" dt="2020-07-29T02:46:27.131" v="302" actId="1076"/>
          <ac:picMkLst>
            <pc:docMk/>
            <pc:sldMk cId="2405080761" sldId="2274"/>
            <ac:picMk id="35" creationId="{0F036283-1BB1-E94F-B40B-1B15C305B6EF}"/>
          </ac:picMkLst>
        </pc:picChg>
        <pc:picChg chg="del">
          <ac:chgData name="Shahzad Ali" userId="ecba8e45-00b4-4f6b-a2f0-4dc2d773ca2c" providerId="ADAL" clId="{2AD8F056-B743-D34B-92B8-FDA31CA0163D}" dt="2020-07-29T02:45:40.433" v="292" actId="478"/>
          <ac:picMkLst>
            <pc:docMk/>
            <pc:sldMk cId="2405080761" sldId="2274"/>
            <ac:picMk id="46" creationId="{E5A286A9-4A0F-C848-B794-4E1BEF81B335}"/>
          </ac:picMkLst>
        </pc:picChg>
        <pc:picChg chg="del">
          <ac:chgData name="Shahzad Ali" userId="ecba8e45-00b4-4f6b-a2f0-4dc2d773ca2c" providerId="ADAL" clId="{2AD8F056-B743-D34B-92B8-FDA31CA0163D}" dt="2020-07-29T02:45:40.433" v="292" actId="478"/>
          <ac:picMkLst>
            <pc:docMk/>
            <pc:sldMk cId="2405080761" sldId="2274"/>
            <ac:picMk id="63" creationId="{3BC7D9F0-C49B-394A-8848-216C60F06FF6}"/>
          </ac:picMkLst>
        </pc:picChg>
        <pc:picChg chg="del">
          <ac:chgData name="Shahzad Ali" userId="ecba8e45-00b4-4f6b-a2f0-4dc2d773ca2c" providerId="ADAL" clId="{2AD8F056-B743-D34B-92B8-FDA31CA0163D}" dt="2020-07-29T02:45:40.433" v="292" actId="478"/>
          <ac:picMkLst>
            <pc:docMk/>
            <pc:sldMk cId="2405080761" sldId="2274"/>
            <ac:picMk id="64" creationId="{649AD023-40D4-F54C-9DB2-E7E8EDA99F68}"/>
          </ac:picMkLst>
        </pc:picChg>
        <pc:cxnChg chg="del mod">
          <ac:chgData name="Shahzad Ali" userId="ecba8e45-00b4-4f6b-a2f0-4dc2d773ca2c" providerId="ADAL" clId="{2AD8F056-B743-D34B-92B8-FDA31CA0163D}" dt="2020-07-29T02:45:40.433" v="292" actId="478"/>
          <ac:cxnSpMkLst>
            <pc:docMk/>
            <pc:sldMk cId="2405080761" sldId="2274"/>
            <ac:cxnSpMk id="37" creationId="{84B5A08A-8D09-294B-BF9F-01F285EC3F20}"/>
          </ac:cxnSpMkLst>
        </pc:cxnChg>
        <pc:cxnChg chg="del">
          <ac:chgData name="Shahzad Ali" userId="ecba8e45-00b4-4f6b-a2f0-4dc2d773ca2c" providerId="ADAL" clId="{2AD8F056-B743-D34B-92B8-FDA31CA0163D}" dt="2020-07-29T02:45:40.433" v="292" actId="478"/>
          <ac:cxnSpMkLst>
            <pc:docMk/>
            <pc:sldMk cId="2405080761" sldId="2274"/>
            <ac:cxnSpMk id="47" creationId="{44EDCD5C-1ACE-E74A-934B-4E28465DD708}"/>
          </ac:cxnSpMkLst>
        </pc:cxnChg>
        <pc:cxnChg chg="del mod">
          <ac:chgData name="Shahzad Ali" userId="ecba8e45-00b4-4f6b-a2f0-4dc2d773ca2c" providerId="ADAL" clId="{2AD8F056-B743-D34B-92B8-FDA31CA0163D}" dt="2020-07-29T02:45:40.433" v="292" actId="478"/>
          <ac:cxnSpMkLst>
            <pc:docMk/>
            <pc:sldMk cId="2405080761" sldId="2274"/>
            <ac:cxnSpMk id="48" creationId="{F5FBFDD8-348B-2448-8552-80C2B5083A29}"/>
          </ac:cxnSpMkLst>
        </pc:cxnChg>
        <pc:cxnChg chg="del">
          <ac:chgData name="Shahzad Ali" userId="ecba8e45-00b4-4f6b-a2f0-4dc2d773ca2c" providerId="ADAL" clId="{2AD8F056-B743-D34B-92B8-FDA31CA0163D}" dt="2020-07-29T02:45:40.433" v="292" actId="478"/>
          <ac:cxnSpMkLst>
            <pc:docMk/>
            <pc:sldMk cId="2405080761" sldId="2274"/>
            <ac:cxnSpMk id="49" creationId="{98A7F68A-48B1-0D47-A496-7CF4F8BF2147}"/>
          </ac:cxnSpMkLst>
        </pc:cxnChg>
        <pc:cxnChg chg="del mod">
          <ac:chgData name="Shahzad Ali" userId="ecba8e45-00b4-4f6b-a2f0-4dc2d773ca2c" providerId="ADAL" clId="{2AD8F056-B743-D34B-92B8-FDA31CA0163D}" dt="2020-07-29T02:45:40.433" v="292" actId="478"/>
          <ac:cxnSpMkLst>
            <pc:docMk/>
            <pc:sldMk cId="2405080761" sldId="2274"/>
            <ac:cxnSpMk id="54" creationId="{FCF0D577-4202-134A-9026-98D36CC740CD}"/>
          </ac:cxnSpMkLst>
        </pc:cxnChg>
        <pc:cxnChg chg="del mod">
          <ac:chgData name="Shahzad Ali" userId="ecba8e45-00b4-4f6b-a2f0-4dc2d773ca2c" providerId="ADAL" clId="{2AD8F056-B743-D34B-92B8-FDA31CA0163D}" dt="2020-07-29T02:45:40.433" v="292" actId="478"/>
          <ac:cxnSpMkLst>
            <pc:docMk/>
            <pc:sldMk cId="2405080761" sldId="2274"/>
            <ac:cxnSpMk id="55" creationId="{EDD0A23B-4BFF-D347-869E-6BD40AB41502}"/>
          </ac:cxnSpMkLst>
        </pc:cxnChg>
        <pc:cxnChg chg="del mod">
          <ac:chgData name="Shahzad Ali" userId="ecba8e45-00b4-4f6b-a2f0-4dc2d773ca2c" providerId="ADAL" clId="{2AD8F056-B743-D34B-92B8-FDA31CA0163D}" dt="2020-07-29T02:45:40.433" v="292" actId="478"/>
          <ac:cxnSpMkLst>
            <pc:docMk/>
            <pc:sldMk cId="2405080761" sldId="2274"/>
            <ac:cxnSpMk id="59" creationId="{A668BC60-BE35-BB4A-B1E7-C549595FACA1}"/>
          </ac:cxnSpMkLst>
        </pc:cxnChg>
        <pc:cxnChg chg="del">
          <ac:chgData name="Shahzad Ali" userId="ecba8e45-00b4-4f6b-a2f0-4dc2d773ca2c" providerId="ADAL" clId="{2AD8F056-B743-D34B-92B8-FDA31CA0163D}" dt="2020-07-29T02:45:40.433" v="292" actId="478"/>
          <ac:cxnSpMkLst>
            <pc:docMk/>
            <pc:sldMk cId="2405080761" sldId="2274"/>
            <ac:cxnSpMk id="60" creationId="{245688E8-C140-E644-92D0-A58EF5378BE5}"/>
          </ac:cxnSpMkLst>
        </pc:cxnChg>
        <pc:cxnChg chg="del">
          <ac:chgData name="Shahzad Ali" userId="ecba8e45-00b4-4f6b-a2f0-4dc2d773ca2c" providerId="ADAL" clId="{2AD8F056-B743-D34B-92B8-FDA31CA0163D}" dt="2020-07-29T02:45:40.433" v="292" actId="478"/>
          <ac:cxnSpMkLst>
            <pc:docMk/>
            <pc:sldMk cId="2405080761" sldId="2274"/>
            <ac:cxnSpMk id="62" creationId="{D7B3F05F-38E2-3045-824A-7C427E430929}"/>
          </ac:cxnSpMkLst>
        </pc:cxnChg>
      </pc:sldChg>
      <pc:sldChg chg="del mod modShow">
        <pc:chgData name="Shahzad Ali" userId="ecba8e45-00b4-4f6b-a2f0-4dc2d773ca2c" providerId="ADAL" clId="{2AD8F056-B743-D34B-92B8-FDA31CA0163D}" dt="2020-07-29T02:23:02.571" v="284" actId="2696"/>
        <pc:sldMkLst>
          <pc:docMk/>
          <pc:sldMk cId="3164036369" sldId="2274"/>
        </pc:sldMkLst>
      </pc:sldChg>
      <pc:sldChg chg="addSp delSp modSp mod ord modShow">
        <pc:chgData name="Shahzad Ali" userId="ecba8e45-00b4-4f6b-a2f0-4dc2d773ca2c" providerId="ADAL" clId="{2AD8F056-B743-D34B-92B8-FDA31CA0163D}" dt="2020-07-29T02:58:04.367" v="380"/>
        <pc:sldMkLst>
          <pc:docMk/>
          <pc:sldMk cId="1138025063" sldId="2278"/>
        </pc:sldMkLst>
        <pc:spChg chg="mod">
          <ac:chgData name="Shahzad Ali" userId="ecba8e45-00b4-4f6b-a2f0-4dc2d773ca2c" providerId="ADAL" clId="{2AD8F056-B743-D34B-92B8-FDA31CA0163D}" dt="2020-07-29T02:48:06.291" v="316" actId="20577"/>
          <ac:spMkLst>
            <pc:docMk/>
            <pc:sldMk cId="1138025063" sldId="2278"/>
            <ac:spMk id="2" creationId="{123C10F3-BDB7-F74A-BAEA-EB69D6112EAD}"/>
          </ac:spMkLst>
        </pc:spChg>
        <pc:spChg chg="del mod">
          <ac:chgData name="Shahzad Ali" userId="ecba8e45-00b4-4f6b-a2f0-4dc2d773ca2c" providerId="ADAL" clId="{2AD8F056-B743-D34B-92B8-FDA31CA0163D}" dt="2020-07-29T02:45:49.258" v="294" actId="21"/>
          <ac:spMkLst>
            <pc:docMk/>
            <pc:sldMk cId="1138025063" sldId="2278"/>
            <ac:spMk id="4" creationId="{6A9D9AB4-7422-6E4F-9105-26347EB4F93E}"/>
          </ac:spMkLst>
        </pc:spChg>
        <pc:spChg chg="add del mod">
          <ac:chgData name="Shahzad Ali" userId="ecba8e45-00b4-4f6b-a2f0-4dc2d773ca2c" providerId="ADAL" clId="{2AD8F056-B743-D34B-92B8-FDA31CA0163D}" dt="2020-07-29T02:46:44.006" v="303" actId="478"/>
          <ac:spMkLst>
            <pc:docMk/>
            <pc:sldMk cId="1138025063" sldId="2278"/>
            <ac:spMk id="8" creationId="{71D23227-F565-5641-90DB-FE0087758E23}"/>
          </ac:spMkLst>
        </pc:spChg>
        <pc:picChg chg="mod">
          <ac:chgData name="Shahzad Ali" userId="ecba8e45-00b4-4f6b-a2f0-4dc2d773ca2c" providerId="ADAL" clId="{2AD8F056-B743-D34B-92B8-FDA31CA0163D}" dt="2020-07-29T02:48:01.097" v="305" actId="1076"/>
          <ac:picMkLst>
            <pc:docMk/>
            <pc:sldMk cId="1138025063" sldId="2278"/>
            <ac:picMk id="5" creationId="{695F5CF8-C696-9745-B968-D92623FF8CE2}"/>
          </ac:picMkLst>
        </pc:picChg>
        <pc:picChg chg="add del mod">
          <ac:chgData name="Shahzad Ali" userId="ecba8e45-00b4-4f6b-a2f0-4dc2d773ca2c" providerId="ADAL" clId="{2AD8F056-B743-D34B-92B8-FDA31CA0163D}" dt="2020-07-29T02:22:54.643" v="283" actId="478"/>
          <ac:picMkLst>
            <pc:docMk/>
            <pc:sldMk cId="1138025063" sldId="2278"/>
            <ac:picMk id="6" creationId="{9F5B19AB-B5E1-5444-A21E-3F367C6D90E6}"/>
          </ac:picMkLst>
        </pc:picChg>
      </pc:sldChg>
      <pc:sldChg chg="modSp mod modNotesTx">
        <pc:chgData name="Shahzad Ali" userId="ecba8e45-00b4-4f6b-a2f0-4dc2d773ca2c" providerId="ADAL" clId="{2AD8F056-B743-D34B-92B8-FDA31CA0163D}" dt="2020-07-29T00:20:41.264" v="80" actId="20577"/>
        <pc:sldMkLst>
          <pc:docMk/>
          <pc:sldMk cId="1368436481" sldId="2299"/>
        </pc:sldMkLst>
        <pc:spChg chg="mod">
          <ac:chgData name="Shahzad Ali" userId="ecba8e45-00b4-4f6b-a2f0-4dc2d773ca2c" providerId="ADAL" clId="{2AD8F056-B743-D34B-92B8-FDA31CA0163D}" dt="2020-07-29T00:20:28.555" v="60" actId="20577"/>
          <ac:spMkLst>
            <pc:docMk/>
            <pc:sldMk cId="1368436481" sldId="2299"/>
            <ac:spMk id="4" creationId="{2E9C01FF-E0FF-804D-8C76-BBB4515ECB75}"/>
          </ac:spMkLst>
        </pc:spChg>
      </pc:sldChg>
      <pc:sldChg chg="mod modShow">
        <pc:chgData name="Shahzad Ali" userId="ecba8e45-00b4-4f6b-a2f0-4dc2d773ca2c" providerId="ADAL" clId="{2AD8F056-B743-D34B-92B8-FDA31CA0163D}" dt="2020-07-29T03:05:25.151" v="385" actId="729"/>
        <pc:sldMkLst>
          <pc:docMk/>
          <pc:sldMk cId="3799553635" sldId="2307"/>
        </pc:sldMkLst>
      </pc:sldChg>
      <pc:sldChg chg="addSp delSp modSp mod modNotesTx">
        <pc:chgData name="Shahzad Ali" userId="ecba8e45-00b4-4f6b-a2f0-4dc2d773ca2c" providerId="ADAL" clId="{2AD8F056-B743-D34B-92B8-FDA31CA0163D}" dt="2020-07-29T00:33:01.182" v="103" actId="478"/>
        <pc:sldMkLst>
          <pc:docMk/>
          <pc:sldMk cId="3461241024" sldId="2309"/>
        </pc:sldMkLst>
        <pc:spChg chg="add del mod">
          <ac:chgData name="Shahzad Ali" userId="ecba8e45-00b4-4f6b-a2f0-4dc2d773ca2c" providerId="ADAL" clId="{2AD8F056-B743-D34B-92B8-FDA31CA0163D}" dt="2020-07-29T00:33:01.182" v="103" actId="478"/>
          <ac:spMkLst>
            <pc:docMk/>
            <pc:sldMk cId="3461241024" sldId="2309"/>
            <ac:spMk id="4" creationId="{BDBE3BD9-D839-8D43-9F59-AD900E418995}"/>
          </ac:spMkLst>
        </pc:spChg>
      </pc:sldChg>
      <pc:sldChg chg="modSp">
        <pc:chgData name="Shahzad Ali" userId="ecba8e45-00b4-4f6b-a2f0-4dc2d773ca2c" providerId="ADAL" clId="{2AD8F056-B743-D34B-92B8-FDA31CA0163D}" dt="2020-07-29T19:36:54.001" v="386" actId="313"/>
        <pc:sldMkLst>
          <pc:docMk/>
          <pc:sldMk cId="1597265903" sldId="2076137216"/>
        </pc:sldMkLst>
        <pc:graphicFrameChg chg="mod">
          <ac:chgData name="Shahzad Ali" userId="ecba8e45-00b4-4f6b-a2f0-4dc2d773ca2c" providerId="ADAL" clId="{2AD8F056-B743-D34B-92B8-FDA31CA0163D}" dt="2020-07-29T19:36:54.001" v="386" actId="313"/>
          <ac:graphicFrameMkLst>
            <pc:docMk/>
            <pc:sldMk cId="1597265903" sldId="2076137216"/>
            <ac:graphicFrameMk id="4" creationId="{DEE1F64A-3958-3046-A056-671192233B78}"/>
          </ac:graphicFrameMkLst>
        </pc:graphicFrameChg>
      </pc:sldChg>
      <pc:sldChg chg="addSp delSp modSp mod addAnim delAnim">
        <pc:chgData name="Shahzad Ali" userId="ecba8e45-00b4-4f6b-a2f0-4dc2d773ca2c" providerId="ADAL" clId="{2AD8F056-B743-D34B-92B8-FDA31CA0163D}" dt="2020-07-29T01:04:02.710" v="134" actId="20577"/>
        <pc:sldMkLst>
          <pc:docMk/>
          <pc:sldMk cId="2774586486" sldId="2076137218"/>
        </pc:sldMkLst>
        <pc:spChg chg="mod">
          <ac:chgData name="Shahzad Ali" userId="ecba8e45-00b4-4f6b-a2f0-4dc2d773ca2c" providerId="ADAL" clId="{2AD8F056-B743-D34B-92B8-FDA31CA0163D}" dt="2020-07-29T01:04:02.710" v="134" actId="20577"/>
          <ac:spMkLst>
            <pc:docMk/>
            <pc:sldMk cId="2774586486" sldId="2076137218"/>
            <ac:spMk id="259" creationId="{F48AA706-FA8C-0844-8897-46D41443F34E}"/>
          </ac:spMkLst>
        </pc:spChg>
        <pc:grpChg chg="add del">
          <ac:chgData name="Shahzad Ali" userId="ecba8e45-00b4-4f6b-a2f0-4dc2d773ca2c" providerId="ADAL" clId="{2AD8F056-B743-D34B-92B8-FDA31CA0163D}" dt="2020-07-29T01:03:47.749" v="130" actId="21"/>
          <ac:grpSpMkLst>
            <pc:docMk/>
            <pc:sldMk cId="2774586486" sldId="2076137218"/>
            <ac:grpSpMk id="164" creationId="{63362E2B-5A35-A34E-A359-6A7C6DFBBD3D}"/>
          </ac:grpSpMkLst>
        </pc:grpChg>
        <pc:cxnChg chg="mod">
          <ac:chgData name="Shahzad Ali" userId="ecba8e45-00b4-4f6b-a2f0-4dc2d773ca2c" providerId="ADAL" clId="{2AD8F056-B743-D34B-92B8-FDA31CA0163D}" dt="2020-07-29T01:04:02.710" v="134" actId="20577"/>
          <ac:cxnSpMkLst>
            <pc:docMk/>
            <pc:sldMk cId="2774586486" sldId="2076137218"/>
            <ac:cxnSpMk id="203" creationId="{465168C2-DA84-E94B-A765-B0B6843AAE09}"/>
          </ac:cxnSpMkLst>
        </pc:cxnChg>
        <pc:cxnChg chg="mod">
          <ac:chgData name="Shahzad Ali" userId="ecba8e45-00b4-4f6b-a2f0-4dc2d773ca2c" providerId="ADAL" clId="{2AD8F056-B743-D34B-92B8-FDA31CA0163D}" dt="2020-07-29T01:03:47.749" v="130" actId="21"/>
          <ac:cxnSpMkLst>
            <pc:docMk/>
            <pc:sldMk cId="2774586486" sldId="2076137218"/>
            <ac:cxnSpMk id="219" creationId="{F1E02F90-7487-864A-81E3-D736A95122D0}"/>
          </ac:cxnSpMkLst>
        </pc:cxnChg>
      </pc:sldChg>
      <pc:sldChg chg="modSp mod">
        <pc:chgData name="Shahzad Ali" userId="ecba8e45-00b4-4f6b-a2f0-4dc2d773ca2c" providerId="ADAL" clId="{2AD8F056-B743-D34B-92B8-FDA31CA0163D}" dt="2020-07-29T00:14:46.319" v="38" actId="20577"/>
        <pc:sldMkLst>
          <pc:docMk/>
          <pc:sldMk cId="930361383" sldId="2076137219"/>
        </pc:sldMkLst>
        <pc:spChg chg="mod">
          <ac:chgData name="Shahzad Ali" userId="ecba8e45-00b4-4f6b-a2f0-4dc2d773ca2c" providerId="ADAL" clId="{2AD8F056-B743-D34B-92B8-FDA31CA0163D}" dt="2020-07-29T00:14:46.319" v="38" actId="20577"/>
          <ac:spMkLst>
            <pc:docMk/>
            <pc:sldMk cId="930361383" sldId="2076137219"/>
            <ac:spMk id="31" creationId="{C0F4E322-51D7-364C-A68C-1E6DFC38B26A}"/>
          </ac:spMkLst>
        </pc:spChg>
      </pc:sldChg>
      <pc:sldChg chg="addSp delSp modSp add mod ord modClrScheme modShow chgLayout">
        <pc:chgData name="Shahzad Ali" userId="ecba8e45-00b4-4f6b-a2f0-4dc2d773ca2c" providerId="ADAL" clId="{2AD8F056-B743-D34B-92B8-FDA31CA0163D}" dt="2020-07-29T02:57:54.283" v="378" actId="729"/>
        <pc:sldMkLst>
          <pc:docMk/>
          <pc:sldMk cId="2113474386" sldId="2076137220"/>
        </pc:sldMkLst>
        <pc:spChg chg="del">
          <ac:chgData name="Shahzad Ali" userId="ecba8e45-00b4-4f6b-a2f0-4dc2d773ca2c" providerId="ADAL" clId="{2AD8F056-B743-D34B-92B8-FDA31CA0163D}" dt="2020-07-29T02:52:11.596" v="359" actId="700"/>
          <ac:spMkLst>
            <pc:docMk/>
            <pc:sldMk cId="2113474386" sldId="2076137220"/>
            <ac:spMk id="2" creationId="{35377A94-9513-2A47-9F3E-938B361C5A3D}"/>
          </ac:spMkLst>
        </pc:spChg>
        <pc:spChg chg="del">
          <ac:chgData name="Shahzad Ali" userId="ecba8e45-00b4-4f6b-a2f0-4dc2d773ca2c" providerId="ADAL" clId="{2AD8F056-B743-D34B-92B8-FDA31CA0163D}" dt="2020-07-29T02:52:11.596" v="359" actId="700"/>
          <ac:spMkLst>
            <pc:docMk/>
            <pc:sldMk cId="2113474386" sldId="2076137220"/>
            <ac:spMk id="3" creationId="{CD29AAD8-68FA-B944-A9DF-B71F90283C9E}"/>
          </ac:spMkLst>
        </pc:spChg>
        <pc:spChg chg="del mod">
          <ac:chgData name="Shahzad Ali" userId="ecba8e45-00b4-4f6b-a2f0-4dc2d773ca2c" providerId="ADAL" clId="{2AD8F056-B743-D34B-92B8-FDA31CA0163D}" dt="2020-07-29T02:52:11.596" v="359" actId="700"/>
          <ac:spMkLst>
            <pc:docMk/>
            <pc:sldMk cId="2113474386" sldId="2076137220"/>
            <ac:spMk id="4" creationId="{35FBA69F-55D6-F540-A9D0-514FAB209730}"/>
          </ac:spMkLst>
        </pc:spChg>
        <pc:picChg chg="add">
          <ac:chgData name="Shahzad Ali" userId="ecba8e45-00b4-4f6b-a2f0-4dc2d773ca2c" providerId="ADAL" clId="{2AD8F056-B743-D34B-92B8-FDA31CA0163D}" dt="2020-07-29T02:52:12.773" v="360"/>
          <ac:picMkLst>
            <pc:docMk/>
            <pc:sldMk cId="2113474386" sldId="2076137220"/>
            <ac:picMk id="5" creationId="{BBA2765B-D102-7646-B8A8-15C7A1B28646}"/>
          </ac:picMkLst>
        </pc:picChg>
      </pc:sldChg>
    </pc:docChg>
  </pc:docChgLst>
  <pc:docChgLst>
    <pc:chgData name="Umair Hoodbhoy" userId="34e0caed-e379-421f-b010-3b58bd2f404c" providerId="ADAL" clId="{E16A20A3-9828-EB42-BDF2-90AF29153DE1}"/>
    <pc:docChg chg="custSel modSld modShowInfo">
      <pc:chgData name="Umair Hoodbhoy" userId="34e0caed-e379-421f-b010-3b58bd2f404c" providerId="ADAL" clId="{E16A20A3-9828-EB42-BDF2-90AF29153DE1}" dt="2021-03-24T15:08:32.219" v="5135" actId="2744"/>
      <pc:docMkLst>
        <pc:docMk/>
      </pc:docMkLst>
      <pc:sldChg chg="modSp mod">
        <pc:chgData name="Umair Hoodbhoy" userId="34e0caed-e379-421f-b010-3b58bd2f404c" providerId="ADAL" clId="{E16A20A3-9828-EB42-BDF2-90AF29153DE1}" dt="2021-03-24T15:08:12.380" v="5134" actId="1076"/>
        <pc:sldMkLst>
          <pc:docMk/>
          <pc:sldMk cId="2271794447" sldId="256"/>
        </pc:sldMkLst>
        <pc:spChg chg="mod">
          <ac:chgData name="Umair Hoodbhoy" userId="34e0caed-e379-421f-b010-3b58bd2f404c" providerId="ADAL" clId="{E16A20A3-9828-EB42-BDF2-90AF29153DE1}" dt="2021-03-24T15:08:12.380" v="5134" actId="1076"/>
          <ac:spMkLst>
            <pc:docMk/>
            <pc:sldMk cId="2271794447" sldId="256"/>
            <ac:spMk id="3" creationId="{0A64850C-600A-D741-96F7-C05FF2DE85E6}"/>
          </ac:spMkLst>
        </pc:spChg>
      </pc:sldChg>
      <pc:sldChg chg="modNotesTx">
        <pc:chgData name="Umair Hoodbhoy" userId="34e0caed-e379-421f-b010-3b58bd2f404c" providerId="ADAL" clId="{E16A20A3-9828-EB42-BDF2-90AF29153DE1}" dt="2021-03-22T21:08:03.842" v="1921" actId="20577"/>
        <pc:sldMkLst>
          <pc:docMk/>
          <pc:sldMk cId="2033829864" sldId="2220"/>
        </pc:sldMkLst>
      </pc:sldChg>
      <pc:sldChg chg="modSp mod modNotesTx">
        <pc:chgData name="Umair Hoodbhoy" userId="34e0caed-e379-421f-b010-3b58bd2f404c" providerId="ADAL" clId="{E16A20A3-9828-EB42-BDF2-90AF29153DE1}" dt="2021-03-22T22:12:30.185" v="3689" actId="20577"/>
        <pc:sldMkLst>
          <pc:docMk/>
          <pc:sldMk cId="3360246567" sldId="2263"/>
        </pc:sldMkLst>
        <pc:spChg chg="mod">
          <ac:chgData name="Umair Hoodbhoy" userId="34e0caed-e379-421f-b010-3b58bd2f404c" providerId="ADAL" clId="{E16A20A3-9828-EB42-BDF2-90AF29153DE1}" dt="2021-03-22T22:08:24.672" v="3601" actId="20577"/>
          <ac:spMkLst>
            <pc:docMk/>
            <pc:sldMk cId="3360246567" sldId="2263"/>
            <ac:spMk id="52" creationId="{00049CC3-C934-A143-ACB8-2D6D7B71D425}"/>
          </ac:spMkLst>
        </pc:spChg>
        <pc:spChg chg="mod">
          <ac:chgData name="Umair Hoodbhoy" userId="34e0caed-e379-421f-b010-3b58bd2f404c" providerId="ADAL" clId="{E16A20A3-9828-EB42-BDF2-90AF29153DE1}" dt="2021-03-22T22:07:59.327" v="3588" actId="14100"/>
          <ac:spMkLst>
            <pc:docMk/>
            <pc:sldMk cId="3360246567" sldId="2263"/>
            <ac:spMk id="55" creationId="{EB48CA69-DAAC-CF40-B7AC-F79C1196830B}"/>
          </ac:spMkLst>
        </pc:spChg>
        <pc:spChg chg="mod">
          <ac:chgData name="Umair Hoodbhoy" userId="34e0caed-e379-421f-b010-3b58bd2f404c" providerId="ADAL" clId="{E16A20A3-9828-EB42-BDF2-90AF29153DE1}" dt="2021-03-22T22:08:06.111" v="3594" actId="14100"/>
          <ac:spMkLst>
            <pc:docMk/>
            <pc:sldMk cId="3360246567" sldId="2263"/>
            <ac:spMk id="108" creationId="{9C9DC66C-3B9A-7C4F-ABD5-183F81A3900B}"/>
          </ac:spMkLst>
        </pc:spChg>
        <pc:spChg chg="mod">
          <ac:chgData name="Umair Hoodbhoy" userId="34e0caed-e379-421f-b010-3b58bd2f404c" providerId="ADAL" clId="{E16A20A3-9828-EB42-BDF2-90AF29153DE1}" dt="2021-03-22T22:08:14.351" v="3600" actId="14100"/>
          <ac:spMkLst>
            <pc:docMk/>
            <pc:sldMk cId="3360246567" sldId="2263"/>
            <ac:spMk id="115" creationId="{129A86B4-8B79-B740-B8CD-0F3FFFE1E788}"/>
          </ac:spMkLst>
        </pc:spChg>
        <pc:spChg chg="mod">
          <ac:chgData name="Umair Hoodbhoy" userId="34e0caed-e379-421f-b010-3b58bd2f404c" providerId="ADAL" clId="{E16A20A3-9828-EB42-BDF2-90AF29153DE1}" dt="2021-03-22T22:09:03.180" v="3613" actId="20577"/>
          <ac:spMkLst>
            <pc:docMk/>
            <pc:sldMk cId="3360246567" sldId="2263"/>
            <ac:spMk id="165" creationId="{98A28467-014C-A24B-8743-A15CCB628FC7}"/>
          </ac:spMkLst>
        </pc:spChg>
      </pc:sldChg>
      <pc:sldChg chg="modNotesTx">
        <pc:chgData name="Umair Hoodbhoy" userId="34e0caed-e379-421f-b010-3b58bd2f404c" providerId="ADAL" clId="{E16A20A3-9828-EB42-BDF2-90AF29153DE1}" dt="2021-03-22T22:16:48.955" v="3690" actId="6549"/>
        <pc:sldMkLst>
          <pc:docMk/>
          <pc:sldMk cId="2345302381" sldId="2267"/>
        </pc:sldMkLst>
      </pc:sldChg>
      <pc:sldChg chg="modNotesTx">
        <pc:chgData name="Umair Hoodbhoy" userId="34e0caed-e379-421f-b010-3b58bd2f404c" providerId="ADAL" clId="{E16A20A3-9828-EB42-BDF2-90AF29153DE1}" dt="2021-03-22T22:21:52.713" v="3801" actId="20577"/>
        <pc:sldMkLst>
          <pc:docMk/>
          <pc:sldMk cId="560484588" sldId="2268"/>
        </pc:sldMkLst>
      </pc:sldChg>
      <pc:sldChg chg="modNotesTx">
        <pc:chgData name="Umair Hoodbhoy" userId="34e0caed-e379-421f-b010-3b58bd2f404c" providerId="ADAL" clId="{E16A20A3-9828-EB42-BDF2-90AF29153DE1}" dt="2021-03-22T22:33:04.015" v="4370" actId="6549"/>
        <pc:sldMkLst>
          <pc:docMk/>
          <pc:sldMk cId="1040873158" sldId="2335"/>
        </pc:sldMkLst>
      </pc:sldChg>
      <pc:sldChg chg="modNotesTx">
        <pc:chgData name="Umair Hoodbhoy" userId="34e0caed-e379-421f-b010-3b58bd2f404c" providerId="ADAL" clId="{E16A20A3-9828-EB42-BDF2-90AF29153DE1}" dt="2021-03-22T22:38:07.386" v="4563" actId="20577"/>
        <pc:sldMkLst>
          <pc:docMk/>
          <pc:sldMk cId="765061343" sldId="2379"/>
        </pc:sldMkLst>
      </pc:sldChg>
      <pc:sldChg chg="modSp mod modNotesTx">
        <pc:chgData name="Umair Hoodbhoy" userId="34e0caed-e379-421f-b010-3b58bd2f404c" providerId="ADAL" clId="{E16A20A3-9828-EB42-BDF2-90AF29153DE1}" dt="2021-03-22T22:32:20.443" v="4369" actId="20577"/>
        <pc:sldMkLst>
          <pc:docMk/>
          <pc:sldMk cId="1616688551" sldId="2380"/>
        </pc:sldMkLst>
        <pc:spChg chg="mod">
          <ac:chgData name="Umair Hoodbhoy" userId="34e0caed-e379-421f-b010-3b58bd2f404c" providerId="ADAL" clId="{E16A20A3-9828-EB42-BDF2-90AF29153DE1}" dt="2021-03-22T21:25:47.360" v="2519" actId="20577"/>
          <ac:spMkLst>
            <pc:docMk/>
            <pc:sldMk cId="1616688551" sldId="2380"/>
            <ac:spMk id="144" creationId="{386E933C-815A-44D3-8E83-E51D258AD77E}"/>
          </ac:spMkLst>
        </pc:spChg>
        <pc:spChg chg="mod">
          <ac:chgData name="Umair Hoodbhoy" userId="34e0caed-e379-421f-b010-3b58bd2f404c" providerId="ADAL" clId="{E16A20A3-9828-EB42-BDF2-90AF29153DE1}" dt="2021-03-22T21:25:50.838" v="2523" actId="20577"/>
          <ac:spMkLst>
            <pc:docMk/>
            <pc:sldMk cId="1616688551" sldId="2380"/>
            <ac:spMk id="146" creationId="{047BA2A5-DFA4-4C78-BDBD-11F9633B9BC4}"/>
          </ac:spMkLst>
        </pc:spChg>
      </pc:sldChg>
      <pc:sldChg chg="modSp modNotesTx">
        <pc:chgData name="Umair Hoodbhoy" userId="34e0caed-e379-421f-b010-3b58bd2f404c" providerId="ADAL" clId="{E16A20A3-9828-EB42-BDF2-90AF29153DE1}" dt="2021-03-22T21:54:35.813" v="3149" actId="20577"/>
        <pc:sldMkLst>
          <pc:docMk/>
          <pc:sldMk cId="3914286975" sldId="2397"/>
        </pc:sldMkLst>
        <pc:spChg chg="mod">
          <ac:chgData name="Umair Hoodbhoy" userId="34e0caed-e379-421f-b010-3b58bd2f404c" providerId="ADAL" clId="{E16A20A3-9828-EB42-BDF2-90AF29153DE1}" dt="2021-03-22T19:46:40.119" v="875" actId="20577"/>
          <ac:spMkLst>
            <pc:docMk/>
            <pc:sldMk cId="3914286975" sldId="2397"/>
            <ac:spMk id="56" creationId="{7EB5DE4E-CFDD-CA4E-93F7-49310B36B715}"/>
          </ac:spMkLst>
        </pc:spChg>
      </pc:sldChg>
      <pc:sldChg chg="modNotesTx">
        <pc:chgData name="Umair Hoodbhoy" userId="34e0caed-e379-421f-b010-3b58bd2f404c" providerId="ADAL" clId="{E16A20A3-9828-EB42-BDF2-90AF29153DE1}" dt="2021-03-22T21:57:35.853" v="3332" actId="20577"/>
        <pc:sldMkLst>
          <pc:docMk/>
          <pc:sldMk cId="3530600210" sldId="2076137214"/>
        </pc:sldMkLst>
      </pc:sldChg>
      <pc:sldChg chg="modNotesTx">
        <pc:chgData name="Umair Hoodbhoy" userId="34e0caed-e379-421f-b010-3b58bd2f404c" providerId="ADAL" clId="{E16A20A3-9828-EB42-BDF2-90AF29153DE1}" dt="2021-03-22T19:42:53.490" v="735" actId="20577"/>
        <pc:sldMkLst>
          <pc:docMk/>
          <pc:sldMk cId="855769954" sldId="2076137224"/>
        </pc:sldMkLst>
      </pc:sldChg>
      <pc:sldChg chg="modNotesTx">
        <pc:chgData name="Umair Hoodbhoy" userId="34e0caed-e379-421f-b010-3b58bd2f404c" providerId="ADAL" clId="{E16A20A3-9828-EB42-BDF2-90AF29153DE1}" dt="2021-03-22T21:56:11.761" v="3277" actId="20577"/>
        <pc:sldMkLst>
          <pc:docMk/>
          <pc:sldMk cId="20622805" sldId="2076137225"/>
        </pc:sldMkLst>
      </pc:sldChg>
      <pc:sldChg chg="delSp modSp mod modNotesTx">
        <pc:chgData name="Umair Hoodbhoy" userId="34e0caed-e379-421f-b010-3b58bd2f404c" providerId="ADAL" clId="{E16A20A3-9828-EB42-BDF2-90AF29153DE1}" dt="2021-03-22T22:20:59.984" v="3750" actId="313"/>
        <pc:sldMkLst>
          <pc:docMk/>
          <pc:sldMk cId="1181687802" sldId="2076137280"/>
        </pc:sldMkLst>
        <pc:spChg chg="del">
          <ac:chgData name="Umair Hoodbhoy" userId="34e0caed-e379-421f-b010-3b58bd2f404c" providerId="ADAL" clId="{E16A20A3-9828-EB42-BDF2-90AF29153DE1}" dt="2021-03-22T22:18:25.732" v="3747" actId="478"/>
          <ac:spMkLst>
            <pc:docMk/>
            <pc:sldMk cId="1181687802" sldId="2076137280"/>
            <ac:spMk id="2" creationId="{24F89FEB-E783-4943-9FD2-3C8F05D82517}"/>
          </ac:spMkLst>
        </pc:spChg>
        <pc:spChg chg="mod">
          <ac:chgData name="Umair Hoodbhoy" userId="34e0caed-e379-421f-b010-3b58bd2f404c" providerId="ADAL" clId="{E16A20A3-9828-EB42-BDF2-90AF29153DE1}" dt="2021-03-22T22:18:39.784" v="3749" actId="1076"/>
          <ac:spMkLst>
            <pc:docMk/>
            <pc:sldMk cId="1181687802" sldId="2076137280"/>
            <ac:spMk id="184" creationId="{86595DC4-BBBE-6941-B050-1873BD44788C}"/>
          </ac:spMkLst>
        </pc:spChg>
        <pc:spChg chg="mod">
          <ac:chgData name="Umair Hoodbhoy" userId="34e0caed-e379-421f-b010-3b58bd2f404c" providerId="ADAL" clId="{E16A20A3-9828-EB42-BDF2-90AF29153DE1}" dt="2021-03-22T22:18:29.808" v="3748" actId="14100"/>
          <ac:spMkLst>
            <pc:docMk/>
            <pc:sldMk cId="1181687802" sldId="2076137280"/>
            <ac:spMk id="264" creationId="{DB08AD34-9AF8-DC41-A491-AD10C0675514}"/>
          </ac:spMkLst>
        </pc:spChg>
      </pc:sldChg>
      <pc:sldChg chg="modNotesTx">
        <pc:chgData name="Umair Hoodbhoy" userId="34e0caed-e379-421f-b010-3b58bd2f404c" providerId="ADAL" clId="{E16A20A3-9828-EB42-BDF2-90AF29153DE1}" dt="2021-03-22T21:58:08.248" v="3353" actId="20577"/>
        <pc:sldMkLst>
          <pc:docMk/>
          <pc:sldMk cId="1306524387" sldId="2076137320"/>
        </pc:sldMkLst>
      </pc:sldChg>
      <pc:sldChg chg="modNotesTx">
        <pc:chgData name="Umair Hoodbhoy" userId="34e0caed-e379-421f-b010-3b58bd2f404c" providerId="ADAL" clId="{E16A20A3-9828-EB42-BDF2-90AF29153DE1}" dt="2021-03-22T21:49:43.337" v="2894" actId="20577"/>
        <pc:sldMkLst>
          <pc:docMk/>
          <pc:sldMk cId="3811922728" sldId="2076137321"/>
        </pc:sldMkLst>
      </pc:sldChg>
      <pc:sldChg chg="modNotesTx">
        <pc:chgData name="Umair Hoodbhoy" userId="34e0caed-e379-421f-b010-3b58bd2f404c" providerId="ADAL" clId="{E16A20A3-9828-EB42-BDF2-90AF29153DE1}" dt="2021-03-22T22:36:22.896" v="4505" actId="20577"/>
        <pc:sldMkLst>
          <pc:docMk/>
          <pc:sldMk cId="3113778464" sldId="2076137341"/>
        </pc:sldMkLst>
      </pc:sldChg>
      <pc:sldChg chg="modNotesTx">
        <pc:chgData name="Umair Hoodbhoy" userId="34e0caed-e379-421f-b010-3b58bd2f404c" providerId="ADAL" clId="{E16A20A3-9828-EB42-BDF2-90AF29153DE1}" dt="2021-03-22T20:01:59.943" v="1282" actId="20577"/>
        <pc:sldMkLst>
          <pc:docMk/>
          <pc:sldMk cId="1447030975" sldId="2076137346"/>
        </pc:sldMkLst>
      </pc:sldChg>
      <pc:sldChg chg="modSp mod">
        <pc:chgData name="Umair Hoodbhoy" userId="34e0caed-e379-421f-b010-3b58bd2f404c" providerId="ADAL" clId="{E16A20A3-9828-EB42-BDF2-90AF29153DE1}" dt="2021-03-17T15:37:08.563" v="1" actId="790"/>
        <pc:sldMkLst>
          <pc:docMk/>
          <pc:sldMk cId="2465799230" sldId="2076137347"/>
        </pc:sldMkLst>
        <pc:spChg chg="mod">
          <ac:chgData name="Umair Hoodbhoy" userId="34e0caed-e379-421f-b010-3b58bd2f404c" providerId="ADAL" clId="{E16A20A3-9828-EB42-BDF2-90AF29153DE1}" dt="2021-03-17T15:37:08.563" v="1" actId="790"/>
          <ac:spMkLst>
            <pc:docMk/>
            <pc:sldMk cId="2465799230" sldId="2076137347"/>
            <ac:spMk id="70" creationId="{8E5306F1-DBE4-3046-84EE-F7B7488F23E6}"/>
          </ac:spMkLst>
        </pc:spChg>
      </pc:sldChg>
      <pc:sldChg chg="modNotesTx">
        <pc:chgData name="Umair Hoodbhoy" userId="34e0caed-e379-421f-b010-3b58bd2f404c" providerId="ADAL" clId="{E16A20A3-9828-EB42-BDF2-90AF29153DE1}" dt="2021-03-22T22:54:58.090" v="5119" actId="15"/>
        <pc:sldMkLst>
          <pc:docMk/>
          <pc:sldMk cId="4199599588" sldId="2076137348"/>
        </pc:sldMkLst>
      </pc:sldChg>
      <pc:sldChg chg="modNotesTx">
        <pc:chgData name="Umair Hoodbhoy" userId="34e0caed-e379-421f-b010-3b58bd2f404c" providerId="ADAL" clId="{E16A20A3-9828-EB42-BDF2-90AF29153DE1}" dt="2021-03-22T22:53:16.393" v="4804" actId="20577"/>
        <pc:sldMkLst>
          <pc:docMk/>
          <pc:sldMk cId="2460817671" sldId="2076137349"/>
        </pc:sldMkLst>
      </pc:sldChg>
      <pc:sldChg chg="modSp mod modNotesTx">
        <pc:chgData name="Umair Hoodbhoy" userId="34e0caed-e379-421f-b010-3b58bd2f404c" providerId="ADAL" clId="{E16A20A3-9828-EB42-BDF2-90AF29153DE1}" dt="2021-03-22T22:07:10.845" v="3575" actId="20577"/>
        <pc:sldMkLst>
          <pc:docMk/>
          <pc:sldMk cId="3400298422" sldId="2076137351"/>
        </pc:sldMkLst>
        <pc:spChg chg="mod">
          <ac:chgData name="Umair Hoodbhoy" userId="34e0caed-e379-421f-b010-3b58bd2f404c" providerId="ADAL" clId="{E16A20A3-9828-EB42-BDF2-90AF29153DE1}" dt="2021-03-22T21:02:40.368" v="1765" actId="6549"/>
          <ac:spMkLst>
            <pc:docMk/>
            <pc:sldMk cId="3400298422" sldId="2076137351"/>
            <ac:spMk id="3" creationId="{053EF4D6-A1A2-B247-8CC1-2187102AAA0C}"/>
          </ac:spMkLst>
        </pc:spChg>
      </pc:sldChg>
      <pc:sldChg chg="modSp mod modNotesTx">
        <pc:chgData name="Umair Hoodbhoy" userId="34e0caed-e379-421f-b010-3b58bd2f404c" providerId="ADAL" clId="{E16A20A3-9828-EB42-BDF2-90AF29153DE1}" dt="2021-03-22T20:49:52.539" v="1390" actId="6549"/>
        <pc:sldMkLst>
          <pc:docMk/>
          <pc:sldMk cId="1840093847" sldId="2076137352"/>
        </pc:sldMkLst>
        <pc:spChg chg="mod">
          <ac:chgData name="Umair Hoodbhoy" userId="34e0caed-e379-421f-b010-3b58bd2f404c" providerId="ADAL" clId="{E16A20A3-9828-EB42-BDF2-90AF29153DE1}" dt="2021-03-16T16:28:23.967" v="0" actId="20577"/>
          <ac:spMkLst>
            <pc:docMk/>
            <pc:sldMk cId="1840093847" sldId="2076137352"/>
            <ac:spMk id="4" creationId="{09DD3A90-BB91-F347-9E23-1DB91713EBF3}"/>
          </ac:spMkLst>
        </pc:spChg>
      </pc:sldChg>
    </pc:docChg>
  </pc:docChgLst>
  <pc:docChgLst>
    <pc:chgData name="Saad Mirza" userId="5f2f0f25-0018-40ff-927a-f0b552514279" providerId="ADAL" clId="{81D864C3-3DD6-BA44-9FD4-7DD82467FEC7}"/>
    <pc:docChg chg="undo custSel addSld delSld modSld modShowInfo">
      <pc:chgData name="Saad Mirza" userId="5f2f0f25-0018-40ff-927a-f0b552514279" providerId="ADAL" clId="{81D864C3-3DD6-BA44-9FD4-7DD82467FEC7}" dt="2020-11-04T19:33:30.007" v="214" actId="20577"/>
      <pc:docMkLst>
        <pc:docMk/>
      </pc:docMkLst>
      <pc:sldChg chg="modSp add mod">
        <pc:chgData name="Saad Mirza" userId="5f2f0f25-0018-40ff-927a-f0b552514279" providerId="ADAL" clId="{81D864C3-3DD6-BA44-9FD4-7DD82467FEC7}" dt="2020-11-04T17:32:45.605" v="184" actId="20577"/>
        <pc:sldMkLst>
          <pc:docMk/>
          <pc:sldMk cId="2271794447" sldId="256"/>
        </pc:sldMkLst>
        <pc:spChg chg="mod">
          <ac:chgData name="Saad Mirza" userId="5f2f0f25-0018-40ff-927a-f0b552514279" providerId="ADAL" clId="{81D864C3-3DD6-BA44-9FD4-7DD82467FEC7}" dt="2020-11-04T17:32:45.605" v="184" actId="20577"/>
          <ac:spMkLst>
            <pc:docMk/>
            <pc:sldMk cId="2271794447" sldId="256"/>
            <ac:spMk id="5" creationId="{4659FF1D-F75A-40BE-8B8D-572E80006F54}"/>
          </ac:spMkLst>
        </pc:spChg>
      </pc:sldChg>
      <pc:sldChg chg="add del">
        <pc:chgData name="Saad Mirza" userId="5f2f0f25-0018-40ff-927a-f0b552514279" providerId="ADAL" clId="{81D864C3-3DD6-BA44-9FD4-7DD82467FEC7}" dt="2020-11-04T00:09:05.310" v="1"/>
        <pc:sldMkLst>
          <pc:docMk/>
          <pc:sldMk cId="3857271514" sldId="256"/>
        </pc:sldMkLst>
      </pc:sldChg>
      <pc:sldChg chg="modSp mod">
        <pc:chgData name="Saad Mirza" userId="5f2f0f25-0018-40ff-927a-f0b552514279" providerId="ADAL" clId="{81D864C3-3DD6-BA44-9FD4-7DD82467FEC7}" dt="2020-11-04T00:16:17.135" v="51" actId="1076"/>
        <pc:sldMkLst>
          <pc:docMk/>
          <pc:sldMk cId="683531306" sldId="1252"/>
        </pc:sldMkLst>
        <pc:spChg chg="mod">
          <ac:chgData name="Saad Mirza" userId="5f2f0f25-0018-40ff-927a-f0b552514279" providerId="ADAL" clId="{81D864C3-3DD6-BA44-9FD4-7DD82467FEC7}" dt="2020-11-04T00:16:17.135" v="51" actId="1076"/>
          <ac:spMkLst>
            <pc:docMk/>
            <pc:sldMk cId="683531306" sldId="1252"/>
            <ac:spMk id="2" creationId="{794D14E4-2071-422B-81BB-141405D67E94}"/>
          </ac:spMkLst>
        </pc:spChg>
      </pc:sldChg>
      <pc:sldChg chg="modSp mod">
        <pc:chgData name="Saad Mirza" userId="5f2f0f25-0018-40ff-927a-f0b552514279" providerId="ADAL" clId="{81D864C3-3DD6-BA44-9FD4-7DD82467FEC7}" dt="2020-11-04T00:25:40.874" v="160" actId="1076"/>
        <pc:sldMkLst>
          <pc:docMk/>
          <pc:sldMk cId="3195083912" sldId="2016"/>
        </pc:sldMkLst>
        <pc:spChg chg="mod">
          <ac:chgData name="Saad Mirza" userId="5f2f0f25-0018-40ff-927a-f0b552514279" providerId="ADAL" clId="{81D864C3-3DD6-BA44-9FD4-7DD82467FEC7}" dt="2020-11-04T00:25:37.286" v="159" actId="1076"/>
          <ac:spMkLst>
            <pc:docMk/>
            <pc:sldMk cId="3195083912" sldId="2016"/>
            <ac:spMk id="3" creationId="{2383D618-067B-5D48-BB2D-E1DD288A9C2A}"/>
          </ac:spMkLst>
        </pc:spChg>
        <pc:spChg chg="mod">
          <ac:chgData name="Saad Mirza" userId="5f2f0f25-0018-40ff-927a-f0b552514279" providerId="ADAL" clId="{81D864C3-3DD6-BA44-9FD4-7DD82467FEC7}" dt="2020-11-04T00:25:40.874" v="160" actId="1076"/>
          <ac:spMkLst>
            <pc:docMk/>
            <pc:sldMk cId="3195083912" sldId="2016"/>
            <ac:spMk id="5" creationId="{1BF8FEB6-D01F-4640-9405-46204ADB2F99}"/>
          </ac:spMkLst>
        </pc:spChg>
      </pc:sldChg>
      <pc:sldChg chg="modSp mod">
        <pc:chgData name="Saad Mirza" userId="5f2f0f25-0018-40ff-927a-f0b552514279" providerId="ADAL" clId="{81D864C3-3DD6-BA44-9FD4-7DD82467FEC7}" dt="2020-11-04T00:25:59.337" v="162" actId="1076"/>
        <pc:sldMkLst>
          <pc:docMk/>
          <pc:sldMk cId="2483589133" sldId="2017"/>
        </pc:sldMkLst>
        <pc:spChg chg="mod">
          <ac:chgData name="Saad Mirza" userId="5f2f0f25-0018-40ff-927a-f0b552514279" providerId="ADAL" clId="{81D864C3-3DD6-BA44-9FD4-7DD82467FEC7}" dt="2020-11-04T00:25:56.126" v="161" actId="1076"/>
          <ac:spMkLst>
            <pc:docMk/>
            <pc:sldMk cId="2483589133" sldId="2017"/>
            <ac:spMk id="3" creationId="{2383D618-067B-5D48-BB2D-E1DD288A9C2A}"/>
          </ac:spMkLst>
        </pc:spChg>
        <pc:spChg chg="mod">
          <ac:chgData name="Saad Mirza" userId="5f2f0f25-0018-40ff-927a-f0b552514279" providerId="ADAL" clId="{81D864C3-3DD6-BA44-9FD4-7DD82467FEC7}" dt="2020-11-04T00:25:59.337" v="162" actId="1076"/>
          <ac:spMkLst>
            <pc:docMk/>
            <pc:sldMk cId="2483589133" sldId="2017"/>
            <ac:spMk id="5" creationId="{1BF8FEB6-D01F-4640-9405-46204ADB2F99}"/>
          </ac:spMkLst>
        </pc:spChg>
      </pc:sldChg>
      <pc:sldChg chg="modSp mod">
        <pc:chgData name="Saad Mirza" userId="5f2f0f25-0018-40ff-927a-f0b552514279" providerId="ADAL" clId="{81D864C3-3DD6-BA44-9FD4-7DD82467FEC7}" dt="2020-11-04T19:33:30.007" v="214" actId="20577"/>
        <pc:sldMkLst>
          <pc:docMk/>
          <pc:sldMk cId="2628666855" sldId="2035"/>
        </pc:sldMkLst>
        <pc:spChg chg="mod">
          <ac:chgData name="Saad Mirza" userId="5f2f0f25-0018-40ff-927a-f0b552514279" providerId="ADAL" clId="{81D864C3-3DD6-BA44-9FD4-7DD82467FEC7}" dt="2020-11-04T19:33:30.007" v="214" actId="20577"/>
          <ac:spMkLst>
            <pc:docMk/>
            <pc:sldMk cId="2628666855" sldId="2035"/>
            <ac:spMk id="4" creationId="{E87735F1-603B-3041-BABB-205BB8D0A30E}"/>
          </ac:spMkLst>
        </pc:spChg>
      </pc:sldChg>
      <pc:sldChg chg="del">
        <pc:chgData name="Saad Mirza" userId="5f2f0f25-0018-40ff-927a-f0b552514279" providerId="ADAL" clId="{81D864C3-3DD6-BA44-9FD4-7DD82467FEC7}" dt="2020-11-04T00:09:39.035" v="45" actId="2696"/>
        <pc:sldMkLst>
          <pc:docMk/>
          <pc:sldMk cId="1323792454" sldId="2199"/>
        </pc:sldMkLst>
      </pc:sldChg>
      <pc:sldChg chg="modSp mod">
        <pc:chgData name="Saad Mirza" userId="5f2f0f25-0018-40ff-927a-f0b552514279" providerId="ADAL" clId="{81D864C3-3DD6-BA44-9FD4-7DD82467FEC7}" dt="2020-11-04T00:16:24.402" v="52" actId="1076"/>
        <pc:sldMkLst>
          <pc:docMk/>
          <pc:sldMk cId="1019794315" sldId="2271"/>
        </pc:sldMkLst>
        <pc:spChg chg="mod">
          <ac:chgData name="Saad Mirza" userId="5f2f0f25-0018-40ff-927a-f0b552514279" providerId="ADAL" clId="{81D864C3-3DD6-BA44-9FD4-7DD82467FEC7}" dt="2020-11-04T00:16:24.402" v="52" actId="1076"/>
          <ac:spMkLst>
            <pc:docMk/>
            <pc:sldMk cId="1019794315" sldId="2271"/>
            <ac:spMk id="2" creationId="{F26EEACA-6494-4329-8A0B-8BD08170EB15}"/>
          </ac:spMkLst>
        </pc:spChg>
        <pc:spChg chg="mod">
          <ac:chgData name="Saad Mirza" userId="5f2f0f25-0018-40ff-927a-f0b552514279" providerId="ADAL" clId="{81D864C3-3DD6-BA44-9FD4-7DD82467FEC7}" dt="2020-11-04T00:15:29.734" v="50" actId="207"/>
          <ac:spMkLst>
            <pc:docMk/>
            <pc:sldMk cId="1019794315" sldId="2271"/>
            <ac:spMk id="12" creationId="{0C51EEFF-BCA5-2647-AA2F-818F888CDB55}"/>
          </ac:spMkLst>
        </pc:spChg>
      </pc:sldChg>
      <pc:sldChg chg="addSp modSp mod">
        <pc:chgData name="Saad Mirza" userId="5f2f0f25-0018-40ff-927a-f0b552514279" providerId="ADAL" clId="{81D864C3-3DD6-BA44-9FD4-7DD82467FEC7}" dt="2020-11-04T00:22:11.965" v="156" actId="5793"/>
        <pc:sldMkLst>
          <pc:docMk/>
          <pc:sldMk cId="2929696872" sldId="2277"/>
        </pc:sldMkLst>
        <pc:spChg chg="mod">
          <ac:chgData name="Saad Mirza" userId="5f2f0f25-0018-40ff-927a-f0b552514279" providerId="ADAL" clId="{81D864C3-3DD6-BA44-9FD4-7DD82467FEC7}" dt="2020-11-04T00:22:11.965" v="156" actId="5793"/>
          <ac:spMkLst>
            <pc:docMk/>
            <pc:sldMk cId="2929696872" sldId="2277"/>
            <ac:spMk id="2" creationId="{0AF03040-0D6F-472D-A5EA-8275E4E95028}"/>
          </ac:spMkLst>
        </pc:spChg>
        <pc:picChg chg="add mod">
          <ac:chgData name="Saad Mirza" userId="5f2f0f25-0018-40ff-927a-f0b552514279" providerId="ADAL" clId="{81D864C3-3DD6-BA44-9FD4-7DD82467FEC7}" dt="2020-11-04T00:21:23.271" v="130" actId="1076"/>
          <ac:picMkLst>
            <pc:docMk/>
            <pc:sldMk cId="2929696872" sldId="2277"/>
            <ac:picMk id="7" creationId="{4578C481-A577-7E43-A51E-B4319D57E9A9}"/>
          </ac:picMkLst>
        </pc:picChg>
        <pc:picChg chg="mod">
          <ac:chgData name="Saad Mirza" userId="5f2f0f25-0018-40ff-927a-f0b552514279" providerId="ADAL" clId="{81D864C3-3DD6-BA44-9FD4-7DD82467FEC7}" dt="2020-11-04T00:21:11.345" v="127" actId="1076"/>
          <ac:picMkLst>
            <pc:docMk/>
            <pc:sldMk cId="2929696872" sldId="2277"/>
            <ac:picMk id="42" creationId="{F63B77D8-EDB2-6743-AA76-18C5FAF1CA90}"/>
          </ac:picMkLst>
        </pc:picChg>
      </pc:sldChg>
      <pc:sldChg chg="modSp mod">
        <pc:chgData name="Saad Mirza" userId="5f2f0f25-0018-40ff-927a-f0b552514279" providerId="ADAL" clId="{81D864C3-3DD6-BA44-9FD4-7DD82467FEC7}" dt="2020-11-04T00:24:25.016" v="158" actId="14826"/>
        <pc:sldMkLst>
          <pc:docMk/>
          <pc:sldMk cId="973412311" sldId="2279"/>
        </pc:sldMkLst>
        <pc:picChg chg="mod">
          <ac:chgData name="Saad Mirza" userId="5f2f0f25-0018-40ff-927a-f0b552514279" providerId="ADAL" clId="{81D864C3-3DD6-BA44-9FD4-7DD82467FEC7}" dt="2020-11-04T00:24:25.016" v="158" actId="14826"/>
          <ac:picMkLst>
            <pc:docMk/>
            <pc:sldMk cId="973412311" sldId="2279"/>
            <ac:picMk id="5" creationId="{C04D2B5D-8739-4544-A1FF-072304A41B70}"/>
          </ac:picMkLst>
        </pc:picChg>
      </pc:sldChg>
      <pc:sldChg chg="add">
        <pc:chgData name="Saad Mirza" userId="5f2f0f25-0018-40ff-927a-f0b552514279" providerId="ADAL" clId="{81D864C3-3DD6-BA44-9FD4-7DD82467FEC7}" dt="2020-11-04T00:29:32.617" v="164"/>
        <pc:sldMkLst>
          <pc:docMk/>
          <pc:sldMk cId="1509821119" sldId="2303"/>
        </pc:sldMkLst>
      </pc:sldChg>
      <pc:sldChg chg="modSp mod">
        <pc:chgData name="Saad Mirza" userId="5f2f0f25-0018-40ff-927a-f0b552514279" providerId="ADAL" clId="{81D864C3-3DD6-BA44-9FD4-7DD82467FEC7}" dt="2020-11-04T00:13:59.045" v="46" actId="14100"/>
        <pc:sldMkLst>
          <pc:docMk/>
          <pc:sldMk cId="3461241024" sldId="2309"/>
        </pc:sldMkLst>
        <pc:cxnChg chg="mod">
          <ac:chgData name="Saad Mirza" userId="5f2f0f25-0018-40ff-927a-f0b552514279" providerId="ADAL" clId="{81D864C3-3DD6-BA44-9FD4-7DD82467FEC7}" dt="2020-11-04T00:13:59.045" v="46" actId="14100"/>
          <ac:cxnSpMkLst>
            <pc:docMk/>
            <pc:sldMk cId="3461241024" sldId="2309"/>
            <ac:cxnSpMk id="30" creationId="{9F7006B0-68D3-3844-A56E-BC2F94DEF1CC}"/>
          </ac:cxnSpMkLst>
        </pc:cxnChg>
      </pc:sldChg>
      <pc:sldChg chg="modSp mod">
        <pc:chgData name="Saad Mirza" userId="5f2f0f25-0018-40ff-927a-f0b552514279" providerId="ADAL" clId="{81D864C3-3DD6-BA44-9FD4-7DD82467FEC7}" dt="2020-11-04T00:18:51.959" v="119" actId="20577"/>
        <pc:sldMkLst>
          <pc:docMk/>
          <pc:sldMk cId="1449780824" sldId="2312"/>
        </pc:sldMkLst>
        <pc:spChg chg="mod">
          <ac:chgData name="Saad Mirza" userId="5f2f0f25-0018-40ff-927a-f0b552514279" providerId="ADAL" clId="{81D864C3-3DD6-BA44-9FD4-7DD82467FEC7}" dt="2020-11-04T00:18:51.959" v="119" actId="20577"/>
          <ac:spMkLst>
            <pc:docMk/>
            <pc:sldMk cId="1449780824" sldId="2312"/>
            <ac:spMk id="2" creationId="{0AF03040-0D6F-472D-A5EA-8275E4E95028}"/>
          </ac:spMkLst>
        </pc:spChg>
      </pc:sldChg>
      <pc:sldChg chg="modSp new mod">
        <pc:chgData name="Saad Mirza" userId="5f2f0f25-0018-40ff-927a-f0b552514279" providerId="ADAL" clId="{81D864C3-3DD6-BA44-9FD4-7DD82467FEC7}" dt="2020-11-04T00:20:54.903" v="121" actId="27636"/>
        <pc:sldMkLst>
          <pc:docMk/>
          <pc:sldMk cId="3218134427" sldId="2076137221"/>
        </pc:sldMkLst>
        <pc:spChg chg="mod">
          <ac:chgData name="Saad Mirza" userId="5f2f0f25-0018-40ff-927a-f0b552514279" providerId="ADAL" clId="{81D864C3-3DD6-BA44-9FD4-7DD82467FEC7}" dt="2020-11-04T00:20:54.903" v="121" actId="27636"/>
          <ac:spMkLst>
            <pc:docMk/>
            <pc:sldMk cId="3218134427" sldId="2076137221"/>
            <ac:spMk id="2" creationId="{B7F79F30-11CD-8548-B50F-27F4AD607914}"/>
          </ac:spMkLst>
        </pc:spChg>
      </pc:sldChg>
      <pc:sldChg chg="modSp add mod">
        <pc:chgData name="Saad Mirza" userId="5f2f0f25-0018-40ff-927a-f0b552514279" providerId="ADAL" clId="{81D864C3-3DD6-BA44-9FD4-7DD82467FEC7}" dt="2020-11-04T14:00:11.699" v="177" actId="20577"/>
        <pc:sldMkLst>
          <pc:docMk/>
          <pc:sldMk cId="1575169781" sldId="2076137222"/>
        </pc:sldMkLst>
        <pc:spChg chg="mod">
          <ac:chgData name="Saad Mirza" userId="5f2f0f25-0018-40ff-927a-f0b552514279" providerId="ADAL" clId="{81D864C3-3DD6-BA44-9FD4-7DD82467FEC7}" dt="2020-11-04T14:00:11.699" v="177" actId="20577"/>
          <ac:spMkLst>
            <pc:docMk/>
            <pc:sldMk cId="1575169781" sldId="2076137222"/>
            <ac:spMk id="2" creationId="{1D8D69E3-FD79-B947-82BA-C371ABF65ED1}"/>
          </ac:spMkLst>
        </pc:spChg>
      </pc:sldChg>
    </pc:docChg>
  </pc:docChgLst>
  <pc:docChgLst>
    <pc:chgData name="Ginny Dudek" userId="787f50d1-3b77-4512-bcfb-ca490ebc47cd" providerId="ADAL" clId="{3EC23D45-3F99-A844-ABC3-11908DCA0424}"/>
    <pc:docChg chg="undo custSel modSld delMainMaster modMainMaster">
      <pc:chgData name="Ginny Dudek" userId="787f50d1-3b77-4512-bcfb-ca490ebc47cd" providerId="ADAL" clId="{3EC23D45-3F99-A844-ABC3-11908DCA0424}" dt="2022-01-08T00:01:58.036" v="1620" actId="1036"/>
      <pc:docMkLst>
        <pc:docMk/>
      </pc:docMkLst>
      <pc:sldChg chg="addSp modSp mod chgLayout">
        <pc:chgData name="Ginny Dudek" userId="787f50d1-3b77-4512-bcfb-ca490ebc47cd" providerId="ADAL" clId="{3EC23D45-3F99-A844-ABC3-11908DCA0424}" dt="2022-01-07T22:21:22.070" v="130" actId="120"/>
        <pc:sldMkLst>
          <pc:docMk/>
          <pc:sldMk cId="2271794447" sldId="256"/>
        </pc:sldMkLst>
        <pc:spChg chg="add mod ord">
          <ac:chgData name="Ginny Dudek" userId="787f50d1-3b77-4512-bcfb-ca490ebc47cd" providerId="ADAL" clId="{3EC23D45-3F99-A844-ABC3-11908DCA0424}" dt="2022-01-07T22:18:48.010" v="119" actId="20577"/>
          <ac:spMkLst>
            <pc:docMk/>
            <pc:sldMk cId="2271794447" sldId="256"/>
            <ac:spMk id="2" creationId="{CCE60F53-5815-D846-9515-D1DDD2A23A97}"/>
          </ac:spMkLst>
        </pc:spChg>
        <pc:spChg chg="mod ord">
          <ac:chgData name="Ginny Dudek" userId="787f50d1-3b77-4512-bcfb-ca490ebc47cd" providerId="ADAL" clId="{3EC23D45-3F99-A844-ABC3-11908DCA0424}" dt="2022-01-07T22:19:01.437" v="121" actId="120"/>
          <ac:spMkLst>
            <pc:docMk/>
            <pc:sldMk cId="2271794447" sldId="256"/>
            <ac:spMk id="3" creationId="{0A64850C-600A-D741-96F7-C05FF2DE85E6}"/>
          </ac:spMkLst>
        </pc:spChg>
        <pc:spChg chg="mod ord">
          <ac:chgData name="Ginny Dudek" userId="787f50d1-3b77-4512-bcfb-ca490ebc47cd" providerId="ADAL" clId="{3EC23D45-3F99-A844-ABC3-11908DCA0424}" dt="2022-01-07T22:21:22.070" v="130" actId="120"/>
          <ac:spMkLst>
            <pc:docMk/>
            <pc:sldMk cId="2271794447" sldId="256"/>
            <ac:spMk id="5" creationId="{4659FF1D-F75A-40BE-8B8D-572E80006F54}"/>
          </ac:spMkLst>
        </pc:spChg>
        <pc:spChg chg="mod ord">
          <ac:chgData name="Ginny Dudek" userId="787f50d1-3b77-4512-bcfb-ca490ebc47cd" providerId="ADAL" clId="{3EC23D45-3F99-A844-ABC3-11908DCA0424}" dt="2022-01-07T22:18:41.225" v="103" actId="700"/>
          <ac:spMkLst>
            <pc:docMk/>
            <pc:sldMk cId="2271794447" sldId="256"/>
            <ac:spMk id="11" creationId="{FC910DCA-ABB3-4D5E-BBDD-14127E5D4870}"/>
          </ac:spMkLst>
        </pc:spChg>
      </pc:sldChg>
      <pc:sldChg chg="addSp modSp mod modClrScheme chgLayout modNotes modNotesTx">
        <pc:chgData name="Ginny Dudek" userId="787f50d1-3b77-4512-bcfb-ca490ebc47cd" providerId="ADAL" clId="{3EC23D45-3F99-A844-ABC3-11908DCA0424}" dt="2022-01-07T23:52:51.897" v="1566"/>
        <pc:sldMkLst>
          <pc:docMk/>
          <pc:sldMk cId="2958406051" sldId="1252"/>
        </pc:sldMkLst>
        <pc:spChg chg="mod ord">
          <ac:chgData name="Ginny Dudek" userId="787f50d1-3b77-4512-bcfb-ca490ebc47cd" providerId="ADAL" clId="{3EC23D45-3F99-A844-ABC3-11908DCA0424}" dt="2022-01-07T23:27:17.697" v="1070" actId="1076"/>
          <ac:spMkLst>
            <pc:docMk/>
            <pc:sldMk cId="2958406051" sldId="1252"/>
            <ac:spMk id="2" creationId="{794D14E4-2071-422B-81BB-141405D67E94}"/>
          </ac:spMkLst>
        </pc:spChg>
        <pc:spChg chg="mod ord">
          <ac:chgData name="Ginny Dudek" userId="787f50d1-3b77-4512-bcfb-ca490ebc47cd" providerId="ADAL" clId="{3EC23D45-3F99-A844-ABC3-11908DCA0424}" dt="2022-01-07T23:26:26.466" v="1051" actId="255"/>
          <ac:spMkLst>
            <pc:docMk/>
            <pc:sldMk cId="2958406051" sldId="1252"/>
            <ac:spMk id="3" creationId="{6E8474DE-9FAB-4F42-A4FD-B9BDAC817446}"/>
          </ac:spMkLst>
        </pc:spChg>
        <pc:spChg chg="add mod">
          <ac:chgData name="Ginny Dudek" userId="787f50d1-3b77-4512-bcfb-ca490ebc47cd" providerId="ADAL" clId="{3EC23D45-3F99-A844-ABC3-11908DCA0424}" dt="2022-01-07T23:52:51.897" v="1566"/>
          <ac:spMkLst>
            <pc:docMk/>
            <pc:sldMk cId="2958406051" sldId="1252"/>
            <ac:spMk id="4" creationId="{BC0E4B6D-5C76-684A-A343-56B30DE13444}"/>
          </ac:spMkLst>
        </pc:spChg>
        <pc:spChg chg="mod ord">
          <ac:chgData name="Ginny Dudek" userId="787f50d1-3b77-4512-bcfb-ca490ebc47cd" providerId="ADAL" clId="{3EC23D45-3F99-A844-ABC3-11908DCA0424}" dt="2022-01-07T23:26:36.962" v="1055" actId="255"/>
          <ac:spMkLst>
            <pc:docMk/>
            <pc:sldMk cId="2958406051" sldId="1252"/>
            <ac:spMk id="5" creationId="{36EC5DB6-3D38-A845-B909-CA817C843594}"/>
          </ac:spMkLst>
        </pc:spChg>
        <pc:spChg chg="mod">
          <ac:chgData name="Ginny Dudek" userId="787f50d1-3b77-4512-bcfb-ca490ebc47cd" providerId="ADAL" clId="{3EC23D45-3F99-A844-ABC3-11908DCA0424}" dt="2022-01-07T23:27:09.058" v="1069" actId="1035"/>
          <ac:spMkLst>
            <pc:docMk/>
            <pc:sldMk cId="2958406051" sldId="1252"/>
            <ac:spMk id="12" creationId="{5F2AD6B0-3CA8-3146-81E9-1EC109485CEF}"/>
          </ac:spMkLst>
        </pc:spChg>
        <pc:spChg chg="mod">
          <ac:chgData name="Ginny Dudek" userId="787f50d1-3b77-4512-bcfb-ca490ebc47cd" providerId="ADAL" clId="{3EC23D45-3F99-A844-ABC3-11908DCA0424}" dt="2022-01-07T23:27:09.058" v="1069" actId="1035"/>
          <ac:spMkLst>
            <pc:docMk/>
            <pc:sldMk cId="2958406051" sldId="1252"/>
            <ac:spMk id="13" creationId="{FE2C95F8-8229-A644-97DA-10DA4776D057}"/>
          </ac:spMkLst>
        </pc:spChg>
        <pc:spChg chg="mod">
          <ac:chgData name="Ginny Dudek" userId="787f50d1-3b77-4512-bcfb-ca490ebc47cd" providerId="ADAL" clId="{3EC23D45-3F99-A844-ABC3-11908DCA0424}" dt="2022-01-07T23:27:09.058" v="1069" actId="1035"/>
          <ac:spMkLst>
            <pc:docMk/>
            <pc:sldMk cId="2958406051" sldId="1252"/>
            <ac:spMk id="16" creationId="{952261BD-09BD-2342-AA48-72FB56E36F53}"/>
          </ac:spMkLst>
        </pc:spChg>
        <pc:spChg chg="mod">
          <ac:chgData name="Ginny Dudek" userId="787f50d1-3b77-4512-bcfb-ca490ebc47cd" providerId="ADAL" clId="{3EC23D45-3F99-A844-ABC3-11908DCA0424}" dt="2022-01-07T23:27:09.058" v="1069" actId="1035"/>
          <ac:spMkLst>
            <pc:docMk/>
            <pc:sldMk cId="2958406051" sldId="1252"/>
            <ac:spMk id="17" creationId="{7D588591-5846-F84A-A243-595814E3511C}"/>
          </ac:spMkLst>
        </pc:spChg>
        <pc:spChg chg="mod">
          <ac:chgData name="Ginny Dudek" userId="787f50d1-3b77-4512-bcfb-ca490ebc47cd" providerId="ADAL" clId="{3EC23D45-3F99-A844-ABC3-11908DCA0424}" dt="2022-01-07T23:27:09.058" v="1069" actId="1035"/>
          <ac:spMkLst>
            <pc:docMk/>
            <pc:sldMk cId="2958406051" sldId="1252"/>
            <ac:spMk id="18" creationId="{753DB8B9-B6C7-2643-AB0B-2724036CDE04}"/>
          </ac:spMkLst>
        </pc:spChg>
        <pc:spChg chg="mod">
          <ac:chgData name="Ginny Dudek" userId="787f50d1-3b77-4512-bcfb-ca490ebc47cd" providerId="ADAL" clId="{3EC23D45-3F99-A844-ABC3-11908DCA0424}" dt="2022-01-07T23:27:09.058" v="1069" actId="1035"/>
          <ac:spMkLst>
            <pc:docMk/>
            <pc:sldMk cId="2958406051" sldId="1252"/>
            <ac:spMk id="19" creationId="{85187F9D-59DE-4343-937D-F1AF2BE9E814}"/>
          </ac:spMkLst>
        </pc:spChg>
        <pc:spChg chg="mod">
          <ac:chgData name="Ginny Dudek" userId="787f50d1-3b77-4512-bcfb-ca490ebc47cd" providerId="ADAL" clId="{3EC23D45-3F99-A844-ABC3-11908DCA0424}" dt="2022-01-07T23:27:09.058" v="1069" actId="1035"/>
          <ac:spMkLst>
            <pc:docMk/>
            <pc:sldMk cId="2958406051" sldId="1252"/>
            <ac:spMk id="23" creationId="{0B37CFB8-9D81-5343-8514-CE8FF7BAD425}"/>
          </ac:spMkLst>
        </pc:spChg>
        <pc:spChg chg="mod">
          <ac:chgData name="Ginny Dudek" userId="787f50d1-3b77-4512-bcfb-ca490ebc47cd" providerId="ADAL" clId="{3EC23D45-3F99-A844-ABC3-11908DCA0424}" dt="2022-01-07T23:27:09.058" v="1069" actId="1035"/>
          <ac:spMkLst>
            <pc:docMk/>
            <pc:sldMk cId="2958406051" sldId="1252"/>
            <ac:spMk id="24" creationId="{B603F668-E011-C74E-84CD-BB02D6713ED6}"/>
          </ac:spMkLst>
        </pc:spChg>
        <pc:spChg chg="mod">
          <ac:chgData name="Ginny Dudek" userId="787f50d1-3b77-4512-bcfb-ca490ebc47cd" providerId="ADAL" clId="{3EC23D45-3F99-A844-ABC3-11908DCA0424}" dt="2022-01-07T23:27:09.058" v="1069" actId="1035"/>
          <ac:spMkLst>
            <pc:docMk/>
            <pc:sldMk cId="2958406051" sldId="1252"/>
            <ac:spMk id="25" creationId="{132A9C2B-CA20-4E42-9EB7-07424FCD7AF1}"/>
          </ac:spMkLst>
        </pc:spChg>
        <pc:spChg chg="mod">
          <ac:chgData name="Ginny Dudek" userId="787f50d1-3b77-4512-bcfb-ca490ebc47cd" providerId="ADAL" clId="{3EC23D45-3F99-A844-ABC3-11908DCA0424}" dt="2022-01-07T23:27:09.058" v="1069" actId="1035"/>
          <ac:spMkLst>
            <pc:docMk/>
            <pc:sldMk cId="2958406051" sldId="1252"/>
            <ac:spMk id="26" creationId="{6E51BAC8-7881-9745-9AC1-A6C0CEC6D779}"/>
          </ac:spMkLst>
        </pc:spChg>
        <pc:spChg chg="mod">
          <ac:chgData name="Ginny Dudek" userId="787f50d1-3b77-4512-bcfb-ca490ebc47cd" providerId="ADAL" clId="{3EC23D45-3F99-A844-ABC3-11908DCA0424}" dt="2022-01-07T23:27:09.058" v="1069" actId="1035"/>
          <ac:spMkLst>
            <pc:docMk/>
            <pc:sldMk cId="2958406051" sldId="1252"/>
            <ac:spMk id="27" creationId="{0A7C2172-4FA9-E94A-BC4B-E2F4006BAD82}"/>
          </ac:spMkLst>
        </pc:spChg>
        <pc:spChg chg="mod">
          <ac:chgData name="Ginny Dudek" userId="787f50d1-3b77-4512-bcfb-ca490ebc47cd" providerId="ADAL" clId="{3EC23D45-3F99-A844-ABC3-11908DCA0424}" dt="2022-01-07T23:27:09.058" v="1069" actId="1035"/>
          <ac:spMkLst>
            <pc:docMk/>
            <pc:sldMk cId="2958406051" sldId="1252"/>
            <ac:spMk id="28" creationId="{EFEC6320-4EF9-8B46-8A5F-47ED7D5EB442}"/>
          </ac:spMkLst>
        </pc:spChg>
        <pc:grpChg chg="mod">
          <ac:chgData name="Ginny Dudek" userId="787f50d1-3b77-4512-bcfb-ca490ebc47cd" providerId="ADAL" clId="{3EC23D45-3F99-A844-ABC3-11908DCA0424}" dt="2022-01-07T23:27:09.058" v="1069" actId="1035"/>
          <ac:grpSpMkLst>
            <pc:docMk/>
            <pc:sldMk cId="2958406051" sldId="1252"/>
            <ac:grpSpMk id="7" creationId="{2C7F093E-A00F-AA4C-A856-2CDF2B5E1A23}"/>
          </ac:grpSpMkLst>
        </pc:grpChg>
        <pc:picChg chg="mod">
          <ac:chgData name="Ginny Dudek" userId="787f50d1-3b77-4512-bcfb-ca490ebc47cd" providerId="ADAL" clId="{3EC23D45-3F99-A844-ABC3-11908DCA0424}" dt="2022-01-07T23:27:09.058" v="1069" actId="1035"/>
          <ac:picMkLst>
            <pc:docMk/>
            <pc:sldMk cId="2958406051" sldId="1252"/>
            <ac:picMk id="6" creationId="{CA7ED154-F471-D040-BBF4-24952577A221}"/>
          </ac:picMkLst>
        </pc:picChg>
        <pc:cxnChg chg="mod">
          <ac:chgData name="Ginny Dudek" userId="787f50d1-3b77-4512-bcfb-ca490ebc47cd" providerId="ADAL" clId="{3EC23D45-3F99-A844-ABC3-11908DCA0424}" dt="2022-01-07T23:27:09.058" v="1069" actId="1035"/>
          <ac:cxnSpMkLst>
            <pc:docMk/>
            <pc:sldMk cId="2958406051" sldId="1252"/>
            <ac:cxnSpMk id="10" creationId="{296405D6-791E-484F-B083-37215497E253}"/>
          </ac:cxnSpMkLst>
        </pc:cxnChg>
        <pc:cxnChg chg="mod">
          <ac:chgData name="Ginny Dudek" userId="787f50d1-3b77-4512-bcfb-ca490ebc47cd" providerId="ADAL" clId="{3EC23D45-3F99-A844-ABC3-11908DCA0424}" dt="2022-01-07T23:27:09.058" v="1069" actId="1035"/>
          <ac:cxnSpMkLst>
            <pc:docMk/>
            <pc:sldMk cId="2958406051" sldId="1252"/>
            <ac:cxnSpMk id="11" creationId="{80725A57-F924-D541-AF75-4EBD95415A52}"/>
          </ac:cxnSpMkLst>
        </pc:cxnChg>
      </pc:sldChg>
      <pc:sldChg chg="addSp delSp modSp mod">
        <pc:chgData name="Ginny Dudek" userId="787f50d1-3b77-4512-bcfb-ca490ebc47cd" providerId="ADAL" clId="{3EC23D45-3F99-A844-ABC3-11908DCA0424}" dt="2022-01-07T23:56:59.123" v="1599" actId="1076"/>
        <pc:sldMkLst>
          <pc:docMk/>
          <pc:sldMk cId="249353080" sldId="1883"/>
        </pc:sldMkLst>
        <pc:spChg chg="add del mod">
          <ac:chgData name="Ginny Dudek" userId="787f50d1-3b77-4512-bcfb-ca490ebc47cd" providerId="ADAL" clId="{3EC23D45-3F99-A844-ABC3-11908DCA0424}" dt="2022-01-07T23:56:38.793" v="1594"/>
          <ac:spMkLst>
            <pc:docMk/>
            <pc:sldMk cId="249353080" sldId="1883"/>
            <ac:spMk id="10" creationId="{DDF057FD-84F6-1849-A016-76C353F77681}"/>
          </ac:spMkLst>
        </pc:spChg>
        <pc:spChg chg="add mod">
          <ac:chgData name="Ginny Dudek" userId="787f50d1-3b77-4512-bcfb-ca490ebc47cd" providerId="ADAL" clId="{3EC23D45-3F99-A844-ABC3-11908DCA0424}" dt="2022-01-07T23:56:59.123" v="1599" actId="1076"/>
          <ac:spMkLst>
            <pc:docMk/>
            <pc:sldMk cId="249353080" sldId="1883"/>
            <ac:spMk id="11" creationId="{F1DC36F3-2A3E-4F42-86E9-D9A40C307B8F}"/>
          </ac:spMkLst>
        </pc:spChg>
      </pc:sldChg>
      <pc:sldChg chg="modSp">
        <pc:chgData name="Ginny Dudek" userId="787f50d1-3b77-4512-bcfb-ca490ebc47cd" providerId="ADAL" clId="{3EC23D45-3F99-A844-ABC3-11908DCA0424}" dt="2022-01-07T22:16:20.758" v="0"/>
        <pc:sldMkLst>
          <pc:docMk/>
          <pc:sldMk cId="2628666855" sldId="2035"/>
        </pc:sldMkLst>
        <pc:spChg chg="mod">
          <ac:chgData name="Ginny Dudek" userId="787f50d1-3b77-4512-bcfb-ca490ebc47cd" providerId="ADAL" clId="{3EC23D45-3F99-A844-ABC3-11908DCA0424}" dt="2022-01-07T22:16:20.758" v="0"/>
          <ac:spMkLst>
            <pc:docMk/>
            <pc:sldMk cId="2628666855" sldId="2035"/>
            <ac:spMk id="4" creationId="{E87735F1-603B-3041-BABB-205BB8D0A30E}"/>
          </ac:spMkLst>
        </pc:spChg>
      </pc:sldChg>
      <pc:sldChg chg="addSp modSp mod modClrScheme chgLayout">
        <pc:chgData name="Ginny Dudek" userId="787f50d1-3b77-4512-bcfb-ca490ebc47cd" providerId="ADAL" clId="{3EC23D45-3F99-A844-ABC3-11908DCA0424}" dt="2022-01-07T23:16:52.376" v="853"/>
        <pc:sldMkLst>
          <pc:docMk/>
          <pc:sldMk cId="2033829864" sldId="2220"/>
        </pc:sldMkLst>
        <pc:spChg chg="mod ord">
          <ac:chgData name="Ginny Dudek" userId="787f50d1-3b77-4512-bcfb-ca490ebc47cd" providerId="ADAL" clId="{3EC23D45-3F99-A844-ABC3-11908DCA0424}" dt="2022-01-07T23:00:35.940" v="520" actId="255"/>
          <ac:spMkLst>
            <pc:docMk/>
            <pc:sldMk cId="2033829864" sldId="2220"/>
            <ac:spMk id="2" creationId="{EC7371F8-1124-4A40-93DA-9B2A4F85760B}"/>
          </ac:spMkLst>
        </pc:spChg>
        <pc:spChg chg="add mod">
          <ac:chgData name="Ginny Dudek" userId="787f50d1-3b77-4512-bcfb-ca490ebc47cd" providerId="ADAL" clId="{3EC23D45-3F99-A844-ABC3-11908DCA0424}" dt="2022-01-07T23:16:52.376" v="853"/>
          <ac:spMkLst>
            <pc:docMk/>
            <pc:sldMk cId="2033829864" sldId="2220"/>
            <ac:spMk id="3" creationId="{103CD013-48ED-0948-9F66-E83E0AAE2F41}"/>
          </ac:spMkLst>
        </pc:spChg>
        <pc:spChg chg="mod ord">
          <ac:chgData name="Ginny Dudek" userId="787f50d1-3b77-4512-bcfb-ca490ebc47cd" providerId="ADAL" clId="{3EC23D45-3F99-A844-ABC3-11908DCA0424}" dt="2022-01-07T23:00:54.150" v="523" actId="20577"/>
          <ac:spMkLst>
            <pc:docMk/>
            <pc:sldMk cId="2033829864" sldId="2220"/>
            <ac:spMk id="4" creationId="{D962C1AE-4430-784D-AC2E-2E826E99CA8A}"/>
          </ac:spMkLst>
        </pc:spChg>
      </pc:sldChg>
      <pc:sldChg chg="addSp modSp mod modTransition">
        <pc:chgData name="Ginny Dudek" userId="787f50d1-3b77-4512-bcfb-ca490ebc47cd" providerId="ADAL" clId="{3EC23D45-3F99-A844-ABC3-11908DCA0424}" dt="2022-01-07T23:00:15.228" v="518" actId="207"/>
        <pc:sldMkLst>
          <pc:docMk/>
          <pc:sldMk cId="3360246567" sldId="2263"/>
        </pc:sldMkLst>
        <pc:spChg chg="mod">
          <ac:chgData name="Ginny Dudek" userId="787f50d1-3b77-4512-bcfb-ca490ebc47cd" providerId="ADAL" clId="{3EC23D45-3F99-A844-ABC3-11908DCA0424}" dt="2022-01-07T23:00:15.228" v="518" actId="207"/>
          <ac:spMkLst>
            <pc:docMk/>
            <pc:sldMk cId="3360246567" sldId="2263"/>
            <ac:spMk id="2" creationId="{9FB07254-862F-E54F-A641-87D5B23A91EC}"/>
          </ac:spMkLst>
        </pc:spChg>
        <pc:spChg chg="add mod">
          <ac:chgData name="Ginny Dudek" userId="787f50d1-3b77-4512-bcfb-ca490ebc47cd" providerId="ADAL" clId="{3EC23D45-3F99-A844-ABC3-11908DCA0424}" dt="2022-01-07T22:18:32.982" v="102"/>
          <ac:spMkLst>
            <pc:docMk/>
            <pc:sldMk cId="3360246567" sldId="2263"/>
            <ac:spMk id="3" creationId="{E7DF42EF-AAF4-3543-A30B-A4D0B7CA67DD}"/>
          </ac:spMkLst>
        </pc:spChg>
        <pc:spChg chg="mod">
          <ac:chgData name="Ginny Dudek" userId="787f50d1-3b77-4512-bcfb-ca490ebc47cd" providerId="ADAL" clId="{3EC23D45-3F99-A844-ABC3-11908DCA0424}" dt="2022-01-07T22:58:50.638" v="505" actId="1036"/>
          <ac:spMkLst>
            <pc:docMk/>
            <pc:sldMk cId="3360246567" sldId="2263"/>
            <ac:spMk id="5" creationId="{63E5EB6F-A182-E746-A9F4-1F1A0D675302}"/>
          </ac:spMkLst>
        </pc:spChg>
        <pc:spChg chg="mod">
          <ac:chgData name="Ginny Dudek" userId="787f50d1-3b77-4512-bcfb-ca490ebc47cd" providerId="ADAL" clId="{3EC23D45-3F99-A844-ABC3-11908DCA0424}" dt="2022-01-07T22:16:21.049" v="7" actId="27636"/>
          <ac:spMkLst>
            <pc:docMk/>
            <pc:sldMk cId="3360246567" sldId="2263"/>
            <ac:spMk id="7" creationId="{1E5F5E4B-9D63-2144-A2DE-6AD63E4A822A}"/>
          </ac:spMkLst>
        </pc:spChg>
        <pc:spChg chg="mod">
          <ac:chgData name="Ginny Dudek" userId="787f50d1-3b77-4512-bcfb-ca490ebc47cd" providerId="ADAL" clId="{3EC23D45-3F99-A844-ABC3-11908DCA0424}" dt="2022-01-07T22:58:50.638" v="505" actId="1036"/>
          <ac:spMkLst>
            <pc:docMk/>
            <pc:sldMk cId="3360246567" sldId="2263"/>
            <ac:spMk id="8" creationId="{D31E0015-E6FB-B145-B672-62D21528C4C4}"/>
          </ac:spMkLst>
        </pc:spChg>
        <pc:spChg chg="mod">
          <ac:chgData name="Ginny Dudek" userId="787f50d1-3b77-4512-bcfb-ca490ebc47cd" providerId="ADAL" clId="{3EC23D45-3F99-A844-ABC3-11908DCA0424}" dt="2022-01-07T22:58:50.638" v="505" actId="1036"/>
          <ac:spMkLst>
            <pc:docMk/>
            <pc:sldMk cId="3360246567" sldId="2263"/>
            <ac:spMk id="9" creationId="{010C91B2-5B26-5E45-AC54-E0C72B82EFBF}"/>
          </ac:spMkLst>
        </pc:spChg>
        <pc:spChg chg="mod">
          <ac:chgData name="Ginny Dudek" userId="787f50d1-3b77-4512-bcfb-ca490ebc47cd" providerId="ADAL" clId="{3EC23D45-3F99-A844-ABC3-11908DCA0424}" dt="2022-01-07T22:58:50.638" v="505" actId="1036"/>
          <ac:spMkLst>
            <pc:docMk/>
            <pc:sldMk cId="3360246567" sldId="2263"/>
            <ac:spMk id="10" creationId="{3BF97247-60EF-5E46-AAC7-6BB471F6B490}"/>
          </ac:spMkLst>
        </pc:spChg>
        <pc:spChg chg="mod">
          <ac:chgData name="Ginny Dudek" userId="787f50d1-3b77-4512-bcfb-ca490ebc47cd" providerId="ADAL" clId="{3EC23D45-3F99-A844-ABC3-11908DCA0424}" dt="2022-01-07T22:58:50.638" v="505" actId="1036"/>
          <ac:spMkLst>
            <pc:docMk/>
            <pc:sldMk cId="3360246567" sldId="2263"/>
            <ac:spMk id="44" creationId="{C064926F-A919-3F44-9839-94141F1DB795}"/>
          </ac:spMkLst>
        </pc:spChg>
        <pc:spChg chg="mod">
          <ac:chgData name="Ginny Dudek" userId="787f50d1-3b77-4512-bcfb-ca490ebc47cd" providerId="ADAL" clId="{3EC23D45-3F99-A844-ABC3-11908DCA0424}" dt="2022-01-07T22:58:50.638" v="505" actId="1036"/>
          <ac:spMkLst>
            <pc:docMk/>
            <pc:sldMk cId="3360246567" sldId="2263"/>
            <ac:spMk id="52" creationId="{00049CC3-C934-A143-ACB8-2D6D7B71D425}"/>
          </ac:spMkLst>
        </pc:spChg>
        <pc:spChg chg="mod">
          <ac:chgData name="Ginny Dudek" userId="787f50d1-3b77-4512-bcfb-ca490ebc47cd" providerId="ADAL" clId="{3EC23D45-3F99-A844-ABC3-11908DCA0424}" dt="2022-01-07T22:58:50.638" v="505" actId="1036"/>
          <ac:spMkLst>
            <pc:docMk/>
            <pc:sldMk cId="3360246567" sldId="2263"/>
            <ac:spMk id="55" creationId="{EB48CA69-DAAC-CF40-B7AC-F79C1196830B}"/>
          </ac:spMkLst>
        </pc:spChg>
        <pc:spChg chg="mod">
          <ac:chgData name="Ginny Dudek" userId="787f50d1-3b77-4512-bcfb-ca490ebc47cd" providerId="ADAL" clId="{3EC23D45-3F99-A844-ABC3-11908DCA0424}" dt="2022-01-07T22:58:50.638" v="505" actId="1036"/>
          <ac:spMkLst>
            <pc:docMk/>
            <pc:sldMk cId="3360246567" sldId="2263"/>
            <ac:spMk id="58" creationId="{A7F111AF-F2C4-6348-B331-C18B15DF08FE}"/>
          </ac:spMkLst>
        </pc:spChg>
        <pc:spChg chg="mod">
          <ac:chgData name="Ginny Dudek" userId="787f50d1-3b77-4512-bcfb-ca490ebc47cd" providerId="ADAL" clId="{3EC23D45-3F99-A844-ABC3-11908DCA0424}" dt="2022-01-07T22:58:50.638" v="505" actId="1036"/>
          <ac:spMkLst>
            <pc:docMk/>
            <pc:sldMk cId="3360246567" sldId="2263"/>
            <ac:spMk id="67" creationId="{21755DAE-3215-9945-B45C-49EFD837390E}"/>
          </ac:spMkLst>
        </pc:spChg>
        <pc:spChg chg="mod">
          <ac:chgData name="Ginny Dudek" userId="787f50d1-3b77-4512-bcfb-ca490ebc47cd" providerId="ADAL" clId="{3EC23D45-3F99-A844-ABC3-11908DCA0424}" dt="2022-01-07T22:58:50.638" v="505" actId="1036"/>
          <ac:spMkLst>
            <pc:docMk/>
            <pc:sldMk cId="3360246567" sldId="2263"/>
            <ac:spMk id="69" creationId="{6EBF4A1B-45A3-2742-9531-B85906C1E513}"/>
          </ac:spMkLst>
        </pc:spChg>
        <pc:spChg chg="mod">
          <ac:chgData name="Ginny Dudek" userId="787f50d1-3b77-4512-bcfb-ca490ebc47cd" providerId="ADAL" clId="{3EC23D45-3F99-A844-ABC3-11908DCA0424}" dt="2022-01-07T22:58:50.638" v="505" actId="1036"/>
          <ac:spMkLst>
            <pc:docMk/>
            <pc:sldMk cId="3360246567" sldId="2263"/>
            <ac:spMk id="74" creationId="{5F52CCEB-0345-AB49-AFDF-ABF2921DB4BA}"/>
          </ac:spMkLst>
        </pc:spChg>
        <pc:spChg chg="mod">
          <ac:chgData name="Ginny Dudek" userId="787f50d1-3b77-4512-bcfb-ca490ebc47cd" providerId="ADAL" clId="{3EC23D45-3F99-A844-ABC3-11908DCA0424}" dt="2022-01-07T22:58:50.638" v="505" actId="1036"/>
          <ac:spMkLst>
            <pc:docMk/>
            <pc:sldMk cId="3360246567" sldId="2263"/>
            <ac:spMk id="75" creationId="{71BF5FF2-C13A-D547-BC63-BD2E522EECE0}"/>
          </ac:spMkLst>
        </pc:spChg>
        <pc:spChg chg="mod">
          <ac:chgData name="Ginny Dudek" userId="787f50d1-3b77-4512-bcfb-ca490ebc47cd" providerId="ADAL" clId="{3EC23D45-3F99-A844-ABC3-11908DCA0424}" dt="2022-01-07T22:58:50.638" v="505" actId="1036"/>
          <ac:spMkLst>
            <pc:docMk/>
            <pc:sldMk cId="3360246567" sldId="2263"/>
            <ac:spMk id="76" creationId="{5A7B15BE-08CD-434F-81D3-0EF694AECE1D}"/>
          </ac:spMkLst>
        </pc:spChg>
        <pc:spChg chg="mod">
          <ac:chgData name="Ginny Dudek" userId="787f50d1-3b77-4512-bcfb-ca490ebc47cd" providerId="ADAL" clId="{3EC23D45-3F99-A844-ABC3-11908DCA0424}" dt="2022-01-07T22:58:50.638" v="505" actId="1036"/>
          <ac:spMkLst>
            <pc:docMk/>
            <pc:sldMk cId="3360246567" sldId="2263"/>
            <ac:spMk id="77" creationId="{633E7070-37A2-0642-8B93-E569B3F46269}"/>
          </ac:spMkLst>
        </pc:spChg>
        <pc:spChg chg="mod">
          <ac:chgData name="Ginny Dudek" userId="787f50d1-3b77-4512-bcfb-ca490ebc47cd" providerId="ADAL" clId="{3EC23D45-3F99-A844-ABC3-11908DCA0424}" dt="2022-01-07T22:58:50.638" v="505" actId="1036"/>
          <ac:spMkLst>
            <pc:docMk/>
            <pc:sldMk cId="3360246567" sldId="2263"/>
            <ac:spMk id="78" creationId="{FAC90294-D644-B246-987F-3539871A564F}"/>
          </ac:spMkLst>
        </pc:spChg>
        <pc:spChg chg="mod">
          <ac:chgData name="Ginny Dudek" userId="787f50d1-3b77-4512-bcfb-ca490ebc47cd" providerId="ADAL" clId="{3EC23D45-3F99-A844-ABC3-11908DCA0424}" dt="2022-01-07T22:58:50.638" v="505" actId="1036"/>
          <ac:spMkLst>
            <pc:docMk/>
            <pc:sldMk cId="3360246567" sldId="2263"/>
            <ac:spMk id="79" creationId="{188F5A7F-E305-414C-AFF5-50DD07751BEA}"/>
          </ac:spMkLst>
        </pc:spChg>
        <pc:spChg chg="mod">
          <ac:chgData name="Ginny Dudek" userId="787f50d1-3b77-4512-bcfb-ca490ebc47cd" providerId="ADAL" clId="{3EC23D45-3F99-A844-ABC3-11908DCA0424}" dt="2022-01-07T22:58:50.638" v="505" actId="1036"/>
          <ac:spMkLst>
            <pc:docMk/>
            <pc:sldMk cId="3360246567" sldId="2263"/>
            <ac:spMk id="104" creationId="{442D6F46-D548-1544-9732-2EC51E17DF38}"/>
          </ac:spMkLst>
        </pc:spChg>
        <pc:spChg chg="mod">
          <ac:chgData name="Ginny Dudek" userId="787f50d1-3b77-4512-bcfb-ca490ebc47cd" providerId="ADAL" clId="{3EC23D45-3F99-A844-ABC3-11908DCA0424}" dt="2022-01-07T22:58:50.638" v="505" actId="1036"/>
          <ac:spMkLst>
            <pc:docMk/>
            <pc:sldMk cId="3360246567" sldId="2263"/>
            <ac:spMk id="105" creationId="{DFA34334-1E17-B444-975D-DF7CD92F30C5}"/>
          </ac:spMkLst>
        </pc:spChg>
        <pc:spChg chg="mod">
          <ac:chgData name="Ginny Dudek" userId="787f50d1-3b77-4512-bcfb-ca490ebc47cd" providerId="ADAL" clId="{3EC23D45-3F99-A844-ABC3-11908DCA0424}" dt="2022-01-07T22:58:50.638" v="505" actId="1036"/>
          <ac:spMkLst>
            <pc:docMk/>
            <pc:sldMk cId="3360246567" sldId="2263"/>
            <ac:spMk id="106" creationId="{D7C12D86-F776-F649-9B11-DC7888200D5B}"/>
          </ac:spMkLst>
        </pc:spChg>
        <pc:spChg chg="mod">
          <ac:chgData name="Ginny Dudek" userId="787f50d1-3b77-4512-bcfb-ca490ebc47cd" providerId="ADAL" clId="{3EC23D45-3F99-A844-ABC3-11908DCA0424}" dt="2022-01-07T22:58:50.638" v="505" actId="1036"/>
          <ac:spMkLst>
            <pc:docMk/>
            <pc:sldMk cId="3360246567" sldId="2263"/>
            <ac:spMk id="107" creationId="{FCCD8016-C60E-DB40-99D4-D53EDACE9EEA}"/>
          </ac:spMkLst>
        </pc:spChg>
        <pc:spChg chg="mod">
          <ac:chgData name="Ginny Dudek" userId="787f50d1-3b77-4512-bcfb-ca490ebc47cd" providerId="ADAL" clId="{3EC23D45-3F99-A844-ABC3-11908DCA0424}" dt="2022-01-07T22:58:50.638" v="505" actId="1036"/>
          <ac:spMkLst>
            <pc:docMk/>
            <pc:sldMk cId="3360246567" sldId="2263"/>
            <ac:spMk id="108" creationId="{9C9DC66C-3B9A-7C4F-ABD5-183F81A3900B}"/>
          </ac:spMkLst>
        </pc:spChg>
        <pc:spChg chg="mod">
          <ac:chgData name="Ginny Dudek" userId="787f50d1-3b77-4512-bcfb-ca490ebc47cd" providerId="ADAL" clId="{3EC23D45-3F99-A844-ABC3-11908DCA0424}" dt="2022-01-07T22:58:50.638" v="505" actId="1036"/>
          <ac:spMkLst>
            <pc:docMk/>
            <pc:sldMk cId="3360246567" sldId="2263"/>
            <ac:spMk id="111" creationId="{CE418000-2212-9444-BD6B-D6537851EC64}"/>
          </ac:spMkLst>
        </pc:spChg>
        <pc:spChg chg="mod">
          <ac:chgData name="Ginny Dudek" userId="787f50d1-3b77-4512-bcfb-ca490ebc47cd" providerId="ADAL" clId="{3EC23D45-3F99-A844-ABC3-11908DCA0424}" dt="2022-01-07T22:58:50.638" v="505" actId="1036"/>
          <ac:spMkLst>
            <pc:docMk/>
            <pc:sldMk cId="3360246567" sldId="2263"/>
            <ac:spMk id="112" creationId="{E74967D9-69C4-3A48-A506-A1416B1E5A5F}"/>
          </ac:spMkLst>
        </pc:spChg>
        <pc:spChg chg="mod">
          <ac:chgData name="Ginny Dudek" userId="787f50d1-3b77-4512-bcfb-ca490ebc47cd" providerId="ADAL" clId="{3EC23D45-3F99-A844-ABC3-11908DCA0424}" dt="2022-01-07T22:58:50.638" v="505" actId="1036"/>
          <ac:spMkLst>
            <pc:docMk/>
            <pc:sldMk cId="3360246567" sldId="2263"/>
            <ac:spMk id="113" creationId="{74B72AD7-AAAA-1C46-B4DB-95464B88F462}"/>
          </ac:spMkLst>
        </pc:spChg>
        <pc:spChg chg="mod">
          <ac:chgData name="Ginny Dudek" userId="787f50d1-3b77-4512-bcfb-ca490ebc47cd" providerId="ADAL" clId="{3EC23D45-3F99-A844-ABC3-11908DCA0424}" dt="2022-01-07T22:58:50.638" v="505" actId="1036"/>
          <ac:spMkLst>
            <pc:docMk/>
            <pc:sldMk cId="3360246567" sldId="2263"/>
            <ac:spMk id="114" creationId="{55515B45-1BB3-4840-B785-FD34E86F0503}"/>
          </ac:spMkLst>
        </pc:spChg>
        <pc:spChg chg="mod">
          <ac:chgData name="Ginny Dudek" userId="787f50d1-3b77-4512-bcfb-ca490ebc47cd" providerId="ADAL" clId="{3EC23D45-3F99-A844-ABC3-11908DCA0424}" dt="2022-01-07T22:58:50.638" v="505" actId="1036"/>
          <ac:spMkLst>
            <pc:docMk/>
            <pc:sldMk cId="3360246567" sldId="2263"/>
            <ac:spMk id="115" creationId="{129A86B4-8B79-B740-B8CD-0F3FFFE1E788}"/>
          </ac:spMkLst>
        </pc:spChg>
        <pc:spChg chg="mod">
          <ac:chgData name="Ginny Dudek" userId="787f50d1-3b77-4512-bcfb-ca490ebc47cd" providerId="ADAL" clId="{3EC23D45-3F99-A844-ABC3-11908DCA0424}" dt="2022-01-07T22:58:50.638" v="505" actId="1036"/>
          <ac:spMkLst>
            <pc:docMk/>
            <pc:sldMk cId="3360246567" sldId="2263"/>
            <ac:spMk id="162" creationId="{1A1E1575-BBBE-8442-9416-D052F19814DD}"/>
          </ac:spMkLst>
        </pc:spChg>
        <pc:spChg chg="mod">
          <ac:chgData name="Ginny Dudek" userId="787f50d1-3b77-4512-bcfb-ca490ebc47cd" providerId="ADAL" clId="{3EC23D45-3F99-A844-ABC3-11908DCA0424}" dt="2022-01-07T22:58:50.638" v="505" actId="1036"/>
          <ac:spMkLst>
            <pc:docMk/>
            <pc:sldMk cId="3360246567" sldId="2263"/>
            <ac:spMk id="163" creationId="{62AAD98C-9800-1447-BA52-613DE646850A}"/>
          </ac:spMkLst>
        </pc:spChg>
        <pc:spChg chg="mod">
          <ac:chgData name="Ginny Dudek" userId="787f50d1-3b77-4512-bcfb-ca490ebc47cd" providerId="ADAL" clId="{3EC23D45-3F99-A844-ABC3-11908DCA0424}" dt="2022-01-07T22:58:50.638" v="505" actId="1036"/>
          <ac:spMkLst>
            <pc:docMk/>
            <pc:sldMk cId="3360246567" sldId="2263"/>
            <ac:spMk id="164" creationId="{964FCA7D-1EB0-B64C-B7BA-1CF09D1BE492}"/>
          </ac:spMkLst>
        </pc:spChg>
        <pc:spChg chg="mod">
          <ac:chgData name="Ginny Dudek" userId="787f50d1-3b77-4512-bcfb-ca490ebc47cd" providerId="ADAL" clId="{3EC23D45-3F99-A844-ABC3-11908DCA0424}" dt="2022-01-07T22:58:50.638" v="505" actId="1036"/>
          <ac:spMkLst>
            <pc:docMk/>
            <pc:sldMk cId="3360246567" sldId="2263"/>
            <ac:spMk id="165" creationId="{98A28467-014C-A24B-8743-A15CCB628FC7}"/>
          </ac:spMkLst>
        </pc:spChg>
        <pc:spChg chg="mod">
          <ac:chgData name="Ginny Dudek" userId="787f50d1-3b77-4512-bcfb-ca490ebc47cd" providerId="ADAL" clId="{3EC23D45-3F99-A844-ABC3-11908DCA0424}" dt="2022-01-07T22:58:50.638" v="505" actId="1036"/>
          <ac:spMkLst>
            <pc:docMk/>
            <pc:sldMk cId="3360246567" sldId="2263"/>
            <ac:spMk id="166" creationId="{A6EFDCC5-89E4-1B4E-9EBD-AF2A4CB72B2D}"/>
          </ac:spMkLst>
        </pc:spChg>
        <pc:spChg chg="mod">
          <ac:chgData name="Ginny Dudek" userId="787f50d1-3b77-4512-bcfb-ca490ebc47cd" providerId="ADAL" clId="{3EC23D45-3F99-A844-ABC3-11908DCA0424}" dt="2022-01-07T22:58:50.638" v="505" actId="1036"/>
          <ac:spMkLst>
            <pc:docMk/>
            <pc:sldMk cId="3360246567" sldId="2263"/>
            <ac:spMk id="177" creationId="{FF77084B-54CC-DA4F-89F9-D5518B50FFBF}"/>
          </ac:spMkLst>
        </pc:spChg>
        <pc:spChg chg="mod">
          <ac:chgData name="Ginny Dudek" userId="787f50d1-3b77-4512-bcfb-ca490ebc47cd" providerId="ADAL" clId="{3EC23D45-3F99-A844-ABC3-11908DCA0424}" dt="2022-01-07T22:58:50.638" v="505" actId="1036"/>
          <ac:spMkLst>
            <pc:docMk/>
            <pc:sldMk cId="3360246567" sldId="2263"/>
            <ac:spMk id="180" creationId="{013E33FE-7337-E444-8140-B3E9DB122BF5}"/>
          </ac:spMkLst>
        </pc:spChg>
        <pc:spChg chg="mod">
          <ac:chgData name="Ginny Dudek" userId="787f50d1-3b77-4512-bcfb-ca490ebc47cd" providerId="ADAL" clId="{3EC23D45-3F99-A844-ABC3-11908DCA0424}" dt="2022-01-07T22:58:50.638" v="505" actId="1036"/>
          <ac:spMkLst>
            <pc:docMk/>
            <pc:sldMk cId="3360246567" sldId="2263"/>
            <ac:spMk id="181" creationId="{476257E5-9CC8-304A-85ED-8CC6A85E339E}"/>
          </ac:spMkLst>
        </pc:spChg>
        <pc:picChg chg="mod">
          <ac:chgData name="Ginny Dudek" userId="787f50d1-3b77-4512-bcfb-ca490ebc47cd" providerId="ADAL" clId="{3EC23D45-3F99-A844-ABC3-11908DCA0424}" dt="2022-01-07T22:58:50.638" v="505" actId="1036"/>
          <ac:picMkLst>
            <pc:docMk/>
            <pc:sldMk cId="3360246567" sldId="2263"/>
            <ac:picMk id="81" creationId="{E8615A4F-0E49-6344-8D7E-B46B122394E0}"/>
          </ac:picMkLst>
        </pc:picChg>
        <pc:picChg chg="mod">
          <ac:chgData name="Ginny Dudek" userId="787f50d1-3b77-4512-bcfb-ca490ebc47cd" providerId="ADAL" clId="{3EC23D45-3F99-A844-ABC3-11908DCA0424}" dt="2022-01-07T22:58:50.638" v="505" actId="1036"/>
          <ac:picMkLst>
            <pc:docMk/>
            <pc:sldMk cId="3360246567" sldId="2263"/>
            <ac:picMk id="82" creationId="{8A79DE19-6D56-1144-9A75-6553171BE01D}"/>
          </ac:picMkLst>
        </pc:picChg>
        <pc:picChg chg="mod">
          <ac:chgData name="Ginny Dudek" userId="787f50d1-3b77-4512-bcfb-ca490ebc47cd" providerId="ADAL" clId="{3EC23D45-3F99-A844-ABC3-11908DCA0424}" dt="2022-01-07T22:58:50.638" v="505" actId="1036"/>
          <ac:picMkLst>
            <pc:docMk/>
            <pc:sldMk cId="3360246567" sldId="2263"/>
            <ac:picMk id="83" creationId="{40CE8F5C-4408-B14B-B243-E6E3EC393CEC}"/>
          </ac:picMkLst>
        </pc:picChg>
        <pc:picChg chg="mod">
          <ac:chgData name="Ginny Dudek" userId="787f50d1-3b77-4512-bcfb-ca490ebc47cd" providerId="ADAL" clId="{3EC23D45-3F99-A844-ABC3-11908DCA0424}" dt="2022-01-07T22:58:50.638" v="505" actId="1036"/>
          <ac:picMkLst>
            <pc:docMk/>
            <pc:sldMk cId="3360246567" sldId="2263"/>
            <ac:picMk id="84" creationId="{3E937755-2FE0-D84D-B5C7-AB1E82FCAC92}"/>
          </ac:picMkLst>
        </pc:picChg>
        <pc:picChg chg="mod">
          <ac:chgData name="Ginny Dudek" userId="787f50d1-3b77-4512-bcfb-ca490ebc47cd" providerId="ADAL" clId="{3EC23D45-3F99-A844-ABC3-11908DCA0424}" dt="2022-01-07T22:58:50.638" v="505" actId="1036"/>
          <ac:picMkLst>
            <pc:docMk/>
            <pc:sldMk cId="3360246567" sldId="2263"/>
            <ac:picMk id="85" creationId="{894358BB-13B6-6840-A863-1DB5E83FC762}"/>
          </ac:picMkLst>
        </pc:picChg>
        <pc:picChg chg="mod">
          <ac:chgData name="Ginny Dudek" userId="787f50d1-3b77-4512-bcfb-ca490ebc47cd" providerId="ADAL" clId="{3EC23D45-3F99-A844-ABC3-11908DCA0424}" dt="2022-01-07T22:58:50.638" v="505" actId="1036"/>
          <ac:picMkLst>
            <pc:docMk/>
            <pc:sldMk cId="3360246567" sldId="2263"/>
            <ac:picMk id="86" creationId="{8F8326FE-2AF0-F449-8F9D-1E7158AEC0B3}"/>
          </ac:picMkLst>
        </pc:picChg>
        <pc:picChg chg="mod">
          <ac:chgData name="Ginny Dudek" userId="787f50d1-3b77-4512-bcfb-ca490ebc47cd" providerId="ADAL" clId="{3EC23D45-3F99-A844-ABC3-11908DCA0424}" dt="2022-01-07T22:58:50.638" v="505" actId="1036"/>
          <ac:picMkLst>
            <pc:docMk/>
            <pc:sldMk cId="3360246567" sldId="2263"/>
            <ac:picMk id="87" creationId="{14607D90-B0E7-2C47-9D3A-E3FE032A1525}"/>
          </ac:picMkLst>
        </pc:picChg>
        <pc:picChg chg="mod">
          <ac:chgData name="Ginny Dudek" userId="787f50d1-3b77-4512-bcfb-ca490ebc47cd" providerId="ADAL" clId="{3EC23D45-3F99-A844-ABC3-11908DCA0424}" dt="2022-01-07T22:58:50.638" v="505" actId="1036"/>
          <ac:picMkLst>
            <pc:docMk/>
            <pc:sldMk cId="3360246567" sldId="2263"/>
            <ac:picMk id="88" creationId="{652C8A52-A567-1443-81B9-9E3DDAAD47E9}"/>
          </ac:picMkLst>
        </pc:picChg>
        <pc:cxnChg chg="mod">
          <ac:chgData name="Ginny Dudek" userId="787f50d1-3b77-4512-bcfb-ca490ebc47cd" providerId="ADAL" clId="{3EC23D45-3F99-A844-ABC3-11908DCA0424}" dt="2022-01-07T22:58:50.638" v="505" actId="1036"/>
          <ac:cxnSpMkLst>
            <pc:docMk/>
            <pc:sldMk cId="3360246567" sldId="2263"/>
            <ac:cxnSpMk id="50" creationId="{C8214960-C56B-1A43-ADF6-4ED5862618F4}"/>
          </ac:cxnSpMkLst>
        </pc:cxnChg>
        <pc:cxnChg chg="mod">
          <ac:chgData name="Ginny Dudek" userId="787f50d1-3b77-4512-bcfb-ca490ebc47cd" providerId="ADAL" clId="{3EC23D45-3F99-A844-ABC3-11908DCA0424}" dt="2022-01-07T22:58:50.638" v="505" actId="1036"/>
          <ac:cxnSpMkLst>
            <pc:docMk/>
            <pc:sldMk cId="3360246567" sldId="2263"/>
            <ac:cxnSpMk id="118" creationId="{AE45B7DE-E605-1E45-A2E5-2BAA9F583935}"/>
          </ac:cxnSpMkLst>
        </pc:cxnChg>
        <pc:cxnChg chg="mod">
          <ac:chgData name="Ginny Dudek" userId="787f50d1-3b77-4512-bcfb-ca490ebc47cd" providerId="ADAL" clId="{3EC23D45-3F99-A844-ABC3-11908DCA0424}" dt="2022-01-07T22:58:50.638" v="505" actId="1036"/>
          <ac:cxnSpMkLst>
            <pc:docMk/>
            <pc:sldMk cId="3360246567" sldId="2263"/>
            <ac:cxnSpMk id="120" creationId="{075ABD6B-E4EE-1A47-8240-E7BAC7463A87}"/>
          </ac:cxnSpMkLst>
        </pc:cxnChg>
        <pc:cxnChg chg="mod">
          <ac:chgData name="Ginny Dudek" userId="787f50d1-3b77-4512-bcfb-ca490ebc47cd" providerId="ADAL" clId="{3EC23D45-3F99-A844-ABC3-11908DCA0424}" dt="2022-01-07T22:58:50.638" v="505" actId="1036"/>
          <ac:cxnSpMkLst>
            <pc:docMk/>
            <pc:sldMk cId="3360246567" sldId="2263"/>
            <ac:cxnSpMk id="123" creationId="{CBA3926F-9582-A849-BD59-B112B15A984C}"/>
          </ac:cxnSpMkLst>
        </pc:cxnChg>
        <pc:cxnChg chg="mod">
          <ac:chgData name="Ginny Dudek" userId="787f50d1-3b77-4512-bcfb-ca490ebc47cd" providerId="ADAL" clId="{3EC23D45-3F99-A844-ABC3-11908DCA0424}" dt="2022-01-07T22:58:50.638" v="505" actId="1036"/>
          <ac:cxnSpMkLst>
            <pc:docMk/>
            <pc:sldMk cId="3360246567" sldId="2263"/>
            <ac:cxnSpMk id="126" creationId="{F079FDEC-31B9-474A-865B-95BF878CD7CA}"/>
          </ac:cxnSpMkLst>
        </pc:cxnChg>
        <pc:cxnChg chg="mod">
          <ac:chgData name="Ginny Dudek" userId="787f50d1-3b77-4512-bcfb-ca490ebc47cd" providerId="ADAL" clId="{3EC23D45-3F99-A844-ABC3-11908DCA0424}" dt="2022-01-07T22:58:50.638" v="505" actId="1036"/>
          <ac:cxnSpMkLst>
            <pc:docMk/>
            <pc:sldMk cId="3360246567" sldId="2263"/>
            <ac:cxnSpMk id="129" creationId="{A8BED001-32E7-CE41-AA30-84C057CDC7C1}"/>
          </ac:cxnSpMkLst>
        </pc:cxnChg>
        <pc:cxnChg chg="mod">
          <ac:chgData name="Ginny Dudek" userId="787f50d1-3b77-4512-bcfb-ca490ebc47cd" providerId="ADAL" clId="{3EC23D45-3F99-A844-ABC3-11908DCA0424}" dt="2022-01-07T22:58:50.638" v="505" actId="1036"/>
          <ac:cxnSpMkLst>
            <pc:docMk/>
            <pc:sldMk cId="3360246567" sldId="2263"/>
            <ac:cxnSpMk id="132" creationId="{F4D3C28E-A998-694D-8525-074285D6178E}"/>
          </ac:cxnSpMkLst>
        </pc:cxnChg>
        <pc:cxnChg chg="mod">
          <ac:chgData name="Ginny Dudek" userId="787f50d1-3b77-4512-bcfb-ca490ebc47cd" providerId="ADAL" clId="{3EC23D45-3F99-A844-ABC3-11908DCA0424}" dt="2022-01-07T22:58:50.638" v="505" actId="1036"/>
          <ac:cxnSpMkLst>
            <pc:docMk/>
            <pc:sldMk cId="3360246567" sldId="2263"/>
            <ac:cxnSpMk id="135" creationId="{33111C53-3C9A-9E4A-8DC6-8329A8AAF4EC}"/>
          </ac:cxnSpMkLst>
        </pc:cxnChg>
        <pc:cxnChg chg="mod">
          <ac:chgData name="Ginny Dudek" userId="787f50d1-3b77-4512-bcfb-ca490ebc47cd" providerId="ADAL" clId="{3EC23D45-3F99-A844-ABC3-11908DCA0424}" dt="2022-01-07T22:58:50.638" v="505" actId="1036"/>
          <ac:cxnSpMkLst>
            <pc:docMk/>
            <pc:sldMk cId="3360246567" sldId="2263"/>
            <ac:cxnSpMk id="138" creationId="{A41CC659-BD20-484D-B72B-2345055798CA}"/>
          </ac:cxnSpMkLst>
        </pc:cxnChg>
        <pc:cxnChg chg="mod">
          <ac:chgData name="Ginny Dudek" userId="787f50d1-3b77-4512-bcfb-ca490ebc47cd" providerId="ADAL" clId="{3EC23D45-3F99-A844-ABC3-11908DCA0424}" dt="2022-01-07T22:58:50.638" v="505" actId="1036"/>
          <ac:cxnSpMkLst>
            <pc:docMk/>
            <pc:sldMk cId="3360246567" sldId="2263"/>
            <ac:cxnSpMk id="141" creationId="{B82324A0-CCAD-0C42-856F-145FBAE7A3CC}"/>
          </ac:cxnSpMkLst>
        </pc:cxnChg>
        <pc:cxnChg chg="mod">
          <ac:chgData name="Ginny Dudek" userId="787f50d1-3b77-4512-bcfb-ca490ebc47cd" providerId="ADAL" clId="{3EC23D45-3F99-A844-ABC3-11908DCA0424}" dt="2022-01-07T22:58:50.638" v="505" actId="1036"/>
          <ac:cxnSpMkLst>
            <pc:docMk/>
            <pc:sldMk cId="3360246567" sldId="2263"/>
            <ac:cxnSpMk id="144" creationId="{C405DB8B-13F5-7A46-A6EB-14A230A52DF9}"/>
          </ac:cxnSpMkLst>
        </pc:cxnChg>
        <pc:cxnChg chg="mod">
          <ac:chgData name="Ginny Dudek" userId="787f50d1-3b77-4512-bcfb-ca490ebc47cd" providerId="ADAL" clId="{3EC23D45-3F99-A844-ABC3-11908DCA0424}" dt="2022-01-07T22:58:50.638" v="505" actId="1036"/>
          <ac:cxnSpMkLst>
            <pc:docMk/>
            <pc:sldMk cId="3360246567" sldId="2263"/>
            <ac:cxnSpMk id="147" creationId="{ABC0E65D-8E07-D242-995F-2CC74A7210DB}"/>
          </ac:cxnSpMkLst>
        </pc:cxnChg>
        <pc:cxnChg chg="mod">
          <ac:chgData name="Ginny Dudek" userId="787f50d1-3b77-4512-bcfb-ca490ebc47cd" providerId="ADAL" clId="{3EC23D45-3F99-A844-ABC3-11908DCA0424}" dt="2022-01-07T22:58:50.638" v="505" actId="1036"/>
          <ac:cxnSpMkLst>
            <pc:docMk/>
            <pc:sldMk cId="3360246567" sldId="2263"/>
            <ac:cxnSpMk id="150" creationId="{3ECAE53E-21F3-614B-876B-B79EDDEBB822}"/>
          </ac:cxnSpMkLst>
        </pc:cxnChg>
        <pc:cxnChg chg="mod">
          <ac:chgData name="Ginny Dudek" userId="787f50d1-3b77-4512-bcfb-ca490ebc47cd" providerId="ADAL" clId="{3EC23D45-3F99-A844-ABC3-11908DCA0424}" dt="2022-01-07T22:58:50.638" v="505" actId="1036"/>
          <ac:cxnSpMkLst>
            <pc:docMk/>
            <pc:sldMk cId="3360246567" sldId="2263"/>
            <ac:cxnSpMk id="153" creationId="{5CE87E36-C7DD-1E42-8864-98FF4CE6DFA4}"/>
          </ac:cxnSpMkLst>
        </pc:cxnChg>
        <pc:cxnChg chg="mod">
          <ac:chgData name="Ginny Dudek" userId="787f50d1-3b77-4512-bcfb-ca490ebc47cd" providerId="ADAL" clId="{3EC23D45-3F99-A844-ABC3-11908DCA0424}" dt="2022-01-07T22:58:50.638" v="505" actId="1036"/>
          <ac:cxnSpMkLst>
            <pc:docMk/>
            <pc:sldMk cId="3360246567" sldId="2263"/>
            <ac:cxnSpMk id="156" creationId="{F9847E68-3836-114B-A8F5-3F34DE6D5EB5}"/>
          </ac:cxnSpMkLst>
        </pc:cxnChg>
        <pc:cxnChg chg="mod">
          <ac:chgData name="Ginny Dudek" userId="787f50d1-3b77-4512-bcfb-ca490ebc47cd" providerId="ADAL" clId="{3EC23D45-3F99-A844-ABC3-11908DCA0424}" dt="2022-01-07T22:58:50.638" v="505" actId="1036"/>
          <ac:cxnSpMkLst>
            <pc:docMk/>
            <pc:sldMk cId="3360246567" sldId="2263"/>
            <ac:cxnSpMk id="159" creationId="{30C8CEB9-5DEC-F740-9E48-CA001431B817}"/>
          </ac:cxnSpMkLst>
        </pc:cxnChg>
        <pc:cxnChg chg="mod">
          <ac:chgData name="Ginny Dudek" userId="787f50d1-3b77-4512-bcfb-ca490ebc47cd" providerId="ADAL" clId="{3EC23D45-3F99-A844-ABC3-11908DCA0424}" dt="2022-01-07T22:58:50.638" v="505" actId="1036"/>
          <ac:cxnSpMkLst>
            <pc:docMk/>
            <pc:sldMk cId="3360246567" sldId="2263"/>
            <ac:cxnSpMk id="170" creationId="{42AE9D2F-BE42-5249-A92B-F1951E0FF0D8}"/>
          </ac:cxnSpMkLst>
        </pc:cxnChg>
        <pc:cxnChg chg="mod">
          <ac:chgData name="Ginny Dudek" userId="787f50d1-3b77-4512-bcfb-ca490ebc47cd" providerId="ADAL" clId="{3EC23D45-3F99-A844-ABC3-11908DCA0424}" dt="2022-01-07T22:58:50.638" v="505" actId="1036"/>
          <ac:cxnSpMkLst>
            <pc:docMk/>
            <pc:sldMk cId="3360246567" sldId="2263"/>
            <ac:cxnSpMk id="173" creationId="{678440AF-E740-1641-B551-FFCBC7E6AAAE}"/>
          </ac:cxnSpMkLst>
        </pc:cxnChg>
        <pc:cxnChg chg="mod">
          <ac:chgData name="Ginny Dudek" userId="787f50d1-3b77-4512-bcfb-ca490ebc47cd" providerId="ADAL" clId="{3EC23D45-3F99-A844-ABC3-11908DCA0424}" dt="2022-01-07T22:58:50.638" v="505" actId="1036"/>
          <ac:cxnSpMkLst>
            <pc:docMk/>
            <pc:sldMk cId="3360246567" sldId="2263"/>
            <ac:cxnSpMk id="179" creationId="{F95CCE94-B339-A14A-947F-23628BFE6872}"/>
          </ac:cxnSpMkLst>
        </pc:cxnChg>
        <pc:cxnChg chg="mod">
          <ac:chgData name="Ginny Dudek" userId="787f50d1-3b77-4512-bcfb-ca490ebc47cd" providerId="ADAL" clId="{3EC23D45-3F99-A844-ABC3-11908DCA0424}" dt="2022-01-07T22:58:50.638" v="505" actId="1036"/>
          <ac:cxnSpMkLst>
            <pc:docMk/>
            <pc:sldMk cId="3360246567" sldId="2263"/>
            <ac:cxnSpMk id="182" creationId="{AA7EEB51-E4DB-1743-BC1C-187E684EED6E}"/>
          </ac:cxnSpMkLst>
        </pc:cxnChg>
        <pc:cxnChg chg="mod">
          <ac:chgData name="Ginny Dudek" userId="787f50d1-3b77-4512-bcfb-ca490ebc47cd" providerId="ADAL" clId="{3EC23D45-3F99-A844-ABC3-11908DCA0424}" dt="2022-01-07T22:58:50.638" v="505" actId="1036"/>
          <ac:cxnSpMkLst>
            <pc:docMk/>
            <pc:sldMk cId="3360246567" sldId="2263"/>
            <ac:cxnSpMk id="185" creationId="{4B6D4FB1-CD52-B040-B9C6-DC3223AE1899}"/>
          </ac:cxnSpMkLst>
        </pc:cxnChg>
        <pc:cxnChg chg="mod">
          <ac:chgData name="Ginny Dudek" userId="787f50d1-3b77-4512-bcfb-ca490ebc47cd" providerId="ADAL" clId="{3EC23D45-3F99-A844-ABC3-11908DCA0424}" dt="2022-01-07T22:58:50.638" v="505" actId="1036"/>
          <ac:cxnSpMkLst>
            <pc:docMk/>
            <pc:sldMk cId="3360246567" sldId="2263"/>
            <ac:cxnSpMk id="186" creationId="{05A99D5C-5EED-7B4E-ABD0-C09DB2ABA8A4}"/>
          </ac:cxnSpMkLst>
        </pc:cxnChg>
        <pc:cxnChg chg="mod">
          <ac:chgData name="Ginny Dudek" userId="787f50d1-3b77-4512-bcfb-ca490ebc47cd" providerId="ADAL" clId="{3EC23D45-3F99-A844-ABC3-11908DCA0424}" dt="2022-01-07T22:58:50.638" v="505" actId="1036"/>
          <ac:cxnSpMkLst>
            <pc:docMk/>
            <pc:sldMk cId="3360246567" sldId="2263"/>
            <ac:cxnSpMk id="188" creationId="{68A40791-3BB6-5247-A4FB-6645885F4A6D}"/>
          </ac:cxnSpMkLst>
        </pc:cxnChg>
      </pc:sldChg>
      <pc:sldChg chg="addSp modSp mod modTransition chgLayout">
        <pc:chgData name="Ginny Dudek" userId="787f50d1-3b77-4512-bcfb-ca490ebc47cd" providerId="ADAL" clId="{3EC23D45-3F99-A844-ABC3-11908DCA0424}" dt="2022-01-07T23:01:25.564" v="548" actId="1035"/>
        <pc:sldMkLst>
          <pc:docMk/>
          <pc:sldMk cId="1739193965" sldId="2266"/>
        </pc:sldMkLst>
        <pc:spChg chg="add mod ord">
          <ac:chgData name="Ginny Dudek" userId="787f50d1-3b77-4512-bcfb-ca490ebc47cd" providerId="ADAL" clId="{3EC23D45-3F99-A844-ABC3-11908DCA0424}" dt="2022-01-07T23:01:07.337" v="524" actId="700"/>
          <ac:spMkLst>
            <pc:docMk/>
            <pc:sldMk cId="1739193965" sldId="2266"/>
            <ac:spMk id="2" creationId="{90B2D291-7272-2F40-8FBD-54721976DC20}"/>
          </ac:spMkLst>
        </pc:spChg>
        <pc:spChg chg="mod">
          <ac:chgData name="Ginny Dudek" userId="787f50d1-3b77-4512-bcfb-ca490ebc47cd" providerId="ADAL" clId="{3EC23D45-3F99-A844-ABC3-11908DCA0424}" dt="2022-01-07T23:01:25.564" v="548" actId="1035"/>
          <ac:spMkLst>
            <pc:docMk/>
            <pc:sldMk cId="1739193965" sldId="2266"/>
            <ac:spMk id="5" creationId="{63E5EB6F-A182-E746-A9F4-1F1A0D675302}"/>
          </ac:spMkLst>
        </pc:spChg>
        <pc:spChg chg="mod ord">
          <ac:chgData name="Ginny Dudek" userId="787f50d1-3b77-4512-bcfb-ca490ebc47cd" providerId="ADAL" clId="{3EC23D45-3F99-A844-ABC3-11908DCA0424}" dt="2022-01-07T23:01:11.986" v="525" actId="255"/>
          <ac:spMkLst>
            <pc:docMk/>
            <pc:sldMk cId="1739193965" sldId="2266"/>
            <ac:spMk id="7" creationId="{1E5F5E4B-9D63-2144-A2DE-6AD63E4A822A}"/>
          </ac:spMkLst>
        </pc:spChg>
        <pc:spChg chg="mod">
          <ac:chgData name="Ginny Dudek" userId="787f50d1-3b77-4512-bcfb-ca490ebc47cd" providerId="ADAL" clId="{3EC23D45-3F99-A844-ABC3-11908DCA0424}" dt="2022-01-07T23:01:25.564" v="548" actId="1035"/>
          <ac:spMkLst>
            <pc:docMk/>
            <pc:sldMk cId="1739193965" sldId="2266"/>
            <ac:spMk id="8" creationId="{D31E0015-E6FB-B145-B672-62D21528C4C4}"/>
          </ac:spMkLst>
        </pc:spChg>
        <pc:spChg chg="mod">
          <ac:chgData name="Ginny Dudek" userId="787f50d1-3b77-4512-bcfb-ca490ebc47cd" providerId="ADAL" clId="{3EC23D45-3F99-A844-ABC3-11908DCA0424}" dt="2022-01-07T23:01:25.564" v="548" actId="1035"/>
          <ac:spMkLst>
            <pc:docMk/>
            <pc:sldMk cId="1739193965" sldId="2266"/>
            <ac:spMk id="9" creationId="{010C91B2-5B26-5E45-AC54-E0C72B82EFBF}"/>
          </ac:spMkLst>
        </pc:spChg>
        <pc:spChg chg="mod">
          <ac:chgData name="Ginny Dudek" userId="787f50d1-3b77-4512-bcfb-ca490ebc47cd" providerId="ADAL" clId="{3EC23D45-3F99-A844-ABC3-11908DCA0424}" dt="2022-01-07T23:01:25.564" v="548" actId="1035"/>
          <ac:spMkLst>
            <pc:docMk/>
            <pc:sldMk cId="1739193965" sldId="2266"/>
            <ac:spMk id="10" creationId="{3BF97247-60EF-5E46-AAC7-6BB471F6B490}"/>
          </ac:spMkLst>
        </pc:spChg>
        <pc:spChg chg="mod">
          <ac:chgData name="Ginny Dudek" userId="787f50d1-3b77-4512-bcfb-ca490ebc47cd" providerId="ADAL" clId="{3EC23D45-3F99-A844-ABC3-11908DCA0424}" dt="2022-01-07T23:01:25.564" v="548" actId="1035"/>
          <ac:spMkLst>
            <pc:docMk/>
            <pc:sldMk cId="1739193965" sldId="2266"/>
            <ac:spMk id="14" creationId="{6FE522B3-FE5B-E442-95B4-B6E11693F894}"/>
          </ac:spMkLst>
        </pc:spChg>
        <pc:spChg chg="mod">
          <ac:chgData name="Ginny Dudek" userId="787f50d1-3b77-4512-bcfb-ca490ebc47cd" providerId="ADAL" clId="{3EC23D45-3F99-A844-ABC3-11908DCA0424}" dt="2022-01-07T23:01:25.564" v="548" actId="1035"/>
          <ac:spMkLst>
            <pc:docMk/>
            <pc:sldMk cId="1739193965" sldId="2266"/>
            <ac:spMk id="16" creationId="{578AE735-EEB6-9242-9A13-7183AD1C484B}"/>
          </ac:spMkLst>
        </pc:spChg>
        <pc:spChg chg="mod">
          <ac:chgData name="Ginny Dudek" userId="787f50d1-3b77-4512-bcfb-ca490ebc47cd" providerId="ADAL" clId="{3EC23D45-3F99-A844-ABC3-11908DCA0424}" dt="2022-01-07T23:01:25.564" v="548" actId="1035"/>
          <ac:spMkLst>
            <pc:docMk/>
            <pc:sldMk cId="1739193965" sldId="2266"/>
            <ac:spMk id="44" creationId="{C064926F-A919-3F44-9839-94141F1DB795}"/>
          </ac:spMkLst>
        </pc:spChg>
        <pc:spChg chg="mod">
          <ac:chgData name="Ginny Dudek" userId="787f50d1-3b77-4512-bcfb-ca490ebc47cd" providerId="ADAL" clId="{3EC23D45-3F99-A844-ABC3-11908DCA0424}" dt="2022-01-07T23:01:25.564" v="548" actId="1035"/>
          <ac:spMkLst>
            <pc:docMk/>
            <pc:sldMk cId="1739193965" sldId="2266"/>
            <ac:spMk id="52" creationId="{00049CC3-C934-A143-ACB8-2D6D7B71D425}"/>
          </ac:spMkLst>
        </pc:spChg>
        <pc:spChg chg="mod">
          <ac:chgData name="Ginny Dudek" userId="787f50d1-3b77-4512-bcfb-ca490ebc47cd" providerId="ADAL" clId="{3EC23D45-3F99-A844-ABC3-11908DCA0424}" dt="2022-01-07T23:01:25.564" v="548" actId="1035"/>
          <ac:spMkLst>
            <pc:docMk/>
            <pc:sldMk cId="1739193965" sldId="2266"/>
            <ac:spMk id="55" creationId="{EB48CA69-DAAC-CF40-B7AC-F79C1196830B}"/>
          </ac:spMkLst>
        </pc:spChg>
        <pc:spChg chg="mod">
          <ac:chgData name="Ginny Dudek" userId="787f50d1-3b77-4512-bcfb-ca490ebc47cd" providerId="ADAL" clId="{3EC23D45-3F99-A844-ABC3-11908DCA0424}" dt="2022-01-07T23:01:25.564" v="548" actId="1035"/>
          <ac:spMkLst>
            <pc:docMk/>
            <pc:sldMk cId="1739193965" sldId="2266"/>
            <ac:spMk id="58" creationId="{A7F111AF-F2C4-6348-B331-C18B15DF08FE}"/>
          </ac:spMkLst>
        </pc:spChg>
        <pc:spChg chg="mod">
          <ac:chgData name="Ginny Dudek" userId="787f50d1-3b77-4512-bcfb-ca490ebc47cd" providerId="ADAL" clId="{3EC23D45-3F99-A844-ABC3-11908DCA0424}" dt="2022-01-07T23:01:25.564" v="548" actId="1035"/>
          <ac:spMkLst>
            <pc:docMk/>
            <pc:sldMk cId="1739193965" sldId="2266"/>
            <ac:spMk id="67" creationId="{21755DAE-3215-9945-B45C-49EFD837390E}"/>
          </ac:spMkLst>
        </pc:spChg>
        <pc:spChg chg="mod">
          <ac:chgData name="Ginny Dudek" userId="787f50d1-3b77-4512-bcfb-ca490ebc47cd" providerId="ADAL" clId="{3EC23D45-3F99-A844-ABC3-11908DCA0424}" dt="2022-01-07T23:01:25.564" v="548" actId="1035"/>
          <ac:spMkLst>
            <pc:docMk/>
            <pc:sldMk cId="1739193965" sldId="2266"/>
            <ac:spMk id="69" creationId="{6EBF4A1B-45A3-2742-9531-B85906C1E513}"/>
          </ac:spMkLst>
        </pc:spChg>
        <pc:spChg chg="mod">
          <ac:chgData name="Ginny Dudek" userId="787f50d1-3b77-4512-bcfb-ca490ebc47cd" providerId="ADAL" clId="{3EC23D45-3F99-A844-ABC3-11908DCA0424}" dt="2022-01-07T23:01:25.564" v="548" actId="1035"/>
          <ac:spMkLst>
            <pc:docMk/>
            <pc:sldMk cId="1739193965" sldId="2266"/>
            <ac:spMk id="70" creationId="{A9EE608E-3867-9F4B-8696-48E02B39C175}"/>
          </ac:spMkLst>
        </pc:spChg>
        <pc:spChg chg="mod">
          <ac:chgData name="Ginny Dudek" userId="787f50d1-3b77-4512-bcfb-ca490ebc47cd" providerId="ADAL" clId="{3EC23D45-3F99-A844-ABC3-11908DCA0424}" dt="2022-01-07T23:01:25.564" v="548" actId="1035"/>
          <ac:spMkLst>
            <pc:docMk/>
            <pc:sldMk cId="1739193965" sldId="2266"/>
            <ac:spMk id="74" creationId="{5F52CCEB-0345-AB49-AFDF-ABF2921DB4BA}"/>
          </ac:spMkLst>
        </pc:spChg>
        <pc:spChg chg="mod">
          <ac:chgData name="Ginny Dudek" userId="787f50d1-3b77-4512-bcfb-ca490ebc47cd" providerId="ADAL" clId="{3EC23D45-3F99-A844-ABC3-11908DCA0424}" dt="2022-01-07T23:01:25.564" v="548" actId="1035"/>
          <ac:spMkLst>
            <pc:docMk/>
            <pc:sldMk cId="1739193965" sldId="2266"/>
            <ac:spMk id="75" creationId="{71BF5FF2-C13A-D547-BC63-BD2E522EECE0}"/>
          </ac:spMkLst>
        </pc:spChg>
        <pc:spChg chg="mod">
          <ac:chgData name="Ginny Dudek" userId="787f50d1-3b77-4512-bcfb-ca490ebc47cd" providerId="ADAL" clId="{3EC23D45-3F99-A844-ABC3-11908DCA0424}" dt="2022-01-07T23:01:25.564" v="548" actId="1035"/>
          <ac:spMkLst>
            <pc:docMk/>
            <pc:sldMk cId="1739193965" sldId="2266"/>
            <ac:spMk id="76" creationId="{5A7B15BE-08CD-434F-81D3-0EF694AECE1D}"/>
          </ac:spMkLst>
        </pc:spChg>
        <pc:spChg chg="mod">
          <ac:chgData name="Ginny Dudek" userId="787f50d1-3b77-4512-bcfb-ca490ebc47cd" providerId="ADAL" clId="{3EC23D45-3F99-A844-ABC3-11908DCA0424}" dt="2022-01-07T23:01:25.564" v="548" actId="1035"/>
          <ac:spMkLst>
            <pc:docMk/>
            <pc:sldMk cId="1739193965" sldId="2266"/>
            <ac:spMk id="77" creationId="{633E7070-37A2-0642-8B93-E569B3F46269}"/>
          </ac:spMkLst>
        </pc:spChg>
        <pc:spChg chg="mod">
          <ac:chgData name="Ginny Dudek" userId="787f50d1-3b77-4512-bcfb-ca490ebc47cd" providerId="ADAL" clId="{3EC23D45-3F99-A844-ABC3-11908DCA0424}" dt="2022-01-07T23:01:25.564" v="548" actId="1035"/>
          <ac:spMkLst>
            <pc:docMk/>
            <pc:sldMk cId="1739193965" sldId="2266"/>
            <ac:spMk id="78" creationId="{FAC90294-D644-B246-987F-3539871A564F}"/>
          </ac:spMkLst>
        </pc:spChg>
        <pc:spChg chg="mod">
          <ac:chgData name="Ginny Dudek" userId="787f50d1-3b77-4512-bcfb-ca490ebc47cd" providerId="ADAL" clId="{3EC23D45-3F99-A844-ABC3-11908DCA0424}" dt="2022-01-07T23:01:25.564" v="548" actId="1035"/>
          <ac:spMkLst>
            <pc:docMk/>
            <pc:sldMk cId="1739193965" sldId="2266"/>
            <ac:spMk id="79" creationId="{188F5A7F-E305-414C-AFF5-50DD07751BEA}"/>
          </ac:spMkLst>
        </pc:spChg>
        <pc:spChg chg="mod">
          <ac:chgData name="Ginny Dudek" userId="787f50d1-3b77-4512-bcfb-ca490ebc47cd" providerId="ADAL" clId="{3EC23D45-3F99-A844-ABC3-11908DCA0424}" dt="2022-01-07T23:01:25.564" v="548" actId="1035"/>
          <ac:spMkLst>
            <pc:docMk/>
            <pc:sldMk cId="1739193965" sldId="2266"/>
            <ac:spMk id="104" creationId="{442D6F46-D548-1544-9732-2EC51E17DF38}"/>
          </ac:spMkLst>
        </pc:spChg>
        <pc:spChg chg="mod">
          <ac:chgData name="Ginny Dudek" userId="787f50d1-3b77-4512-bcfb-ca490ebc47cd" providerId="ADAL" clId="{3EC23D45-3F99-A844-ABC3-11908DCA0424}" dt="2022-01-07T23:01:25.564" v="548" actId="1035"/>
          <ac:spMkLst>
            <pc:docMk/>
            <pc:sldMk cId="1739193965" sldId="2266"/>
            <ac:spMk id="105" creationId="{DFA34334-1E17-B444-975D-DF7CD92F30C5}"/>
          </ac:spMkLst>
        </pc:spChg>
        <pc:spChg chg="mod">
          <ac:chgData name="Ginny Dudek" userId="787f50d1-3b77-4512-bcfb-ca490ebc47cd" providerId="ADAL" clId="{3EC23D45-3F99-A844-ABC3-11908DCA0424}" dt="2022-01-07T23:01:25.564" v="548" actId="1035"/>
          <ac:spMkLst>
            <pc:docMk/>
            <pc:sldMk cId="1739193965" sldId="2266"/>
            <ac:spMk id="106" creationId="{D7C12D86-F776-F649-9B11-DC7888200D5B}"/>
          </ac:spMkLst>
        </pc:spChg>
        <pc:spChg chg="mod">
          <ac:chgData name="Ginny Dudek" userId="787f50d1-3b77-4512-bcfb-ca490ebc47cd" providerId="ADAL" clId="{3EC23D45-3F99-A844-ABC3-11908DCA0424}" dt="2022-01-07T23:01:25.564" v="548" actId="1035"/>
          <ac:spMkLst>
            <pc:docMk/>
            <pc:sldMk cId="1739193965" sldId="2266"/>
            <ac:spMk id="107" creationId="{FCCD8016-C60E-DB40-99D4-D53EDACE9EEA}"/>
          </ac:spMkLst>
        </pc:spChg>
        <pc:spChg chg="mod">
          <ac:chgData name="Ginny Dudek" userId="787f50d1-3b77-4512-bcfb-ca490ebc47cd" providerId="ADAL" clId="{3EC23D45-3F99-A844-ABC3-11908DCA0424}" dt="2022-01-07T23:01:25.564" v="548" actId="1035"/>
          <ac:spMkLst>
            <pc:docMk/>
            <pc:sldMk cId="1739193965" sldId="2266"/>
            <ac:spMk id="108" creationId="{9C9DC66C-3B9A-7C4F-ABD5-183F81A3900B}"/>
          </ac:spMkLst>
        </pc:spChg>
        <pc:spChg chg="mod">
          <ac:chgData name="Ginny Dudek" userId="787f50d1-3b77-4512-bcfb-ca490ebc47cd" providerId="ADAL" clId="{3EC23D45-3F99-A844-ABC3-11908DCA0424}" dt="2022-01-07T23:01:25.564" v="548" actId="1035"/>
          <ac:spMkLst>
            <pc:docMk/>
            <pc:sldMk cId="1739193965" sldId="2266"/>
            <ac:spMk id="111" creationId="{CE418000-2212-9444-BD6B-D6537851EC64}"/>
          </ac:spMkLst>
        </pc:spChg>
        <pc:spChg chg="mod">
          <ac:chgData name="Ginny Dudek" userId="787f50d1-3b77-4512-bcfb-ca490ebc47cd" providerId="ADAL" clId="{3EC23D45-3F99-A844-ABC3-11908DCA0424}" dt="2022-01-07T23:01:25.564" v="548" actId="1035"/>
          <ac:spMkLst>
            <pc:docMk/>
            <pc:sldMk cId="1739193965" sldId="2266"/>
            <ac:spMk id="112" creationId="{E74967D9-69C4-3A48-A506-A1416B1E5A5F}"/>
          </ac:spMkLst>
        </pc:spChg>
        <pc:spChg chg="mod">
          <ac:chgData name="Ginny Dudek" userId="787f50d1-3b77-4512-bcfb-ca490ebc47cd" providerId="ADAL" clId="{3EC23D45-3F99-A844-ABC3-11908DCA0424}" dt="2022-01-07T23:01:25.564" v="548" actId="1035"/>
          <ac:spMkLst>
            <pc:docMk/>
            <pc:sldMk cId="1739193965" sldId="2266"/>
            <ac:spMk id="113" creationId="{74B72AD7-AAAA-1C46-B4DB-95464B88F462}"/>
          </ac:spMkLst>
        </pc:spChg>
        <pc:spChg chg="mod">
          <ac:chgData name="Ginny Dudek" userId="787f50d1-3b77-4512-bcfb-ca490ebc47cd" providerId="ADAL" clId="{3EC23D45-3F99-A844-ABC3-11908DCA0424}" dt="2022-01-07T23:01:25.564" v="548" actId="1035"/>
          <ac:spMkLst>
            <pc:docMk/>
            <pc:sldMk cId="1739193965" sldId="2266"/>
            <ac:spMk id="114" creationId="{55515B45-1BB3-4840-B785-FD34E86F0503}"/>
          </ac:spMkLst>
        </pc:spChg>
        <pc:spChg chg="mod">
          <ac:chgData name="Ginny Dudek" userId="787f50d1-3b77-4512-bcfb-ca490ebc47cd" providerId="ADAL" clId="{3EC23D45-3F99-A844-ABC3-11908DCA0424}" dt="2022-01-07T23:01:25.564" v="548" actId="1035"/>
          <ac:spMkLst>
            <pc:docMk/>
            <pc:sldMk cId="1739193965" sldId="2266"/>
            <ac:spMk id="115" creationId="{129A86B4-8B79-B740-B8CD-0F3FFFE1E788}"/>
          </ac:spMkLst>
        </pc:spChg>
        <pc:spChg chg="mod">
          <ac:chgData name="Ginny Dudek" userId="787f50d1-3b77-4512-bcfb-ca490ebc47cd" providerId="ADAL" clId="{3EC23D45-3F99-A844-ABC3-11908DCA0424}" dt="2022-01-07T23:01:25.564" v="548" actId="1035"/>
          <ac:spMkLst>
            <pc:docMk/>
            <pc:sldMk cId="1739193965" sldId="2266"/>
            <ac:spMk id="162" creationId="{1A1E1575-BBBE-8442-9416-D052F19814DD}"/>
          </ac:spMkLst>
        </pc:spChg>
        <pc:spChg chg="mod">
          <ac:chgData name="Ginny Dudek" userId="787f50d1-3b77-4512-bcfb-ca490ebc47cd" providerId="ADAL" clId="{3EC23D45-3F99-A844-ABC3-11908DCA0424}" dt="2022-01-07T23:01:25.564" v="548" actId="1035"/>
          <ac:spMkLst>
            <pc:docMk/>
            <pc:sldMk cId="1739193965" sldId="2266"/>
            <ac:spMk id="166" creationId="{A6EFDCC5-89E4-1B4E-9EBD-AF2A4CB72B2D}"/>
          </ac:spMkLst>
        </pc:spChg>
        <pc:spChg chg="mod">
          <ac:chgData name="Ginny Dudek" userId="787f50d1-3b77-4512-bcfb-ca490ebc47cd" providerId="ADAL" clId="{3EC23D45-3F99-A844-ABC3-11908DCA0424}" dt="2022-01-07T23:01:25.564" v="548" actId="1035"/>
          <ac:spMkLst>
            <pc:docMk/>
            <pc:sldMk cId="1739193965" sldId="2266"/>
            <ac:spMk id="177" creationId="{FF77084B-54CC-DA4F-89F9-D5518B50FFBF}"/>
          </ac:spMkLst>
        </pc:spChg>
        <pc:spChg chg="mod">
          <ac:chgData name="Ginny Dudek" userId="787f50d1-3b77-4512-bcfb-ca490ebc47cd" providerId="ADAL" clId="{3EC23D45-3F99-A844-ABC3-11908DCA0424}" dt="2022-01-07T23:01:25.564" v="548" actId="1035"/>
          <ac:spMkLst>
            <pc:docMk/>
            <pc:sldMk cId="1739193965" sldId="2266"/>
            <ac:spMk id="180" creationId="{013E33FE-7337-E444-8140-B3E9DB122BF5}"/>
          </ac:spMkLst>
        </pc:spChg>
        <pc:spChg chg="mod">
          <ac:chgData name="Ginny Dudek" userId="787f50d1-3b77-4512-bcfb-ca490ebc47cd" providerId="ADAL" clId="{3EC23D45-3F99-A844-ABC3-11908DCA0424}" dt="2022-01-07T23:01:25.564" v="548" actId="1035"/>
          <ac:spMkLst>
            <pc:docMk/>
            <pc:sldMk cId="1739193965" sldId="2266"/>
            <ac:spMk id="181" creationId="{476257E5-9CC8-304A-85ED-8CC6A85E339E}"/>
          </ac:spMkLst>
        </pc:spChg>
        <pc:picChg chg="mod">
          <ac:chgData name="Ginny Dudek" userId="787f50d1-3b77-4512-bcfb-ca490ebc47cd" providerId="ADAL" clId="{3EC23D45-3F99-A844-ABC3-11908DCA0424}" dt="2022-01-07T23:01:25.564" v="548" actId="1035"/>
          <ac:picMkLst>
            <pc:docMk/>
            <pc:sldMk cId="1739193965" sldId="2266"/>
            <ac:picMk id="82" creationId="{4255679F-D1F4-0C41-8D28-EAC83D3849AD}"/>
          </ac:picMkLst>
        </pc:picChg>
        <pc:picChg chg="mod">
          <ac:chgData name="Ginny Dudek" userId="787f50d1-3b77-4512-bcfb-ca490ebc47cd" providerId="ADAL" clId="{3EC23D45-3F99-A844-ABC3-11908DCA0424}" dt="2022-01-07T23:01:25.564" v="548" actId="1035"/>
          <ac:picMkLst>
            <pc:docMk/>
            <pc:sldMk cId="1739193965" sldId="2266"/>
            <ac:picMk id="83" creationId="{82BC6AD2-CF68-074C-A84A-29D6D451456C}"/>
          </ac:picMkLst>
        </pc:picChg>
        <pc:picChg chg="mod">
          <ac:chgData name="Ginny Dudek" userId="787f50d1-3b77-4512-bcfb-ca490ebc47cd" providerId="ADAL" clId="{3EC23D45-3F99-A844-ABC3-11908DCA0424}" dt="2022-01-07T23:01:25.564" v="548" actId="1035"/>
          <ac:picMkLst>
            <pc:docMk/>
            <pc:sldMk cId="1739193965" sldId="2266"/>
            <ac:picMk id="84" creationId="{35EC73CD-B96D-4347-B5A7-F5586CBCC933}"/>
          </ac:picMkLst>
        </pc:picChg>
        <pc:picChg chg="mod">
          <ac:chgData name="Ginny Dudek" userId="787f50d1-3b77-4512-bcfb-ca490ebc47cd" providerId="ADAL" clId="{3EC23D45-3F99-A844-ABC3-11908DCA0424}" dt="2022-01-07T23:01:25.564" v="548" actId="1035"/>
          <ac:picMkLst>
            <pc:docMk/>
            <pc:sldMk cId="1739193965" sldId="2266"/>
            <ac:picMk id="85" creationId="{1AD2E0A9-9CA2-084B-86B3-357501C86AA6}"/>
          </ac:picMkLst>
        </pc:picChg>
        <pc:picChg chg="mod">
          <ac:chgData name="Ginny Dudek" userId="787f50d1-3b77-4512-bcfb-ca490ebc47cd" providerId="ADAL" clId="{3EC23D45-3F99-A844-ABC3-11908DCA0424}" dt="2022-01-07T23:01:25.564" v="548" actId="1035"/>
          <ac:picMkLst>
            <pc:docMk/>
            <pc:sldMk cId="1739193965" sldId="2266"/>
            <ac:picMk id="86" creationId="{80AC21C5-E78D-4B4C-B484-CE3166E062B1}"/>
          </ac:picMkLst>
        </pc:picChg>
        <pc:picChg chg="mod">
          <ac:chgData name="Ginny Dudek" userId="787f50d1-3b77-4512-bcfb-ca490ebc47cd" providerId="ADAL" clId="{3EC23D45-3F99-A844-ABC3-11908DCA0424}" dt="2022-01-07T23:01:25.564" v="548" actId="1035"/>
          <ac:picMkLst>
            <pc:docMk/>
            <pc:sldMk cId="1739193965" sldId="2266"/>
            <ac:picMk id="87" creationId="{B573A96E-9329-044C-B1CE-815A2851540A}"/>
          </ac:picMkLst>
        </pc:picChg>
        <pc:picChg chg="mod">
          <ac:chgData name="Ginny Dudek" userId="787f50d1-3b77-4512-bcfb-ca490ebc47cd" providerId="ADAL" clId="{3EC23D45-3F99-A844-ABC3-11908DCA0424}" dt="2022-01-07T23:01:25.564" v="548" actId="1035"/>
          <ac:picMkLst>
            <pc:docMk/>
            <pc:sldMk cId="1739193965" sldId="2266"/>
            <ac:picMk id="88" creationId="{BD871749-F53B-3F49-A75B-96C8C2576A57}"/>
          </ac:picMkLst>
        </pc:picChg>
        <pc:picChg chg="mod">
          <ac:chgData name="Ginny Dudek" userId="787f50d1-3b77-4512-bcfb-ca490ebc47cd" providerId="ADAL" clId="{3EC23D45-3F99-A844-ABC3-11908DCA0424}" dt="2022-01-07T23:01:25.564" v="548" actId="1035"/>
          <ac:picMkLst>
            <pc:docMk/>
            <pc:sldMk cId="1739193965" sldId="2266"/>
            <ac:picMk id="89" creationId="{EEAC3A2A-FD55-2B4B-AB1A-9807A8AA0FA6}"/>
          </ac:picMkLst>
        </pc:picChg>
        <pc:picChg chg="mod">
          <ac:chgData name="Ginny Dudek" userId="787f50d1-3b77-4512-bcfb-ca490ebc47cd" providerId="ADAL" clId="{3EC23D45-3F99-A844-ABC3-11908DCA0424}" dt="2022-01-07T23:01:25.564" v="548" actId="1035"/>
          <ac:picMkLst>
            <pc:docMk/>
            <pc:sldMk cId="1739193965" sldId="2266"/>
            <ac:picMk id="90" creationId="{B1004ED0-CEF0-CD41-BE79-65BA25E18A4E}"/>
          </ac:picMkLst>
        </pc:picChg>
        <pc:cxnChg chg="mod">
          <ac:chgData name="Ginny Dudek" userId="787f50d1-3b77-4512-bcfb-ca490ebc47cd" providerId="ADAL" clId="{3EC23D45-3F99-A844-ABC3-11908DCA0424}" dt="2022-01-07T23:01:25.564" v="548" actId="1035"/>
          <ac:cxnSpMkLst>
            <pc:docMk/>
            <pc:sldMk cId="1739193965" sldId="2266"/>
            <ac:cxnSpMk id="50" creationId="{C8214960-C56B-1A43-ADF6-4ED5862618F4}"/>
          </ac:cxnSpMkLst>
        </pc:cxnChg>
        <pc:cxnChg chg="mod">
          <ac:chgData name="Ginny Dudek" userId="787f50d1-3b77-4512-bcfb-ca490ebc47cd" providerId="ADAL" clId="{3EC23D45-3F99-A844-ABC3-11908DCA0424}" dt="2022-01-07T23:01:25.564" v="548" actId="1035"/>
          <ac:cxnSpMkLst>
            <pc:docMk/>
            <pc:sldMk cId="1739193965" sldId="2266"/>
            <ac:cxnSpMk id="68" creationId="{3362C5FF-8671-D343-8974-C8A42AD3A7F3}"/>
          </ac:cxnSpMkLst>
        </pc:cxnChg>
        <pc:cxnChg chg="mod">
          <ac:chgData name="Ginny Dudek" userId="787f50d1-3b77-4512-bcfb-ca490ebc47cd" providerId="ADAL" clId="{3EC23D45-3F99-A844-ABC3-11908DCA0424}" dt="2022-01-07T23:01:25.564" v="548" actId="1035"/>
          <ac:cxnSpMkLst>
            <pc:docMk/>
            <pc:sldMk cId="1739193965" sldId="2266"/>
            <ac:cxnSpMk id="72" creationId="{DA16DB43-36F3-1C48-BE07-3AAE9DE9896B}"/>
          </ac:cxnSpMkLst>
        </pc:cxnChg>
        <pc:cxnChg chg="mod">
          <ac:chgData name="Ginny Dudek" userId="787f50d1-3b77-4512-bcfb-ca490ebc47cd" providerId="ADAL" clId="{3EC23D45-3F99-A844-ABC3-11908DCA0424}" dt="2022-01-07T23:01:25.564" v="548" actId="1035"/>
          <ac:cxnSpMkLst>
            <pc:docMk/>
            <pc:sldMk cId="1739193965" sldId="2266"/>
            <ac:cxnSpMk id="81" creationId="{7A74182D-6CE0-A341-B7AC-D214550E6882}"/>
          </ac:cxnSpMkLst>
        </pc:cxnChg>
        <pc:cxnChg chg="mod">
          <ac:chgData name="Ginny Dudek" userId="787f50d1-3b77-4512-bcfb-ca490ebc47cd" providerId="ADAL" clId="{3EC23D45-3F99-A844-ABC3-11908DCA0424}" dt="2022-01-07T23:01:25.564" v="548" actId="1035"/>
          <ac:cxnSpMkLst>
            <pc:docMk/>
            <pc:sldMk cId="1739193965" sldId="2266"/>
            <ac:cxnSpMk id="118" creationId="{AE45B7DE-E605-1E45-A2E5-2BAA9F583935}"/>
          </ac:cxnSpMkLst>
        </pc:cxnChg>
        <pc:cxnChg chg="mod">
          <ac:chgData name="Ginny Dudek" userId="787f50d1-3b77-4512-bcfb-ca490ebc47cd" providerId="ADAL" clId="{3EC23D45-3F99-A844-ABC3-11908DCA0424}" dt="2022-01-07T23:01:25.564" v="548" actId="1035"/>
          <ac:cxnSpMkLst>
            <pc:docMk/>
            <pc:sldMk cId="1739193965" sldId="2266"/>
            <ac:cxnSpMk id="120" creationId="{075ABD6B-E4EE-1A47-8240-E7BAC7463A87}"/>
          </ac:cxnSpMkLst>
        </pc:cxnChg>
        <pc:cxnChg chg="mod">
          <ac:chgData name="Ginny Dudek" userId="787f50d1-3b77-4512-bcfb-ca490ebc47cd" providerId="ADAL" clId="{3EC23D45-3F99-A844-ABC3-11908DCA0424}" dt="2022-01-07T23:01:25.564" v="548" actId="1035"/>
          <ac:cxnSpMkLst>
            <pc:docMk/>
            <pc:sldMk cId="1739193965" sldId="2266"/>
            <ac:cxnSpMk id="123" creationId="{CBA3926F-9582-A849-BD59-B112B15A984C}"/>
          </ac:cxnSpMkLst>
        </pc:cxnChg>
        <pc:cxnChg chg="mod">
          <ac:chgData name="Ginny Dudek" userId="787f50d1-3b77-4512-bcfb-ca490ebc47cd" providerId="ADAL" clId="{3EC23D45-3F99-A844-ABC3-11908DCA0424}" dt="2022-01-07T23:01:25.564" v="548" actId="1035"/>
          <ac:cxnSpMkLst>
            <pc:docMk/>
            <pc:sldMk cId="1739193965" sldId="2266"/>
            <ac:cxnSpMk id="126" creationId="{F079FDEC-31B9-474A-865B-95BF878CD7CA}"/>
          </ac:cxnSpMkLst>
        </pc:cxnChg>
        <pc:cxnChg chg="mod">
          <ac:chgData name="Ginny Dudek" userId="787f50d1-3b77-4512-bcfb-ca490ebc47cd" providerId="ADAL" clId="{3EC23D45-3F99-A844-ABC3-11908DCA0424}" dt="2022-01-07T23:01:25.564" v="548" actId="1035"/>
          <ac:cxnSpMkLst>
            <pc:docMk/>
            <pc:sldMk cId="1739193965" sldId="2266"/>
            <ac:cxnSpMk id="129" creationId="{A8BED001-32E7-CE41-AA30-84C057CDC7C1}"/>
          </ac:cxnSpMkLst>
        </pc:cxnChg>
        <pc:cxnChg chg="mod">
          <ac:chgData name="Ginny Dudek" userId="787f50d1-3b77-4512-bcfb-ca490ebc47cd" providerId="ADAL" clId="{3EC23D45-3F99-A844-ABC3-11908DCA0424}" dt="2022-01-07T23:01:25.564" v="548" actId="1035"/>
          <ac:cxnSpMkLst>
            <pc:docMk/>
            <pc:sldMk cId="1739193965" sldId="2266"/>
            <ac:cxnSpMk id="132" creationId="{F4D3C28E-A998-694D-8525-074285D6178E}"/>
          </ac:cxnSpMkLst>
        </pc:cxnChg>
        <pc:cxnChg chg="mod">
          <ac:chgData name="Ginny Dudek" userId="787f50d1-3b77-4512-bcfb-ca490ebc47cd" providerId="ADAL" clId="{3EC23D45-3F99-A844-ABC3-11908DCA0424}" dt="2022-01-07T23:01:25.564" v="548" actId="1035"/>
          <ac:cxnSpMkLst>
            <pc:docMk/>
            <pc:sldMk cId="1739193965" sldId="2266"/>
            <ac:cxnSpMk id="135" creationId="{33111C53-3C9A-9E4A-8DC6-8329A8AAF4EC}"/>
          </ac:cxnSpMkLst>
        </pc:cxnChg>
        <pc:cxnChg chg="mod">
          <ac:chgData name="Ginny Dudek" userId="787f50d1-3b77-4512-bcfb-ca490ebc47cd" providerId="ADAL" clId="{3EC23D45-3F99-A844-ABC3-11908DCA0424}" dt="2022-01-07T23:01:25.564" v="548" actId="1035"/>
          <ac:cxnSpMkLst>
            <pc:docMk/>
            <pc:sldMk cId="1739193965" sldId="2266"/>
            <ac:cxnSpMk id="138" creationId="{A41CC659-BD20-484D-B72B-2345055798CA}"/>
          </ac:cxnSpMkLst>
        </pc:cxnChg>
        <pc:cxnChg chg="mod">
          <ac:chgData name="Ginny Dudek" userId="787f50d1-3b77-4512-bcfb-ca490ebc47cd" providerId="ADAL" clId="{3EC23D45-3F99-A844-ABC3-11908DCA0424}" dt="2022-01-07T23:01:25.564" v="548" actId="1035"/>
          <ac:cxnSpMkLst>
            <pc:docMk/>
            <pc:sldMk cId="1739193965" sldId="2266"/>
            <ac:cxnSpMk id="141" creationId="{B82324A0-CCAD-0C42-856F-145FBAE7A3CC}"/>
          </ac:cxnSpMkLst>
        </pc:cxnChg>
        <pc:cxnChg chg="mod">
          <ac:chgData name="Ginny Dudek" userId="787f50d1-3b77-4512-bcfb-ca490ebc47cd" providerId="ADAL" clId="{3EC23D45-3F99-A844-ABC3-11908DCA0424}" dt="2022-01-07T23:01:25.564" v="548" actId="1035"/>
          <ac:cxnSpMkLst>
            <pc:docMk/>
            <pc:sldMk cId="1739193965" sldId="2266"/>
            <ac:cxnSpMk id="144" creationId="{C405DB8B-13F5-7A46-A6EB-14A230A52DF9}"/>
          </ac:cxnSpMkLst>
        </pc:cxnChg>
        <pc:cxnChg chg="mod">
          <ac:chgData name="Ginny Dudek" userId="787f50d1-3b77-4512-bcfb-ca490ebc47cd" providerId="ADAL" clId="{3EC23D45-3F99-A844-ABC3-11908DCA0424}" dt="2022-01-07T23:01:25.564" v="548" actId="1035"/>
          <ac:cxnSpMkLst>
            <pc:docMk/>
            <pc:sldMk cId="1739193965" sldId="2266"/>
            <ac:cxnSpMk id="147" creationId="{ABC0E65D-8E07-D242-995F-2CC74A7210DB}"/>
          </ac:cxnSpMkLst>
        </pc:cxnChg>
        <pc:cxnChg chg="mod">
          <ac:chgData name="Ginny Dudek" userId="787f50d1-3b77-4512-bcfb-ca490ebc47cd" providerId="ADAL" clId="{3EC23D45-3F99-A844-ABC3-11908DCA0424}" dt="2022-01-07T23:01:25.564" v="548" actId="1035"/>
          <ac:cxnSpMkLst>
            <pc:docMk/>
            <pc:sldMk cId="1739193965" sldId="2266"/>
            <ac:cxnSpMk id="150" creationId="{3ECAE53E-21F3-614B-876B-B79EDDEBB822}"/>
          </ac:cxnSpMkLst>
        </pc:cxnChg>
        <pc:cxnChg chg="mod">
          <ac:chgData name="Ginny Dudek" userId="787f50d1-3b77-4512-bcfb-ca490ebc47cd" providerId="ADAL" clId="{3EC23D45-3F99-A844-ABC3-11908DCA0424}" dt="2022-01-07T23:01:25.564" v="548" actId="1035"/>
          <ac:cxnSpMkLst>
            <pc:docMk/>
            <pc:sldMk cId="1739193965" sldId="2266"/>
            <ac:cxnSpMk id="153" creationId="{5CE87E36-C7DD-1E42-8864-98FF4CE6DFA4}"/>
          </ac:cxnSpMkLst>
        </pc:cxnChg>
        <pc:cxnChg chg="mod">
          <ac:chgData name="Ginny Dudek" userId="787f50d1-3b77-4512-bcfb-ca490ebc47cd" providerId="ADAL" clId="{3EC23D45-3F99-A844-ABC3-11908DCA0424}" dt="2022-01-07T23:01:25.564" v="548" actId="1035"/>
          <ac:cxnSpMkLst>
            <pc:docMk/>
            <pc:sldMk cId="1739193965" sldId="2266"/>
            <ac:cxnSpMk id="156" creationId="{F9847E68-3836-114B-A8F5-3F34DE6D5EB5}"/>
          </ac:cxnSpMkLst>
        </pc:cxnChg>
        <pc:cxnChg chg="mod">
          <ac:chgData name="Ginny Dudek" userId="787f50d1-3b77-4512-bcfb-ca490ebc47cd" providerId="ADAL" clId="{3EC23D45-3F99-A844-ABC3-11908DCA0424}" dt="2022-01-07T23:01:25.564" v="548" actId="1035"/>
          <ac:cxnSpMkLst>
            <pc:docMk/>
            <pc:sldMk cId="1739193965" sldId="2266"/>
            <ac:cxnSpMk id="159" creationId="{30C8CEB9-5DEC-F740-9E48-CA001431B817}"/>
          </ac:cxnSpMkLst>
        </pc:cxnChg>
        <pc:cxnChg chg="mod">
          <ac:chgData name="Ginny Dudek" userId="787f50d1-3b77-4512-bcfb-ca490ebc47cd" providerId="ADAL" clId="{3EC23D45-3F99-A844-ABC3-11908DCA0424}" dt="2022-01-07T23:01:25.564" v="548" actId="1035"/>
          <ac:cxnSpMkLst>
            <pc:docMk/>
            <pc:sldMk cId="1739193965" sldId="2266"/>
            <ac:cxnSpMk id="170" creationId="{42AE9D2F-BE42-5249-A92B-F1951E0FF0D8}"/>
          </ac:cxnSpMkLst>
        </pc:cxnChg>
        <pc:cxnChg chg="mod">
          <ac:chgData name="Ginny Dudek" userId="787f50d1-3b77-4512-bcfb-ca490ebc47cd" providerId="ADAL" clId="{3EC23D45-3F99-A844-ABC3-11908DCA0424}" dt="2022-01-07T23:01:25.564" v="548" actId="1035"/>
          <ac:cxnSpMkLst>
            <pc:docMk/>
            <pc:sldMk cId="1739193965" sldId="2266"/>
            <ac:cxnSpMk id="173" creationId="{678440AF-E740-1641-B551-FFCBC7E6AAAE}"/>
          </ac:cxnSpMkLst>
        </pc:cxnChg>
        <pc:cxnChg chg="mod">
          <ac:chgData name="Ginny Dudek" userId="787f50d1-3b77-4512-bcfb-ca490ebc47cd" providerId="ADAL" clId="{3EC23D45-3F99-A844-ABC3-11908DCA0424}" dt="2022-01-07T23:01:25.564" v="548" actId="1035"/>
          <ac:cxnSpMkLst>
            <pc:docMk/>
            <pc:sldMk cId="1739193965" sldId="2266"/>
            <ac:cxnSpMk id="179" creationId="{F95CCE94-B339-A14A-947F-23628BFE6872}"/>
          </ac:cxnSpMkLst>
        </pc:cxnChg>
        <pc:cxnChg chg="mod">
          <ac:chgData name="Ginny Dudek" userId="787f50d1-3b77-4512-bcfb-ca490ebc47cd" providerId="ADAL" clId="{3EC23D45-3F99-A844-ABC3-11908DCA0424}" dt="2022-01-07T23:01:25.564" v="548" actId="1035"/>
          <ac:cxnSpMkLst>
            <pc:docMk/>
            <pc:sldMk cId="1739193965" sldId="2266"/>
            <ac:cxnSpMk id="182" creationId="{AA7EEB51-E4DB-1743-BC1C-187E684EED6E}"/>
          </ac:cxnSpMkLst>
        </pc:cxnChg>
        <pc:cxnChg chg="mod">
          <ac:chgData name="Ginny Dudek" userId="787f50d1-3b77-4512-bcfb-ca490ebc47cd" providerId="ADAL" clId="{3EC23D45-3F99-A844-ABC3-11908DCA0424}" dt="2022-01-07T23:01:25.564" v="548" actId="1035"/>
          <ac:cxnSpMkLst>
            <pc:docMk/>
            <pc:sldMk cId="1739193965" sldId="2266"/>
            <ac:cxnSpMk id="185" creationId="{4B6D4FB1-CD52-B040-B9C6-DC3223AE1899}"/>
          </ac:cxnSpMkLst>
        </pc:cxnChg>
        <pc:cxnChg chg="mod">
          <ac:chgData name="Ginny Dudek" userId="787f50d1-3b77-4512-bcfb-ca490ebc47cd" providerId="ADAL" clId="{3EC23D45-3F99-A844-ABC3-11908DCA0424}" dt="2022-01-07T23:01:25.564" v="548" actId="1035"/>
          <ac:cxnSpMkLst>
            <pc:docMk/>
            <pc:sldMk cId="1739193965" sldId="2266"/>
            <ac:cxnSpMk id="186" creationId="{05A99D5C-5EED-7B4E-ABD0-C09DB2ABA8A4}"/>
          </ac:cxnSpMkLst>
        </pc:cxnChg>
      </pc:sldChg>
      <pc:sldChg chg="addSp modSp mod modTransition chgLayout">
        <pc:chgData name="Ginny Dudek" userId="787f50d1-3b77-4512-bcfb-ca490ebc47cd" providerId="ADAL" clId="{3EC23D45-3F99-A844-ABC3-11908DCA0424}" dt="2022-01-07T23:01:56.508" v="574" actId="1035"/>
        <pc:sldMkLst>
          <pc:docMk/>
          <pc:sldMk cId="2345302381" sldId="2267"/>
        </pc:sldMkLst>
        <pc:spChg chg="add mod ord">
          <ac:chgData name="Ginny Dudek" userId="787f50d1-3b77-4512-bcfb-ca490ebc47cd" providerId="ADAL" clId="{3EC23D45-3F99-A844-ABC3-11908DCA0424}" dt="2022-01-07T23:01:39.035" v="549" actId="700"/>
          <ac:spMkLst>
            <pc:docMk/>
            <pc:sldMk cId="2345302381" sldId="2267"/>
            <ac:spMk id="2" creationId="{EAD71E5C-E870-5B49-91E6-CF1B4A1EE163}"/>
          </ac:spMkLst>
        </pc:spChg>
        <pc:spChg chg="mod">
          <ac:chgData name="Ginny Dudek" userId="787f50d1-3b77-4512-bcfb-ca490ebc47cd" providerId="ADAL" clId="{3EC23D45-3F99-A844-ABC3-11908DCA0424}" dt="2022-01-07T23:01:56.508" v="574" actId="1035"/>
          <ac:spMkLst>
            <pc:docMk/>
            <pc:sldMk cId="2345302381" sldId="2267"/>
            <ac:spMk id="5" creationId="{63E5EB6F-A182-E746-A9F4-1F1A0D675302}"/>
          </ac:spMkLst>
        </pc:spChg>
        <pc:spChg chg="mod">
          <ac:chgData name="Ginny Dudek" userId="787f50d1-3b77-4512-bcfb-ca490ebc47cd" providerId="ADAL" clId="{3EC23D45-3F99-A844-ABC3-11908DCA0424}" dt="2022-01-07T23:01:56.508" v="574" actId="1035"/>
          <ac:spMkLst>
            <pc:docMk/>
            <pc:sldMk cId="2345302381" sldId="2267"/>
            <ac:spMk id="6" creationId="{C1F73E2C-C542-D84F-96BF-5D4A25512E29}"/>
          </ac:spMkLst>
        </pc:spChg>
        <pc:spChg chg="mod ord">
          <ac:chgData name="Ginny Dudek" userId="787f50d1-3b77-4512-bcfb-ca490ebc47cd" providerId="ADAL" clId="{3EC23D45-3F99-A844-ABC3-11908DCA0424}" dt="2022-01-07T23:01:43.260" v="550" actId="255"/>
          <ac:spMkLst>
            <pc:docMk/>
            <pc:sldMk cId="2345302381" sldId="2267"/>
            <ac:spMk id="7" creationId="{1E5F5E4B-9D63-2144-A2DE-6AD63E4A822A}"/>
          </ac:spMkLst>
        </pc:spChg>
        <pc:spChg chg="mod">
          <ac:chgData name="Ginny Dudek" userId="787f50d1-3b77-4512-bcfb-ca490ebc47cd" providerId="ADAL" clId="{3EC23D45-3F99-A844-ABC3-11908DCA0424}" dt="2022-01-07T23:01:56.508" v="574" actId="1035"/>
          <ac:spMkLst>
            <pc:docMk/>
            <pc:sldMk cId="2345302381" sldId="2267"/>
            <ac:spMk id="8" creationId="{D31E0015-E6FB-B145-B672-62D21528C4C4}"/>
          </ac:spMkLst>
        </pc:spChg>
        <pc:spChg chg="mod">
          <ac:chgData name="Ginny Dudek" userId="787f50d1-3b77-4512-bcfb-ca490ebc47cd" providerId="ADAL" clId="{3EC23D45-3F99-A844-ABC3-11908DCA0424}" dt="2022-01-07T23:01:56.508" v="574" actId="1035"/>
          <ac:spMkLst>
            <pc:docMk/>
            <pc:sldMk cId="2345302381" sldId="2267"/>
            <ac:spMk id="9" creationId="{010C91B2-5B26-5E45-AC54-E0C72B82EFBF}"/>
          </ac:spMkLst>
        </pc:spChg>
        <pc:spChg chg="mod">
          <ac:chgData name="Ginny Dudek" userId="787f50d1-3b77-4512-bcfb-ca490ebc47cd" providerId="ADAL" clId="{3EC23D45-3F99-A844-ABC3-11908DCA0424}" dt="2022-01-07T23:01:56.508" v="574" actId="1035"/>
          <ac:spMkLst>
            <pc:docMk/>
            <pc:sldMk cId="2345302381" sldId="2267"/>
            <ac:spMk id="10" creationId="{3BF97247-60EF-5E46-AAC7-6BB471F6B490}"/>
          </ac:spMkLst>
        </pc:spChg>
        <pc:spChg chg="mod">
          <ac:chgData name="Ginny Dudek" userId="787f50d1-3b77-4512-bcfb-ca490ebc47cd" providerId="ADAL" clId="{3EC23D45-3F99-A844-ABC3-11908DCA0424}" dt="2022-01-07T23:01:56.508" v="574" actId="1035"/>
          <ac:spMkLst>
            <pc:docMk/>
            <pc:sldMk cId="2345302381" sldId="2267"/>
            <ac:spMk id="16" creationId="{578AE735-EEB6-9242-9A13-7183AD1C484B}"/>
          </ac:spMkLst>
        </pc:spChg>
        <pc:spChg chg="mod">
          <ac:chgData name="Ginny Dudek" userId="787f50d1-3b77-4512-bcfb-ca490ebc47cd" providerId="ADAL" clId="{3EC23D45-3F99-A844-ABC3-11908DCA0424}" dt="2022-01-07T23:01:56.508" v="574" actId="1035"/>
          <ac:spMkLst>
            <pc:docMk/>
            <pc:sldMk cId="2345302381" sldId="2267"/>
            <ac:spMk id="44" creationId="{C064926F-A919-3F44-9839-94141F1DB795}"/>
          </ac:spMkLst>
        </pc:spChg>
        <pc:spChg chg="mod">
          <ac:chgData name="Ginny Dudek" userId="787f50d1-3b77-4512-bcfb-ca490ebc47cd" providerId="ADAL" clId="{3EC23D45-3F99-A844-ABC3-11908DCA0424}" dt="2022-01-07T23:01:56.508" v="574" actId="1035"/>
          <ac:spMkLst>
            <pc:docMk/>
            <pc:sldMk cId="2345302381" sldId="2267"/>
            <ac:spMk id="52" creationId="{00049CC3-C934-A143-ACB8-2D6D7B71D425}"/>
          </ac:spMkLst>
        </pc:spChg>
        <pc:spChg chg="mod">
          <ac:chgData name="Ginny Dudek" userId="787f50d1-3b77-4512-bcfb-ca490ebc47cd" providerId="ADAL" clId="{3EC23D45-3F99-A844-ABC3-11908DCA0424}" dt="2022-01-07T23:01:56.508" v="574" actId="1035"/>
          <ac:spMkLst>
            <pc:docMk/>
            <pc:sldMk cId="2345302381" sldId="2267"/>
            <ac:spMk id="55" creationId="{EB48CA69-DAAC-CF40-B7AC-F79C1196830B}"/>
          </ac:spMkLst>
        </pc:spChg>
        <pc:spChg chg="mod">
          <ac:chgData name="Ginny Dudek" userId="787f50d1-3b77-4512-bcfb-ca490ebc47cd" providerId="ADAL" clId="{3EC23D45-3F99-A844-ABC3-11908DCA0424}" dt="2022-01-07T23:01:56.508" v="574" actId="1035"/>
          <ac:spMkLst>
            <pc:docMk/>
            <pc:sldMk cId="2345302381" sldId="2267"/>
            <ac:spMk id="58" creationId="{A7F111AF-F2C4-6348-B331-C18B15DF08FE}"/>
          </ac:spMkLst>
        </pc:spChg>
        <pc:spChg chg="mod">
          <ac:chgData name="Ginny Dudek" userId="787f50d1-3b77-4512-bcfb-ca490ebc47cd" providerId="ADAL" clId="{3EC23D45-3F99-A844-ABC3-11908DCA0424}" dt="2022-01-07T23:01:56.508" v="574" actId="1035"/>
          <ac:spMkLst>
            <pc:docMk/>
            <pc:sldMk cId="2345302381" sldId="2267"/>
            <ac:spMk id="67" creationId="{21755DAE-3215-9945-B45C-49EFD837390E}"/>
          </ac:spMkLst>
        </pc:spChg>
        <pc:spChg chg="mod">
          <ac:chgData name="Ginny Dudek" userId="787f50d1-3b77-4512-bcfb-ca490ebc47cd" providerId="ADAL" clId="{3EC23D45-3F99-A844-ABC3-11908DCA0424}" dt="2022-01-07T23:01:56.508" v="574" actId="1035"/>
          <ac:spMkLst>
            <pc:docMk/>
            <pc:sldMk cId="2345302381" sldId="2267"/>
            <ac:spMk id="69" creationId="{6EBF4A1B-45A3-2742-9531-B85906C1E513}"/>
          </ac:spMkLst>
        </pc:spChg>
        <pc:spChg chg="mod">
          <ac:chgData name="Ginny Dudek" userId="787f50d1-3b77-4512-bcfb-ca490ebc47cd" providerId="ADAL" clId="{3EC23D45-3F99-A844-ABC3-11908DCA0424}" dt="2022-01-07T23:01:56.508" v="574" actId="1035"/>
          <ac:spMkLst>
            <pc:docMk/>
            <pc:sldMk cId="2345302381" sldId="2267"/>
            <ac:spMk id="70" creationId="{A9EE608E-3867-9F4B-8696-48E02B39C175}"/>
          </ac:spMkLst>
        </pc:spChg>
        <pc:spChg chg="mod">
          <ac:chgData name="Ginny Dudek" userId="787f50d1-3b77-4512-bcfb-ca490ebc47cd" providerId="ADAL" clId="{3EC23D45-3F99-A844-ABC3-11908DCA0424}" dt="2022-01-07T23:01:56.508" v="574" actId="1035"/>
          <ac:spMkLst>
            <pc:docMk/>
            <pc:sldMk cId="2345302381" sldId="2267"/>
            <ac:spMk id="74" creationId="{5F52CCEB-0345-AB49-AFDF-ABF2921DB4BA}"/>
          </ac:spMkLst>
        </pc:spChg>
        <pc:spChg chg="mod">
          <ac:chgData name="Ginny Dudek" userId="787f50d1-3b77-4512-bcfb-ca490ebc47cd" providerId="ADAL" clId="{3EC23D45-3F99-A844-ABC3-11908DCA0424}" dt="2022-01-07T23:01:56.508" v="574" actId="1035"/>
          <ac:spMkLst>
            <pc:docMk/>
            <pc:sldMk cId="2345302381" sldId="2267"/>
            <ac:spMk id="75" creationId="{71BF5FF2-C13A-D547-BC63-BD2E522EECE0}"/>
          </ac:spMkLst>
        </pc:spChg>
        <pc:spChg chg="mod">
          <ac:chgData name="Ginny Dudek" userId="787f50d1-3b77-4512-bcfb-ca490ebc47cd" providerId="ADAL" clId="{3EC23D45-3F99-A844-ABC3-11908DCA0424}" dt="2022-01-07T23:01:56.508" v="574" actId="1035"/>
          <ac:spMkLst>
            <pc:docMk/>
            <pc:sldMk cId="2345302381" sldId="2267"/>
            <ac:spMk id="76" creationId="{5A7B15BE-08CD-434F-81D3-0EF694AECE1D}"/>
          </ac:spMkLst>
        </pc:spChg>
        <pc:spChg chg="mod">
          <ac:chgData name="Ginny Dudek" userId="787f50d1-3b77-4512-bcfb-ca490ebc47cd" providerId="ADAL" clId="{3EC23D45-3F99-A844-ABC3-11908DCA0424}" dt="2022-01-07T23:01:56.508" v="574" actId="1035"/>
          <ac:spMkLst>
            <pc:docMk/>
            <pc:sldMk cId="2345302381" sldId="2267"/>
            <ac:spMk id="77" creationId="{633E7070-37A2-0642-8B93-E569B3F46269}"/>
          </ac:spMkLst>
        </pc:spChg>
        <pc:spChg chg="mod">
          <ac:chgData name="Ginny Dudek" userId="787f50d1-3b77-4512-bcfb-ca490ebc47cd" providerId="ADAL" clId="{3EC23D45-3F99-A844-ABC3-11908DCA0424}" dt="2022-01-07T23:01:56.508" v="574" actId="1035"/>
          <ac:spMkLst>
            <pc:docMk/>
            <pc:sldMk cId="2345302381" sldId="2267"/>
            <ac:spMk id="78" creationId="{FAC90294-D644-B246-987F-3539871A564F}"/>
          </ac:spMkLst>
        </pc:spChg>
        <pc:spChg chg="mod">
          <ac:chgData name="Ginny Dudek" userId="787f50d1-3b77-4512-bcfb-ca490ebc47cd" providerId="ADAL" clId="{3EC23D45-3F99-A844-ABC3-11908DCA0424}" dt="2022-01-07T23:01:56.508" v="574" actId="1035"/>
          <ac:spMkLst>
            <pc:docMk/>
            <pc:sldMk cId="2345302381" sldId="2267"/>
            <ac:spMk id="79" creationId="{188F5A7F-E305-414C-AFF5-50DD07751BEA}"/>
          </ac:spMkLst>
        </pc:spChg>
        <pc:spChg chg="mod">
          <ac:chgData name="Ginny Dudek" userId="787f50d1-3b77-4512-bcfb-ca490ebc47cd" providerId="ADAL" clId="{3EC23D45-3F99-A844-ABC3-11908DCA0424}" dt="2022-01-07T23:01:56.508" v="574" actId="1035"/>
          <ac:spMkLst>
            <pc:docMk/>
            <pc:sldMk cId="2345302381" sldId="2267"/>
            <ac:spMk id="82" creationId="{8BB824F1-7A69-D44F-9D8E-836DCA9254E7}"/>
          </ac:spMkLst>
        </pc:spChg>
        <pc:spChg chg="mod">
          <ac:chgData name="Ginny Dudek" userId="787f50d1-3b77-4512-bcfb-ca490ebc47cd" providerId="ADAL" clId="{3EC23D45-3F99-A844-ABC3-11908DCA0424}" dt="2022-01-07T23:01:56.508" v="574" actId="1035"/>
          <ac:spMkLst>
            <pc:docMk/>
            <pc:sldMk cId="2345302381" sldId="2267"/>
            <ac:spMk id="83" creationId="{A61AC563-AD11-4B4A-A35C-396E8DE63936}"/>
          </ac:spMkLst>
        </pc:spChg>
        <pc:spChg chg="mod">
          <ac:chgData name="Ginny Dudek" userId="787f50d1-3b77-4512-bcfb-ca490ebc47cd" providerId="ADAL" clId="{3EC23D45-3F99-A844-ABC3-11908DCA0424}" dt="2022-01-07T23:01:56.508" v="574" actId="1035"/>
          <ac:spMkLst>
            <pc:docMk/>
            <pc:sldMk cId="2345302381" sldId="2267"/>
            <ac:spMk id="104" creationId="{442D6F46-D548-1544-9732-2EC51E17DF38}"/>
          </ac:spMkLst>
        </pc:spChg>
        <pc:spChg chg="mod">
          <ac:chgData name="Ginny Dudek" userId="787f50d1-3b77-4512-bcfb-ca490ebc47cd" providerId="ADAL" clId="{3EC23D45-3F99-A844-ABC3-11908DCA0424}" dt="2022-01-07T23:01:56.508" v="574" actId="1035"/>
          <ac:spMkLst>
            <pc:docMk/>
            <pc:sldMk cId="2345302381" sldId="2267"/>
            <ac:spMk id="105" creationId="{DFA34334-1E17-B444-975D-DF7CD92F30C5}"/>
          </ac:spMkLst>
        </pc:spChg>
        <pc:spChg chg="mod">
          <ac:chgData name="Ginny Dudek" userId="787f50d1-3b77-4512-bcfb-ca490ebc47cd" providerId="ADAL" clId="{3EC23D45-3F99-A844-ABC3-11908DCA0424}" dt="2022-01-07T23:01:56.508" v="574" actId="1035"/>
          <ac:spMkLst>
            <pc:docMk/>
            <pc:sldMk cId="2345302381" sldId="2267"/>
            <ac:spMk id="106" creationId="{D7C12D86-F776-F649-9B11-DC7888200D5B}"/>
          </ac:spMkLst>
        </pc:spChg>
        <pc:spChg chg="mod">
          <ac:chgData name="Ginny Dudek" userId="787f50d1-3b77-4512-bcfb-ca490ebc47cd" providerId="ADAL" clId="{3EC23D45-3F99-A844-ABC3-11908DCA0424}" dt="2022-01-07T23:01:56.508" v="574" actId="1035"/>
          <ac:spMkLst>
            <pc:docMk/>
            <pc:sldMk cId="2345302381" sldId="2267"/>
            <ac:spMk id="107" creationId="{FCCD8016-C60E-DB40-99D4-D53EDACE9EEA}"/>
          </ac:spMkLst>
        </pc:spChg>
        <pc:spChg chg="mod">
          <ac:chgData name="Ginny Dudek" userId="787f50d1-3b77-4512-bcfb-ca490ebc47cd" providerId="ADAL" clId="{3EC23D45-3F99-A844-ABC3-11908DCA0424}" dt="2022-01-07T23:01:56.508" v="574" actId="1035"/>
          <ac:spMkLst>
            <pc:docMk/>
            <pc:sldMk cId="2345302381" sldId="2267"/>
            <ac:spMk id="108" creationId="{9C9DC66C-3B9A-7C4F-ABD5-183F81A3900B}"/>
          </ac:spMkLst>
        </pc:spChg>
        <pc:spChg chg="mod">
          <ac:chgData name="Ginny Dudek" userId="787f50d1-3b77-4512-bcfb-ca490ebc47cd" providerId="ADAL" clId="{3EC23D45-3F99-A844-ABC3-11908DCA0424}" dt="2022-01-07T23:01:56.508" v="574" actId="1035"/>
          <ac:spMkLst>
            <pc:docMk/>
            <pc:sldMk cId="2345302381" sldId="2267"/>
            <ac:spMk id="111" creationId="{CE418000-2212-9444-BD6B-D6537851EC64}"/>
          </ac:spMkLst>
        </pc:spChg>
        <pc:spChg chg="mod">
          <ac:chgData name="Ginny Dudek" userId="787f50d1-3b77-4512-bcfb-ca490ebc47cd" providerId="ADAL" clId="{3EC23D45-3F99-A844-ABC3-11908DCA0424}" dt="2022-01-07T23:01:56.508" v="574" actId="1035"/>
          <ac:spMkLst>
            <pc:docMk/>
            <pc:sldMk cId="2345302381" sldId="2267"/>
            <ac:spMk id="112" creationId="{E74967D9-69C4-3A48-A506-A1416B1E5A5F}"/>
          </ac:spMkLst>
        </pc:spChg>
        <pc:spChg chg="mod">
          <ac:chgData name="Ginny Dudek" userId="787f50d1-3b77-4512-bcfb-ca490ebc47cd" providerId="ADAL" clId="{3EC23D45-3F99-A844-ABC3-11908DCA0424}" dt="2022-01-07T23:01:56.508" v="574" actId="1035"/>
          <ac:spMkLst>
            <pc:docMk/>
            <pc:sldMk cId="2345302381" sldId="2267"/>
            <ac:spMk id="113" creationId="{74B72AD7-AAAA-1C46-B4DB-95464B88F462}"/>
          </ac:spMkLst>
        </pc:spChg>
        <pc:spChg chg="mod">
          <ac:chgData name="Ginny Dudek" userId="787f50d1-3b77-4512-bcfb-ca490ebc47cd" providerId="ADAL" clId="{3EC23D45-3F99-A844-ABC3-11908DCA0424}" dt="2022-01-07T23:01:56.508" v="574" actId="1035"/>
          <ac:spMkLst>
            <pc:docMk/>
            <pc:sldMk cId="2345302381" sldId="2267"/>
            <ac:spMk id="114" creationId="{55515B45-1BB3-4840-B785-FD34E86F0503}"/>
          </ac:spMkLst>
        </pc:spChg>
        <pc:spChg chg="mod">
          <ac:chgData name="Ginny Dudek" userId="787f50d1-3b77-4512-bcfb-ca490ebc47cd" providerId="ADAL" clId="{3EC23D45-3F99-A844-ABC3-11908DCA0424}" dt="2022-01-07T23:01:56.508" v="574" actId="1035"/>
          <ac:spMkLst>
            <pc:docMk/>
            <pc:sldMk cId="2345302381" sldId="2267"/>
            <ac:spMk id="115" creationId="{129A86B4-8B79-B740-B8CD-0F3FFFE1E788}"/>
          </ac:spMkLst>
        </pc:spChg>
        <pc:spChg chg="mod">
          <ac:chgData name="Ginny Dudek" userId="787f50d1-3b77-4512-bcfb-ca490ebc47cd" providerId="ADAL" clId="{3EC23D45-3F99-A844-ABC3-11908DCA0424}" dt="2022-01-07T23:01:56.508" v="574" actId="1035"/>
          <ac:spMkLst>
            <pc:docMk/>
            <pc:sldMk cId="2345302381" sldId="2267"/>
            <ac:spMk id="162" creationId="{1A1E1575-BBBE-8442-9416-D052F19814DD}"/>
          </ac:spMkLst>
        </pc:spChg>
        <pc:spChg chg="mod">
          <ac:chgData name="Ginny Dudek" userId="787f50d1-3b77-4512-bcfb-ca490ebc47cd" providerId="ADAL" clId="{3EC23D45-3F99-A844-ABC3-11908DCA0424}" dt="2022-01-07T23:01:56.508" v="574" actId="1035"/>
          <ac:spMkLst>
            <pc:docMk/>
            <pc:sldMk cId="2345302381" sldId="2267"/>
            <ac:spMk id="166" creationId="{A6EFDCC5-89E4-1B4E-9EBD-AF2A4CB72B2D}"/>
          </ac:spMkLst>
        </pc:spChg>
        <pc:spChg chg="mod">
          <ac:chgData name="Ginny Dudek" userId="787f50d1-3b77-4512-bcfb-ca490ebc47cd" providerId="ADAL" clId="{3EC23D45-3F99-A844-ABC3-11908DCA0424}" dt="2022-01-07T23:01:56.508" v="574" actId="1035"/>
          <ac:spMkLst>
            <pc:docMk/>
            <pc:sldMk cId="2345302381" sldId="2267"/>
            <ac:spMk id="177" creationId="{FF77084B-54CC-DA4F-89F9-D5518B50FFBF}"/>
          </ac:spMkLst>
        </pc:spChg>
        <pc:spChg chg="mod">
          <ac:chgData name="Ginny Dudek" userId="787f50d1-3b77-4512-bcfb-ca490ebc47cd" providerId="ADAL" clId="{3EC23D45-3F99-A844-ABC3-11908DCA0424}" dt="2022-01-07T23:01:56.508" v="574" actId="1035"/>
          <ac:spMkLst>
            <pc:docMk/>
            <pc:sldMk cId="2345302381" sldId="2267"/>
            <ac:spMk id="180" creationId="{013E33FE-7337-E444-8140-B3E9DB122BF5}"/>
          </ac:spMkLst>
        </pc:spChg>
        <pc:spChg chg="mod">
          <ac:chgData name="Ginny Dudek" userId="787f50d1-3b77-4512-bcfb-ca490ebc47cd" providerId="ADAL" clId="{3EC23D45-3F99-A844-ABC3-11908DCA0424}" dt="2022-01-07T23:01:56.508" v="574" actId="1035"/>
          <ac:spMkLst>
            <pc:docMk/>
            <pc:sldMk cId="2345302381" sldId="2267"/>
            <ac:spMk id="181" creationId="{476257E5-9CC8-304A-85ED-8CC6A85E339E}"/>
          </ac:spMkLst>
        </pc:spChg>
        <pc:picChg chg="mod">
          <ac:chgData name="Ginny Dudek" userId="787f50d1-3b77-4512-bcfb-ca490ebc47cd" providerId="ADAL" clId="{3EC23D45-3F99-A844-ABC3-11908DCA0424}" dt="2022-01-07T23:01:56.508" v="574" actId="1035"/>
          <ac:picMkLst>
            <pc:docMk/>
            <pc:sldMk cId="2345302381" sldId="2267"/>
            <ac:picMk id="85" creationId="{2246F30A-96A1-244F-AF04-F3B0774F7C00}"/>
          </ac:picMkLst>
        </pc:picChg>
        <pc:picChg chg="mod">
          <ac:chgData name="Ginny Dudek" userId="787f50d1-3b77-4512-bcfb-ca490ebc47cd" providerId="ADAL" clId="{3EC23D45-3F99-A844-ABC3-11908DCA0424}" dt="2022-01-07T23:01:56.508" v="574" actId="1035"/>
          <ac:picMkLst>
            <pc:docMk/>
            <pc:sldMk cId="2345302381" sldId="2267"/>
            <ac:picMk id="86" creationId="{DD7F3A4B-47DB-E541-B0F5-93EB45A8399E}"/>
          </ac:picMkLst>
        </pc:picChg>
        <pc:picChg chg="mod">
          <ac:chgData name="Ginny Dudek" userId="787f50d1-3b77-4512-bcfb-ca490ebc47cd" providerId="ADAL" clId="{3EC23D45-3F99-A844-ABC3-11908DCA0424}" dt="2022-01-07T23:01:56.508" v="574" actId="1035"/>
          <ac:picMkLst>
            <pc:docMk/>
            <pc:sldMk cId="2345302381" sldId="2267"/>
            <ac:picMk id="87" creationId="{248D0ACD-F84B-4547-9471-04D5519F080C}"/>
          </ac:picMkLst>
        </pc:picChg>
        <pc:picChg chg="mod">
          <ac:chgData name="Ginny Dudek" userId="787f50d1-3b77-4512-bcfb-ca490ebc47cd" providerId="ADAL" clId="{3EC23D45-3F99-A844-ABC3-11908DCA0424}" dt="2022-01-07T23:01:56.508" v="574" actId="1035"/>
          <ac:picMkLst>
            <pc:docMk/>
            <pc:sldMk cId="2345302381" sldId="2267"/>
            <ac:picMk id="88" creationId="{23B26C1B-9634-B443-9D71-5F3566AF0AAA}"/>
          </ac:picMkLst>
        </pc:picChg>
        <pc:picChg chg="mod">
          <ac:chgData name="Ginny Dudek" userId="787f50d1-3b77-4512-bcfb-ca490ebc47cd" providerId="ADAL" clId="{3EC23D45-3F99-A844-ABC3-11908DCA0424}" dt="2022-01-07T23:01:56.508" v="574" actId="1035"/>
          <ac:picMkLst>
            <pc:docMk/>
            <pc:sldMk cId="2345302381" sldId="2267"/>
            <ac:picMk id="89" creationId="{D649C96A-B89B-4045-93D7-EECDB86D3ED8}"/>
          </ac:picMkLst>
        </pc:picChg>
        <pc:picChg chg="mod">
          <ac:chgData name="Ginny Dudek" userId="787f50d1-3b77-4512-bcfb-ca490ebc47cd" providerId="ADAL" clId="{3EC23D45-3F99-A844-ABC3-11908DCA0424}" dt="2022-01-07T23:01:56.508" v="574" actId="1035"/>
          <ac:picMkLst>
            <pc:docMk/>
            <pc:sldMk cId="2345302381" sldId="2267"/>
            <ac:picMk id="90" creationId="{D7B64FFF-B5B1-1E40-9406-4D49F5A655DD}"/>
          </ac:picMkLst>
        </pc:picChg>
        <pc:picChg chg="mod">
          <ac:chgData name="Ginny Dudek" userId="787f50d1-3b77-4512-bcfb-ca490ebc47cd" providerId="ADAL" clId="{3EC23D45-3F99-A844-ABC3-11908DCA0424}" dt="2022-01-07T23:01:56.508" v="574" actId="1035"/>
          <ac:picMkLst>
            <pc:docMk/>
            <pc:sldMk cId="2345302381" sldId="2267"/>
            <ac:picMk id="91" creationId="{0D32590C-2E75-B441-B076-5727359D79B4}"/>
          </ac:picMkLst>
        </pc:picChg>
        <pc:picChg chg="mod">
          <ac:chgData name="Ginny Dudek" userId="787f50d1-3b77-4512-bcfb-ca490ebc47cd" providerId="ADAL" clId="{3EC23D45-3F99-A844-ABC3-11908DCA0424}" dt="2022-01-07T23:01:56.508" v="574" actId="1035"/>
          <ac:picMkLst>
            <pc:docMk/>
            <pc:sldMk cId="2345302381" sldId="2267"/>
            <ac:picMk id="92" creationId="{8B31BD64-8721-0E4F-9267-BDAAE8E7B6C1}"/>
          </ac:picMkLst>
        </pc:picChg>
        <pc:picChg chg="mod">
          <ac:chgData name="Ginny Dudek" userId="787f50d1-3b77-4512-bcfb-ca490ebc47cd" providerId="ADAL" clId="{3EC23D45-3F99-A844-ABC3-11908DCA0424}" dt="2022-01-07T23:01:56.508" v="574" actId="1035"/>
          <ac:picMkLst>
            <pc:docMk/>
            <pc:sldMk cId="2345302381" sldId="2267"/>
            <ac:picMk id="93" creationId="{26C273F9-3892-8344-9E75-BA7AAC7B6C47}"/>
          </ac:picMkLst>
        </pc:picChg>
        <pc:cxnChg chg="mod">
          <ac:chgData name="Ginny Dudek" userId="787f50d1-3b77-4512-bcfb-ca490ebc47cd" providerId="ADAL" clId="{3EC23D45-3F99-A844-ABC3-11908DCA0424}" dt="2022-01-07T23:01:56.508" v="574" actId="1035"/>
          <ac:cxnSpMkLst>
            <pc:docMk/>
            <pc:sldMk cId="2345302381" sldId="2267"/>
            <ac:cxnSpMk id="50" creationId="{C8214960-C56B-1A43-ADF6-4ED5862618F4}"/>
          </ac:cxnSpMkLst>
        </pc:cxnChg>
        <pc:cxnChg chg="mod">
          <ac:chgData name="Ginny Dudek" userId="787f50d1-3b77-4512-bcfb-ca490ebc47cd" providerId="ADAL" clId="{3EC23D45-3F99-A844-ABC3-11908DCA0424}" dt="2022-01-07T23:01:56.508" v="574" actId="1035"/>
          <ac:cxnSpMkLst>
            <pc:docMk/>
            <pc:sldMk cId="2345302381" sldId="2267"/>
            <ac:cxnSpMk id="68" creationId="{3362C5FF-8671-D343-8974-C8A42AD3A7F3}"/>
          </ac:cxnSpMkLst>
        </pc:cxnChg>
        <pc:cxnChg chg="mod">
          <ac:chgData name="Ginny Dudek" userId="787f50d1-3b77-4512-bcfb-ca490ebc47cd" providerId="ADAL" clId="{3EC23D45-3F99-A844-ABC3-11908DCA0424}" dt="2022-01-07T23:01:56.508" v="574" actId="1035"/>
          <ac:cxnSpMkLst>
            <pc:docMk/>
            <pc:sldMk cId="2345302381" sldId="2267"/>
            <ac:cxnSpMk id="72" creationId="{DA16DB43-36F3-1C48-BE07-3AAE9DE9896B}"/>
          </ac:cxnSpMkLst>
        </pc:cxnChg>
        <pc:cxnChg chg="mod">
          <ac:chgData name="Ginny Dudek" userId="787f50d1-3b77-4512-bcfb-ca490ebc47cd" providerId="ADAL" clId="{3EC23D45-3F99-A844-ABC3-11908DCA0424}" dt="2022-01-07T23:01:56.508" v="574" actId="1035"/>
          <ac:cxnSpMkLst>
            <pc:docMk/>
            <pc:sldMk cId="2345302381" sldId="2267"/>
            <ac:cxnSpMk id="81" creationId="{7A74182D-6CE0-A341-B7AC-D214550E6882}"/>
          </ac:cxnSpMkLst>
        </pc:cxnChg>
        <pc:cxnChg chg="mod">
          <ac:chgData name="Ginny Dudek" userId="787f50d1-3b77-4512-bcfb-ca490ebc47cd" providerId="ADAL" clId="{3EC23D45-3F99-A844-ABC3-11908DCA0424}" dt="2022-01-07T23:01:56.508" v="574" actId="1035"/>
          <ac:cxnSpMkLst>
            <pc:docMk/>
            <pc:sldMk cId="2345302381" sldId="2267"/>
            <ac:cxnSpMk id="84" creationId="{BB490611-D632-6F49-B768-019E6FAEFFDB}"/>
          </ac:cxnSpMkLst>
        </pc:cxnChg>
        <pc:cxnChg chg="mod">
          <ac:chgData name="Ginny Dudek" userId="787f50d1-3b77-4512-bcfb-ca490ebc47cd" providerId="ADAL" clId="{3EC23D45-3F99-A844-ABC3-11908DCA0424}" dt="2022-01-07T23:01:56.508" v="574" actId="1035"/>
          <ac:cxnSpMkLst>
            <pc:docMk/>
            <pc:sldMk cId="2345302381" sldId="2267"/>
            <ac:cxnSpMk id="118" creationId="{AE45B7DE-E605-1E45-A2E5-2BAA9F583935}"/>
          </ac:cxnSpMkLst>
        </pc:cxnChg>
        <pc:cxnChg chg="mod">
          <ac:chgData name="Ginny Dudek" userId="787f50d1-3b77-4512-bcfb-ca490ebc47cd" providerId="ADAL" clId="{3EC23D45-3F99-A844-ABC3-11908DCA0424}" dt="2022-01-07T23:01:56.508" v="574" actId="1035"/>
          <ac:cxnSpMkLst>
            <pc:docMk/>
            <pc:sldMk cId="2345302381" sldId="2267"/>
            <ac:cxnSpMk id="120" creationId="{075ABD6B-E4EE-1A47-8240-E7BAC7463A87}"/>
          </ac:cxnSpMkLst>
        </pc:cxnChg>
        <pc:cxnChg chg="mod">
          <ac:chgData name="Ginny Dudek" userId="787f50d1-3b77-4512-bcfb-ca490ebc47cd" providerId="ADAL" clId="{3EC23D45-3F99-A844-ABC3-11908DCA0424}" dt="2022-01-07T23:01:56.508" v="574" actId="1035"/>
          <ac:cxnSpMkLst>
            <pc:docMk/>
            <pc:sldMk cId="2345302381" sldId="2267"/>
            <ac:cxnSpMk id="123" creationId="{CBA3926F-9582-A849-BD59-B112B15A984C}"/>
          </ac:cxnSpMkLst>
        </pc:cxnChg>
        <pc:cxnChg chg="mod">
          <ac:chgData name="Ginny Dudek" userId="787f50d1-3b77-4512-bcfb-ca490ebc47cd" providerId="ADAL" clId="{3EC23D45-3F99-A844-ABC3-11908DCA0424}" dt="2022-01-07T23:01:56.508" v="574" actId="1035"/>
          <ac:cxnSpMkLst>
            <pc:docMk/>
            <pc:sldMk cId="2345302381" sldId="2267"/>
            <ac:cxnSpMk id="126" creationId="{F079FDEC-31B9-474A-865B-95BF878CD7CA}"/>
          </ac:cxnSpMkLst>
        </pc:cxnChg>
        <pc:cxnChg chg="mod">
          <ac:chgData name="Ginny Dudek" userId="787f50d1-3b77-4512-bcfb-ca490ebc47cd" providerId="ADAL" clId="{3EC23D45-3F99-A844-ABC3-11908DCA0424}" dt="2022-01-07T23:01:56.508" v="574" actId="1035"/>
          <ac:cxnSpMkLst>
            <pc:docMk/>
            <pc:sldMk cId="2345302381" sldId="2267"/>
            <ac:cxnSpMk id="129" creationId="{A8BED001-32E7-CE41-AA30-84C057CDC7C1}"/>
          </ac:cxnSpMkLst>
        </pc:cxnChg>
        <pc:cxnChg chg="mod">
          <ac:chgData name="Ginny Dudek" userId="787f50d1-3b77-4512-bcfb-ca490ebc47cd" providerId="ADAL" clId="{3EC23D45-3F99-A844-ABC3-11908DCA0424}" dt="2022-01-07T23:01:56.508" v="574" actId="1035"/>
          <ac:cxnSpMkLst>
            <pc:docMk/>
            <pc:sldMk cId="2345302381" sldId="2267"/>
            <ac:cxnSpMk id="132" creationId="{F4D3C28E-A998-694D-8525-074285D6178E}"/>
          </ac:cxnSpMkLst>
        </pc:cxnChg>
        <pc:cxnChg chg="mod">
          <ac:chgData name="Ginny Dudek" userId="787f50d1-3b77-4512-bcfb-ca490ebc47cd" providerId="ADAL" clId="{3EC23D45-3F99-A844-ABC3-11908DCA0424}" dt="2022-01-07T23:01:56.508" v="574" actId="1035"/>
          <ac:cxnSpMkLst>
            <pc:docMk/>
            <pc:sldMk cId="2345302381" sldId="2267"/>
            <ac:cxnSpMk id="135" creationId="{33111C53-3C9A-9E4A-8DC6-8329A8AAF4EC}"/>
          </ac:cxnSpMkLst>
        </pc:cxnChg>
        <pc:cxnChg chg="mod">
          <ac:chgData name="Ginny Dudek" userId="787f50d1-3b77-4512-bcfb-ca490ebc47cd" providerId="ADAL" clId="{3EC23D45-3F99-A844-ABC3-11908DCA0424}" dt="2022-01-07T23:01:56.508" v="574" actId="1035"/>
          <ac:cxnSpMkLst>
            <pc:docMk/>
            <pc:sldMk cId="2345302381" sldId="2267"/>
            <ac:cxnSpMk id="138" creationId="{A41CC659-BD20-484D-B72B-2345055798CA}"/>
          </ac:cxnSpMkLst>
        </pc:cxnChg>
        <pc:cxnChg chg="mod">
          <ac:chgData name="Ginny Dudek" userId="787f50d1-3b77-4512-bcfb-ca490ebc47cd" providerId="ADAL" clId="{3EC23D45-3F99-A844-ABC3-11908DCA0424}" dt="2022-01-07T23:01:56.508" v="574" actId="1035"/>
          <ac:cxnSpMkLst>
            <pc:docMk/>
            <pc:sldMk cId="2345302381" sldId="2267"/>
            <ac:cxnSpMk id="141" creationId="{B82324A0-CCAD-0C42-856F-145FBAE7A3CC}"/>
          </ac:cxnSpMkLst>
        </pc:cxnChg>
        <pc:cxnChg chg="mod">
          <ac:chgData name="Ginny Dudek" userId="787f50d1-3b77-4512-bcfb-ca490ebc47cd" providerId="ADAL" clId="{3EC23D45-3F99-A844-ABC3-11908DCA0424}" dt="2022-01-07T23:01:56.508" v="574" actId="1035"/>
          <ac:cxnSpMkLst>
            <pc:docMk/>
            <pc:sldMk cId="2345302381" sldId="2267"/>
            <ac:cxnSpMk id="144" creationId="{C405DB8B-13F5-7A46-A6EB-14A230A52DF9}"/>
          </ac:cxnSpMkLst>
        </pc:cxnChg>
        <pc:cxnChg chg="mod">
          <ac:chgData name="Ginny Dudek" userId="787f50d1-3b77-4512-bcfb-ca490ebc47cd" providerId="ADAL" clId="{3EC23D45-3F99-A844-ABC3-11908DCA0424}" dt="2022-01-07T23:01:56.508" v="574" actId="1035"/>
          <ac:cxnSpMkLst>
            <pc:docMk/>
            <pc:sldMk cId="2345302381" sldId="2267"/>
            <ac:cxnSpMk id="147" creationId="{ABC0E65D-8E07-D242-995F-2CC74A7210DB}"/>
          </ac:cxnSpMkLst>
        </pc:cxnChg>
        <pc:cxnChg chg="mod">
          <ac:chgData name="Ginny Dudek" userId="787f50d1-3b77-4512-bcfb-ca490ebc47cd" providerId="ADAL" clId="{3EC23D45-3F99-A844-ABC3-11908DCA0424}" dt="2022-01-07T23:01:56.508" v="574" actId="1035"/>
          <ac:cxnSpMkLst>
            <pc:docMk/>
            <pc:sldMk cId="2345302381" sldId="2267"/>
            <ac:cxnSpMk id="150" creationId="{3ECAE53E-21F3-614B-876B-B79EDDEBB822}"/>
          </ac:cxnSpMkLst>
        </pc:cxnChg>
        <pc:cxnChg chg="mod">
          <ac:chgData name="Ginny Dudek" userId="787f50d1-3b77-4512-bcfb-ca490ebc47cd" providerId="ADAL" clId="{3EC23D45-3F99-A844-ABC3-11908DCA0424}" dt="2022-01-07T23:01:56.508" v="574" actId="1035"/>
          <ac:cxnSpMkLst>
            <pc:docMk/>
            <pc:sldMk cId="2345302381" sldId="2267"/>
            <ac:cxnSpMk id="153" creationId="{5CE87E36-C7DD-1E42-8864-98FF4CE6DFA4}"/>
          </ac:cxnSpMkLst>
        </pc:cxnChg>
        <pc:cxnChg chg="mod">
          <ac:chgData name="Ginny Dudek" userId="787f50d1-3b77-4512-bcfb-ca490ebc47cd" providerId="ADAL" clId="{3EC23D45-3F99-A844-ABC3-11908DCA0424}" dt="2022-01-07T23:01:56.508" v="574" actId="1035"/>
          <ac:cxnSpMkLst>
            <pc:docMk/>
            <pc:sldMk cId="2345302381" sldId="2267"/>
            <ac:cxnSpMk id="156" creationId="{F9847E68-3836-114B-A8F5-3F34DE6D5EB5}"/>
          </ac:cxnSpMkLst>
        </pc:cxnChg>
        <pc:cxnChg chg="mod">
          <ac:chgData name="Ginny Dudek" userId="787f50d1-3b77-4512-bcfb-ca490ebc47cd" providerId="ADAL" clId="{3EC23D45-3F99-A844-ABC3-11908DCA0424}" dt="2022-01-07T23:01:56.508" v="574" actId="1035"/>
          <ac:cxnSpMkLst>
            <pc:docMk/>
            <pc:sldMk cId="2345302381" sldId="2267"/>
            <ac:cxnSpMk id="159" creationId="{30C8CEB9-5DEC-F740-9E48-CA001431B817}"/>
          </ac:cxnSpMkLst>
        </pc:cxnChg>
        <pc:cxnChg chg="mod">
          <ac:chgData name="Ginny Dudek" userId="787f50d1-3b77-4512-bcfb-ca490ebc47cd" providerId="ADAL" clId="{3EC23D45-3F99-A844-ABC3-11908DCA0424}" dt="2022-01-07T23:01:56.508" v="574" actId="1035"/>
          <ac:cxnSpMkLst>
            <pc:docMk/>
            <pc:sldMk cId="2345302381" sldId="2267"/>
            <ac:cxnSpMk id="170" creationId="{42AE9D2F-BE42-5249-A92B-F1951E0FF0D8}"/>
          </ac:cxnSpMkLst>
        </pc:cxnChg>
        <pc:cxnChg chg="mod">
          <ac:chgData name="Ginny Dudek" userId="787f50d1-3b77-4512-bcfb-ca490ebc47cd" providerId="ADAL" clId="{3EC23D45-3F99-A844-ABC3-11908DCA0424}" dt="2022-01-07T23:01:56.508" v="574" actId="1035"/>
          <ac:cxnSpMkLst>
            <pc:docMk/>
            <pc:sldMk cId="2345302381" sldId="2267"/>
            <ac:cxnSpMk id="173" creationId="{678440AF-E740-1641-B551-FFCBC7E6AAAE}"/>
          </ac:cxnSpMkLst>
        </pc:cxnChg>
        <pc:cxnChg chg="mod">
          <ac:chgData name="Ginny Dudek" userId="787f50d1-3b77-4512-bcfb-ca490ebc47cd" providerId="ADAL" clId="{3EC23D45-3F99-A844-ABC3-11908DCA0424}" dt="2022-01-07T23:01:56.508" v="574" actId="1035"/>
          <ac:cxnSpMkLst>
            <pc:docMk/>
            <pc:sldMk cId="2345302381" sldId="2267"/>
            <ac:cxnSpMk id="179" creationId="{F95CCE94-B339-A14A-947F-23628BFE6872}"/>
          </ac:cxnSpMkLst>
        </pc:cxnChg>
        <pc:cxnChg chg="mod">
          <ac:chgData name="Ginny Dudek" userId="787f50d1-3b77-4512-bcfb-ca490ebc47cd" providerId="ADAL" clId="{3EC23D45-3F99-A844-ABC3-11908DCA0424}" dt="2022-01-07T23:01:56.508" v="574" actId="1035"/>
          <ac:cxnSpMkLst>
            <pc:docMk/>
            <pc:sldMk cId="2345302381" sldId="2267"/>
            <ac:cxnSpMk id="182" creationId="{AA7EEB51-E4DB-1743-BC1C-187E684EED6E}"/>
          </ac:cxnSpMkLst>
        </pc:cxnChg>
        <pc:cxnChg chg="mod">
          <ac:chgData name="Ginny Dudek" userId="787f50d1-3b77-4512-bcfb-ca490ebc47cd" providerId="ADAL" clId="{3EC23D45-3F99-A844-ABC3-11908DCA0424}" dt="2022-01-07T23:01:56.508" v="574" actId="1035"/>
          <ac:cxnSpMkLst>
            <pc:docMk/>
            <pc:sldMk cId="2345302381" sldId="2267"/>
            <ac:cxnSpMk id="185" creationId="{4B6D4FB1-CD52-B040-B9C6-DC3223AE1899}"/>
          </ac:cxnSpMkLst>
        </pc:cxnChg>
        <pc:cxnChg chg="mod">
          <ac:chgData name="Ginny Dudek" userId="787f50d1-3b77-4512-bcfb-ca490ebc47cd" providerId="ADAL" clId="{3EC23D45-3F99-A844-ABC3-11908DCA0424}" dt="2022-01-07T23:01:56.508" v="574" actId="1035"/>
          <ac:cxnSpMkLst>
            <pc:docMk/>
            <pc:sldMk cId="2345302381" sldId="2267"/>
            <ac:cxnSpMk id="186" creationId="{05A99D5C-5EED-7B4E-ABD0-C09DB2ABA8A4}"/>
          </ac:cxnSpMkLst>
        </pc:cxnChg>
      </pc:sldChg>
      <pc:sldChg chg="addSp modSp mod modTransition chgLayout">
        <pc:chgData name="Ginny Dudek" userId="787f50d1-3b77-4512-bcfb-ca490ebc47cd" providerId="ADAL" clId="{3EC23D45-3F99-A844-ABC3-11908DCA0424}" dt="2022-01-07T23:02:25.708" v="597" actId="1035"/>
        <pc:sldMkLst>
          <pc:docMk/>
          <pc:sldMk cId="560484588" sldId="2268"/>
        </pc:sldMkLst>
        <pc:spChg chg="add mod ord">
          <ac:chgData name="Ginny Dudek" userId="787f50d1-3b77-4512-bcfb-ca490ebc47cd" providerId="ADAL" clId="{3EC23D45-3F99-A844-ABC3-11908DCA0424}" dt="2022-01-07T23:02:11.035" v="575" actId="700"/>
          <ac:spMkLst>
            <pc:docMk/>
            <pc:sldMk cId="560484588" sldId="2268"/>
            <ac:spMk id="2" creationId="{0353AEC0-F859-6E43-842B-8519042D4136}"/>
          </ac:spMkLst>
        </pc:spChg>
        <pc:spChg chg="mod">
          <ac:chgData name="Ginny Dudek" userId="787f50d1-3b77-4512-bcfb-ca490ebc47cd" providerId="ADAL" clId="{3EC23D45-3F99-A844-ABC3-11908DCA0424}" dt="2022-01-07T23:02:25.708" v="597" actId="1035"/>
          <ac:spMkLst>
            <pc:docMk/>
            <pc:sldMk cId="560484588" sldId="2268"/>
            <ac:spMk id="5" creationId="{63E5EB6F-A182-E746-A9F4-1F1A0D675302}"/>
          </ac:spMkLst>
        </pc:spChg>
        <pc:spChg chg="mod ord">
          <ac:chgData name="Ginny Dudek" userId="787f50d1-3b77-4512-bcfb-ca490ebc47cd" providerId="ADAL" clId="{3EC23D45-3F99-A844-ABC3-11908DCA0424}" dt="2022-01-07T23:02:15.672" v="576" actId="255"/>
          <ac:spMkLst>
            <pc:docMk/>
            <pc:sldMk cId="560484588" sldId="2268"/>
            <ac:spMk id="7" creationId="{1E5F5E4B-9D63-2144-A2DE-6AD63E4A822A}"/>
          </ac:spMkLst>
        </pc:spChg>
        <pc:spChg chg="mod">
          <ac:chgData name="Ginny Dudek" userId="787f50d1-3b77-4512-bcfb-ca490ebc47cd" providerId="ADAL" clId="{3EC23D45-3F99-A844-ABC3-11908DCA0424}" dt="2022-01-07T23:02:25.708" v="597" actId="1035"/>
          <ac:spMkLst>
            <pc:docMk/>
            <pc:sldMk cId="560484588" sldId="2268"/>
            <ac:spMk id="8" creationId="{D31E0015-E6FB-B145-B672-62D21528C4C4}"/>
          </ac:spMkLst>
        </pc:spChg>
        <pc:spChg chg="mod">
          <ac:chgData name="Ginny Dudek" userId="787f50d1-3b77-4512-bcfb-ca490ebc47cd" providerId="ADAL" clId="{3EC23D45-3F99-A844-ABC3-11908DCA0424}" dt="2022-01-07T23:02:25.708" v="597" actId="1035"/>
          <ac:spMkLst>
            <pc:docMk/>
            <pc:sldMk cId="560484588" sldId="2268"/>
            <ac:spMk id="9" creationId="{010C91B2-5B26-5E45-AC54-E0C72B82EFBF}"/>
          </ac:spMkLst>
        </pc:spChg>
        <pc:spChg chg="mod">
          <ac:chgData name="Ginny Dudek" userId="787f50d1-3b77-4512-bcfb-ca490ebc47cd" providerId="ADAL" clId="{3EC23D45-3F99-A844-ABC3-11908DCA0424}" dt="2022-01-07T23:02:25.708" v="597" actId="1035"/>
          <ac:spMkLst>
            <pc:docMk/>
            <pc:sldMk cId="560484588" sldId="2268"/>
            <ac:spMk id="10" creationId="{3BF97247-60EF-5E46-AAC7-6BB471F6B490}"/>
          </ac:spMkLst>
        </pc:spChg>
        <pc:spChg chg="mod">
          <ac:chgData name="Ginny Dudek" userId="787f50d1-3b77-4512-bcfb-ca490ebc47cd" providerId="ADAL" clId="{3EC23D45-3F99-A844-ABC3-11908DCA0424}" dt="2022-01-07T23:02:25.708" v="597" actId="1035"/>
          <ac:spMkLst>
            <pc:docMk/>
            <pc:sldMk cId="560484588" sldId="2268"/>
            <ac:spMk id="16" creationId="{578AE735-EEB6-9242-9A13-7183AD1C484B}"/>
          </ac:spMkLst>
        </pc:spChg>
        <pc:spChg chg="mod">
          <ac:chgData name="Ginny Dudek" userId="787f50d1-3b77-4512-bcfb-ca490ebc47cd" providerId="ADAL" clId="{3EC23D45-3F99-A844-ABC3-11908DCA0424}" dt="2022-01-07T23:02:25.708" v="597" actId="1035"/>
          <ac:spMkLst>
            <pc:docMk/>
            <pc:sldMk cId="560484588" sldId="2268"/>
            <ac:spMk id="22" creationId="{FDFC0475-847C-DB4C-9338-7F073E4D352C}"/>
          </ac:spMkLst>
        </pc:spChg>
        <pc:spChg chg="mod">
          <ac:chgData name="Ginny Dudek" userId="787f50d1-3b77-4512-bcfb-ca490ebc47cd" providerId="ADAL" clId="{3EC23D45-3F99-A844-ABC3-11908DCA0424}" dt="2022-01-07T23:02:25.708" v="597" actId="1035"/>
          <ac:spMkLst>
            <pc:docMk/>
            <pc:sldMk cId="560484588" sldId="2268"/>
            <ac:spMk id="44" creationId="{C064926F-A919-3F44-9839-94141F1DB795}"/>
          </ac:spMkLst>
        </pc:spChg>
        <pc:spChg chg="mod">
          <ac:chgData name="Ginny Dudek" userId="787f50d1-3b77-4512-bcfb-ca490ebc47cd" providerId="ADAL" clId="{3EC23D45-3F99-A844-ABC3-11908DCA0424}" dt="2022-01-07T23:02:25.708" v="597" actId="1035"/>
          <ac:spMkLst>
            <pc:docMk/>
            <pc:sldMk cId="560484588" sldId="2268"/>
            <ac:spMk id="52" creationId="{00049CC3-C934-A143-ACB8-2D6D7B71D425}"/>
          </ac:spMkLst>
        </pc:spChg>
        <pc:spChg chg="mod">
          <ac:chgData name="Ginny Dudek" userId="787f50d1-3b77-4512-bcfb-ca490ebc47cd" providerId="ADAL" clId="{3EC23D45-3F99-A844-ABC3-11908DCA0424}" dt="2022-01-07T23:02:25.708" v="597" actId="1035"/>
          <ac:spMkLst>
            <pc:docMk/>
            <pc:sldMk cId="560484588" sldId="2268"/>
            <ac:spMk id="55" creationId="{EB48CA69-DAAC-CF40-B7AC-F79C1196830B}"/>
          </ac:spMkLst>
        </pc:spChg>
        <pc:spChg chg="mod">
          <ac:chgData name="Ginny Dudek" userId="787f50d1-3b77-4512-bcfb-ca490ebc47cd" providerId="ADAL" clId="{3EC23D45-3F99-A844-ABC3-11908DCA0424}" dt="2022-01-07T23:02:25.708" v="597" actId="1035"/>
          <ac:spMkLst>
            <pc:docMk/>
            <pc:sldMk cId="560484588" sldId="2268"/>
            <ac:spMk id="58" creationId="{A7F111AF-F2C4-6348-B331-C18B15DF08FE}"/>
          </ac:spMkLst>
        </pc:spChg>
        <pc:spChg chg="mod">
          <ac:chgData name="Ginny Dudek" userId="787f50d1-3b77-4512-bcfb-ca490ebc47cd" providerId="ADAL" clId="{3EC23D45-3F99-A844-ABC3-11908DCA0424}" dt="2022-01-07T23:02:25.708" v="597" actId="1035"/>
          <ac:spMkLst>
            <pc:docMk/>
            <pc:sldMk cId="560484588" sldId="2268"/>
            <ac:spMk id="67" creationId="{21755DAE-3215-9945-B45C-49EFD837390E}"/>
          </ac:spMkLst>
        </pc:spChg>
        <pc:spChg chg="mod">
          <ac:chgData name="Ginny Dudek" userId="787f50d1-3b77-4512-bcfb-ca490ebc47cd" providerId="ADAL" clId="{3EC23D45-3F99-A844-ABC3-11908DCA0424}" dt="2022-01-07T23:02:25.708" v="597" actId="1035"/>
          <ac:spMkLst>
            <pc:docMk/>
            <pc:sldMk cId="560484588" sldId="2268"/>
            <ac:spMk id="69" creationId="{6EBF4A1B-45A3-2742-9531-B85906C1E513}"/>
          </ac:spMkLst>
        </pc:spChg>
        <pc:spChg chg="mod">
          <ac:chgData name="Ginny Dudek" userId="787f50d1-3b77-4512-bcfb-ca490ebc47cd" providerId="ADAL" clId="{3EC23D45-3F99-A844-ABC3-11908DCA0424}" dt="2022-01-07T23:02:25.708" v="597" actId="1035"/>
          <ac:spMkLst>
            <pc:docMk/>
            <pc:sldMk cId="560484588" sldId="2268"/>
            <ac:spMk id="74" creationId="{5F52CCEB-0345-AB49-AFDF-ABF2921DB4BA}"/>
          </ac:spMkLst>
        </pc:spChg>
        <pc:spChg chg="mod">
          <ac:chgData name="Ginny Dudek" userId="787f50d1-3b77-4512-bcfb-ca490ebc47cd" providerId="ADAL" clId="{3EC23D45-3F99-A844-ABC3-11908DCA0424}" dt="2022-01-07T23:02:25.708" v="597" actId="1035"/>
          <ac:spMkLst>
            <pc:docMk/>
            <pc:sldMk cId="560484588" sldId="2268"/>
            <ac:spMk id="75" creationId="{71BF5FF2-C13A-D547-BC63-BD2E522EECE0}"/>
          </ac:spMkLst>
        </pc:spChg>
        <pc:spChg chg="mod">
          <ac:chgData name="Ginny Dudek" userId="787f50d1-3b77-4512-bcfb-ca490ebc47cd" providerId="ADAL" clId="{3EC23D45-3F99-A844-ABC3-11908DCA0424}" dt="2022-01-07T23:02:25.708" v="597" actId="1035"/>
          <ac:spMkLst>
            <pc:docMk/>
            <pc:sldMk cId="560484588" sldId="2268"/>
            <ac:spMk id="76" creationId="{5A7B15BE-08CD-434F-81D3-0EF694AECE1D}"/>
          </ac:spMkLst>
        </pc:spChg>
        <pc:spChg chg="mod">
          <ac:chgData name="Ginny Dudek" userId="787f50d1-3b77-4512-bcfb-ca490ebc47cd" providerId="ADAL" clId="{3EC23D45-3F99-A844-ABC3-11908DCA0424}" dt="2022-01-07T23:02:25.708" v="597" actId="1035"/>
          <ac:spMkLst>
            <pc:docMk/>
            <pc:sldMk cId="560484588" sldId="2268"/>
            <ac:spMk id="77" creationId="{633E7070-37A2-0642-8B93-E569B3F46269}"/>
          </ac:spMkLst>
        </pc:spChg>
        <pc:spChg chg="mod">
          <ac:chgData name="Ginny Dudek" userId="787f50d1-3b77-4512-bcfb-ca490ebc47cd" providerId="ADAL" clId="{3EC23D45-3F99-A844-ABC3-11908DCA0424}" dt="2022-01-07T23:02:25.708" v="597" actId="1035"/>
          <ac:spMkLst>
            <pc:docMk/>
            <pc:sldMk cId="560484588" sldId="2268"/>
            <ac:spMk id="78" creationId="{FAC90294-D644-B246-987F-3539871A564F}"/>
          </ac:spMkLst>
        </pc:spChg>
        <pc:spChg chg="mod">
          <ac:chgData name="Ginny Dudek" userId="787f50d1-3b77-4512-bcfb-ca490ebc47cd" providerId="ADAL" clId="{3EC23D45-3F99-A844-ABC3-11908DCA0424}" dt="2022-01-07T23:02:25.708" v="597" actId="1035"/>
          <ac:spMkLst>
            <pc:docMk/>
            <pc:sldMk cId="560484588" sldId="2268"/>
            <ac:spMk id="79" creationId="{188F5A7F-E305-414C-AFF5-50DD07751BEA}"/>
          </ac:spMkLst>
        </pc:spChg>
        <pc:spChg chg="mod">
          <ac:chgData name="Ginny Dudek" userId="787f50d1-3b77-4512-bcfb-ca490ebc47cd" providerId="ADAL" clId="{3EC23D45-3F99-A844-ABC3-11908DCA0424}" dt="2022-01-07T23:02:25.708" v="597" actId="1035"/>
          <ac:spMkLst>
            <pc:docMk/>
            <pc:sldMk cId="560484588" sldId="2268"/>
            <ac:spMk id="85" creationId="{2EBE1BC7-E025-C74D-857D-C9F196E1EC1B}"/>
          </ac:spMkLst>
        </pc:spChg>
        <pc:spChg chg="mod">
          <ac:chgData name="Ginny Dudek" userId="787f50d1-3b77-4512-bcfb-ca490ebc47cd" providerId="ADAL" clId="{3EC23D45-3F99-A844-ABC3-11908DCA0424}" dt="2022-01-07T23:02:25.708" v="597" actId="1035"/>
          <ac:spMkLst>
            <pc:docMk/>
            <pc:sldMk cId="560484588" sldId="2268"/>
            <ac:spMk id="104" creationId="{442D6F46-D548-1544-9732-2EC51E17DF38}"/>
          </ac:spMkLst>
        </pc:spChg>
        <pc:spChg chg="mod">
          <ac:chgData name="Ginny Dudek" userId="787f50d1-3b77-4512-bcfb-ca490ebc47cd" providerId="ADAL" clId="{3EC23D45-3F99-A844-ABC3-11908DCA0424}" dt="2022-01-07T23:02:25.708" v="597" actId="1035"/>
          <ac:spMkLst>
            <pc:docMk/>
            <pc:sldMk cId="560484588" sldId="2268"/>
            <ac:spMk id="105" creationId="{DFA34334-1E17-B444-975D-DF7CD92F30C5}"/>
          </ac:spMkLst>
        </pc:spChg>
        <pc:spChg chg="mod">
          <ac:chgData name="Ginny Dudek" userId="787f50d1-3b77-4512-bcfb-ca490ebc47cd" providerId="ADAL" clId="{3EC23D45-3F99-A844-ABC3-11908DCA0424}" dt="2022-01-07T23:02:25.708" v="597" actId="1035"/>
          <ac:spMkLst>
            <pc:docMk/>
            <pc:sldMk cId="560484588" sldId="2268"/>
            <ac:spMk id="106" creationId="{D7C12D86-F776-F649-9B11-DC7888200D5B}"/>
          </ac:spMkLst>
        </pc:spChg>
        <pc:spChg chg="mod">
          <ac:chgData name="Ginny Dudek" userId="787f50d1-3b77-4512-bcfb-ca490ebc47cd" providerId="ADAL" clId="{3EC23D45-3F99-A844-ABC3-11908DCA0424}" dt="2022-01-07T23:02:25.708" v="597" actId="1035"/>
          <ac:spMkLst>
            <pc:docMk/>
            <pc:sldMk cId="560484588" sldId="2268"/>
            <ac:spMk id="107" creationId="{FCCD8016-C60E-DB40-99D4-D53EDACE9EEA}"/>
          </ac:spMkLst>
        </pc:spChg>
        <pc:spChg chg="mod">
          <ac:chgData name="Ginny Dudek" userId="787f50d1-3b77-4512-bcfb-ca490ebc47cd" providerId="ADAL" clId="{3EC23D45-3F99-A844-ABC3-11908DCA0424}" dt="2022-01-07T23:02:25.708" v="597" actId="1035"/>
          <ac:spMkLst>
            <pc:docMk/>
            <pc:sldMk cId="560484588" sldId="2268"/>
            <ac:spMk id="108" creationId="{9C9DC66C-3B9A-7C4F-ABD5-183F81A3900B}"/>
          </ac:spMkLst>
        </pc:spChg>
        <pc:spChg chg="mod">
          <ac:chgData name="Ginny Dudek" userId="787f50d1-3b77-4512-bcfb-ca490ebc47cd" providerId="ADAL" clId="{3EC23D45-3F99-A844-ABC3-11908DCA0424}" dt="2022-01-07T23:02:25.708" v="597" actId="1035"/>
          <ac:spMkLst>
            <pc:docMk/>
            <pc:sldMk cId="560484588" sldId="2268"/>
            <ac:spMk id="111" creationId="{CE418000-2212-9444-BD6B-D6537851EC64}"/>
          </ac:spMkLst>
        </pc:spChg>
        <pc:spChg chg="mod">
          <ac:chgData name="Ginny Dudek" userId="787f50d1-3b77-4512-bcfb-ca490ebc47cd" providerId="ADAL" clId="{3EC23D45-3F99-A844-ABC3-11908DCA0424}" dt="2022-01-07T23:02:25.708" v="597" actId="1035"/>
          <ac:spMkLst>
            <pc:docMk/>
            <pc:sldMk cId="560484588" sldId="2268"/>
            <ac:spMk id="112" creationId="{E74967D9-69C4-3A48-A506-A1416B1E5A5F}"/>
          </ac:spMkLst>
        </pc:spChg>
        <pc:spChg chg="mod">
          <ac:chgData name="Ginny Dudek" userId="787f50d1-3b77-4512-bcfb-ca490ebc47cd" providerId="ADAL" clId="{3EC23D45-3F99-A844-ABC3-11908DCA0424}" dt="2022-01-07T23:02:25.708" v="597" actId="1035"/>
          <ac:spMkLst>
            <pc:docMk/>
            <pc:sldMk cId="560484588" sldId="2268"/>
            <ac:spMk id="113" creationId="{74B72AD7-AAAA-1C46-B4DB-95464B88F462}"/>
          </ac:spMkLst>
        </pc:spChg>
        <pc:spChg chg="mod">
          <ac:chgData name="Ginny Dudek" userId="787f50d1-3b77-4512-bcfb-ca490ebc47cd" providerId="ADAL" clId="{3EC23D45-3F99-A844-ABC3-11908DCA0424}" dt="2022-01-07T23:02:25.708" v="597" actId="1035"/>
          <ac:spMkLst>
            <pc:docMk/>
            <pc:sldMk cId="560484588" sldId="2268"/>
            <ac:spMk id="114" creationId="{55515B45-1BB3-4840-B785-FD34E86F0503}"/>
          </ac:spMkLst>
        </pc:spChg>
        <pc:spChg chg="mod">
          <ac:chgData name="Ginny Dudek" userId="787f50d1-3b77-4512-bcfb-ca490ebc47cd" providerId="ADAL" clId="{3EC23D45-3F99-A844-ABC3-11908DCA0424}" dt="2022-01-07T23:02:25.708" v="597" actId="1035"/>
          <ac:spMkLst>
            <pc:docMk/>
            <pc:sldMk cId="560484588" sldId="2268"/>
            <ac:spMk id="115" creationId="{129A86B4-8B79-B740-B8CD-0F3FFFE1E788}"/>
          </ac:spMkLst>
        </pc:spChg>
        <pc:spChg chg="mod">
          <ac:chgData name="Ginny Dudek" userId="787f50d1-3b77-4512-bcfb-ca490ebc47cd" providerId="ADAL" clId="{3EC23D45-3F99-A844-ABC3-11908DCA0424}" dt="2022-01-07T23:02:25.708" v="597" actId="1035"/>
          <ac:spMkLst>
            <pc:docMk/>
            <pc:sldMk cId="560484588" sldId="2268"/>
            <ac:spMk id="162" creationId="{1A1E1575-BBBE-8442-9416-D052F19814DD}"/>
          </ac:spMkLst>
        </pc:spChg>
        <pc:spChg chg="mod">
          <ac:chgData name="Ginny Dudek" userId="787f50d1-3b77-4512-bcfb-ca490ebc47cd" providerId="ADAL" clId="{3EC23D45-3F99-A844-ABC3-11908DCA0424}" dt="2022-01-07T23:02:25.708" v="597" actId="1035"/>
          <ac:spMkLst>
            <pc:docMk/>
            <pc:sldMk cId="560484588" sldId="2268"/>
            <ac:spMk id="166" creationId="{A6EFDCC5-89E4-1B4E-9EBD-AF2A4CB72B2D}"/>
          </ac:spMkLst>
        </pc:spChg>
        <pc:spChg chg="mod">
          <ac:chgData name="Ginny Dudek" userId="787f50d1-3b77-4512-bcfb-ca490ebc47cd" providerId="ADAL" clId="{3EC23D45-3F99-A844-ABC3-11908DCA0424}" dt="2022-01-07T23:02:25.708" v="597" actId="1035"/>
          <ac:spMkLst>
            <pc:docMk/>
            <pc:sldMk cId="560484588" sldId="2268"/>
            <ac:spMk id="177" creationId="{FF77084B-54CC-DA4F-89F9-D5518B50FFBF}"/>
          </ac:spMkLst>
        </pc:spChg>
        <pc:spChg chg="mod">
          <ac:chgData name="Ginny Dudek" userId="787f50d1-3b77-4512-bcfb-ca490ebc47cd" providerId="ADAL" clId="{3EC23D45-3F99-A844-ABC3-11908DCA0424}" dt="2022-01-07T23:02:25.708" v="597" actId="1035"/>
          <ac:spMkLst>
            <pc:docMk/>
            <pc:sldMk cId="560484588" sldId="2268"/>
            <ac:spMk id="180" creationId="{013E33FE-7337-E444-8140-B3E9DB122BF5}"/>
          </ac:spMkLst>
        </pc:spChg>
        <pc:spChg chg="mod">
          <ac:chgData name="Ginny Dudek" userId="787f50d1-3b77-4512-bcfb-ca490ebc47cd" providerId="ADAL" clId="{3EC23D45-3F99-A844-ABC3-11908DCA0424}" dt="2022-01-07T23:02:25.708" v="597" actId="1035"/>
          <ac:spMkLst>
            <pc:docMk/>
            <pc:sldMk cId="560484588" sldId="2268"/>
            <ac:spMk id="181" creationId="{476257E5-9CC8-304A-85ED-8CC6A85E339E}"/>
          </ac:spMkLst>
        </pc:spChg>
        <pc:picChg chg="mod">
          <ac:chgData name="Ginny Dudek" userId="787f50d1-3b77-4512-bcfb-ca490ebc47cd" providerId="ADAL" clId="{3EC23D45-3F99-A844-ABC3-11908DCA0424}" dt="2022-01-07T23:02:25.708" v="597" actId="1035"/>
          <ac:picMkLst>
            <pc:docMk/>
            <pc:sldMk cId="560484588" sldId="2268"/>
            <ac:picMk id="88" creationId="{03E01C72-E3C1-A148-B055-B5ED5CE13189}"/>
          </ac:picMkLst>
        </pc:picChg>
        <pc:picChg chg="mod">
          <ac:chgData name="Ginny Dudek" userId="787f50d1-3b77-4512-bcfb-ca490ebc47cd" providerId="ADAL" clId="{3EC23D45-3F99-A844-ABC3-11908DCA0424}" dt="2022-01-07T23:02:25.708" v="597" actId="1035"/>
          <ac:picMkLst>
            <pc:docMk/>
            <pc:sldMk cId="560484588" sldId="2268"/>
            <ac:picMk id="89" creationId="{C691659E-B172-9346-8B0C-D97C4F7D5C29}"/>
          </ac:picMkLst>
        </pc:picChg>
        <pc:picChg chg="mod">
          <ac:chgData name="Ginny Dudek" userId="787f50d1-3b77-4512-bcfb-ca490ebc47cd" providerId="ADAL" clId="{3EC23D45-3F99-A844-ABC3-11908DCA0424}" dt="2022-01-07T23:02:25.708" v="597" actId="1035"/>
          <ac:picMkLst>
            <pc:docMk/>
            <pc:sldMk cId="560484588" sldId="2268"/>
            <ac:picMk id="90" creationId="{AF6F3EAE-F24C-8B46-AD46-D283E5FD48C8}"/>
          </ac:picMkLst>
        </pc:picChg>
        <pc:picChg chg="mod">
          <ac:chgData name="Ginny Dudek" userId="787f50d1-3b77-4512-bcfb-ca490ebc47cd" providerId="ADAL" clId="{3EC23D45-3F99-A844-ABC3-11908DCA0424}" dt="2022-01-07T23:02:25.708" v="597" actId="1035"/>
          <ac:picMkLst>
            <pc:docMk/>
            <pc:sldMk cId="560484588" sldId="2268"/>
            <ac:picMk id="91" creationId="{E3F0A421-CCDB-0640-95AB-F66E84C2C5BC}"/>
          </ac:picMkLst>
        </pc:picChg>
        <pc:picChg chg="mod">
          <ac:chgData name="Ginny Dudek" userId="787f50d1-3b77-4512-bcfb-ca490ebc47cd" providerId="ADAL" clId="{3EC23D45-3F99-A844-ABC3-11908DCA0424}" dt="2022-01-07T23:02:25.708" v="597" actId="1035"/>
          <ac:picMkLst>
            <pc:docMk/>
            <pc:sldMk cId="560484588" sldId="2268"/>
            <ac:picMk id="92" creationId="{6C8E777D-6216-EF4D-AC31-E4089ABAC164}"/>
          </ac:picMkLst>
        </pc:picChg>
        <pc:picChg chg="mod">
          <ac:chgData name="Ginny Dudek" userId="787f50d1-3b77-4512-bcfb-ca490ebc47cd" providerId="ADAL" clId="{3EC23D45-3F99-A844-ABC3-11908DCA0424}" dt="2022-01-07T23:02:25.708" v="597" actId="1035"/>
          <ac:picMkLst>
            <pc:docMk/>
            <pc:sldMk cId="560484588" sldId="2268"/>
            <ac:picMk id="93" creationId="{08EB7723-4926-EA45-85BE-E8C45794608E}"/>
          </ac:picMkLst>
        </pc:picChg>
        <pc:picChg chg="mod">
          <ac:chgData name="Ginny Dudek" userId="787f50d1-3b77-4512-bcfb-ca490ebc47cd" providerId="ADAL" clId="{3EC23D45-3F99-A844-ABC3-11908DCA0424}" dt="2022-01-07T23:02:25.708" v="597" actId="1035"/>
          <ac:picMkLst>
            <pc:docMk/>
            <pc:sldMk cId="560484588" sldId="2268"/>
            <ac:picMk id="94" creationId="{E5FD6569-0B0F-3B4C-B822-35F2FB52134B}"/>
          </ac:picMkLst>
        </pc:picChg>
        <pc:picChg chg="mod">
          <ac:chgData name="Ginny Dudek" userId="787f50d1-3b77-4512-bcfb-ca490ebc47cd" providerId="ADAL" clId="{3EC23D45-3F99-A844-ABC3-11908DCA0424}" dt="2022-01-07T23:02:25.708" v="597" actId="1035"/>
          <ac:picMkLst>
            <pc:docMk/>
            <pc:sldMk cId="560484588" sldId="2268"/>
            <ac:picMk id="95" creationId="{5DEAC339-148F-C441-B4A8-15C37566A9E4}"/>
          </ac:picMkLst>
        </pc:picChg>
        <pc:picChg chg="mod">
          <ac:chgData name="Ginny Dudek" userId="787f50d1-3b77-4512-bcfb-ca490ebc47cd" providerId="ADAL" clId="{3EC23D45-3F99-A844-ABC3-11908DCA0424}" dt="2022-01-07T23:02:25.708" v="597" actId="1035"/>
          <ac:picMkLst>
            <pc:docMk/>
            <pc:sldMk cId="560484588" sldId="2268"/>
            <ac:picMk id="96" creationId="{CC5B5708-37F9-3942-9CB2-EE3F57177051}"/>
          </ac:picMkLst>
        </pc:picChg>
        <pc:cxnChg chg="mod">
          <ac:chgData name="Ginny Dudek" userId="787f50d1-3b77-4512-bcfb-ca490ebc47cd" providerId="ADAL" clId="{3EC23D45-3F99-A844-ABC3-11908DCA0424}" dt="2022-01-07T23:02:25.708" v="597" actId="1035"/>
          <ac:cxnSpMkLst>
            <pc:docMk/>
            <pc:sldMk cId="560484588" sldId="2268"/>
            <ac:cxnSpMk id="50" creationId="{C8214960-C56B-1A43-ADF6-4ED5862618F4}"/>
          </ac:cxnSpMkLst>
        </pc:cxnChg>
        <pc:cxnChg chg="mod">
          <ac:chgData name="Ginny Dudek" userId="787f50d1-3b77-4512-bcfb-ca490ebc47cd" providerId="ADAL" clId="{3EC23D45-3F99-A844-ABC3-11908DCA0424}" dt="2022-01-07T23:02:25.708" v="597" actId="1035"/>
          <ac:cxnSpMkLst>
            <pc:docMk/>
            <pc:sldMk cId="560484588" sldId="2268"/>
            <ac:cxnSpMk id="68" creationId="{3362C5FF-8671-D343-8974-C8A42AD3A7F3}"/>
          </ac:cxnSpMkLst>
        </pc:cxnChg>
        <pc:cxnChg chg="mod">
          <ac:chgData name="Ginny Dudek" userId="787f50d1-3b77-4512-bcfb-ca490ebc47cd" providerId="ADAL" clId="{3EC23D45-3F99-A844-ABC3-11908DCA0424}" dt="2022-01-07T23:02:25.708" v="597" actId="1035"/>
          <ac:cxnSpMkLst>
            <pc:docMk/>
            <pc:sldMk cId="560484588" sldId="2268"/>
            <ac:cxnSpMk id="72" creationId="{68BB42CE-BAD5-3144-BA0D-EEF6AD5FD3BE}"/>
          </ac:cxnSpMkLst>
        </pc:cxnChg>
        <pc:cxnChg chg="mod">
          <ac:chgData name="Ginny Dudek" userId="787f50d1-3b77-4512-bcfb-ca490ebc47cd" providerId="ADAL" clId="{3EC23D45-3F99-A844-ABC3-11908DCA0424}" dt="2022-01-07T23:02:25.708" v="597" actId="1035"/>
          <ac:cxnSpMkLst>
            <pc:docMk/>
            <pc:sldMk cId="560484588" sldId="2268"/>
            <ac:cxnSpMk id="81" creationId="{7A74182D-6CE0-A341-B7AC-D214550E6882}"/>
          </ac:cxnSpMkLst>
        </pc:cxnChg>
        <pc:cxnChg chg="mod">
          <ac:chgData name="Ginny Dudek" userId="787f50d1-3b77-4512-bcfb-ca490ebc47cd" providerId="ADAL" clId="{3EC23D45-3F99-A844-ABC3-11908DCA0424}" dt="2022-01-07T23:02:25.708" v="597" actId="1035"/>
          <ac:cxnSpMkLst>
            <pc:docMk/>
            <pc:sldMk cId="560484588" sldId="2268"/>
            <ac:cxnSpMk id="82" creationId="{3B44E42F-E86D-5E4B-974A-BB2C24C02122}"/>
          </ac:cxnSpMkLst>
        </pc:cxnChg>
        <pc:cxnChg chg="mod">
          <ac:chgData name="Ginny Dudek" userId="787f50d1-3b77-4512-bcfb-ca490ebc47cd" providerId="ADAL" clId="{3EC23D45-3F99-A844-ABC3-11908DCA0424}" dt="2022-01-07T23:02:25.708" v="597" actId="1035"/>
          <ac:cxnSpMkLst>
            <pc:docMk/>
            <pc:sldMk cId="560484588" sldId="2268"/>
            <ac:cxnSpMk id="83" creationId="{2835E1A8-7F5F-7B4D-AECB-AAE537BD12D9}"/>
          </ac:cxnSpMkLst>
        </pc:cxnChg>
        <pc:cxnChg chg="mod">
          <ac:chgData name="Ginny Dudek" userId="787f50d1-3b77-4512-bcfb-ca490ebc47cd" providerId="ADAL" clId="{3EC23D45-3F99-A844-ABC3-11908DCA0424}" dt="2022-01-07T23:02:25.708" v="597" actId="1035"/>
          <ac:cxnSpMkLst>
            <pc:docMk/>
            <pc:sldMk cId="560484588" sldId="2268"/>
            <ac:cxnSpMk id="84" creationId="{005F8EFA-B15A-A642-A031-5834996193A7}"/>
          </ac:cxnSpMkLst>
        </pc:cxnChg>
        <pc:cxnChg chg="mod">
          <ac:chgData name="Ginny Dudek" userId="787f50d1-3b77-4512-bcfb-ca490ebc47cd" providerId="ADAL" clId="{3EC23D45-3F99-A844-ABC3-11908DCA0424}" dt="2022-01-07T23:02:25.708" v="597" actId="1035"/>
          <ac:cxnSpMkLst>
            <pc:docMk/>
            <pc:sldMk cId="560484588" sldId="2268"/>
            <ac:cxnSpMk id="86" creationId="{5A51A323-A6AD-524E-85A5-C7DA63AB6A34}"/>
          </ac:cxnSpMkLst>
        </pc:cxnChg>
        <pc:cxnChg chg="mod">
          <ac:chgData name="Ginny Dudek" userId="787f50d1-3b77-4512-bcfb-ca490ebc47cd" providerId="ADAL" clId="{3EC23D45-3F99-A844-ABC3-11908DCA0424}" dt="2022-01-07T23:02:25.708" v="597" actId="1035"/>
          <ac:cxnSpMkLst>
            <pc:docMk/>
            <pc:sldMk cId="560484588" sldId="2268"/>
            <ac:cxnSpMk id="87" creationId="{E5C33E95-72BD-7741-BB35-D6A4AD105DB7}"/>
          </ac:cxnSpMkLst>
        </pc:cxnChg>
        <pc:cxnChg chg="mod">
          <ac:chgData name="Ginny Dudek" userId="787f50d1-3b77-4512-bcfb-ca490ebc47cd" providerId="ADAL" clId="{3EC23D45-3F99-A844-ABC3-11908DCA0424}" dt="2022-01-07T23:02:25.708" v="597" actId="1035"/>
          <ac:cxnSpMkLst>
            <pc:docMk/>
            <pc:sldMk cId="560484588" sldId="2268"/>
            <ac:cxnSpMk id="118" creationId="{AE45B7DE-E605-1E45-A2E5-2BAA9F583935}"/>
          </ac:cxnSpMkLst>
        </pc:cxnChg>
        <pc:cxnChg chg="mod">
          <ac:chgData name="Ginny Dudek" userId="787f50d1-3b77-4512-bcfb-ca490ebc47cd" providerId="ADAL" clId="{3EC23D45-3F99-A844-ABC3-11908DCA0424}" dt="2022-01-07T23:02:25.708" v="597" actId="1035"/>
          <ac:cxnSpMkLst>
            <pc:docMk/>
            <pc:sldMk cId="560484588" sldId="2268"/>
            <ac:cxnSpMk id="120" creationId="{075ABD6B-E4EE-1A47-8240-E7BAC7463A87}"/>
          </ac:cxnSpMkLst>
        </pc:cxnChg>
        <pc:cxnChg chg="mod">
          <ac:chgData name="Ginny Dudek" userId="787f50d1-3b77-4512-bcfb-ca490ebc47cd" providerId="ADAL" clId="{3EC23D45-3F99-A844-ABC3-11908DCA0424}" dt="2022-01-07T23:02:25.708" v="597" actId="1035"/>
          <ac:cxnSpMkLst>
            <pc:docMk/>
            <pc:sldMk cId="560484588" sldId="2268"/>
            <ac:cxnSpMk id="123" creationId="{CBA3926F-9582-A849-BD59-B112B15A984C}"/>
          </ac:cxnSpMkLst>
        </pc:cxnChg>
        <pc:cxnChg chg="mod">
          <ac:chgData name="Ginny Dudek" userId="787f50d1-3b77-4512-bcfb-ca490ebc47cd" providerId="ADAL" clId="{3EC23D45-3F99-A844-ABC3-11908DCA0424}" dt="2022-01-07T23:02:25.708" v="597" actId="1035"/>
          <ac:cxnSpMkLst>
            <pc:docMk/>
            <pc:sldMk cId="560484588" sldId="2268"/>
            <ac:cxnSpMk id="126" creationId="{F079FDEC-31B9-474A-865B-95BF878CD7CA}"/>
          </ac:cxnSpMkLst>
        </pc:cxnChg>
        <pc:cxnChg chg="mod">
          <ac:chgData name="Ginny Dudek" userId="787f50d1-3b77-4512-bcfb-ca490ebc47cd" providerId="ADAL" clId="{3EC23D45-3F99-A844-ABC3-11908DCA0424}" dt="2022-01-07T23:02:25.708" v="597" actId="1035"/>
          <ac:cxnSpMkLst>
            <pc:docMk/>
            <pc:sldMk cId="560484588" sldId="2268"/>
            <ac:cxnSpMk id="129" creationId="{A8BED001-32E7-CE41-AA30-84C057CDC7C1}"/>
          </ac:cxnSpMkLst>
        </pc:cxnChg>
        <pc:cxnChg chg="mod">
          <ac:chgData name="Ginny Dudek" userId="787f50d1-3b77-4512-bcfb-ca490ebc47cd" providerId="ADAL" clId="{3EC23D45-3F99-A844-ABC3-11908DCA0424}" dt="2022-01-07T23:02:25.708" v="597" actId="1035"/>
          <ac:cxnSpMkLst>
            <pc:docMk/>
            <pc:sldMk cId="560484588" sldId="2268"/>
            <ac:cxnSpMk id="132" creationId="{F4D3C28E-A998-694D-8525-074285D6178E}"/>
          </ac:cxnSpMkLst>
        </pc:cxnChg>
        <pc:cxnChg chg="mod">
          <ac:chgData name="Ginny Dudek" userId="787f50d1-3b77-4512-bcfb-ca490ebc47cd" providerId="ADAL" clId="{3EC23D45-3F99-A844-ABC3-11908DCA0424}" dt="2022-01-07T23:02:25.708" v="597" actId="1035"/>
          <ac:cxnSpMkLst>
            <pc:docMk/>
            <pc:sldMk cId="560484588" sldId="2268"/>
            <ac:cxnSpMk id="135" creationId="{33111C53-3C9A-9E4A-8DC6-8329A8AAF4EC}"/>
          </ac:cxnSpMkLst>
        </pc:cxnChg>
        <pc:cxnChg chg="mod">
          <ac:chgData name="Ginny Dudek" userId="787f50d1-3b77-4512-bcfb-ca490ebc47cd" providerId="ADAL" clId="{3EC23D45-3F99-A844-ABC3-11908DCA0424}" dt="2022-01-07T23:02:25.708" v="597" actId="1035"/>
          <ac:cxnSpMkLst>
            <pc:docMk/>
            <pc:sldMk cId="560484588" sldId="2268"/>
            <ac:cxnSpMk id="138" creationId="{A41CC659-BD20-484D-B72B-2345055798CA}"/>
          </ac:cxnSpMkLst>
        </pc:cxnChg>
        <pc:cxnChg chg="mod">
          <ac:chgData name="Ginny Dudek" userId="787f50d1-3b77-4512-bcfb-ca490ebc47cd" providerId="ADAL" clId="{3EC23D45-3F99-A844-ABC3-11908DCA0424}" dt="2022-01-07T23:02:25.708" v="597" actId="1035"/>
          <ac:cxnSpMkLst>
            <pc:docMk/>
            <pc:sldMk cId="560484588" sldId="2268"/>
            <ac:cxnSpMk id="141" creationId="{B82324A0-CCAD-0C42-856F-145FBAE7A3CC}"/>
          </ac:cxnSpMkLst>
        </pc:cxnChg>
        <pc:cxnChg chg="mod">
          <ac:chgData name="Ginny Dudek" userId="787f50d1-3b77-4512-bcfb-ca490ebc47cd" providerId="ADAL" clId="{3EC23D45-3F99-A844-ABC3-11908DCA0424}" dt="2022-01-07T23:02:25.708" v="597" actId="1035"/>
          <ac:cxnSpMkLst>
            <pc:docMk/>
            <pc:sldMk cId="560484588" sldId="2268"/>
            <ac:cxnSpMk id="144" creationId="{C405DB8B-13F5-7A46-A6EB-14A230A52DF9}"/>
          </ac:cxnSpMkLst>
        </pc:cxnChg>
        <pc:cxnChg chg="mod">
          <ac:chgData name="Ginny Dudek" userId="787f50d1-3b77-4512-bcfb-ca490ebc47cd" providerId="ADAL" clId="{3EC23D45-3F99-A844-ABC3-11908DCA0424}" dt="2022-01-07T23:02:25.708" v="597" actId="1035"/>
          <ac:cxnSpMkLst>
            <pc:docMk/>
            <pc:sldMk cId="560484588" sldId="2268"/>
            <ac:cxnSpMk id="147" creationId="{ABC0E65D-8E07-D242-995F-2CC74A7210DB}"/>
          </ac:cxnSpMkLst>
        </pc:cxnChg>
        <pc:cxnChg chg="mod">
          <ac:chgData name="Ginny Dudek" userId="787f50d1-3b77-4512-bcfb-ca490ebc47cd" providerId="ADAL" clId="{3EC23D45-3F99-A844-ABC3-11908DCA0424}" dt="2022-01-07T23:02:25.708" v="597" actId="1035"/>
          <ac:cxnSpMkLst>
            <pc:docMk/>
            <pc:sldMk cId="560484588" sldId="2268"/>
            <ac:cxnSpMk id="150" creationId="{3ECAE53E-21F3-614B-876B-B79EDDEBB822}"/>
          </ac:cxnSpMkLst>
        </pc:cxnChg>
        <pc:cxnChg chg="mod">
          <ac:chgData name="Ginny Dudek" userId="787f50d1-3b77-4512-bcfb-ca490ebc47cd" providerId="ADAL" clId="{3EC23D45-3F99-A844-ABC3-11908DCA0424}" dt="2022-01-07T23:02:25.708" v="597" actId="1035"/>
          <ac:cxnSpMkLst>
            <pc:docMk/>
            <pc:sldMk cId="560484588" sldId="2268"/>
            <ac:cxnSpMk id="153" creationId="{5CE87E36-C7DD-1E42-8864-98FF4CE6DFA4}"/>
          </ac:cxnSpMkLst>
        </pc:cxnChg>
        <pc:cxnChg chg="mod">
          <ac:chgData name="Ginny Dudek" userId="787f50d1-3b77-4512-bcfb-ca490ebc47cd" providerId="ADAL" clId="{3EC23D45-3F99-A844-ABC3-11908DCA0424}" dt="2022-01-07T23:02:25.708" v="597" actId="1035"/>
          <ac:cxnSpMkLst>
            <pc:docMk/>
            <pc:sldMk cId="560484588" sldId="2268"/>
            <ac:cxnSpMk id="156" creationId="{F9847E68-3836-114B-A8F5-3F34DE6D5EB5}"/>
          </ac:cxnSpMkLst>
        </pc:cxnChg>
        <pc:cxnChg chg="mod">
          <ac:chgData name="Ginny Dudek" userId="787f50d1-3b77-4512-bcfb-ca490ebc47cd" providerId="ADAL" clId="{3EC23D45-3F99-A844-ABC3-11908DCA0424}" dt="2022-01-07T23:02:25.708" v="597" actId="1035"/>
          <ac:cxnSpMkLst>
            <pc:docMk/>
            <pc:sldMk cId="560484588" sldId="2268"/>
            <ac:cxnSpMk id="159" creationId="{30C8CEB9-5DEC-F740-9E48-CA001431B817}"/>
          </ac:cxnSpMkLst>
        </pc:cxnChg>
        <pc:cxnChg chg="mod">
          <ac:chgData name="Ginny Dudek" userId="787f50d1-3b77-4512-bcfb-ca490ebc47cd" providerId="ADAL" clId="{3EC23D45-3F99-A844-ABC3-11908DCA0424}" dt="2022-01-07T23:02:25.708" v="597" actId="1035"/>
          <ac:cxnSpMkLst>
            <pc:docMk/>
            <pc:sldMk cId="560484588" sldId="2268"/>
            <ac:cxnSpMk id="170" creationId="{42AE9D2F-BE42-5249-A92B-F1951E0FF0D8}"/>
          </ac:cxnSpMkLst>
        </pc:cxnChg>
        <pc:cxnChg chg="mod">
          <ac:chgData name="Ginny Dudek" userId="787f50d1-3b77-4512-bcfb-ca490ebc47cd" providerId="ADAL" clId="{3EC23D45-3F99-A844-ABC3-11908DCA0424}" dt="2022-01-07T23:02:25.708" v="597" actId="1035"/>
          <ac:cxnSpMkLst>
            <pc:docMk/>
            <pc:sldMk cId="560484588" sldId="2268"/>
            <ac:cxnSpMk id="173" creationId="{678440AF-E740-1641-B551-FFCBC7E6AAAE}"/>
          </ac:cxnSpMkLst>
        </pc:cxnChg>
        <pc:cxnChg chg="mod">
          <ac:chgData name="Ginny Dudek" userId="787f50d1-3b77-4512-bcfb-ca490ebc47cd" providerId="ADAL" clId="{3EC23D45-3F99-A844-ABC3-11908DCA0424}" dt="2022-01-07T23:02:25.708" v="597" actId="1035"/>
          <ac:cxnSpMkLst>
            <pc:docMk/>
            <pc:sldMk cId="560484588" sldId="2268"/>
            <ac:cxnSpMk id="179" creationId="{F95CCE94-B339-A14A-947F-23628BFE6872}"/>
          </ac:cxnSpMkLst>
        </pc:cxnChg>
        <pc:cxnChg chg="mod">
          <ac:chgData name="Ginny Dudek" userId="787f50d1-3b77-4512-bcfb-ca490ebc47cd" providerId="ADAL" clId="{3EC23D45-3F99-A844-ABC3-11908DCA0424}" dt="2022-01-07T23:02:25.708" v="597" actId="1035"/>
          <ac:cxnSpMkLst>
            <pc:docMk/>
            <pc:sldMk cId="560484588" sldId="2268"/>
            <ac:cxnSpMk id="182" creationId="{AA7EEB51-E4DB-1743-BC1C-187E684EED6E}"/>
          </ac:cxnSpMkLst>
        </pc:cxnChg>
        <pc:cxnChg chg="mod">
          <ac:chgData name="Ginny Dudek" userId="787f50d1-3b77-4512-bcfb-ca490ebc47cd" providerId="ADAL" clId="{3EC23D45-3F99-A844-ABC3-11908DCA0424}" dt="2022-01-07T23:02:25.708" v="597" actId="1035"/>
          <ac:cxnSpMkLst>
            <pc:docMk/>
            <pc:sldMk cId="560484588" sldId="2268"/>
            <ac:cxnSpMk id="185" creationId="{4B6D4FB1-CD52-B040-B9C6-DC3223AE1899}"/>
          </ac:cxnSpMkLst>
        </pc:cxnChg>
        <pc:cxnChg chg="mod">
          <ac:chgData name="Ginny Dudek" userId="787f50d1-3b77-4512-bcfb-ca490ebc47cd" providerId="ADAL" clId="{3EC23D45-3F99-A844-ABC3-11908DCA0424}" dt="2022-01-07T23:02:25.708" v="597" actId="1035"/>
          <ac:cxnSpMkLst>
            <pc:docMk/>
            <pc:sldMk cId="560484588" sldId="2268"/>
            <ac:cxnSpMk id="186" creationId="{05A99D5C-5EED-7B4E-ABD0-C09DB2ABA8A4}"/>
          </ac:cxnSpMkLst>
        </pc:cxnChg>
      </pc:sldChg>
      <pc:sldChg chg="addSp modSp mod modClrScheme chgLayout">
        <pc:chgData name="Ginny Dudek" userId="787f50d1-3b77-4512-bcfb-ca490ebc47cd" providerId="ADAL" clId="{3EC23D45-3F99-A844-ABC3-11908DCA0424}" dt="2022-01-07T23:52:51.897" v="1566"/>
        <pc:sldMkLst>
          <pc:docMk/>
          <pc:sldMk cId="3958675249" sldId="2270"/>
        </pc:sldMkLst>
        <pc:spChg chg="mod ord">
          <ac:chgData name="Ginny Dudek" userId="787f50d1-3b77-4512-bcfb-ca490ebc47cd" providerId="ADAL" clId="{3EC23D45-3F99-A844-ABC3-11908DCA0424}" dt="2022-01-07T23:23:17.372" v="997" actId="255"/>
          <ac:spMkLst>
            <pc:docMk/>
            <pc:sldMk cId="3958675249" sldId="2270"/>
            <ac:spMk id="2" creationId="{DB5804FB-6A35-B34B-8C6C-3446589F4937}"/>
          </ac:spMkLst>
        </pc:spChg>
        <pc:spChg chg="mod ord">
          <ac:chgData name="Ginny Dudek" userId="787f50d1-3b77-4512-bcfb-ca490ebc47cd" providerId="ADAL" clId="{3EC23D45-3F99-A844-ABC3-11908DCA0424}" dt="2022-01-07T23:21:17.672" v="951" actId="255"/>
          <ac:spMkLst>
            <pc:docMk/>
            <pc:sldMk cId="3958675249" sldId="2270"/>
            <ac:spMk id="3" creationId="{D797B51E-0E93-9A4A-8219-258557B61C16}"/>
          </ac:spMkLst>
        </pc:spChg>
        <pc:spChg chg="add mod">
          <ac:chgData name="Ginny Dudek" userId="787f50d1-3b77-4512-bcfb-ca490ebc47cd" providerId="ADAL" clId="{3EC23D45-3F99-A844-ABC3-11908DCA0424}" dt="2022-01-07T23:52:51.897" v="1566"/>
          <ac:spMkLst>
            <pc:docMk/>
            <pc:sldMk cId="3958675249" sldId="2270"/>
            <ac:spMk id="6" creationId="{FCEE1C61-F5C6-5D48-B7FF-1C519F9C753A}"/>
          </ac:spMkLst>
        </pc:spChg>
        <pc:spChg chg="mod">
          <ac:chgData name="Ginny Dudek" userId="787f50d1-3b77-4512-bcfb-ca490ebc47cd" providerId="ADAL" clId="{3EC23D45-3F99-A844-ABC3-11908DCA0424}" dt="2022-01-07T23:22:15.017" v="980" actId="1037"/>
          <ac:spMkLst>
            <pc:docMk/>
            <pc:sldMk cId="3958675249" sldId="2270"/>
            <ac:spMk id="12" creationId="{3B82F5DD-17BC-B54A-985E-7BAF95B0DE1E}"/>
          </ac:spMkLst>
        </pc:spChg>
        <pc:spChg chg="mod">
          <ac:chgData name="Ginny Dudek" userId="787f50d1-3b77-4512-bcfb-ca490ebc47cd" providerId="ADAL" clId="{3EC23D45-3F99-A844-ABC3-11908DCA0424}" dt="2022-01-07T23:22:15.017" v="980" actId="1037"/>
          <ac:spMkLst>
            <pc:docMk/>
            <pc:sldMk cId="3958675249" sldId="2270"/>
            <ac:spMk id="16" creationId="{6EE7BA2D-FC23-8F4C-9636-DAA9F38F018C}"/>
          </ac:spMkLst>
        </pc:spChg>
        <pc:spChg chg="mod">
          <ac:chgData name="Ginny Dudek" userId="787f50d1-3b77-4512-bcfb-ca490ebc47cd" providerId="ADAL" clId="{3EC23D45-3F99-A844-ABC3-11908DCA0424}" dt="2022-01-07T23:22:15.017" v="980" actId="1037"/>
          <ac:spMkLst>
            <pc:docMk/>
            <pc:sldMk cId="3958675249" sldId="2270"/>
            <ac:spMk id="24" creationId="{F5E3EC5E-AE55-744A-92BE-E772ABA68C4B}"/>
          </ac:spMkLst>
        </pc:spChg>
        <pc:spChg chg="mod">
          <ac:chgData name="Ginny Dudek" userId="787f50d1-3b77-4512-bcfb-ca490ebc47cd" providerId="ADAL" clId="{3EC23D45-3F99-A844-ABC3-11908DCA0424}" dt="2022-01-07T23:22:15.017" v="980" actId="1037"/>
          <ac:spMkLst>
            <pc:docMk/>
            <pc:sldMk cId="3958675249" sldId="2270"/>
            <ac:spMk id="25" creationId="{653B37A6-8EF6-A946-A607-9F9B8BDFA3BC}"/>
          </ac:spMkLst>
        </pc:spChg>
        <pc:spChg chg="mod">
          <ac:chgData name="Ginny Dudek" userId="787f50d1-3b77-4512-bcfb-ca490ebc47cd" providerId="ADAL" clId="{3EC23D45-3F99-A844-ABC3-11908DCA0424}" dt="2022-01-07T23:22:15.017" v="980" actId="1037"/>
          <ac:spMkLst>
            <pc:docMk/>
            <pc:sldMk cId="3958675249" sldId="2270"/>
            <ac:spMk id="26" creationId="{F93AD9C6-267D-6B40-B16A-E7C17C77714E}"/>
          </ac:spMkLst>
        </pc:spChg>
        <pc:spChg chg="mod">
          <ac:chgData name="Ginny Dudek" userId="787f50d1-3b77-4512-bcfb-ca490ebc47cd" providerId="ADAL" clId="{3EC23D45-3F99-A844-ABC3-11908DCA0424}" dt="2022-01-07T23:22:26.105" v="981" actId="14100"/>
          <ac:spMkLst>
            <pc:docMk/>
            <pc:sldMk cId="3958675249" sldId="2270"/>
            <ac:spMk id="31" creationId="{C4CDEBD2-F09A-CF40-889F-25383C43795F}"/>
          </ac:spMkLst>
        </pc:spChg>
        <pc:spChg chg="mod">
          <ac:chgData name="Ginny Dudek" userId="787f50d1-3b77-4512-bcfb-ca490ebc47cd" providerId="ADAL" clId="{3EC23D45-3F99-A844-ABC3-11908DCA0424}" dt="2022-01-07T23:22:29.009" v="982" actId="14100"/>
          <ac:spMkLst>
            <pc:docMk/>
            <pc:sldMk cId="3958675249" sldId="2270"/>
            <ac:spMk id="32" creationId="{A27143AC-D17F-C942-B981-7B53D19EC0D1}"/>
          </ac:spMkLst>
        </pc:spChg>
        <pc:spChg chg="mod">
          <ac:chgData name="Ginny Dudek" userId="787f50d1-3b77-4512-bcfb-ca490ebc47cd" providerId="ADAL" clId="{3EC23D45-3F99-A844-ABC3-11908DCA0424}" dt="2022-01-07T23:23:06.934" v="996" actId="1038"/>
          <ac:spMkLst>
            <pc:docMk/>
            <pc:sldMk cId="3958675249" sldId="2270"/>
            <ac:spMk id="33" creationId="{7F380BDA-5B7B-3247-94E3-B4FFBA5F6C3B}"/>
          </ac:spMkLst>
        </pc:spChg>
        <pc:spChg chg="mod">
          <ac:chgData name="Ginny Dudek" userId="787f50d1-3b77-4512-bcfb-ca490ebc47cd" providerId="ADAL" clId="{3EC23D45-3F99-A844-ABC3-11908DCA0424}" dt="2022-01-07T23:22:15.017" v="980" actId="1037"/>
          <ac:spMkLst>
            <pc:docMk/>
            <pc:sldMk cId="3958675249" sldId="2270"/>
            <ac:spMk id="35" creationId="{9EFF285E-9F9D-B941-959D-5BFA20E2A99D}"/>
          </ac:spMkLst>
        </pc:spChg>
        <pc:spChg chg="mod">
          <ac:chgData name="Ginny Dudek" userId="787f50d1-3b77-4512-bcfb-ca490ebc47cd" providerId="ADAL" clId="{3EC23D45-3F99-A844-ABC3-11908DCA0424}" dt="2022-01-07T23:22:15.017" v="980" actId="1037"/>
          <ac:spMkLst>
            <pc:docMk/>
            <pc:sldMk cId="3958675249" sldId="2270"/>
            <ac:spMk id="36" creationId="{ACA09CC9-3857-664E-9780-7625B7C1078C}"/>
          </ac:spMkLst>
        </pc:spChg>
        <pc:spChg chg="mod">
          <ac:chgData name="Ginny Dudek" userId="787f50d1-3b77-4512-bcfb-ca490ebc47cd" providerId="ADAL" clId="{3EC23D45-3F99-A844-ABC3-11908DCA0424}" dt="2022-01-07T23:22:15.017" v="980" actId="1037"/>
          <ac:spMkLst>
            <pc:docMk/>
            <pc:sldMk cId="3958675249" sldId="2270"/>
            <ac:spMk id="40" creationId="{A19C100B-5D9A-8341-A2B6-7827D4BE8A85}"/>
          </ac:spMkLst>
        </pc:spChg>
        <pc:spChg chg="mod">
          <ac:chgData name="Ginny Dudek" userId="787f50d1-3b77-4512-bcfb-ca490ebc47cd" providerId="ADAL" clId="{3EC23D45-3F99-A844-ABC3-11908DCA0424}" dt="2022-01-07T23:22:15.017" v="980" actId="1037"/>
          <ac:spMkLst>
            <pc:docMk/>
            <pc:sldMk cId="3958675249" sldId="2270"/>
            <ac:spMk id="41" creationId="{36245D74-CAA6-A94A-9D5E-024DBF1482DB}"/>
          </ac:spMkLst>
        </pc:spChg>
        <pc:spChg chg="mod">
          <ac:chgData name="Ginny Dudek" userId="787f50d1-3b77-4512-bcfb-ca490ebc47cd" providerId="ADAL" clId="{3EC23D45-3F99-A844-ABC3-11908DCA0424}" dt="2022-01-07T23:22:15.017" v="980" actId="1037"/>
          <ac:spMkLst>
            <pc:docMk/>
            <pc:sldMk cId="3958675249" sldId="2270"/>
            <ac:spMk id="42" creationId="{372D9A37-5E9A-1B4D-AC45-5B353AD94109}"/>
          </ac:spMkLst>
        </pc:spChg>
        <pc:spChg chg="mod">
          <ac:chgData name="Ginny Dudek" userId="787f50d1-3b77-4512-bcfb-ca490ebc47cd" providerId="ADAL" clId="{3EC23D45-3F99-A844-ABC3-11908DCA0424}" dt="2022-01-07T23:22:47.134" v="989" actId="1035"/>
          <ac:spMkLst>
            <pc:docMk/>
            <pc:sldMk cId="3958675249" sldId="2270"/>
            <ac:spMk id="43" creationId="{EF54733B-1F2E-2142-8787-69FBF8158179}"/>
          </ac:spMkLst>
        </pc:spChg>
        <pc:spChg chg="mod">
          <ac:chgData name="Ginny Dudek" userId="787f50d1-3b77-4512-bcfb-ca490ebc47cd" providerId="ADAL" clId="{3EC23D45-3F99-A844-ABC3-11908DCA0424}" dt="2022-01-07T23:22:38.071" v="984" actId="14100"/>
          <ac:spMkLst>
            <pc:docMk/>
            <pc:sldMk cId="3958675249" sldId="2270"/>
            <ac:spMk id="44" creationId="{FC49B90D-FCC7-CC43-956B-B56001882D6E}"/>
          </ac:spMkLst>
        </pc:spChg>
        <pc:spChg chg="mod">
          <ac:chgData name="Ginny Dudek" userId="787f50d1-3b77-4512-bcfb-ca490ebc47cd" providerId="ADAL" clId="{3EC23D45-3F99-A844-ABC3-11908DCA0424}" dt="2022-01-07T23:22:58.039" v="994" actId="1038"/>
          <ac:spMkLst>
            <pc:docMk/>
            <pc:sldMk cId="3958675249" sldId="2270"/>
            <ac:spMk id="45" creationId="{9DDE7B85-91C3-0944-A755-C833004FD509}"/>
          </ac:spMkLst>
        </pc:spChg>
        <pc:spChg chg="mod">
          <ac:chgData name="Ginny Dudek" userId="787f50d1-3b77-4512-bcfb-ca490ebc47cd" providerId="ADAL" clId="{3EC23D45-3F99-A844-ABC3-11908DCA0424}" dt="2022-01-07T23:22:15.017" v="980" actId="1037"/>
          <ac:spMkLst>
            <pc:docMk/>
            <pc:sldMk cId="3958675249" sldId="2270"/>
            <ac:spMk id="47" creationId="{C37E5D6C-A154-A745-92E5-D6C67F61E875}"/>
          </ac:spMkLst>
        </pc:spChg>
        <pc:spChg chg="mod">
          <ac:chgData name="Ginny Dudek" userId="787f50d1-3b77-4512-bcfb-ca490ebc47cd" providerId="ADAL" clId="{3EC23D45-3F99-A844-ABC3-11908DCA0424}" dt="2022-01-07T23:22:15.017" v="980" actId="1037"/>
          <ac:spMkLst>
            <pc:docMk/>
            <pc:sldMk cId="3958675249" sldId="2270"/>
            <ac:spMk id="48" creationId="{CC05F084-D2C5-2F49-A593-3D8B74EBC5FF}"/>
          </ac:spMkLst>
        </pc:spChg>
        <pc:spChg chg="mod">
          <ac:chgData name="Ginny Dudek" userId="787f50d1-3b77-4512-bcfb-ca490ebc47cd" providerId="ADAL" clId="{3EC23D45-3F99-A844-ABC3-11908DCA0424}" dt="2022-01-07T23:22:15.017" v="980" actId="1037"/>
          <ac:spMkLst>
            <pc:docMk/>
            <pc:sldMk cId="3958675249" sldId="2270"/>
            <ac:spMk id="55" creationId="{7B7F8D0A-0610-9847-8392-4CB83DB767AE}"/>
          </ac:spMkLst>
        </pc:spChg>
        <pc:spChg chg="mod">
          <ac:chgData name="Ginny Dudek" userId="787f50d1-3b77-4512-bcfb-ca490ebc47cd" providerId="ADAL" clId="{3EC23D45-3F99-A844-ABC3-11908DCA0424}" dt="2022-01-07T23:22:15.017" v="980" actId="1037"/>
          <ac:spMkLst>
            <pc:docMk/>
            <pc:sldMk cId="3958675249" sldId="2270"/>
            <ac:spMk id="56" creationId="{A7F1218F-BBF4-B245-844F-A0E2E98160B9}"/>
          </ac:spMkLst>
        </pc:spChg>
        <pc:picChg chg="mod">
          <ac:chgData name="Ginny Dudek" userId="787f50d1-3b77-4512-bcfb-ca490ebc47cd" providerId="ADAL" clId="{3EC23D45-3F99-A844-ABC3-11908DCA0424}" dt="2022-01-07T23:22:15.017" v="980" actId="1037"/>
          <ac:picMkLst>
            <pc:docMk/>
            <pc:sldMk cId="3958675249" sldId="2270"/>
            <ac:picMk id="8" creationId="{8824A411-68F5-A841-9C88-7200269357EB}"/>
          </ac:picMkLst>
        </pc:picChg>
        <pc:picChg chg="mod">
          <ac:chgData name="Ginny Dudek" userId="787f50d1-3b77-4512-bcfb-ca490ebc47cd" providerId="ADAL" clId="{3EC23D45-3F99-A844-ABC3-11908DCA0424}" dt="2022-01-07T23:22:15.017" v="980" actId="1037"/>
          <ac:picMkLst>
            <pc:docMk/>
            <pc:sldMk cId="3958675249" sldId="2270"/>
            <ac:picMk id="20" creationId="{6A99776C-6D94-5242-8AFC-C54B2022E6A0}"/>
          </ac:picMkLst>
        </pc:picChg>
        <pc:picChg chg="mod">
          <ac:chgData name="Ginny Dudek" userId="787f50d1-3b77-4512-bcfb-ca490ebc47cd" providerId="ADAL" clId="{3EC23D45-3F99-A844-ABC3-11908DCA0424}" dt="2022-01-07T23:22:15.017" v="980" actId="1037"/>
          <ac:picMkLst>
            <pc:docMk/>
            <pc:sldMk cId="3958675249" sldId="2270"/>
            <ac:picMk id="34" creationId="{E5F74BCF-E3F9-F64D-9F31-CB6A7AE2A175}"/>
          </ac:picMkLst>
        </pc:picChg>
        <pc:picChg chg="mod">
          <ac:chgData name="Ginny Dudek" userId="787f50d1-3b77-4512-bcfb-ca490ebc47cd" providerId="ADAL" clId="{3EC23D45-3F99-A844-ABC3-11908DCA0424}" dt="2022-01-07T23:22:15.017" v="980" actId="1037"/>
          <ac:picMkLst>
            <pc:docMk/>
            <pc:sldMk cId="3958675249" sldId="2270"/>
            <ac:picMk id="38" creationId="{500D4EE7-D469-5747-965F-B59FA0AE993E}"/>
          </ac:picMkLst>
        </pc:picChg>
        <pc:cxnChg chg="mod">
          <ac:chgData name="Ginny Dudek" userId="787f50d1-3b77-4512-bcfb-ca490ebc47cd" providerId="ADAL" clId="{3EC23D45-3F99-A844-ABC3-11908DCA0424}" dt="2022-01-07T23:22:15.017" v="980" actId="1037"/>
          <ac:cxnSpMkLst>
            <pc:docMk/>
            <pc:sldMk cId="3958675249" sldId="2270"/>
            <ac:cxnSpMk id="19" creationId="{CE199FD7-9BF4-9E4F-9A11-3F97A8B5DFC2}"/>
          </ac:cxnSpMkLst>
        </pc:cxnChg>
        <pc:cxnChg chg="mod">
          <ac:chgData name="Ginny Dudek" userId="787f50d1-3b77-4512-bcfb-ca490ebc47cd" providerId="ADAL" clId="{3EC23D45-3F99-A844-ABC3-11908DCA0424}" dt="2022-01-07T23:22:15.017" v="980" actId="1037"/>
          <ac:cxnSpMkLst>
            <pc:docMk/>
            <pc:sldMk cId="3958675249" sldId="2270"/>
            <ac:cxnSpMk id="21" creationId="{BBB67B9F-F05D-9A4D-8B40-E65DC2F3D019}"/>
          </ac:cxnSpMkLst>
        </pc:cxnChg>
        <pc:cxnChg chg="mod">
          <ac:chgData name="Ginny Dudek" userId="787f50d1-3b77-4512-bcfb-ca490ebc47cd" providerId="ADAL" clId="{3EC23D45-3F99-A844-ABC3-11908DCA0424}" dt="2022-01-07T23:22:47.134" v="989" actId="1035"/>
          <ac:cxnSpMkLst>
            <pc:docMk/>
            <pc:sldMk cId="3958675249" sldId="2270"/>
            <ac:cxnSpMk id="37" creationId="{56B52014-96BB-2543-9DCA-6DC90F19C610}"/>
          </ac:cxnSpMkLst>
        </pc:cxnChg>
        <pc:cxnChg chg="mod">
          <ac:chgData name="Ginny Dudek" userId="787f50d1-3b77-4512-bcfb-ca490ebc47cd" providerId="ADAL" clId="{3EC23D45-3F99-A844-ABC3-11908DCA0424}" dt="2022-01-07T23:22:15.017" v="980" actId="1037"/>
          <ac:cxnSpMkLst>
            <pc:docMk/>
            <pc:sldMk cId="3958675249" sldId="2270"/>
            <ac:cxnSpMk id="39" creationId="{BEE02CFE-DA67-4045-AFBD-355C8D2D21C3}"/>
          </ac:cxnSpMkLst>
        </pc:cxnChg>
        <pc:cxnChg chg="mod">
          <ac:chgData name="Ginny Dudek" userId="787f50d1-3b77-4512-bcfb-ca490ebc47cd" providerId="ADAL" clId="{3EC23D45-3F99-A844-ABC3-11908DCA0424}" dt="2022-01-07T23:22:15.017" v="980" actId="1037"/>
          <ac:cxnSpMkLst>
            <pc:docMk/>
            <pc:sldMk cId="3958675249" sldId="2270"/>
            <ac:cxnSpMk id="49" creationId="{DB4BDCE4-2CF6-5343-A350-73A6FBA2AB14}"/>
          </ac:cxnSpMkLst>
        </pc:cxnChg>
        <pc:cxnChg chg="mod">
          <ac:chgData name="Ginny Dudek" userId="787f50d1-3b77-4512-bcfb-ca490ebc47cd" providerId="ADAL" clId="{3EC23D45-3F99-A844-ABC3-11908DCA0424}" dt="2022-01-07T23:22:38.071" v="984" actId="14100"/>
          <ac:cxnSpMkLst>
            <pc:docMk/>
            <pc:sldMk cId="3958675249" sldId="2270"/>
            <ac:cxnSpMk id="50" creationId="{B683F240-EB9C-E340-868C-65B05FE2E81B}"/>
          </ac:cxnSpMkLst>
        </pc:cxnChg>
      </pc:sldChg>
      <pc:sldChg chg="addSp modSp mod modClrScheme chgLayout modNotesTx">
        <pc:chgData name="Ginny Dudek" userId="787f50d1-3b77-4512-bcfb-ca490ebc47cd" providerId="ADAL" clId="{3EC23D45-3F99-A844-ABC3-11908DCA0424}" dt="2022-01-07T23:52:51.897" v="1566"/>
        <pc:sldMkLst>
          <pc:docMk/>
          <pc:sldMk cId="2068494567" sldId="2271"/>
        </pc:sldMkLst>
        <pc:spChg chg="mod ord">
          <ac:chgData name="Ginny Dudek" userId="787f50d1-3b77-4512-bcfb-ca490ebc47cd" providerId="ADAL" clId="{3EC23D45-3F99-A844-ABC3-11908DCA0424}" dt="2022-01-07T23:25:51.149" v="1043" actId="1076"/>
          <ac:spMkLst>
            <pc:docMk/>
            <pc:sldMk cId="2068494567" sldId="2271"/>
            <ac:spMk id="2" creationId="{F26EEACA-6494-4329-8A0B-8BD08170EB15}"/>
          </ac:spMkLst>
        </pc:spChg>
        <pc:spChg chg="mod ord">
          <ac:chgData name="Ginny Dudek" userId="787f50d1-3b77-4512-bcfb-ca490ebc47cd" providerId="ADAL" clId="{3EC23D45-3F99-A844-ABC3-11908DCA0424}" dt="2022-01-07T23:23:53.269" v="1002" actId="255"/>
          <ac:spMkLst>
            <pc:docMk/>
            <pc:sldMk cId="2068494567" sldId="2271"/>
            <ac:spMk id="3" creationId="{7FAC4920-BC86-41A2-960A-3276E4CAE71F}"/>
          </ac:spMkLst>
        </pc:spChg>
        <pc:spChg chg="mod ord">
          <ac:chgData name="Ginny Dudek" userId="787f50d1-3b77-4512-bcfb-ca490ebc47cd" providerId="ADAL" clId="{3EC23D45-3F99-A844-ABC3-11908DCA0424}" dt="2022-01-07T23:24:08.982" v="1006" actId="255"/>
          <ac:spMkLst>
            <pc:docMk/>
            <pc:sldMk cId="2068494567" sldId="2271"/>
            <ac:spMk id="5" creationId="{B2443C94-F917-FA47-862A-AB44AEE23551}"/>
          </ac:spMkLst>
        </pc:spChg>
        <pc:spChg chg="mod">
          <ac:chgData name="Ginny Dudek" userId="787f50d1-3b77-4512-bcfb-ca490ebc47cd" providerId="ADAL" clId="{3EC23D45-3F99-A844-ABC3-11908DCA0424}" dt="2022-01-07T23:26:11.277" v="1046" actId="1076"/>
          <ac:spMkLst>
            <pc:docMk/>
            <pc:sldMk cId="2068494567" sldId="2271"/>
            <ac:spMk id="10" creationId="{A690D9B3-4FFD-4C4F-88D2-53D511DF5C5A}"/>
          </ac:spMkLst>
        </pc:spChg>
        <pc:spChg chg="add mod">
          <ac:chgData name="Ginny Dudek" userId="787f50d1-3b77-4512-bcfb-ca490ebc47cd" providerId="ADAL" clId="{3EC23D45-3F99-A844-ABC3-11908DCA0424}" dt="2022-01-07T23:52:51.897" v="1566"/>
          <ac:spMkLst>
            <pc:docMk/>
            <pc:sldMk cId="2068494567" sldId="2271"/>
            <ac:spMk id="11" creationId="{FE12E6D2-A16F-594F-B4B0-7F213833864E}"/>
          </ac:spMkLst>
        </pc:spChg>
        <pc:spChg chg="mod">
          <ac:chgData name="Ginny Dudek" userId="787f50d1-3b77-4512-bcfb-ca490ebc47cd" providerId="ADAL" clId="{3EC23D45-3F99-A844-ABC3-11908DCA0424}" dt="2022-01-07T23:25:40.854" v="1042" actId="1037"/>
          <ac:spMkLst>
            <pc:docMk/>
            <pc:sldMk cId="2068494567" sldId="2271"/>
            <ac:spMk id="12" creationId="{0C51EEFF-BCA5-2647-AA2F-818F888CDB55}"/>
          </ac:spMkLst>
        </pc:spChg>
        <pc:spChg chg="mod">
          <ac:chgData name="Ginny Dudek" userId="787f50d1-3b77-4512-bcfb-ca490ebc47cd" providerId="ADAL" clId="{3EC23D45-3F99-A844-ABC3-11908DCA0424}" dt="2022-01-07T23:25:40.854" v="1042" actId="1037"/>
          <ac:spMkLst>
            <pc:docMk/>
            <pc:sldMk cId="2068494567" sldId="2271"/>
            <ac:spMk id="16" creationId="{29618EB2-F775-874A-AEB2-FD3F9F0D3B8E}"/>
          </ac:spMkLst>
        </pc:spChg>
        <pc:spChg chg="mod">
          <ac:chgData name="Ginny Dudek" userId="787f50d1-3b77-4512-bcfb-ca490ebc47cd" providerId="ADAL" clId="{3EC23D45-3F99-A844-ABC3-11908DCA0424}" dt="2022-01-07T23:25:40.854" v="1042" actId="1037"/>
          <ac:spMkLst>
            <pc:docMk/>
            <pc:sldMk cId="2068494567" sldId="2271"/>
            <ac:spMk id="17" creationId="{883AB196-B7F6-224F-846A-84644F0D1EB6}"/>
          </ac:spMkLst>
        </pc:spChg>
        <pc:spChg chg="mod">
          <ac:chgData name="Ginny Dudek" userId="787f50d1-3b77-4512-bcfb-ca490ebc47cd" providerId="ADAL" clId="{3EC23D45-3F99-A844-ABC3-11908DCA0424}" dt="2022-01-07T23:25:40.854" v="1042" actId="1037"/>
          <ac:spMkLst>
            <pc:docMk/>
            <pc:sldMk cId="2068494567" sldId="2271"/>
            <ac:spMk id="18" creationId="{EE84A0A4-9546-7E4D-A11A-F19955E2189F}"/>
          </ac:spMkLst>
        </pc:spChg>
        <pc:spChg chg="mod">
          <ac:chgData name="Ginny Dudek" userId="787f50d1-3b77-4512-bcfb-ca490ebc47cd" providerId="ADAL" clId="{3EC23D45-3F99-A844-ABC3-11908DCA0424}" dt="2022-01-07T23:25:40.854" v="1042" actId="1037"/>
          <ac:spMkLst>
            <pc:docMk/>
            <pc:sldMk cId="2068494567" sldId="2271"/>
            <ac:spMk id="20" creationId="{B9EDF149-946B-5F4D-8AC4-01DBAE71AD8D}"/>
          </ac:spMkLst>
        </pc:spChg>
        <pc:spChg chg="mod">
          <ac:chgData name="Ginny Dudek" userId="787f50d1-3b77-4512-bcfb-ca490ebc47cd" providerId="ADAL" clId="{3EC23D45-3F99-A844-ABC3-11908DCA0424}" dt="2022-01-07T23:25:40.854" v="1042" actId="1037"/>
          <ac:spMkLst>
            <pc:docMk/>
            <pc:sldMk cId="2068494567" sldId="2271"/>
            <ac:spMk id="25" creationId="{2772BB81-5AB2-2B4E-B230-573FFEA31AF8}"/>
          </ac:spMkLst>
        </pc:spChg>
        <pc:spChg chg="mod">
          <ac:chgData name="Ginny Dudek" userId="787f50d1-3b77-4512-bcfb-ca490ebc47cd" providerId="ADAL" clId="{3EC23D45-3F99-A844-ABC3-11908DCA0424}" dt="2022-01-07T23:25:40.854" v="1042" actId="1037"/>
          <ac:spMkLst>
            <pc:docMk/>
            <pc:sldMk cId="2068494567" sldId="2271"/>
            <ac:spMk id="26" creationId="{7AC46FD5-13A6-CE4D-BB1B-AACBF574E3CD}"/>
          </ac:spMkLst>
        </pc:spChg>
        <pc:grpChg chg="mod">
          <ac:chgData name="Ginny Dudek" userId="787f50d1-3b77-4512-bcfb-ca490ebc47cd" providerId="ADAL" clId="{3EC23D45-3F99-A844-ABC3-11908DCA0424}" dt="2022-01-07T23:25:40.854" v="1042" actId="1037"/>
          <ac:grpSpMkLst>
            <pc:docMk/>
            <pc:sldMk cId="2068494567" sldId="2271"/>
            <ac:grpSpMk id="7" creationId="{0E040C55-5D82-224E-97A8-0D88AB0E3CEC}"/>
          </ac:grpSpMkLst>
        </pc:grpChg>
        <pc:picChg chg="mod">
          <ac:chgData name="Ginny Dudek" userId="787f50d1-3b77-4512-bcfb-ca490ebc47cd" providerId="ADAL" clId="{3EC23D45-3F99-A844-ABC3-11908DCA0424}" dt="2022-01-07T23:25:40.854" v="1042" actId="1037"/>
          <ac:picMkLst>
            <pc:docMk/>
            <pc:sldMk cId="2068494567" sldId="2271"/>
            <ac:picMk id="6" creationId="{F2420CF5-024F-B340-B678-437B26653BDA}"/>
          </ac:picMkLst>
        </pc:picChg>
        <pc:cxnChg chg="mod">
          <ac:chgData name="Ginny Dudek" userId="787f50d1-3b77-4512-bcfb-ca490ebc47cd" providerId="ADAL" clId="{3EC23D45-3F99-A844-ABC3-11908DCA0424}" dt="2022-01-07T23:25:40.854" v="1042" actId="1037"/>
          <ac:cxnSpMkLst>
            <pc:docMk/>
            <pc:sldMk cId="2068494567" sldId="2271"/>
            <ac:cxnSpMk id="23" creationId="{45F50543-687A-714D-979A-7060F229C9E4}"/>
          </ac:cxnSpMkLst>
        </pc:cxnChg>
      </pc:sldChg>
      <pc:sldChg chg="addSp modSp mod modClrScheme chgLayout">
        <pc:chgData name="Ginny Dudek" userId="787f50d1-3b77-4512-bcfb-ca490ebc47cd" providerId="ADAL" clId="{3EC23D45-3F99-A844-ABC3-11908DCA0424}" dt="2022-01-07T23:58:38.366" v="1617" actId="1076"/>
        <pc:sldMkLst>
          <pc:docMk/>
          <pc:sldMk cId="393362749" sldId="2274"/>
        </pc:sldMkLst>
        <pc:spChg chg="mod ord">
          <ac:chgData name="Ginny Dudek" userId="787f50d1-3b77-4512-bcfb-ca490ebc47cd" providerId="ADAL" clId="{3EC23D45-3F99-A844-ABC3-11908DCA0424}" dt="2022-01-07T23:49:19.286" v="1474" actId="1076"/>
          <ac:spMkLst>
            <pc:docMk/>
            <pc:sldMk cId="393362749" sldId="2274"/>
            <ac:spMk id="3" creationId="{244A4A72-C0AB-4B56-BB49-CF0D5B1430E3}"/>
          </ac:spMkLst>
        </pc:spChg>
        <pc:spChg chg="mod ord">
          <ac:chgData name="Ginny Dudek" userId="787f50d1-3b77-4512-bcfb-ca490ebc47cd" providerId="ADAL" clId="{3EC23D45-3F99-A844-ABC3-11908DCA0424}" dt="2022-01-07T23:49:29.807" v="1477" actId="1076"/>
          <ac:spMkLst>
            <pc:docMk/>
            <pc:sldMk cId="393362749" sldId="2274"/>
            <ac:spMk id="5" creationId="{CA9F64DA-D5E0-DF41-BD3C-49BB681BEC15}"/>
          </ac:spMkLst>
        </pc:spChg>
        <pc:spChg chg="add mod">
          <ac:chgData name="Ginny Dudek" userId="787f50d1-3b77-4512-bcfb-ca490ebc47cd" providerId="ADAL" clId="{3EC23D45-3F99-A844-ABC3-11908DCA0424}" dt="2022-01-07T23:58:38.366" v="1617" actId="1076"/>
          <ac:spMkLst>
            <pc:docMk/>
            <pc:sldMk cId="393362749" sldId="2274"/>
            <ac:spMk id="6" creationId="{288018BC-2C61-1D49-8DBD-514C4BB45120}"/>
          </ac:spMkLst>
        </pc:spChg>
        <pc:spChg chg="mod ord">
          <ac:chgData name="Ginny Dudek" userId="787f50d1-3b77-4512-bcfb-ca490ebc47cd" providerId="ADAL" clId="{3EC23D45-3F99-A844-ABC3-11908DCA0424}" dt="2022-01-07T23:50:54.635" v="1509" actId="20577"/>
          <ac:spMkLst>
            <pc:docMk/>
            <pc:sldMk cId="393362749" sldId="2274"/>
            <ac:spMk id="31" creationId="{1A6765CD-196A-6B45-BC2C-D969042C8A3E}"/>
          </ac:spMkLst>
        </pc:spChg>
        <pc:picChg chg="mod">
          <ac:chgData name="Ginny Dudek" userId="787f50d1-3b77-4512-bcfb-ca490ebc47cd" providerId="ADAL" clId="{3EC23D45-3F99-A844-ABC3-11908DCA0424}" dt="2022-01-07T23:49:36.133" v="1490" actId="1035"/>
          <ac:picMkLst>
            <pc:docMk/>
            <pc:sldMk cId="393362749" sldId="2274"/>
            <ac:picMk id="35" creationId="{0F036283-1BB1-E94F-B40B-1B15C305B6EF}"/>
          </ac:picMkLst>
        </pc:picChg>
      </pc:sldChg>
      <pc:sldChg chg="addSp modSp mod modClrScheme chgLayout">
        <pc:chgData name="Ginny Dudek" userId="787f50d1-3b77-4512-bcfb-ca490ebc47cd" providerId="ADAL" clId="{3EC23D45-3F99-A844-ABC3-11908DCA0424}" dt="2022-01-07T23:58:24.972" v="1614" actId="1076"/>
        <pc:sldMkLst>
          <pc:docMk/>
          <pc:sldMk cId="2049330263" sldId="2277"/>
        </pc:sldMkLst>
        <pc:spChg chg="mod ord">
          <ac:chgData name="Ginny Dudek" userId="787f50d1-3b77-4512-bcfb-ca490ebc47cd" providerId="ADAL" clId="{3EC23D45-3F99-A844-ABC3-11908DCA0424}" dt="2022-01-07T23:45:56.865" v="1429" actId="12"/>
          <ac:spMkLst>
            <pc:docMk/>
            <pc:sldMk cId="2049330263" sldId="2277"/>
            <ac:spMk id="2" creationId="{0AF03040-0D6F-472D-A5EA-8275E4E95028}"/>
          </ac:spMkLst>
        </pc:spChg>
        <pc:spChg chg="mod ord">
          <ac:chgData name="Ginny Dudek" userId="787f50d1-3b77-4512-bcfb-ca490ebc47cd" providerId="ADAL" clId="{3EC23D45-3F99-A844-ABC3-11908DCA0424}" dt="2022-01-07T23:45:49.682" v="1427" actId="27636"/>
          <ac:spMkLst>
            <pc:docMk/>
            <pc:sldMk cId="2049330263" sldId="2277"/>
            <ac:spMk id="3" creationId="{244A4A72-C0AB-4B56-BB49-CF0D5B1430E3}"/>
          </ac:spMkLst>
        </pc:spChg>
        <pc:spChg chg="mod ord">
          <ac:chgData name="Ginny Dudek" userId="787f50d1-3b77-4512-bcfb-ca490ebc47cd" providerId="ADAL" clId="{3EC23D45-3F99-A844-ABC3-11908DCA0424}" dt="2022-01-07T23:46:16.712" v="1431" actId="255"/>
          <ac:spMkLst>
            <pc:docMk/>
            <pc:sldMk cId="2049330263" sldId="2277"/>
            <ac:spMk id="6" creationId="{914AEB36-5B4A-224A-BA9C-6F53E62CD6D1}"/>
          </ac:spMkLst>
        </pc:spChg>
        <pc:spChg chg="add mod">
          <ac:chgData name="Ginny Dudek" userId="787f50d1-3b77-4512-bcfb-ca490ebc47cd" providerId="ADAL" clId="{3EC23D45-3F99-A844-ABC3-11908DCA0424}" dt="2022-01-07T23:58:24.972" v="1614" actId="1076"/>
          <ac:spMkLst>
            <pc:docMk/>
            <pc:sldMk cId="2049330263" sldId="2277"/>
            <ac:spMk id="8" creationId="{E446D280-9096-364A-9C1B-CA93130FBB76}"/>
          </ac:spMkLst>
        </pc:spChg>
      </pc:sldChg>
      <pc:sldChg chg="addSp delSp modSp mod modClrScheme chgLayout">
        <pc:chgData name="Ginny Dudek" userId="787f50d1-3b77-4512-bcfb-ca490ebc47cd" providerId="ADAL" clId="{3EC23D45-3F99-A844-ABC3-11908DCA0424}" dt="2022-01-07T23:52:51.897" v="1566"/>
        <pc:sldMkLst>
          <pc:docMk/>
          <pc:sldMk cId="236874264" sldId="2278"/>
        </pc:sldMkLst>
        <pc:spChg chg="del mod ord">
          <ac:chgData name="Ginny Dudek" userId="787f50d1-3b77-4512-bcfb-ca490ebc47cd" providerId="ADAL" clId="{3EC23D45-3F99-A844-ABC3-11908DCA0424}" dt="2022-01-07T23:45:18.425" v="1417" actId="478"/>
          <ac:spMkLst>
            <pc:docMk/>
            <pc:sldMk cId="236874264" sldId="2278"/>
            <ac:spMk id="2" creationId="{123C10F3-BDB7-F74A-BAEA-EB69D6112EAD}"/>
          </ac:spMkLst>
        </pc:spChg>
        <pc:spChg chg="mod ord">
          <ac:chgData name="Ginny Dudek" userId="787f50d1-3b77-4512-bcfb-ca490ebc47cd" providerId="ADAL" clId="{3EC23D45-3F99-A844-ABC3-11908DCA0424}" dt="2022-01-07T23:45:25.970" v="1421" actId="20577"/>
          <ac:spMkLst>
            <pc:docMk/>
            <pc:sldMk cId="236874264" sldId="2278"/>
            <ac:spMk id="3" creationId="{84C2865E-63A6-C94C-AF2A-AD445F36B9D5}"/>
          </ac:spMkLst>
        </pc:spChg>
        <pc:spChg chg="add mod">
          <ac:chgData name="Ginny Dudek" userId="787f50d1-3b77-4512-bcfb-ca490ebc47cd" providerId="ADAL" clId="{3EC23D45-3F99-A844-ABC3-11908DCA0424}" dt="2022-01-07T23:52:51.897" v="1566"/>
          <ac:spMkLst>
            <pc:docMk/>
            <pc:sldMk cId="236874264" sldId="2278"/>
            <ac:spMk id="4" creationId="{80F3756B-9C1A-C740-82B4-78F298AF0270}"/>
          </ac:spMkLst>
        </pc:spChg>
        <pc:spChg chg="mod ord">
          <ac:chgData name="Ginny Dudek" userId="787f50d1-3b77-4512-bcfb-ca490ebc47cd" providerId="ADAL" clId="{3EC23D45-3F99-A844-ABC3-11908DCA0424}" dt="2022-01-07T23:45:07.928" v="1415" actId="20577"/>
          <ac:spMkLst>
            <pc:docMk/>
            <pc:sldMk cId="236874264" sldId="2278"/>
            <ac:spMk id="6" creationId="{D7F14873-8553-A442-9CCF-E7BF0CE6E841}"/>
          </ac:spMkLst>
        </pc:spChg>
      </pc:sldChg>
      <pc:sldChg chg="addSp modSp mod modClrScheme chgLayout">
        <pc:chgData name="Ginny Dudek" userId="787f50d1-3b77-4512-bcfb-ca490ebc47cd" providerId="ADAL" clId="{3EC23D45-3F99-A844-ABC3-11908DCA0424}" dt="2022-01-07T23:52:51.897" v="1566"/>
        <pc:sldMkLst>
          <pc:docMk/>
          <pc:sldMk cId="673391586" sldId="2279"/>
        </pc:sldMkLst>
        <pc:spChg chg="mod ord">
          <ac:chgData name="Ginny Dudek" userId="787f50d1-3b77-4512-bcfb-ca490ebc47cd" providerId="ADAL" clId="{3EC23D45-3F99-A844-ABC3-11908DCA0424}" dt="2022-01-07T23:47:05.651" v="1443" actId="1076"/>
          <ac:spMkLst>
            <pc:docMk/>
            <pc:sldMk cId="673391586" sldId="2279"/>
            <ac:spMk id="2" creationId="{F6694FD9-161A-3444-9F8F-D02C6A46C210}"/>
          </ac:spMkLst>
        </pc:spChg>
        <pc:spChg chg="mod ord">
          <ac:chgData name="Ginny Dudek" userId="787f50d1-3b77-4512-bcfb-ca490ebc47cd" providerId="ADAL" clId="{3EC23D45-3F99-A844-ABC3-11908DCA0424}" dt="2022-01-07T23:46:40.172" v="1437" actId="255"/>
          <ac:spMkLst>
            <pc:docMk/>
            <pc:sldMk cId="673391586" sldId="2279"/>
            <ac:spMk id="3" creationId="{B506801D-5477-DC4A-BC82-741E86EA6DDC}"/>
          </ac:spMkLst>
        </pc:spChg>
        <pc:spChg chg="mod ord">
          <ac:chgData name="Ginny Dudek" userId="787f50d1-3b77-4512-bcfb-ca490ebc47cd" providerId="ADAL" clId="{3EC23D45-3F99-A844-ABC3-11908DCA0424}" dt="2022-01-07T23:47:02.162" v="1442" actId="1076"/>
          <ac:spMkLst>
            <pc:docMk/>
            <pc:sldMk cId="673391586" sldId="2279"/>
            <ac:spMk id="4" creationId="{46790295-0E93-F44B-86E2-9C1EAE2A3F42}"/>
          </ac:spMkLst>
        </pc:spChg>
        <pc:spChg chg="add mod">
          <ac:chgData name="Ginny Dudek" userId="787f50d1-3b77-4512-bcfb-ca490ebc47cd" providerId="ADAL" clId="{3EC23D45-3F99-A844-ABC3-11908DCA0424}" dt="2022-01-07T23:52:51.897" v="1566"/>
          <ac:spMkLst>
            <pc:docMk/>
            <pc:sldMk cId="673391586" sldId="2279"/>
            <ac:spMk id="6" creationId="{B590F5CA-A751-0745-9558-27664F429527}"/>
          </ac:spMkLst>
        </pc:spChg>
      </pc:sldChg>
      <pc:sldChg chg="addSp modSp mod modClrScheme chgLayout">
        <pc:chgData name="Ginny Dudek" userId="787f50d1-3b77-4512-bcfb-ca490ebc47cd" providerId="ADAL" clId="{3EC23D45-3F99-A844-ABC3-11908DCA0424}" dt="2022-01-07T23:16:52.376" v="853"/>
        <pc:sldMkLst>
          <pc:docMk/>
          <pc:sldMk cId="1021787710" sldId="2280"/>
        </pc:sldMkLst>
        <pc:spChg chg="add mod">
          <ac:chgData name="Ginny Dudek" userId="787f50d1-3b77-4512-bcfb-ca490ebc47cd" providerId="ADAL" clId="{3EC23D45-3F99-A844-ABC3-11908DCA0424}" dt="2022-01-07T23:16:52.376" v="853"/>
          <ac:spMkLst>
            <pc:docMk/>
            <pc:sldMk cId="1021787710" sldId="2280"/>
            <ac:spMk id="2" creationId="{01132846-7E06-EB41-9B4B-009EE63DDC52}"/>
          </ac:spMkLst>
        </pc:spChg>
        <pc:spChg chg="mod ord">
          <ac:chgData name="Ginny Dudek" userId="787f50d1-3b77-4512-bcfb-ca490ebc47cd" providerId="ADAL" clId="{3EC23D45-3F99-A844-ABC3-11908DCA0424}" dt="2022-01-07T23:15:01.637" v="764" actId="255"/>
          <ac:spMkLst>
            <pc:docMk/>
            <pc:sldMk cId="1021787710" sldId="2280"/>
            <ac:spMk id="3" creationId="{C000BDE7-C287-7D47-AB0A-ED3A1AC7434C}"/>
          </ac:spMkLst>
        </pc:spChg>
        <pc:spChg chg="mod ord">
          <ac:chgData name="Ginny Dudek" userId="787f50d1-3b77-4512-bcfb-ca490ebc47cd" providerId="ADAL" clId="{3EC23D45-3F99-A844-ABC3-11908DCA0424}" dt="2022-01-07T23:15:15.440" v="766" actId="1076"/>
          <ac:spMkLst>
            <pc:docMk/>
            <pc:sldMk cId="1021787710" sldId="2280"/>
            <ac:spMk id="4" creationId="{2281C8E9-3293-9246-A887-5CDA3E06B00D}"/>
          </ac:spMkLst>
        </pc:spChg>
      </pc:sldChg>
      <pc:sldChg chg="addSp modSp mod modClrScheme chgLayout">
        <pc:chgData name="Ginny Dudek" userId="787f50d1-3b77-4512-bcfb-ca490ebc47cd" providerId="ADAL" clId="{3EC23D45-3F99-A844-ABC3-11908DCA0424}" dt="2022-01-07T23:17:27.028" v="858" actId="20577"/>
        <pc:sldMkLst>
          <pc:docMk/>
          <pc:sldMk cId="1506242588" sldId="2283"/>
        </pc:sldMkLst>
        <pc:spChg chg="mod ord">
          <ac:chgData name="Ginny Dudek" userId="787f50d1-3b77-4512-bcfb-ca490ebc47cd" providerId="ADAL" clId="{3EC23D45-3F99-A844-ABC3-11908DCA0424}" dt="2022-01-07T23:17:27.028" v="858" actId="20577"/>
          <ac:spMkLst>
            <pc:docMk/>
            <pc:sldMk cId="1506242588" sldId="2283"/>
            <ac:spMk id="2" creationId="{C2A02881-EC1E-1448-8809-5CCC77DB4BBD}"/>
          </ac:spMkLst>
        </pc:spChg>
        <pc:spChg chg="mod ord">
          <ac:chgData name="Ginny Dudek" userId="787f50d1-3b77-4512-bcfb-ca490ebc47cd" providerId="ADAL" clId="{3EC23D45-3F99-A844-ABC3-11908DCA0424}" dt="2022-01-07T23:15:33.508" v="769" actId="255"/>
          <ac:spMkLst>
            <pc:docMk/>
            <pc:sldMk cId="1506242588" sldId="2283"/>
            <ac:spMk id="3" creationId="{7BE254D3-A173-7941-9DE1-686E81F28CF1}"/>
          </ac:spMkLst>
        </pc:spChg>
        <pc:spChg chg="add mod">
          <ac:chgData name="Ginny Dudek" userId="787f50d1-3b77-4512-bcfb-ca490ebc47cd" providerId="ADAL" clId="{3EC23D45-3F99-A844-ABC3-11908DCA0424}" dt="2022-01-07T23:16:52.376" v="853"/>
          <ac:spMkLst>
            <pc:docMk/>
            <pc:sldMk cId="1506242588" sldId="2283"/>
            <ac:spMk id="4" creationId="{E6438B2B-4DD3-6B44-A564-F749264D723A}"/>
          </ac:spMkLst>
        </pc:spChg>
        <pc:spChg chg="mod">
          <ac:chgData name="Ginny Dudek" userId="787f50d1-3b77-4512-bcfb-ca490ebc47cd" providerId="ADAL" clId="{3EC23D45-3F99-A844-ABC3-11908DCA0424}" dt="2022-01-07T23:16:41.066" v="852" actId="1037"/>
          <ac:spMkLst>
            <pc:docMk/>
            <pc:sldMk cId="1506242588" sldId="2283"/>
            <ac:spMk id="20" creationId="{B8CA9B2E-9D81-2442-BA5E-A4562FDFB810}"/>
          </ac:spMkLst>
        </pc:spChg>
        <pc:spChg chg="mod">
          <ac:chgData name="Ginny Dudek" userId="787f50d1-3b77-4512-bcfb-ca490ebc47cd" providerId="ADAL" clId="{3EC23D45-3F99-A844-ABC3-11908DCA0424}" dt="2022-01-07T23:16:29.222" v="825" actId="1037"/>
          <ac:spMkLst>
            <pc:docMk/>
            <pc:sldMk cId="1506242588" sldId="2283"/>
            <ac:spMk id="22" creationId="{444E5B38-CD12-104E-9B93-7FF5EB5C0DF0}"/>
          </ac:spMkLst>
        </pc:spChg>
        <pc:spChg chg="mod">
          <ac:chgData name="Ginny Dudek" userId="787f50d1-3b77-4512-bcfb-ca490ebc47cd" providerId="ADAL" clId="{3EC23D45-3F99-A844-ABC3-11908DCA0424}" dt="2022-01-07T23:16:29.222" v="825" actId="1037"/>
          <ac:spMkLst>
            <pc:docMk/>
            <pc:sldMk cId="1506242588" sldId="2283"/>
            <ac:spMk id="23" creationId="{16C17506-0850-3046-8AAF-941DBD7EAE55}"/>
          </ac:spMkLst>
        </pc:spChg>
        <pc:spChg chg="mod">
          <ac:chgData name="Ginny Dudek" userId="787f50d1-3b77-4512-bcfb-ca490ebc47cd" providerId="ADAL" clId="{3EC23D45-3F99-A844-ABC3-11908DCA0424}" dt="2022-01-07T23:16:29.222" v="825" actId="1037"/>
          <ac:spMkLst>
            <pc:docMk/>
            <pc:sldMk cId="1506242588" sldId="2283"/>
            <ac:spMk id="24" creationId="{B3F6C796-AF76-1741-A12A-F6067EC84305}"/>
          </ac:spMkLst>
        </pc:spChg>
        <pc:spChg chg="mod">
          <ac:chgData name="Ginny Dudek" userId="787f50d1-3b77-4512-bcfb-ca490ebc47cd" providerId="ADAL" clId="{3EC23D45-3F99-A844-ABC3-11908DCA0424}" dt="2022-01-07T23:16:29.222" v="825" actId="1037"/>
          <ac:spMkLst>
            <pc:docMk/>
            <pc:sldMk cId="1506242588" sldId="2283"/>
            <ac:spMk id="25" creationId="{3FD608AF-AB8D-864E-8640-5C0A4D064C2B}"/>
          </ac:spMkLst>
        </pc:spChg>
        <pc:spChg chg="mod">
          <ac:chgData name="Ginny Dudek" userId="787f50d1-3b77-4512-bcfb-ca490ebc47cd" providerId="ADAL" clId="{3EC23D45-3F99-A844-ABC3-11908DCA0424}" dt="2022-01-07T23:16:29.222" v="825" actId="1037"/>
          <ac:spMkLst>
            <pc:docMk/>
            <pc:sldMk cId="1506242588" sldId="2283"/>
            <ac:spMk id="26" creationId="{58B2A268-1809-1444-8377-B3E2E0CA0099}"/>
          </ac:spMkLst>
        </pc:spChg>
        <pc:spChg chg="mod">
          <ac:chgData name="Ginny Dudek" userId="787f50d1-3b77-4512-bcfb-ca490ebc47cd" providerId="ADAL" clId="{3EC23D45-3F99-A844-ABC3-11908DCA0424}" dt="2022-01-07T23:16:29.222" v="825" actId="1037"/>
          <ac:spMkLst>
            <pc:docMk/>
            <pc:sldMk cId="1506242588" sldId="2283"/>
            <ac:spMk id="27" creationId="{5A6C1E9F-EF46-994C-B64D-607E77CD1541}"/>
          </ac:spMkLst>
        </pc:spChg>
        <pc:grpChg chg="mod">
          <ac:chgData name="Ginny Dudek" userId="787f50d1-3b77-4512-bcfb-ca490ebc47cd" providerId="ADAL" clId="{3EC23D45-3F99-A844-ABC3-11908DCA0424}" dt="2022-01-07T23:16:29.222" v="825" actId="1037"/>
          <ac:grpSpMkLst>
            <pc:docMk/>
            <pc:sldMk cId="1506242588" sldId="2283"/>
            <ac:grpSpMk id="16" creationId="{BE130BB7-8C6D-294E-BE31-AA6CB9790B0C}"/>
          </ac:grpSpMkLst>
        </pc:grpChg>
        <pc:picChg chg="mod">
          <ac:chgData name="Ginny Dudek" userId="787f50d1-3b77-4512-bcfb-ca490ebc47cd" providerId="ADAL" clId="{3EC23D45-3F99-A844-ABC3-11908DCA0424}" dt="2022-01-07T23:16:29.222" v="825" actId="1037"/>
          <ac:picMkLst>
            <pc:docMk/>
            <pc:sldMk cId="1506242588" sldId="2283"/>
            <ac:picMk id="15" creationId="{1DE80898-CF78-904F-B3AC-027C32225092}"/>
          </ac:picMkLst>
        </pc:picChg>
        <pc:cxnChg chg="mod">
          <ac:chgData name="Ginny Dudek" userId="787f50d1-3b77-4512-bcfb-ca490ebc47cd" providerId="ADAL" clId="{3EC23D45-3F99-A844-ABC3-11908DCA0424}" dt="2022-01-07T23:16:29.222" v="825" actId="1037"/>
          <ac:cxnSpMkLst>
            <pc:docMk/>
            <pc:sldMk cId="1506242588" sldId="2283"/>
            <ac:cxnSpMk id="21" creationId="{2DDD795C-AF37-2A44-BFB5-8606848BB026}"/>
          </ac:cxnSpMkLst>
        </pc:cxnChg>
      </pc:sldChg>
      <pc:sldChg chg="addSp modSp mod modClrScheme chgLayout">
        <pc:chgData name="Ginny Dudek" userId="787f50d1-3b77-4512-bcfb-ca490ebc47cd" providerId="ADAL" clId="{3EC23D45-3F99-A844-ABC3-11908DCA0424}" dt="2022-01-07T23:52:51.897" v="1566"/>
        <pc:sldMkLst>
          <pc:docMk/>
          <pc:sldMk cId="975403371" sldId="2284"/>
        </pc:sldMkLst>
        <pc:spChg chg="add mod">
          <ac:chgData name="Ginny Dudek" userId="787f50d1-3b77-4512-bcfb-ca490ebc47cd" providerId="ADAL" clId="{3EC23D45-3F99-A844-ABC3-11908DCA0424}" dt="2022-01-07T23:52:51.897" v="1566"/>
          <ac:spMkLst>
            <pc:docMk/>
            <pc:sldMk cId="975403371" sldId="2284"/>
            <ac:spMk id="2" creationId="{81D7F574-5F64-2A4C-97DD-9C6EEB9FCB95}"/>
          </ac:spMkLst>
        </pc:spChg>
        <pc:spChg chg="mod ord">
          <ac:chgData name="Ginny Dudek" userId="787f50d1-3b77-4512-bcfb-ca490ebc47cd" providerId="ADAL" clId="{3EC23D45-3F99-A844-ABC3-11908DCA0424}" dt="2022-01-07T23:17:48.055" v="862" actId="255"/>
          <ac:spMkLst>
            <pc:docMk/>
            <pc:sldMk cId="975403371" sldId="2284"/>
            <ac:spMk id="3" creationId="{7BE254D3-A173-7941-9DE1-686E81F28CF1}"/>
          </ac:spMkLst>
        </pc:spChg>
        <pc:spChg chg="mod ord">
          <ac:chgData name="Ginny Dudek" userId="787f50d1-3b77-4512-bcfb-ca490ebc47cd" providerId="ADAL" clId="{3EC23D45-3F99-A844-ABC3-11908DCA0424}" dt="2022-01-07T23:17:56.370" v="864" actId="1076"/>
          <ac:spMkLst>
            <pc:docMk/>
            <pc:sldMk cId="975403371" sldId="2284"/>
            <ac:spMk id="15" creationId="{C7135D1F-3AAA-0542-AE2D-B626AAFA2494}"/>
          </ac:spMkLst>
        </pc:spChg>
      </pc:sldChg>
      <pc:sldChg chg="addSp delSp modSp mod chgLayout">
        <pc:chgData name="Ginny Dudek" userId="787f50d1-3b77-4512-bcfb-ca490ebc47cd" providerId="ADAL" clId="{3EC23D45-3F99-A844-ABC3-11908DCA0424}" dt="2022-01-07T23:57:32.019" v="1605" actId="1076"/>
        <pc:sldMkLst>
          <pc:docMk/>
          <pc:sldMk cId="2159950324" sldId="2285"/>
        </pc:sldMkLst>
        <pc:spChg chg="add del mod ord">
          <ac:chgData name="Ginny Dudek" userId="787f50d1-3b77-4512-bcfb-ca490ebc47cd" providerId="ADAL" clId="{3EC23D45-3F99-A844-ABC3-11908DCA0424}" dt="2022-01-07T23:18:12.757" v="866" actId="478"/>
          <ac:spMkLst>
            <pc:docMk/>
            <pc:sldMk cId="2159950324" sldId="2285"/>
            <ac:spMk id="2" creationId="{D93C9B65-D9F4-9C49-92C3-D423B079F537}"/>
          </ac:spMkLst>
        </pc:spChg>
        <pc:spChg chg="mod ord">
          <ac:chgData name="Ginny Dudek" userId="787f50d1-3b77-4512-bcfb-ca490ebc47cd" providerId="ADAL" clId="{3EC23D45-3F99-A844-ABC3-11908DCA0424}" dt="2022-01-07T23:18:18.812" v="868" actId="27636"/>
          <ac:spMkLst>
            <pc:docMk/>
            <pc:sldMk cId="2159950324" sldId="2285"/>
            <ac:spMk id="3" creationId="{7BE254D3-A173-7941-9DE1-686E81F28CF1}"/>
          </ac:spMkLst>
        </pc:spChg>
        <pc:spChg chg="add mod">
          <ac:chgData name="Ginny Dudek" userId="787f50d1-3b77-4512-bcfb-ca490ebc47cd" providerId="ADAL" clId="{3EC23D45-3F99-A844-ABC3-11908DCA0424}" dt="2022-01-07T23:57:32.019" v="1605" actId="1076"/>
          <ac:spMkLst>
            <pc:docMk/>
            <pc:sldMk cId="2159950324" sldId="2285"/>
            <ac:spMk id="6" creationId="{1FA01496-4950-F349-A812-3E3FB333FA40}"/>
          </ac:spMkLst>
        </pc:spChg>
        <pc:spChg chg="mod ord">
          <ac:chgData name="Ginny Dudek" userId="787f50d1-3b77-4512-bcfb-ca490ebc47cd" providerId="ADAL" clId="{3EC23D45-3F99-A844-ABC3-11908DCA0424}" dt="2022-01-07T23:18:25.874" v="869" actId="1076"/>
          <ac:spMkLst>
            <pc:docMk/>
            <pc:sldMk cId="2159950324" sldId="2285"/>
            <ac:spMk id="15" creationId="{C7135D1F-3AAA-0542-AE2D-B626AAFA2494}"/>
          </ac:spMkLst>
        </pc:spChg>
      </pc:sldChg>
      <pc:sldChg chg="addSp delSp modSp mod chgLayout">
        <pc:chgData name="Ginny Dudek" userId="787f50d1-3b77-4512-bcfb-ca490ebc47cd" providerId="ADAL" clId="{3EC23D45-3F99-A844-ABC3-11908DCA0424}" dt="2022-01-07T23:57:45.024" v="1608" actId="1076"/>
        <pc:sldMkLst>
          <pc:docMk/>
          <pc:sldMk cId="4030930437" sldId="2286"/>
        </pc:sldMkLst>
        <pc:spChg chg="add del mod ord">
          <ac:chgData name="Ginny Dudek" userId="787f50d1-3b77-4512-bcfb-ca490ebc47cd" providerId="ADAL" clId="{3EC23D45-3F99-A844-ABC3-11908DCA0424}" dt="2022-01-07T23:18:43.312" v="871" actId="478"/>
          <ac:spMkLst>
            <pc:docMk/>
            <pc:sldMk cId="4030930437" sldId="2286"/>
            <ac:spMk id="2" creationId="{36AC20AB-F0B4-864F-9526-2F7A9F608753}"/>
          </ac:spMkLst>
        </pc:spChg>
        <pc:spChg chg="mod ord">
          <ac:chgData name="Ginny Dudek" userId="787f50d1-3b77-4512-bcfb-ca490ebc47cd" providerId="ADAL" clId="{3EC23D45-3F99-A844-ABC3-11908DCA0424}" dt="2022-01-07T23:18:48.943" v="873" actId="27636"/>
          <ac:spMkLst>
            <pc:docMk/>
            <pc:sldMk cId="4030930437" sldId="2286"/>
            <ac:spMk id="3" creationId="{7BE254D3-A173-7941-9DE1-686E81F28CF1}"/>
          </ac:spMkLst>
        </pc:spChg>
        <pc:spChg chg="add mod">
          <ac:chgData name="Ginny Dudek" userId="787f50d1-3b77-4512-bcfb-ca490ebc47cd" providerId="ADAL" clId="{3EC23D45-3F99-A844-ABC3-11908DCA0424}" dt="2022-01-07T23:57:45.024" v="1608" actId="1076"/>
          <ac:spMkLst>
            <pc:docMk/>
            <pc:sldMk cId="4030930437" sldId="2286"/>
            <ac:spMk id="6" creationId="{8CC1371A-FF41-194F-A752-AD6E01C4387D}"/>
          </ac:spMkLst>
        </pc:spChg>
        <pc:spChg chg="mod ord">
          <ac:chgData name="Ginny Dudek" userId="787f50d1-3b77-4512-bcfb-ca490ebc47cd" providerId="ADAL" clId="{3EC23D45-3F99-A844-ABC3-11908DCA0424}" dt="2022-01-07T23:18:54.501" v="883" actId="1036"/>
          <ac:spMkLst>
            <pc:docMk/>
            <pc:sldMk cId="4030930437" sldId="2286"/>
            <ac:spMk id="15" creationId="{C7135D1F-3AAA-0542-AE2D-B626AAFA2494}"/>
          </ac:spMkLst>
        </pc:spChg>
      </pc:sldChg>
      <pc:sldChg chg="addSp modSp mod chgLayout">
        <pc:chgData name="Ginny Dudek" userId="787f50d1-3b77-4512-bcfb-ca490ebc47cd" providerId="ADAL" clId="{3EC23D45-3F99-A844-ABC3-11908DCA0424}" dt="2022-01-07T23:57:57.445" v="1611" actId="1076"/>
        <pc:sldMkLst>
          <pc:docMk/>
          <pc:sldMk cId="1715933932" sldId="2287"/>
        </pc:sldMkLst>
        <pc:spChg chg="mod ord">
          <ac:chgData name="Ginny Dudek" userId="787f50d1-3b77-4512-bcfb-ca490ebc47cd" providerId="ADAL" clId="{3EC23D45-3F99-A844-ABC3-11908DCA0424}" dt="2022-01-07T23:19:13.387" v="895" actId="1036"/>
          <ac:spMkLst>
            <pc:docMk/>
            <pc:sldMk cId="1715933932" sldId="2287"/>
            <ac:spMk id="2" creationId="{E3BED9D9-C181-7842-B082-F921F8FFA433}"/>
          </ac:spMkLst>
        </pc:spChg>
        <pc:spChg chg="mod ord">
          <ac:chgData name="Ginny Dudek" userId="787f50d1-3b77-4512-bcfb-ca490ebc47cd" providerId="ADAL" clId="{3EC23D45-3F99-A844-ABC3-11908DCA0424}" dt="2022-01-07T23:19:01.256" v="884" actId="700"/>
          <ac:spMkLst>
            <pc:docMk/>
            <pc:sldMk cId="1715933932" sldId="2287"/>
            <ac:spMk id="3" creationId="{58EED5A6-3AC1-F54E-9B28-70B256071FD5}"/>
          </ac:spMkLst>
        </pc:spChg>
        <pc:spChg chg="mod ord">
          <ac:chgData name="Ginny Dudek" userId="787f50d1-3b77-4512-bcfb-ca490ebc47cd" providerId="ADAL" clId="{3EC23D45-3F99-A844-ABC3-11908DCA0424}" dt="2022-01-07T23:19:23.210" v="896" actId="255"/>
          <ac:spMkLst>
            <pc:docMk/>
            <pc:sldMk cId="1715933932" sldId="2287"/>
            <ac:spMk id="4" creationId="{448B52BF-E618-2D44-8FEC-3EF90AEFCF80}"/>
          </ac:spMkLst>
        </pc:spChg>
        <pc:spChg chg="add mod">
          <ac:chgData name="Ginny Dudek" userId="787f50d1-3b77-4512-bcfb-ca490ebc47cd" providerId="ADAL" clId="{3EC23D45-3F99-A844-ABC3-11908DCA0424}" dt="2022-01-07T23:57:57.445" v="1611" actId="1076"/>
          <ac:spMkLst>
            <pc:docMk/>
            <pc:sldMk cId="1715933932" sldId="2287"/>
            <ac:spMk id="7" creationId="{46731203-A5ED-B34B-964B-FD8212E986C9}"/>
          </ac:spMkLst>
        </pc:spChg>
      </pc:sldChg>
      <pc:sldChg chg="addSp modSp mod modClrScheme chgLayout">
        <pc:chgData name="Ginny Dudek" userId="787f50d1-3b77-4512-bcfb-ca490ebc47cd" providerId="ADAL" clId="{3EC23D45-3F99-A844-ABC3-11908DCA0424}" dt="2022-01-07T23:52:51.897" v="1566"/>
        <pc:sldMkLst>
          <pc:docMk/>
          <pc:sldMk cId="1161836554" sldId="2290"/>
        </pc:sldMkLst>
        <pc:spChg chg="add mod">
          <ac:chgData name="Ginny Dudek" userId="787f50d1-3b77-4512-bcfb-ca490ebc47cd" providerId="ADAL" clId="{3EC23D45-3F99-A844-ABC3-11908DCA0424}" dt="2022-01-07T23:52:51.897" v="1566"/>
          <ac:spMkLst>
            <pc:docMk/>
            <pc:sldMk cId="1161836554" sldId="2290"/>
            <ac:spMk id="2" creationId="{5A139BE0-D34B-E24A-9B36-0AC63D653E0A}"/>
          </ac:spMkLst>
        </pc:spChg>
        <pc:spChg chg="mod ord">
          <ac:chgData name="Ginny Dudek" userId="787f50d1-3b77-4512-bcfb-ca490ebc47cd" providerId="ADAL" clId="{3EC23D45-3F99-A844-ABC3-11908DCA0424}" dt="2022-01-07T23:19:46.598" v="899" actId="255"/>
          <ac:spMkLst>
            <pc:docMk/>
            <pc:sldMk cId="1161836554" sldId="2290"/>
            <ac:spMk id="3" creationId="{59C10681-351C-3641-AB2D-8E34A062FD46}"/>
          </ac:spMkLst>
        </pc:spChg>
        <pc:spChg chg="mod ord">
          <ac:chgData name="Ginny Dudek" userId="787f50d1-3b77-4512-bcfb-ca490ebc47cd" providerId="ADAL" clId="{3EC23D45-3F99-A844-ABC3-11908DCA0424}" dt="2022-01-07T23:20:16.299" v="905" actId="1076"/>
          <ac:spMkLst>
            <pc:docMk/>
            <pc:sldMk cId="1161836554" sldId="2290"/>
            <ac:spMk id="8" creationId="{AD4A9A91-E672-8344-9789-42A72849D9FA}"/>
          </ac:spMkLst>
        </pc:spChg>
        <pc:spChg chg="mod">
          <ac:chgData name="Ginny Dudek" userId="787f50d1-3b77-4512-bcfb-ca490ebc47cd" providerId="ADAL" clId="{3EC23D45-3F99-A844-ABC3-11908DCA0424}" dt="2022-01-07T23:20:24.981" v="914" actId="1037"/>
          <ac:spMkLst>
            <pc:docMk/>
            <pc:sldMk cId="1161836554" sldId="2290"/>
            <ac:spMk id="53" creationId="{DA619517-04C7-2046-8A9B-7C61BDA6072F}"/>
          </ac:spMkLst>
        </pc:spChg>
        <pc:spChg chg="mod">
          <ac:chgData name="Ginny Dudek" userId="787f50d1-3b77-4512-bcfb-ca490ebc47cd" providerId="ADAL" clId="{3EC23D45-3F99-A844-ABC3-11908DCA0424}" dt="2022-01-07T23:20:32.836" v="922" actId="1037"/>
          <ac:spMkLst>
            <pc:docMk/>
            <pc:sldMk cId="1161836554" sldId="2290"/>
            <ac:spMk id="57" creationId="{73CB0AB7-81E2-794D-8987-2072146A7FAA}"/>
          </ac:spMkLst>
        </pc:spChg>
        <pc:spChg chg="mod">
          <ac:chgData name="Ginny Dudek" userId="787f50d1-3b77-4512-bcfb-ca490ebc47cd" providerId="ADAL" clId="{3EC23D45-3F99-A844-ABC3-11908DCA0424}" dt="2022-01-07T23:20:24.981" v="914" actId="1037"/>
          <ac:spMkLst>
            <pc:docMk/>
            <pc:sldMk cId="1161836554" sldId="2290"/>
            <ac:spMk id="61" creationId="{4DE9777C-8E42-884C-B9D8-E5C1FF229578}"/>
          </ac:spMkLst>
        </pc:spChg>
        <pc:spChg chg="mod">
          <ac:chgData name="Ginny Dudek" userId="787f50d1-3b77-4512-bcfb-ca490ebc47cd" providerId="ADAL" clId="{3EC23D45-3F99-A844-ABC3-11908DCA0424}" dt="2022-01-07T23:20:24.981" v="914" actId="1037"/>
          <ac:spMkLst>
            <pc:docMk/>
            <pc:sldMk cId="1161836554" sldId="2290"/>
            <ac:spMk id="64" creationId="{0185AE0E-7063-474F-93EB-7ED613B73738}"/>
          </ac:spMkLst>
        </pc:spChg>
        <pc:spChg chg="mod">
          <ac:chgData name="Ginny Dudek" userId="787f50d1-3b77-4512-bcfb-ca490ebc47cd" providerId="ADAL" clId="{3EC23D45-3F99-A844-ABC3-11908DCA0424}" dt="2022-01-07T23:20:24.981" v="914" actId="1037"/>
          <ac:spMkLst>
            <pc:docMk/>
            <pc:sldMk cId="1161836554" sldId="2290"/>
            <ac:spMk id="65" creationId="{A50B8670-DF09-8842-9F4C-8861D43A500D}"/>
          </ac:spMkLst>
        </pc:spChg>
        <pc:spChg chg="mod">
          <ac:chgData name="Ginny Dudek" userId="787f50d1-3b77-4512-bcfb-ca490ebc47cd" providerId="ADAL" clId="{3EC23D45-3F99-A844-ABC3-11908DCA0424}" dt="2022-01-07T23:20:24.981" v="914" actId="1037"/>
          <ac:spMkLst>
            <pc:docMk/>
            <pc:sldMk cId="1161836554" sldId="2290"/>
            <ac:spMk id="66" creationId="{D54B8DD8-58E7-F44B-A6F2-FEC679D7F316}"/>
          </ac:spMkLst>
        </pc:spChg>
        <pc:spChg chg="mod">
          <ac:chgData name="Ginny Dudek" userId="787f50d1-3b77-4512-bcfb-ca490ebc47cd" providerId="ADAL" clId="{3EC23D45-3F99-A844-ABC3-11908DCA0424}" dt="2022-01-07T23:20:24.981" v="914" actId="1037"/>
          <ac:spMkLst>
            <pc:docMk/>
            <pc:sldMk cId="1161836554" sldId="2290"/>
            <ac:spMk id="70" creationId="{6C4058B4-58EC-5A4A-9EF0-4402CE975BBC}"/>
          </ac:spMkLst>
        </pc:spChg>
        <pc:spChg chg="mod">
          <ac:chgData name="Ginny Dudek" userId="787f50d1-3b77-4512-bcfb-ca490ebc47cd" providerId="ADAL" clId="{3EC23D45-3F99-A844-ABC3-11908DCA0424}" dt="2022-01-07T23:20:24.981" v="914" actId="1037"/>
          <ac:spMkLst>
            <pc:docMk/>
            <pc:sldMk cId="1161836554" sldId="2290"/>
            <ac:spMk id="83" creationId="{75825DA7-53BD-7F4E-A050-41B48E03CC00}"/>
          </ac:spMkLst>
        </pc:spChg>
        <pc:spChg chg="mod">
          <ac:chgData name="Ginny Dudek" userId="787f50d1-3b77-4512-bcfb-ca490ebc47cd" providerId="ADAL" clId="{3EC23D45-3F99-A844-ABC3-11908DCA0424}" dt="2022-01-07T23:20:24.981" v="914" actId="1037"/>
          <ac:spMkLst>
            <pc:docMk/>
            <pc:sldMk cId="1161836554" sldId="2290"/>
            <ac:spMk id="93" creationId="{B793B304-5E13-C447-A5BC-9AE58AB2C310}"/>
          </ac:spMkLst>
        </pc:spChg>
        <pc:spChg chg="mod">
          <ac:chgData name="Ginny Dudek" userId="787f50d1-3b77-4512-bcfb-ca490ebc47cd" providerId="ADAL" clId="{3EC23D45-3F99-A844-ABC3-11908DCA0424}" dt="2022-01-07T23:20:50.542" v="947" actId="1038"/>
          <ac:spMkLst>
            <pc:docMk/>
            <pc:sldMk cId="1161836554" sldId="2290"/>
            <ac:spMk id="94" creationId="{7CEDB596-A697-D345-87D3-2F8BC754D6B1}"/>
          </ac:spMkLst>
        </pc:spChg>
        <pc:spChg chg="mod">
          <ac:chgData name="Ginny Dudek" userId="787f50d1-3b77-4512-bcfb-ca490ebc47cd" providerId="ADAL" clId="{3EC23D45-3F99-A844-ABC3-11908DCA0424}" dt="2022-01-07T23:20:24.981" v="914" actId="1037"/>
          <ac:spMkLst>
            <pc:docMk/>
            <pc:sldMk cId="1161836554" sldId="2290"/>
            <ac:spMk id="95" creationId="{9A02870D-BDBB-F44B-AB1F-0AF975E5C783}"/>
          </ac:spMkLst>
        </pc:spChg>
        <pc:spChg chg="mod">
          <ac:chgData name="Ginny Dudek" userId="787f50d1-3b77-4512-bcfb-ca490ebc47cd" providerId="ADAL" clId="{3EC23D45-3F99-A844-ABC3-11908DCA0424}" dt="2022-01-07T23:20:24.981" v="914" actId="1037"/>
          <ac:spMkLst>
            <pc:docMk/>
            <pc:sldMk cId="1161836554" sldId="2290"/>
            <ac:spMk id="96" creationId="{6EFBB879-207C-9F4D-85ED-987B0A48C8D1}"/>
          </ac:spMkLst>
        </pc:spChg>
        <pc:spChg chg="mod">
          <ac:chgData name="Ginny Dudek" userId="787f50d1-3b77-4512-bcfb-ca490ebc47cd" providerId="ADAL" clId="{3EC23D45-3F99-A844-ABC3-11908DCA0424}" dt="2022-01-07T23:20:24.981" v="914" actId="1037"/>
          <ac:spMkLst>
            <pc:docMk/>
            <pc:sldMk cId="1161836554" sldId="2290"/>
            <ac:spMk id="97" creationId="{965904AA-4BEC-FB4C-B997-66C9F0B5C79E}"/>
          </ac:spMkLst>
        </pc:spChg>
        <pc:spChg chg="mod">
          <ac:chgData name="Ginny Dudek" userId="787f50d1-3b77-4512-bcfb-ca490ebc47cd" providerId="ADAL" clId="{3EC23D45-3F99-A844-ABC3-11908DCA0424}" dt="2022-01-07T23:20:24.981" v="914" actId="1037"/>
          <ac:spMkLst>
            <pc:docMk/>
            <pc:sldMk cId="1161836554" sldId="2290"/>
            <ac:spMk id="98" creationId="{8AC87C96-B50F-0043-A9F0-ADBB64CE7355}"/>
          </ac:spMkLst>
        </pc:spChg>
        <pc:spChg chg="mod">
          <ac:chgData name="Ginny Dudek" userId="787f50d1-3b77-4512-bcfb-ca490ebc47cd" providerId="ADAL" clId="{3EC23D45-3F99-A844-ABC3-11908DCA0424}" dt="2022-01-07T23:20:24.981" v="914" actId="1037"/>
          <ac:spMkLst>
            <pc:docMk/>
            <pc:sldMk cId="1161836554" sldId="2290"/>
            <ac:spMk id="104" creationId="{21139D44-D730-3A40-95E3-800F2C49FC39}"/>
          </ac:spMkLst>
        </pc:spChg>
        <pc:spChg chg="mod">
          <ac:chgData name="Ginny Dudek" userId="787f50d1-3b77-4512-bcfb-ca490ebc47cd" providerId="ADAL" clId="{3EC23D45-3F99-A844-ABC3-11908DCA0424}" dt="2022-01-07T23:20:24.981" v="914" actId="1037"/>
          <ac:spMkLst>
            <pc:docMk/>
            <pc:sldMk cId="1161836554" sldId="2290"/>
            <ac:spMk id="105" creationId="{30230598-7AA3-4A4F-8743-26E7C89E756D}"/>
          </ac:spMkLst>
        </pc:spChg>
        <pc:spChg chg="mod">
          <ac:chgData name="Ginny Dudek" userId="787f50d1-3b77-4512-bcfb-ca490ebc47cd" providerId="ADAL" clId="{3EC23D45-3F99-A844-ABC3-11908DCA0424}" dt="2022-01-07T23:20:24.981" v="914" actId="1037"/>
          <ac:spMkLst>
            <pc:docMk/>
            <pc:sldMk cId="1161836554" sldId="2290"/>
            <ac:spMk id="108" creationId="{21968C46-A96D-1F4A-96FC-A725B9910DB1}"/>
          </ac:spMkLst>
        </pc:spChg>
        <pc:spChg chg="mod">
          <ac:chgData name="Ginny Dudek" userId="787f50d1-3b77-4512-bcfb-ca490ebc47cd" providerId="ADAL" clId="{3EC23D45-3F99-A844-ABC3-11908DCA0424}" dt="2022-01-07T23:20:24.981" v="914" actId="1037"/>
          <ac:spMkLst>
            <pc:docMk/>
            <pc:sldMk cId="1161836554" sldId="2290"/>
            <ac:spMk id="115" creationId="{7AA589E0-7DDA-5F47-9170-1B210B2B32A6}"/>
          </ac:spMkLst>
        </pc:spChg>
        <pc:spChg chg="mod">
          <ac:chgData name="Ginny Dudek" userId="787f50d1-3b77-4512-bcfb-ca490ebc47cd" providerId="ADAL" clId="{3EC23D45-3F99-A844-ABC3-11908DCA0424}" dt="2022-01-07T23:20:24.981" v="914" actId="1037"/>
          <ac:spMkLst>
            <pc:docMk/>
            <pc:sldMk cId="1161836554" sldId="2290"/>
            <ac:spMk id="118" creationId="{29A5864D-7EF8-CE4B-866C-5194B2643286}"/>
          </ac:spMkLst>
        </pc:spChg>
        <pc:spChg chg="mod">
          <ac:chgData name="Ginny Dudek" userId="787f50d1-3b77-4512-bcfb-ca490ebc47cd" providerId="ADAL" clId="{3EC23D45-3F99-A844-ABC3-11908DCA0424}" dt="2022-01-07T23:20:24.981" v="914" actId="1037"/>
          <ac:spMkLst>
            <pc:docMk/>
            <pc:sldMk cId="1161836554" sldId="2290"/>
            <ac:spMk id="125" creationId="{E80E37A5-801B-314A-873D-A0CFA6F50519}"/>
          </ac:spMkLst>
        </pc:spChg>
        <pc:spChg chg="mod">
          <ac:chgData name="Ginny Dudek" userId="787f50d1-3b77-4512-bcfb-ca490ebc47cd" providerId="ADAL" clId="{3EC23D45-3F99-A844-ABC3-11908DCA0424}" dt="2022-01-07T23:20:24.981" v="914" actId="1037"/>
          <ac:spMkLst>
            <pc:docMk/>
            <pc:sldMk cId="1161836554" sldId="2290"/>
            <ac:spMk id="126" creationId="{B2564ECF-6330-2648-8746-0C5CFBECD6E7}"/>
          </ac:spMkLst>
        </pc:spChg>
        <pc:spChg chg="mod">
          <ac:chgData name="Ginny Dudek" userId="787f50d1-3b77-4512-bcfb-ca490ebc47cd" providerId="ADAL" clId="{3EC23D45-3F99-A844-ABC3-11908DCA0424}" dt="2022-01-07T23:20:24.981" v="914" actId="1037"/>
          <ac:spMkLst>
            <pc:docMk/>
            <pc:sldMk cId="1161836554" sldId="2290"/>
            <ac:spMk id="127" creationId="{A95AB329-C693-E94D-978C-E071E00B447A}"/>
          </ac:spMkLst>
        </pc:spChg>
        <pc:spChg chg="mod">
          <ac:chgData name="Ginny Dudek" userId="787f50d1-3b77-4512-bcfb-ca490ebc47cd" providerId="ADAL" clId="{3EC23D45-3F99-A844-ABC3-11908DCA0424}" dt="2022-01-07T23:20:24.981" v="914" actId="1037"/>
          <ac:spMkLst>
            <pc:docMk/>
            <pc:sldMk cId="1161836554" sldId="2290"/>
            <ac:spMk id="130" creationId="{BB20035D-8BD1-EC4A-9081-7DA0E120F94E}"/>
          </ac:spMkLst>
        </pc:spChg>
        <pc:spChg chg="mod">
          <ac:chgData name="Ginny Dudek" userId="787f50d1-3b77-4512-bcfb-ca490ebc47cd" providerId="ADAL" clId="{3EC23D45-3F99-A844-ABC3-11908DCA0424}" dt="2022-01-07T23:20:24.981" v="914" actId="1037"/>
          <ac:spMkLst>
            <pc:docMk/>
            <pc:sldMk cId="1161836554" sldId="2290"/>
            <ac:spMk id="131" creationId="{CEA69083-786B-EA4E-B9CB-636EC3ED21C9}"/>
          </ac:spMkLst>
        </pc:spChg>
        <pc:spChg chg="mod">
          <ac:chgData name="Ginny Dudek" userId="787f50d1-3b77-4512-bcfb-ca490ebc47cd" providerId="ADAL" clId="{3EC23D45-3F99-A844-ABC3-11908DCA0424}" dt="2022-01-07T23:20:24.981" v="914" actId="1037"/>
          <ac:spMkLst>
            <pc:docMk/>
            <pc:sldMk cId="1161836554" sldId="2290"/>
            <ac:spMk id="137" creationId="{5E410EB1-DF8C-7C4C-8872-42D66448F13B}"/>
          </ac:spMkLst>
        </pc:spChg>
        <pc:spChg chg="mod">
          <ac:chgData name="Ginny Dudek" userId="787f50d1-3b77-4512-bcfb-ca490ebc47cd" providerId="ADAL" clId="{3EC23D45-3F99-A844-ABC3-11908DCA0424}" dt="2022-01-07T23:20:24.981" v="914" actId="1037"/>
          <ac:spMkLst>
            <pc:docMk/>
            <pc:sldMk cId="1161836554" sldId="2290"/>
            <ac:spMk id="138" creationId="{8D72C9D9-C815-284C-B892-32C31BA96DFF}"/>
          </ac:spMkLst>
        </pc:spChg>
        <pc:spChg chg="mod">
          <ac:chgData name="Ginny Dudek" userId="787f50d1-3b77-4512-bcfb-ca490ebc47cd" providerId="ADAL" clId="{3EC23D45-3F99-A844-ABC3-11908DCA0424}" dt="2022-01-07T23:20:24.981" v="914" actId="1037"/>
          <ac:spMkLst>
            <pc:docMk/>
            <pc:sldMk cId="1161836554" sldId="2290"/>
            <ac:spMk id="139" creationId="{511225D4-BA0A-834E-82D2-8EEEF95F8896}"/>
          </ac:spMkLst>
        </pc:spChg>
        <pc:spChg chg="mod">
          <ac:chgData name="Ginny Dudek" userId="787f50d1-3b77-4512-bcfb-ca490ebc47cd" providerId="ADAL" clId="{3EC23D45-3F99-A844-ABC3-11908DCA0424}" dt="2022-01-07T23:20:24.981" v="914" actId="1037"/>
          <ac:spMkLst>
            <pc:docMk/>
            <pc:sldMk cId="1161836554" sldId="2290"/>
            <ac:spMk id="140" creationId="{EC9E3C6D-313B-5642-9798-4C4F12191B6B}"/>
          </ac:spMkLst>
        </pc:spChg>
        <pc:picChg chg="mod">
          <ac:chgData name="Ginny Dudek" userId="787f50d1-3b77-4512-bcfb-ca490ebc47cd" providerId="ADAL" clId="{3EC23D45-3F99-A844-ABC3-11908DCA0424}" dt="2022-01-07T23:20:24.981" v="914" actId="1037"/>
          <ac:picMkLst>
            <pc:docMk/>
            <pc:sldMk cId="1161836554" sldId="2290"/>
            <ac:picMk id="50" creationId="{F6664606-E0ED-1F4F-AD30-680369BDBDF5}"/>
          </ac:picMkLst>
        </pc:picChg>
        <pc:picChg chg="mod">
          <ac:chgData name="Ginny Dudek" userId="787f50d1-3b77-4512-bcfb-ca490ebc47cd" providerId="ADAL" clId="{3EC23D45-3F99-A844-ABC3-11908DCA0424}" dt="2022-01-07T23:20:24.981" v="914" actId="1037"/>
          <ac:picMkLst>
            <pc:docMk/>
            <pc:sldMk cId="1161836554" sldId="2290"/>
            <ac:picMk id="51" creationId="{6B9D1EB5-5755-0D46-ACC7-9A15BA7FEBA4}"/>
          </ac:picMkLst>
        </pc:picChg>
        <pc:picChg chg="mod">
          <ac:chgData name="Ginny Dudek" userId="787f50d1-3b77-4512-bcfb-ca490ebc47cd" providerId="ADAL" clId="{3EC23D45-3F99-A844-ABC3-11908DCA0424}" dt="2022-01-07T23:20:24.981" v="914" actId="1037"/>
          <ac:picMkLst>
            <pc:docMk/>
            <pc:sldMk cId="1161836554" sldId="2290"/>
            <ac:picMk id="56" creationId="{8E2CF992-A97E-7B4C-AA4A-7B80BB347EB0}"/>
          </ac:picMkLst>
        </pc:picChg>
        <pc:picChg chg="mod">
          <ac:chgData name="Ginny Dudek" userId="787f50d1-3b77-4512-bcfb-ca490ebc47cd" providerId="ADAL" clId="{3EC23D45-3F99-A844-ABC3-11908DCA0424}" dt="2022-01-07T23:20:24.981" v="914" actId="1037"/>
          <ac:picMkLst>
            <pc:docMk/>
            <pc:sldMk cId="1161836554" sldId="2290"/>
            <ac:picMk id="62" creationId="{B9F4C768-2D50-AA42-86E7-6B4F66D2BCDE}"/>
          </ac:picMkLst>
        </pc:picChg>
        <pc:picChg chg="mod">
          <ac:chgData name="Ginny Dudek" userId="787f50d1-3b77-4512-bcfb-ca490ebc47cd" providerId="ADAL" clId="{3EC23D45-3F99-A844-ABC3-11908DCA0424}" dt="2022-01-07T23:20:24.981" v="914" actId="1037"/>
          <ac:picMkLst>
            <pc:docMk/>
            <pc:sldMk cId="1161836554" sldId="2290"/>
            <ac:picMk id="63" creationId="{FDD0F6A9-7775-CB42-96BA-3FEDE5EE7ED3}"/>
          </ac:picMkLst>
        </pc:picChg>
        <pc:picChg chg="mod">
          <ac:chgData name="Ginny Dudek" userId="787f50d1-3b77-4512-bcfb-ca490ebc47cd" providerId="ADAL" clId="{3EC23D45-3F99-A844-ABC3-11908DCA0424}" dt="2022-01-07T23:20:24.981" v="914" actId="1037"/>
          <ac:picMkLst>
            <pc:docMk/>
            <pc:sldMk cId="1161836554" sldId="2290"/>
            <ac:picMk id="67" creationId="{797E8D77-CC76-2C45-9000-2D93888E03D8}"/>
          </ac:picMkLst>
        </pc:picChg>
        <pc:picChg chg="mod">
          <ac:chgData name="Ginny Dudek" userId="787f50d1-3b77-4512-bcfb-ca490ebc47cd" providerId="ADAL" clId="{3EC23D45-3F99-A844-ABC3-11908DCA0424}" dt="2022-01-07T23:20:24.981" v="914" actId="1037"/>
          <ac:picMkLst>
            <pc:docMk/>
            <pc:sldMk cId="1161836554" sldId="2290"/>
            <ac:picMk id="68" creationId="{79F06665-8150-FC4D-8868-18CFEAC4DC51}"/>
          </ac:picMkLst>
        </pc:picChg>
        <pc:picChg chg="mod">
          <ac:chgData name="Ginny Dudek" userId="787f50d1-3b77-4512-bcfb-ca490ebc47cd" providerId="ADAL" clId="{3EC23D45-3F99-A844-ABC3-11908DCA0424}" dt="2022-01-07T23:20:24.981" v="914" actId="1037"/>
          <ac:picMkLst>
            <pc:docMk/>
            <pc:sldMk cId="1161836554" sldId="2290"/>
            <ac:picMk id="69" creationId="{B8E97E7F-59B8-5543-B7D4-77D2B8C5A2D1}"/>
          </ac:picMkLst>
        </pc:picChg>
        <pc:picChg chg="mod">
          <ac:chgData name="Ginny Dudek" userId="787f50d1-3b77-4512-bcfb-ca490ebc47cd" providerId="ADAL" clId="{3EC23D45-3F99-A844-ABC3-11908DCA0424}" dt="2022-01-07T23:20:24.981" v="914" actId="1037"/>
          <ac:picMkLst>
            <pc:docMk/>
            <pc:sldMk cId="1161836554" sldId="2290"/>
            <ac:picMk id="99" creationId="{A067E290-883F-7847-86CE-DEF2F0553ABF}"/>
          </ac:picMkLst>
        </pc:picChg>
        <pc:picChg chg="mod">
          <ac:chgData name="Ginny Dudek" userId="787f50d1-3b77-4512-bcfb-ca490ebc47cd" providerId="ADAL" clId="{3EC23D45-3F99-A844-ABC3-11908DCA0424}" dt="2022-01-07T23:20:24.981" v="914" actId="1037"/>
          <ac:picMkLst>
            <pc:docMk/>
            <pc:sldMk cId="1161836554" sldId="2290"/>
            <ac:picMk id="100" creationId="{31ACB5C1-9246-6541-AA75-948AA6BB8F0E}"/>
          </ac:picMkLst>
        </pc:picChg>
        <pc:picChg chg="mod">
          <ac:chgData name="Ginny Dudek" userId="787f50d1-3b77-4512-bcfb-ca490ebc47cd" providerId="ADAL" clId="{3EC23D45-3F99-A844-ABC3-11908DCA0424}" dt="2022-01-07T23:20:24.981" v="914" actId="1037"/>
          <ac:picMkLst>
            <pc:docMk/>
            <pc:sldMk cId="1161836554" sldId="2290"/>
            <ac:picMk id="101" creationId="{9EAA69B8-E715-6B4C-9CD4-E4B9CFE83267}"/>
          </ac:picMkLst>
        </pc:picChg>
        <pc:picChg chg="mod">
          <ac:chgData name="Ginny Dudek" userId="787f50d1-3b77-4512-bcfb-ca490ebc47cd" providerId="ADAL" clId="{3EC23D45-3F99-A844-ABC3-11908DCA0424}" dt="2022-01-07T23:20:24.981" v="914" actId="1037"/>
          <ac:picMkLst>
            <pc:docMk/>
            <pc:sldMk cId="1161836554" sldId="2290"/>
            <ac:picMk id="109" creationId="{D8C0DF79-C10A-424F-8873-AE7E8AEE8930}"/>
          </ac:picMkLst>
        </pc:picChg>
        <pc:picChg chg="mod">
          <ac:chgData name="Ginny Dudek" userId="787f50d1-3b77-4512-bcfb-ca490ebc47cd" providerId="ADAL" clId="{3EC23D45-3F99-A844-ABC3-11908DCA0424}" dt="2022-01-07T23:20:24.981" v="914" actId="1037"/>
          <ac:picMkLst>
            <pc:docMk/>
            <pc:sldMk cId="1161836554" sldId="2290"/>
            <ac:picMk id="110" creationId="{1A2EF8E8-4D9E-5144-9268-1AE85578CE2C}"/>
          </ac:picMkLst>
        </pc:picChg>
        <pc:picChg chg="mod">
          <ac:chgData name="Ginny Dudek" userId="787f50d1-3b77-4512-bcfb-ca490ebc47cd" providerId="ADAL" clId="{3EC23D45-3F99-A844-ABC3-11908DCA0424}" dt="2022-01-07T23:20:24.981" v="914" actId="1037"/>
          <ac:picMkLst>
            <pc:docMk/>
            <pc:sldMk cId="1161836554" sldId="2290"/>
            <ac:picMk id="122" creationId="{3F69D505-0704-9F44-9FF7-9349F7C97B5C}"/>
          </ac:picMkLst>
        </pc:picChg>
        <pc:picChg chg="mod">
          <ac:chgData name="Ginny Dudek" userId="787f50d1-3b77-4512-bcfb-ca490ebc47cd" providerId="ADAL" clId="{3EC23D45-3F99-A844-ABC3-11908DCA0424}" dt="2022-01-07T23:20:24.981" v="914" actId="1037"/>
          <ac:picMkLst>
            <pc:docMk/>
            <pc:sldMk cId="1161836554" sldId="2290"/>
            <ac:picMk id="123" creationId="{3950BBB1-8B81-554E-A9D6-427CE4DF7060}"/>
          </ac:picMkLst>
        </pc:picChg>
        <pc:picChg chg="mod">
          <ac:chgData name="Ginny Dudek" userId="787f50d1-3b77-4512-bcfb-ca490ebc47cd" providerId="ADAL" clId="{3EC23D45-3F99-A844-ABC3-11908DCA0424}" dt="2022-01-07T23:20:24.981" v="914" actId="1037"/>
          <ac:picMkLst>
            <pc:docMk/>
            <pc:sldMk cId="1161836554" sldId="2290"/>
            <ac:picMk id="135" creationId="{8D40C175-8EAA-9843-8FAC-EBF43BE05FB9}"/>
          </ac:picMkLst>
        </pc:picChg>
        <pc:picChg chg="mod">
          <ac:chgData name="Ginny Dudek" userId="787f50d1-3b77-4512-bcfb-ca490ebc47cd" providerId="ADAL" clId="{3EC23D45-3F99-A844-ABC3-11908DCA0424}" dt="2022-01-07T23:20:24.981" v="914" actId="1037"/>
          <ac:picMkLst>
            <pc:docMk/>
            <pc:sldMk cId="1161836554" sldId="2290"/>
            <ac:picMk id="136" creationId="{A41561F4-5AD1-BC41-BCA8-0B4C180EDFCF}"/>
          </ac:picMkLst>
        </pc:picChg>
        <pc:cxnChg chg="mod">
          <ac:chgData name="Ginny Dudek" userId="787f50d1-3b77-4512-bcfb-ca490ebc47cd" providerId="ADAL" clId="{3EC23D45-3F99-A844-ABC3-11908DCA0424}" dt="2022-01-07T23:20:24.981" v="914" actId="1037"/>
          <ac:cxnSpMkLst>
            <pc:docMk/>
            <pc:sldMk cId="1161836554" sldId="2290"/>
            <ac:cxnSpMk id="59" creationId="{9DF04A2D-E819-5543-A4ED-B1E8F98D44AC}"/>
          </ac:cxnSpMkLst>
        </pc:cxnChg>
        <pc:cxnChg chg="mod">
          <ac:chgData name="Ginny Dudek" userId="787f50d1-3b77-4512-bcfb-ca490ebc47cd" providerId="ADAL" clId="{3EC23D45-3F99-A844-ABC3-11908DCA0424}" dt="2022-01-07T23:20:24.981" v="914" actId="1037"/>
          <ac:cxnSpMkLst>
            <pc:docMk/>
            <pc:sldMk cId="1161836554" sldId="2290"/>
            <ac:cxnSpMk id="60" creationId="{E1E32A56-A339-D142-9FD9-2948703C081D}"/>
          </ac:cxnSpMkLst>
        </pc:cxnChg>
        <pc:cxnChg chg="mod">
          <ac:chgData name="Ginny Dudek" userId="787f50d1-3b77-4512-bcfb-ca490ebc47cd" providerId="ADAL" clId="{3EC23D45-3F99-A844-ABC3-11908DCA0424}" dt="2022-01-07T23:20:24.981" v="914" actId="1037"/>
          <ac:cxnSpMkLst>
            <pc:docMk/>
            <pc:sldMk cId="1161836554" sldId="2290"/>
            <ac:cxnSpMk id="74" creationId="{9FC5FC8F-BB49-7747-84AF-272BC88D9F92}"/>
          </ac:cxnSpMkLst>
        </pc:cxnChg>
        <pc:cxnChg chg="mod">
          <ac:chgData name="Ginny Dudek" userId="787f50d1-3b77-4512-bcfb-ca490ebc47cd" providerId="ADAL" clId="{3EC23D45-3F99-A844-ABC3-11908DCA0424}" dt="2022-01-07T23:20:24.981" v="914" actId="1037"/>
          <ac:cxnSpMkLst>
            <pc:docMk/>
            <pc:sldMk cId="1161836554" sldId="2290"/>
            <ac:cxnSpMk id="82" creationId="{36DA3220-4C51-8842-B843-955361E4E011}"/>
          </ac:cxnSpMkLst>
        </pc:cxnChg>
        <pc:cxnChg chg="mod">
          <ac:chgData name="Ginny Dudek" userId="787f50d1-3b77-4512-bcfb-ca490ebc47cd" providerId="ADAL" clId="{3EC23D45-3F99-A844-ABC3-11908DCA0424}" dt="2022-01-07T23:20:24.981" v="914" actId="1037"/>
          <ac:cxnSpMkLst>
            <pc:docMk/>
            <pc:sldMk cId="1161836554" sldId="2290"/>
            <ac:cxnSpMk id="102" creationId="{68C0DC28-26FF-7D43-BFEB-3E783F1551B2}"/>
          </ac:cxnSpMkLst>
        </pc:cxnChg>
        <pc:cxnChg chg="mod">
          <ac:chgData name="Ginny Dudek" userId="787f50d1-3b77-4512-bcfb-ca490ebc47cd" providerId="ADAL" clId="{3EC23D45-3F99-A844-ABC3-11908DCA0424}" dt="2022-01-07T23:20:24.981" v="914" actId="1037"/>
          <ac:cxnSpMkLst>
            <pc:docMk/>
            <pc:sldMk cId="1161836554" sldId="2290"/>
            <ac:cxnSpMk id="112" creationId="{D92DC83C-420E-9C41-964F-C55D4FEAFCB4}"/>
          </ac:cxnSpMkLst>
        </pc:cxnChg>
        <pc:cxnChg chg="mod">
          <ac:chgData name="Ginny Dudek" userId="787f50d1-3b77-4512-bcfb-ca490ebc47cd" providerId="ADAL" clId="{3EC23D45-3F99-A844-ABC3-11908DCA0424}" dt="2022-01-07T23:20:24.981" v="914" actId="1037"/>
          <ac:cxnSpMkLst>
            <pc:docMk/>
            <pc:sldMk cId="1161836554" sldId="2290"/>
            <ac:cxnSpMk id="113" creationId="{EA4111D0-1C9E-A546-925A-FA3646E2945A}"/>
          </ac:cxnSpMkLst>
        </pc:cxnChg>
        <pc:cxnChg chg="mod">
          <ac:chgData name="Ginny Dudek" userId="787f50d1-3b77-4512-bcfb-ca490ebc47cd" providerId="ADAL" clId="{3EC23D45-3F99-A844-ABC3-11908DCA0424}" dt="2022-01-07T23:20:24.981" v="914" actId="1037"/>
          <ac:cxnSpMkLst>
            <pc:docMk/>
            <pc:sldMk cId="1161836554" sldId="2290"/>
            <ac:cxnSpMk id="114" creationId="{1B238DF0-3B38-5341-9BFE-66D3CFA07634}"/>
          </ac:cxnSpMkLst>
        </pc:cxnChg>
        <pc:cxnChg chg="mod">
          <ac:chgData name="Ginny Dudek" userId="787f50d1-3b77-4512-bcfb-ca490ebc47cd" providerId="ADAL" clId="{3EC23D45-3F99-A844-ABC3-11908DCA0424}" dt="2022-01-07T23:20:24.981" v="914" actId="1037"/>
          <ac:cxnSpMkLst>
            <pc:docMk/>
            <pc:sldMk cId="1161836554" sldId="2290"/>
            <ac:cxnSpMk id="119" creationId="{7CAC748D-66D8-6F4F-A391-7C1747697BF3}"/>
          </ac:cxnSpMkLst>
        </pc:cxnChg>
        <pc:cxnChg chg="mod">
          <ac:chgData name="Ginny Dudek" userId="787f50d1-3b77-4512-bcfb-ca490ebc47cd" providerId="ADAL" clId="{3EC23D45-3F99-A844-ABC3-11908DCA0424}" dt="2022-01-07T23:20:24.981" v="914" actId="1037"/>
          <ac:cxnSpMkLst>
            <pc:docMk/>
            <pc:sldMk cId="1161836554" sldId="2290"/>
            <ac:cxnSpMk id="120" creationId="{091D0EB5-D6FC-F347-B37F-D98D00FBC664}"/>
          </ac:cxnSpMkLst>
        </pc:cxnChg>
      </pc:sldChg>
      <pc:sldChg chg="addSp modSp mod modClrScheme chgLayout">
        <pc:chgData name="Ginny Dudek" userId="787f50d1-3b77-4512-bcfb-ca490ebc47cd" providerId="ADAL" clId="{3EC23D45-3F99-A844-ABC3-11908DCA0424}" dt="2022-01-07T23:21:03.443" v="948" actId="700"/>
        <pc:sldMkLst>
          <pc:docMk/>
          <pc:sldMk cId="1584354085" sldId="2301"/>
        </pc:sldMkLst>
        <pc:spChg chg="mod ord">
          <ac:chgData name="Ginny Dudek" userId="787f50d1-3b77-4512-bcfb-ca490ebc47cd" providerId="ADAL" clId="{3EC23D45-3F99-A844-ABC3-11908DCA0424}" dt="2022-01-07T23:21:03.443" v="948" actId="700"/>
          <ac:spMkLst>
            <pc:docMk/>
            <pc:sldMk cId="1584354085" sldId="2301"/>
            <ac:spMk id="2" creationId="{1D8D69E3-FD79-B947-82BA-C371ABF65ED1}"/>
          </ac:spMkLst>
        </pc:spChg>
        <pc:spChg chg="add mod ord">
          <ac:chgData name="Ginny Dudek" userId="787f50d1-3b77-4512-bcfb-ca490ebc47cd" providerId="ADAL" clId="{3EC23D45-3F99-A844-ABC3-11908DCA0424}" dt="2022-01-07T23:21:03.443" v="948" actId="700"/>
          <ac:spMkLst>
            <pc:docMk/>
            <pc:sldMk cId="1584354085" sldId="2301"/>
            <ac:spMk id="3" creationId="{804F7F67-50BD-5E42-B66F-20413666A119}"/>
          </ac:spMkLst>
        </pc:spChg>
        <pc:spChg chg="add mod ord">
          <ac:chgData name="Ginny Dudek" userId="787f50d1-3b77-4512-bcfb-ca490ebc47cd" providerId="ADAL" clId="{3EC23D45-3F99-A844-ABC3-11908DCA0424}" dt="2022-01-07T23:21:03.443" v="948" actId="700"/>
          <ac:spMkLst>
            <pc:docMk/>
            <pc:sldMk cId="1584354085" sldId="2301"/>
            <ac:spMk id="4" creationId="{65EF1881-0938-8E4F-8B19-8F9FBBC90A0A}"/>
          </ac:spMkLst>
        </pc:spChg>
        <pc:spChg chg="add mod ord">
          <ac:chgData name="Ginny Dudek" userId="787f50d1-3b77-4512-bcfb-ca490ebc47cd" providerId="ADAL" clId="{3EC23D45-3F99-A844-ABC3-11908DCA0424}" dt="2022-01-07T23:21:03.443" v="948" actId="700"/>
          <ac:spMkLst>
            <pc:docMk/>
            <pc:sldMk cId="1584354085" sldId="2301"/>
            <ac:spMk id="5" creationId="{AC556FB3-EC65-714F-BE17-E12AD6183C20}"/>
          </ac:spMkLst>
        </pc:spChg>
        <pc:spChg chg="add mod ord">
          <ac:chgData name="Ginny Dudek" userId="787f50d1-3b77-4512-bcfb-ca490ebc47cd" providerId="ADAL" clId="{3EC23D45-3F99-A844-ABC3-11908DCA0424}" dt="2022-01-07T23:21:03.443" v="948" actId="700"/>
          <ac:spMkLst>
            <pc:docMk/>
            <pc:sldMk cId="1584354085" sldId="2301"/>
            <ac:spMk id="6" creationId="{BDA7B886-3E9D-6F4B-951A-76012FBF5DA1}"/>
          </ac:spMkLst>
        </pc:spChg>
      </pc:sldChg>
      <pc:sldChg chg="addSp modSp mod modClrScheme chgLayout">
        <pc:chgData name="Ginny Dudek" userId="787f50d1-3b77-4512-bcfb-ca490ebc47cd" providerId="ADAL" clId="{3EC23D45-3F99-A844-ABC3-11908DCA0424}" dt="2022-01-07T23:31:46.640" v="1177" actId="700"/>
        <pc:sldMkLst>
          <pc:docMk/>
          <pc:sldMk cId="3064355672" sldId="2302"/>
        </pc:sldMkLst>
        <pc:spChg chg="mod ord">
          <ac:chgData name="Ginny Dudek" userId="787f50d1-3b77-4512-bcfb-ca490ebc47cd" providerId="ADAL" clId="{3EC23D45-3F99-A844-ABC3-11908DCA0424}" dt="2022-01-07T23:31:46.640" v="1177" actId="700"/>
          <ac:spMkLst>
            <pc:docMk/>
            <pc:sldMk cId="3064355672" sldId="2302"/>
            <ac:spMk id="2" creationId="{1D8D69E3-FD79-B947-82BA-C371ABF65ED1}"/>
          </ac:spMkLst>
        </pc:spChg>
        <pc:spChg chg="add mod ord">
          <ac:chgData name="Ginny Dudek" userId="787f50d1-3b77-4512-bcfb-ca490ebc47cd" providerId="ADAL" clId="{3EC23D45-3F99-A844-ABC3-11908DCA0424}" dt="2022-01-07T23:31:46.640" v="1177" actId="700"/>
          <ac:spMkLst>
            <pc:docMk/>
            <pc:sldMk cId="3064355672" sldId="2302"/>
            <ac:spMk id="3" creationId="{534C32F1-4798-C149-8079-801B7EAE8539}"/>
          </ac:spMkLst>
        </pc:spChg>
        <pc:spChg chg="add mod ord">
          <ac:chgData name="Ginny Dudek" userId="787f50d1-3b77-4512-bcfb-ca490ebc47cd" providerId="ADAL" clId="{3EC23D45-3F99-A844-ABC3-11908DCA0424}" dt="2022-01-07T23:31:46.640" v="1177" actId="700"/>
          <ac:spMkLst>
            <pc:docMk/>
            <pc:sldMk cId="3064355672" sldId="2302"/>
            <ac:spMk id="4" creationId="{C45FC5B1-F281-7C4F-A2B8-DDA6810BDBE6}"/>
          </ac:spMkLst>
        </pc:spChg>
        <pc:spChg chg="add mod ord">
          <ac:chgData name="Ginny Dudek" userId="787f50d1-3b77-4512-bcfb-ca490ebc47cd" providerId="ADAL" clId="{3EC23D45-3F99-A844-ABC3-11908DCA0424}" dt="2022-01-07T23:31:46.640" v="1177" actId="700"/>
          <ac:spMkLst>
            <pc:docMk/>
            <pc:sldMk cId="3064355672" sldId="2302"/>
            <ac:spMk id="5" creationId="{DA8038A0-65B3-D847-9046-C6877DA34911}"/>
          </ac:spMkLst>
        </pc:spChg>
        <pc:spChg chg="add mod ord">
          <ac:chgData name="Ginny Dudek" userId="787f50d1-3b77-4512-bcfb-ca490ebc47cd" providerId="ADAL" clId="{3EC23D45-3F99-A844-ABC3-11908DCA0424}" dt="2022-01-07T23:31:46.640" v="1177" actId="700"/>
          <ac:spMkLst>
            <pc:docMk/>
            <pc:sldMk cId="3064355672" sldId="2302"/>
            <ac:spMk id="6" creationId="{08AB4262-91EF-5046-8E87-5C5D12FC5087}"/>
          </ac:spMkLst>
        </pc:spChg>
      </pc:sldChg>
      <pc:sldChg chg="addSp modSp mod modClrScheme chgLayout">
        <pc:chgData name="Ginny Dudek" userId="787f50d1-3b77-4512-bcfb-ca490ebc47cd" providerId="ADAL" clId="{3EC23D45-3F99-A844-ABC3-11908DCA0424}" dt="2022-01-07T23:52:51.897" v="1566"/>
        <pc:sldMkLst>
          <pc:docMk/>
          <pc:sldMk cId="3482419030" sldId="2305"/>
        </pc:sldMkLst>
        <pc:spChg chg="mod ord">
          <ac:chgData name="Ginny Dudek" userId="787f50d1-3b77-4512-bcfb-ca490ebc47cd" providerId="ADAL" clId="{3EC23D45-3F99-A844-ABC3-11908DCA0424}" dt="2022-01-07T23:51:28.617" v="1516" actId="255"/>
          <ac:spMkLst>
            <pc:docMk/>
            <pc:sldMk cId="3482419030" sldId="2305"/>
            <ac:spMk id="2" creationId="{A6371A1D-03CD-3B42-8402-1724D2915B8B}"/>
          </ac:spMkLst>
        </pc:spChg>
        <pc:spChg chg="mod">
          <ac:chgData name="Ginny Dudek" userId="787f50d1-3b77-4512-bcfb-ca490ebc47cd" providerId="ADAL" clId="{3EC23D45-3F99-A844-ABC3-11908DCA0424}" dt="2022-01-07T23:51:51.866" v="1545" actId="1035"/>
          <ac:spMkLst>
            <pc:docMk/>
            <pc:sldMk cId="3482419030" sldId="2305"/>
            <ac:spMk id="3" creationId="{55652AF0-5D30-AB4A-8FD3-F75D70172A7F}"/>
          </ac:spMkLst>
        </pc:spChg>
        <pc:spChg chg="add mod">
          <ac:chgData name="Ginny Dudek" userId="787f50d1-3b77-4512-bcfb-ca490ebc47cd" providerId="ADAL" clId="{3EC23D45-3F99-A844-ABC3-11908DCA0424}" dt="2022-01-07T23:52:51.897" v="1566"/>
          <ac:spMkLst>
            <pc:docMk/>
            <pc:sldMk cId="3482419030" sldId="2305"/>
            <ac:spMk id="4" creationId="{FDF5E88F-A0A2-8345-AA4A-EE8631CD89B4}"/>
          </ac:spMkLst>
        </pc:spChg>
        <pc:spChg chg="mod">
          <ac:chgData name="Ginny Dudek" userId="787f50d1-3b77-4512-bcfb-ca490ebc47cd" providerId="ADAL" clId="{3EC23D45-3F99-A844-ABC3-11908DCA0424}" dt="2022-01-07T23:51:51.866" v="1545" actId="1035"/>
          <ac:spMkLst>
            <pc:docMk/>
            <pc:sldMk cId="3482419030" sldId="2305"/>
            <ac:spMk id="7" creationId="{6CAC00D7-1D2B-4F4E-AF99-034770A619E2}"/>
          </ac:spMkLst>
        </pc:spChg>
        <pc:spChg chg="mod">
          <ac:chgData name="Ginny Dudek" userId="787f50d1-3b77-4512-bcfb-ca490ebc47cd" providerId="ADAL" clId="{3EC23D45-3F99-A844-ABC3-11908DCA0424}" dt="2022-01-07T23:51:51.866" v="1545" actId="1035"/>
          <ac:spMkLst>
            <pc:docMk/>
            <pc:sldMk cId="3482419030" sldId="2305"/>
            <ac:spMk id="8" creationId="{91C01E0C-ACEF-E344-8210-C9AB3756B7B8}"/>
          </ac:spMkLst>
        </pc:spChg>
        <pc:spChg chg="mod">
          <ac:chgData name="Ginny Dudek" userId="787f50d1-3b77-4512-bcfb-ca490ebc47cd" providerId="ADAL" clId="{3EC23D45-3F99-A844-ABC3-11908DCA0424}" dt="2022-01-07T23:51:51.866" v="1545" actId="1035"/>
          <ac:spMkLst>
            <pc:docMk/>
            <pc:sldMk cId="3482419030" sldId="2305"/>
            <ac:spMk id="9" creationId="{E4C06C18-93BE-E945-9233-33667B75D598}"/>
          </ac:spMkLst>
        </pc:spChg>
        <pc:spChg chg="mod">
          <ac:chgData name="Ginny Dudek" userId="787f50d1-3b77-4512-bcfb-ca490ebc47cd" providerId="ADAL" clId="{3EC23D45-3F99-A844-ABC3-11908DCA0424}" dt="2022-01-07T23:51:51.866" v="1545" actId="1035"/>
          <ac:spMkLst>
            <pc:docMk/>
            <pc:sldMk cId="3482419030" sldId="2305"/>
            <ac:spMk id="10" creationId="{E96F7E29-7CB6-5B45-9935-335DC34BF9E1}"/>
          </ac:spMkLst>
        </pc:spChg>
        <pc:spChg chg="mod">
          <ac:chgData name="Ginny Dudek" userId="787f50d1-3b77-4512-bcfb-ca490ebc47cd" providerId="ADAL" clId="{3EC23D45-3F99-A844-ABC3-11908DCA0424}" dt="2022-01-07T23:51:51.866" v="1545" actId="1035"/>
          <ac:spMkLst>
            <pc:docMk/>
            <pc:sldMk cId="3482419030" sldId="2305"/>
            <ac:spMk id="11" creationId="{6C25034A-2C36-B546-A7EA-EC9A8850CAA2}"/>
          </ac:spMkLst>
        </pc:spChg>
        <pc:spChg chg="mod">
          <ac:chgData name="Ginny Dudek" userId="787f50d1-3b77-4512-bcfb-ca490ebc47cd" providerId="ADAL" clId="{3EC23D45-3F99-A844-ABC3-11908DCA0424}" dt="2022-01-07T23:51:51.866" v="1545" actId="1035"/>
          <ac:spMkLst>
            <pc:docMk/>
            <pc:sldMk cId="3482419030" sldId="2305"/>
            <ac:spMk id="12" creationId="{C0FD3FEE-5529-0448-9A11-736E6C1E10EA}"/>
          </ac:spMkLst>
        </pc:spChg>
        <pc:spChg chg="mod">
          <ac:chgData name="Ginny Dudek" userId="787f50d1-3b77-4512-bcfb-ca490ebc47cd" providerId="ADAL" clId="{3EC23D45-3F99-A844-ABC3-11908DCA0424}" dt="2022-01-07T23:51:51.866" v="1545" actId="1035"/>
          <ac:spMkLst>
            <pc:docMk/>
            <pc:sldMk cId="3482419030" sldId="2305"/>
            <ac:spMk id="13" creationId="{BD63726D-FBD6-6545-9426-AAF3955DC690}"/>
          </ac:spMkLst>
        </pc:spChg>
        <pc:spChg chg="mod">
          <ac:chgData name="Ginny Dudek" userId="787f50d1-3b77-4512-bcfb-ca490ebc47cd" providerId="ADAL" clId="{3EC23D45-3F99-A844-ABC3-11908DCA0424}" dt="2022-01-07T23:51:51.866" v="1545" actId="1035"/>
          <ac:spMkLst>
            <pc:docMk/>
            <pc:sldMk cId="3482419030" sldId="2305"/>
            <ac:spMk id="14" creationId="{5F0A89CB-7192-BC4D-BC97-39B91439DA41}"/>
          </ac:spMkLst>
        </pc:spChg>
        <pc:spChg chg="mod">
          <ac:chgData name="Ginny Dudek" userId="787f50d1-3b77-4512-bcfb-ca490ebc47cd" providerId="ADAL" clId="{3EC23D45-3F99-A844-ABC3-11908DCA0424}" dt="2022-01-07T23:51:51.866" v="1545" actId="1035"/>
          <ac:spMkLst>
            <pc:docMk/>
            <pc:sldMk cId="3482419030" sldId="2305"/>
            <ac:spMk id="16" creationId="{85E82C83-DC17-8247-9321-2C6BD0143EAD}"/>
          </ac:spMkLst>
        </pc:spChg>
        <pc:spChg chg="mod">
          <ac:chgData name="Ginny Dudek" userId="787f50d1-3b77-4512-bcfb-ca490ebc47cd" providerId="ADAL" clId="{3EC23D45-3F99-A844-ABC3-11908DCA0424}" dt="2022-01-07T23:51:51.866" v="1545" actId="1035"/>
          <ac:spMkLst>
            <pc:docMk/>
            <pc:sldMk cId="3482419030" sldId="2305"/>
            <ac:spMk id="17" creationId="{4B7C47FB-333E-B74C-AF52-817293037C38}"/>
          </ac:spMkLst>
        </pc:spChg>
        <pc:spChg chg="mod">
          <ac:chgData name="Ginny Dudek" userId="787f50d1-3b77-4512-bcfb-ca490ebc47cd" providerId="ADAL" clId="{3EC23D45-3F99-A844-ABC3-11908DCA0424}" dt="2022-01-07T23:51:51.866" v="1545" actId="1035"/>
          <ac:spMkLst>
            <pc:docMk/>
            <pc:sldMk cId="3482419030" sldId="2305"/>
            <ac:spMk id="18" creationId="{9686C983-6223-9C45-8F33-F31770462FC3}"/>
          </ac:spMkLst>
        </pc:spChg>
        <pc:spChg chg="mod">
          <ac:chgData name="Ginny Dudek" userId="787f50d1-3b77-4512-bcfb-ca490ebc47cd" providerId="ADAL" clId="{3EC23D45-3F99-A844-ABC3-11908DCA0424}" dt="2022-01-07T23:51:51.866" v="1545" actId="1035"/>
          <ac:spMkLst>
            <pc:docMk/>
            <pc:sldMk cId="3482419030" sldId="2305"/>
            <ac:spMk id="19" creationId="{4A4D0707-C751-7F40-AA05-3053475E0D2E}"/>
          </ac:spMkLst>
        </pc:spChg>
        <pc:spChg chg="mod">
          <ac:chgData name="Ginny Dudek" userId="787f50d1-3b77-4512-bcfb-ca490ebc47cd" providerId="ADAL" clId="{3EC23D45-3F99-A844-ABC3-11908DCA0424}" dt="2022-01-07T23:51:51.866" v="1545" actId="1035"/>
          <ac:spMkLst>
            <pc:docMk/>
            <pc:sldMk cId="3482419030" sldId="2305"/>
            <ac:spMk id="27" creationId="{72A79D9F-A843-D149-8F9C-A90268F66352}"/>
          </ac:spMkLst>
        </pc:spChg>
        <pc:spChg chg="mod">
          <ac:chgData name="Ginny Dudek" userId="787f50d1-3b77-4512-bcfb-ca490ebc47cd" providerId="ADAL" clId="{3EC23D45-3F99-A844-ABC3-11908DCA0424}" dt="2022-01-07T23:51:51.866" v="1545" actId="1035"/>
          <ac:spMkLst>
            <pc:docMk/>
            <pc:sldMk cId="3482419030" sldId="2305"/>
            <ac:spMk id="29" creationId="{0CEB9A49-E8CA-0949-BD63-CE28E25DBB78}"/>
          </ac:spMkLst>
        </pc:spChg>
        <pc:spChg chg="mod">
          <ac:chgData name="Ginny Dudek" userId="787f50d1-3b77-4512-bcfb-ca490ebc47cd" providerId="ADAL" clId="{3EC23D45-3F99-A844-ABC3-11908DCA0424}" dt="2022-01-07T23:51:51.866" v="1545" actId="1035"/>
          <ac:spMkLst>
            <pc:docMk/>
            <pc:sldMk cId="3482419030" sldId="2305"/>
            <ac:spMk id="46" creationId="{99E4849C-813E-D34E-B837-6E0C8CD1AA82}"/>
          </ac:spMkLst>
        </pc:spChg>
        <pc:spChg chg="mod">
          <ac:chgData name="Ginny Dudek" userId="787f50d1-3b77-4512-bcfb-ca490ebc47cd" providerId="ADAL" clId="{3EC23D45-3F99-A844-ABC3-11908DCA0424}" dt="2022-01-07T23:51:51.866" v="1545" actId="1035"/>
          <ac:spMkLst>
            <pc:docMk/>
            <pc:sldMk cId="3482419030" sldId="2305"/>
            <ac:spMk id="49" creationId="{7AA4ADB4-55D5-0243-B13B-862932EC3AB4}"/>
          </ac:spMkLst>
        </pc:spChg>
        <pc:spChg chg="mod">
          <ac:chgData name="Ginny Dudek" userId="787f50d1-3b77-4512-bcfb-ca490ebc47cd" providerId="ADAL" clId="{3EC23D45-3F99-A844-ABC3-11908DCA0424}" dt="2022-01-07T23:51:51.866" v="1545" actId="1035"/>
          <ac:spMkLst>
            <pc:docMk/>
            <pc:sldMk cId="3482419030" sldId="2305"/>
            <ac:spMk id="51" creationId="{853E53A4-0E92-1C41-A79E-EB341BC4D5C6}"/>
          </ac:spMkLst>
        </pc:spChg>
        <pc:spChg chg="mod">
          <ac:chgData name="Ginny Dudek" userId="787f50d1-3b77-4512-bcfb-ca490ebc47cd" providerId="ADAL" clId="{3EC23D45-3F99-A844-ABC3-11908DCA0424}" dt="2022-01-07T23:51:51.866" v="1545" actId="1035"/>
          <ac:spMkLst>
            <pc:docMk/>
            <pc:sldMk cId="3482419030" sldId="2305"/>
            <ac:spMk id="52" creationId="{51E6C830-4DCA-2A4F-BA6D-6A6DAF14212E}"/>
          </ac:spMkLst>
        </pc:spChg>
        <pc:spChg chg="mod">
          <ac:chgData name="Ginny Dudek" userId="787f50d1-3b77-4512-bcfb-ca490ebc47cd" providerId="ADAL" clId="{3EC23D45-3F99-A844-ABC3-11908DCA0424}" dt="2022-01-07T23:51:51.866" v="1545" actId="1035"/>
          <ac:spMkLst>
            <pc:docMk/>
            <pc:sldMk cId="3482419030" sldId="2305"/>
            <ac:spMk id="53" creationId="{D151C03B-CFAE-BA42-A6BA-BFBB9E2940DB}"/>
          </ac:spMkLst>
        </pc:spChg>
        <pc:spChg chg="mod">
          <ac:chgData name="Ginny Dudek" userId="787f50d1-3b77-4512-bcfb-ca490ebc47cd" providerId="ADAL" clId="{3EC23D45-3F99-A844-ABC3-11908DCA0424}" dt="2022-01-07T23:51:51.866" v="1545" actId="1035"/>
          <ac:spMkLst>
            <pc:docMk/>
            <pc:sldMk cId="3482419030" sldId="2305"/>
            <ac:spMk id="54" creationId="{F7B5CBBB-FAE7-E341-8F20-8C6CB98ABA70}"/>
          </ac:spMkLst>
        </pc:spChg>
        <pc:spChg chg="mod">
          <ac:chgData name="Ginny Dudek" userId="787f50d1-3b77-4512-bcfb-ca490ebc47cd" providerId="ADAL" clId="{3EC23D45-3F99-A844-ABC3-11908DCA0424}" dt="2022-01-07T23:51:51.866" v="1545" actId="1035"/>
          <ac:spMkLst>
            <pc:docMk/>
            <pc:sldMk cId="3482419030" sldId="2305"/>
            <ac:spMk id="55" creationId="{34E25111-B258-C741-87F3-A67332C2A0D1}"/>
          </ac:spMkLst>
        </pc:spChg>
        <pc:spChg chg="mod">
          <ac:chgData name="Ginny Dudek" userId="787f50d1-3b77-4512-bcfb-ca490ebc47cd" providerId="ADAL" clId="{3EC23D45-3F99-A844-ABC3-11908DCA0424}" dt="2022-01-07T23:51:51.866" v="1545" actId="1035"/>
          <ac:spMkLst>
            <pc:docMk/>
            <pc:sldMk cId="3482419030" sldId="2305"/>
            <ac:spMk id="59" creationId="{82F4F2C8-EEBB-BF4F-B392-2C52557377BA}"/>
          </ac:spMkLst>
        </pc:spChg>
        <pc:spChg chg="mod">
          <ac:chgData name="Ginny Dudek" userId="787f50d1-3b77-4512-bcfb-ca490ebc47cd" providerId="ADAL" clId="{3EC23D45-3F99-A844-ABC3-11908DCA0424}" dt="2022-01-07T23:51:51.866" v="1545" actId="1035"/>
          <ac:spMkLst>
            <pc:docMk/>
            <pc:sldMk cId="3482419030" sldId="2305"/>
            <ac:spMk id="61" creationId="{19143302-ADF5-D042-8ACF-98512E8CE6D5}"/>
          </ac:spMkLst>
        </pc:spChg>
        <pc:spChg chg="mod">
          <ac:chgData name="Ginny Dudek" userId="787f50d1-3b77-4512-bcfb-ca490ebc47cd" providerId="ADAL" clId="{3EC23D45-3F99-A844-ABC3-11908DCA0424}" dt="2022-01-07T23:51:51.866" v="1545" actId="1035"/>
          <ac:spMkLst>
            <pc:docMk/>
            <pc:sldMk cId="3482419030" sldId="2305"/>
            <ac:spMk id="62" creationId="{11047B56-B72C-004B-B3FF-1AEAD9E70C06}"/>
          </ac:spMkLst>
        </pc:spChg>
        <pc:spChg chg="mod">
          <ac:chgData name="Ginny Dudek" userId="787f50d1-3b77-4512-bcfb-ca490ebc47cd" providerId="ADAL" clId="{3EC23D45-3F99-A844-ABC3-11908DCA0424}" dt="2022-01-07T23:51:51.866" v="1545" actId="1035"/>
          <ac:spMkLst>
            <pc:docMk/>
            <pc:sldMk cId="3482419030" sldId="2305"/>
            <ac:spMk id="63" creationId="{A407BDC7-3D3B-BB4F-9C29-336DA164C954}"/>
          </ac:spMkLst>
        </pc:spChg>
        <pc:spChg chg="mod">
          <ac:chgData name="Ginny Dudek" userId="787f50d1-3b77-4512-bcfb-ca490ebc47cd" providerId="ADAL" clId="{3EC23D45-3F99-A844-ABC3-11908DCA0424}" dt="2022-01-07T23:51:51.866" v="1545" actId="1035"/>
          <ac:spMkLst>
            <pc:docMk/>
            <pc:sldMk cId="3482419030" sldId="2305"/>
            <ac:spMk id="64" creationId="{BE53182D-29EB-7241-A580-8BA4EEA9E274}"/>
          </ac:spMkLst>
        </pc:spChg>
        <pc:spChg chg="mod">
          <ac:chgData name="Ginny Dudek" userId="787f50d1-3b77-4512-bcfb-ca490ebc47cd" providerId="ADAL" clId="{3EC23D45-3F99-A844-ABC3-11908DCA0424}" dt="2022-01-07T23:51:51.866" v="1545" actId="1035"/>
          <ac:spMkLst>
            <pc:docMk/>
            <pc:sldMk cId="3482419030" sldId="2305"/>
            <ac:spMk id="65" creationId="{C19AF174-E677-DA41-9D52-F8BE7129117D}"/>
          </ac:spMkLst>
        </pc:spChg>
        <pc:spChg chg="mod">
          <ac:chgData name="Ginny Dudek" userId="787f50d1-3b77-4512-bcfb-ca490ebc47cd" providerId="ADAL" clId="{3EC23D45-3F99-A844-ABC3-11908DCA0424}" dt="2022-01-07T23:51:51.866" v="1545" actId="1035"/>
          <ac:spMkLst>
            <pc:docMk/>
            <pc:sldMk cId="3482419030" sldId="2305"/>
            <ac:spMk id="66" creationId="{C8B3082F-338D-E048-A567-C2478281D2B4}"/>
          </ac:spMkLst>
        </pc:spChg>
        <pc:spChg chg="mod">
          <ac:chgData name="Ginny Dudek" userId="787f50d1-3b77-4512-bcfb-ca490ebc47cd" providerId="ADAL" clId="{3EC23D45-3F99-A844-ABC3-11908DCA0424}" dt="2022-01-07T23:51:51.866" v="1545" actId="1035"/>
          <ac:spMkLst>
            <pc:docMk/>
            <pc:sldMk cId="3482419030" sldId="2305"/>
            <ac:spMk id="67" creationId="{90109DE4-B5C6-984D-A37E-4326A585C89B}"/>
          </ac:spMkLst>
        </pc:spChg>
        <pc:spChg chg="mod">
          <ac:chgData name="Ginny Dudek" userId="787f50d1-3b77-4512-bcfb-ca490ebc47cd" providerId="ADAL" clId="{3EC23D45-3F99-A844-ABC3-11908DCA0424}" dt="2022-01-07T23:51:51.866" v="1545" actId="1035"/>
          <ac:spMkLst>
            <pc:docMk/>
            <pc:sldMk cId="3482419030" sldId="2305"/>
            <ac:spMk id="68" creationId="{B89AFD5E-9024-F844-A4DD-9336436ED6DF}"/>
          </ac:spMkLst>
        </pc:spChg>
        <pc:spChg chg="mod">
          <ac:chgData name="Ginny Dudek" userId="787f50d1-3b77-4512-bcfb-ca490ebc47cd" providerId="ADAL" clId="{3EC23D45-3F99-A844-ABC3-11908DCA0424}" dt="2022-01-07T23:51:51.866" v="1545" actId="1035"/>
          <ac:spMkLst>
            <pc:docMk/>
            <pc:sldMk cId="3482419030" sldId="2305"/>
            <ac:spMk id="69" creationId="{EE695FA4-F4C5-0B4B-A28A-22FD03A15E39}"/>
          </ac:spMkLst>
        </pc:spChg>
        <pc:spChg chg="mod">
          <ac:chgData name="Ginny Dudek" userId="787f50d1-3b77-4512-bcfb-ca490ebc47cd" providerId="ADAL" clId="{3EC23D45-3F99-A844-ABC3-11908DCA0424}" dt="2022-01-07T23:51:51.866" v="1545" actId="1035"/>
          <ac:spMkLst>
            <pc:docMk/>
            <pc:sldMk cId="3482419030" sldId="2305"/>
            <ac:spMk id="70" creationId="{541C2182-638B-2945-BFCD-94C39C783E45}"/>
          </ac:spMkLst>
        </pc:spChg>
        <pc:spChg chg="mod">
          <ac:chgData name="Ginny Dudek" userId="787f50d1-3b77-4512-bcfb-ca490ebc47cd" providerId="ADAL" clId="{3EC23D45-3F99-A844-ABC3-11908DCA0424}" dt="2022-01-07T23:51:51.866" v="1545" actId="1035"/>
          <ac:spMkLst>
            <pc:docMk/>
            <pc:sldMk cId="3482419030" sldId="2305"/>
            <ac:spMk id="71" creationId="{DBF88955-706E-BA4C-BBCD-1596542C38DD}"/>
          </ac:spMkLst>
        </pc:spChg>
        <pc:spChg chg="mod">
          <ac:chgData name="Ginny Dudek" userId="787f50d1-3b77-4512-bcfb-ca490ebc47cd" providerId="ADAL" clId="{3EC23D45-3F99-A844-ABC3-11908DCA0424}" dt="2022-01-07T23:51:51.866" v="1545" actId="1035"/>
          <ac:spMkLst>
            <pc:docMk/>
            <pc:sldMk cId="3482419030" sldId="2305"/>
            <ac:spMk id="73" creationId="{2C9F8A41-4860-914A-9FFC-D110C44624C6}"/>
          </ac:spMkLst>
        </pc:spChg>
        <pc:spChg chg="mod">
          <ac:chgData name="Ginny Dudek" userId="787f50d1-3b77-4512-bcfb-ca490ebc47cd" providerId="ADAL" clId="{3EC23D45-3F99-A844-ABC3-11908DCA0424}" dt="2022-01-07T23:51:51.866" v="1545" actId="1035"/>
          <ac:spMkLst>
            <pc:docMk/>
            <pc:sldMk cId="3482419030" sldId="2305"/>
            <ac:spMk id="74" creationId="{1726A3D4-6A75-FC4E-986D-7EB5FAA24C5D}"/>
          </ac:spMkLst>
        </pc:spChg>
        <pc:spChg chg="mod">
          <ac:chgData name="Ginny Dudek" userId="787f50d1-3b77-4512-bcfb-ca490ebc47cd" providerId="ADAL" clId="{3EC23D45-3F99-A844-ABC3-11908DCA0424}" dt="2022-01-07T23:51:51.866" v="1545" actId="1035"/>
          <ac:spMkLst>
            <pc:docMk/>
            <pc:sldMk cId="3482419030" sldId="2305"/>
            <ac:spMk id="75" creationId="{0353E121-3342-4048-AEB7-A00F468E288E}"/>
          </ac:spMkLst>
        </pc:spChg>
        <pc:spChg chg="mod">
          <ac:chgData name="Ginny Dudek" userId="787f50d1-3b77-4512-bcfb-ca490ebc47cd" providerId="ADAL" clId="{3EC23D45-3F99-A844-ABC3-11908DCA0424}" dt="2022-01-07T23:51:51.866" v="1545" actId="1035"/>
          <ac:spMkLst>
            <pc:docMk/>
            <pc:sldMk cId="3482419030" sldId="2305"/>
            <ac:spMk id="76" creationId="{1C97F20D-D5D4-744B-9ADF-A2AFE8C086BA}"/>
          </ac:spMkLst>
        </pc:spChg>
        <pc:spChg chg="mod">
          <ac:chgData name="Ginny Dudek" userId="787f50d1-3b77-4512-bcfb-ca490ebc47cd" providerId="ADAL" clId="{3EC23D45-3F99-A844-ABC3-11908DCA0424}" dt="2022-01-07T23:51:51.866" v="1545" actId="1035"/>
          <ac:spMkLst>
            <pc:docMk/>
            <pc:sldMk cId="3482419030" sldId="2305"/>
            <ac:spMk id="78" creationId="{6CAA5D41-99FA-524C-90B6-CDF4D0F3676D}"/>
          </ac:spMkLst>
        </pc:spChg>
        <pc:spChg chg="mod">
          <ac:chgData name="Ginny Dudek" userId="787f50d1-3b77-4512-bcfb-ca490ebc47cd" providerId="ADAL" clId="{3EC23D45-3F99-A844-ABC3-11908DCA0424}" dt="2022-01-07T23:51:51.866" v="1545" actId="1035"/>
          <ac:spMkLst>
            <pc:docMk/>
            <pc:sldMk cId="3482419030" sldId="2305"/>
            <ac:spMk id="90" creationId="{96914F74-A375-8443-9C6D-0323943D9A9F}"/>
          </ac:spMkLst>
        </pc:spChg>
        <pc:spChg chg="mod">
          <ac:chgData name="Ginny Dudek" userId="787f50d1-3b77-4512-bcfb-ca490ebc47cd" providerId="ADAL" clId="{3EC23D45-3F99-A844-ABC3-11908DCA0424}" dt="2022-01-07T23:51:51.866" v="1545" actId="1035"/>
          <ac:spMkLst>
            <pc:docMk/>
            <pc:sldMk cId="3482419030" sldId="2305"/>
            <ac:spMk id="93" creationId="{AC116155-478B-4049-A798-DC4FD22E8DA3}"/>
          </ac:spMkLst>
        </pc:spChg>
        <pc:spChg chg="mod">
          <ac:chgData name="Ginny Dudek" userId="787f50d1-3b77-4512-bcfb-ca490ebc47cd" providerId="ADAL" clId="{3EC23D45-3F99-A844-ABC3-11908DCA0424}" dt="2022-01-07T23:51:51.866" v="1545" actId="1035"/>
          <ac:spMkLst>
            <pc:docMk/>
            <pc:sldMk cId="3482419030" sldId="2305"/>
            <ac:spMk id="95" creationId="{C53A8869-875A-BB45-ABD6-FD9985959736}"/>
          </ac:spMkLst>
        </pc:spChg>
        <pc:spChg chg="mod">
          <ac:chgData name="Ginny Dudek" userId="787f50d1-3b77-4512-bcfb-ca490ebc47cd" providerId="ADAL" clId="{3EC23D45-3F99-A844-ABC3-11908DCA0424}" dt="2022-01-07T23:51:51.866" v="1545" actId="1035"/>
          <ac:spMkLst>
            <pc:docMk/>
            <pc:sldMk cId="3482419030" sldId="2305"/>
            <ac:spMk id="96" creationId="{27CB86DC-40C2-1247-A9B5-489C0BDEEF47}"/>
          </ac:spMkLst>
        </pc:spChg>
        <pc:spChg chg="mod">
          <ac:chgData name="Ginny Dudek" userId="787f50d1-3b77-4512-bcfb-ca490ebc47cd" providerId="ADAL" clId="{3EC23D45-3F99-A844-ABC3-11908DCA0424}" dt="2022-01-07T23:51:51.866" v="1545" actId="1035"/>
          <ac:spMkLst>
            <pc:docMk/>
            <pc:sldMk cId="3482419030" sldId="2305"/>
            <ac:spMk id="97" creationId="{4967726F-17DA-BD46-B6E1-636A05B338CB}"/>
          </ac:spMkLst>
        </pc:spChg>
        <pc:spChg chg="mod">
          <ac:chgData name="Ginny Dudek" userId="787f50d1-3b77-4512-bcfb-ca490ebc47cd" providerId="ADAL" clId="{3EC23D45-3F99-A844-ABC3-11908DCA0424}" dt="2022-01-07T23:51:51.866" v="1545" actId="1035"/>
          <ac:spMkLst>
            <pc:docMk/>
            <pc:sldMk cId="3482419030" sldId="2305"/>
            <ac:spMk id="98" creationId="{C9E19826-303D-714E-AEAF-0F8E43981798}"/>
          </ac:spMkLst>
        </pc:spChg>
        <pc:spChg chg="mod">
          <ac:chgData name="Ginny Dudek" userId="787f50d1-3b77-4512-bcfb-ca490ebc47cd" providerId="ADAL" clId="{3EC23D45-3F99-A844-ABC3-11908DCA0424}" dt="2022-01-07T23:51:51.866" v="1545" actId="1035"/>
          <ac:spMkLst>
            <pc:docMk/>
            <pc:sldMk cId="3482419030" sldId="2305"/>
            <ac:spMk id="99" creationId="{C2C7C5D5-F4A5-074C-B951-5F97FBC48321}"/>
          </ac:spMkLst>
        </pc:spChg>
        <pc:spChg chg="mod">
          <ac:chgData name="Ginny Dudek" userId="787f50d1-3b77-4512-bcfb-ca490ebc47cd" providerId="ADAL" clId="{3EC23D45-3F99-A844-ABC3-11908DCA0424}" dt="2022-01-07T23:51:51.866" v="1545" actId="1035"/>
          <ac:spMkLst>
            <pc:docMk/>
            <pc:sldMk cId="3482419030" sldId="2305"/>
            <ac:spMk id="100" creationId="{1D778528-E8FE-764B-9E9E-41A44F3CC2F7}"/>
          </ac:spMkLst>
        </pc:spChg>
        <pc:spChg chg="mod">
          <ac:chgData name="Ginny Dudek" userId="787f50d1-3b77-4512-bcfb-ca490ebc47cd" providerId="ADAL" clId="{3EC23D45-3F99-A844-ABC3-11908DCA0424}" dt="2022-01-07T23:51:51.866" v="1545" actId="1035"/>
          <ac:spMkLst>
            <pc:docMk/>
            <pc:sldMk cId="3482419030" sldId="2305"/>
            <ac:spMk id="106" creationId="{0EC11B0E-3FE0-7948-832D-8D4F94E27441}"/>
          </ac:spMkLst>
        </pc:spChg>
        <pc:spChg chg="mod">
          <ac:chgData name="Ginny Dudek" userId="787f50d1-3b77-4512-bcfb-ca490ebc47cd" providerId="ADAL" clId="{3EC23D45-3F99-A844-ABC3-11908DCA0424}" dt="2022-01-07T23:51:51.866" v="1545" actId="1035"/>
          <ac:spMkLst>
            <pc:docMk/>
            <pc:sldMk cId="3482419030" sldId="2305"/>
            <ac:spMk id="108" creationId="{D934D688-F0F7-D149-9FE6-9FB2EDD1594F}"/>
          </ac:spMkLst>
        </pc:spChg>
        <pc:spChg chg="mod">
          <ac:chgData name="Ginny Dudek" userId="787f50d1-3b77-4512-bcfb-ca490ebc47cd" providerId="ADAL" clId="{3EC23D45-3F99-A844-ABC3-11908DCA0424}" dt="2022-01-07T23:51:51.866" v="1545" actId="1035"/>
          <ac:spMkLst>
            <pc:docMk/>
            <pc:sldMk cId="3482419030" sldId="2305"/>
            <ac:spMk id="110" creationId="{88A7BBD6-8F5B-294C-8152-1C6965F77D19}"/>
          </ac:spMkLst>
        </pc:spChg>
        <pc:spChg chg="mod">
          <ac:chgData name="Ginny Dudek" userId="787f50d1-3b77-4512-bcfb-ca490ebc47cd" providerId="ADAL" clId="{3EC23D45-3F99-A844-ABC3-11908DCA0424}" dt="2022-01-07T23:51:51.866" v="1545" actId="1035"/>
          <ac:spMkLst>
            <pc:docMk/>
            <pc:sldMk cId="3482419030" sldId="2305"/>
            <ac:spMk id="112" creationId="{61D612E1-ED91-624D-9D7F-150798DF3299}"/>
          </ac:spMkLst>
        </pc:spChg>
        <pc:spChg chg="mod">
          <ac:chgData name="Ginny Dudek" userId="787f50d1-3b77-4512-bcfb-ca490ebc47cd" providerId="ADAL" clId="{3EC23D45-3F99-A844-ABC3-11908DCA0424}" dt="2022-01-07T23:51:51.866" v="1545" actId="1035"/>
          <ac:spMkLst>
            <pc:docMk/>
            <pc:sldMk cId="3482419030" sldId="2305"/>
            <ac:spMk id="115" creationId="{EC93BD4A-FF4E-DE4C-88CA-8C419D60309A}"/>
          </ac:spMkLst>
        </pc:spChg>
        <pc:spChg chg="mod">
          <ac:chgData name="Ginny Dudek" userId="787f50d1-3b77-4512-bcfb-ca490ebc47cd" providerId="ADAL" clId="{3EC23D45-3F99-A844-ABC3-11908DCA0424}" dt="2022-01-07T23:51:51.866" v="1545" actId="1035"/>
          <ac:spMkLst>
            <pc:docMk/>
            <pc:sldMk cId="3482419030" sldId="2305"/>
            <ac:spMk id="116" creationId="{89AECE2A-DE61-334F-A20C-5EDC7E6E7673}"/>
          </ac:spMkLst>
        </pc:spChg>
        <pc:grpChg chg="mod">
          <ac:chgData name="Ginny Dudek" userId="787f50d1-3b77-4512-bcfb-ca490ebc47cd" providerId="ADAL" clId="{3EC23D45-3F99-A844-ABC3-11908DCA0424}" dt="2022-01-07T23:51:51.866" v="1545" actId="1035"/>
          <ac:grpSpMkLst>
            <pc:docMk/>
            <pc:sldMk cId="3482419030" sldId="2305"/>
            <ac:grpSpMk id="79" creationId="{06E7A8FA-0209-A240-9F0E-4123489EB396}"/>
          </ac:grpSpMkLst>
        </pc:grpChg>
        <pc:grpChg chg="mod">
          <ac:chgData name="Ginny Dudek" userId="787f50d1-3b77-4512-bcfb-ca490ebc47cd" providerId="ADAL" clId="{3EC23D45-3F99-A844-ABC3-11908DCA0424}" dt="2022-01-07T23:51:51.866" v="1545" actId="1035"/>
          <ac:grpSpMkLst>
            <pc:docMk/>
            <pc:sldMk cId="3482419030" sldId="2305"/>
            <ac:grpSpMk id="167" creationId="{88F5E8DA-6B6F-5645-B976-BF1C3E6C4FA1}"/>
          </ac:grpSpMkLst>
        </pc:grpChg>
        <pc:grpChg chg="mod">
          <ac:chgData name="Ginny Dudek" userId="787f50d1-3b77-4512-bcfb-ca490ebc47cd" providerId="ADAL" clId="{3EC23D45-3F99-A844-ABC3-11908DCA0424}" dt="2022-01-07T23:51:51.866" v="1545" actId="1035"/>
          <ac:grpSpMkLst>
            <pc:docMk/>
            <pc:sldMk cId="3482419030" sldId="2305"/>
            <ac:grpSpMk id="171" creationId="{B1572EEB-5C0B-F54D-B7AB-7EB8165C8615}"/>
          </ac:grpSpMkLst>
        </pc:grpChg>
        <pc:picChg chg="mod">
          <ac:chgData name="Ginny Dudek" userId="787f50d1-3b77-4512-bcfb-ca490ebc47cd" providerId="ADAL" clId="{3EC23D45-3F99-A844-ABC3-11908DCA0424}" dt="2022-01-07T23:51:51.866" v="1545" actId="1035"/>
          <ac:picMkLst>
            <pc:docMk/>
            <pc:sldMk cId="3482419030" sldId="2305"/>
            <ac:picMk id="105" creationId="{FCE9BA80-C1CF-E241-A410-734421FF3513}"/>
          </ac:picMkLst>
        </pc:picChg>
        <pc:picChg chg="mod">
          <ac:chgData name="Ginny Dudek" userId="787f50d1-3b77-4512-bcfb-ca490ebc47cd" providerId="ADAL" clId="{3EC23D45-3F99-A844-ABC3-11908DCA0424}" dt="2022-01-07T23:51:51.866" v="1545" actId="1035"/>
          <ac:picMkLst>
            <pc:docMk/>
            <pc:sldMk cId="3482419030" sldId="2305"/>
            <ac:picMk id="107" creationId="{A45C8895-48DC-2A43-9F87-8AEA836EDED2}"/>
          </ac:picMkLst>
        </pc:picChg>
        <pc:picChg chg="mod">
          <ac:chgData name="Ginny Dudek" userId="787f50d1-3b77-4512-bcfb-ca490ebc47cd" providerId="ADAL" clId="{3EC23D45-3F99-A844-ABC3-11908DCA0424}" dt="2022-01-07T23:51:51.866" v="1545" actId="1035"/>
          <ac:picMkLst>
            <pc:docMk/>
            <pc:sldMk cId="3482419030" sldId="2305"/>
            <ac:picMk id="109" creationId="{FD2D0E5B-BD53-D844-8649-20808775FC3C}"/>
          </ac:picMkLst>
        </pc:picChg>
        <pc:picChg chg="mod">
          <ac:chgData name="Ginny Dudek" userId="787f50d1-3b77-4512-bcfb-ca490ebc47cd" providerId="ADAL" clId="{3EC23D45-3F99-A844-ABC3-11908DCA0424}" dt="2022-01-07T23:51:51.866" v="1545" actId="1035"/>
          <ac:picMkLst>
            <pc:docMk/>
            <pc:sldMk cId="3482419030" sldId="2305"/>
            <ac:picMk id="111" creationId="{EBB10025-8D3C-DB4D-A87E-AB2DABE8816A}"/>
          </ac:picMkLst>
        </pc:picChg>
        <pc:picChg chg="mod">
          <ac:chgData name="Ginny Dudek" userId="787f50d1-3b77-4512-bcfb-ca490ebc47cd" providerId="ADAL" clId="{3EC23D45-3F99-A844-ABC3-11908DCA0424}" dt="2022-01-07T23:51:51.866" v="1545" actId="1035"/>
          <ac:picMkLst>
            <pc:docMk/>
            <pc:sldMk cId="3482419030" sldId="2305"/>
            <ac:picMk id="113" creationId="{477D12CD-632F-2646-8E66-ADD540D79DCC}"/>
          </ac:picMkLst>
        </pc:picChg>
        <pc:picChg chg="mod">
          <ac:chgData name="Ginny Dudek" userId="787f50d1-3b77-4512-bcfb-ca490ebc47cd" providerId="ADAL" clId="{3EC23D45-3F99-A844-ABC3-11908DCA0424}" dt="2022-01-07T23:51:51.866" v="1545" actId="1035"/>
          <ac:picMkLst>
            <pc:docMk/>
            <pc:sldMk cId="3482419030" sldId="2305"/>
            <ac:picMk id="125" creationId="{34368DC2-6F65-8645-9BA7-D441B02DE9EF}"/>
          </ac:picMkLst>
        </pc:picChg>
        <pc:picChg chg="mod">
          <ac:chgData name="Ginny Dudek" userId="787f50d1-3b77-4512-bcfb-ca490ebc47cd" providerId="ADAL" clId="{3EC23D45-3F99-A844-ABC3-11908DCA0424}" dt="2022-01-07T23:51:51.866" v="1545" actId="1035"/>
          <ac:picMkLst>
            <pc:docMk/>
            <pc:sldMk cId="3482419030" sldId="2305"/>
            <ac:picMk id="142" creationId="{796B8DBD-AC0B-8244-98AE-733039396AFE}"/>
          </ac:picMkLst>
        </pc:picChg>
        <pc:cxnChg chg="mod">
          <ac:chgData name="Ginny Dudek" userId="787f50d1-3b77-4512-bcfb-ca490ebc47cd" providerId="ADAL" clId="{3EC23D45-3F99-A844-ABC3-11908DCA0424}" dt="2022-01-07T23:51:51.866" v="1545" actId="1035"/>
          <ac:cxnSpMkLst>
            <pc:docMk/>
            <pc:sldMk cId="3482419030" sldId="2305"/>
            <ac:cxnSpMk id="50" creationId="{CFD35EA4-4CD0-BC4C-98FC-4C82004A418A}"/>
          </ac:cxnSpMkLst>
        </pc:cxnChg>
        <pc:cxnChg chg="mod">
          <ac:chgData name="Ginny Dudek" userId="787f50d1-3b77-4512-bcfb-ca490ebc47cd" providerId="ADAL" clId="{3EC23D45-3F99-A844-ABC3-11908DCA0424}" dt="2022-01-07T23:51:51.866" v="1545" actId="1035"/>
          <ac:cxnSpMkLst>
            <pc:docMk/>
            <pc:sldMk cId="3482419030" sldId="2305"/>
            <ac:cxnSpMk id="94" creationId="{63715EF1-EF83-9A4A-A1FA-199F0F278007}"/>
          </ac:cxnSpMkLst>
        </pc:cxnChg>
        <pc:cxnChg chg="mod">
          <ac:chgData name="Ginny Dudek" userId="787f50d1-3b77-4512-bcfb-ca490ebc47cd" providerId="ADAL" clId="{3EC23D45-3F99-A844-ABC3-11908DCA0424}" dt="2022-01-07T23:51:51.866" v="1545" actId="1035"/>
          <ac:cxnSpMkLst>
            <pc:docMk/>
            <pc:sldMk cId="3482419030" sldId="2305"/>
            <ac:cxnSpMk id="101" creationId="{DF16FF0D-372E-1048-BF2C-560792219283}"/>
          </ac:cxnSpMkLst>
        </pc:cxnChg>
        <pc:cxnChg chg="mod">
          <ac:chgData name="Ginny Dudek" userId="787f50d1-3b77-4512-bcfb-ca490ebc47cd" providerId="ADAL" clId="{3EC23D45-3F99-A844-ABC3-11908DCA0424}" dt="2022-01-07T23:51:51.866" v="1545" actId="1035"/>
          <ac:cxnSpMkLst>
            <pc:docMk/>
            <pc:sldMk cId="3482419030" sldId="2305"/>
            <ac:cxnSpMk id="102" creationId="{5E3FE651-925D-864D-8919-471D5156C5DB}"/>
          </ac:cxnSpMkLst>
        </pc:cxnChg>
        <pc:cxnChg chg="mod">
          <ac:chgData name="Ginny Dudek" userId="787f50d1-3b77-4512-bcfb-ca490ebc47cd" providerId="ADAL" clId="{3EC23D45-3F99-A844-ABC3-11908DCA0424}" dt="2022-01-07T23:51:51.866" v="1545" actId="1035"/>
          <ac:cxnSpMkLst>
            <pc:docMk/>
            <pc:sldMk cId="3482419030" sldId="2305"/>
            <ac:cxnSpMk id="103" creationId="{B074E27A-4BEB-CB40-9CE5-F755F47011AC}"/>
          </ac:cxnSpMkLst>
        </pc:cxnChg>
        <pc:cxnChg chg="mod">
          <ac:chgData name="Ginny Dudek" userId="787f50d1-3b77-4512-bcfb-ca490ebc47cd" providerId="ADAL" clId="{3EC23D45-3F99-A844-ABC3-11908DCA0424}" dt="2022-01-07T23:51:51.866" v="1545" actId="1035"/>
          <ac:cxnSpMkLst>
            <pc:docMk/>
            <pc:sldMk cId="3482419030" sldId="2305"/>
            <ac:cxnSpMk id="104" creationId="{EC440467-E2B3-AB41-B197-6A24FA190F22}"/>
          </ac:cxnSpMkLst>
        </pc:cxnChg>
        <pc:cxnChg chg="mod">
          <ac:chgData name="Ginny Dudek" userId="787f50d1-3b77-4512-bcfb-ca490ebc47cd" providerId="ADAL" clId="{3EC23D45-3F99-A844-ABC3-11908DCA0424}" dt="2022-01-07T23:51:51.866" v="1545" actId="1035"/>
          <ac:cxnSpMkLst>
            <pc:docMk/>
            <pc:sldMk cId="3482419030" sldId="2305"/>
            <ac:cxnSpMk id="114" creationId="{CA449D1A-76EE-7B4C-A687-FBD206B680A2}"/>
          </ac:cxnSpMkLst>
        </pc:cxnChg>
        <pc:cxnChg chg="mod">
          <ac:chgData name="Ginny Dudek" userId="787f50d1-3b77-4512-bcfb-ca490ebc47cd" providerId="ADAL" clId="{3EC23D45-3F99-A844-ABC3-11908DCA0424}" dt="2022-01-07T23:51:51.866" v="1545" actId="1035"/>
          <ac:cxnSpMkLst>
            <pc:docMk/>
            <pc:sldMk cId="3482419030" sldId="2305"/>
            <ac:cxnSpMk id="117" creationId="{D7822DC9-39B1-7F42-99BC-FD82043156B3}"/>
          </ac:cxnSpMkLst>
        </pc:cxnChg>
        <pc:cxnChg chg="mod">
          <ac:chgData name="Ginny Dudek" userId="787f50d1-3b77-4512-bcfb-ca490ebc47cd" providerId="ADAL" clId="{3EC23D45-3F99-A844-ABC3-11908DCA0424}" dt="2022-01-07T23:51:51.866" v="1545" actId="1035"/>
          <ac:cxnSpMkLst>
            <pc:docMk/>
            <pc:sldMk cId="3482419030" sldId="2305"/>
            <ac:cxnSpMk id="123" creationId="{148BAFB4-8FE0-2D4E-9A81-7F06F913EBBB}"/>
          </ac:cxnSpMkLst>
        </pc:cxnChg>
        <pc:cxnChg chg="mod">
          <ac:chgData name="Ginny Dudek" userId="787f50d1-3b77-4512-bcfb-ca490ebc47cd" providerId="ADAL" clId="{3EC23D45-3F99-A844-ABC3-11908DCA0424}" dt="2022-01-07T23:51:51.866" v="1545" actId="1035"/>
          <ac:cxnSpMkLst>
            <pc:docMk/>
            <pc:sldMk cId="3482419030" sldId="2305"/>
            <ac:cxnSpMk id="138" creationId="{BB04B965-825E-8B4B-822B-B4547FB60F12}"/>
          </ac:cxnSpMkLst>
        </pc:cxnChg>
        <pc:cxnChg chg="mod">
          <ac:chgData name="Ginny Dudek" userId="787f50d1-3b77-4512-bcfb-ca490ebc47cd" providerId="ADAL" clId="{3EC23D45-3F99-A844-ABC3-11908DCA0424}" dt="2022-01-07T23:51:51.866" v="1545" actId="1035"/>
          <ac:cxnSpMkLst>
            <pc:docMk/>
            <pc:sldMk cId="3482419030" sldId="2305"/>
            <ac:cxnSpMk id="175" creationId="{0375CF5B-06BC-1E4C-BABC-2EC7530EB3F1}"/>
          </ac:cxnSpMkLst>
        </pc:cxnChg>
        <pc:cxnChg chg="mod">
          <ac:chgData name="Ginny Dudek" userId="787f50d1-3b77-4512-bcfb-ca490ebc47cd" providerId="ADAL" clId="{3EC23D45-3F99-A844-ABC3-11908DCA0424}" dt="2022-01-07T23:51:51.866" v="1545" actId="1035"/>
          <ac:cxnSpMkLst>
            <pc:docMk/>
            <pc:sldMk cId="3482419030" sldId="2305"/>
            <ac:cxnSpMk id="178" creationId="{8F8B1704-3E68-2849-9E76-203A7519F28A}"/>
          </ac:cxnSpMkLst>
        </pc:cxnChg>
        <pc:cxnChg chg="mod">
          <ac:chgData name="Ginny Dudek" userId="787f50d1-3b77-4512-bcfb-ca490ebc47cd" providerId="ADAL" clId="{3EC23D45-3F99-A844-ABC3-11908DCA0424}" dt="2022-01-07T23:51:51.866" v="1545" actId="1035"/>
          <ac:cxnSpMkLst>
            <pc:docMk/>
            <pc:sldMk cId="3482419030" sldId="2305"/>
            <ac:cxnSpMk id="181" creationId="{3A20DD8B-FFDB-F947-8075-C3DA1B81C755}"/>
          </ac:cxnSpMkLst>
        </pc:cxnChg>
        <pc:cxnChg chg="mod">
          <ac:chgData name="Ginny Dudek" userId="787f50d1-3b77-4512-bcfb-ca490ebc47cd" providerId="ADAL" clId="{3EC23D45-3F99-A844-ABC3-11908DCA0424}" dt="2022-01-07T23:51:51.866" v="1545" actId="1035"/>
          <ac:cxnSpMkLst>
            <pc:docMk/>
            <pc:sldMk cId="3482419030" sldId="2305"/>
            <ac:cxnSpMk id="184" creationId="{3F6BB74E-CDDA-6E4E-8E11-2AFC4283A9EF}"/>
          </ac:cxnSpMkLst>
        </pc:cxnChg>
      </pc:sldChg>
      <pc:sldChg chg="addSp modSp mod modClrScheme chgLayout">
        <pc:chgData name="Ginny Dudek" userId="787f50d1-3b77-4512-bcfb-ca490ebc47cd" providerId="ADAL" clId="{3EC23D45-3F99-A844-ABC3-11908DCA0424}" dt="2022-01-07T23:52:51.897" v="1566"/>
        <pc:sldMkLst>
          <pc:docMk/>
          <pc:sldMk cId="4185351720" sldId="2310"/>
        </pc:sldMkLst>
        <pc:spChg chg="mod ord">
          <ac:chgData name="Ginny Dudek" userId="787f50d1-3b77-4512-bcfb-ca490ebc47cd" providerId="ADAL" clId="{3EC23D45-3F99-A844-ABC3-11908DCA0424}" dt="2022-01-07T23:42:04.295" v="1341" actId="207"/>
          <ac:spMkLst>
            <pc:docMk/>
            <pc:sldMk cId="4185351720" sldId="2310"/>
            <ac:spMk id="3" creationId="{244A4A72-C0AB-4B56-BB49-CF0D5B1430E3}"/>
          </ac:spMkLst>
        </pc:spChg>
        <pc:spChg chg="mod ord">
          <ac:chgData name="Ginny Dudek" userId="787f50d1-3b77-4512-bcfb-ca490ebc47cd" providerId="ADAL" clId="{3EC23D45-3F99-A844-ABC3-11908DCA0424}" dt="2022-01-07T23:42:39.781" v="1354" actId="207"/>
          <ac:spMkLst>
            <pc:docMk/>
            <pc:sldMk cId="4185351720" sldId="2310"/>
            <ac:spMk id="5" creationId="{CA9F64DA-D5E0-DF41-BD3C-49BB681BEC15}"/>
          </ac:spMkLst>
        </pc:spChg>
        <pc:spChg chg="mod">
          <ac:chgData name="Ginny Dudek" userId="787f50d1-3b77-4512-bcfb-ca490ebc47cd" providerId="ADAL" clId="{3EC23D45-3F99-A844-ABC3-11908DCA0424}" dt="2022-01-07T23:42:48.774" v="1355" actId="2711"/>
          <ac:spMkLst>
            <pc:docMk/>
            <pc:sldMk cId="4185351720" sldId="2310"/>
            <ac:spMk id="6" creationId="{64AFDC41-BE4B-1E4F-AA4A-ED8BD8637173}"/>
          </ac:spMkLst>
        </pc:spChg>
        <pc:spChg chg="add mod">
          <ac:chgData name="Ginny Dudek" userId="787f50d1-3b77-4512-bcfb-ca490ebc47cd" providerId="ADAL" clId="{3EC23D45-3F99-A844-ABC3-11908DCA0424}" dt="2022-01-07T23:52:51.897" v="1566"/>
          <ac:spMkLst>
            <pc:docMk/>
            <pc:sldMk cId="4185351720" sldId="2310"/>
            <ac:spMk id="7" creationId="{9372C782-7D3B-434F-AF0A-1120AF7A38FF}"/>
          </ac:spMkLst>
        </pc:spChg>
      </pc:sldChg>
      <pc:sldChg chg="addSp modSp mod modClrScheme chgLayout">
        <pc:chgData name="Ginny Dudek" userId="787f50d1-3b77-4512-bcfb-ca490ebc47cd" providerId="ADAL" clId="{3EC23D45-3F99-A844-ABC3-11908DCA0424}" dt="2022-01-07T23:52:51.897" v="1566"/>
        <pc:sldMkLst>
          <pc:docMk/>
          <pc:sldMk cId="1419577329" sldId="2312"/>
        </pc:sldMkLst>
        <pc:spChg chg="mod ord">
          <ac:chgData name="Ginny Dudek" userId="787f50d1-3b77-4512-bcfb-ca490ebc47cd" providerId="ADAL" clId="{3EC23D45-3F99-A844-ABC3-11908DCA0424}" dt="2022-01-07T23:43:46.052" v="1371" actId="255"/>
          <ac:spMkLst>
            <pc:docMk/>
            <pc:sldMk cId="1419577329" sldId="2312"/>
            <ac:spMk id="2" creationId="{0AF03040-0D6F-472D-A5EA-8275E4E95028}"/>
          </ac:spMkLst>
        </pc:spChg>
        <pc:spChg chg="mod ord">
          <ac:chgData name="Ginny Dudek" userId="787f50d1-3b77-4512-bcfb-ca490ebc47cd" providerId="ADAL" clId="{3EC23D45-3F99-A844-ABC3-11908DCA0424}" dt="2022-01-07T23:43:29.313" v="1367" actId="255"/>
          <ac:spMkLst>
            <pc:docMk/>
            <pc:sldMk cId="1419577329" sldId="2312"/>
            <ac:spMk id="3" creationId="{244A4A72-C0AB-4B56-BB49-CF0D5B1430E3}"/>
          </ac:spMkLst>
        </pc:spChg>
        <pc:spChg chg="add mod">
          <ac:chgData name="Ginny Dudek" userId="787f50d1-3b77-4512-bcfb-ca490ebc47cd" providerId="ADAL" clId="{3EC23D45-3F99-A844-ABC3-11908DCA0424}" dt="2022-01-07T23:52:51.897" v="1566"/>
          <ac:spMkLst>
            <pc:docMk/>
            <pc:sldMk cId="1419577329" sldId="2312"/>
            <ac:spMk id="5" creationId="{5C25CAE4-FC9C-F64D-A4F9-323DB1077B0D}"/>
          </ac:spMkLst>
        </pc:spChg>
        <pc:spChg chg="mod ord">
          <ac:chgData name="Ginny Dudek" userId="787f50d1-3b77-4512-bcfb-ca490ebc47cd" providerId="ADAL" clId="{3EC23D45-3F99-A844-ABC3-11908DCA0424}" dt="2022-01-07T23:43:33.932" v="1368" actId="255"/>
          <ac:spMkLst>
            <pc:docMk/>
            <pc:sldMk cId="1419577329" sldId="2312"/>
            <ac:spMk id="6" creationId="{914AEB36-5B4A-224A-BA9C-6F53E62CD6D1}"/>
          </ac:spMkLst>
        </pc:spChg>
      </pc:sldChg>
      <pc:sldChg chg="addSp modSp mod modClrScheme chgLayout">
        <pc:chgData name="Ginny Dudek" userId="787f50d1-3b77-4512-bcfb-ca490ebc47cd" providerId="ADAL" clId="{3EC23D45-3F99-A844-ABC3-11908DCA0424}" dt="2022-01-07T23:52:51.897" v="1566"/>
        <pc:sldMkLst>
          <pc:docMk/>
          <pc:sldMk cId="3150927188" sldId="2313"/>
        </pc:sldMkLst>
        <pc:spChg chg="mod ord">
          <ac:chgData name="Ginny Dudek" userId="787f50d1-3b77-4512-bcfb-ca490ebc47cd" providerId="ADAL" clId="{3EC23D45-3F99-A844-ABC3-11908DCA0424}" dt="2022-01-07T23:52:18.595" v="1550" actId="14100"/>
          <ac:spMkLst>
            <pc:docMk/>
            <pc:sldMk cId="3150927188" sldId="2313"/>
            <ac:spMk id="2" creationId="{A6371A1D-03CD-3B42-8402-1724D2915B8B}"/>
          </ac:spMkLst>
        </pc:spChg>
        <pc:spChg chg="add mod">
          <ac:chgData name="Ginny Dudek" userId="787f50d1-3b77-4512-bcfb-ca490ebc47cd" providerId="ADAL" clId="{3EC23D45-3F99-A844-ABC3-11908DCA0424}" dt="2022-01-07T23:52:51.897" v="1566"/>
          <ac:spMkLst>
            <pc:docMk/>
            <pc:sldMk cId="3150927188" sldId="2313"/>
            <ac:spMk id="3" creationId="{D14CC966-4E08-1F48-8EC5-AB31E66CF048}"/>
          </ac:spMkLst>
        </pc:spChg>
        <pc:spChg chg="mod">
          <ac:chgData name="Ginny Dudek" userId="787f50d1-3b77-4512-bcfb-ca490ebc47cd" providerId="ADAL" clId="{3EC23D45-3F99-A844-ABC3-11908DCA0424}" dt="2022-01-07T23:52:35.052" v="1565" actId="1037"/>
          <ac:spMkLst>
            <pc:docMk/>
            <pc:sldMk cId="3150927188" sldId="2313"/>
            <ac:spMk id="7" creationId="{6CAC00D7-1D2B-4F4E-AF99-034770A619E2}"/>
          </ac:spMkLst>
        </pc:spChg>
        <pc:spChg chg="mod">
          <ac:chgData name="Ginny Dudek" userId="787f50d1-3b77-4512-bcfb-ca490ebc47cd" providerId="ADAL" clId="{3EC23D45-3F99-A844-ABC3-11908DCA0424}" dt="2022-01-07T23:52:35.052" v="1565" actId="1037"/>
          <ac:spMkLst>
            <pc:docMk/>
            <pc:sldMk cId="3150927188" sldId="2313"/>
            <ac:spMk id="8" creationId="{91C01E0C-ACEF-E344-8210-C9AB3756B7B8}"/>
          </ac:spMkLst>
        </pc:spChg>
        <pc:spChg chg="mod">
          <ac:chgData name="Ginny Dudek" userId="787f50d1-3b77-4512-bcfb-ca490ebc47cd" providerId="ADAL" clId="{3EC23D45-3F99-A844-ABC3-11908DCA0424}" dt="2022-01-07T23:52:35.052" v="1565" actId="1037"/>
          <ac:spMkLst>
            <pc:docMk/>
            <pc:sldMk cId="3150927188" sldId="2313"/>
            <ac:spMk id="9" creationId="{E4C06C18-93BE-E945-9233-33667B75D598}"/>
          </ac:spMkLst>
        </pc:spChg>
        <pc:spChg chg="mod">
          <ac:chgData name="Ginny Dudek" userId="787f50d1-3b77-4512-bcfb-ca490ebc47cd" providerId="ADAL" clId="{3EC23D45-3F99-A844-ABC3-11908DCA0424}" dt="2022-01-07T23:52:35.052" v="1565" actId="1037"/>
          <ac:spMkLst>
            <pc:docMk/>
            <pc:sldMk cId="3150927188" sldId="2313"/>
            <ac:spMk id="10" creationId="{E96F7E29-7CB6-5B45-9935-335DC34BF9E1}"/>
          </ac:spMkLst>
        </pc:spChg>
        <pc:spChg chg="mod">
          <ac:chgData name="Ginny Dudek" userId="787f50d1-3b77-4512-bcfb-ca490ebc47cd" providerId="ADAL" clId="{3EC23D45-3F99-A844-ABC3-11908DCA0424}" dt="2022-01-07T23:52:35.052" v="1565" actId="1037"/>
          <ac:spMkLst>
            <pc:docMk/>
            <pc:sldMk cId="3150927188" sldId="2313"/>
            <ac:spMk id="11" creationId="{6C25034A-2C36-B546-A7EA-EC9A8850CAA2}"/>
          </ac:spMkLst>
        </pc:spChg>
        <pc:spChg chg="mod">
          <ac:chgData name="Ginny Dudek" userId="787f50d1-3b77-4512-bcfb-ca490ebc47cd" providerId="ADAL" clId="{3EC23D45-3F99-A844-ABC3-11908DCA0424}" dt="2022-01-07T23:52:35.052" v="1565" actId="1037"/>
          <ac:spMkLst>
            <pc:docMk/>
            <pc:sldMk cId="3150927188" sldId="2313"/>
            <ac:spMk id="12" creationId="{C0FD3FEE-5529-0448-9A11-736E6C1E10EA}"/>
          </ac:spMkLst>
        </pc:spChg>
        <pc:spChg chg="mod">
          <ac:chgData name="Ginny Dudek" userId="787f50d1-3b77-4512-bcfb-ca490ebc47cd" providerId="ADAL" clId="{3EC23D45-3F99-A844-ABC3-11908DCA0424}" dt="2022-01-07T23:52:35.052" v="1565" actId="1037"/>
          <ac:spMkLst>
            <pc:docMk/>
            <pc:sldMk cId="3150927188" sldId="2313"/>
            <ac:spMk id="13" creationId="{BD63726D-FBD6-6545-9426-AAF3955DC690}"/>
          </ac:spMkLst>
        </pc:spChg>
        <pc:spChg chg="mod">
          <ac:chgData name="Ginny Dudek" userId="787f50d1-3b77-4512-bcfb-ca490ebc47cd" providerId="ADAL" clId="{3EC23D45-3F99-A844-ABC3-11908DCA0424}" dt="2022-01-07T23:52:35.052" v="1565" actId="1037"/>
          <ac:spMkLst>
            <pc:docMk/>
            <pc:sldMk cId="3150927188" sldId="2313"/>
            <ac:spMk id="14" creationId="{5F0A89CB-7192-BC4D-BC97-39B91439DA41}"/>
          </ac:spMkLst>
        </pc:spChg>
        <pc:spChg chg="mod">
          <ac:chgData name="Ginny Dudek" userId="787f50d1-3b77-4512-bcfb-ca490ebc47cd" providerId="ADAL" clId="{3EC23D45-3F99-A844-ABC3-11908DCA0424}" dt="2022-01-07T23:52:35.052" v="1565" actId="1037"/>
          <ac:spMkLst>
            <pc:docMk/>
            <pc:sldMk cId="3150927188" sldId="2313"/>
            <ac:spMk id="15" creationId="{EBAE33E6-60AA-1142-B224-293179F6C51B}"/>
          </ac:spMkLst>
        </pc:spChg>
        <pc:spChg chg="mod">
          <ac:chgData name="Ginny Dudek" userId="787f50d1-3b77-4512-bcfb-ca490ebc47cd" providerId="ADAL" clId="{3EC23D45-3F99-A844-ABC3-11908DCA0424}" dt="2022-01-07T23:52:35.052" v="1565" actId="1037"/>
          <ac:spMkLst>
            <pc:docMk/>
            <pc:sldMk cId="3150927188" sldId="2313"/>
            <ac:spMk id="16" creationId="{85E82C83-DC17-8247-9321-2C6BD0143EAD}"/>
          </ac:spMkLst>
        </pc:spChg>
        <pc:spChg chg="mod">
          <ac:chgData name="Ginny Dudek" userId="787f50d1-3b77-4512-bcfb-ca490ebc47cd" providerId="ADAL" clId="{3EC23D45-3F99-A844-ABC3-11908DCA0424}" dt="2022-01-07T23:52:35.052" v="1565" actId="1037"/>
          <ac:spMkLst>
            <pc:docMk/>
            <pc:sldMk cId="3150927188" sldId="2313"/>
            <ac:spMk id="17" creationId="{4B7C47FB-333E-B74C-AF52-817293037C38}"/>
          </ac:spMkLst>
        </pc:spChg>
        <pc:spChg chg="mod">
          <ac:chgData name="Ginny Dudek" userId="787f50d1-3b77-4512-bcfb-ca490ebc47cd" providerId="ADAL" clId="{3EC23D45-3F99-A844-ABC3-11908DCA0424}" dt="2022-01-07T23:52:35.052" v="1565" actId="1037"/>
          <ac:spMkLst>
            <pc:docMk/>
            <pc:sldMk cId="3150927188" sldId="2313"/>
            <ac:spMk id="18" creationId="{9686C983-6223-9C45-8F33-F31770462FC3}"/>
          </ac:spMkLst>
        </pc:spChg>
        <pc:spChg chg="mod">
          <ac:chgData name="Ginny Dudek" userId="787f50d1-3b77-4512-bcfb-ca490ebc47cd" providerId="ADAL" clId="{3EC23D45-3F99-A844-ABC3-11908DCA0424}" dt="2022-01-07T23:52:35.052" v="1565" actId="1037"/>
          <ac:spMkLst>
            <pc:docMk/>
            <pc:sldMk cId="3150927188" sldId="2313"/>
            <ac:spMk id="19" creationId="{4A4D0707-C751-7F40-AA05-3053475E0D2E}"/>
          </ac:spMkLst>
        </pc:spChg>
        <pc:spChg chg="mod">
          <ac:chgData name="Ginny Dudek" userId="787f50d1-3b77-4512-bcfb-ca490ebc47cd" providerId="ADAL" clId="{3EC23D45-3F99-A844-ABC3-11908DCA0424}" dt="2022-01-07T23:52:35.052" v="1565" actId="1037"/>
          <ac:spMkLst>
            <pc:docMk/>
            <pc:sldMk cId="3150927188" sldId="2313"/>
            <ac:spMk id="27" creationId="{72A79D9F-A843-D149-8F9C-A90268F66352}"/>
          </ac:spMkLst>
        </pc:spChg>
        <pc:spChg chg="mod">
          <ac:chgData name="Ginny Dudek" userId="787f50d1-3b77-4512-bcfb-ca490ebc47cd" providerId="ADAL" clId="{3EC23D45-3F99-A844-ABC3-11908DCA0424}" dt="2022-01-07T23:52:35.052" v="1565" actId="1037"/>
          <ac:spMkLst>
            <pc:docMk/>
            <pc:sldMk cId="3150927188" sldId="2313"/>
            <ac:spMk id="29" creationId="{0CEB9A49-E8CA-0949-BD63-CE28E25DBB78}"/>
          </ac:spMkLst>
        </pc:spChg>
        <pc:spChg chg="mod">
          <ac:chgData name="Ginny Dudek" userId="787f50d1-3b77-4512-bcfb-ca490ebc47cd" providerId="ADAL" clId="{3EC23D45-3F99-A844-ABC3-11908DCA0424}" dt="2022-01-07T23:52:35.052" v="1565" actId="1037"/>
          <ac:spMkLst>
            <pc:docMk/>
            <pc:sldMk cId="3150927188" sldId="2313"/>
            <ac:spMk id="46" creationId="{99E4849C-813E-D34E-B837-6E0C8CD1AA82}"/>
          </ac:spMkLst>
        </pc:spChg>
        <pc:spChg chg="mod">
          <ac:chgData name="Ginny Dudek" userId="787f50d1-3b77-4512-bcfb-ca490ebc47cd" providerId="ADAL" clId="{3EC23D45-3F99-A844-ABC3-11908DCA0424}" dt="2022-01-07T23:52:35.052" v="1565" actId="1037"/>
          <ac:spMkLst>
            <pc:docMk/>
            <pc:sldMk cId="3150927188" sldId="2313"/>
            <ac:spMk id="49" creationId="{7AA4ADB4-55D5-0243-B13B-862932EC3AB4}"/>
          </ac:spMkLst>
        </pc:spChg>
        <pc:spChg chg="mod">
          <ac:chgData name="Ginny Dudek" userId="787f50d1-3b77-4512-bcfb-ca490ebc47cd" providerId="ADAL" clId="{3EC23D45-3F99-A844-ABC3-11908DCA0424}" dt="2022-01-07T23:52:35.052" v="1565" actId="1037"/>
          <ac:spMkLst>
            <pc:docMk/>
            <pc:sldMk cId="3150927188" sldId="2313"/>
            <ac:spMk id="51" creationId="{853E53A4-0E92-1C41-A79E-EB341BC4D5C6}"/>
          </ac:spMkLst>
        </pc:spChg>
        <pc:spChg chg="mod">
          <ac:chgData name="Ginny Dudek" userId="787f50d1-3b77-4512-bcfb-ca490ebc47cd" providerId="ADAL" clId="{3EC23D45-3F99-A844-ABC3-11908DCA0424}" dt="2022-01-07T23:52:35.052" v="1565" actId="1037"/>
          <ac:spMkLst>
            <pc:docMk/>
            <pc:sldMk cId="3150927188" sldId="2313"/>
            <ac:spMk id="52" creationId="{51E6C830-4DCA-2A4F-BA6D-6A6DAF14212E}"/>
          </ac:spMkLst>
        </pc:spChg>
        <pc:spChg chg="mod">
          <ac:chgData name="Ginny Dudek" userId="787f50d1-3b77-4512-bcfb-ca490ebc47cd" providerId="ADAL" clId="{3EC23D45-3F99-A844-ABC3-11908DCA0424}" dt="2022-01-07T23:52:35.052" v="1565" actId="1037"/>
          <ac:spMkLst>
            <pc:docMk/>
            <pc:sldMk cId="3150927188" sldId="2313"/>
            <ac:spMk id="53" creationId="{D151C03B-CFAE-BA42-A6BA-BFBB9E2940DB}"/>
          </ac:spMkLst>
        </pc:spChg>
        <pc:spChg chg="mod">
          <ac:chgData name="Ginny Dudek" userId="787f50d1-3b77-4512-bcfb-ca490ebc47cd" providerId="ADAL" clId="{3EC23D45-3F99-A844-ABC3-11908DCA0424}" dt="2022-01-07T23:52:35.052" v="1565" actId="1037"/>
          <ac:spMkLst>
            <pc:docMk/>
            <pc:sldMk cId="3150927188" sldId="2313"/>
            <ac:spMk id="54" creationId="{F7B5CBBB-FAE7-E341-8F20-8C6CB98ABA70}"/>
          </ac:spMkLst>
        </pc:spChg>
        <pc:spChg chg="mod">
          <ac:chgData name="Ginny Dudek" userId="787f50d1-3b77-4512-bcfb-ca490ebc47cd" providerId="ADAL" clId="{3EC23D45-3F99-A844-ABC3-11908DCA0424}" dt="2022-01-07T23:52:35.052" v="1565" actId="1037"/>
          <ac:spMkLst>
            <pc:docMk/>
            <pc:sldMk cId="3150927188" sldId="2313"/>
            <ac:spMk id="55" creationId="{34E25111-B258-C741-87F3-A67332C2A0D1}"/>
          </ac:spMkLst>
        </pc:spChg>
        <pc:spChg chg="mod">
          <ac:chgData name="Ginny Dudek" userId="787f50d1-3b77-4512-bcfb-ca490ebc47cd" providerId="ADAL" clId="{3EC23D45-3F99-A844-ABC3-11908DCA0424}" dt="2022-01-07T23:52:35.052" v="1565" actId="1037"/>
          <ac:spMkLst>
            <pc:docMk/>
            <pc:sldMk cId="3150927188" sldId="2313"/>
            <ac:spMk id="59" creationId="{82F4F2C8-EEBB-BF4F-B392-2C52557377BA}"/>
          </ac:spMkLst>
        </pc:spChg>
        <pc:spChg chg="mod">
          <ac:chgData name="Ginny Dudek" userId="787f50d1-3b77-4512-bcfb-ca490ebc47cd" providerId="ADAL" clId="{3EC23D45-3F99-A844-ABC3-11908DCA0424}" dt="2022-01-07T23:52:35.052" v="1565" actId="1037"/>
          <ac:spMkLst>
            <pc:docMk/>
            <pc:sldMk cId="3150927188" sldId="2313"/>
            <ac:spMk id="61" creationId="{19143302-ADF5-D042-8ACF-98512E8CE6D5}"/>
          </ac:spMkLst>
        </pc:spChg>
        <pc:spChg chg="mod">
          <ac:chgData name="Ginny Dudek" userId="787f50d1-3b77-4512-bcfb-ca490ebc47cd" providerId="ADAL" clId="{3EC23D45-3F99-A844-ABC3-11908DCA0424}" dt="2022-01-07T23:52:35.052" v="1565" actId="1037"/>
          <ac:spMkLst>
            <pc:docMk/>
            <pc:sldMk cId="3150927188" sldId="2313"/>
            <ac:spMk id="62" creationId="{11047B56-B72C-004B-B3FF-1AEAD9E70C06}"/>
          </ac:spMkLst>
        </pc:spChg>
        <pc:spChg chg="mod">
          <ac:chgData name="Ginny Dudek" userId="787f50d1-3b77-4512-bcfb-ca490ebc47cd" providerId="ADAL" clId="{3EC23D45-3F99-A844-ABC3-11908DCA0424}" dt="2022-01-07T23:52:35.052" v="1565" actId="1037"/>
          <ac:spMkLst>
            <pc:docMk/>
            <pc:sldMk cId="3150927188" sldId="2313"/>
            <ac:spMk id="63" creationId="{A407BDC7-3D3B-BB4F-9C29-336DA164C954}"/>
          </ac:spMkLst>
        </pc:spChg>
        <pc:spChg chg="mod">
          <ac:chgData name="Ginny Dudek" userId="787f50d1-3b77-4512-bcfb-ca490ebc47cd" providerId="ADAL" clId="{3EC23D45-3F99-A844-ABC3-11908DCA0424}" dt="2022-01-07T23:52:35.052" v="1565" actId="1037"/>
          <ac:spMkLst>
            <pc:docMk/>
            <pc:sldMk cId="3150927188" sldId="2313"/>
            <ac:spMk id="64" creationId="{BE53182D-29EB-7241-A580-8BA4EEA9E274}"/>
          </ac:spMkLst>
        </pc:spChg>
        <pc:spChg chg="mod">
          <ac:chgData name="Ginny Dudek" userId="787f50d1-3b77-4512-bcfb-ca490ebc47cd" providerId="ADAL" clId="{3EC23D45-3F99-A844-ABC3-11908DCA0424}" dt="2022-01-07T23:52:35.052" v="1565" actId="1037"/>
          <ac:spMkLst>
            <pc:docMk/>
            <pc:sldMk cId="3150927188" sldId="2313"/>
            <ac:spMk id="65" creationId="{C19AF174-E677-DA41-9D52-F8BE7129117D}"/>
          </ac:spMkLst>
        </pc:spChg>
        <pc:spChg chg="mod">
          <ac:chgData name="Ginny Dudek" userId="787f50d1-3b77-4512-bcfb-ca490ebc47cd" providerId="ADAL" clId="{3EC23D45-3F99-A844-ABC3-11908DCA0424}" dt="2022-01-07T23:52:35.052" v="1565" actId="1037"/>
          <ac:spMkLst>
            <pc:docMk/>
            <pc:sldMk cId="3150927188" sldId="2313"/>
            <ac:spMk id="66" creationId="{C8B3082F-338D-E048-A567-C2478281D2B4}"/>
          </ac:spMkLst>
        </pc:spChg>
        <pc:spChg chg="mod">
          <ac:chgData name="Ginny Dudek" userId="787f50d1-3b77-4512-bcfb-ca490ebc47cd" providerId="ADAL" clId="{3EC23D45-3F99-A844-ABC3-11908DCA0424}" dt="2022-01-07T23:52:35.052" v="1565" actId="1037"/>
          <ac:spMkLst>
            <pc:docMk/>
            <pc:sldMk cId="3150927188" sldId="2313"/>
            <ac:spMk id="67" creationId="{90109DE4-B5C6-984D-A37E-4326A585C89B}"/>
          </ac:spMkLst>
        </pc:spChg>
        <pc:spChg chg="mod">
          <ac:chgData name="Ginny Dudek" userId="787f50d1-3b77-4512-bcfb-ca490ebc47cd" providerId="ADAL" clId="{3EC23D45-3F99-A844-ABC3-11908DCA0424}" dt="2022-01-07T23:52:35.052" v="1565" actId="1037"/>
          <ac:spMkLst>
            <pc:docMk/>
            <pc:sldMk cId="3150927188" sldId="2313"/>
            <ac:spMk id="68" creationId="{B89AFD5E-9024-F844-A4DD-9336436ED6DF}"/>
          </ac:spMkLst>
        </pc:spChg>
        <pc:spChg chg="mod">
          <ac:chgData name="Ginny Dudek" userId="787f50d1-3b77-4512-bcfb-ca490ebc47cd" providerId="ADAL" clId="{3EC23D45-3F99-A844-ABC3-11908DCA0424}" dt="2022-01-07T23:52:35.052" v="1565" actId="1037"/>
          <ac:spMkLst>
            <pc:docMk/>
            <pc:sldMk cId="3150927188" sldId="2313"/>
            <ac:spMk id="69" creationId="{EE695FA4-F4C5-0B4B-A28A-22FD03A15E39}"/>
          </ac:spMkLst>
        </pc:spChg>
        <pc:spChg chg="mod">
          <ac:chgData name="Ginny Dudek" userId="787f50d1-3b77-4512-bcfb-ca490ebc47cd" providerId="ADAL" clId="{3EC23D45-3F99-A844-ABC3-11908DCA0424}" dt="2022-01-07T23:52:35.052" v="1565" actId="1037"/>
          <ac:spMkLst>
            <pc:docMk/>
            <pc:sldMk cId="3150927188" sldId="2313"/>
            <ac:spMk id="70" creationId="{541C2182-638B-2945-BFCD-94C39C783E45}"/>
          </ac:spMkLst>
        </pc:spChg>
        <pc:spChg chg="mod">
          <ac:chgData name="Ginny Dudek" userId="787f50d1-3b77-4512-bcfb-ca490ebc47cd" providerId="ADAL" clId="{3EC23D45-3F99-A844-ABC3-11908DCA0424}" dt="2022-01-07T23:52:35.052" v="1565" actId="1037"/>
          <ac:spMkLst>
            <pc:docMk/>
            <pc:sldMk cId="3150927188" sldId="2313"/>
            <ac:spMk id="71" creationId="{DBF88955-706E-BA4C-BBCD-1596542C38DD}"/>
          </ac:spMkLst>
        </pc:spChg>
        <pc:spChg chg="mod">
          <ac:chgData name="Ginny Dudek" userId="787f50d1-3b77-4512-bcfb-ca490ebc47cd" providerId="ADAL" clId="{3EC23D45-3F99-A844-ABC3-11908DCA0424}" dt="2022-01-07T23:52:35.052" v="1565" actId="1037"/>
          <ac:spMkLst>
            <pc:docMk/>
            <pc:sldMk cId="3150927188" sldId="2313"/>
            <ac:spMk id="73" creationId="{2C9F8A41-4860-914A-9FFC-D110C44624C6}"/>
          </ac:spMkLst>
        </pc:spChg>
        <pc:spChg chg="mod">
          <ac:chgData name="Ginny Dudek" userId="787f50d1-3b77-4512-bcfb-ca490ebc47cd" providerId="ADAL" clId="{3EC23D45-3F99-A844-ABC3-11908DCA0424}" dt="2022-01-07T23:52:35.052" v="1565" actId="1037"/>
          <ac:spMkLst>
            <pc:docMk/>
            <pc:sldMk cId="3150927188" sldId="2313"/>
            <ac:spMk id="74" creationId="{1726A3D4-6A75-FC4E-986D-7EB5FAA24C5D}"/>
          </ac:spMkLst>
        </pc:spChg>
        <pc:spChg chg="mod">
          <ac:chgData name="Ginny Dudek" userId="787f50d1-3b77-4512-bcfb-ca490ebc47cd" providerId="ADAL" clId="{3EC23D45-3F99-A844-ABC3-11908DCA0424}" dt="2022-01-07T23:52:35.052" v="1565" actId="1037"/>
          <ac:spMkLst>
            <pc:docMk/>
            <pc:sldMk cId="3150927188" sldId="2313"/>
            <ac:spMk id="75" creationId="{0353E121-3342-4048-AEB7-A00F468E288E}"/>
          </ac:spMkLst>
        </pc:spChg>
        <pc:spChg chg="mod">
          <ac:chgData name="Ginny Dudek" userId="787f50d1-3b77-4512-bcfb-ca490ebc47cd" providerId="ADAL" clId="{3EC23D45-3F99-A844-ABC3-11908DCA0424}" dt="2022-01-07T23:52:35.052" v="1565" actId="1037"/>
          <ac:spMkLst>
            <pc:docMk/>
            <pc:sldMk cId="3150927188" sldId="2313"/>
            <ac:spMk id="76" creationId="{1C97F20D-D5D4-744B-9ADF-A2AFE8C086BA}"/>
          </ac:spMkLst>
        </pc:spChg>
        <pc:spChg chg="mod">
          <ac:chgData name="Ginny Dudek" userId="787f50d1-3b77-4512-bcfb-ca490ebc47cd" providerId="ADAL" clId="{3EC23D45-3F99-A844-ABC3-11908DCA0424}" dt="2022-01-07T23:52:35.052" v="1565" actId="1037"/>
          <ac:spMkLst>
            <pc:docMk/>
            <pc:sldMk cId="3150927188" sldId="2313"/>
            <ac:spMk id="90" creationId="{96914F74-A375-8443-9C6D-0323943D9A9F}"/>
          </ac:spMkLst>
        </pc:spChg>
        <pc:spChg chg="mod">
          <ac:chgData name="Ginny Dudek" userId="787f50d1-3b77-4512-bcfb-ca490ebc47cd" providerId="ADAL" clId="{3EC23D45-3F99-A844-ABC3-11908DCA0424}" dt="2022-01-07T23:52:35.052" v="1565" actId="1037"/>
          <ac:spMkLst>
            <pc:docMk/>
            <pc:sldMk cId="3150927188" sldId="2313"/>
            <ac:spMk id="93" creationId="{AC116155-478B-4049-A798-DC4FD22E8DA3}"/>
          </ac:spMkLst>
        </pc:spChg>
        <pc:spChg chg="mod">
          <ac:chgData name="Ginny Dudek" userId="787f50d1-3b77-4512-bcfb-ca490ebc47cd" providerId="ADAL" clId="{3EC23D45-3F99-A844-ABC3-11908DCA0424}" dt="2022-01-07T23:52:35.052" v="1565" actId="1037"/>
          <ac:spMkLst>
            <pc:docMk/>
            <pc:sldMk cId="3150927188" sldId="2313"/>
            <ac:spMk id="95" creationId="{C53A8869-875A-BB45-ABD6-FD9985959736}"/>
          </ac:spMkLst>
        </pc:spChg>
        <pc:spChg chg="mod">
          <ac:chgData name="Ginny Dudek" userId="787f50d1-3b77-4512-bcfb-ca490ebc47cd" providerId="ADAL" clId="{3EC23D45-3F99-A844-ABC3-11908DCA0424}" dt="2022-01-07T23:52:35.052" v="1565" actId="1037"/>
          <ac:spMkLst>
            <pc:docMk/>
            <pc:sldMk cId="3150927188" sldId="2313"/>
            <ac:spMk id="96" creationId="{27CB86DC-40C2-1247-A9B5-489C0BDEEF47}"/>
          </ac:spMkLst>
        </pc:spChg>
        <pc:spChg chg="mod">
          <ac:chgData name="Ginny Dudek" userId="787f50d1-3b77-4512-bcfb-ca490ebc47cd" providerId="ADAL" clId="{3EC23D45-3F99-A844-ABC3-11908DCA0424}" dt="2022-01-07T23:52:35.052" v="1565" actId="1037"/>
          <ac:spMkLst>
            <pc:docMk/>
            <pc:sldMk cId="3150927188" sldId="2313"/>
            <ac:spMk id="97" creationId="{4967726F-17DA-BD46-B6E1-636A05B338CB}"/>
          </ac:spMkLst>
        </pc:spChg>
        <pc:spChg chg="mod">
          <ac:chgData name="Ginny Dudek" userId="787f50d1-3b77-4512-bcfb-ca490ebc47cd" providerId="ADAL" clId="{3EC23D45-3F99-A844-ABC3-11908DCA0424}" dt="2022-01-07T23:52:35.052" v="1565" actId="1037"/>
          <ac:spMkLst>
            <pc:docMk/>
            <pc:sldMk cId="3150927188" sldId="2313"/>
            <ac:spMk id="98" creationId="{C9E19826-303D-714E-AEAF-0F8E43981798}"/>
          </ac:spMkLst>
        </pc:spChg>
        <pc:spChg chg="mod">
          <ac:chgData name="Ginny Dudek" userId="787f50d1-3b77-4512-bcfb-ca490ebc47cd" providerId="ADAL" clId="{3EC23D45-3F99-A844-ABC3-11908DCA0424}" dt="2022-01-07T23:52:35.052" v="1565" actId="1037"/>
          <ac:spMkLst>
            <pc:docMk/>
            <pc:sldMk cId="3150927188" sldId="2313"/>
            <ac:spMk id="99" creationId="{C2C7C5D5-F4A5-074C-B951-5F97FBC48321}"/>
          </ac:spMkLst>
        </pc:spChg>
        <pc:spChg chg="mod">
          <ac:chgData name="Ginny Dudek" userId="787f50d1-3b77-4512-bcfb-ca490ebc47cd" providerId="ADAL" clId="{3EC23D45-3F99-A844-ABC3-11908DCA0424}" dt="2022-01-07T23:52:35.052" v="1565" actId="1037"/>
          <ac:spMkLst>
            <pc:docMk/>
            <pc:sldMk cId="3150927188" sldId="2313"/>
            <ac:spMk id="100" creationId="{1D778528-E8FE-764B-9E9E-41A44F3CC2F7}"/>
          </ac:spMkLst>
        </pc:spChg>
        <pc:spChg chg="mod">
          <ac:chgData name="Ginny Dudek" userId="787f50d1-3b77-4512-bcfb-ca490ebc47cd" providerId="ADAL" clId="{3EC23D45-3F99-A844-ABC3-11908DCA0424}" dt="2022-01-07T23:52:35.052" v="1565" actId="1037"/>
          <ac:spMkLst>
            <pc:docMk/>
            <pc:sldMk cId="3150927188" sldId="2313"/>
            <ac:spMk id="106" creationId="{0EC11B0E-3FE0-7948-832D-8D4F94E27441}"/>
          </ac:spMkLst>
        </pc:spChg>
        <pc:spChg chg="mod">
          <ac:chgData name="Ginny Dudek" userId="787f50d1-3b77-4512-bcfb-ca490ebc47cd" providerId="ADAL" clId="{3EC23D45-3F99-A844-ABC3-11908DCA0424}" dt="2022-01-07T23:52:35.052" v="1565" actId="1037"/>
          <ac:spMkLst>
            <pc:docMk/>
            <pc:sldMk cId="3150927188" sldId="2313"/>
            <ac:spMk id="108" creationId="{D934D688-F0F7-D149-9FE6-9FB2EDD1594F}"/>
          </ac:spMkLst>
        </pc:spChg>
        <pc:spChg chg="mod">
          <ac:chgData name="Ginny Dudek" userId="787f50d1-3b77-4512-bcfb-ca490ebc47cd" providerId="ADAL" clId="{3EC23D45-3F99-A844-ABC3-11908DCA0424}" dt="2022-01-07T23:52:35.052" v="1565" actId="1037"/>
          <ac:spMkLst>
            <pc:docMk/>
            <pc:sldMk cId="3150927188" sldId="2313"/>
            <ac:spMk id="110" creationId="{88A7BBD6-8F5B-294C-8152-1C6965F77D19}"/>
          </ac:spMkLst>
        </pc:spChg>
        <pc:spChg chg="mod">
          <ac:chgData name="Ginny Dudek" userId="787f50d1-3b77-4512-bcfb-ca490ebc47cd" providerId="ADAL" clId="{3EC23D45-3F99-A844-ABC3-11908DCA0424}" dt="2022-01-07T23:52:35.052" v="1565" actId="1037"/>
          <ac:spMkLst>
            <pc:docMk/>
            <pc:sldMk cId="3150927188" sldId="2313"/>
            <ac:spMk id="115" creationId="{EC93BD4A-FF4E-DE4C-88CA-8C419D60309A}"/>
          </ac:spMkLst>
        </pc:spChg>
        <pc:spChg chg="mod">
          <ac:chgData name="Ginny Dudek" userId="787f50d1-3b77-4512-bcfb-ca490ebc47cd" providerId="ADAL" clId="{3EC23D45-3F99-A844-ABC3-11908DCA0424}" dt="2022-01-07T23:52:35.052" v="1565" actId="1037"/>
          <ac:spMkLst>
            <pc:docMk/>
            <pc:sldMk cId="3150927188" sldId="2313"/>
            <ac:spMk id="116" creationId="{89AECE2A-DE61-334F-A20C-5EDC7E6E7673}"/>
          </ac:spMkLst>
        </pc:spChg>
        <pc:spChg chg="mod">
          <ac:chgData name="Ginny Dudek" userId="787f50d1-3b77-4512-bcfb-ca490ebc47cd" providerId="ADAL" clId="{3EC23D45-3F99-A844-ABC3-11908DCA0424}" dt="2022-01-07T23:52:35.052" v="1565" actId="1037"/>
          <ac:spMkLst>
            <pc:docMk/>
            <pc:sldMk cId="3150927188" sldId="2313"/>
            <ac:spMk id="141" creationId="{42B4869F-6A73-7040-85AF-FEE8B5E7FC6B}"/>
          </ac:spMkLst>
        </pc:spChg>
        <pc:spChg chg="mod">
          <ac:chgData name="Ginny Dudek" userId="787f50d1-3b77-4512-bcfb-ca490ebc47cd" providerId="ADAL" clId="{3EC23D45-3F99-A844-ABC3-11908DCA0424}" dt="2022-01-07T23:52:35.052" v="1565" actId="1037"/>
          <ac:spMkLst>
            <pc:docMk/>
            <pc:sldMk cId="3150927188" sldId="2313"/>
            <ac:spMk id="143" creationId="{A35BF5BE-2427-6E47-87E0-B9B91C05E335}"/>
          </ac:spMkLst>
        </pc:spChg>
        <pc:grpChg chg="mod">
          <ac:chgData name="Ginny Dudek" userId="787f50d1-3b77-4512-bcfb-ca490ebc47cd" providerId="ADAL" clId="{3EC23D45-3F99-A844-ABC3-11908DCA0424}" dt="2022-01-07T23:52:35.052" v="1565" actId="1037"/>
          <ac:grpSpMkLst>
            <pc:docMk/>
            <pc:sldMk cId="3150927188" sldId="2313"/>
            <ac:grpSpMk id="79" creationId="{06E7A8FA-0209-A240-9F0E-4123489EB396}"/>
          </ac:grpSpMkLst>
        </pc:grpChg>
        <pc:grpChg chg="mod">
          <ac:chgData name="Ginny Dudek" userId="787f50d1-3b77-4512-bcfb-ca490ebc47cd" providerId="ADAL" clId="{3EC23D45-3F99-A844-ABC3-11908DCA0424}" dt="2022-01-07T23:52:35.052" v="1565" actId="1037"/>
          <ac:grpSpMkLst>
            <pc:docMk/>
            <pc:sldMk cId="3150927188" sldId="2313"/>
            <ac:grpSpMk id="118" creationId="{44012528-6A07-324D-BA11-4BA133047321}"/>
          </ac:grpSpMkLst>
        </pc:grpChg>
        <pc:grpChg chg="mod">
          <ac:chgData name="Ginny Dudek" userId="787f50d1-3b77-4512-bcfb-ca490ebc47cd" providerId="ADAL" clId="{3EC23D45-3F99-A844-ABC3-11908DCA0424}" dt="2022-01-07T23:52:35.052" v="1565" actId="1037"/>
          <ac:grpSpMkLst>
            <pc:docMk/>
            <pc:sldMk cId="3150927188" sldId="2313"/>
            <ac:grpSpMk id="122" creationId="{0CB6EF6E-BC2C-1246-9BF4-D2D6690D6879}"/>
          </ac:grpSpMkLst>
        </pc:grpChg>
        <pc:grpChg chg="mod">
          <ac:chgData name="Ginny Dudek" userId="787f50d1-3b77-4512-bcfb-ca490ebc47cd" providerId="ADAL" clId="{3EC23D45-3F99-A844-ABC3-11908DCA0424}" dt="2022-01-07T23:52:35.052" v="1565" actId="1037"/>
          <ac:grpSpMkLst>
            <pc:docMk/>
            <pc:sldMk cId="3150927188" sldId="2313"/>
            <ac:grpSpMk id="128" creationId="{16BDC322-00CA-F44C-A80F-861C8F157830}"/>
          </ac:grpSpMkLst>
        </pc:grpChg>
        <pc:grpChg chg="mod">
          <ac:chgData name="Ginny Dudek" userId="787f50d1-3b77-4512-bcfb-ca490ebc47cd" providerId="ADAL" clId="{3EC23D45-3F99-A844-ABC3-11908DCA0424}" dt="2022-01-07T23:52:35.052" v="1565" actId="1037"/>
          <ac:grpSpMkLst>
            <pc:docMk/>
            <pc:sldMk cId="3150927188" sldId="2313"/>
            <ac:grpSpMk id="132" creationId="{12C49787-C11E-B34B-B27F-96664E744422}"/>
          </ac:grpSpMkLst>
        </pc:grpChg>
        <pc:grpChg chg="mod">
          <ac:chgData name="Ginny Dudek" userId="787f50d1-3b77-4512-bcfb-ca490ebc47cd" providerId="ADAL" clId="{3EC23D45-3F99-A844-ABC3-11908DCA0424}" dt="2022-01-07T23:52:35.052" v="1565" actId="1037"/>
          <ac:grpSpMkLst>
            <pc:docMk/>
            <pc:sldMk cId="3150927188" sldId="2313"/>
            <ac:grpSpMk id="151" creationId="{2B79F53A-7D7F-2648-ACC2-156B925D0F17}"/>
          </ac:grpSpMkLst>
        </pc:grpChg>
        <pc:grpChg chg="mod">
          <ac:chgData name="Ginny Dudek" userId="787f50d1-3b77-4512-bcfb-ca490ebc47cd" providerId="ADAL" clId="{3EC23D45-3F99-A844-ABC3-11908DCA0424}" dt="2022-01-07T23:52:35.052" v="1565" actId="1037"/>
          <ac:grpSpMkLst>
            <pc:docMk/>
            <pc:sldMk cId="3150927188" sldId="2313"/>
            <ac:grpSpMk id="155" creationId="{D9ECA85E-7A80-6D4D-AB07-5D0A01104977}"/>
          </ac:grpSpMkLst>
        </pc:grpChg>
        <pc:grpChg chg="mod">
          <ac:chgData name="Ginny Dudek" userId="787f50d1-3b77-4512-bcfb-ca490ebc47cd" providerId="ADAL" clId="{3EC23D45-3F99-A844-ABC3-11908DCA0424}" dt="2022-01-07T23:52:35.052" v="1565" actId="1037"/>
          <ac:grpSpMkLst>
            <pc:docMk/>
            <pc:sldMk cId="3150927188" sldId="2313"/>
            <ac:grpSpMk id="159" creationId="{BCD13067-C56F-1443-906B-5A8A8360D339}"/>
          </ac:grpSpMkLst>
        </pc:grpChg>
        <pc:grpChg chg="mod">
          <ac:chgData name="Ginny Dudek" userId="787f50d1-3b77-4512-bcfb-ca490ebc47cd" providerId="ADAL" clId="{3EC23D45-3F99-A844-ABC3-11908DCA0424}" dt="2022-01-07T23:52:35.052" v="1565" actId="1037"/>
          <ac:grpSpMkLst>
            <pc:docMk/>
            <pc:sldMk cId="3150927188" sldId="2313"/>
            <ac:grpSpMk id="163" creationId="{7A1A57D2-B299-F04F-84CC-49ACED525B8B}"/>
          </ac:grpSpMkLst>
        </pc:grpChg>
        <pc:grpChg chg="mod">
          <ac:chgData name="Ginny Dudek" userId="787f50d1-3b77-4512-bcfb-ca490ebc47cd" providerId="ADAL" clId="{3EC23D45-3F99-A844-ABC3-11908DCA0424}" dt="2022-01-07T23:52:35.052" v="1565" actId="1037"/>
          <ac:grpSpMkLst>
            <pc:docMk/>
            <pc:sldMk cId="3150927188" sldId="2313"/>
            <ac:grpSpMk id="167" creationId="{88F5E8DA-6B6F-5645-B976-BF1C3E6C4FA1}"/>
          </ac:grpSpMkLst>
        </pc:grpChg>
        <pc:grpChg chg="mod">
          <ac:chgData name="Ginny Dudek" userId="787f50d1-3b77-4512-bcfb-ca490ebc47cd" providerId="ADAL" clId="{3EC23D45-3F99-A844-ABC3-11908DCA0424}" dt="2022-01-07T23:52:35.052" v="1565" actId="1037"/>
          <ac:grpSpMkLst>
            <pc:docMk/>
            <pc:sldMk cId="3150927188" sldId="2313"/>
            <ac:grpSpMk id="171" creationId="{B1572EEB-5C0B-F54D-B7AB-7EB8165C8615}"/>
          </ac:grpSpMkLst>
        </pc:grpChg>
        <pc:picChg chg="mod">
          <ac:chgData name="Ginny Dudek" userId="787f50d1-3b77-4512-bcfb-ca490ebc47cd" providerId="ADAL" clId="{3EC23D45-3F99-A844-ABC3-11908DCA0424}" dt="2022-01-07T23:52:35.052" v="1565" actId="1037"/>
          <ac:picMkLst>
            <pc:docMk/>
            <pc:sldMk cId="3150927188" sldId="2313"/>
            <ac:picMk id="105" creationId="{FCE9BA80-C1CF-E241-A410-734421FF3513}"/>
          </ac:picMkLst>
        </pc:picChg>
        <pc:picChg chg="mod">
          <ac:chgData name="Ginny Dudek" userId="787f50d1-3b77-4512-bcfb-ca490ebc47cd" providerId="ADAL" clId="{3EC23D45-3F99-A844-ABC3-11908DCA0424}" dt="2022-01-07T23:52:35.052" v="1565" actId="1037"/>
          <ac:picMkLst>
            <pc:docMk/>
            <pc:sldMk cId="3150927188" sldId="2313"/>
            <ac:picMk id="107" creationId="{A45C8895-48DC-2A43-9F87-8AEA836EDED2}"/>
          </ac:picMkLst>
        </pc:picChg>
        <pc:picChg chg="mod">
          <ac:chgData name="Ginny Dudek" userId="787f50d1-3b77-4512-bcfb-ca490ebc47cd" providerId="ADAL" clId="{3EC23D45-3F99-A844-ABC3-11908DCA0424}" dt="2022-01-07T23:52:35.052" v="1565" actId="1037"/>
          <ac:picMkLst>
            <pc:docMk/>
            <pc:sldMk cId="3150927188" sldId="2313"/>
            <ac:picMk id="109" creationId="{FD2D0E5B-BD53-D844-8649-20808775FC3C}"/>
          </ac:picMkLst>
        </pc:picChg>
        <pc:picChg chg="mod">
          <ac:chgData name="Ginny Dudek" userId="787f50d1-3b77-4512-bcfb-ca490ebc47cd" providerId="ADAL" clId="{3EC23D45-3F99-A844-ABC3-11908DCA0424}" dt="2022-01-07T23:52:35.052" v="1565" actId="1037"/>
          <ac:picMkLst>
            <pc:docMk/>
            <pc:sldMk cId="3150927188" sldId="2313"/>
            <ac:picMk id="111" creationId="{EBB10025-8D3C-DB4D-A87E-AB2DABE8816A}"/>
          </ac:picMkLst>
        </pc:picChg>
        <pc:picChg chg="mod">
          <ac:chgData name="Ginny Dudek" userId="787f50d1-3b77-4512-bcfb-ca490ebc47cd" providerId="ADAL" clId="{3EC23D45-3F99-A844-ABC3-11908DCA0424}" dt="2022-01-07T23:52:35.052" v="1565" actId="1037"/>
          <ac:picMkLst>
            <pc:docMk/>
            <pc:sldMk cId="3150927188" sldId="2313"/>
            <ac:picMk id="113" creationId="{477D12CD-632F-2646-8E66-ADD540D79DCC}"/>
          </ac:picMkLst>
        </pc:picChg>
        <pc:picChg chg="mod">
          <ac:chgData name="Ginny Dudek" userId="787f50d1-3b77-4512-bcfb-ca490ebc47cd" providerId="ADAL" clId="{3EC23D45-3F99-A844-ABC3-11908DCA0424}" dt="2022-01-07T23:52:35.052" v="1565" actId="1037"/>
          <ac:picMkLst>
            <pc:docMk/>
            <pc:sldMk cId="3150927188" sldId="2313"/>
            <ac:picMk id="142" creationId="{796B8DBD-AC0B-8244-98AE-733039396AFE}"/>
          </ac:picMkLst>
        </pc:picChg>
        <pc:picChg chg="mod">
          <ac:chgData name="Ginny Dudek" userId="787f50d1-3b77-4512-bcfb-ca490ebc47cd" providerId="ADAL" clId="{3EC23D45-3F99-A844-ABC3-11908DCA0424}" dt="2022-01-07T23:52:35.052" v="1565" actId="1037"/>
          <ac:picMkLst>
            <pc:docMk/>
            <pc:sldMk cId="3150927188" sldId="2313"/>
            <ac:picMk id="150" creationId="{1DD63B47-C6A6-0E49-AFC5-DC9BC46EE63E}"/>
          </ac:picMkLst>
        </pc:picChg>
        <pc:picChg chg="mod">
          <ac:chgData name="Ginny Dudek" userId="787f50d1-3b77-4512-bcfb-ca490ebc47cd" providerId="ADAL" clId="{3EC23D45-3F99-A844-ABC3-11908DCA0424}" dt="2022-01-07T23:52:35.052" v="1565" actId="1037"/>
          <ac:picMkLst>
            <pc:docMk/>
            <pc:sldMk cId="3150927188" sldId="2313"/>
            <ac:picMk id="177" creationId="{2A1DB5E3-2A34-244E-9D78-255EA19AB73A}"/>
          </ac:picMkLst>
        </pc:picChg>
        <pc:cxnChg chg="mod">
          <ac:chgData name="Ginny Dudek" userId="787f50d1-3b77-4512-bcfb-ca490ebc47cd" providerId="ADAL" clId="{3EC23D45-3F99-A844-ABC3-11908DCA0424}" dt="2022-01-07T23:52:35.052" v="1565" actId="1037"/>
          <ac:cxnSpMkLst>
            <pc:docMk/>
            <pc:sldMk cId="3150927188" sldId="2313"/>
            <ac:cxnSpMk id="37" creationId="{7B002AB9-095F-3741-B155-92CBFC76F31C}"/>
          </ac:cxnSpMkLst>
        </pc:cxnChg>
        <pc:cxnChg chg="mod">
          <ac:chgData name="Ginny Dudek" userId="787f50d1-3b77-4512-bcfb-ca490ebc47cd" providerId="ADAL" clId="{3EC23D45-3F99-A844-ABC3-11908DCA0424}" dt="2022-01-07T23:52:35.052" v="1565" actId="1037"/>
          <ac:cxnSpMkLst>
            <pc:docMk/>
            <pc:sldMk cId="3150927188" sldId="2313"/>
            <ac:cxnSpMk id="39" creationId="{F87E7EA1-C144-F54F-94B2-3F7E74FBE8E8}"/>
          </ac:cxnSpMkLst>
        </pc:cxnChg>
        <pc:cxnChg chg="mod">
          <ac:chgData name="Ginny Dudek" userId="787f50d1-3b77-4512-bcfb-ca490ebc47cd" providerId="ADAL" clId="{3EC23D45-3F99-A844-ABC3-11908DCA0424}" dt="2022-01-07T23:52:35.052" v="1565" actId="1037"/>
          <ac:cxnSpMkLst>
            <pc:docMk/>
            <pc:sldMk cId="3150927188" sldId="2313"/>
            <ac:cxnSpMk id="43" creationId="{5964501D-CAF6-0E4B-B239-198902ADBD0D}"/>
          </ac:cxnSpMkLst>
        </pc:cxnChg>
        <pc:cxnChg chg="mod">
          <ac:chgData name="Ginny Dudek" userId="787f50d1-3b77-4512-bcfb-ca490ebc47cd" providerId="ADAL" clId="{3EC23D45-3F99-A844-ABC3-11908DCA0424}" dt="2022-01-07T23:52:35.052" v="1565" actId="1037"/>
          <ac:cxnSpMkLst>
            <pc:docMk/>
            <pc:sldMk cId="3150927188" sldId="2313"/>
            <ac:cxnSpMk id="50" creationId="{CFD35EA4-4CD0-BC4C-98FC-4C82004A418A}"/>
          </ac:cxnSpMkLst>
        </pc:cxnChg>
        <pc:cxnChg chg="mod">
          <ac:chgData name="Ginny Dudek" userId="787f50d1-3b77-4512-bcfb-ca490ebc47cd" providerId="ADAL" clId="{3EC23D45-3F99-A844-ABC3-11908DCA0424}" dt="2022-01-07T23:52:35.052" v="1565" actId="1037"/>
          <ac:cxnSpMkLst>
            <pc:docMk/>
            <pc:sldMk cId="3150927188" sldId="2313"/>
            <ac:cxnSpMk id="60" creationId="{0A871C8E-1F2E-5A41-B8ED-F9E7BA817DE8}"/>
          </ac:cxnSpMkLst>
        </pc:cxnChg>
        <pc:cxnChg chg="mod">
          <ac:chgData name="Ginny Dudek" userId="787f50d1-3b77-4512-bcfb-ca490ebc47cd" providerId="ADAL" clId="{3EC23D45-3F99-A844-ABC3-11908DCA0424}" dt="2022-01-07T23:52:35.052" v="1565" actId="1037"/>
          <ac:cxnSpMkLst>
            <pc:docMk/>
            <pc:sldMk cId="3150927188" sldId="2313"/>
            <ac:cxnSpMk id="94" creationId="{63715EF1-EF83-9A4A-A1FA-199F0F278007}"/>
          </ac:cxnSpMkLst>
        </pc:cxnChg>
        <pc:cxnChg chg="mod">
          <ac:chgData name="Ginny Dudek" userId="787f50d1-3b77-4512-bcfb-ca490ebc47cd" providerId="ADAL" clId="{3EC23D45-3F99-A844-ABC3-11908DCA0424}" dt="2022-01-07T23:52:35.052" v="1565" actId="1037"/>
          <ac:cxnSpMkLst>
            <pc:docMk/>
            <pc:sldMk cId="3150927188" sldId="2313"/>
            <ac:cxnSpMk id="114" creationId="{CA449D1A-76EE-7B4C-A687-FBD206B680A2}"/>
          </ac:cxnSpMkLst>
        </pc:cxnChg>
        <pc:cxnChg chg="mod">
          <ac:chgData name="Ginny Dudek" userId="787f50d1-3b77-4512-bcfb-ca490ebc47cd" providerId="ADAL" clId="{3EC23D45-3F99-A844-ABC3-11908DCA0424}" dt="2022-01-07T23:52:35.052" v="1565" actId="1037"/>
          <ac:cxnSpMkLst>
            <pc:docMk/>
            <pc:sldMk cId="3150927188" sldId="2313"/>
            <ac:cxnSpMk id="117" creationId="{D7822DC9-39B1-7F42-99BC-FD82043156B3}"/>
          </ac:cxnSpMkLst>
        </pc:cxnChg>
        <pc:cxnChg chg="mod">
          <ac:chgData name="Ginny Dudek" userId="787f50d1-3b77-4512-bcfb-ca490ebc47cd" providerId="ADAL" clId="{3EC23D45-3F99-A844-ABC3-11908DCA0424}" dt="2022-01-07T23:52:35.052" v="1565" actId="1037"/>
          <ac:cxnSpMkLst>
            <pc:docMk/>
            <pc:sldMk cId="3150927188" sldId="2313"/>
            <ac:cxnSpMk id="123" creationId="{148BAFB4-8FE0-2D4E-9A81-7F06F913EBBB}"/>
          </ac:cxnSpMkLst>
        </pc:cxnChg>
        <pc:cxnChg chg="mod">
          <ac:chgData name="Ginny Dudek" userId="787f50d1-3b77-4512-bcfb-ca490ebc47cd" providerId="ADAL" clId="{3EC23D45-3F99-A844-ABC3-11908DCA0424}" dt="2022-01-07T23:52:35.052" v="1565" actId="1037"/>
          <ac:cxnSpMkLst>
            <pc:docMk/>
            <pc:sldMk cId="3150927188" sldId="2313"/>
            <ac:cxnSpMk id="136" creationId="{FA5F3DA8-73EE-A244-B765-629B64E1D415}"/>
          </ac:cxnSpMkLst>
        </pc:cxnChg>
        <pc:cxnChg chg="mod">
          <ac:chgData name="Ginny Dudek" userId="787f50d1-3b77-4512-bcfb-ca490ebc47cd" providerId="ADAL" clId="{3EC23D45-3F99-A844-ABC3-11908DCA0424}" dt="2022-01-07T23:52:35.052" v="1565" actId="1037"/>
          <ac:cxnSpMkLst>
            <pc:docMk/>
            <pc:sldMk cId="3150927188" sldId="2313"/>
            <ac:cxnSpMk id="137" creationId="{81D9C5FA-22D1-FA42-956C-4F39183D8FB1}"/>
          </ac:cxnSpMkLst>
        </pc:cxnChg>
        <pc:cxnChg chg="mod">
          <ac:chgData name="Ginny Dudek" userId="787f50d1-3b77-4512-bcfb-ca490ebc47cd" providerId="ADAL" clId="{3EC23D45-3F99-A844-ABC3-11908DCA0424}" dt="2022-01-07T23:52:35.052" v="1565" actId="1037"/>
          <ac:cxnSpMkLst>
            <pc:docMk/>
            <pc:sldMk cId="3150927188" sldId="2313"/>
            <ac:cxnSpMk id="139" creationId="{DE3EA418-7D4B-DA47-AED7-212C14C20250}"/>
          </ac:cxnSpMkLst>
        </pc:cxnChg>
        <pc:cxnChg chg="mod">
          <ac:chgData name="Ginny Dudek" userId="787f50d1-3b77-4512-bcfb-ca490ebc47cd" providerId="ADAL" clId="{3EC23D45-3F99-A844-ABC3-11908DCA0424}" dt="2022-01-07T23:52:35.052" v="1565" actId="1037"/>
          <ac:cxnSpMkLst>
            <pc:docMk/>
            <pc:sldMk cId="3150927188" sldId="2313"/>
            <ac:cxnSpMk id="140" creationId="{A527D035-26E5-4346-96F2-1736C32EE2C6}"/>
          </ac:cxnSpMkLst>
        </pc:cxnChg>
      </pc:sldChg>
      <pc:sldChg chg="addSp modSp mod modClrScheme chgLayout">
        <pc:chgData name="Ginny Dudek" userId="787f50d1-3b77-4512-bcfb-ca490ebc47cd" providerId="ADAL" clId="{3EC23D45-3F99-A844-ABC3-11908DCA0424}" dt="2022-01-07T23:16:52.376" v="853"/>
        <pc:sldMkLst>
          <pc:docMk/>
          <pc:sldMk cId="1040873158" sldId="2335"/>
        </pc:sldMkLst>
        <pc:spChg chg="mod ord">
          <ac:chgData name="Ginny Dudek" userId="787f50d1-3b77-4512-bcfb-ca490ebc47cd" providerId="ADAL" clId="{3EC23D45-3F99-A844-ABC3-11908DCA0424}" dt="2022-01-07T23:08:13.010" v="695" actId="255"/>
          <ac:spMkLst>
            <pc:docMk/>
            <pc:sldMk cId="1040873158" sldId="2335"/>
            <ac:spMk id="2" creationId="{A6371A1D-03CD-3B42-8402-1724D2915B8B}"/>
          </ac:spMkLst>
        </pc:spChg>
        <pc:spChg chg="add mod">
          <ac:chgData name="Ginny Dudek" userId="787f50d1-3b77-4512-bcfb-ca490ebc47cd" providerId="ADAL" clId="{3EC23D45-3F99-A844-ABC3-11908DCA0424}" dt="2022-01-07T23:16:52.376" v="853"/>
          <ac:spMkLst>
            <pc:docMk/>
            <pc:sldMk cId="1040873158" sldId="2335"/>
            <ac:spMk id="4" creationId="{99A3E4A9-D837-4048-85DC-148E9802808A}"/>
          </ac:spMkLst>
        </pc:spChg>
        <pc:spChg chg="mod">
          <ac:chgData name="Ginny Dudek" userId="787f50d1-3b77-4512-bcfb-ca490ebc47cd" providerId="ADAL" clId="{3EC23D45-3F99-A844-ABC3-11908DCA0424}" dt="2022-01-07T23:08:22.333" v="696" actId="1076"/>
          <ac:spMkLst>
            <pc:docMk/>
            <pc:sldMk cId="1040873158" sldId="2335"/>
            <ac:spMk id="118" creationId="{83B8F6FA-49D7-F641-85F8-48610E574DDE}"/>
          </ac:spMkLst>
        </pc:spChg>
      </pc:sldChg>
      <pc:sldChg chg="modSp mod chgLayout">
        <pc:chgData name="Ginny Dudek" userId="787f50d1-3b77-4512-bcfb-ca490ebc47cd" providerId="ADAL" clId="{3EC23D45-3F99-A844-ABC3-11908DCA0424}" dt="2022-01-08T00:01:58.036" v="1620" actId="1036"/>
        <pc:sldMkLst>
          <pc:docMk/>
          <pc:sldMk cId="765061343" sldId="2379"/>
        </pc:sldMkLst>
        <pc:spChg chg="mod ord">
          <ac:chgData name="Ginny Dudek" userId="787f50d1-3b77-4512-bcfb-ca490ebc47cd" providerId="ADAL" clId="{3EC23D45-3F99-A844-ABC3-11908DCA0424}" dt="2022-01-07T23:55:31.555" v="1585" actId="255"/>
          <ac:spMkLst>
            <pc:docMk/>
            <pc:sldMk cId="765061343" sldId="2379"/>
            <ac:spMk id="4" creationId="{8AC3BC91-A90C-4255-8D9A-5805BBE0297E}"/>
          </ac:spMkLst>
        </pc:spChg>
        <pc:spChg chg="mod">
          <ac:chgData name="Ginny Dudek" userId="787f50d1-3b77-4512-bcfb-ca490ebc47cd" providerId="ADAL" clId="{3EC23D45-3F99-A844-ABC3-11908DCA0424}" dt="2022-01-07T23:10:55.857" v="728" actId="948"/>
          <ac:spMkLst>
            <pc:docMk/>
            <pc:sldMk cId="765061343" sldId="2379"/>
            <ac:spMk id="95" creationId="{77B9A749-BF31-45AA-8FF2-D80C455B487E}"/>
          </ac:spMkLst>
        </pc:spChg>
        <pc:spChg chg="mod">
          <ac:chgData name="Ginny Dudek" userId="787f50d1-3b77-4512-bcfb-ca490ebc47cd" providerId="ADAL" clId="{3EC23D45-3F99-A844-ABC3-11908DCA0424}" dt="2022-01-08T00:01:58.036" v="1620" actId="1036"/>
          <ac:spMkLst>
            <pc:docMk/>
            <pc:sldMk cId="765061343" sldId="2379"/>
            <ac:spMk id="101" creationId="{D1DB1C91-524B-4086-A417-A7086866A59D}"/>
          </ac:spMkLst>
        </pc:spChg>
        <pc:spChg chg="mod ord">
          <ac:chgData name="Ginny Dudek" userId="787f50d1-3b77-4512-bcfb-ca490ebc47cd" providerId="ADAL" clId="{3EC23D45-3F99-A844-ABC3-11908DCA0424}" dt="2022-01-07T23:10:18.001" v="723" actId="255"/>
          <ac:spMkLst>
            <pc:docMk/>
            <pc:sldMk cId="765061343" sldId="2379"/>
            <ac:spMk id="135" creationId="{CDE67A0E-2F5D-704E-9311-10F287DBB7C1}"/>
          </ac:spMkLst>
        </pc:spChg>
      </pc:sldChg>
      <pc:sldChg chg="modSp mod chgLayout">
        <pc:chgData name="Ginny Dudek" userId="787f50d1-3b77-4512-bcfb-ca490ebc47cd" providerId="ADAL" clId="{3EC23D45-3F99-A844-ABC3-11908DCA0424}" dt="2022-01-07T23:07:57.885" v="693" actId="1076"/>
        <pc:sldMkLst>
          <pc:docMk/>
          <pc:sldMk cId="1616688551" sldId="2380"/>
        </pc:sldMkLst>
        <pc:spChg chg="mod">
          <ac:chgData name="Ginny Dudek" userId="787f50d1-3b77-4512-bcfb-ca490ebc47cd" providerId="ADAL" clId="{3EC23D45-3F99-A844-ABC3-11908DCA0424}" dt="2022-01-07T23:06:50.847" v="685" actId="1076"/>
          <ac:spMkLst>
            <pc:docMk/>
            <pc:sldMk cId="1616688551" sldId="2380"/>
            <ac:spMk id="2" creationId="{E0FB4163-7647-0944-8CD1-E259C2D88918}"/>
          </ac:spMkLst>
        </pc:spChg>
        <pc:spChg chg="mod ord">
          <ac:chgData name="Ginny Dudek" userId="787f50d1-3b77-4512-bcfb-ca490ebc47cd" providerId="ADAL" clId="{3EC23D45-3F99-A844-ABC3-11908DCA0424}" dt="2022-01-07T23:06:23.953" v="681" actId="700"/>
          <ac:spMkLst>
            <pc:docMk/>
            <pc:sldMk cId="1616688551" sldId="2380"/>
            <ac:spMk id="4" creationId="{8AC3BC91-A90C-4255-8D9A-5805BBE0297E}"/>
          </ac:spMkLst>
        </pc:spChg>
        <pc:spChg chg="mod ord">
          <ac:chgData name="Ginny Dudek" userId="787f50d1-3b77-4512-bcfb-ca490ebc47cd" providerId="ADAL" clId="{3EC23D45-3F99-A844-ABC3-11908DCA0424}" dt="2022-01-07T23:07:57.885" v="693" actId="1076"/>
          <ac:spMkLst>
            <pc:docMk/>
            <pc:sldMk cId="1616688551" sldId="2380"/>
            <ac:spMk id="5" creationId="{30AD2303-1D4D-42E3-91F2-D5629FCDB753}"/>
          </ac:spMkLst>
        </pc:spChg>
        <pc:spChg chg="mod">
          <ac:chgData name="Ginny Dudek" userId="787f50d1-3b77-4512-bcfb-ca490ebc47cd" providerId="ADAL" clId="{3EC23D45-3F99-A844-ABC3-11908DCA0424}" dt="2022-01-07T22:57:39.500" v="459" actId="313"/>
          <ac:spMkLst>
            <pc:docMk/>
            <pc:sldMk cId="1616688551" sldId="2380"/>
            <ac:spMk id="109" creationId="{A4D3E2D2-6467-F947-AA9D-078AE8BE31D2}"/>
          </ac:spMkLst>
        </pc:spChg>
      </pc:sldChg>
      <pc:sldChg chg="addSp modSp mod modTransition chgLayout">
        <pc:chgData name="Ginny Dudek" userId="787f50d1-3b77-4512-bcfb-ca490ebc47cd" providerId="ADAL" clId="{3EC23D45-3F99-A844-ABC3-11908DCA0424}" dt="2022-01-07T22:37:36.456" v="320" actId="1035"/>
        <pc:sldMkLst>
          <pc:docMk/>
          <pc:sldMk cId="3914286975" sldId="2397"/>
        </pc:sldMkLst>
        <pc:spChg chg="mod ord">
          <ac:chgData name="Ginny Dudek" userId="787f50d1-3b77-4512-bcfb-ca490ebc47cd" providerId="ADAL" clId="{3EC23D45-3F99-A844-ABC3-11908DCA0424}" dt="2022-01-07T22:35:30.429" v="267" actId="255"/>
          <ac:spMkLst>
            <pc:docMk/>
            <pc:sldMk cId="3914286975" sldId="2397"/>
            <ac:spMk id="2" creationId="{93F61A05-3362-6044-9758-2C43A9EF6CE6}"/>
          </ac:spMkLst>
        </pc:spChg>
        <pc:spChg chg="add mod ord">
          <ac:chgData name="Ginny Dudek" userId="787f50d1-3b77-4512-bcfb-ca490ebc47cd" providerId="ADAL" clId="{3EC23D45-3F99-A844-ABC3-11908DCA0424}" dt="2022-01-07T22:35:25.334" v="266" actId="700"/>
          <ac:spMkLst>
            <pc:docMk/>
            <pc:sldMk cId="3914286975" sldId="2397"/>
            <ac:spMk id="3" creationId="{FA3EFBFF-2821-8C43-8890-504EFD8C39C1}"/>
          </ac:spMkLst>
        </pc:spChg>
        <pc:spChg chg="mod">
          <ac:chgData name="Ginny Dudek" userId="787f50d1-3b77-4512-bcfb-ca490ebc47cd" providerId="ADAL" clId="{3EC23D45-3F99-A844-ABC3-11908DCA0424}" dt="2022-01-07T22:36:13.339" v="288" actId="1035"/>
          <ac:spMkLst>
            <pc:docMk/>
            <pc:sldMk cId="3914286975" sldId="2397"/>
            <ac:spMk id="5" creationId="{574C9DE2-103A-3D40-BC95-AEC986D7DD74}"/>
          </ac:spMkLst>
        </pc:spChg>
        <pc:spChg chg="mod">
          <ac:chgData name="Ginny Dudek" userId="787f50d1-3b77-4512-bcfb-ca490ebc47cd" providerId="ADAL" clId="{3EC23D45-3F99-A844-ABC3-11908DCA0424}" dt="2022-01-07T22:36:13.339" v="288" actId="1035"/>
          <ac:spMkLst>
            <pc:docMk/>
            <pc:sldMk cId="3914286975" sldId="2397"/>
            <ac:spMk id="22" creationId="{73561CFE-B5F2-DD41-B59B-AF1FC3088766}"/>
          </ac:spMkLst>
        </pc:spChg>
        <pc:spChg chg="mod">
          <ac:chgData name="Ginny Dudek" userId="787f50d1-3b77-4512-bcfb-ca490ebc47cd" providerId="ADAL" clId="{3EC23D45-3F99-A844-ABC3-11908DCA0424}" dt="2022-01-07T22:36:13.339" v="288" actId="1035"/>
          <ac:spMkLst>
            <pc:docMk/>
            <pc:sldMk cId="3914286975" sldId="2397"/>
            <ac:spMk id="49" creationId="{5A96904B-02E3-0548-9C56-74762526AD68}"/>
          </ac:spMkLst>
        </pc:spChg>
        <pc:spChg chg="mod">
          <ac:chgData name="Ginny Dudek" userId="787f50d1-3b77-4512-bcfb-ca490ebc47cd" providerId="ADAL" clId="{3EC23D45-3F99-A844-ABC3-11908DCA0424}" dt="2022-01-07T22:37:31.748" v="306" actId="14100"/>
          <ac:spMkLst>
            <pc:docMk/>
            <pc:sldMk cId="3914286975" sldId="2397"/>
            <ac:spMk id="56" creationId="{7EB5DE4E-CFDD-CA4E-93F7-49310B36B715}"/>
          </ac:spMkLst>
        </pc:spChg>
        <pc:spChg chg="mod">
          <ac:chgData name="Ginny Dudek" userId="787f50d1-3b77-4512-bcfb-ca490ebc47cd" providerId="ADAL" clId="{3EC23D45-3F99-A844-ABC3-11908DCA0424}" dt="2022-01-07T22:36:13.339" v="288" actId="1035"/>
          <ac:spMkLst>
            <pc:docMk/>
            <pc:sldMk cId="3914286975" sldId="2397"/>
            <ac:spMk id="59" creationId="{B0F06C6E-EE94-F944-8575-CACA09CDC093}"/>
          </ac:spMkLst>
        </pc:spChg>
        <pc:spChg chg="mod">
          <ac:chgData name="Ginny Dudek" userId="787f50d1-3b77-4512-bcfb-ca490ebc47cd" providerId="ADAL" clId="{3EC23D45-3F99-A844-ABC3-11908DCA0424}" dt="2022-01-07T22:36:13.339" v="288" actId="1035"/>
          <ac:spMkLst>
            <pc:docMk/>
            <pc:sldMk cId="3914286975" sldId="2397"/>
            <ac:spMk id="60" creationId="{17723022-2D48-E84A-AA61-ECEE71021D1B}"/>
          </ac:spMkLst>
        </pc:spChg>
        <pc:spChg chg="mod">
          <ac:chgData name="Ginny Dudek" userId="787f50d1-3b77-4512-bcfb-ca490ebc47cd" providerId="ADAL" clId="{3EC23D45-3F99-A844-ABC3-11908DCA0424}" dt="2022-01-07T22:36:13.339" v="288" actId="1035"/>
          <ac:spMkLst>
            <pc:docMk/>
            <pc:sldMk cId="3914286975" sldId="2397"/>
            <ac:spMk id="61" creationId="{DECD9836-7D6E-D64E-A28F-A8C9EB06F909}"/>
          </ac:spMkLst>
        </pc:spChg>
        <pc:spChg chg="mod">
          <ac:chgData name="Ginny Dudek" userId="787f50d1-3b77-4512-bcfb-ca490ebc47cd" providerId="ADAL" clId="{3EC23D45-3F99-A844-ABC3-11908DCA0424}" dt="2022-01-07T22:36:13.339" v="288" actId="1035"/>
          <ac:spMkLst>
            <pc:docMk/>
            <pc:sldMk cId="3914286975" sldId="2397"/>
            <ac:spMk id="63" creationId="{66F04BE8-9ECA-1D4B-A44B-1BE17548854B}"/>
          </ac:spMkLst>
        </pc:spChg>
        <pc:spChg chg="mod">
          <ac:chgData name="Ginny Dudek" userId="787f50d1-3b77-4512-bcfb-ca490ebc47cd" providerId="ADAL" clId="{3EC23D45-3F99-A844-ABC3-11908DCA0424}" dt="2022-01-07T22:36:13.339" v="288" actId="1035"/>
          <ac:spMkLst>
            <pc:docMk/>
            <pc:sldMk cId="3914286975" sldId="2397"/>
            <ac:spMk id="71" creationId="{48CC73C6-BBF5-7245-9C3C-6C40C4B9C155}"/>
          </ac:spMkLst>
        </pc:spChg>
        <pc:spChg chg="mod">
          <ac:chgData name="Ginny Dudek" userId="787f50d1-3b77-4512-bcfb-ca490ebc47cd" providerId="ADAL" clId="{3EC23D45-3F99-A844-ABC3-11908DCA0424}" dt="2022-01-07T22:37:06.813" v="303" actId="1035"/>
          <ac:spMkLst>
            <pc:docMk/>
            <pc:sldMk cId="3914286975" sldId="2397"/>
            <ac:spMk id="99" creationId="{6F9B06F9-AE89-F845-9014-1288B6CF566E}"/>
          </ac:spMkLst>
        </pc:spChg>
        <pc:spChg chg="mod">
          <ac:chgData name="Ginny Dudek" userId="787f50d1-3b77-4512-bcfb-ca490ebc47cd" providerId="ADAL" clId="{3EC23D45-3F99-A844-ABC3-11908DCA0424}" dt="2022-01-07T22:36:13.339" v="288" actId="1035"/>
          <ac:spMkLst>
            <pc:docMk/>
            <pc:sldMk cId="3914286975" sldId="2397"/>
            <ac:spMk id="139" creationId="{1E4B2CCE-4C93-4749-AE12-E5FF6A4106AD}"/>
          </ac:spMkLst>
        </pc:spChg>
        <pc:spChg chg="mod">
          <ac:chgData name="Ginny Dudek" userId="787f50d1-3b77-4512-bcfb-ca490ebc47cd" providerId="ADAL" clId="{3EC23D45-3F99-A844-ABC3-11908DCA0424}" dt="2022-01-07T22:36:13.339" v="288" actId="1035"/>
          <ac:spMkLst>
            <pc:docMk/>
            <pc:sldMk cId="3914286975" sldId="2397"/>
            <ac:spMk id="160" creationId="{A57467B5-FB48-B24B-BC99-1E727C245941}"/>
          </ac:spMkLst>
        </pc:spChg>
        <pc:grpChg chg="mod">
          <ac:chgData name="Ginny Dudek" userId="787f50d1-3b77-4512-bcfb-ca490ebc47cd" providerId="ADAL" clId="{3EC23D45-3F99-A844-ABC3-11908DCA0424}" dt="2022-01-07T22:36:13.339" v="288" actId="1035"/>
          <ac:grpSpMkLst>
            <pc:docMk/>
            <pc:sldMk cId="3914286975" sldId="2397"/>
            <ac:grpSpMk id="25" creationId="{60E5B498-6AF6-D647-BD85-B47FCEDCE497}"/>
          </ac:grpSpMkLst>
        </pc:grpChg>
        <pc:grpChg chg="mod">
          <ac:chgData name="Ginny Dudek" userId="787f50d1-3b77-4512-bcfb-ca490ebc47cd" providerId="ADAL" clId="{3EC23D45-3F99-A844-ABC3-11908DCA0424}" dt="2022-01-07T22:36:13.339" v="288" actId="1035"/>
          <ac:grpSpMkLst>
            <pc:docMk/>
            <pc:sldMk cId="3914286975" sldId="2397"/>
            <ac:grpSpMk id="30" creationId="{AAB8A22C-DD51-5D4D-911B-E680EE15C308}"/>
          </ac:grpSpMkLst>
        </pc:grpChg>
        <pc:grpChg chg="mod">
          <ac:chgData name="Ginny Dudek" userId="787f50d1-3b77-4512-bcfb-ca490ebc47cd" providerId="ADAL" clId="{3EC23D45-3F99-A844-ABC3-11908DCA0424}" dt="2022-01-07T22:36:13.339" v="288" actId="1035"/>
          <ac:grpSpMkLst>
            <pc:docMk/>
            <pc:sldMk cId="3914286975" sldId="2397"/>
            <ac:grpSpMk id="31" creationId="{4C262294-E30A-E640-92A5-6C78CFE32B43}"/>
          </ac:grpSpMkLst>
        </pc:grpChg>
        <pc:grpChg chg="mod">
          <ac:chgData name="Ginny Dudek" userId="787f50d1-3b77-4512-bcfb-ca490ebc47cd" providerId="ADAL" clId="{3EC23D45-3F99-A844-ABC3-11908DCA0424}" dt="2022-01-07T22:36:13.339" v="288" actId="1035"/>
          <ac:grpSpMkLst>
            <pc:docMk/>
            <pc:sldMk cId="3914286975" sldId="2397"/>
            <ac:grpSpMk id="40" creationId="{1EE4C648-55E1-314B-B75B-C100A6CCCD3B}"/>
          </ac:grpSpMkLst>
        </pc:grpChg>
        <pc:grpChg chg="mod">
          <ac:chgData name="Ginny Dudek" userId="787f50d1-3b77-4512-bcfb-ca490ebc47cd" providerId="ADAL" clId="{3EC23D45-3F99-A844-ABC3-11908DCA0424}" dt="2022-01-07T22:36:13.339" v="288" actId="1035"/>
          <ac:grpSpMkLst>
            <pc:docMk/>
            <pc:sldMk cId="3914286975" sldId="2397"/>
            <ac:grpSpMk id="108" creationId="{32F2D3BC-05BE-F645-900C-2440AD5DD50A}"/>
          </ac:grpSpMkLst>
        </pc:grpChg>
        <pc:grpChg chg="mod">
          <ac:chgData name="Ginny Dudek" userId="787f50d1-3b77-4512-bcfb-ca490ebc47cd" providerId="ADAL" clId="{3EC23D45-3F99-A844-ABC3-11908DCA0424}" dt="2022-01-07T22:36:13.339" v="288" actId="1035"/>
          <ac:grpSpMkLst>
            <pc:docMk/>
            <pc:sldMk cId="3914286975" sldId="2397"/>
            <ac:grpSpMk id="116" creationId="{48B1322A-D482-2545-8182-342337C2FA29}"/>
          </ac:grpSpMkLst>
        </pc:grpChg>
        <pc:grpChg chg="mod">
          <ac:chgData name="Ginny Dudek" userId="787f50d1-3b77-4512-bcfb-ca490ebc47cd" providerId="ADAL" clId="{3EC23D45-3F99-A844-ABC3-11908DCA0424}" dt="2022-01-07T22:36:13.339" v="288" actId="1035"/>
          <ac:grpSpMkLst>
            <pc:docMk/>
            <pc:sldMk cId="3914286975" sldId="2397"/>
            <ac:grpSpMk id="117" creationId="{B471DDAE-0B97-7347-BF1A-66224757DC3E}"/>
          </ac:grpSpMkLst>
        </pc:grpChg>
        <pc:picChg chg="mod">
          <ac:chgData name="Ginny Dudek" userId="787f50d1-3b77-4512-bcfb-ca490ebc47cd" providerId="ADAL" clId="{3EC23D45-3F99-A844-ABC3-11908DCA0424}" dt="2022-01-07T22:37:36.456" v="320" actId="1035"/>
          <ac:picMkLst>
            <pc:docMk/>
            <pc:sldMk cId="3914286975" sldId="2397"/>
            <ac:picMk id="6" creationId="{3FA17DC6-FA8F-D942-964A-6A48381B8725}"/>
          </ac:picMkLst>
        </pc:picChg>
        <pc:picChg chg="mod">
          <ac:chgData name="Ginny Dudek" userId="787f50d1-3b77-4512-bcfb-ca490ebc47cd" providerId="ADAL" clId="{3EC23D45-3F99-A844-ABC3-11908DCA0424}" dt="2022-01-07T22:36:13.339" v="288" actId="1035"/>
          <ac:picMkLst>
            <pc:docMk/>
            <pc:sldMk cId="3914286975" sldId="2397"/>
            <ac:picMk id="161" creationId="{8AB3CD33-6E37-4647-AB92-62A8D517F4EB}"/>
          </ac:picMkLst>
        </pc:picChg>
        <pc:cxnChg chg="mod">
          <ac:chgData name="Ginny Dudek" userId="787f50d1-3b77-4512-bcfb-ca490ebc47cd" providerId="ADAL" clId="{3EC23D45-3F99-A844-ABC3-11908DCA0424}" dt="2022-01-07T22:36:13.339" v="288" actId="1035"/>
          <ac:cxnSpMkLst>
            <pc:docMk/>
            <pc:sldMk cId="3914286975" sldId="2397"/>
            <ac:cxnSpMk id="12" creationId="{7D2FFB58-8604-6C43-9946-6FDDAA02E8F6}"/>
          </ac:cxnSpMkLst>
        </pc:cxnChg>
        <pc:cxnChg chg="mod">
          <ac:chgData name="Ginny Dudek" userId="787f50d1-3b77-4512-bcfb-ca490ebc47cd" providerId="ADAL" clId="{3EC23D45-3F99-A844-ABC3-11908DCA0424}" dt="2022-01-07T22:36:13.339" v="288" actId="1035"/>
          <ac:cxnSpMkLst>
            <pc:docMk/>
            <pc:sldMk cId="3914286975" sldId="2397"/>
            <ac:cxnSpMk id="15" creationId="{A317D68C-7F41-014B-996E-58BB35478842}"/>
          </ac:cxnSpMkLst>
        </pc:cxnChg>
        <pc:cxnChg chg="mod">
          <ac:chgData name="Ginny Dudek" userId="787f50d1-3b77-4512-bcfb-ca490ebc47cd" providerId="ADAL" clId="{3EC23D45-3F99-A844-ABC3-11908DCA0424}" dt="2022-01-07T22:36:13.339" v="288" actId="1035"/>
          <ac:cxnSpMkLst>
            <pc:docMk/>
            <pc:sldMk cId="3914286975" sldId="2397"/>
            <ac:cxnSpMk id="20" creationId="{A79A3244-5D9F-F94A-B28E-3E25B460869D}"/>
          </ac:cxnSpMkLst>
        </pc:cxnChg>
        <pc:cxnChg chg="mod">
          <ac:chgData name="Ginny Dudek" userId="787f50d1-3b77-4512-bcfb-ca490ebc47cd" providerId="ADAL" clId="{3EC23D45-3F99-A844-ABC3-11908DCA0424}" dt="2022-01-07T22:36:13.339" v="288" actId="1035"/>
          <ac:cxnSpMkLst>
            <pc:docMk/>
            <pc:sldMk cId="3914286975" sldId="2397"/>
            <ac:cxnSpMk id="36" creationId="{59DBD225-DE39-DD45-BADB-C65A43B4B4AE}"/>
          </ac:cxnSpMkLst>
        </pc:cxnChg>
        <pc:cxnChg chg="mod">
          <ac:chgData name="Ginny Dudek" userId="787f50d1-3b77-4512-bcfb-ca490ebc47cd" providerId="ADAL" clId="{3EC23D45-3F99-A844-ABC3-11908DCA0424}" dt="2022-01-07T22:36:13.339" v="288" actId="1035"/>
          <ac:cxnSpMkLst>
            <pc:docMk/>
            <pc:sldMk cId="3914286975" sldId="2397"/>
            <ac:cxnSpMk id="39" creationId="{FF412E31-A056-7F47-B96A-9FA4984AA0FB}"/>
          </ac:cxnSpMkLst>
        </pc:cxnChg>
        <pc:cxnChg chg="mod">
          <ac:chgData name="Ginny Dudek" userId="787f50d1-3b77-4512-bcfb-ca490ebc47cd" providerId="ADAL" clId="{3EC23D45-3F99-A844-ABC3-11908DCA0424}" dt="2022-01-07T22:36:13.339" v="288" actId="1035"/>
          <ac:cxnSpMkLst>
            <pc:docMk/>
            <pc:sldMk cId="3914286975" sldId="2397"/>
            <ac:cxnSpMk id="45" creationId="{377EA1A5-D9BD-6F44-A7D5-1CF2FAA2E5D1}"/>
          </ac:cxnSpMkLst>
        </pc:cxnChg>
        <pc:cxnChg chg="mod">
          <ac:chgData name="Ginny Dudek" userId="787f50d1-3b77-4512-bcfb-ca490ebc47cd" providerId="ADAL" clId="{3EC23D45-3F99-A844-ABC3-11908DCA0424}" dt="2022-01-07T22:36:13.339" v="288" actId="1035"/>
          <ac:cxnSpMkLst>
            <pc:docMk/>
            <pc:sldMk cId="3914286975" sldId="2397"/>
            <ac:cxnSpMk id="96" creationId="{3B9AD8D6-695B-8A4E-BB0C-84004BA6C832}"/>
          </ac:cxnSpMkLst>
        </pc:cxnChg>
        <pc:cxnChg chg="mod">
          <ac:chgData name="Ginny Dudek" userId="787f50d1-3b77-4512-bcfb-ca490ebc47cd" providerId="ADAL" clId="{3EC23D45-3F99-A844-ABC3-11908DCA0424}" dt="2022-01-07T22:36:13.339" v="288" actId="1035"/>
          <ac:cxnSpMkLst>
            <pc:docMk/>
            <pc:sldMk cId="3914286975" sldId="2397"/>
            <ac:cxnSpMk id="102" creationId="{0CCABCBF-8335-7A4F-84BD-3600569040C8}"/>
          </ac:cxnSpMkLst>
        </pc:cxnChg>
        <pc:cxnChg chg="mod">
          <ac:chgData name="Ginny Dudek" userId="787f50d1-3b77-4512-bcfb-ca490ebc47cd" providerId="ADAL" clId="{3EC23D45-3F99-A844-ABC3-11908DCA0424}" dt="2022-01-07T22:36:13.339" v="288" actId="1035"/>
          <ac:cxnSpMkLst>
            <pc:docMk/>
            <pc:sldMk cId="3914286975" sldId="2397"/>
            <ac:cxnSpMk id="119" creationId="{DB04BA9B-6EB9-3F4A-BE2B-9186F4FA4E42}"/>
          </ac:cxnSpMkLst>
        </pc:cxnChg>
        <pc:cxnChg chg="mod">
          <ac:chgData name="Ginny Dudek" userId="787f50d1-3b77-4512-bcfb-ca490ebc47cd" providerId="ADAL" clId="{3EC23D45-3F99-A844-ABC3-11908DCA0424}" dt="2022-01-07T22:36:13.339" v="288" actId="1035"/>
          <ac:cxnSpMkLst>
            <pc:docMk/>
            <pc:sldMk cId="3914286975" sldId="2397"/>
            <ac:cxnSpMk id="121" creationId="{26A6F28C-CE94-0D45-BB4C-7367B4CA6434}"/>
          </ac:cxnSpMkLst>
        </pc:cxnChg>
      </pc:sldChg>
      <pc:sldChg chg="addSp delSp modSp mod">
        <pc:chgData name="Ginny Dudek" userId="787f50d1-3b77-4512-bcfb-ca490ebc47cd" providerId="ADAL" clId="{3EC23D45-3F99-A844-ABC3-11908DCA0424}" dt="2022-01-07T23:54:42.438" v="1584" actId="1076"/>
        <pc:sldMkLst>
          <pc:docMk/>
          <pc:sldMk cId="3530600210" sldId="2076137214"/>
        </pc:sldMkLst>
        <pc:spChg chg="mod">
          <ac:chgData name="Ginny Dudek" userId="787f50d1-3b77-4512-bcfb-ca490ebc47cd" providerId="ADAL" clId="{3EC23D45-3F99-A844-ABC3-11908DCA0424}" dt="2022-01-07T22:51:48.158" v="382" actId="255"/>
          <ac:spMkLst>
            <pc:docMk/>
            <pc:sldMk cId="3530600210" sldId="2076137214"/>
            <ac:spMk id="2" creationId="{14C775A3-F6AB-C34F-8891-461ADA974726}"/>
          </ac:spMkLst>
        </pc:spChg>
        <pc:spChg chg="mod">
          <ac:chgData name="Ginny Dudek" userId="787f50d1-3b77-4512-bcfb-ca490ebc47cd" providerId="ADAL" clId="{3EC23D45-3F99-A844-ABC3-11908DCA0424}" dt="2022-01-07T22:53:41.383" v="405" actId="20577"/>
          <ac:spMkLst>
            <pc:docMk/>
            <pc:sldMk cId="3530600210" sldId="2076137214"/>
            <ac:spMk id="3" creationId="{C29D2BD9-0A2E-4F44-A647-13BA69C18956}"/>
          </ac:spMkLst>
        </pc:spChg>
        <pc:spChg chg="add del mod">
          <ac:chgData name="Ginny Dudek" userId="787f50d1-3b77-4512-bcfb-ca490ebc47cd" providerId="ADAL" clId="{3EC23D45-3F99-A844-ABC3-11908DCA0424}" dt="2022-01-07T23:54:08.969" v="1577"/>
          <ac:spMkLst>
            <pc:docMk/>
            <pc:sldMk cId="3530600210" sldId="2076137214"/>
            <ac:spMk id="4" creationId="{C07D406C-E157-284A-82BC-779917D26EA8}"/>
          </ac:spMkLst>
        </pc:spChg>
        <pc:spChg chg="mod">
          <ac:chgData name="Ginny Dudek" userId="787f50d1-3b77-4512-bcfb-ca490ebc47cd" providerId="ADAL" clId="{3EC23D45-3F99-A844-ABC3-11908DCA0424}" dt="2022-01-07T22:50:41.458" v="375" actId="1076"/>
          <ac:spMkLst>
            <pc:docMk/>
            <pc:sldMk cId="3530600210" sldId="2076137214"/>
            <ac:spMk id="8" creationId="{C639F7DD-95E8-F746-BBB7-3799F081153B}"/>
          </ac:spMkLst>
        </pc:spChg>
        <pc:spChg chg="mod">
          <ac:chgData name="Ginny Dudek" userId="787f50d1-3b77-4512-bcfb-ca490ebc47cd" providerId="ADAL" clId="{3EC23D45-3F99-A844-ABC3-11908DCA0424}" dt="2022-01-07T22:58:06.369" v="477" actId="313"/>
          <ac:spMkLst>
            <pc:docMk/>
            <pc:sldMk cId="3530600210" sldId="2076137214"/>
            <ac:spMk id="9" creationId="{0799D5CD-F594-1E43-BF89-CB60D785C60F}"/>
          </ac:spMkLst>
        </pc:spChg>
        <pc:spChg chg="add del mod">
          <ac:chgData name="Ginny Dudek" userId="787f50d1-3b77-4512-bcfb-ca490ebc47cd" providerId="ADAL" clId="{3EC23D45-3F99-A844-ABC3-11908DCA0424}" dt="2022-01-07T23:54:19.756" v="1579"/>
          <ac:spMkLst>
            <pc:docMk/>
            <pc:sldMk cId="3530600210" sldId="2076137214"/>
            <ac:spMk id="12" creationId="{0C129BE3-E15A-2144-9D67-98C124D62ACC}"/>
          </ac:spMkLst>
        </pc:spChg>
        <pc:spChg chg="mod">
          <ac:chgData name="Ginny Dudek" userId="787f50d1-3b77-4512-bcfb-ca490ebc47cd" providerId="ADAL" clId="{3EC23D45-3F99-A844-ABC3-11908DCA0424}" dt="2022-01-07T22:52:11.902" v="386" actId="14100"/>
          <ac:spMkLst>
            <pc:docMk/>
            <pc:sldMk cId="3530600210" sldId="2076137214"/>
            <ac:spMk id="13" creationId="{56CD404B-F28C-F047-BDA3-F095FEE90AF6}"/>
          </ac:spMkLst>
        </pc:spChg>
        <pc:spChg chg="mod">
          <ac:chgData name="Ginny Dudek" userId="787f50d1-3b77-4512-bcfb-ca490ebc47cd" providerId="ADAL" clId="{3EC23D45-3F99-A844-ABC3-11908DCA0424}" dt="2022-01-07T22:54:41.479" v="415" actId="2711"/>
          <ac:spMkLst>
            <pc:docMk/>
            <pc:sldMk cId="3530600210" sldId="2076137214"/>
            <ac:spMk id="15" creationId="{7F021ADB-3962-B445-A0F3-0DBB570FAA54}"/>
          </ac:spMkLst>
        </pc:spChg>
        <pc:spChg chg="mod">
          <ac:chgData name="Ginny Dudek" userId="787f50d1-3b77-4512-bcfb-ca490ebc47cd" providerId="ADAL" clId="{3EC23D45-3F99-A844-ABC3-11908DCA0424}" dt="2022-01-07T22:54:52.996" v="419" actId="1036"/>
          <ac:spMkLst>
            <pc:docMk/>
            <pc:sldMk cId="3530600210" sldId="2076137214"/>
            <ac:spMk id="16" creationId="{9152F00D-4569-2D45-9B5C-EFA2E49A25BA}"/>
          </ac:spMkLst>
        </pc:spChg>
        <pc:spChg chg="add mod">
          <ac:chgData name="Ginny Dudek" userId="787f50d1-3b77-4512-bcfb-ca490ebc47cd" providerId="ADAL" clId="{3EC23D45-3F99-A844-ABC3-11908DCA0424}" dt="2022-01-07T23:54:42.438" v="1584" actId="1076"/>
          <ac:spMkLst>
            <pc:docMk/>
            <pc:sldMk cId="3530600210" sldId="2076137214"/>
            <ac:spMk id="17" creationId="{B1F3DE83-80C1-2B46-901D-2A33A6F46F4A}"/>
          </ac:spMkLst>
        </pc:spChg>
        <pc:cxnChg chg="mod">
          <ac:chgData name="Ginny Dudek" userId="787f50d1-3b77-4512-bcfb-ca490ebc47cd" providerId="ADAL" clId="{3EC23D45-3F99-A844-ABC3-11908DCA0424}" dt="2022-01-07T22:54:20.701" v="410" actId="1035"/>
          <ac:cxnSpMkLst>
            <pc:docMk/>
            <pc:sldMk cId="3530600210" sldId="2076137214"/>
            <ac:cxnSpMk id="6" creationId="{75E5BA41-77E2-AC4A-AE59-022E9BC991C3}"/>
          </ac:cxnSpMkLst>
        </pc:cxnChg>
        <pc:cxnChg chg="mod">
          <ac:chgData name="Ginny Dudek" userId="787f50d1-3b77-4512-bcfb-ca490ebc47cd" providerId="ADAL" clId="{3EC23D45-3F99-A844-ABC3-11908DCA0424}" dt="2022-01-07T22:54:27.165" v="413" actId="1035"/>
          <ac:cxnSpMkLst>
            <pc:docMk/>
            <pc:sldMk cId="3530600210" sldId="2076137214"/>
            <ac:cxnSpMk id="14" creationId="{8E5F878D-694D-AD41-A790-7D3A107D9434}"/>
          </ac:cxnSpMkLst>
        </pc:cxnChg>
      </pc:sldChg>
      <pc:sldChg chg="addSp modSp mod modClrScheme chgLayout">
        <pc:chgData name="Ginny Dudek" userId="787f50d1-3b77-4512-bcfb-ca490ebc47cd" providerId="ADAL" clId="{3EC23D45-3F99-A844-ABC3-11908DCA0424}" dt="2022-01-07T23:52:51.897" v="1566"/>
        <pc:sldMkLst>
          <pc:docMk/>
          <pc:sldMk cId="3990670187" sldId="2076137218"/>
        </pc:sldMkLst>
        <pc:spChg chg="add mod">
          <ac:chgData name="Ginny Dudek" userId="787f50d1-3b77-4512-bcfb-ca490ebc47cd" providerId="ADAL" clId="{3EC23D45-3F99-A844-ABC3-11908DCA0424}" dt="2022-01-07T23:52:51.897" v="1566"/>
          <ac:spMkLst>
            <pc:docMk/>
            <pc:sldMk cId="3990670187" sldId="2076137218"/>
            <ac:spMk id="2" creationId="{F05DBD8C-CB04-5E43-B969-D3A9EF70CFF9}"/>
          </ac:spMkLst>
        </pc:spChg>
        <pc:spChg chg="mod ord">
          <ac:chgData name="Ginny Dudek" userId="787f50d1-3b77-4512-bcfb-ca490ebc47cd" providerId="ADAL" clId="{3EC23D45-3F99-A844-ABC3-11908DCA0424}" dt="2022-01-07T23:47:27.907" v="1445" actId="255"/>
          <ac:spMkLst>
            <pc:docMk/>
            <pc:sldMk cId="3990670187" sldId="2076137218"/>
            <ac:spMk id="7" creationId="{CD734227-2710-894E-8E42-E1E3FDDFDD63}"/>
          </ac:spMkLst>
        </pc:spChg>
        <pc:spChg chg="mod">
          <ac:chgData name="Ginny Dudek" userId="787f50d1-3b77-4512-bcfb-ca490ebc47cd" providerId="ADAL" clId="{3EC23D45-3F99-A844-ABC3-11908DCA0424}" dt="2022-01-07T22:58:04.588" v="476" actId="313"/>
          <ac:spMkLst>
            <pc:docMk/>
            <pc:sldMk cId="3990670187" sldId="2076137218"/>
            <ac:spMk id="45" creationId="{3D9221D8-A554-1944-846D-054F5A0FDE26}"/>
          </ac:spMkLst>
        </pc:spChg>
      </pc:sldChg>
      <pc:sldChg chg="addSp modSp mod">
        <pc:chgData name="Ginny Dudek" userId="787f50d1-3b77-4512-bcfb-ca490ebc47cd" providerId="ADAL" clId="{3EC23D45-3F99-A844-ABC3-11908DCA0424}" dt="2022-01-07T23:57:12.984" v="1602" actId="1076"/>
        <pc:sldMkLst>
          <pc:docMk/>
          <pc:sldMk cId="3391511278" sldId="2076137220"/>
        </pc:sldMkLst>
        <pc:spChg chg="add mod">
          <ac:chgData name="Ginny Dudek" userId="787f50d1-3b77-4512-bcfb-ca490ebc47cd" providerId="ADAL" clId="{3EC23D45-3F99-A844-ABC3-11908DCA0424}" dt="2022-01-07T23:57:12.984" v="1602" actId="1076"/>
          <ac:spMkLst>
            <pc:docMk/>
            <pc:sldMk cId="3391511278" sldId="2076137220"/>
            <ac:spMk id="3" creationId="{CFE653F3-61FF-C34A-93D1-2160E8DBD04D}"/>
          </ac:spMkLst>
        </pc:spChg>
      </pc:sldChg>
      <pc:sldChg chg="modSp">
        <pc:chgData name="Ginny Dudek" userId="787f50d1-3b77-4512-bcfb-ca490ebc47cd" providerId="ADAL" clId="{3EC23D45-3F99-A844-ABC3-11908DCA0424}" dt="2022-01-07T22:16:20.758" v="0"/>
        <pc:sldMkLst>
          <pc:docMk/>
          <pc:sldMk cId="2670853837" sldId="2076137223"/>
        </pc:sldMkLst>
        <pc:spChg chg="mod">
          <ac:chgData name="Ginny Dudek" userId="787f50d1-3b77-4512-bcfb-ca490ebc47cd" providerId="ADAL" clId="{3EC23D45-3F99-A844-ABC3-11908DCA0424}" dt="2022-01-07T22:16:20.758" v="0"/>
          <ac:spMkLst>
            <pc:docMk/>
            <pc:sldMk cId="2670853837" sldId="2076137223"/>
            <ac:spMk id="2" creationId="{A5621355-0820-8D45-8333-55A9E6CDB190}"/>
          </ac:spMkLst>
        </pc:spChg>
        <pc:spChg chg="mod">
          <ac:chgData name="Ginny Dudek" userId="787f50d1-3b77-4512-bcfb-ca490ebc47cd" providerId="ADAL" clId="{3EC23D45-3F99-A844-ABC3-11908DCA0424}" dt="2022-01-07T22:16:20.758" v="0"/>
          <ac:spMkLst>
            <pc:docMk/>
            <pc:sldMk cId="2670853837" sldId="2076137223"/>
            <ac:spMk id="3" creationId="{43974482-BBF1-7D4E-B927-9A19B4D1B4A4}"/>
          </ac:spMkLst>
        </pc:spChg>
      </pc:sldChg>
      <pc:sldChg chg="addSp delSp modSp mod modClrScheme chgLayout">
        <pc:chgData name="Ginny Dudek" userId="787f50d1-3b77-4512-bcfb-ca490ebc47cd" providerId="ADAL" clId="{3EC23D45-3F99-A844-ABC3-11908DCA0424}" dt="2022-01-07T23:53:13.692" v="1570" actId="21"/>
        <pc:sldMkLst>
          <pc:docMk/>
          <pc:sldMk cId="855769954" sldId="2076137224"/>
        </pc:sldMkLst>
        <pc:spChg chg="add mod">
          <ac:chgData name="Ginny Dudek" userId="787f50d1-3b77-4512-bcfb-ca490ebc47cd" providerId="ADAL" clId="{3EC23D45-3F99-A844-ABC3-11908DCA0424}" dt="2022-01-07T23:16:52.376" v="853"/>
          <ac:spMkLst>
            <pc:docMk/>
            <pc:sldMk cId="855769954" sldId="2076137224"/>
            <ac:spMk id="2" creationId="{26D09B9C-BD67-D94C-80AA-D09E90806BF6}"/>
          </ac:spMkLst>
        </pc:spChg>
        <pc:spChg chg="mod ord">
          <ac:chgData name="Ginny Dudek" userId="787f50d1-3b77-4512-bcfb-ca490ebc47cd" providerId="ADAL" clId="{3EC23D45-3F99-A844-ABC3-11908DCA0424}" dt="2022-01-07T22:32:42.584" v="234" actId="700"/>
          <ac:spMkLst>
            <pc:docMk/>
            <pc:sldMk cId="855769954" sldId="2076137224"/>
            <ac:spMk id="4" creationId="{65E6DC44-4979-472C-B5E2-1FF21CEF7CBF}"/>
          </ac:spMkLst>
        </pc:spChg>
        <pc:spChg chg="mod ord">
          <ac:chgData name="Ginny Dudek" userId="787f50d1-3b77-4512-bcfb-ca490ebc47cd" providerId="ADAL" clId="{3EC23D45-3F99-A844-ABC3-11908DCA0424}" dt="2022-01-07T22:35:07.894" v="265" actId="1076"/>
          <ac:spMkLst>
            <pc:docMk/>
            <pc:sldMk cId="855769954" sldId="2076137224"/>
            <ac:spMk id="5" creationId="{44EC1C3D-90E1-4CFA-B721-F2F4EDCDF242}"/>
          </ac:spMkLst>
        </pc:spChg>
        <pc:spChg chg="mod ord">
          <ac:chgData name="Ginny Dudek" userId="787f50d1-3b77-4512-bcfb-ca490ebc47cd" providerId="ADAL" clId="{3EC23D45-3F99-A844-ABC3-11908DCA0424}" dt="2022-01-07T22:34:57.230" v="264" actId="255"/>
          <ac:spMkLst>
            <pc:docMk/>
            <pc:sldMk cId="855769954" sldId="2076137224"/>
            <ac:spMk id="6" creationId="{DB2E4CA7-6218-FC4E-AD18-8608210A1695}"/>
          </ac:spMkLst>
        </pc:spChg>
        <pc:spChg chg="mod">
          <ac:chgData name="Ginny Dudek" userId="787f50d1-3b77-4512-bcfb-ca490ebc47cd" providerId="ADAL" clId="{3EC23D45-3F99-A844-ABC3-11908DCA0424}" dt="2022-01-07T22:33:38.337" v="263" actId="1037"/>
          <ac:spMkLst>
            <pc:docMk/>
            <pc:sldMk cId="855769954" sldId="2076137224"/>
            <ac:spMk id="16" creationId="{9BC788C5-0665-6947-BBFE-6D0DED47720E}"/>
          </ac:spMkLst>
        </pc:spChg>
        <pc:spChg chg="add del mod">
          <ac:chgData name="Ginny Dudek" userId="787f50d1-3b77-4512-bcfb-ca490ebc47cd" providerId="ADAL" clId="{3EC23D45-3F99-A844-ABC3-11908DCA0424}" dt="2022-01-07T23:53:13.692" v="1570" actId="21"/>
          <ac:spMkLst>
            <pc:docMk/>
            <pc:sldMk cId="855769954" sldId="2076137224"/>
            <ac:spMk id="19" creationId="{7F9DCF84-FAFE-904B-86C0-57BADC29555D}"/>
          </ac:spMkLst>
        </pc:spChg>
        <pc:grpChg chg="mod">
          <ac:chgData name="Ginny Dudek" userId="787f50d1-3b77-4512-bcfb-ca490ebc47cd" providerId="ADAL" clId="{3EC23D45-3F99-A844-ABC3-11908DCA0424}" dt="2022-01-07T22:33:38.337" v="263" actId="1037"/>
          <ac:grpSpMkLst>
            <pc:docMk/>
            <pc:sldMk cId="855769954" sldId="2076137224"/>
            <ac:grpSpMk id="14" creationId="{2BAECFBC-5356-8A4C-87CC-5D7E03634DC2}"/>
          </ac:grpSpMkLst>
        </pc:grpChg>
        <pc:grpChg chg="mod">
          <ac:chgData name="Ginny Dudek" userId="787f50d1-3b77-4512-bcfb-ca490ebc47cd" providerId="ADAL" clId="{3EC23D45-3F99-A844-ABC3-11908DCA0424}" dt="2022-01-07T22:33:38.337" v="263" actId="1037"/>
          <ac:grpSpMkLst>
            <pc:docMk/>
            <pc:sldMk cId="855769954" sldId="2076137224"/>
            <ac:grpSpMk id="15" creationId="{B0BBA006-FA80-494F-B069-D0291626E236}"/>
          </ac:grpSpMkLst>
        </pc:grpChg>
        <pc:picChg chg="mod">
          <ac:chgData name="Ginny Dudek" userId="787f50d1-3b77-4512-bcfb-ca490ebc47cd" providerId="ADAL" clId="{3EC23D45-3F99-A844-ABC3-11908DCA0424}" dt="2022-01-07T22:33:38.337" v="263" actId="1037"/>
          <ac:picMkLst>
            <pc:docMk/>
            <pc:sldMk cId="855769954" sldId="2076137224"/>
            <ac:picMk id="17" creationId="{BD59D822-ED9A-7A44-841E-1AA6D5A6AF2E}"/>
          </ac:picMkLst>
        </pc:picChg>
        <pc:picChg chg="mod">
          <ac:chgData name="Ginny Dudek" userId="787f50d1-3b77-4512-bcfb-ca490ebc47cd" providerId="ADAL" clId="{3EC23D45-3F99-A844-ABC3-11908DCA0424}" dt="2022-01-07T22:33:38.337" v="263" actId="1037"/>
          <ac:picMkLst>
            <pc:docMk/>
            <pc:sldMk cId="855769954" sldId="2076137224"/>
            <ac:picMk id="18" creationId="{4BF0EC67-3303-2A42-8715-A504E74835E7}"/>
          </ac:picMkLst>
        </pc:picChg>
        <pc:picChg chg="mod">
          <ac:chgData name="Ginny Dudek" userId="787f50d1-3b77-4512-bcfb-ca490ebc47cd" providerId="ADAL" clId="{3EC23D45-3F99-A844-ABC3-11908DCA0424}" dt="2022-01-07T22:33:38.337" v="263" actId="1037"/>
          <ac:picMkLst>
            <pc:docMk/>
            <pc:sldMk cId="855769954" sldId="2076137224"/>
            <ac:picMk id="1026" creationId="{CB29F9A6-7F6A-2147-836E-C812EBEAA40E}"/>
          </ac:picMkLst>
        </pc:picChg>
        <pc:picChg chg="mod">
          <ac:chgData name="Ginny Dudek" userId="787f50d1-3b77-4512-bcfb-ca490ebc47cd" providerId="ADAL" clId="{3EC23D45-3F99-A844-ABC3-11908DCA0424}" dt="2022-01-07T22:33:38.337" v="263" actId="1037"/>
          <ac:picMkLst>
            <pc:docMk/>
            <pc:sldMk cId="855769954" sldId="2076137224"/>
            <ac:picMk id="1028" creationId="{440AC2C1-9B30-DF4E-B529-B542F0C66758}"/>
          </ac:picMkLst>
        </pc:picChg>
        <pc:picChg chg="mod">
          <ac:chgData name="Ginny Dudek" userId="787f50d1-3b77-4512-bcfb-ca490ebc47cd" providerId="ADAL" clId="{3EC23D45-3F99-A844-ABC3-11908DCA0424}" dt="2022-01-07T22:33:38.337" v="263" actId="1037"/>
          <ac:picMkLst>
            <pc:docMk/>
            <pc:sldMk cId="855769954" sldId="2076137224"/>
            <ac:picMk id="1030" creationId="{5A3EB499-5D90-2243-A143-7B5B087C569B}"/>
          </ac:picMkLst>
        </pc:picChg>
        <pc:picChg chg="mod">
          <ac:chgData name="Ginny Dudek" userId="787f50d1-3b77-4512-bcfb-ca490ebc47cd" providerId="ADAL" clId="{3EC23D45-3F99-A844-ABC3-11908DCA0424}" dt="2022-01-07T22:33:38.337" v="263" actId="1037"/>
          <ac:picMkLst>
            <pc:docMk/>
            <pc:sldMk cId="855769954" sldId="2076137224"/>
            <ac:picMk id="2050" creationId="{4E46AC1A-2AAA-B64E-B4C3-8299468C2B8F}"/>
          </ac:picMkLst>
        </pc:picChg>
      </pc:sldChg>
      <pc:sldChg chg="addSp modSp mod modTransition chgLayout">
        <pc:chgData name="Ginny Dudek" userId="787f50d1-3b77-4512-bcfb-ca490ebc47cd" providerId="ADAL" clId="{3EC23D45-3F99-A844-ABC3-11908DCA0424}" dt="2022-01-07T22:47:10.583" v="326" actId="20577"/>
        <pc:sldMkLst>
          <pc:docMk/>
          <pc:sldMk cId="20622805" sldId="2076137225"/>
        </pc:sldMkLst>
        <pc:spChg chg="add mod ord">
          <ac:chgData name="Ginny Dudek" userId="787f50d1-3b77-4512-bcfb-ca490ebc47cd" providerId="ADAL" clId="{3EC23D45-3F99-A844-ABC3-11908DCA0424}" dt="2022-01-07T22:46:29.114" v="321" actId="700"/>
          <ac:spMkLst>
            <pc:docMk/>
            <pc:sldMk cId="20622805" sldId="2076137225"/>
            <ac:spMk id="2" creationId="{964FA860-5B21-E046-A6B7-F19E67C2685E}"/>
          </ac:spMkLst>
        </pc:spChg>
        <pc:spChg chg="mod ord">
          <ac:chgData name="Ginny Dudek" userId="787f50d1-3b77-4512-bcfb-ca490ebc47cd" providerId="ADAL" clId="{3EC23D45-3F99-A844-ABC3-11908DCA0424}" dt="2022-01-07T22:46:33.956" v="322" actId="255"/>
          <ac:spMkLst>
            <pc:docMk/>
            <pc:sldMk cId="20622805" sldId="2076137225"/>
            <ac:spMk id="3" creationId="{45C527B8-BC2A-9943-8AEA-C88CAA5C46C7}"/>
          </ac:spMkLst>
        </pc:spChg>
        <pc:graphicFrameChg chg="mod ord">
          <ac:chgData name="Ginny Dudek" userId="787f50d1-3b77-4512-bcfb-ca490ebc47cd" providerId="ADAL" clId="{3EC23D45-3F99-A844-ABC3-11908DCA0424}" dt="2022-01-07T22:47:10.583" v="326" actId="20577"/>
          <ac:graphicFrameMkLst>
            <pc:docMk/>
            <pc:sldMk cId="20622805" sldId="2076137225"/>
            <ac:graphicFrameMk id="4" creationId="{DEE1F64A-3958-3046-A056-671192233B78}"/>
          </ac:graphicFrameMkLst>
        </pc:graphicFrameChg>
      </pc:sldChg>
      <pc:sldChg chg="addSp delSp modSp mod chgLayout">
        <pc:chgData name="Ginny Dudek" userId="787f50d1-3b77-4512-bcfb-ca490ebc47cd" providerId="ADAL" clId="{3EC23D45-3F99-A844-ABC3-11908DCA0424}" dt="2022-01-07T23:16:52.376" v="853"/>
        <pc:sldMkLst>
          <pc:docMk/>
          <pc:sldMk cId="3698070757" sldId="2076137275"/>
        </pc:sldMkLst>
        <pc:spChg chg="add del mod ord">
          <ac:chgData name="Ginny Dudek" userId="787f50d1-3b77-4512-bcfb-ca490ebc47cd" providerId="ADAL" clId="{3EC23D45-3F99-A844-ABC3-11908DCA0424}" dt="2022-01-07T23:04:57.882" v="656" actId="700"/>
          <ac:spMkLst>
            <pc:docMk/>
            <pc:sldMk cId="3698070757" sldId="2076137275"/>
            <ac:spMk id="3" creationId="{CAC88C96-ADAD-594E-9C14-7A83DBA3A41B}"/>
          </ac:spMkLst>
        </pc:spChg>
        <pc:spChg chg="add del mod ord">
          <ac:chgData name="Ginny Dudek" userId="787f50d1-3b77-4512-bcfb-ca490ebc47cd" providerId="ADAL" clId="{3EC23D45-3F99-A844-ABC3-11908DCA0424}" dt="2022-01-07T23:04:57.882" v="656" actId="700"/>
          <ac:spMkLst>
            <pc:docMk/>
            <pc:sldMk cId="3698070757" sldId="2076137275"/>
            <ac:spMk id="4" creationId="{A56333A7-7846-C343-B212-7CE4AA709FB4}"/>
          </ac:spMkLst>
        </pc:spChg>
        <pc:spChg chg="add del mod ord">
          <ac:chgData name="Ginny Dudek" userId="787f50d1-3b77-4512-bcfb-ca490ebc47cd" providerId="ADAL" clId="{3EC23D45-3F99-A844-ABC3-11908DCA0424}" dt="2022-01-07T23:05:03.394" v="657" actId="478"/>
          <ac:spMkLst>
            <pc:docMk/>
            <pc:sldMk cId="3698070757" sldId="2076137275"/>
            <ac:spMk id="5" creationId="{BF49721D-4A76-EC42-A2FA-D641DECC73BD}"/>
          </ac:spMkLst>
        </pc:spChg>
        <pc:spChg chg="add mod">
          <ac:chgData name="Ginny Dudek" userId="787f50d1-3b77-4512-bcfb-ca490ebc47cd" providerId="ADAL" clId="{3EC23D45-3F99-A844-ABC3-11908DCA0424}" dt="2022-01-07T23:16:52.376" v="853"/>
          <ac:spMkLst>
            <pc:docMk/>
            <pc:sldMk cId="3698070757" sldId="2076137275"/>
            <ac:spMk id="6" creationId="{FAE8EA6A-F6A8-3D40-9AEB-C0069AE4AB68}"/>
          </ac:spMkLst>
        </pc:spChg>
        <pc:spChg chg="mod">
          <ac:chgData name="Ginny Dudek" userId="787f50d1-3b77-4512-bcfb-ca490ebc47cd" providerId="ADAL" clId="{3EC23D45-3F99-A844-ABC3-11908DCA0424}" dt="2022-01-07T23:06:06.027" v="680" actId="1035"/>
          <ac:spMkLst>
            <pc:docMk/>
            <pc:sldMk cId="3698070757" sldId="2076137275"/>
            <ac:spMk id="9" creationId="{84E6EF8A-0521-164A-A8A4-40E3AAB0F511}"/>
          </ac:spMkLst>
        </pc:spChg>
        <pc:spChg chg="mod">
          <ac:chgData name="Ginny Dudek" userId="787f50d1-3b77-4512-bcfb-ca490ebc47cd" providerId="ADAL" clId="{3EC23D45-3F99-A844-ABC3-11908DCA0424}" dt="2022-01-07T23:06:06.027" v="680" actId="1035"/>
          <ac:spMkLst>
            <pc:docMk/>
            <pc:sldMk cId="3698070757" sldId="2076137275"/>
            <ac:spMk id="38" creationId="{90E31D32-1148-D844-B740-ABA1B7F75088}"/>
          </ac:spMkLst>
        </pc:spChg>
        <pc:spChg chg="mod">
          <ac:chgData name="Ginny Dudek" userId="787f50d1-3b77-4512-bcfb-ca490ebc47cd" providerId="ADAL" clId="{3EC23D45-3F99-A844-ABC3-11908DCA0424}" dt="2022-01-07T23:06:06.027" v="680" actId="1035"/>
          <ac:spMkLst>
            <pc:docMk/>
            <pc:sldMk cId="3698070757" sldId="2076137275"/>
            <ac:spMk id="39" creationId="{49DBDD5A-E61C-724D-A458-8F713C193517}"/>
          </ac:spMkLst>
        </pc:spChg>
        <pc:spChg chg="mod">
          <ac:chgData name="Ginny Dudek" userId="787f50d1-3b77-4512-bcfb-ca490ebc47cd" providerId="ADAL" clId="{3EC23D45-3F99-A844-ABC3-11908DCA0424}" dt="2022-01-07T23:06:06.027" v="680" actId="1035"/>
          <ac:spMkLst>
            <pc:docMk/>
            <pc:sldMk cId="3698070757" sldId="2076137275"/>
            <ac:spMk id="52" creationId="{E09AF236-1926-5B42-B7B4-B14E420B9D2E}"/>
          </ac:spMkLst>
        </pc:spChg>
        <pc:spChg chg="mod">
          <ac:chgData name="Ginny Dudek" userId="787f50d1-3b77-4512-bcfb-ca490ebc47cd" providerId="ADAL" clId="{3EC23D45-3F99-A844-ABC3-11908DCA0424}" dt="2022-01-07T23:06:06.027" v="680" actId="1035"/>
          <ac:spMkLst>
            <pc:docMk/>
            <pc:sldMk cId="3698070757" sldId="2076137275"/>
            <ac:spMk id="53" creationId="{9E1F92D2-DCB9-DB48-9A4D-EA25891ECA74}"/>
          </ac:spMkLst>
        </pc:spChg>
        <pc:spChg chg="mod">
          <ac:chgData name="Ginny Dudek" userId="787f50d1-3b77-4512-bcfb-ca490ebc47cd" providerId="ADAL" clId="{3EC23D45-3F99-A844-ABC3-11908DCA0424}" dt="2022-01-07T23:06:06.027" v="680" actId="1035"/>
          <ac:spMkLst>
            <pc:docMk/>
            <pc:sldMk cId="3698070757" sldId="2076137275"/>
            <ac:spMk id="54" creationId="{49F2569A-014A-8945-8739-053086F85E36}"/>
          </ac:spMkLst>
        </pc:spChg>
        <pc:spChg chg="mod">
          <ac:chgData name="Ginny Dudek" userId="787f50d1-3b77-4512-bcfb-ca490ebc47cd" providerId="ADAL" clId="{3EC23D45-3F99-A844-ABC3-11908DCA0424}" dt="2022-01-07T23:06:06.027" v="680" actId="1035"/>
          <ac:spMkLst>
            <pc:docMk/>
            <pc:sldMk cId="3698070757" sldId="2076137275"/>
            <ac:spMk id="56" creationId="{A8C8F77D-2E38-904D-935E-AF44CB5603D9}"/>
          </ac:spMkLst>
        </pc:spChg>
        <pc:spChg chg="mod">
          <ac:chgData name="Ginny Dudek" userId="787f50d1-3b77-4512-bcfb-ca490ebc47cd" providerId="ADAL" clId="{3EC23D45-3F99-A844-ABC3-11908DCA0424}" dt="2022-01-07T23:06:06.027" v="680" actId="1035"/>
          <ac:spMkLst>
            <pc:docMk/>
            <pc:sldMk cId="3698070757" sldId="2076137275"/>
            <ac:spMk id="58" creationId="{CD90AD6F-C0E1-9E4C-AD4C-29016BD6D9D1}"/>
          </ac:spMkLst>
        </pc:spChg>
        <pc:spChg chg="mod">
          <ac:chgData name="Ginny Dudek" userId="787f50d1-3b77-4512-bcfb-ca490ebc47cd" providerId="ADAL" clId="{3EC23D45-3F99-A844-ABC3-11908DCA0424}" dt="2022-01-07T23:06:06.027" v="680" actId="1035"/>
          <ac:spMkLst>
            <pc:docMk/>
            <pc:sldMk cId="3698070757" sldId="2076137275"/>
            <ac:spMk id="60" creationId="{756446F2-D022-DD41-B6F6-03808E613974}"/>
          </ac:spMkLst>
        </pc:spChg>
        <pc:spChg chg="mod">
          <ac:chgData name="Ginny Dudek" userId="787f50d1-3b77-4512-bcfb-ca490ebc47cd" providerId="ADAL" clId="{3EC23D45-3F99-A844-ABC3-11908DCA0424}" dt="2022-01-07T23:06:06.027" v="680" actId="1035"/>
          <ac:spMkLst>
            <pc:docMk/>
            <pc:sldMk cId="3698070757" sldId="2076137275"/>
            <ac:spMk id="124" creationId="{E8801532-F84A-5A49-8DA5-51C2CBF617FD}"/>
          </ac:spMkLst>
        </pc:spChg>
        <pc:spChg chg="mod">
          <ac:chgData name="Ginny Dudek" userId="787f50d1-3b77-4512-bcfb-ca490ebc47cd" providerId="ADAL" clId="{3EC23D45-3F99-A844-ABC3-11908DCA0424}" dt="2022-01-07T23:06:06.027" v="680" actId="1035"/>
          <ac:spMkLst>
            <pc:docMk/>
            <pc:sldMk cId="3698070757" sldId="2076137275"/>
            <ac:spMk id="160" creationId="{2232CAEA-C874-194F-B292-BA05C9C079E7}"/>
          </ac:spMkLst>
        </pc:spChg>
        <pc:spChg chg="mod">
          <ac:chgData name="Ginny Dudek" userId="787f50d1-3b77-4512-bcfb-ca490ebc47cd" providerId="ADAL" clId="{3EC23D45-3F99-A844-ABC3-11908DCA0424}" dt="2022-01-07T23:06:06.027" v="680" actId="1035"/>
          <ac:spMkLst>
            <pc:docMk/>
            <pc:sldMk cId="3698070757" sldId="2076137275"/>
            <ac:spMk id="161" creationId="{22AEFC72-50BE-EC47-BF78-E05773B08581}"/>
          </ac:spMkLst>
        </pc:spChg>
        <pc:spChg chg="mod">
          <ac:chgData name="Ginny Dudek" userId="787f50d1-3b77-4512-bcfb-ca490ebc47cd" providerId="ADAL" clId="{3EC23D45-3F99-A844-ABC3-11908DCA0424}" dt="2022-01-07T23:06:06.027" v="680" actId="1035"/>
          <ac:spMkLst>
            <pc:docMk/>
            <pc:sldMk cId="3698070757" sldId="2076137275"/>
            <ac:spMk id="162" creationId="{70D5118E-A7DD-9F41-86AD-67F5239B3DD1}"/>
          </ac:spMkLst>
        </pc:spChg>
        <pc:spChg chg="mod">
          <ac:chgData name="Ginny Dudek" userId="787f50d1-3b77-4512-bcfb-ca490ebc47cd" providerId="ADAL" clId="{3EC23D45-3F99-A844-ABC3-11908DCA0424}" dt="2022-01-07T23:06:06.027" v="680" actId="1035"/>
          <ac:spMkLst>
            <pc:docMk/>
            <pc:sldMk cId="3698070757" sldId="2076137275"/>
            <ac:spMk id="163" creationId="{C595E7D0-4CDC-664C-87DC-74C00D5B5DC6}"/>
          </ac:spMkLst>
        </pc:spChg>
        <pc:spChg chg="mod">
          <ac:chgData name="Ginny Dudek" userId="787f50d1-3b77-4512-bcfb-ca490ebc47cd" providerId="ADAL" clId="{3EC23D45-3F99-A844-ABC3-11908DCA0424}" dt="2022-01-07T23:06:06.027" v="680" actId="1035"/>
          <ac:spMkLst>
            <pc:docMk/>
            <pc:sldMk cId="3698070757" sldId="2076137275"/>
            <ac:spMk id="167" creationId="{2C31ACA2-0978-5646-B29D-0B8FF9DF6FF3}"/>
          </ac:spMkLst>
        </pc:spChg>
        <pc:spChg chg="mod">
          <ac:chgData name="Ginny Dudek" userId="787f50d1-3b77-4512-bcfb-ca490ebc47cd" providerId="ADAL" clId="{3EC23D45-3F99-A844-ABC3-11908DCA0424}" dt="2022-01-07T23:06:06.027" v="680" actId="1035"/>
          <ac:spMkLst>
            <pc:docMk/>
            <pc:sldMk cId="3698070757" sldId="2076137275"/>
            <ac:spMk id="169" creationId="{2885702A-3F19-8641-9B61-3566C8D288C0}"/>
          </ac:spMkLst>
        </pc:spChg>
        <pc:spChg chg="mod">
          <ac:chgData name="Ginny Dudek" userId="787f50d1-3b77-4512-bcfb-ca490ebc47cd" providerId="ADAL" clId="{3EC23D45-3F99-A844-ABC3-11908DCA0424}" dt="2022-01-07T23:05:43.462" v="667" actId="20577"/>
          <ac:spMkLst>
            <pc:docMk/>
            <pc:sldMk cId="3698070757" sldId="2076137275"/>
            <ac:spMk id="184" creationId="{A7509BAE-905E-2A4C-8E16-0D0489EF7850}"/>
          </ac:spMkLst>
        </pc:spChg>
        <pc:spChg chg="mod">
          <ac:chgData name="Ginny Dudek" userId="787f50d1-3b77-4512-bcfb-ca490ebc47cd" providerId="ADAL" clId="{3EC23D45-3F99-A844-ABC3-11908DCA0424}" dt="2022-01-07T23:05:16.047" v="660" actId="255"/>
          <ac:spMkLst>
            <pc:docMk/>
            <pc:sldMk cId="3698070757" sldId="2076137275"/>
            <ac:spMk id="187" creationId="{C83DBBD1-A9FA-F34B-83F7-597069B6DB29}"/>
          </ac:spMkLst>
        </pc:spChg>
        <pc:spChg chg="mod">
          <ac:chgData name="Ginny Dudek" userId="787f50d1-3b77-4512-bcfb-ca490ebc47cd" providerId="ADAL" clId="{3EC23D45-3F99-A844-ABC3-11908DCA0424}" dt="2022-01-07T23:06:06.027" v="680" actId="1035"/>
          <ac:spMkLst>
            <pc:docMk/>
            <pc:sldMk cId="3698070757" sldId="2076137275"/>
            <ac:spMk id="208" creationId="{441B2FBA-F065-9A4E-BADA-414B3AEBE286}"/>
          </ac:spMkLst>
        </pc:spChg>
        <pc:spChg chg="mod">
          <ac:chgData name="Ginny Dudek" userId="787f50d1-3b77-4512-bcfb-ca490ebc47cd" providerId="ADAL" clId="{3EC23D45-3F99-A844-ABC3-11908DCA0424}" dt="2022-01-07T23:06:06.027" v="680" actId="1035"/>
          <ac:spMkLst>
            <pc:docMk/>
            <pc:sldMk cId="3698070757" sldId="2076137275"/>
            <ac:spMk id="240" creationId="{E17EBBD3-99C5-684F-8C64-7F3E44EB3E7D}"/>
          </ac:spMkLst>
        </pc:spChg>
        <pc:spChg chg="mod">
          <ac:chgData name="Ginny Dudek" userId="787f50d1-3b77-4512-bcfb-ca490ebc47cd" providerId="ADAL" clId="{3EC23D45-3F99-A844-ABC3-11908DCA0424}" dt="2022-01-07T23:06:06.027" v="680" actId="1035"/>
          <ac:spMkLst>
            <pc:docMk/>
            <pc:sldMk cId="3698070757" sldId="2076137275"/>
            <ac:spMk id="241" creationId="{FFEB6DF2-51E8-BF4D-AECB-62CFA5B64D71}"/>
          </ac:spMkLst>
        </pc:spChg>
        <pc:spChg chg="mod">
          <ac:chgData name="Ginny Dudek" userId="787f50d1-3b77-4512-bcfb-ca490ebc47cd" providerId="ADAL" clId="{3EC23D45-3F99-A844-ABC3-11908DCA0424}" dt="2022-01-07T23:06:06.027" v="680" actId="1035"/>
          <ac:spMkLst>
            <pc:docMk/>
            <pc:sldMk cId="3698070757" sldId="2076137275"/>
            <ac:spMk id="259" creationId="{87FCA0BE-ACD2-6346-BB01-DA2444EA4797}"/>
          </ac:spMkLst>
        </pc:spChg>
        <pc:spChg chg="mod">
          <ac:chgData name="Ginny Dudek" userId="787f50d1-3b77-4512-bcfb-ca490ebc47cd" providerId="ADAL" clId="{3EC23D45-3F99-A844-ABC3-11908DCA0424}" dt="2022-01-07T23:06:06.027" v="680" actId="1035"/>
          <ac:spMkLst>
            <pc:docMk/>
            <pc:sldMk cId="3698070757" sldId="2076137275"/>
            <ac:spMk id="262" creationId="{D0DA6A21-1701-E24B-9E45-3A3DD3FABAC3}"/>
          </ac:spMkLst>
        </pc:spChg>
        <pc:spChg chg="mod">
          <ac:chgData name="Ginny Dudek" userId="787f50d1-3b77-4512-bcfb-ca490ebc47cd" providerId="ADAL" clId="{3EC23D45-3F99-A844-ABC3-11908DCA0424}" dt="2022-01-07T23:06:06.027" v="680" actId="1035"/>
          <ac:spMkLst>
            <pc:docMk/>
            <pc:sldMk cId="3698070757" sldId="2076137275"/>
            <ac:spMk id="263" creationId="{50838ACF-747C-1D4D-823F-311E23835B0C}"/>
          </ac:spMkLst>
        </pc:spChg>
        <pc:spChg chg="mod">
          <ac:chgData name="Ginny Dudek" userId="787f50d1-3b77-4512-bcfb-ca490ebc47cd" providerId="ADAL" clId="{3EC23D45-3F99-A844-ABC3-11908DCA0424}" dt="2022-01-07T23:06:06.027" v="680" actId="1035"/>
          <ac:spMkLst>
            <pc:docMk/>
            <pc:sldMk cId="3698070757" sldId="2076137275"/>
            <ac:spMk id="264" creationId="{DB08AD34-9AF8-DC41-A491-AD10C0675514}"/>
          </ac:spMkLst>
        </pc:spChg>
        <pc:spChg chg="mod">
          <ac:chgData name="Ginny Dudek" userId="787f50d1-3b77-4512-bcfb-ca490ebc47cd" providerId="ADAL" clId="{3EC23D45-3F99-A844-ABC3-11908DCA0424}" dt="2022-01-07T23:06:06.027" v="680" actId="1035"/>
          <ac:spMkLst>
            <pc:docMk/>
            <pc:sldMk cId="3698070757" sldId="2076137275"/>
            <ac:spMk id="270" creationId="{9F3EC075-A4F1-ED4D-A7FE-3717108F1145}"/>
          </ac:spMkLst>
        </pc:spChg>
        <pc:spChg chg="mod">
          <ac:chgData name="Ginny Dudek" userId="787f50d1-3b77-4512-bcfb-ca490ebc47cd" providerId="ADAL" clId="{3EC23D45-3F99-A844-ABC3-11908DCA0424}" dt="2022-01-07T23:06:06.027" v="680" actId="1035"/>
          <ac:spMkLst>
            <pc:docMk/>
            <pc:sldMk cId="3698070757" sldId="2076137275"/>
            <ac:spMk id="277" creationId="{FF4F8916-6743-A745-AD15-6CEEE905A937}"/>
          </ac:spMkLst>
        </pc:spChg>
        <pc:spChg chg="mod">
          <ac:chgData name="Ginny Dudek" userId="787f50d1-3b77-4512-bcfb-ca490ebc47cd" providerId="ADAL" clId="{3EC23D45-3F99-A844-ABC3-11908DCA0424}" dt="2022-01-07T23:06:06.027" v="680" actId="1035"/>
          <ac:spMkLst>
            <pc:docMk/>
            <pc:sldMk cId="3698070757" sldId="2076137275"/>
            <ac:spMk id="280" creationId="{5BDC8FB5-8057-894B-B26C-224066929533}"/>
          </ac:spMkLst>
        </pc:spChg>
        <pc:spChg chg="mod">
          <ac:chgData name="Ginny Dudek" userId="787f50d1-3b77-4512-bcfb-ca490ebc47cd" providerId="ADAL" clId="{3EC23D45-3F99-A844-ABC3-11908DCA0424}" dt="2022-01-07T23:06:06.027" v="680" actId="1035"/>
          <ac:spMkLst>
            <pc:docMk/>
            <pc:sldMk cId="3698070757" sldId="2076137275"/>
            <ac:spMk id="281" creationId="{5630F919-FFAB-4747-A0CF-6DDF808EF198}"/>
          </ac:spMkLst>
        </pc:spChg>
        <pc:spChg chg="mod">
          <ac:chgData name="Ginny Dudek" userId="787f50d1-3b77-4512-bcfb-ca490ebc47cd" providerId="ADAL" clId="{3EC23D45-3F99-A844-ABC3-11908DCA0424}" dt="2022-01-07T23:06:06.027" v="680" actId="1035"/>
          <ac:spMkLst>
            <pc:docMk/>
            <pc:sldMk cId="3698070757" sldId="2076137275"/>
            <ac:spMk id="282" creationId="{F294FCCA-20F8-B54D-A92B-32772AA7A08C}"/>
          </ac:spMkLst>
        </pc:spChg>
        <pc:spChg chg="mod">
          <ac:chgData name="Ginny Dudek" userId="787f50d1-3b77-4512-bcfb-ca490ebc47cd" providerId="ADAL" clId="{3EC23D45-3F99-A844-ABC3-11908DCA0424}" dt="2022-01-07T23:06:06.027" v="680" actId="1035"/>
          <ac:spMkLst>
            <pc:docMk/>
            <pc:sldMk cId="3698070757" sldId="2076137275"/>
            <ac:spMk id="308" creationId="{23E5BE2F-734F-6648-92B9-30CC0C68B436}"/>
          </ac:spMkLst>
        </pc:spChg>
        <pc:spChg chg="mod">
          <ac:chgData name="Ginny Dudek" userId="787f50d1-3b77-4512-bcfb-ca490ebc47cd" providerId="ADAL" clId="{3EC23D45-3F99-A844-ABC3-11908DCA0424}" dt="2022-01-07T23:06:06.027" v="680" actId="1035"/>
          <ac:spMkLst>
            <pc:docMk/>
            <pc:sldMk cId="3698070757" sldId="2076137275"/>
            <ac:spMk id="341" creationId="{3BF2AFDD-3BD9-394B-A58C-5C8D23287B1E}"/>
          </ac:spMkLst>
        </pc:spChg>
        <pc:spChg chg="mod">
          <ac:chgData name="Ginny Dudek" userId="787f50d1-3b77-4512-bcfb-ca490ebc47cd" providerId="ADAL" clId="{3EC23D45-3F99-A844-ABC3-11908DCA0424}" dt="2022-01-07T23:06:06.027" v="680" actId="1035"/>
          <ac:spMkLst>
            <pc:docMk/>
            <pc:sldMk cId="3698070757" sldId="2076137275"/>
            <ac:spMk id="345" creationId="{A2435C60-E0EE-0646-883B-D829631CB979}"/>
          </ac:spMkLst>
        </pc:spChg>
        <pc:spChg chg="mod">
          <ac:chgData name="Ginny Dudek" userId="787f50d1-3b77-4512-bcfb-ca490ebc47cd" providerId="ADAL" clId="{3EC23D45-3F99-A844-ABC3-11908DCA0424}" dt="2022-01-07T23:06:06.027" v="680" actId="1035"/>
          <ac:spMkLst>
            <pc:docMk/>
            <pc:sldMk cId="3698070757" sldId="2076137275"/>
            <ac:spMk id="347" creationId="{11DC723A-1FED-4943-9F18-2839A4E5CD26}"/>
          </ac:spMkLst>
        </pc:spChg>
        <pc:spChg chg="mod">
          <ac:chgData name="Ginny Dudek" userId="787f50d1-3b77-4512-bcfb-ca490ebc47cd" providerId="ADAL" clId="{3EC23D45-3F99-A844-ABC3-11908DCA0424}" dt="2022-01-07T23:06:06.027" v="680" actId="1035"/>
          <ac:spMkLst>
            <pc:docMk/>
            <pc:sldMk cId="3698070757" sldId="2076137275"/>
            <ac:spMk id="351" creationId="{76098F12-B139-064D-97CE-A95780CAD7D6}"/>
          </ac:spMkLst>
        </pc:spChg>
        <pc:spChg chg="mod">
          <ac:chgData name="Ginny Dudek" userId="787f50d1-3b77-4512-bcfb-ca490ebc47cd" providerId="ADAL" clId="{3EC23D45-3F99-A844-ABC3-11908DCA0424}" dt="2022-01-07T23:06:06.027" v="680" actId="1035"/>
          <ac:spMkLst>
            <pc:docMk/>
            <pc:sldMk cId="3698070757" sldId="2076137275"/>
            <ac:spMk id="353" creationId="{9E667FF1-5C11-6448-99C5-A8C6A6BB8E24}"/>
          </ac:spMkLst>
        </pc:spChg>
        <pc:spChg chg="mod">
          <ac:chgData name="Ginny Dudek" userId="787f50d1-3b77-4512-bcfb-ca490ebc47cd" providerId="ADAL" clId="{3EC23D45-3F99-A844-ABC3-11908DCA0424}" dt="2022-01-07T23:06:06.027" v="680" actId="1035"/>
          <ac:spMkLst>
            <pc:docMk/>
            <pc:sldMk cId="3698070757" sldId="2076137275"/>
            <ac:spMk id="360" creationId="{516CB02C-86BB-1149-84D4-09EDCC07EF73}"/>
          </ac:spMkLst>
        </pc:spChg>
        <pc:spChg chg="mod">
          <ac:chgData name="Ginny Dudek" userId="787f50d1-3b77-4512-bcfb-ca490ebc47cd" providerId="ADAL" clId="{3EC23D45-3F99-A844-ABC3-11908DCA0424}" dt="2022-01-07T23:06:06.027" v="680" actId="1035"/>
          <ac:spMkLst>
            <pc:docMk/>
            <pc:sldMk cId="3698070757" sldId="2076137275"/>
            <ac:spMk id="389" creationId="{8D0FE1EC-45C0-8749-947A-B759DD1DBBC4}"/>
          </ac:spMkLst>
        </pc:spChg>
        <pc:spChg chg="mod">
          <ac:chgData name="Ginny Dudek" userId="787f50d1-3b77-4512-bcfb-ca490ebc47cd" providerId="ADAL" clId="{3EC23D45-3F99-A844-ABC3-11908DCA0424}" dt="2022-01-07T23:06:06.027" v="680" actId="1035"/>
          <ac:spMkLst>
            <pc:docMk/>
            <pc:sldMk cId="3698070757" sldId="2076137275"/>
            <ac:spMk id="391" creationId="{73C4324D-8298-5449-ACB2-CA3CE42AE788}"/>
          </ac:spMkLst>
        </pc:spChg>
        <pc:spChg chg="mod">
          <ac:chgData name="Ginny Dudek" userId="787f50d1-3b77-4512-bcfb-ca490ebc47cd" providerId="ADAL" clId="{3EC23D45-3F99-A844-ABC3-11908DCA0424}" dt="2022-01-07T23:06:06.027" v="680" actId="1035"/>
          <ac:spMkLst>
            <pc:docMk/>
            <pc:sldMk cId="3698070757" sldId="2076137275"/>
            <ac:spMk id="395" creationId="{AB9F55E4-7045-5948-B8EE-99F99998B1AC}"/>
          </ac:spMkLst>
        </pc:spChg>
        <pc:spChg chg="mod">
          <ac:chgData name="Ginny Dudek" userId="787f50d1-3b77-4512-bcfb-ca490ebc47cd" providerId="ADAL" clId="{3EC23D45-3F99-A844-ABC3-11908DCA0424}" dt="2022-01-07T23:06:06.027" v="680" actId="1035"/>
          <ac:spMkLst>
            <pc:docMk/>
            <pc:sldMk cId="3698070757" sldId="2076137275"/>
            <ac:spMk id="396" creationId="{D19A1B55-6D28-4547-A02C-B3A085CC9BA0}"/>
          </ac:spMkLst>
        </pc:spChg>
        <pc:spChg chg="mod">
          <ac:chgData name="Ginny Dudek" userId="787f50d1-3b77-4512-bcfb-ca490ebc47cd" providerId="ADAL" clId="{3EC23D45-3F99-A844-ABC3-11908DCA0424}" dt="2022-01-07T23:06:06.027" v="680" actId="1035"/>
          <ac:spMkLst>
            <pc:docMk/>
            <pc:sldMk cId="3698070757" sldId="2076137275"/>
            <ac:spMk id="405" creationId="{B67462BA-30F8-AB40-A86F-00F013967202}"/>
          </ac:spMkLst>
        </pc:spChg>
        <pc:spChg chg="mod">
          <ac:chgData name="Ginny Dudek" userId="787f50d1-3b77-4512-bcfb-ca490ebc47cd" providerId="ADAL" clId="{3EC23D45-3F99-A844-ABC3-11908DCA0424}" dt="2022-01-07T23:06:06.027" v="680" actId="1035"/>
          <ac:spMkLst>
            <pc:docMk/>
            <pc:sldMk cId="3698070757" sldId="2076137275"/>
            <ac:spMk id="407" creationId="{68CA6977-4907-7C42-B63E-E37C53C058F5}"/>
          </ac:spMkLst>
        </pc:spChg>
        <pc:spChg chg="mod">
          <ac:chgData name="Ginny Dudek" userId="787f50d1-3b77-4512-bcfb-ca490ebc47cd" providerId="ADAL" clId="{3EC23D45-3F99-A844-ABC3-11908DCA0424}" dt="2022-01-07T23:06:06.027" v="680" actId="1035"/>
          <ac:spMkLst>
            <pc:docMk/>
            <pc:sldMk cId="3698070757" sldId="2076137275"/>
            <ac:spMk id="409" creationId="{43B32773-CE56-9B45-8561-D941F87C51E2}"/>
          </ac:spMkLst>
        </pc:spChg>
        <pc:spChg chg="mod">
          <ac:chgData name="Ginny Dudek" userId="787f50d1-3b77-4512-bcfb-ca490ebc47cd" providerId="ADAL" clId="{3EC23D45-3F99-A844-ABC3-11908DCA0424}" dt="2022-01-07T23:06:06.027" v="680" actId="1035"/>
          <ac:spMkLst>
            <pc:docMk/>
            <pc:sldMk cId="3698070757" sldId="2076137275"/>
            <ac:spMk id="411" creationId="{CBF8DB54-B54C-4541-B71C-0210A74D6EA1}"/>
          </ac:spMkLst>
        </pc:spChg>
        <pc:spChg chg="mod">
          <ac:chgData name="Ginny Dudek" userId="787f50d1-3b77-4512-bcfb-ca490ebc47cd" providerId="ADAL" clId="{3EC23D45-3F99-A844-ABC3-11908DCA0424}" dt="2022-01-07T23:06:06.027" v="680" actId="1035"/>
          <ac:spMkLst>
            <pc:docMk/>
            <pc:sldMk cId="3698070757" sldId="2076137275"/>
            <ac:spMk id="414" creationId="{08B436F2-68B4-9A4C-90B6-262FE60E8198}"/>
          </ac:spMkLst>
        </pc:spChg>
        <pc:spChg chg="mod">
          <ac:chgData name="Ginny Dudek" userId="787f50d1-3b77-4512-bcfb-ca490ebc47cd" providerId="ADAL" clId="{3EC23D45-3F99-A844-ABC3-11908DCA0424}" dt="2022-01-07T23:06:06.027" v="680" actId="1035"/>
          <ac:spMkLst>
            <pc:docMk/>
            <pc:sldMk cId="3698070757" sldId="2076137275"/>
            <ac:spMk id="443" creationId="{BDEE2A6C-306E-1648-BCD6-4163778970E1}"/>
          </ac:spMkLst>
        </pc:spChg>
        <pc:spChg chg="mod">
          <ac:chgData name="Ginny Dudek" userId="787f50d1-3b77-4512-bcfb-ca490ebc47cd" providerId="ADAL" clId="{3EC23D45-3F99-A844-ABC3-11908DCA0424}" dt="2022-01-07T23:06:06.027" v="680" actId="1035"/>
          <ac:spMkLst>
            <pc:docMk/>
            <pc:sldMk cId="3698070757" sldId="2076137275"/>
            <ac:spMk id="471" creationId="{3A08B630-7ADF-9A4D-8036-5D05086D141D}"/>
          </ac:spMkLst>
        </pc:spChg>
        <pc:spChg chg="mod">
          <ac:chgData name="Ginny Dudek" userId="787f50d1-3b77-4512-bcfb-ca490ebc47cd" providerId="ADAL" clId="{3EC23D45-3F99-A844-ABC3-11908DCA0424}" dt="2022-01-07T23:06:06.027" v="680" actId="1035"/>
          <ac:spMkLst>
            <pc:docMk/>
            <pc:sldMk cId="3698070757" sldId="2076137275"/>
            <ac:spMk id="481" creationId="{64156738-0752-054D-A652-8F000CB507FD}"/>
          </ac:spMkLst>
        </pc:spChg>
        <pc:grpChg chg="mod">
          <ac:chgData name="Ginny Dudek" userId="787f50d1-3b77-4512-bcfb-ca490ebc47cd" providerId="ADAL" clId="{3EC23D45-3F99-A844-ABC3-11908DCA0424}" dt="2022-01-07T23:06:06.027" v="680" actId="1035"/>
          <ac:grpSpMkLst>
            <pc:docMk/>
            <pc:sldMk cId="3698070757" sldId="2076137275"/>
            <ac:grpSpMk id="19" creationId="{FD2969B5-3674-204D-99E5-1E0FB39E3871}"/>
          </ac:grpSpMkLst>
        </pc:grpChg>
        <pc:grpChg chg="mod">
          <ac:chgData name="Ginny Dudek" userId="787f50d1-3b77-4512-bcfb-ca490ebc47cd" providerId="ADAL" clId="{3EC23D45-3F99-A844-ABC3-11908DCA0424}" dt="2022-01-07T23:06:06.027" v="680" actId="1035"/>
          <ac:grpSpMkLst>
            <pc:docMk/>
            <pc:sldMk cId="3698070757" sldId="2076137275"/>
            <ac:grpSpMk id="20" creationId="{4A601A51-24EE-7E49-8FC4-2132D406F3B7}"/>
          </ac:grpSpMkLst>
        </pc:grpChg>
        <pc:grpChg chg="mod">
          <ac:chgData name="Ginny Dudek" userId="787f50d1-3b77-4512-bcfb-ca490ebc47cd" providerId="ADAL" clId="{3EC23D45-3F99-A844-ABC3-11908DCA0424}" dt="2022-01-07T23:06:06.027" v="680" actId="1035"/>
          <ac:grpSpMkLst>
            <pc:docMk/>
            <pc:sldMk cId="3698070757" sldId="2076137275"/>
            <ac:grpSpMk id="63" creationId="{C00DB4C6-DDCE-2C46-B4F4-AC03441047EA}"/>
          </ac:grpSpMkLst>
        </pc:grpChg>
        <pc:grpChg chg="mod">
          <ac:chgData name="Ginny Dudek" userId="787f50d1-3b77-4512-bcfb-ca490ebc47cd" providerId="ADAL" clId="{3EC23D45-3F99-A844-ABC3-11908DCA0424}" dt="2022-01-07T23:06:06.027" v="680" actId="1035"/>
          <ac:grpSpMkLst>
            <pc:docMk/>
            <pc:sldMk cId="3698070757" sldId="2076137275"/>
            <ac:grpSpMk id="403" creationId="{5BC984A0-D80B-3D46-B10B-3BF2DE2BD6EB}"/>
          </ac:grpSpMkLst>
        </pc:grpChg>
        <pc:grpChg chg="mod">
          <ac:chgData name="Ginny Dudek" userId="787f50d1-3b77-4512-bcfb-ca490ebc47cd" providerId="ADAL" clId="{3EC23D45-3F99-A844-ABC3-11908DCA0424}" dt="2022-01-07T23:06:06.027" v="680" actId="1035"/>
          <ac:grpSpMkLst>
            <pc:docMk/>
            <pc:sldMk cId="3698070757" sldId="2076137275"/>
            <ac:grpSpMk id="412" creationId="{B610C555-61C0-544F-89F7-7E7F371F2540}"/>
          </ac:grpSpMkLst>
        </pc:grpChg>
        <pc:grpChg chg="mod">
          <ac:chgData name="Ginny Dudek" userId="787f50d1-3b77-4512-bcfb-ca490ebc47cd" providerId="ADAL" clId="{3EC23D45-3F99-A844-ABC3-11908DCA0424}" dt="2022-01-07T23:06:06.027" v="680" actId="1035"/>
          <ac:grpSpMkLst>
            <pc:docMk/>
            <pc:sldMk cId="3698070757" sldId="2076137275"/>
            <ac:grpSpMk id="440" creationId="{1F10D6E9-C1DF-1E45-958F-1CEF6292D899}"/>
          </ac:grpSpMkLst>
        </pc:grpChg>
        <pc:grpChg chg="mod">
          <ac:chgData name="Ginny Dudek" userId="787f50d1-3b77-4512-bcfb-ca490ebc47cd" providerId="ADAL" clId="{3EC23D45-3F99-A844-ABC3-11908DCA0424}" dt="2022-01-07T23:06:06.027" v="680" actId="1035"/>
          <ac:grpSpMkLst>
            <pc:docMk/>
            <pc:sldMk cId="3698070757" sldId="2076137275"/>
            <ac:grpSpMk id="444" creationId="{C60F1AA4-EAB0-6749-91DD-A9443C443BCC}"/>
          </ac:grpSpMkLst>
        </pc:grpChg>
        <pc:grpChg chg="mod">
          <ac:chgData name="Ginny Dudek" userId="787f50d1-3b77-4512-bcfb-ca490ebc47cd" providerId="ADAL" clId="{3EC23D45-3F99-A844-ABC3-11908DCA0424}" dt="2022-01-07T23:06:06.027" v="680" actId="1035"/>
          <ac:grpSpMkLst>
            <pc:docMk/>
            <pc:sldMk cId="3698070757" sldId="2076137275"/>
            <ac:grpSpMk id="467" creationId="{F4D6B805-A9FC-9D40-8413-201B6A5D3FE4}"/>
          </ac:grpSpMkLst>
        </pc:grpChg>
        <pc:grpChg chg="mod">
          <ac:chgData name="Ginny Dudek" userId="787f50d1-3b77-4512-bcfb-ca490ebc47cd" providerId="ADAL" clId="{3EC23D45-3F99-A844-ABC3-11908DCA0424}" dt="2022-01-07T23:06:06.027" v="680" actId="1035"/>
          <ac:grpSpMkLst>
            <pc:docMk/>
            <pc:sldMk cId="3698070757" sldId="2076137275"/>
            <ac:grpSpMk id="468" creationId="{34742489-E104-C748-BCB0-D8502E21DD2E}"/>
          </ac:grpSpMkLst>
        </pc:grpChg>
        <pc:picChg chg="mod">
          <ac:chgData name="Ginny Dudek" userId="787f50d1-3b77-4512-bcfb-ca490ebc47cd" providerId="ADAL" clId="{3EC23D45-3F99-A844-ABC3-11908DCA0424}" dt="2022-01-07T23:06:06.027" v="680" actId="1035"/>
          <ac:picMkLst>
            <pc:docMk/>
            <pc:sldMk cId="3698070757" sldId="2076137275"/>
            <ac:picMk id="155" creationId="{9624481E-B16A-044D-B4B8-CF3B8C4B430D}"/>
          </ac:picMkLst>
        </pc:picChg>
        <pc:picChg chg="mod">
          <ac:chgData name="Ginny Dudek" userId="787f50d1-3b77-4512-bcfb-ca490ebc47cd" providerId="ADAL" clId="{3EC23D45-3F99-A844-ABC3-11908DCA0424}" dt="2022-01-07T23:06:06.027" v="680" actId="1035"/>
          <ac:picMkLst>
            <pc:docMk/>
            <pc:sldMk cId="3698070757" sldId="2076137275"/>
            <ac:picMk id="157" creationId="{BB6E3E5F-48AB-7B48-9C94-4C86F9D0B5B9}"/>
          </ac:picMkLst>
        </pc:picChg>
        <pc:picChg chg="mod">
          <ac:chgData name="Ginny Dudek" userId="787f50d1-3b77-4512-bcfb-ca490ebc47cd" providerId="ADAL" clId="{3EC23D45-3F99-A844-ABC3-11908DCA0424}" dt="2022-01-07T23:06:06.027" v="680" actId="1035"/>
          <ac:picMkLst>
            <pc:docMk/>
            <pc:sldMk cId="3698070757" sldId="2076137275"/>
            <ac:picMk id="159" creationId="{19C5E0C3-F246-0049-A15D-0C93746909C9}"/>
          </ac:picMkLst>
        </pc:picChg>
        <pc:picChg chg="mod">
          <ac:chgData name="Ginny Dudek" userId="787f50d1-3b77-4512-bcfb-ca490ebc47cd" providerId="ADAL" clId="{3EC23D45-3F99-A844-ABC3-11908DCA0424}" dt="2022-01-07T23:06:06.027" v="680" actId="1035"/>
          <ac:picMkLst>
            <pc:docMk/>
            <pc:sldMk cId="3698070757" sldId="2076137275"/>
            <ac:picMk id="166" creationId="{C2937F77-1874-5246-80C9-542E18A22ADD}"/>
          </ac:picMkLst>
        </pc:picChg>
        <pc:picChg chg="mod">
          <ac:chgData name="Ginny Dudek" userId="787f50d1-3b77-4512-bcfb-ca490ebc47cd" providerId="ADAL" clId="{3EC23D45-3F99-A844-ABC3-11908DCA0424}" dt="2022-01-07T23:06:06.027" v="680" actId="1035"/>
          <ac:picMkLst>
            <pc:docMk/>
            <pc:sldMk cId="3698070757" sldId="2076137275"/>
            <ac:picMk id="170" creationId="{21A6D0B7-6FD2-CA44-885E-30C932C5A65B}"/>
          </ac:picMkLst>
        </pc:picChg>
        <pc:picChg chg="mod">
          <ac:chgData name="Ginny Dudek" userId="787f50d1-3b77-4512-bcfb-ca490ebc47cd" providerId="ADAL" clId="{3EC23D45-3F99-A844-ABC3-11908DCA0424}" dt="2022-01-07T23:06:06.027" v="680" actId="1035"/>
          <ac:picMkLst>
            <pc:docMk/>
            <pc:sldMk cId="3698070757" sldId="2076137275"/>
            <ac:picMk id="171" creationId="{1AC71041-88A7-1D44-A1A2-801E153DA72C}"/>
          </ac:picMkLst>
        </pc:picChg>
        <pc:picChg chg="mod">
          <ac:chgData name="Ginny Dudek" userId="787f50d1-3b77-4512-bcfb-ca490ebc47cd" providerId="ADAL" clId="{3EC23D45-3F99-A844-ABC3-11908DCA0424}" dt="2022-01-07T23:06:06.027" v="680" actId="1035"/>
          <ac:picMkLst>
            <pc:docMk/>
            <pc:sldMk cId="3698070757" sldId="2076137275"/>
            <ac:picMk id="175" creationId="{BA95B2C3-3085-1849-AA4F-9B9F5BBC422A}"/>
          </ac:picMkLst>
        </pc:picChg>
        <pc:picChg chg="mod">
          <ac:chgData name="Ginny Dudek" userId="787f50d1-3b77-4512-bcfb-ca490ebc47cd" providerId="ADAL" clId="{3EC23D45-3F99-A844-ABC3-11908DCA0424}" dt="2022-01-07T23:06:06.027" v="680" actId="1035"/>
          <ac:picMkLst>
            <pc:docMk/>
            <pc:sldMk cId="3698070757" sldId="2076137275"/>
            <ac:picMk id="191" creationId="{53BA88BE-9617-FB46-8C8E-EA41FF4BDB80}"/>
          </ac:picMkLst>
        </pc:picChg>
        <pc:picChg chg="mod">
          <ac:chgData name="Ginny Dudek" userId="787f50d1-3b77-4512-bcfb-ca490ebc47cd" providerId="ADAL" clId="{3EC23D45-3F99-A844-ABC3-11908DCA0424}" dt="2022-01-07T23:06:06.027" v="680" actId="1035"/>
          <ac:picMkLst>
            <pc:docMk/>
            <pc:sldMk cId="3698070757" sldId="2076137275"/>
            <ac:picMk id="192" creationId="{51806E30-6378-0F49-A45B-9D4E1E258DE0}"/>
          </ac:picMkLst>
        </pc:picChg>
        <pc:picChg chg="mod">
          <ac:chgData name="Ginny Dudek" userId="787f50d1-3b77-4512-bcfb-ca490ebc47cd" providerId="ADAL" clId="{3EC23D45-3F99-A844-ABC3-11908DCA0424}" dt="2022-01-07T23:06:06.027" v="680" actId="1035"/>
          <ac:picMkLst>
            <pc:docMk/>
            <pc:sldMk cId="3698070757" sldId="2076137275"/>
            <ac:picMk id="193" creationId="{E01C0868-8D24-BA41-9FDF-AC1BD94906DA}"/>
          </ac:picMkLst>
        </pc:picChg>
        <pc:picChg chg="mod">
          <ac:chgData name="Ginny Dudek" userId="787f50d1-3b77-4512-bcfb-ca490ebc47cd" providerId="ADAL" clId="{3EC23D45-3F99-A844-ABC3-11908DCA0424}" dt="2022-01-07T23:06:06.027" v="680" actId="1035"/>
          <ac:picMkLst>
            <pc:docMk/>
            <pc:sldMk cId="3698070757" sldId="2076137275"/>
            <ac:picMk id="195" creationId="{8E628C54-01F6-404C-9A75-BDCA46C7E80A}"/>
          </ac:picMkLst>
        </pc:picChg>
        <pc:picChg chg="mod">
          <ac:chgData name="Ginny Dudek" userId="787f50d1-3b77-4512-bcfb-ca490ebc47cd" providerId="ADAL" clId="{3EC23D45-3F99-A844-ABC3-11908DCA0424}" dt="2022-01-07T23:06:06.027" v="680" actId="1035"/>
          <ac:picMkLst>
            <pc:docMk/>
            <pc:sldMk cId="3698070757" sldId="2076137275"/>
            <ac:picMk id="196" creationId="{3E068533-751D-2244-ADAF-A3C42253FD54}"/>
          </ac:picMkLst>
        </pc:picChg>
        <pc:picChg chg="mod">
          <ac:chgData name="Ginny Dudek" userId="787f50d1-3b77-4512-bcfb-ca490ebc47cd" providerId="ADAL" clId="{3EC23D45-3F99-A844-ABC3-11908DCA0424}" dt="2022-01-07T23:06:06.027" v="680" actId="1035"/>
          <ac:picMkLst>
            <pc:docMk/>
            <pc:sldMk cId="3698070757" sldId="2076137275"/>
            <ac:picMk id="199" creationId="{C656416A-EA96-C249-8A08-8530DF920902}"/>
          </ac:picMkLst>
        </pc:picChg>
        <pc:picChg chg="mod">
          <ac:chgData name="Ginny Dudek" userId="787f50d1-3b77-4512-bcfb-ca490ebc47cd" providerId="ADAL" clId="{3EC23D45-3F99-A844-ABC3-11908DCA0424}" dt="2022-01-07T23:06:06.027" v="680" actId="1035"/>
          <ac:picMkLst>
            <pc:docMk/>
            <pc:sldMk cId="3698070757" sldId="2076137275"/>
            <ac:picMk id="200" creationId="{412C8771-184F-0F43-84D7-87D77E080CEA}"/>
          </ac:picMkLst>
        </pc:picChg>
        <pc:picChg chg="mod">
          <ac:chgData name="Ginny Dudek" userId="787f50d1-3b77-4512-bcfb-ca490ebc47cd" providerId="ADAL" clId="{3EC23D45-3F99-A844-ABC3-11908DCA0424}" dt="2022-01-07T23:06:06.027" v="680" actId="1035"/>
          <ac:picMkLst>
            <pc:docMk/>
            <pc:sldMk cId="3698070757" sldId="2076137275"/>
            <ac:picMk id="201" creationId="{AE869FE6-0419-1647-AF2E-779F631A069E}"/>
          </ac:picMkLst>
        </pc:picChg>
        <pc:picChg chg="mod">
          <ac:chgData name="Ginny Dudek" userId="787f50d1-3b77-4512-bcfb-ca490ebc47cd" providerId="ADAL" clId="{3EC23D45-3F99-A844-ABC3-11908DCA0424}" dt="2022-01-07T23:06:06.027" v="680" actId="1035"/>
          <ac:picMkLst>
            <pc:docMk/>
            <pc:sldMk cId="3698070757" sldId="2076137275"/>
            <ac:picMk id="209" creationId="{31E377B1-2FD9-7E4F-A03B-CAF3126EEF10}"/>
          </ac:picMkLst>
        </pc:picChg>
        <pc:picChg chg="mod">
          <ac:chgData name="Ginny Dudek" userId="787f50d1-3b77-4512-bcfb-ca490ebc47cd" providerId="ADAL" clId="{3EC23D45-3F99-A844-ABC3-11908DCA0424}" dt="2022-01-07T23:06:06.027" v="680" actId="1035"/>
          <ac:picMkLst>
            <pc:docMk/>
            <pc:sldMk cId="3698070757" sldId="2076137275"/>
            <ac:picMk id="252" creationId="{B7F7522F-F590-7C4A-9637-32D2B906008B}"/>
          </ac:picMkLst>
        </pc:picChg>
        <pc:picChg chg="mod">
          <ac:chgData name="Ginny Dudek" userId="787f50d1-3b77-4512-bcfb-ca490ebc47cd" providerId="ADAL" clId="{3EC23D45-3F99-A844-ABC3-11908DCA0424}" dt="2022-01-07T23:06:06.027" v="680" actId="1035"/>
          <ac:picMkLst>
            <pc:docMk/>
            <pc:sldMk cId="3698070757" sldId="2076137275"/>
            <ac:picMk id="256" creationId="{0A8E66E2-4207-C44F-A17C-3A1F74F7DB84}"/>
          </ac:picMkLst>
        </pc:picChg>
        <pc:picChg chg="mod">
          <ac:chgData name="Ginny Dudek" userId="787f50d1-3b77-4512-bcfb-ca490ebc47cd" providerId="ADAL" clId="{3EC23D45-3F99-A844-ABC3-11908DCA0424}" dt="2022-01-07T23:06:06.027" v="680" actId="1035"/>
          <ac:picMkLst>
            <pc:docMk/>
            <pc:sldMk cId="3698070757" sldId="2076137275"/>
            <ac:picMk id="311" creationId="{EB86E9F7-2A36-BA42-B072-B94A74095D20}"/>
          </ac:picMkLst>
        </pc:picChg>
        <pc:picChg chg="mod">
          <ac:chgData name="Ginny Dudek" userId="787f50d1-3b77-4512-bcfb-ca490ebc47cd" providerId="ADAL" clId="{3EC23D45-3F99-A844-ABC3-11908DCA0424}" dt="2022-01-07T23:06:06.027" v="680" actId="1035"/>
          <ac:picMkLst>
            <pc:docMk/>
            <pc:sldMk cId="3698070757" sldId="2076137275"/>
            <ac:picMk id="313" creationId="{11B3E8D4-E15B-6B4A-AC9D-110A14BD974D}"/>
          </ac:picMkLst>
        </pc:picChg>
        <pc:picChg chg="mod">
          <ac:chgData name="Ginny Dudek" userId="787f50d1-3b77-4512-bcfb-ca490ebc47cd" providerId="ADAL" clId="{3EC23D45-3F99-A844-ABC3-11908DCA0424}" dt="2022-01-07T23:06:06.027" v="680" actId="1035"/>
          <ac:picMkLst>
            <pc:docMk/>
            <pc:sldMk cId="3698070757" sldId="2076137275"/>
            <ac:picMk id="315" creationId="{639892F7-C9CA-5F43-8925-D9FB936E7168}"/>
          </ac:picMkLst>
        </pc:picChg>
        <pc:picChg chg="mod">
          <ac:chgData name="Ginny Dudek" userId="787f50d1-3b77-4512-bcfb-ca490ebc47cd" providerId="ADAL" clId="{3EC23D45-3F99-A844-ABC3-11908DCA0424}" dt="2022-01-07T23:06:06.027" v="680" actId="1035"/>
          <ac:picMkLst>
            <pc:docMk/>
            <pc:sldMk cId="3698070757" sldId="2076137275"/>
            <ac:picMk id="340" creationId="{95B67702-1BDA-E640-9C1D-7E57CAD23D5D}"/>
          </ac:picMkLst>
        </pc:picChg>
        <pc:picChg chg="mod">
          <ac:chgData name="Ginny Dudek" userId="787f50d1-3b77-4512-bcfb-ca490ebc47cd" providerId="ADAL" clId="{3EC23D45-3F99-A844-ABC3-11908DCA0424}" dt="2022-01-07T23:06:06.027" v="680" actId="1035"/>
          <ac:picMkLst>
            <pc:docMk/>
            <pc:sldMk cId="3698070757" sldId="2076137275"/>
            <ac:picMk id="349" creationId="{89DC74F4-0944-0048-B8FE-9254B571CC05}"/>
          </ac:picMkLst>
        </pc:picChg>
        <pc:picChg chg="mod">
          <ac:chgData name="Ginny Dudek" userId="787f50d1-3b77-4512-bcfb-ca490ebc47cd" providerId="ADAL" clId="{3EC23D45-3F99-A844-ABC3-11908DCA0424}" dt="2022-01-07T23:06:06.027" v="680" actId="1035"/>
          <ac:picMkLst>
            <pc:docMk/>
            <pc:sldMk cId="3698070757" sldId="2076137275"/>
            <ac:picMk id="355" creationId="{3AE0903B-2E43-F94D-A41A-8A15CC1B8A26}"/>
          </ac:picMkLst>
        </pc:picChg>
        <pc:picChg chg="mod">
          <ac:chgData name="Ginny Dudek" userId="787f50d1-3b77-4512-bcfb-ca490ebc47cd" providerId="ADAL" clId="{3EC23D45-3F99-A844-ABC3-11908DCA0424}" dt="2022-01-07T23:06:06.027" v="680" actId="1035"/>
          <ac:picMkLst>
            <pc:docMk/>
            <pc:sldMk cId="3698070757" sldId="2076137275"/>
            <ac:picMk id="357" creationId="{4D088153-0B02-2444-BF3D-296165EAECA9}"/>
          </ac:picMkLst>
        </pc:picChg>
        <pc:picChg chg="mod">
          <ac:chgData name="Ginny Dudek" userId="787f50d1-3b77-4512-bcfb-ca490ebc47cd" providerId="ADAL" clId="{3EC23D45-3F99-A844-ABC3-11908DCA0424}" dt="2022-01-07T23:06:06.027" v="680" actId="1035"/>
          <ac:picMkLst>
            <pc:docMk/>
            <pc:sldMk cId="3698070757" sldId="2076137275"/>
            <ac:picMk id="358" creationId="{49EDDE72-9990-754D-87A2-308982ADCF41}"/>
          </ac:picMkLst>
        </pc:picChg>
        <pc:picChg chg="mod">
          <ac:chgData name="Ginny Dudek" userId="787f50d1-3b77-4512-bcfb-ca490ebc47cd" providerId="ADAL" clId="{3EC23D45-3F99-A844-ABC3-11908DCA0424}" dt="2022-01-07T23:06:06.027" v="680" actId="1035"/>
          <ac:picMkLst>
            <pc:docMk/>
            <pc:sldMk cId="3698070757" sldId="2076137275"/>
            <ac:picMk id="366" creationId="{C14B94D1-8F07-B249-BB18-405C7A07A958}"/>
          </ac:picMkLst>
        </pc:picChg>
        <pc:picChg chg="mod">
          <ac:chgData name="Ginny Dudek" userId="787f50d1-3b77-4512-bcfb-ca490ebc47cd" providerId="ADAL" clId="{3EC23D45-3F99-A844-ABC3-11908DCA0424}" dt="2022-01-07T23:06:06.027" v="680" actId="1035"/>
          <ac:picMkLst>
            <pc:docMk/>
            <pc:sldMk cId="3698070757" sldId="2076137275"/>
            <ac:picMk id="370" creationId="{844E65A7-877E-D545-A721-E65A8E34E5FA}"/>
          </ac:picMkLst>
        </pc:picChg>
        <pc:picChg chg="mod">
          <ac:chgData name="Ginny Dudek" userId="787f50d1-3b77-4512-bcfb-ca490ebc47cd" providerId="ADAL" clId="{3EC23D45-3F99-A844-ABC3-11908DCA0424}" dt="2022-01-07T23:06:06.027" v="680" actId="1035"/>
          <ac:picMkLst>
            <pc:docMk/>
            <pc:sldMk cId="3698070757" sldId="2076137275"/>
            <ac:picMk id="371" creationId="{36D2E7FF-1B15-8840-B6F7-EB959209974D}"/>
          </ac:picMkLst>
        </pc:picChg>
        <pc:picChg chg="mod">
          <ac:chgData name="Ginny Dudek" userId="787f50d1-3b77-4512-bcfb-ca490ebc47cd" providerId="ADAL" clId="{3EC23D45-3F99-A844-ABC3-11908DCA0424}" dt="2022-01-07T23:06:06.027" v="680" actId="1035"/>
          <ac:picMkLst>
            <pc:docMk/>
            <pc:sldMk cId="3698070757" sldId="2076137275"/>
            <ac:picMk id="372" creationId="{24A05AE2-945E-1A48-9205-B79D7B769CBD}"/>
          </ac:picMkLst>
        </pc:picChg>
        <pc:picChg chg="mod">
          <ac:chgData name="Ginny Dudek" userId="787f50d1-3b77-4512-bcfb-ca490ebc47cd" providerId="ADAL" clId="{3EC23D45-3F99-A844-ABC3-11908DCA0424}" dt="2022-01-07T23:06:06.027" v="680" actId="1035"/>
          <ac:picMkLst>
            <pc:docMk/>
            <pc:sldMk cId="3698070757" sldId="2076137275"/>
            <ac:picMk id="374" creationId="{F346A916-1660-4F47-B542-7EF0F846AF5A}"/>
          </ac:picMkLst>
        </pc:picChg>
        <pc:picChg chg="mod">
          <ac:chgData name="Ginny Dudek" userId="787f50d1-3b77-4512-bcfb-ca490ebc47cd" providerId="ADAL" clId="{3EC23D45-3F99-A844-ABC3-11908DCA0424}" dt="2022-01-07T23:06:06.027" v="680" actId="1035"/>
          <ac:picMkLst>
            <pc:docMk/>
            <pc:sldMk cId="3698070757" sldId="2076137275"/>
            <ac:picMk id="377" creationId="{D21A16E4-5CAC-0C48-8CEA-5AADB3196B26}"/>
          </ac:picMkLst>
        </pc:picChg>
        <pc:picChg chg="mod">
          <ac:chgData name="Ginny Dudek" userId="787f50d1-3b77-4512-bcfb-ca490ebc47cd" providerId="ADAL" clId="{3EC23D45-3F99-A844-ABC3-11908DCA0424}" dt="2022-01-07T23:06:06.027" v="680" actId="1035"/>
          <ac:picMkLst>
            <pc:docMk/>
            <pc:sldMk cId="3698070757" sldId="2076137275"/>
            <ac:picMk id="379" creationId="{8F2C8A7A-481B-CC4E-BB4D-BBFB7285C908}"/>
          </ac:picMkLst>
        </pc:picChg>
        <pc:picChg chg="mod">
          <ac:chgData name="Ginny Dudek" userId="787f50d1-3b77-4512-bcfb-ca490ebc47cd" providerId="ADAL" clId="{3EC23D45-3F99-A844-ABC3-11908DCA0424}" dt="2022-01-07T23:06:06.027" v="680" actId="1035"/>
          <ac:picMkLst>
            <pc:docMk/>
            <pc:sldMk cId="3698070757" sldId="2076137275"/>
            <ac:picMk id="392" creationId="{620F79D6-3167-6F44-B786-456DB56F071E}"/>
          </ac:picMkLst>
        </pc:picChg>
        <pc:picChg chg="mod">
          <ac:chgData name="Ginny Dudek" userId="787f50d1-3b77-4512-bcfb-ca490ebc47cd" providerId="ADAL" clId="{3EC23D45-3F99-A844-ABC3-11908DCA0424}" dt="2022-01-07T23:06:06.027" v="680" actId="1035"/>
          <ac:picMkLst>
            <pc:docMk/>
            <pc:sldMk cId="3698070757" sldId="2076137275"/>
            <ac:picMk id="393" creationId="{FEC7E5D1-28C2-EF42-B2BF-E3EB7166EE4A}"/>
          </ac:picMkLst>
        </pc:picChg>
        <pc:picChg chg="mod">
          <ac:chgData name="Ginny Dudek" userId="787f50d1-3b77-4512-bcfb-ca490ebc47cd" providerId="ADAL" clId="{3EC23D45-3F99-A844-ABC3-11908DCA0424}" dt="2022-01-07T23:06:06.027" v="680" actId="1035"/>
          <ac:picMkLst>
            <pc:docMk/>
            <pc:sldMk cId="3698070757" sldId="2076137275"/>
            <ac:picMk id="397" creationId="{121EEF6B-9226-F241-830A-4D1FA38824FB}"/>
          </ac:picMkLst>
        </pc:picChg>
        <pc:picChg chg="mod">
          <ac:chgData name="Ginny Dudek" userId="787f50d1-3b77-4512-bcfb-ca490ebc47cd" providerId="ADAL" clId="{3EC23D45-3F99-A844-ABC3-11908DCA0424}" dt="2022-01-07T23:06:06.027" v="680" actId="1035"/>
          <ac:picMkLst>
            <pc:docMk/>
            <pc:sldMk cId="3698070757" sldId="2076137275"/>
            <ac:picMk id="400" creationId="{6A12E17C-028A-BB48-B9A1-1D62E474EA40}"/>
          </ac:picMkLst>
        </pc:picChg>
        <pc:picChg chg="mod">
          <ac:chgData name="Ginny Dudek" userId="787f50d1-3b77-4512-bcfb-ca490ebc47cd" providerId="ADAL" clId="{3EC23D45-3F99-A844-ABC3-11908DCA0424}" dt="2022-01-07T23:06:06.027" v="680" actId="1035"/>
          <ac:picMkLst>
            <pc:docMk/>
            <pc:sldMk cId="3698070757" sldId="2076137275"/>
            <ac:picMk id="401" creationId="{702B2280-ADEA-A149-9DFF-5B39F81912D7}"/>
          </ac:picMkLst>
        </pc:picChg>
        <pc:picChg chg="mod">
          <ac:chgData name="Ginny Dudek" userId="787f50d1-3b77-4512-bcfb-ca490ebc47cd" providerId="ADAL" clId="{3EC23D45-3F99-A844-ABC3-11908DCA0424}" dt="2022-01-07T23:06:06.027" v="680" actId="1035"/>
          <ac:picMkLst>
            <pc:docMk/>
            <pc:sldMk cId="3698070757" sldId="2076137275"/>
            <ac:picMk id="413" creationId="{952CEF84-1A3D-0F4A-9CCD-7F56989C98AA}"/>
          </ac:picMkLst>
        </pc:picChg>
        <pc:picChg chg="mod">
          <ac:chgData name="Ginny Dudek" userId="787f50d1-3b77-4512-bcfb-ca490ebc47cd" providerId="ADAL" clId="{3EC23D45-3F99-A844-ABC3-11908DCA0424}" dt="2022-01-07T23:06:06.027" v="680" actId="1035"/>
          <ac:picMkLst>
            <pc:docMk/>
            <pc:sldMk cId="3698070757" sldId="2076137275"/>
            <ac:picMk id="419" creationId="{F31C57EE-62FF-4949-A832-AB54B7421BE1}"/>
          </ac:picMkLst>
        </pc:picChg>
        <pc:picChg chg="mod">
          <ac:chgData name="Ginny Dudek" userId="787f50d1-3b77-4512-bcfb-ca490ebc47cd" providerId="ADAL" clId="{3EC23D45-3F99-A844-ABC3-11908DCA0424}" dt="2022-01-07T23:06:06.027" v="680" actId="1035"/>
          <ac:picMkLst>
            <pc:docMk/>
            <pc:sldMk cId="3698070757" sldId="2076137275"/>
            <ac:picMk id="421" creationId="{93357B74-A56D-BA45-927F-039BC92226B3}"/>
          </ac:picMkLst>
        </pc:picChg>
        <pc:picChg chg="mod">
          <ac:chgData name="Ginny Dudek" userId="787f50d1-3b77-4512-bcfb-ca490ebc47cd" providerId="ADAL" clId="{3EC23D45-3F99-A844-ABC3-11908DCA0424}" dt="2022-01-07T23:06:06.027" v="680" actId="1035"/>
          <ac:picMkLst>
            <pc:docMk/>
            <pc:sldMk cId="3698070757" sldId="2076137275"/>
            <ac:picMk id="441" creationId="{21A7DB1F-A96A-7243-BD16-A433BF449389}"/>
          </ac:picMkLst>
        </pc:picChg>
        <pc:picChg chg="mod">
          <ac:chgData name="Ginny Dudek" userId="787f50d1-3b77-4512-bcfb-ca490ebc47cd" providerId="ADAL" clId="{3EC23D45-3F99-A844-ABC3-11908DCA0424}" dt="2022-01-07T23:06:06.027" v="680" actId="1035"/>
          <ac:picMkLst>
            <pc:docMk/>
            <pc:sldMk cId="3698070757" sldId="2076137275"/>
            <ac:picMk id="470" creationId="{90B88ED1-B291-494B-9BA1-BE364106B233}"/>
          </ac:picMkLst>
        </pc:picChg>
        <pc:picChg chg="mod">
          <ac:chgData name="Ginny Dudek" userId="787f50d1-3b77-4512-bcfb-ca490ebc47cd" providerId="ADAL" clId="{3EC23D45-3F99-A844-ABC3-11908DCA0424}" dt="2022-01-07T23:06:06.027" v="680" actId="1035"/>
          <ac:picMkLst>
            <pc:docMk/>
            <pc:sldMk cId="3698070757" sldId="2076137275"/>
            <ac:picMk id="1026" creationId="{2026C750-AC8B-5C49-8F50-A754B767C614}"/>
          </ac:picMkLst>
        </pc:picChg>
        <pc:cxnChg chg="mod">
          <ac:chgData name="Ginny Dudek" userId="787f50d1-3b77-4512-bcfb-ca490ebc47cd" providerId="ADAL" clId="{3EC23D45-3F99-A844-ABC3-11908DCA0424}" dt="2022-01-07T23:06:06.027" v="680" actId="1035"/>
          <ac:cxnSpMkLst>
            <pc:docMk/>
            <pc:sldMk cId="3698070757" sldId="2076137275"/>
            <ac:cxnSpMk id="190" creationId="{FC7FCAE6-A5A7-1146-8DA7-1269566F3DA7}"/>
          </ac:cxnSpMkLst>
        </pc:cxnChg>
        <pc:cxnChg chg="mod">
          <ac:chgData name="Ginny Dudek" userId="787f50d1-3b77-4512-bcfb-ca490ebc47cd" providerId="ADAL" clId="{3EC23D45-3F99-A844-ABC3-11908DCA0424}" dt="2022-01-07T23:06:06.027" v="680" actId="1035"/>
          <ac:cxnSpMkLst>
            <pc:docMk/>
            <pc:sldMk cId="3698070757" sldId="2076137275"/>
            <ac:cxnSpMk id="194" creationId="{5064159A-495A-0046-A59C-2645EE1FD93D}"/>
          </ac:cxnSpMkLst>
        </pc:cxnChg>
        <pc:cxnChg chg="mod">
          <ac:chgData name="Ginny Dudek" userId="787f50d1-3b77-4512-bcfb-ca490ebc47cd" providerId="ADAL" clId="{3EC23D45-3F99-A844-ABC3-11908DCA0424}" dt="2022-01-07T23:06:06.027" v="680" actId="1035"/>
          <ac:cxnSpMkLst>
            <pc:docMk/>
            <pc:sldMk cId="3698070757" sldId="2076137275"/>
            <ac:cxnSpMk id="198" creationId="{715980EA-91C9-A942-9B25-E3B3337DB695}"/>
          </ac:cxnSpMkLst>
        </pc:cxnChg>
        <pc:cxnChg chg="mod">
          <ac:chgData name="Ginny Dudek" userId="787f50d1-3b77-4512-bcfb-ca490ebc47cd" providerId="ADAL" clId="{3EC23D45-3F99-A844-ABC3-11908DCA0424}" dt="2022-01-07T23:06:06.027" v="680" actId="1035"/>
          <ac:cxnSpMkLst>
            <pc:docMk/>
            <pc:sldMk cId="3698070757" sldId="2076137275"/>
            <ac:cxnSpMk id="222" creationId="{9DB5DAEC-CF6E-2C46-B8A2-3ECAF97AEBB5}"/>
          </ac:cxnSpMkLst>
        </pc:cxnChg>
        <pc:cxnChg chg="mod">
          <ac:chgData name="Ginny Dudek" userId="787f50d1-3b77-4512-bcfb-ca490ebc47cd" providerId="ADAL" clId="{3EC23D45-3F99-A844-ABC3-11908DCA0424}" dt="2022-01-07T23:06:06.027" v="680" actId="1035"/>
          <ac:cxnSpMkLst>
            <pc:docMk/>
            <pc:sldMk cId="3698070757" sldId="2076137275"/>
            <ac:cxnSpMk id="231" creationId="{F18173DC-2375-BB44-BD28-1709F06F7094}"/>
          </ac:cxnSpMkLst>
        </pc:cxnChg>
        <pc:cxnChg chg="mod">
          <ac:chgData name="Ginny Dudek" userId="787f50d1-3b77-4512-bcfb-ca490ebc47cd" providerId="ADAL" clId="{3EC23D45-3F99-A844-ABC3-11908DCA0424}" dt="2022-01-07T23:06:06.027" v="680" actId="1035"/>
          <ac:cxnSpMkLst>
            <pc:docMk/>
            <pc:sldMk cId="3698070757" sldId="2076137275"/>
            <ac:cxnSpMk id="234" creationId="{D1138434-93EF-AA40-AE36-E06D6374785F}"/>
          </ac:cxnSpMkLst>
        </pc:cxnChg>
        <pc:cxnChg chg="mod">
          <ac:chgData name="Ginny Dudek" userId="787f50d1-3b77-4512-bcfb-ca490ebc47cd" providerId="ADAL" clId="{3EC23D45-3F99-A844-ABC3-11908DCA0424}" dt="2022-01-07T23:06:06.027" v="680" actId="1035"/>
          <ac:cxnSpMkLst>
            <pc:docMk/>
            <pc:sldMk cId="3698070757" sldId="2076137275"/>
            <ac:cxnSpMk id="239" creationId="{7AA97CF1-D198-4447-8994-BD99A44A29DF}"/>
          </ac:cxnSpMkLst>
        </pc:cxnChg>
        <pc:cxnChg chg="mod">
          <ac:chgData name="Ginny Dudek" userId="787f50d1-3b77-4512-bcfb-ca490ebc47cd" providerId="ADAL" clId="{3EC23D45-3F99-A844-ABC3-11908DCA0424}" dt="2022-01-07T23:06:06.027" v="680" actId="1035"/>
          <ac:cxnSpMkLst>
            <pc:docMk/>
            <pc:sldMk cId="3698070757" sldId="2076137275"/>
            <ac:cxnSpMk id="257" creationId="{A9262C00-5996-034D-8DC9-DF53B45F2723}"/>
          </ac:cxnSpMkLst>
        </pc:cxnChg>
        <pc:cxnChg chg="mod">
          <ac:chgData name="Ginny Dudek" userId="787f50d1-3b77-4512-bcfb-ca490ebc47cd" providerId="ADAL" clId="{3EC23D45-3F99-A844-ABC3-11908DCA0424}" dt="2022-01-07T23:06:06.027" v="680" actId="1035"/>
          <ac:cxnSpMkLst>
            <pc:docMk/>
            <pc:sldMk cId="3698070757" sldId="2076137275"/>
            <ac:cxnSpMk id="261" creationId="{9702E539-1E90-B64E-8BC8-9DAE71E71B30}"/>
          </ac:cxnSpMkLst>
        </pc:cxnChg>
        <pc:cxnChg chg="mod">
          <ac:chgData name="Ginny Dudek" userId="787f50d1-3b77-4512-bcfb-ca490ebc47cd" providerId="ADAL" clId="{3EC23D45-3F99-A844-ABC3-11908DCA0424}" dt="2022-01-07T23:06:06.027" v="680" actId="1035"/>
          <ac:cxnSpMkLst>
            <pc:docMk/>
            <pc:sldMk cId="3698070757" sldId="2076137275"/>
            <ac:cxnSpMk id="265" creationId="{BCF39230-43DC-2B44-82C0-C0775A36ECA1}"/>
          </ac:cxnSpMkLst>
        </pc:cxnChg>
        <pc:cxnChg chg="mod">
          <ac:chgData name="Ginny Dudek" userId="787f50d1-3b77-4512-bcfb-ca490ebc47cd" providerId="ADAL" clId="{3EC23D45-3F99-A844-ABC3-11908DCA0424}" dt="2022-01-07T23:06:06.027" v="680" actId="1035"/>
          <ac:cxnSpMkLst>
            <pc:docMk/>
            <pc:sldMk cId="3698070757" sldId="2076137275"/>
            <ac:cxnSpMk id="271" creationId="{A34F0554-42CF-5749-AEE7-28F8EBB33E62}"/>
          </ac:cxnSpMkLst>
        </pc:cxnChg>
        <pc:cxnChg chg="mod">
          <ac:chgData name="Ginny Dudek" userId="787f50d1-3b77-4512-bcfb-ca490ebc47cd" providerId="ADAL" clId="{3EC23D45-3F99-A844-ABC3-11908DCA0424}" dt="2022-01-07T23:06:06.027" v="680" actId="1035"/>
          <ac:cxnSpMkLst>
            <pc:docMk/>
            <pc:sldMk cId="3698070757" sldId="2076137275"/>
            <ac:cxnSpMk id="276" creationId="{0680E402-C48C-2B4D-9153-10A4B0AD16EE}"/>
          </ac:cxnSpMkLst>
        </pc:cxnChg>
        <pc:cxnChg chg="mod">
          <ac:chgData name="Ginny Dudek" userId="787f50d1-3b77-4512-bcfb-ca490ebc47cd" providerId="ADAL" clId="{3EC23D45-3F99-A844-ABC3-11908DCA0424}" dt="2022-01-07T23:06:06.027" v="680" actId="1035"/>
          <ac:cxnSpMkLst>
            <pc:docMk/>
            <pc:sldMk cId="3698070757" sldId="2076137275"/>
            <ac:cxnSpMk id="278" creationId="{A77E1318-DB61-A540-8580-4D2CE158CA52}"/>
          </ac:cxnSpMkLst>
        </pc:cxnChg>
        <pc:cxnChg chg="mod">
          <ac:chgData name="Ginny Dudek" userId="787f50d1-3b77-4512-bcfb-ca490ebc47cd" providerId="ADAL" clId="{3EC23D45-3F99-A844-ABC3-11908DCA0424}" dt="2022-01-07T23:06:06.027" v="680" actId="1035"/>
          <ac:cxnSpMkLst>
            <pc:docMk/>
            <pc:sldMk cId="3698070757" sldId="2076137275"/>
            <ac:cxnSpMk id="279" creationId="{F6912C5D-8A67-C64E-852B-940C3E48E96C}"/>
          </ac:cxnSpMkLst>
        </pc:cxnChg>
        <pc:cxnChg chg="mod">
          <ac:chgData name="Ginny Dudek" userId="787f50d1-3b77-4512-bcfb-ca490ebc47cd" providerId="ADAL" clId="{3EC23D45-3F99-A844-ABC3-11908DCA0424}" dt="2022-01-07T23:06:06.027" v="680" actId="1035"/>
          <ac:cxnSpMkLst>
            <pc:docMk/>
            <pc:sldMk cId="3698070757" sldId="2076137275"/>
            <ac:cxnSpMk id="285" creationId="{FB5D3AC4-BE4D-AB4B-AE79-F316C2EAA017}"/>
          </ac:cxnSpMkLst>
        </pc:cxnChg>
        <pc:cxnChg chg="mod">
          <ac:chgData name="Ginny Dudek" userId="787f50d1-3b77-4512-bcfb-ca490ebc47cd" providerId="ADAL" clId="{3EC23D45-3F99-A844-ABC3-11908DCA0424}" dt="2022-01-07T23:06:06.027" v="680" actId="1035"/>
          <ac:cxnSpMkLst>
            <pc:docMk/>
            <pc:sldMk cId="3698070757" sldId="2076137275"/>
            <ac:cxnSpMk id="287" creationId="{DEF2C2B6-D091-FB46-B278-6F8ED05013A6}"/>
          </ac:cxnSpMkLst>
        </pc:cxnChg>
        <pc:cxnChg chg="mod">
          <ac:chgData name="Ginny Dudek" userId="787f50d1-3b77-4512-bcfb-ca490ebc47cd" providerId="ADAL" clId="{3EC23D45-3F99-A844-ABC3-11908DCA0424}" dt="2022-01-07T23:06:06.027" v="680" actId="1035"/>
          <ac:cxnSpMkLst>
            <pc:docMk/>
            <pc:sldMk cId="3698070757" sldId="2076137275"/>
            <ac:cxnSpMk id="289" creationId="{B0172B1F-C4A1-F045-89EC-500EC7E94205}"/>
          </ac:cxnSpMkLst>
        </pc:cxnChg>
        <pc:cxnChg chg="mod">
          <ac:chgData name="Ginny Dudek" userId="787f50d1-3b77-4512-bcfb-ca490ebc47cd" providerId="ADAL" clId="{3EC23D45-3F99-A844-ABC3-11908DCA0424}" dt="2022-01-07T23:06:06.027" v="680" actId="1035"/>
          <ac:cxnSpMkLst>
            <pc:docMk/>
            <pc:sldMk cId="3698070757" sldId="2076137275"/>
            <ac:cxnSpMk id="319" creationId="{CC704CE6-6097-F841-AC5B-ED3A3FBE91BD}"/>
          </ac:cxnSpMkLst>
        </pc:cxnChg>
        <pc:cxnChg chg="mod">
          <ac:chgData name="Ginny Dudek" userId="787f50d1-3b77-4512-bcfb-ca490ebc47cd" providerId="ADAL" clId="{3EC23D45-3F99-A844-ABC3-11908DCA0424}" dt="2022-01-07T23:06:06.027" v="680" actId="1035"/>
          <ac:cxnSpMkLst>
            <pc:docMk/>
            <pc:sldMk cId="3698070757" sldId="2076137275"/>
            <ac:cxnSpMk id="320" creationId="{22BBA352-B6D9-C947-A1FA-E8C27A982EBC}"/>
          </ac:cxnSpMkLst>
        </pc:cxnChg>
        <pc:cxnChg chg="mod">
          <ac:chgData name="Ginny Dudek" userId="787f50d1-3b77-4512-bcfb-ca490ebc47cd" providerId="ADAL" clId="{3EC23D45-3F99-A844-ABC3-11908DCA0424}" dt="2022-01-07T23:06:06.027" v="680" actId="1035"/>
          <ac:cxnSpMkLst>
            <pc:docMk/>
            <pc:sldMk cId="3698070757" sldId="2076137275"/>
            <ac:cxnSpMk id="342" creationId="{0EC787C5-E84E-6949-B99A-223F75013196}"/>
          </ac:cxnSpMkLst>
        </pc:cxnChg>
        <pc:cxnChg chg="mod">
          <ac:chgData name="Ginny Dudek" userId="787f50d1-3b77-4512-bcfb-ca490ebc47cd" providerId="ADAL" clId="{3EC23D45-3F99-A844-ABC3-11908DCA0424}" dt="2022-01-07T23:06:06.027" v="680" actId="1035"/>
          <ac:cxnSpMkLst>
            <pc:docMk/>
            <pc:sldMk cId="3698070757" sldId="2076137275"/>
            <ac:cxnSpMk id="350" creationId="{3E1C50D7-A350-A443-87F3-36BB089AFDD6}"/>
          </ac:cxnSpMkLst>
        </pc:cxnChg>
        <pc:cxnChg chg="mod">
          <ac:chgData name="Ginny Dudek" userId="787f50d1-3b77-4512-bcfb-ca490ebc47cd" providerId="ADAL" clId="{3EC23D45-3F99-A844-ABC3-11908DCA0424}" dt="2022-01-07T23:06:06.027" v="680" actId="1035"/>
          <ac:cxnSpMkLst>
            <pc:docMk/>
            <pc:sldMk cId="3698070757" sldId="2076137275"/>
            <ac:cxnSpMk id="354" creationId="{661C3EE2-33BC-CE4F-99CB-65EB7554F7ED}"/>
          </ac:cxnSpMkLst>
        </pc:cxnChg>
        <pc:cxnChg chg="mod">
          <ac:chgData name="Ginny Dudek" userId="787f50d1-3b77-4512-bcfb-ca490ebc47cd" providerId="ADAL" clId="{3EC23D45-3F99-A844-ABC3-11908DCA0424}" dt="2022-01-07T23:06:06.027" v="680" actId="1035"/>
          <ac:cxnSpMkLst>
            <pc:docMk/>
            <pc:sldMk cId="3698070757" sldId="2076137275"/>
            <ac:cxnSpMk id="359" creationId="{3055291C-0859-0B43-9002-D1AE06B1A46E}"/>
          </ac:cxnSpMkLst>
        </pc:cxnChg>
        <pc:cxnChg chg="mod">
          <ac:chgData name="Ginny Dudek" userId="787f50d1-3b77-4512-bcfb-ca490ebc47cd" providerId="ADAL" clId="{3EC23D45-3F99-A844-ABC3-11908DCA0424}" dt="2022-01-07T23:06:06.027" v="680" actId="1035"/>
          <ac:cxnSpMkLst>
            <pc:docMk/>
            <pc:sldMk cId="3698070757" sldId="2076137275"/>
            <ac:cxnSpMk id="361" creationId="{83B4A3C3-AFB7-6C49-916B-833DEF7AA94D}"/>
          </ac:cxnSpMkLst>
        </pc:cxnChg>
        <pc:cxnChg chg="mod">
          <ac:chgData name="Ginny Dudek" userId="787f50d1-3b77-4512-bcfb-ca490ebc47cd" providerId="ADAL" clId="{3EC23D45-3F99-A844-ABC3-11908DCA0424}" dt="2022-01-07T23:06:06.027" v="680" actId="1035"/>
          <ac:cxnSpMkLst>
            <pc:docMk/>
            <pc:sldMk cId="3698070757" sldId="2076137275"/>
            <ac:cxnSpMk id="362" creationId="{F3171CCA-F0D4-6C4B-9033-B003E26CFCFF}"/>
          </ac:cxnSpMkLst>
        </pc:cxnChg>
        <pc:cxnChg chg="mod">
          <ac:chgData name="Ginny Dudek" userId="787f50d1-3b77-4512-bcfb-ca490ebc47cd" providerId="ADAL" clId="{3EC23D45-3F99-A844-ABC3-11908DCA0424}" dt="2022-01-07T23:06:06.027" v="680" actId="1035"/>
          <ac:cxnSpMkLst>
            <pc:docMk/>
            <pc:sldMk cId="3698070757" sldId="2076137275"/>
            <ac:cxnSpMk id="363" creationId="{0AFF8F25-A260-ED4F-BE1E-B0FBEEE13BC6}"/>
          </ac:cxnSpMkLst>
        </pc:cxnChg>
        <pc:cxnChg chg="mod">
          <ac:chgData name="Ginny Dudek" userId="787f50d1-3b77-4512-bcfb-ca490ebc47cd" providerId="ADAL" clId="{3EC23D45-3F99-A844-ABC3-11908DCA0424}" dt="2022-01-07T23:06:06.027" v="680" actId="1035"/>
          <ac:cxnSpMkLst>
            <pc:docMk/>
            <pc:sldMk cId="3698070757" sldId="2076137275"/>
            <ac:cxnSpMk id="365" creationId="{4BA49121-6C1A-B145-A290-C9AD8D29CB9E}"/>
          </ac:cxnSpMkLst>
        </pc:cxnChg>
        <pc:cxnChg chg="mod">
          <ac:chgData name="Ginny Dudek" userId="787f50d1-3b77-4512-bcfb-ca490ebc47cd" providerId="ADAL" clId="{3EC23D45-3F99-A844-ABC3-11908DCA0424}" dt="2022-01-07T23:06:06.027" v="680" actId="1035"/>
          <ac:cxnSpMkLst>
            <pc:docMk/>
            <pc:sldMk cId="3698070757" sldId="2076137275"/>
            <ac:cxnSpMk id="375" creationId="{FC73F357-BA44-8447-811B-FD151237E612}"/>
          </ac:cxnSpMkLst>
        </pc:cxnChg>
        <pc:cxnChg chg="mod">
          <ac:chgData name="Ginny Dudek" userId="787f50d1-3b77-4512-bcfb-ca490ebc47cd" providerId="ADAL" clId="{3EC23D45-3F99-A844-ABC3-11908DCA0424}" dt="2022-01-07T23:06:06.027" v="680" actId="1035"/>
          <ac:cxnSpMkLst>
            <pc:docMk/>
            <pc:sldMk cId="3698070757" sldId="2076137275"/>
            <ac:cxnSpMk id="376" creationId="{E5574543-CEBD-9344-B1B2-756723BAE3A6}"/>
          </ac:cxnSpMkLst>
        </pc:cxnChg>
        <pc:cxnChg chg="mod">
          <ac:chgData name="Ginny Dudek" userId="787f50d1-3b77-4512-bcfb-ca490ebc47cd" providerId="ADAL" clId="{3EC23D45-3F99-A844-ABC3-11908DCA0424}" dt="2022-01-07T23:06:06.027" v="680" actId="1035"/>
          <ac:cxnSpMkLst>
            <pc:docMk/>
            <pc:sldMk cId="3698070757" sldId="2076137275"/>
            <ac:cxnSpMk id="438" creationId="{98F3599E-5769-A046-BC80-4E8DC55E7D57}"/>
          </ac:cxnSpMkLst>
        </pc:cxnChg>
        <pc:cxnChg chg="mod">
          <ac:chgData name="Ginny Dudek" userId="787f50d1-3b77-4512-bcfb-ca490ebc47cd" providerId="ADAL" clId="{3EC23D45-3F99-A844-ABC3-11908DCA0424}" dt="2022-01-07T23:06:06.027" v="680" actId="1035"/>
          <ac:cxnSpMkLst>
            <pc:docMk/>
            <pc:sldMk cId="3698070757" sldId="2076137275"/>
            <ac:cxnSpMk id="439" creationId="{66D61AD1-4DEC-BF4D-81F1-86AD8AA8EF69}"/>
          </ac:cxnSpMkLst>
        </pc:cxnChg>
      </pc:sldChg>
      <pc:sldChg chg="addSp delSp modSp mod modClrScheme chgLayout">
        <pc:chgData name="Ginny Dudek" userId="787f50d1-3b77-4512-bcfb-ca490ebc47cd" providerId="ADAL" clId="{3EC23D45-3F99-A844-ABC3-11908DCA0424}" dt="2022-01-07T23:04:37.115" v="654" actId="1035"/>
        <pc:sldMkLst>
          <pc:docMk/>
          <pc:sldMk cId="1181687802" sldId="2076137280"/>
        </pc:sldMkLst>
        <pc:spChg chg="add del mod ord">
          <ac:chgData name="Ginny Dudek" userId="787f50d1-3b77-4512-bcfb-ca490ebc47cd" providerId="ADAL" clId="{3EC23D45-3F99-A844-ABC3-11908DCA0424}" dt="2022-01-07T23:02:48.119" v="600" actId="478"/>
          <ac:spMkLst>
            <pc:docMk/>
            <pc:sldMk cId="1181687802" sldId="2076137280"/>
            <ac:spMk id="2" creationId="{1B331D44-DE60-E145-9A57-FA5E88248BF9}"/>
          </ac:spMkLst>
        </pc:spChg>
        <pc:spChg chg="mod ord">
          <ac:chgData name="Ginny Dudek" userId="787f50d1-3b77-4512-bcfb-ca490ebc47cd" providerId="ADAL" clId="{3EC23D45-3F99-A844-ABC3-11908DCA0424}" dt="2022-01-07T23:02:44.337" v="598" actId="700"/>
          <ac:spMkLst>
            <pc:docMk/>
            <pc:sldMk cId="1181687802" sldId="2076137280"/>
            <ac:spMk id="4" creationId="{F64634AA-515F-7C47-B283-32BAE58855AE}"/>
          </ac:spMkLst>
        </pc:spChg>
        <pc:spChg chg="mod ord">
          <ac:chgData name="Ginny Dudek" userId="787f50d1-3b77-4512-bcfb-ca490ebc47cd" providerId="ADAL" clId="{3EC23D45-3F99-A844-ABC3-11908DCA0424}" dt="2022-01-07T23:02:53.304" v="601" actId="255"/>
          <ac:spMkLst>
            <pc:docMk/>
            <pc:sldMk cId="1181687802" sldId="2076137280"/>
            <ac:spMk id="8" creationId="{76D79612-5ECB-054C-8F12-EF459D4A1CCA}"/>
          </ac:spMkLst>
        </pc:spChg>
        <pc:spChg chg="mod">
          <ac:chgData name="Ginny Dudek" userId="787f50d1-3b77-4512-bcfb-ca490ebc47cd" providerId="ADAL" clId="{3EC23D45-3F99-A844-ABC3-11908DCA0424}" dt="2022-01-07T23:04:37.115" v="654" actId="1035"/>
          <ac:spMkLst>
            <pc:docMk/>
            <pc:sldMk cId="1181687802" sldId="2076137280"/>
            <ac:spMk id="38" creationId="{90E31D32-1148-D844-B740-ABA1B7F75088}"/>
          </ac:spMkLst>
        </pc:spChg>
        <pc:spChg chg="mod">
          <ac:chgData name="Ginny Dudek" userId="787f50d1-3b77-4512-bcfb-ca490ebc47cd" providerId="ADAL" clId="{3EC23D45-3F99-A844-ABC3-11908DCA0424}" dt="2022-01-07T23:04:37.115" v="654" actId="1035"/>
          <ac:spMkLst>
            <pc:docMk/>
            <pc:sldMk cId="1181687802" sldId="2076137280"/>
            <ac:spMk id="39" creationId="{49DBDD5A-E61C-724D-A458-8F713C193517}"/>
          </ac:spMkLst>
        </pc:spChg>
        <pc:spChg chg="mod">
          <ac:chgData name="Ginny Dudek" userId="787f50d1-3b77-4512-bcfb-ca490ebc47cd" providerId="ADAL" clId="{3EC23D45-3F99-A844-ABC3-11908DCA0424}" dt="2022-01-07T23:04:37.115" v="654" actId="1035"/>
          <ac:spMkLst>
            <pc:docMk/>
            <pc:sldMk cId="1181687802" sldId="2076137280"/>
            <ac:spMk id="52" creationId="{E09AF236-1926-5B42-B7B4-B14E420B9D2E}"/>
          </ac:spMkLst>
        </pc:spChg>
        <pc:spChg chg="mod">
          <ac:chgData name="Ginny Dudek" userId="787f50d1-3b77-4512-bcfb-ca490ebc47cd" providerId="ADAL" clId="{3EC23D45-3F99-A844-ABC3-11908DCA0424}" dt="2022-01-07T23:04:37.115" v="654" actId="1035"/>
          <ac:spMkLst>
            <pc:docMk/>
            <pc:sldMk cId="1181687802" sldId="2076137280"/>
            <ac:spMk id="53" creationId="{9E1F92D2-DCB9-DB48-9A4D-EA25891ECA74}"/>
          </ac:spMkLst>
        </pc:spChg>
        <pc:spChg chg="mod">
          <ac:chgData name="Ginny Dudek" userId="787f50d1-3b77-4512-bcfb-ca490ebc47cd" providerId="ADAL" clId="{3EC23D45-3F99-A844-ABC3-11908DCA0424}" dt="2022-01-07T23:04:37.115" v="654" actId="1035"/>
          <ac:spMkLst>
            <pc:docMk/>
            <pc:sldMk cId="1181687802" sldId="2076137280"/>
            <ac:spMk id="54" creationId="{49F2569A-014A-8945-8739-053086F85E36}"/>
          </ac:spMkLst>
        </pc:spChg>
        <pc:spChg chg="mod">
          <ac:chgData name="Ginny Dudek" userId="787f50d1-3b77-4512-bcfb-ca490ebc47cd" providerId="ADAL" clId="{3EC23D45-3F99-A844-ABC3-11908DCA0424}" dt="2022-01-07T23:04:37.115" v="654" actId="1035"/>
          <ac:spMkLst>
            <pc:docMk/>
            <pc:sldMk cId="1181687802" sldId="2076137280"/>
            <ac:spMk id="56" creationId="{A8C8F77D-2E38-904D-935E-AF44CB5603D9}"/>
          </ac:spMkLst>
        </pc:spChg>
        <pc:spChg chg="mod">
          <ac:chgData name="Ginny Dudek" userId="787f50d1-3b77-4512-bcfb-ca490ebc47cd" providerId="ADAL" clId="{3EC23D45-3F99-A844-ABC3-11908DCA0424}" dt="2022-01-07T23:04:37.115" v="654" actId="1035"/>
          <ac:spMkLst>
            <pc:docMk/>
            <pc:sldMk cId="1181687802" sldId="2076137280"/>
            <ac:spMk id="58" creationId="{CD90AD6F-C0E1-9E4C-AD4C-29016BD6D9D1}"/>
          </ac:spMkLst>
        </pc:spChg>
        <pc:spChg chg="mod">
          <ac:chgData name="Ginny Dudek" userId="787f50d1-3b77-4512-bcfb-ca490ebc47cd" providerId="ADAL" clId="{3EC23D45-3F99-A844-ABC3-11908DCA0424}" dt="2022-01-07T23:04:37.115" v="654" actId="1035"/>
          <ac:spMkLst>
            <pc:docMk/>
            <pc:sldMk cId="1181687802" sldId="2076137280"/>
            <ac:spMk id="60" creationId="{756446F2-D022-DD41-B6F6-03808E613974}"/>
          </ac:spMkLst>
        </pc:spChg>
        <pc:spChg chg="mod">
          <ac:chgData name="Ginny Dudek" userId="787f50d1-3b77-4512-bcfb-ca490ebc47cd" providerId="ADAL" clId="{3EC23D45-3F99-A844-ABC3-11908DCA0424}" dt="2022-01-07T23:04:37.115" v="654" actId="1035"/>
          <ac:spMkLst>
            <pc:docMk/>
            <pc:sldMk cId="1181687802" sldId="2076137280"/>
            <ac:spMk id="124" creationId="{E8801532-F84A-5A49-8DA5-51C2CBF617FD}"/>
          </ac:spMkLst>
        </pc:spChg>
        <pc:spChg chg="mod">
          <ac:chgData name="Ginny Dudek" userId="787f50d1-3b77-4512-bcfb-ca490ebc47cd" providerId="ADAL" clId="{3EC23D45-3F99-A844-ABC3-11908DCA0424}" dt="2022-01-07T23:04:37.115" v="654" actId="1035"/>
          <ac:spMkLst>
            <pc:docMk/>
            <pc:sldMk cId="1181687802" sldId="2076137280"/>
            <ac:spMk id="160" creationId="{2232CAEA-C874-194F-B292-BA05C9C079E7}"/>
          </ac:spMkLst>
        </pc:spChg>
        <pc:spChg chg="mod">
          <ac:chgData name="Ginny Dudek" userId="787f50d1-3b77-4512-bcfb-ca490ebc47cd" providerId="ADAL" clId="{3EC23D45-3F99-A844-ABC3-11908DCA0424}" dt="2022-01-07T23:04:37.115" v="654" actId="1035"/>
          <ac:spMkLst>
            <pc:docMk/>
            <pc:sldMk cId="1181687802" sldId="2076137280"/>
            <ac:spMk id="167" creationId="{2C31ACA2-0978-5646-B29D-0B8FF9DF6FF3}"/>
          </ac:spMkLst>
        </pc:spChg>
        <pc:spChg chg="mod">
          <ac:chgData name="Ginny Dudek" userId="787f50d1-3b77-4512-bcfb-ca490ebc47cd" providerId="ADAL" clId="{3EC23D45-3F99-A844-ABC3-11908DCA0424}" dt="2022-01-07T23:04:37.115" v="654" actId="1035"/>
          <ac:spMkLst>
            <pc:docMk/>
            <pc:sldMk cId="1181687802" sldId="2076137280"/>
            <ac:spMk id="169" creationId="{2885702A-3F19-8641-9B61-3566C8D288C0}"/>
          </ac:spMkLst>
        </pc:spChg>
        <pc:spChg chg="mod">
          <ac:chgData name="Ginny Dudek" userId="787f50d1-3b77-4512-bcfb-ca490ebc47cd" providerId="ADAL" clId="{3EC23D45-3F99-A844-ABC3-11908DCA0424}" dt="2022-01-07T23:04:37.115" v="654" actId="1035"/>
          <ac:spMkLst>
            <pc:docMk/>
            <pc:sldMk cId="1181687802" sldId="2076137280"/>
            <ac:spMk id="172" creationId="{0168A3C6-889D-CD4F-AD09-F287CE9EBAE8}"/>
          </ac:spMkLst>
        </pc:spChg>
        <pc:spChg chg="mod">
          <ac:chgData name="Ginny Dudek" userId="787f50d1-3b77-4512-bcfb-ca490ebc47cd" providerId="ADAL" clId="{3EC23D45-3F99-A844-ABC3-11908DCA0424}" dt="2022-01-07T23:04:37.115" v="654" actId="1035"/>
          <ac:spMkLst>
            <pc:docMk/>
            <pc:sldMk cId="1181687802" sldId="2076137280"/>
            <ac:spMk id="173" creationId="{C32DF321-899B-DC43-8AE9-0930154D0169}"/>
          </ac:spMkLst>
        </pc:spChg>
        <pc:spChg chg="mod">
          <ac:chgData name="Ginny Dudek" userId="787f50d1-3b77-4512-bcfb-ca490ebc47cd" providerId="ADAL" clId="{3EC23D45-3F99-A844-ABC3-11908DCA0424}" dt="2022-01-07T23:04:25.193" v="644" actId="1076"/>
          <ac:spMkLst>
            <pc:docMk/>
            <pc:sldMk cId="1181687802" sldId="2076137280"/>
            <ac:spMk id="176" creationId="{873EB2AF-9C66-8045-8582-84E59A24B037}"/>
          </ac:spMkLst>
        </pc:spChg>
        <pc:spChg chg="mod">
          <ac:chgData name="Ginny Dudek" userId="787f50d1-3b77-4512-bcfb-ca490ebc47cd" providerId="ADAL" clId="{3EC23D45-3F99-A844-ABC3-11908DCA0424}" dt="2022-01-07T23:04:37.115" v="654" actId="1035"/>
          <ac:spMkLst>
            <pc:docMk/>
            <pc:sldMk cId="1181687802" sldId="2076137280"/>
            <ac:spMk id="179" creationId="{AA2D7C78-579C-5F4C-B1BB-18861800CDAF}"/>
          </ac:spMkLst>
        </pc:spChg>
        <pc:spChg chg="mod">
          <ac:chgData name="Ginny Dudek" userId="787f50d1-3b77-4512-bcfb-ca490ebc47cd" providerId="ADAL" clId="{3EC23D45-3F99-A844-ABC3-11908DCA0424}" dt="2022-01-07T23:04:37.115" v="654" actId="1035"/>
          <ac:spMkLst>
            <pc:docMk/>
            <pc:sldMk cId="1181687802" sldId="2076137280"/>
            <ac:spMk id="182" creationId="{E04CBA15-C51A-7D49-B435-1C52C8F0A006}"/>
          </ac:spMkLst>
        </pc:spChg>
        <pc:spChg chg="mod">
          <ac:chgData name="Ginny Dudek" userId="787f50d1-3b77-4512-bcfb-ca490ebc47cd" providerId="ADAL" clId="{3EC23D45-3F99-A844-ABC3-11908DCA0424}" dt="2022-01-07T23:04:37.115" v="654" actId="1035"/>
          <ac:spMkLst>
            <pc:docMk/>
            <pc:sldMk cId="1181687802" sldId="2076137280"/>
            <ac:spMk id="184" creationId="{86595DC4-BBBE-6941-B050-1873BD44788C}"/>
          </ac:spMkLst>
        </pc:spChg>
        <pc:spChg chg="mod">
          <ac:chgData name="Ginny Dudek" userId="787f50d1-3b77-4512-bcfb-ca490ebc47cd" providerId="ADAL" clId="{3EC23D45-3F99-A844-ABC3-11908DCA0424}" dt="2022-01-07T23:04:37.115" v="654" actId="1035"/>
          <ac:spMkLst>
            <pc:docMk/>
            <pc:sldMk cId="1181687802" sldId="2076137280"/>
            <ac:spMk id="208" creationId="{441B2FBA-F065-9A4E-BADA-414B3AEBE286}"/>
          </ac:spMkLst>
        </pc:spChg>
        <pc:spChg chg="mod">
          <ac:chgData name="Ginny Dudek" userId="787f50d1-3b77-4512-bcfb-ca490ebc47cd" providerId="ADAL" clId="{3EC23D45-3F99-A844-ABC3-11908DCA0424}" dt="2022-01-07T23:04:37.115" v="654" actId="1035"/>
          <ac:spMkLst>
            <pc:docMk/>
            <pc:sldMk cId="1181687802" sldId="2076137280"/>
            <ac:spMk id="240" creationId="{E17EBBD3-99C5-684F-8C64-7F3E44EB3E7D}"/>
          </ac:spMkLst>
        </pc:spChg>
        <pc:spChg chg="mod">
          <ac:chgData name="Ginny Dudek" userId="787f50d1-3b77-4512-bcfb-ca490ebc47cd" providerId="ADAL" clId="{3EC23D45-3F99-A844-ABC3-11908DCA0424}" dt="2022-01-07T23:04:37.115" v="654" actId="1035"/>
          <ac:spMkLst>
            <pc:docMk/>
            <pc:sldMk cId="1181687802" sldId="2076137280"/>
            <ac:spMk id="241" creationId="{FFEB6DF2-51E8-BF4D-AECB-62CFA5B64D71}"/>
          </ac:spMkLst>
        </pc:spChg>
        <pc:spChg chg="mod">
          <ac:chgData name="Ginny Dudek" userId="787f50d1-3b77-4512-bcfb-ca490ebc47cd" providerId="ADAL" clId="{3EC23D45-3F99-A844-ABC3-11908DCA0424}" dt="2022-01-07T23:04:37.115" v="654" actId="1035"/>
          <ac:spMkLst>
            <pc:docMk/>
            <pc:sldMk cId="1181687802" sldId="2076137280"/>
            <ac:spMk id="259" creationId="{87FCA0BE-ACD2-6346-BB01-DA2444EA4797}"/>
          </ac:spMkLst>
        </pc:spChg>
        <pc:spChg chg="mod">
          <ac:chgData name="Ginny Dudek" userId="787f50d1-3b77-4512-bcfb-ca490ebc47cd" providerId="ADAL" clId="{3EC23D45-3F99-A844-ABC3-11908DCA0424}" dt="2022-01-07T23:04:37.115" v="654" actId="1035"/>
          <ac:spMkLst>
            <pc:docMk/>
            <pc:sldMk cId="1181687802" sldId="2076137280"/>
            <ac:spMk id="262" creationId="{D0DA6A21-1701-E24B-9E45-3A3DD3FABAC3}"/>
          </ac:spMkLst>
        </pc:spChg>
        <pc:spChg chg="mod">
          <ac:chgData name="Ginny Dudek" userId="787f50d1-3b77-4512-bcfb-ca490ebc47cd" providerId="ADAL" clId="{3EC23D45-3F99-A844-ABC3-11908DCA0424}" dt="2022-01-07T23:04:37.115" v="654" actId="1035"/>
          <ac:spMkLst>
            <pc:docMk/>
            <pc:sldMk cId="1181687802" sldId="2076137280"/>
            <ac:spMk id="263" creationId="{50838ACF-747C-1D4D-823F-311E23835B0C}"/>
          </ac:spMkLst>
        </pc:spChg>
        <pc:spChg chg="mod">
          <ac:chgData name="Ginny Dudek" userId="787f50d1-3b77-4512-bcfb-ca490ebc47cd" providerId="ADAL" clId="{3EC23D45-3F99-A844-ABC3-11908DCA0424}" dt="2022-01-07T23:04:37.115" v="654" actId="1035"/>
          <ac:spMkLst>
            <pc:docMk/>
            <pc:sldMk cId="1181687802" sldId="2076137280"/>
            <ac:spMk id="264" creationId="{DB08AD34-9AF8-DC41-A491-AD10C0675514}"/>
          </ac:spMkLst>
        </pc:spChg>
        <pc:spChg chg="mod">
          <ac:chgData name="Ginny Dudek" userId="787f50d1-3b77-4512-bcfb-ca490ebc47cd" providerId="ADAL" clId="{3EC23D45-3F99-A844-ABC3-11908DCA0424}" dt="2022-01-07T23:04:37.115" v="654" actId="1035"/>
          <ac:spMkLst>
            <pc:docMk/>
            <pc:sldMk cId="1181687802" sldId="2076137280"/>
            <ac:spMk id="270" creationId="{9F3EC075-A4F1-ED4D-A7FE-3717108F1145}"/>
          </ac:spMkLst>
        </pc:spChg>
        <pc:spChg chg="mod">
          <ac:chgData name="Ginny Dudek" userId="787f50d1-3b77-4512-bcfb-ca490ebc47cd" providerId="ADAL" clId="{3EC23D45-3F99-A844-ABC3-11908DCA0424}" dt="2022-01-07T23:04:37.115" v="654" actId="1035"/>
          <ac:spMkLst>
            <pc:docMk/>
            <pc:sldMk cId="1181687802" sldId="2076137280"/>
            <ac:spMk id="277" creationId="{FF4F8916-6743-A745-AD15-6CEEE905A937}"/>
          </ac:spMkLst>
        </pc:spChg>
        <pc:spChg chg="mod">
          <ac:chgData name="Ginny Dudek" userId="787f50d1-3b77-4512-bcfb-ca490ebc47cd" providerId="ADAL" clId="{3EC23D45-3F99-A844-ABC3-11908DCA0424}" dt="2022-01-07T23:04:37.115" v="654" actId="1035"/>
          <ac:spMkLst>
            <pc:docMk/>
            <pc:sldMk cId="1181687802" sldId="2076137280"/>
            <ac:spMk id="280" creationId="{5BDC8FB5-8057-894B-B26C-224066929533}"/>
          </ac:spMkLst>
        </pc:spChg>
        <pc:spChg chg="mod">
          <ac:chgData name="Ginny Dudek" userId="787f50d1-3b77-4512-bcfb-ca490ebc47cd" providerId="ADAL" clId="{3EC23D45-3F99-A844-ABC3-11908DCA0424}" dt="2022-01-07T23:04:37.115" v="654" actId="1035"/>
          <ac:spMkLst>
            <pc:docMk/>
            <pc:sldMk cId="1181687802" sldId="2076137280"/>
            <ac:spMk id="281" creationId="{5630F919-FFAB-4747-A0CF-6DDF808EF198}"/>
          </ac:spMkLst>
        </pc:spChg>
        <pc:spChg chg="mod">
          <ac:chgData name="Ginny Dudek" userId="787f50d1-3b77-4512-bcfb-ca490ebc47cd" providerId="ADAL" clId="{3EC23D45-3F99-A844-ABC3-11908DCA0424}" dt="2022-01-07T23:04:37.115" v="654" actId="1035"/>
          <ac:spMkLst>
            <pc:docMk/>
            <pc:sldMk cId="1181687802" sldId="2076137280"/>
            <ac:spMk id="282" creationId="{F294FCCA-20F8-B54D-A92B-32772AA7A08C}"/>
          </ac:spMkLst>
        </pc:spChg>
        <pc:spChg chg="mod">
          <ac:chgData name="Ginny Dudek" userId="787f50d1-3b77-4512-bcfb-ca490ebc47cd" providerId="ADAL" clId="{3EC23D45-3F99-A844-ABC3-11908DCA0424}" dt="2022-01-07T23:04:37.115" v="654" actId="1035"/>
          <ac:spMkLst>
            <pc:docMk/>
            <pc:sldMk cId="1181687802" sldId="2076137280"/>
            <ac:spMk id="284" creationId="{686B80F3-1A4C-D84B-868E-5D6AACF989A1}"/>
          </ac:spMkLst>
        </pc:spChg>
        <pc:spChg chg="mod">
          <ac:chgData name="Ginny Dudek" userId="787f50d1-3b77-4512-bcfb-ca490ebc47cd" providerId="ADAL" clId="{3EC23D45-3F99-A844-ABC3-11908DCA0424}" dt="2022-01-07T23:04:37.115" v="654" actId="1035"/>
          <ac:spMkLst>
            <pc:docMk/>
            <pc:sldMk cId="1181687802" sldId="2076137280"/>
            <ac:spMk id="286" creationId="{3CE5A09F-F8D9-BC4C-BB10-6D049AE1C633}"/>
          </ac:spMkLst>
        </pc:spChg>
        <pc:spChg chg="mod">
          <ac:chgData name="Ginny Dudek" userId="787f50d1-3b77-4512-bcfb-ca490ebc47cd" providerId="ADAL" clId="{3EC23D45-3F99-A844-ABC3-11908DCA0424}" dt="2022-01-07T23:04:37.115" v="654" actId="1035"/>
          <ac:spMkLst>
            <pc:docMk/>
            <pc:sldMk cId="1181687802" sldId="2076137280"/>
            <ac:spMk id="290" creationId="{BC6DB005-CB45-614E-99F7-D1BB1755BEF5}"/>
          </ac:spMkLst>
        </pc:spChg>
        <pc:spChg chg="mod">
          <ac:chgData name="Ginny Dudek" userId="787f50d1-3b77-4512-bcfb-ca490ebc47cd" providerId="ADAL" clId="{3EC23D45-3F99-A844-ABC3-11908DCA0424}" dt="2022-01-07T23:04:37.115" v="654" actId="1035"/>
          <ac:spMkLst>
            <pc:docMk/>
            <pc:sldMk cId="1181687802" sldId="2076137280"/>
            <ac:spMk id="291" creationId="{BCF516EC-6AE2-D64E-859D-75A9F749289D}"/>
          </ac:spMkLst>
        </pc:spChg>
        <pc:spChg chg="mod">
          <ac:chgData name="Ginny Dudek" userId="787f50d1-3b77-4512-bcfb-ca490ebc47cd" providerId="ADAL" clId="{3EC23D45-3F99-A844-ABC3-11908DCA0424}" dt="2022-01-07T23:04:37.115" v="654" actId="1035"/>
          <ac:spMkLst>
            <pc:docMk/>
            <pc:sldMk cId="1181687802" sldId="2076137280"/>
            <ac:spMk id="292" creationId="{65963371-7E88-D149-9950-8B6B7272D1AD}"/>
          </ac:spMkLst>
        </pc:spChg>
        <pc:spChg chg="mod">
          <ac:chgData name="Ginny Dudek" userId="787f50d1-3b77-4512-bcfb-ca490ebc47cd" providerId="ADAL" clId="{3EC23D45-3F99-A844-ABC3-11908DCA0424}" dt="2022-01-07T23:04:37.115" v="654" actId="1035"/>
          <ac:spMkLst>
            <pc:docMk/>
            <pc:sldMk cId="1181687802" sldId="2076137280"/>
            <ac:spMk id="293" creationId="{4AA48F71-F979-3643-B740-4AEAA51A3F6D}"/>
          </ac:spMkLst>
        </pc:spChg>
        <pc:spChg chg="mod">
          <ac:chgData name="Ginny Dudek" userId="787f50d1-3b77-4512-bcfb-ca490ebc47cd" providerId="ADAL" clId="{3EC23D45-3F99-A844-ABC3-11908DCA0424}" dt="2022-01-07T23:04:37.115" v="654" actId="1035"/>
          <ac:spMkLst>
            <pc:docMk/>
            <pc:sldMk cId="1181687802" sldId="2076137280"/>
            <ac:spMk id="298" creationId="{C5EFA53D-F7D3-834F-9BB3-95623A61AFFD}"/>
          </ac:spMkLst>
        </pc:spChg>
        <pc:spChg chg="mod">
          <ac:chgData name="Ginny Dudek" userId="787f50d1-3b77-4512-bcfb-ca490ebc47cd" providerId="ADAL" clId="{3EC23D45-3F99-A844-ABC3-11908DCA0424}" dt="2022-01-07T23:04:37.115" v="654" actId="1035"/>
          <ac:spMkLst>
            <pc:docMk/>
            <pc:sldMk cId="1181687802" sldId="2076137280"/>
            <ac:spMk id="301" creationId="{71B43208-F3D0-6E42-8C3D-742C639BFE4F}"/>
          </ac:spMkLst>
        </pc:spChg>
        <pc:spChg chg="mod">
          <ac:chgData name="Ginny Dudek" userId="787f50d1-3b77-4512-bcfb-ca490ebc47cd" providerId="ADAL" clId="{3EC23D45-3F99-A844-ABC3-11908DCA0424}" dt="2022-01-07T23:04:37.115" v="654" actId="1035"/>
          <ac:spMkLst>
            <pc:docMk/>
            <pc:sldMk cId="1181687802" sldId="2076137280"/>
            <ac:spMk id="302" creationId="{53B5F886-8F8E-6D40-8786-8B8ED1F260A0}"/>
          </ac:spMkLst>
        </pc:spChg>
        <pc:spChg chg="mod">
          <ac:chgData name="Ginny Dudek" userId="787f50d1-3b77-4512-bcfb-ca490ebc47cd" providerId="ADAL" clId="{3EC23D45-3F99-A844-ABC3-11908DCA0424}" dt="2022-01-07T23:04:37.115" v="654" actId="1035"/>
          <ac:spMkLst>
            <pc:docMk/>
            <pc:sldMk cId="1181687802" sldId="2076137280"/>
            <ac:spMk id="303" creationId="{7BCCB202-8C38-D34E-A083-3DCB854D49ED}"/>
          </ac:spMkLst>
        </pc:spChg>
        <pc:spChg chg="mod">
          <ac:chgData name="Ginny Dudek" userId="787f50d1-3b77-4512-bcfb-ca490ebc47cd" providerId="ADAL" clId="{3EC23D45-3F99-A844-ABC3-11908DCA0424}" dt="2022-01-07T23:04:37.115" v="654" actId="1035"/>
          <ac:spMkLst>
            <pc:docMk/>
            <pc:sldMk cId="1181687802" sldId="2076137280"/>
            <ac:spMk id="308" creationId="{23E5BE2F-734F-6648-92B9-30CC0C68B436}"/>
          </ac:spMkLst>
        </pc:spChg>
        <pc:spChg chg="mod">
          <ac:chgData name="Ginny Dudek" userId="787f50d1-3b77-4512-bcfb-ca490ebc47cd" providerId="ADAL" clId="{3EC23D45-3F99-A844-ABC3-11908DCA0424}" dt="2022-01-07T23:04:37.115" v="654" actId="1035"/>
          <ac:spMkLst>
            <pc:docMk/>
            <pc:sldMk cId="1181687802" sldId="2076137280"/>
            <ac:spMk id="341" creationId="{3BF2AFDD-3BD9-394B-A58C-5C8D23287B1E}"/>
          </ac:spMkLst>
        </pc:spChg>
        <pc:spChg chg="mod">
          <ac:chgData name="Ginny Dudek" userId="787f50d1-3b77-4512-bcfb-ca490ebc47cd" providerId="ADAL" clId="{3EC23D45-3F99-A844-ABC3-11908DCA0424}" dt="2022-01-07T23:04:37.115" v="654" actId="1035"/>
          <ac:spMkLst>
            <pc:docMk/>
            <pc:sldMk cId="1181687802" sldId="2076137280"/>
            <ac:spMk id="344" creationId="{60D7BD73-E6CB-C14C-AECD-4F74A258EE3D}"/>
          </ac:spMkLst>
        </pc:spChg>
        <pc:spChg chg="mod">
          <ac:chgData name="Ginny Dudek" userId="787f50d1-3b77-4512-bcfb-ca490ebc47cd" providerId="ADAL" clId="{3EC23D45-3F99-A844-ABC3-11908DCA0424}" dt="2022-01-07T23:04:37.115" v="654" actId="1035"/>
          <ac:spMkLst>
            <pc:docMk/>
            <pc:sldMk cId="1181687802" sldId="2076137280"/>
            <ac:spMk id="345" creationId="{A2435C60-E0EE-0646-883B-D829631CB979}"/>
          </ac:spMkLst>
        </pc:spChg>
        <pc:spChg chg="mod">
          <ac:chgData name="Ginny Dudek" userId="787f50d1-3b77-4512-bcfb-ca490ebc47cd" providerId="ADAL" clId="{3EC23D45-3F99-A844-ABC3-11908DCA0424}" dt="2022-01-07T23:04:37.115" v="654" actId="1035"/>
          <ac:spMkLst>
            <pc:docMk/>
            <pc:sldMk cId="1181687802" sldId="2076137280"/>
            <ac:spMk id="346" creationId="{B00D8214-C0A8-CA4B-8AD1-D67225827902}"/>
          </ac:spMkLst>
        </pc:spChg>
        <pc:spChg chg="mod">
          <ac:chgData name="Ginny Dudek" userId="787f50d1-3b77-4512-bcfb-ca490ebc47cd" providerId="ADAL" clId="{3EC23D45-3F99-A844-ABC3-11908DCA0424}" dt="2022-01-07T23:04:37.115" v="654" actId="1035"/>
          <ac:spMkLst>
            <pc:docMk/>
            <pc:sldMk cId="1181687802" sldId="2076137280"/>
            <ac:spMk id="347" creationId="{11DC723A-1FED-4943-9F18-2839A4E5CD26}"/>
          </ac:spMkLst>
        </pc:spChg>
        <pc:spChg chg="mod">
          <ac:chgData name="Ginny Dudek" userId="787f50d1-3b77-4512-bcfb-ca490ebc47cd" providerId="ADAL" clId="{3EC23D45-3F99-A844-ABC3-11908DCA0424}" dt="2022-01-07T23:04:37.115" v="654" actId="1035"/>
          <ac:spMkLst>
            <pc:docMk/>
            <pc:sldMk cId="1181687802" sldId="2076137280"/>
            <ac:spMk id="351" creationId="{76098F12-B139-064D-97CE-A95780CAD7D6}"/>
          </ac:spMkLst>
        </pc:spChg>
        <pc:spChg chg="mod">
          <ac:chgData name="Ginny Dudek" userId="787f50d1-3b77-4512-bcfb-ca490ebc47cd" providerId="ADAL" clId="{3EC23D45-3F99-A844-ABC3-11908DCA0424}" dt="2022-01-07T23:04:37.115" v="654" actId="1035"/>
          <ac:spMkLst>
            <pc:docMk/>
            <pc:sldMk cId="1181687802" sldId="2076137280"/>
            <ac:spMk id="353" creationId="{9E667FF1-5C11-6448-99C5-A8C6A6BB8E24}"/>
          </ac:spMkLst>
        </pc:spChg>
        <pc:spChg chg="mod">
          <ac:chgData name="Ginny Dudek" userId="787f50d1-3b77-4512-bcfb-ca490ebc47cd" providerId="ADAL" clId="{3EC23D45-3F99-A844-ABC3-11908DCA0424}" dt="2022-01-07T23:04:37.115" v="654" actId="1035"/>
          <ac:spMkLst>
            <pc:docMk/>
            <pc:sldMk cId="1181687802" sldId="2076137280"/>
            <ac:spMk id="360" creationId="{516CB02C-86BB-1149-84D4-09EDCC07EF73}"/>
          </ac:spMkLst>
        </pc:spChg>
        <pc:spChg chg="mod">
          <ac:chgData name="Ginny Dudek" userId="787f50d1-3b77-4512-bcfb-ca490ebc47cd" providerId="ADAL" clId="{3EC23D45-3F99-A844-ABC3-11908DCA0424}" dt="2022-01-07T23:04:37.115" v="654" actId="1035"/>
          <ac:spMkLst>
            <pc:docMk/>
            <pc:sldMk cId="1181687802" sldId="2076137280"/>
            <ac:spMk id="389" creationId="{8D0FE1EC-45C0-8749-947A-B759DD1DBBC4}"/>
          </ac:spMkLst>
        </pc:spChg>
        <pc:spChg chg="mod">
          <ac:chgData name="Ginny Dudek" userId="787f50d1-3b77-4512-bcfb-ca490ebc47cd" providerId="ADAL" clId="{3EC23D45-3F99-A844-ABC3-11908DCA0424}" dt="2022-01-07T23:04:37.115" v="654" actId="1035"/>
          <ac:spMkLst>
            <pc:docMk/>
            <pc:sldMk cId="1181687802" sldId="2076137280"/>
            <ac:spMk id="391" creationId="{73C4324D-8298-5449-ACB2-CA3CE42AE788}"/>
          </ac:spMkLst>
        </pc:spChg>
        <pc:spChg chg="mod">
          <ac:chgData name="Ginny Dudek" userId="787f50d1-3b77-4512-bcfb-ca490ebc47cd" providerId="ADAL" clId="{3EC23D45-3F99-A844-ABC3-11908DCA0424}" dt="2022-01-07T23:04:37.115" v="654" actId="1035"/>
          <ac:spMkLst>
            <pc:docMk/>
            <pc:sldMk cId="1181687802" sldId="2076137280"/>
            <ac:spMk id="395" creationId="{AB9F55E4-7045-5948-B8EE-99F99998B1AC}"/>
          </ac:spMkLst>
        </pc:spChg>
        <pc:spChg chg="mod">
          <ac:chgData name="Ginny Dudek" userId="787f50d1-3b77-4512-bcfb-ca490ebc47cd" providerId="ADAL" clId="{3EC23D45-3F99-A844-ABC3-11908DCA0424}" dt="2022-01-07T23:04:37.115" v="654" actId="1035"/>
          <ac:spMkLst>
            <pc:docMk/>
            <pc:sldMk cId="1181687802" sldId="2076137280"/>
            <ac:spMk id="396" creationId="{D19A1B55-6D28-4547-A02C-B3A085CC9BA0}"/>
          </ac:spMkLst>
        </pc:spChg>
        <pc:spChg chg="mod">
          <ac:chgData name="Ginny Dudek" userId="787f50d1-3b77-4512-bcfb-ca490ebc47cd" providerId="ADAL" clId="{3EC23D45-3F99-A844-ABC3-11908DCA0424}" dt="2022-01-07T23:04:37.115" v="654" actId="1035"/>
          <ac:spMkLst>
            <pc:docMk/>
            <pc:sldMk cId="1181687802" sldId="2076137280"/>
            <ac:spMk id="405" creationId="{B67462BA-30F8-AB40-A86F-00F013967202}"/>
          </ac:spMkLst>
        </pc:spChg>
        <pc:spChg chg="mod">
          <ac:chgData name="Ginny Dudek" userId="787f50d1-3b77-4512-bcfb-ca490ebc47cd" providerId="ADAL" clId="{3EC23D45-3F99-A844-ABC3-11908DCA0424}" dt="2022-01-07T23:04:37.115" v="654" actId="1035"/>
          <ac:spMkLst>
            <pc:docMk/>
            <pc:sldMk cId="1181687802" sldId="2076137280"/>
            <ac:spMk id="407" creationId="{68CA6977-4907-7C42-B63E-E37C53C058F5}"/>
          </ac:spMkLst>
        </pc:spChg>
        <pc:spChg chg="mod">
          <ac:chgData name="Ginny Dudek" userId="787f50d1-3b77-4512-bcfb-ca490ebc47cd" providerId="ADAL" clId="{3EC23D45-3F99-A844-ABC3-11908DCA0424}" dt="2022-01-07T23:04:37.115" v="654" actId="1035"/>
          <ac:spMkLst>
            <pc:docMk/>
            <pc:sldMk cId="1181687802" sldId="2076137280"/>
            <ac:spMk id="409" creationId="{43B32773-CE56-9B45-8561-D941F87C51E2}"/>
          </ac:spMkLst>
        </pc:spChg>
        <pc:spChg chg="mod">
          <ac:chgData name="Ginny Dudek" userId="787f50d1-3b77-4512-bcfb-ca490ebc47cd" providerId="ADAL" clId="{3EC23D45-3F99-A844-ABC3-11908DCA0424}" dt="2022-01-07T23:04:37.115" v="654" actId="1035"/>
          <ac:spMkLst>
            <pc:docMk/>
            <pc:sldMk cId="1181687802" sldId="2076137280"/>
            <ac:spMk id="411" creationId="{CBF8DB54-B54C-4541-B71C-0210A74D6EA1}"/>
          </ac:spMkLst>
        </pc:spChg>
        <pc:spChg chg="mod">
          <ac:chgData name="Ginny Dudek" userId="787f50d1-3b77-4512-bcfb-ca490ebc47cd" providerId="ADAL" clId="{3EC23D45-3F99-A844-ABC3-11908DCA0424}" dt="2022-01-07T23:04:37.115" v="654" actId="1035"/>
          <ac:spMkLst>
            <pc:docMk/>
            <pc:sldMk cId="1181687802" sldId="2076137280"/>
            <ac:spMk id="414" creationId="{08B436F2-68B4-9A4C-90B6-262FE60E8198}"/>
          </ac:spMkLst>
        </pc:spChg>
        <pc:spChg chg="mod">
          <ac:chgData name="Ginny Dudek" userId="787f50d1-3b77-4512-bcfb-ca490ebc47cd" providerId="ADAL" clId="{3EC23D45-3F99-A844-ABC3-11908DCA0424}" dt="2022-01-07T23:04:37.115" v="654" actId="1035"/>
          <ac:spMkLst>
            <pc:docMk/>
            <pc:sldMk cId="1181687802" sldId="2076137280"/>
            <ac:spMk id="423" creationId="{3CEABD06-686B-7D48-AAF8-6491890D279F}"/>
          </ac:spMkLst>
        </pc:spChg>
        <pc:spChg chg="mod">
          <ac:chgData name="Ginny Dudek" userId="787f50d1-3b77-4512-bcfb-ca490ebc47cd" providerId="ADAL" clId="{3EC23D45-3F99-A844-ABC3-11908DCA0424}" dt="2022-01-07T23:04:37.115" v="654" actId="1035"/>
          <ac:spMkLst>
            <pc:docMk/>
            <pc:sldMk cId="1181687802" sldId="2076137280"/>
            <ac:spMk id="424" creationId="{F5DED08B-F4D2-5647-828D-84A9D5807711}"/>
          </ac:spMkLst>
        </pc:spChg>
        <pc:spChg chg="mod">
          <ac:chgData name="Ginny Dudek" userId="787f50d1-3b77-4512-bcfb-ca490ebc47cd" providerId="ADAL" clId="{3EC23D45-3F99-A844-ABC3-11908DCA0424}" dt="2022-01-07T23:04:37.115" v="654" actId="1035"/>
          <ac:spMkLst>
            <pc:docMk/>
            <pc:sldMk cId="1181687802" sldId="2076137280"/>
            <ac:spMk id="425" creationId="{C6E83872-262C-BA41-9EAA-DE0C03A956C0}"/>
          </ac:spMkLst>
        </pc:spChg>
        <pc:spChg chg="mod">
          <ac:chgData name="Ginny Dudek" userId="787f50d1-3b77-4512-bcfb-ca490ebc47cd" providerId="ADAL" clId="{3EC23D45-3F99-A844-ABC3-11908DCA0424}" dt="2022-01-07T23:04:37.115" v="654" actId="1035"/>
          <ac:spMkLst>
            <pc:docMk/>
            <pc:sldMk cId="1181687802" sldId="2076137280"/>
            <ac:spMk id="426" creationId="{16CD7943-3587-B94F-97D7-08FD811A02F7}"/>
          </ac:spMkLst>
        </pc:spChg>
        <pc:spChg chg="mod">
          <ac:chgData name="Ginny Dudek" userId="787f50d1-3b77-4512-bcfb-ca490ebc47cd" providerId="ADAL" clId="{3EC23D45-3F99-A844-ABC3-11908DCA0424}" dt="2022-01-07T23:04:37.115" v="654" actId="1035"/>
          <ac:spMkLst>
            <pc:docMk/>
            <pc:sldMk cId="1181687802" sldId="2076137280"/>
            <ac:spMk id="427" creationId="{7C4FE745-4C2B-384D-B804-B2327B7B00D2}"/>
          </ac:spMkLst>
        </pc:spChg>
        <pc:spChg chg="mod">
          <ac:chgData name="Ginny Dudek" userId="787f50d1-3b77-4512-bcfb-ca490ebc47cd" providerId="ADAL" clId="{3EC23D45-3F99-A844-ABC3-11908DCA0424}" dt="2022-01-07T23:04:37.115" v="654" actId="1035"/>
          <ac:spMkLst>
            <pc:docMk/>
            <pc:sldMk cId="1181687802" sldId="2076137280"/>
            <ac:spMk id="428" creationId="{44DE6260-659E-1E40-B5FF-117D1D2E071E}"/>
          </ac:spMkLst>
        </pc:spChg>
        <pc:spChg chg="mod">
          <ac:chgData name="Ginny Dudek" userId="787f50d1-3b77-4512-bcfb-ca490ebc47cd" providerId="ADAL" clId="{3EC23D45-3F99-A844-ABC3-11908DCA0424}" dt="2022-01-07T23:04:37.115" v="654" actId="1035"/>
          <ac:spMkLst>
            <pc:docMk/>
            <pc:sldMk cId="1181687802" sldId="2076137280"/>
            <ac:spMk id="430" creationId="{9553B1F7-C227-324A-9247-F895769E3DA6}"/>
          </ac:spMkLst>
        </pc:spChg>
        <pc:spChg chg="mod">
          <ac:chgData name="Ginny Dudek" userId="787f50d1-3b77-4512-bcfb-ca490ebc47cd" providerId="ADAL" clId="{3EC23D45-3F99-A844-ABC3-11908DCA0424}" dt="2022-01-07T23:04:37.115" v="654" actId="1035"/>
          <ac:spMkLst>
            <pc:docMk/>
            <pc:sldMk cId="1181687802" sldId="2076137280"/>
            <ac:spMk id="431" creationId="{04F6D8A0-804E-8F48-BC27-1E5434B2333F}"/>
          </ac:spMkLst>
        </pc:spChg>
        <pc:spChg chg="mod">
          <ac:chgData name="Ginny Dudek" userId="787f50d1-3b77-4512-bcfb-ca490ebc47cd" providerId="ADAL" clId="{3EC23D45-3F99-A844-ABC3-11908DCA0424}" dt="2022-01-07T23:04:37.115" v="654" actId="1035"/>
          <ac:spMkLst>
            <pc:docMk/>
            <pc:sldMk cId="1181687802" sldId="2076137280"/>
            <ac:spMk id="432" creationId="{C6EE1B3F-6804-CC46-B874-EDB55D8ED8DD}"/>
          </ac:spMkLst>
        </pc:spChg>
        <pc:spChg chg="mod">
          <ac:chgData name="Ginny Dudek" userId="787f50d1-3b77-4512-bcfb-ca490ebc47cd" providerId="ADAL" clId="{3EC23D45-3F99-A844-ABC3-11908DCA0424}" dt="2022-01-07T23:04:37.115" v="654" actId="1035"/>
          <ac:spMkLst>
            <pc:docMk/>
            <pc:sldMk cId="1181687802" sldId="2076137280"/>
            <ac:spMk id="433" creationId="{463FF598-5E28-A34A-B215-8DBD6645CB98}"/>
          </ac:spMkLst>
        </pc:spChg>
        <pc:spChg chg="mod">
          <ac:chgData name="Ginny Dudek" userId="787f50d1-3b77-4512-bcfb-ca490ebc47cd" providerId="ADAL" clId="{3EC23D45-3F99-A844-ABC3-11908DCA0424}" dt="2022-01-07T23:04:37.115" v="654" actId="1035"/>
          <ac:spMkLst>
            <pc:docMk/>
            <pc:sldMk cId="1181687802" sldId="2076137280"/>
            <ac:spMk id="434" creationId="{E89E0872-EF44-264F-BE5D-EC5F92B9CF09}"/>
          </ac:spMkLst>
        </pc:spChg>
        <pc:spChg chg="mod">
          <ac:chgData name="Ginny Dudek" userId="787f50d1-3b77-4512-bcfb-ca490ebc47cd" providerId="ADAL" clId="{3EC23D45-3F99-A844-ABC3-11908DCA0424}" dt="2022-01-07T23:04:37.115" v="654" actId="1035"/>
          <ac:spMkLst>
            <pc:docMk/>
            <pc:sldMk cId="1181687802" sldId="2076137280"/>
            <ac:spMk id="435" creationId="{D1BDD5AE-51B2-7F4B-8F38-13994B441B0A}"/>
          </ac:spMkLst>
        </pc:spChg>
        <pc:spChg chg="mod">
          <ac:chgData name="Ginny Dudek" userId="787f50d1-3b77-4512-bcfb-ca490ebc47cd" providerId="ADAL" clId="{3EC23D45-3F99-A844-ABC3-11908DCA0424}" dt="2022-01-07T23:04:37.115" v="654" actId="1035"/>
          <ac:spMkLst>
            <pc:docMk/>
            <pc:sldMk cId="1181687802" sldId="2076137280"/>
            <ac:spMk id="443" creationId="{BDEE2A6C-306E-1648-BCD6-4163778970E1}"/>
          </ac:spMkLst>
        </pc:spChg>
        <pc:spChg chg="mod">
          <ac:chgData name="Ginny Dudek" userId="787f50d1-3b77-4512-bcfb-ca490ebc47cd" providerId="ADAL" clId="{3EC23D45-3F99-A844-ABC3-11908DCA0424}" dt="2022-01-07T23:04:37.115" v="654" actId="1035"/>
          <ac:spMkLst>
            <pc:docMk/>
            <pc:sldMk cId="1181687802" sldId="2076137280"/>
            <ac:spMk id="471" creationId="{3A08B630-7ADF-9A4D-8036-5D05086D141D}"/>
          </ac:spMkLst>
        </pc:spChg>
        <pc:spChg chg="mod">
          <ac:chgData name="Ginny Dudek" userId="787f50d1-3b77-4512-bcfb-ca490ebc47cd" providerId="ADAL" clId="{3EC23D45-3F99-A844-ABC3-11908DCA0424}" dt="2022-01-07T23:04:37.115" v="654" actId="1035"/>
          <ac:spMkLst>
            <pc:docMk/>
            <pc:sldMk cId="1181687802" sldId="2076137280"/>
            <ac:spMk id="481" creationId="{64156738-0752-054D-A652-8F000CB507FD}"/>
          </ac:spMkLst>
        </pc:spChg>
        <pc:grpChg chg="mod">
          <ac:chgData name="Ginny Dudek" userId="787f50d1-3b77-4512-bcfb-ca490ebc47cd" providerId="ADAL" clId="{3EC23D45-3F99-A844-ABC3-11908DCA0424}" dt="2022-01-07T23:04:37.115" v="654" actId="1035"/>
          <ac:grpSpMkLst>
            <pc:docMk/>
            <pc:sldMk cId="1181687802" sldId="2076137280"/>
            <ac:grpSpMk id="19" creationId="{FD2969B5-3674-204D-99E5-1E0FB39E3871}"/>
          </ac:grpSpMkLst>
        </pc:grpChg>
        <pc:grpChg chg="mod">
          <ac:chgData name="Ginny Dudek" userId="787f50d1-3b77-4512-bcfb-ca490ebc47cd" providerId="ADAL" clId="{3EC23D45-3F99-A844-ABC3-11908DCA0424}" dt="2022-01-07T23:04:37.115" v="654" actId="1035"/>
          <ac:grpSpMkLst>
            <pc:docMk/>
            <pc:sldMk cId="1181687802" sldId="2076137280"/>
            <ac:grpSpMk id="20" creationId="{4A601A51-24EE-7E49-8FC4-2132D406F3B7}"/>
          </ac:grpSpMkLst>
        </pc:grpChg>
        <pc:grpChg chg="mod">
          <ac:chgData name="Ginny Dudek" userId="787f50d1-3b77-4512-bcfb-ca490ebc47cd" providerId="ADAL" clId="{3EC23D45-3F99-A844-ABC3-11908DCA0424}" dt="2022-01-07T23:04:37.115" v="654" actId="1035"/>
          <ac:grpSpMkLst>
            <pc:docMk/>
            <pc:sldMk cId="1181687802" sldId="2076137280"/>
            <ac:grpSpMk id="63" creationId="{C00DB4C6-DDCE-2C46-B4F4-AC03441047EA}"/>
          </ac:grpSpMkLst>
        </pc:grpChg>
        <pc:grpChg chg="mod">
          <ac:chgData name="Ginny Dudek" userId="787f50d1-3b77-4512-bcfb-ca490ebc47cd" providerId="ADAL" clId="{3EC23D45-3F99-A844-ABC3-11908DCA0424}" dt="2022-01-07T23:04:37.115" v="654" actId="1035"/>
          <ac:grpSpMkLst>
            <pc:docMk/>
            <pc:sldMk cId="1181687802" sldId="2076137280"/>
            <ac:grpSpMk id="177" creationId="{BE852FED-8F8F-5643-9953-B0304B8C47D6}"/>
          </ac:grpSpMkLst>
        </pc:grpChg>
        <pc:grpChg chg="mod">
          <ac:chgData name="Ginny Dudek" userId="787f50d1-3b77-4512-bcfb-ca490ebc47cd" providerId="ADAL" clId="{3EC23D45-3F99-A844-ABC3-11908DCA0424}" dt="2022-01-07T23:04:37.115" v="654" actId="1035"/>
          <ac:grpSpMkLst>
            <pc:docMk/>
            <pc:sldMk cId="1181687802" sldId="2076137280"/>
            <ac:grpSpMk id="181" creationId="{941BA356-72C9-8D43-B280-E0A92173B5C6}"/>
          </ac:grpSpMkLst>
        </pc:grpChg>
        <pc:grpChg chg="mod">
          <ac:chgData name="Ginny Dudek" userId="787f50d1-3b77-4512-bcfb-ca490ebc47cd" providerId="ADAL" clId="{3EC23D45-3F99-A844-ABC3-11908DCA0424}" dt="2022-01-07T23:04:37.115" v="654" actId="1035"/>
          <ac:grpSpMkLst>
            <pc:docMk/>
            <pc:sldMk cId="1181687802" sldId="2076137280"/>
            <ac:grpSpMk id="283" creationId="{BFE4C0B6-9A8F-1F41-9D6A-8CA866515BE6}"/>
          </ac:grpSpMkLst>
        </pc:grpChg>
        <pc:grpChg chg="mod">
          <ac:chgData name="Ginny Dudek" userId="787f50d1-3b77-4512-bcfb-ca490ebc47cd" providerId="ADAL" clId="{3EC23D45-3F99-A844-ABC3-11908DCA0424}" dt="2022-01-07T23:04:37.115" v="654" actId="1035"/>
          <ac:grpSpMkLst>
            <pc:docMk/>
            <pc:sldMk cId="1181687802" sldId="2076137280"/>
            <ac:grpSpMk id="295" creationId="{7BA6F869-BEE1-464D-A9D8-0E583EA4210D}"/>
          </ac:grpSpMkLst>
        </pc:grpChg>
        <pc:grpChg chg="mod">
          <ac:chgData name="Ginny Dudek" userId="787f50d1-3b77-4512-bcfb-ca490ebc47cd" providerId="ADAL" clId="{3EC23D45-3F99-A844-ABC3-11908DCA0424}" dt="2022-01-07T23:04:37.115" v="654" actId="1035"/>
          <ac:grpSpMkLst>
            <pc:docMk/>
            <pc:sldMk cId="1181687802" sldId="2076137280"/>
            <ac:grpSpMk id="403" creationId="{5BC984A0-D80B-3D46-B10B-3BF2DE2BD6EB}"/>
          </ac:grpSpMkLst>
        </pc:grpChg>
        <pc:grpChg chg="mod">
          <ac:chgData name="Ginny Dudek" userId="787f50d1-3b77-4512-bcfb-ca490ebc47cd" providerId="ADAL" clId="{3EC23D45-3F99-A844-ABC3-11908DCA0424}" dt="2022-01-07T23:04:37.115" v="654" actId="1035"/>
          <ac:grpSpMkLst>
            <pc:docMk/>
            <pc:sldMk cId="1181687802" sldId="2076137280"/>
            <ac:grpSpMk id="412" creationId="{B610C555-61C0-544F-89F7-7E7F371F2540}"/>
          </ac:grpSpMkLst>
        </pc:grpChg>
        <pc:grpChg chg="mod">
          <ac:chgData name="Ginny Dudek" userId="787f50d1-3b77-4512-bcfb-ca490ebc47cd" providerId="ADAL" clId="{3EC23D45-3F99-A844-ABC3-11908DCA0424}" dt="2022-01-07T23:04:37.115" v="654" actId="1035"/>
          <ac:grpSpMkLst>
            <pc:docMk/>
            <pc:sldMk cId="1181687802" sldId="2076137280"/>
            <ac:grpSpMk id="422" creationId="{8AC78416-BDA3-744C-83CE-EF8AA85D29F8}"/>
          </ac:grpSpMkLst>
        </pc:grpChg>
        <pc:grpChg chg="mod">
          <ac:chgData name="Ginny Dudek" userId="787f50d1-3b77-4512-bcfb-ca490ebc47cd" providerId="ADAL" clId="{3EC23D45-3F99-A844-ABC3-11908DCA0424}" dt="2022-01-07T23:04:37.115" v="654" actId="1035"/>
          <ac:grpSpMkLst>
            <pc:docMk/>
            <pc:sldMk cId="1181687802" sldId="2076137280"/>
            <ac:grpSpMk id="429" creationId="{7122E1B3-B1B4-934A-908D-39D58CEDD14F}"/>
          </ac:grpSpMkLst>
        </pc:grpChg>
        <pc:grpChg chg="mod">
          <ac:chgData name="Ginny Dudek" userId="787f50d1-3b77-4512-bcfb-ca490ebc47cd" providerId="ADAL" clId="{3EC23D45-3F99-A844-ABC3-11908DCA0424}" dt="2022-01-07T23:04:37.115" v="654" actId="1035"/>
          <ac:grpSpMkLst>
            <pc:docMk/>
            <pc:sldMk cId="1181687802" sldId="2076137280"/>
            <ac:grpSpMk id="440" creationId="{1F10D6E9-C1DF-1E45-958F-1CEF6292D899}"/>
          </ac:grpSpMkLst>
        </pc:grpChg>
        <pc:grpChg chg="mod">
          <ac:chgData name="Ginny Dudek" userId="787f50d1-3b77-4512-bcfb-ca490ebc47cd" providerId="ADAL" clId="{3EC23D45-3F99-A844-ABC3-11908DCA0424}" dt="2022-01-07T23:04:37.115" v="654" actId="1035"/>
          <ac:grpSpMkLst>
            <pc:docMk/>
            <pc:sldMk cId="1181687802" sldId="2076137280"/>
            <ac:grpSpMk id="444" creationId="{C60F1AA4-EAB0-6749-91DD-A9443C443BCC}"/>
          </ac:grpSpMkLst>
        </pc:grpChg>
        <pc:grpChg chg="mod">
          <ac:chgData name="Ginny Dudek" userId="787f50d1-3b77-4512-bcfb-ca490ebc47cd" providerId="ADAL" clId="{3EC23D45-3F99-A844-ABC3-11908DCA0424}" dt="2022-01-07T23:04:37.115" v="654" actId="1035"/>
          <ac:grpSpMkLst>
            <pc:docMk/>
            <pc:sldMk cId="1181687802" sldId="2076137280"/>
            <ac:grpSpMk id="467" creationId="{F4D6B805-A9FC-9D40-8413-201B6A5D3FE4}"/>
          </ac:grpSpMkLst>
        </pc:grpChg>
        <pc:grpChg chg="mod">
          <ac:chgData name="Ginny Dudek" userId="787f50d1-3b77-4512-bcfb-ca490ebc47cd" providerId="ADAL" clId="{3EC23D45-3F99-A844-ABC3-11908DCA0424}" dt="2022-01-07T23:04:37.115" v="654" actId="1035"/>
          <ac:grpSpMkLst>
            <pc:docMk/>
            <pc:sldMk cId="1181687802" sldId="2076137280"/>
            <ac:grpSpMk id="468" creationId="{34742489-E104-C748-BCB0-D8502E21DD2E}"/>
          </ac:grpSpMkLst>
        </pc:grpChg>
        <pc:picChg chg="mod">
          <ac:chgData name="Ginny Dudek" userId="787f50d1-3b77-4512-bcfb-ca490ebc47cd" providerId="ADAL" clId="{3EC23D45-3F99-A844-ABC3-11908DCA0424}" dt="2022-01-07T23:04:37.115" v="654" actId="1035"/>
          <ac:picMkLst>
            <pc:docMk/>
            <pc:sldMk cId="1181687802" sldId="2076137280"/>
            <ac:picMk id="159" creationId="{19C5E0C3-F246-0049-A15D-0C93746909C9}"/>
          </ac:picMkLst>
        </pc:picChg>
        <pc:picChg chg="mod">
          <ac:chgData name="Ginny Dudek" userId="787f50d1-3b77-4512-bcfb-ca490ebc47cd" providerId="ADAL" clId="{3EC23D45-3F99-A844-ABC3-11908DCA0424}" dt="2022-01-07T23:04:37.115" v="654" actId="1035"/>
          <ac:picMkLst>
            <pc:docMk/>
            <pc:sldMk cId="1181687802" sldId="2076137280"/>
            <ac:picMk id="166" creationId="{C2937F77-1874-5246-80C9-542E18A22ADD}"/>
          </ac:picMkLst>
        </pc:picChg>
        <pc:picChg chg="mod">
          <ac:chgData name="Ginny Dudek" userId="787f50d1-3b77-4512-bcfb-ca490ebc47cd" providerId="ADAL" clId="{3EC23D45-3F99-A844-ABC3-11908DCA0424}" dt="2022-01-07T23:04:37.115" v="654" actId="1035"/>
          <ac:picMkLst>
            <pc:docMk/>
            <pc:sldMk cId="1181687802" sldId="2076137280"/>
            <ac:picMk id="170" creationId="{21A6D0B7-6FD2-CA44-885E-30C932C5A65B}"/>
          </ac:picMkLst>
        </pc:picChg>
        <pc:picChg chg="mod">
          <ac:chgData name="Ginny Dudek" userId="787f50d1-3b77-4512-bcfb-ca490ebc47cd" providerId="ADAL" clId="{3EC23D45-3F99-A844-ABC3-11908DCA0424}" dt="2022-01-07T23:04:37.115" v="654" actId="1035"/>
          <ac:picMkLst>
            <pc:docMk/>
            <pc:sldMk cId="1181687802" sldId="2076137280"/>
            <ac:picMk id="171" creationId="{1AC71041-88A7-1D44-A1A2-801E153DA72C}"/>
          </ac:picMkLst>
        </pc:picChg>
        <pc:picChg chg="mod">
          <ac:chgData name="Ginny Dudek" userId="787f50d1-3b77-4512-bcfb-ca490ebc47cd" providerId="ADAL" clId="{3EC23D45-3F99-A844-ABC3-11908DCA0424}" dt="2022-01-07T23:04:37.115" v="654" actId="1035"/>
          <ac:picMkLst>
            <pc:docMk/>
            <pc:sldMk cId="1181687802" sldId="2076137280"/>
            <ac:picMk id="174" creationId="{689EA985-3997-1F44-9A41-A62A1EB56118}"/>
          </ac:picMkLst>
        </pc:picChg>
        <pc:picChg chg="mod">
          <ac:chgData name="Ginny Dudek" userId="787f50d1-3b77-4512-bcfb-ca490ebc47cd" providerId="ADAL" clId="{3EC23D45-3F99-A844-ABC3-11908DCA0424}" dt="2022-01-07T23:04:37.115" v="654" actId="1035"/>
          <ac:picMkLst>
            <pc:docMk/>
            <pc:sldMk cId="1181687802" sldId="2076137280"/>
            <ac:picMk id="175" creationId="{BA95B2C3-3085-1849-AA4F-9B9F5BBC422A}"/>
          </ac:picMkLst>
        </pc:picChg>
        <pc:picChg chg="mod">
          <ac:chgData name="Ginny Dudek" userId="787f50d1-3b77-4512-bcfb-ca490ebc47cd" providerId="ADAL" clId="{3EC23D45-3F99-A844-ABC3-11908DCA0424}" dt="2022-01-07T23:04:37.115" v="654" actId="1035"/>
          <ac:picMkLst>
            <pc:docMk/>
            <pc:sldMk cId="1181687802" sldId="2076137280"/>
            <ac:picMk id="178" creationId="{8ACBEC2C-BD08-AD49-96C8-4036E92EF2DF}"/>
          </ac:picMkLst>
        </pc:picChg>
        <pc:picChg chg="mod">
          <ac:chgData name="Ginny Dudek" userId="787f50d1-3b77-4512-bcfb-ca490ebc47cd" providerId="ADAL" clId="{3EC23D45-3F99-A844-ABC3-11908DCA0424}" dt="2022-01-07T23:04:37.115" v="654" actId="1035"/>
          <ac:picMkLst>
            <pc:docMk/>
            <pc:sldMk cId="1181687802" sldId="2076137280"/>
            <ac:picMk id="180" creationId="{FF59C1E9-3AA4-C141-8CA5-5421FF7CB1DE}"/>
          </ac:picMkLst>
        </pc:picChg>
        <pc:picChg chg="mod">
          <ac:chgData name="Ginny Dudek" userId="787f50d1-3b77-4512-bcfb-ca490ebc47cd" providerId="ADAL" clId="{3EC23D45-3F99-A844-ABC3-11908DCA0424}" dt="2022-01-07T23:04:37.115" v="654" actId="1035"/>
          <ac:picMkLst>
            <pc:docMk/>
            <pc:sldMk cId="1181687802" sldId="2076137280"/>
            <ac:picMk id="183" creationId="{3468F819-12A2-084D-93B5-9A707D147143}"/>
          </ac:picMkLst>
        </pc:picChg>
        <pc:picChg chg="mod">
          <ac:chgData name="Ginny Dudek" userId="787f50d1-3b77-4512-bcfb-ca490ebc47cd" providerId="ADAL" clId="{3EC23D45-3F99-A844-ABC3-11908DCA0424}" dt="2022-01-07T23:04:37.115" v="654" actId="1035"/>
          <ac:picMkLst>
            <pc:docMk/>
            <pc:sldMk cId="1181687802" sldId="2076137280"/>
            <ac:picMk id="196" creationId="{3E068533-751D-2244-ADAF-A3C42253FD54}"/>
          </ac:picMkLst>
        </pc:picChg>
        <pc:picChg chg="mod">
          <ac:chgData name="Ginny Dudek" userId="787f50d1-3b77-4512-bcfb-ca490ebc47cd" providerId="ADAL" clId="{3EC23D45-3F99-A844-ABC3-11908DCA0424}" dt="2022-01-07T23:04:37.115" v="654" actId="1035"/>
          <ac:picMkLst>
            <pc:docMk/>
            <pc:sldMk cId="1181687802" sldId="2076137280"/>
            <ac:picMk id="199" creationId="{C656416A-EA96-C249-8A08-8530DF920902}"/>
          </ac:picMkLst>
        </pc:picChg>
        <pc:picChg chg="mod">
          <ac:chgData name="Ginny Dudek" userId="787f50d1-3b77-4512-bcfb-ca490ebc47cd" providerId="ADAL" clId="{3EC23D45-3F99-A844-ABC3-11908DCA0424}" dt="2022-01-07T23:04:37.115" v="654" actId="1035"/>
          <ac:picMkLst>
            <pc:docMk/>
            <pc:sldMk cId="1181687802" sldId="2076137280"/>
            <ac:picMk id="204" creationId="{6F2F1E32-4F7B-3448-AAF4-A6EFC558A967}"/>
          </ac:picMkLst>
        </pc:picChg>
        <pc:picChg chg="mod">
          <ac:chgData name="Ginny Dudek" userId="787f50d1-3b77-4512-bcfb-ca490ebc47cd" providerId="ADAL" clId="{3EC23D45-3F99-A844-ABC3-11908DCA0424}" dt="2022-01-07T23:04:37.115" v="654" actId="1035"/>
          <ac:picMkLst>
            <pc:docMk/>
            <pc:sldMk cId="1181687802" sldId="2076137280"/>
            <ac:picMk id="205" creationId="{8464C1A0-BDD7-5E4A-AE5B-CC0E5A418D7A}"/>
          </ac:picMkLst>
        </pc:picChg>
        <pc:picChg chg="mod">
          <ac:chgData name="Ginny Dudek" userId="787f50d1-3b77-4512-bcfb-ca490ebc47cd" providerId="ADAL" clId="{3EC23D45-3F99-A844-ABC3-11908DCA0424}" dt="2022-01-07T23:04:37.115" v="654" actId="1035"/>
          <ac:picMkLst>
            <pc:docMk/>
            <pc:sldMk cId="1181687802" sldId="2076137280"/>
            <ac:picMk id="209" creationId="{31E377B1-2FD9-7E4F-A03B-CAF3126EEF10}"/>
          </ac:picMkLst>
        </pc:picChg>
        <pc:picChg chg="mod">
          <ac:chgData name="Ginny Dudek" userId="787f50d1-3b77-4512-bcfb-ca490ebc47cd" providerId="ADAL" clId="{3EC23D45-3F99-A844-ABC3-11908DCA0424}" dt="2022-01-07T23:04:37.115" v="654" actId="1035"/>
          <ac:picMkLst>
            <pc:docMk/>
            <pc:sldMk cId="1181687802" sldId="2076137280"/>
            <ac:picMk id="252" creationId="{B7F7522F-F590-7C4A-9637-32D2B906008B}"/>
          </ac:picMkLst>
        </pc:picChg>
        <pc:picChg chg="mod">
          <ac:chgData name="Ginny Dudek" userId="787f50d1-3b77-4512-bcfb-ca490ebc47cd" providerId="ADAL" clId="{3EC23D45-3F99-A844-ABC3-11908DCA0424}" dt="2022-01-07T23:04:37.115" v="654" actId="1035"/>
          <ac:picMkLst>
            <pc:docMk/>
            <pc:sldMk cId="1181687802" sldId="2076137280"/>
            <ac:picMk id="256" creationId="{0A8E66E2-4207-C44F-A17C-3A1F74F7DB84}"/>
          </ac:picMkLst>
        </pc:picChg>
        <pc:picChg chg="mod">
          <ac:chgData name="Ginny Dudek" userId="787f50d1-3b77-4512-bcfb-ca490ebc47cd" providerId="ADAL" clId="{3EC23D45-3F99-A844-ABC3-11908DCA0424}" dt="2022-01-07T23:04:37.115" v="654" actId="1035"/>
          <ac:picMkLst>
            <pc:docMk/>
            <pc:sldMk cId="1181687802" sldId="2076137280"/>
            <ac:picMk id="311" creationId="{EB86E9F7-2A36-BA42-B072-B94A74095D20}"/>
          </ac:picMkLst>
        </pc:picChg>
        <pc:picChg chg="mod">
          <ac:chgData name="Ginny Dudek" userId="787f50d1-3b77-4512-bcfb-ca490ebc47cd" providerId="ADAL" clId="{3EC23D45-3F99-A844-ABC3-11908DCA0424}" dt="2022-01-07T23:04:37.115" v="654" actId="1035"/>
          <ac:picMkLst>
            <pc:docMk/>
            <pc:sldMk cId="1181687802" sldId="2076137280"/>
            <ac:picMk id="313" creationId="{11B3E8D4-E15B-6B4A-AC9D-110A14BD974D}"/>
          </ac:picMkLst>
        </pc:picChg>
        <pc:picChg chg="mod">
          <ac:chgData name="Ginny Dudek" userId="787f50d1-3b77-4512-bcfb-ca490ebc47cd" providerId="ADAL" clId="{3EC23D45-3F99-A844-ABC3-11908DCA0424}" dt="2022-01-07T23:04:37.115" v="654" actId="1035"/>
          <ac:picMkLst>
            <pc:docMk/>
            <pc:sldMk cId="1181687802" sldId="2076137280"/>
            <ac:picMk id="315" creationId="{639892F7-C9CA-5F43-8925-D9FB936E7168}"/>
          </ac:picMkLst>
        </pc:picChg>
        <pc:picChg chg="mod">
          <ac:chgData name="Ginny Dudek" userId="787f50d1-3b77-4512-bcfb-ca490ebc47cd" providerId="ADAL" clId="{3EC23D45-3F99-A844-ABC3-11908DCA0424}" dt="2022-01-07T23:04:37.115" v="654" actId="1035"/>
          <ac:picMkLst>
            <pc:docMk/>
            <pc:sldMk cId="1181687802" sldId="2076137280"/>
            <ac:picMk id="340" creationId="{95B67702-1BDA-E640-9C1D-7E57CAD23D5D}"/>
          </ac:picMkLst>
        </pc:picChg>
        <pc:picChg chg="mod">
          <ac:chgData name="Ginny Dudek" userId="787f50d1-3b77-4512-bcfb-ca490ebc47cd" providerId="ADAL" clId="{3EC23D45-3F99-A844-ABC3-11908DCA0424}" dt="2022-01-07T23:04:37.115" v="654" actId="1035"/>
          <ac:picMkLst>
            <pc:docMk/>
            <pc:sldMk cId="1181687802" sldId="2076137280"/>
            <ac:picMk id="349" creationId="{89DC74F4-0944-0048-B8FE-9254B571CC05}"/>
          </ac:picMkLst>
        </pc:picChg>
        <pc:picChg chg="mod">
          <ac:chgData name="Ginny Dudek" userId="787f50d1-3b77-4512-bcfb-ca490ebc47cd" providerId="ADAL" clId="{3EC23D45-3F99-A844-ABC3-11908DCA0424}" dt="2022-01-07T23:04:37.115" v="654" actId="1035"/>
          <ac:picMkLst>
            <pc:docMk/>
            <pc:sldMk cId="1181687802" sldId="2076137280"/>
            <ac:picMk id="355" creationId="{3AE0903B-2E43-F94D-A41A-8A15CC1B8A26}"/>
          </ac:picMkLst>
        </pc:picChg>
        <pc:picChg chg="mod">
          <ac:chgData name="Ginny Dudek" userId="787f50d1-3b77-4512-bcfb-ca490ebc47cd" providerId="ADAL" clId="{3EC23D45-3F99-A844-ABC3-11908DCA0424}" dt="2022-01-07T23:04:37.115" v="654" actId="1035"/>
          <ac:picMkLst>
            <pc:docMk/>
            <pc:sldMk cId="1181687802" sldId="2076137280"/>
            <ac:picMk id="357" creationId="{4D088153-0B02-2444-BF3D-296165EAECA9}"/>
          </ac:picMkLst>
        </pc:picChg>
        <pc:picChg chg="mod">
          <ac:chgData name="Ginny Dudek" userId="787f50d1-3b77-4512-bcfb-ca490ebc47cd" providerId="ADAL" clId="{3EC23D45-3F99-A844-ABC3-11908DCA0424}" dt="2022-01-07T23:04:37.115" v="654" actId="1035"/>
          <ac:picMkLst>
            <pc:docMk/>
            <pc:sldMk cId="1181687802" sldId="2076137280"/>
            <ac:picMk id="358" creationId="{49EDDE72-9990-754D-87A2-308982ADCF41}"/>
          </ac:picMkLst>
        </pc:picChg>
        <pc:picChg chg="mod">
          <ac:chgData name="Ginny Dudek" userId="787f50d1-3b77-4512-bcfb-ca490ebc47cd" providerId="ADAL" clId="{3EC23D45-3F99-A844-ABC3-11908DCA0424}" dt="2022-01-07T23:04:37.115" v="654" actId="1035"/>
          <ac:picMkLst>
            <pc:docMk/>
            <pc:sldMk cId="1181687802" sldId="2076137280"/>
            <ac:picMk id="366" creationId="{C14B94D1-8F07-B249-BB18-405C7A07A958}"/>
          </ac:picMkLst>
        </pc:picChg>
        <pc:picChg chg="mod">
          <ac:chgData name="Ginny Dudek" userId="787f50d1-3b77-4512-bcfb-ca490ebc47cd" providerId="ADAL" clId="{3EC23D45-3F99-A844-ABC3-11908DCA0424}" dt="2022-01-07T23:04:37.115" v="654" actId="1035"/>
          <ac:picMkLst>
            <pc:docMk/>
            <pc:sldMk cId="1181687802" sldId="2076137280"/>
            <ac:picMk id="370" creationId="{844E65A7-877E-D545-A721-E65A8E34E5FA}"/>
          </ac:picMkLst>
        </pc:picChg>
        <pc:picChg chg="mod">
          <ac:chgData name="Ginny Dudek" userId="787f50d1-3b77-4512-bcfb-ca490ebc47cd" providerId="ADAL" clId="{3EC23D45-3F99-A844-ABC3-11908DCA0424}" dt="2022-01-07T23:04:37.115" v="654" actId="1035"/>
          <ac:picMkLst>
            <pc:docMk/>
            <pc:sldMk cId="1181687802" sldId="2076137280"/>
            <ac:picMk id="371" creationId="{36D2E7FF-1B15-8840-B6F7-EB959209974D}"/>
          </ac:picMkLst>
        </pc:picChg>
        <pc:picChg chg="mod">
          <ac:chgData name="Ginny Dudek" userId="787f50d1-3b77-4512-bcfb-ca490ebc47cd" providerId="ADAL" clId="{3EC23D45-3F99-A844-ABC3-11908DCA0424}" dt="2022-01-07T23:04:37.115" v="654" actId="1035"/>
          <ac:picMkLst>
            <pc:docMk/>
            <pc:sldMk cId="1181687802" sldId="2076137280"/>
            <ac:picMk id="372" creationId="{24A05AE2-945E-1A48-9205-B79D7B769CBD}"/>
          </ac:picMkLst>
        </pc:picChg>
        <pc:picChg chg="mod">
          <ac:chgData name="Ginny Dudek" userId="787f50d1-3b77-4512-bcfb-ca490ebc47cd" providerId="ADAL" clId="{3EC23D45-3F99-A844-ABC3-11908DCA0424}" dt="2022-01-07T23:04:37.115" v="654" actId="1035"/>
          <ac:picMkLst>
            <pc:docMk/>
            <pc:sldMk cId="1181687802" sldId="2076137280"/>
            <ac:picMk id="374" creationId="{F346A916-1660-4F47-B542-7EF0F846AF5A}"/>
          </ac:picMkLst>
        </pc:picChg>
        <pc:picChg chg="mod">
          <ac:chgData name="Ginny Dudek" userId="787f50d1-3b77-4512-bcfb-ca490ebc47cd" providerId="ADAL" clId="{3EC23D45-3F99-A844-ABC3-11908DCA0424}" dt="2022-01-07T23:04:37.115" v="654" actId="1035"/>
          <ac:picMkLst>
            <pc:docMk/>
            <pc:sldMk cId="1181687802" sldId="2076137280"/>
            <ac:picMk id="377" creationId="{D21A16E4-5CAC-0C48-8CEA-5AADB3196B26}"/>
          </ac:picMkLst>
        </pc:picChg>
        <pc:picChg chg="mod">
          <ac:chgData name="Ginny Dudek" userId="787f50d1-3b77-4512-bcfb-ca490ebc47cd" providerId="ADAL" clId="{3EC23D45-3F99-A844-ABC3-11908DCA0424}" dt="2022-01-07T23:04:37.115" v="654" actId="1035"/>
          <ac:picMkLst>
            <pc:docMk/>
            <pc:sldMk cId="1181687802" sldId="2076137280"/>
            <ac:picMk id="379" creationId="{8F2C8A7A-481B-CC4E-BB4D-BBFB7285C908}"/>
          </ac:picMkLst>
        </pc:picChg>
        <pc:picChg chg="mod">
          <ac:chgData name="Ginny Dudek" userId="787f50d1-3b77-4512-bcfb-ca490ebc47cd" providerId="ADAL" clId="{3EC23D45-3F99-A844-ABC3-11908DCA0424}" dt="2022-01-07T23:04:37.115" v="654" actId="1035"/>
          <ac:picMkLst>
            <pc:docMk/>
            <pc:sldMk cId="1181687802" sldId="2076137280"/>
            <ac:picMk id="392" creationId="{620F79D6-3167-6F44-B786-456DB56F071E}"/>
          </ac:picMkLst>
        </pc:picChg>
        <pc:picChg chg="mod">
          <ac:chgData name="Ginny Dudek" userId="787f50d1-3b77-4512-bcfb-ca490ebc47cd" providerId="ADAL" clId="{3EC23D45-3F99-A844-ABC3-11908DCA0424}" dt="2022-01-07T23:04:37.115" v="654" actId="1035"/>
          <ac:picMkLst>
            <pc:docMk/>
            <pc:sldMk cId="1181687802" sldId="2076137280"/>
            <ac:picMk id="393" creationId="{FEC7E5D1-28C2-EF42-B2BF-E3EB7166EE4A}"/>
          </ac:picMkLst>
        </pc:picChg>
        <pc:picChg chg="mod">
          <ac:chgData name="Ginny Dudek" userId="787f50d1-3b77-4512-bcfb-ca490ebc47cd" providerId="ADAL" clId="{3EC23D45-3F99-A844-ABC3-11908DCA0424}" dt="2022-01-07T23:04:37.115" v="654" actId="1035"/>
          <ac:picMkLst>
            <pc:docMk/>
            <pc:sldMk cId="1181687802" sldId="2076137280"/>
            <ac:picMk id="397" creationId="{121EEF6B-9226-F241-830A-4D1FA38824FB}"/>
          </ac:picMkLst>
        </pc:picChg>
        <pc:picChg chg="mod">
          <ac:chgData name="Ginny Dudek" userId="787f50d1-3b77-4512-bcfb-ca490ebc47cd" providerId="ADAL" clId="{3EC23D45-3F99-A844-ABC3-11908DCA0424}" dt="2022-01-07T23:04:37.115" v="654" actId="1035"/>
          <ac:picMkLst>
            <pc:docMk/>
            <pc:sldMk cId="1181687802" sldId="2076137280"/>
            <ac:picMk id="400" creationId="{6A12E17C-028A-BB48-B9A1-1D62E474EA40}"/>
          </ac:picMkLst>
        </pc:picChg>
        <pc:picChg chg="mod">
          <ac:chgData name="Ginny Dudek" userId="787f50d1-3b77-4512-bcfb-ca490ebc47cd" providerId="ADAL" clId="{3EC23D45-3F99-A844-ABC3-11908DCA0424}" dt="2022-01-07T23:04:37.115" v="654" actId="1035"/>
          <ac:picMkLst>
            <pc:docMk/>
            <pc:sldMk cId="1181687802" sldId="2076137280"/>
            <ac:picMk id="401" creationId="{702B2280-ADEA-A149-9DFF-5B39F81912D7}"/>
          </ac:picMkLst>
        </pc:picChg>
        <pc:picChg chg="mod">
          <ac:chgData name="Ginny Dudek" userId="787f50d1-3b77-4512-bcfb-ca490ebc47cd" providerId="ADAL" clId="{3EC23D45-3F99-A844-ABC3-11908DCA0424}" dt="2022-01-07T23:04:37.115" v="654" actId="1035"/>
          <ac:picMkLst>
            <pc:docMk/>
            <pc:sldMk cId="1181687802" sldId="2076137280"/>
            <ac:picMk id="406" creationId="{5B9520DB-413A-D34B-9D19-C05114CB8B62}"/>
          </ac:picMkLst>
        </pc:picChg>
        <pc:picChg chg="mod">
          <ac:chgData name="Ginny Dudek" userId="787f50d1-3b77-4512-bcfb-ca490ebc47cd" providerId="ADAL" clId="{3EC23D45-3F99-A844-ABC3-11908DCA0424}" dt="2022-01-07T23:04:37.115" v="654" actId="1035"/>
          <ac:picMkLst>
            <pc:docMk/>
            <pc:sldMk cId="1181687802" sldId="2076137280"/>
            <ac:picMk id="408" creationId="{4FEE1E44-812B-D54F-9068-D7FBC9B0ECFA}"/>
          </ac:picMkLst>
        </pc:picChg>
        <pc:picChg chg="mod">
          <ac:chgData name="Ginny Dudek" userId="787f50d1-3b77-4512-bcfb-ca490ebc47cd" providerId="ADAL" clId="{3EC23D45-3F99-A844-ABC3-11908DCA0424}" dt="2022-01-07T23:04:37.115" v="654" actId="1035"/>
          <ac:picMkLst>
            <pc:docMk/>
            <pc:sldMk cId="1181687802" sldId="2076137280"/>
            <ac:picMk id="413" creationId="{952CEF84-1A3D-0F4A-9CCD-7F56989C98AA}"/>
          </ac:picMkLst>
        </pc:picChg>
        <pc:picChg chg="mod">
          <ac:chgData name="Ginny Dudek" userId="787f50d1-3b77-4512-bcfb-ca490ebc47cd" providerId="ADAL" clId="{3EC23D45-3F99-A844-ABC3-11908DCA0424}" dt="2022-01-07T23:04:37.115" v="654" actId="1035"/>
          <ac:picMkLst>
            <pc:docMk/>
            <pc:sldMk cId="1181687802" sldId="2076137280"/>
            <ac:picMk id="419" creationId="{F31C57EE-62FF-4949-A832-AB54B7421BE1}"/>
          </ac:picMkLst>
        </pc:picChg>
        <pc:picChg chg="mod">
          <ac:chgData name="Ginny Dudek" userId="787f50d1-3b77-4512-bcfb-ca490ebc47cd" providerId="ADAL" clId="{3EC23D45-3F99-A844-ABC3-11908DCA0424}" dt="2022-01-07T23:04:37.115" v="654" actId="1035"/>
          <ac:picMkLst>
            <pc:docMk/>
            <pc:sldMk cId="1181687802" sldId="2076137280"/>
            <ac:picMk id="420" creationId="{3547E909-8F1E-CC40-B1BD-C7472982ACF3}"/>
          </ac:picMkLst>
        </pc:picChg>
        <pc:picChg chg="mod">
          <ac:chgData name="Ginny Dudek" userId="787f50d1-3b77-4512-bcfb-ca490ebc47cd" providerId="ADAL" clId="{3EC23D45-3F99-A844-ABC3-11908DCA0424}" dt="2022-01-07T23:04:37.115" v="654" actId="1035"/>
          <ac:picMkLst>
            <pc:docMk/>
            <pc:sldMk cId="1181687802" sldId="2076137280"/>
            <ac:picMk id="421" creationId="{93357B74-A56D-BA45-927F-039BC92226B3}"/>
          </ac:picMkLst>
        </pc:picChg>
        <pc:picChg chg="mod">
          <ac:chgData name="Ginny Dudek" userId="787f50d1-3b77-4512-bcfb-ca490ebc47cd" providerId="ADAL" clId="{3EC23D45-3F99-A844-ABC3-11908DCA0424}" dt="2022-01-07T23:04:37.115" v="654" actId="1035"/>
          <ac:picMkLst>
            <pc:docMk/>
            <pc:sldMk cId="1181687802" sldId="2076137280"/>
            <ac:picMk id="436" creationId="{CF11A0D4-26C0-0848-8FD0-9E31180883D3}"/>
          </ac:picMkLst>
        </pc:picChg>
        <pc:picChg chg="mod">
          <ac:chgData name="Ginny Dudek" userId="787f50d1-3b77-4512-bcfb-ca490ebc47cd" providerId="ADAL" clId="{3EC23D45-3F99-A844-ABC3-11908DCA0424}" dt="2022-01-07T23:04:37.115" v="654" actId="1035"/>
          <ac:picMkLst>
            <pc:docMk/>
            <pc:sldMk cId="1181687802" sldId="2076137280"/>
            <ac:picMk id="437" creationId="{1D19D434-B20E-1949-AC9B-3E0ECCCD84E4}"/>
          </ac:picMkLst>
        </pc:picChg>
        <pc:picChg chg="mod">
          <ac:chgData name="Ginny Dudek" userId="787f50d1-3b77-4512-bcfb-ca490ebc47cd" providerId="ADAL" clId="{3EC23D45-3F99-A844-ABC3-11908DCA0424}" dt="2022-01-07T23:04:37.115" v="654" actId="1035"/>
          <ac:picMkLst>
            <pc:docMk/>
            <pc:sldMk cId="1181687802" sldId="2076137280"/>
            <ac:picMk id="441" creationId="{21A7DB1F-A96A-7243-BD16-A433BF449389}"/>
          </ac:picMkLst>
        </pc:picChg>
        <pc:picChg chg="mod">
          <ac:chgData name="Ginny Dudek" userId="787f50d1-3b77-4512-bcfb-ca490ebc47cd" providerId="ADAL" clId="{3EC23D45-3F99-A844-ABC3-11908DCA0424}" dt="2022-01-07T23:04:37.115" v="654" actId="1035"/>
          <ac:picMkLst>
            <pc:docMk/>
            <pc:sldMk cId="1181687802" sldId="2076137280"/>
            <ac:picMk id="466" creationId="{061B5C49-51DC-A545-B85C-240373CFB087}"/>
          </ac:picMkLst>
        </pc:picChg>
        <pc:picChg chg="mod">
          <ac:chgData name="Ginny Dudek" userId="787f50d1-3b77-4512-bcfb-ca490ebc47cd" providerId="ADAL" clId="{3EC23D45-3F99-A844-ABC3-11908DCA0424}" dt="2022-01-07T23:04:37.115" v="654" actId="1035"/>
          <ac:picMkLst>
            <pc:docMk/>
            <pc:sldMk cId="1181687802" sldId="2076137280"/>
            <ac:picMk id="470" creationId="{90B88ED1-B291-494B-9BA1-BE364106B233}"/>
          </ac:picMkLst>
        </pc:picChg>
        <pc:picChg chg="mod">
          <ac:chgData name="Ginny Dudek" userId="787f50d1-3b77-4512-bcfb-ca490ebc47cd" providerId="ADAL" clId="{3EC23D45-3F99-A844-ABC3-11908DCA0424}" dt="2022-01-07T23:04:37.115" v="654" actId="1035"/>
          <ac:picMkLst>
            <pc:docMk/>
            <pc:sldMk cId="1181687802" sldId="2076137280"/>
            <ac:picMk id="478" creationId="{58690BB9-084C-584E-A843-7974BD61A11A}"/>
          </ac:picMkLst>
        </pc:picChg>
        <pc:picChg chg="mod">
          <ac:chgData name="Ginny Dudek" userId="787f50d1-3b77-4512-bcfb-ca490ebc47cd" providerId="ADAL" clId="{3EC23D45-3F99-A844-ABC3-11908DCA0424}" dt="2022-01-07T23:04:37.115" v="654" actId="1035"/>
          <ac:picMkLst>
            <pc:docMk/>
            <pc:sldMk cId="1181687802" sldId="2076137280"/>
            <ac:picMk id="1028" creationId="{F2BA1CB7-0DE5-CE45-8748-3FA3B045414A}"/>
          </ac:picMkLst>
        </pc:picChg>
        <pc:picChg chg="mod">
          <ac:chgData name="Ginny Dudek" userId="787f50d1-3b77-4512-bcfb-ca490ebc47cd" providerId="ADAL" clId="{3EC23D45-3F99-A844-ABC3-11908DCA0424}" dt="2022-01-07T23:04:37.115" v="654" actId="1035"/>
          <ac:picMkLst>
            <pc:docMk/>
            <pc:sldMk cId="1181687802" sldId="2076137280"/>
            <ac:picMk id="1032" creationId="{76CEEBF4-537A-C546-A2BF-A21B5FFA042A}"/>
          </ac:picMkLst>
        </pc:picChg>
        <pc:cxnChg chg="mod">
          <ac:chgData name="Ginny Dudek" userId="787f50d1-3b77-4512-bcfb-ca490ebc47cd" providerId="ADAL" clId="{3EC23D45-3F99-A844-ABC3-11908DCA0424}" dt="2022-01-07T23:04:37.115" v="654" actId="1035"/>
          <ac:cxnSpMkLst>
            <pc:docMk/>
            <pc:sldMk cId="1181687802" sldId="2076137280"/>
            <ac:cxnSpMk id="185" creationId="{9CFF0C1C-AECE-7E48-9CC2-3B3778E25E1C}"/>
          </ac:cxnSpMkLst>
        </pc:cxnChg>
        <pc:cxnChg chg="mod">
          <ac:chgData name="Ginny Dudek" userId="787f50d1-3b77-4512-bcfb-ca490ebc47cd" providerId="ADAL" clId="{3EC23D45-3F99-A844-ABC3-11908DCA0424}" dt="2022-01-07T23:04:37.115" v="654" actId="1035"/>
          <ac:cxnSpMkLst>
            <pc:docMk/>
            <pc:sldMk cId="1181687802" sldId="2076137280"/>
            <ac:cxnSpMk id="190" creationId="{FC7FCAE6-A5A7-1146-8DA7-1269566F3DA7}"/>
          </ac:cxnSpMkLst>
        </pc:cxnChg>
        <pc:cxnChg chg="mod">
          <ac:chgData name="Ginny Dudek" userId="787f50d1-3b77-4512-bcfb-ca490ebc47cd" providerId="ADAL" clId="{3EC23D45-3F99-A844-ABC3-11908DCA0424}" dt="2022-01-07T23:04:37.115" v="654" actId="1035"/>
          <ac:cxnSpMkLst>
            <pc:docMk/>
            <pc:sldMk cId="1181687802" sldId="2076137280"/>
            <ac:cxnSpMk id="194" creationId="{5064159A-495A-0046-A59C-2645EE1FD93D}"/>
          </ac:cxnSpMkLst>
        </pc:cxnChg>
        <pc:cxnChg chg="mod">
          <ac:chgData name="Ginny Dudek" userId="787f50d1-3b77-4512-bcfb-ca490ebc47cd" providerId="ADAL" clId="{3EC23D45-3F99-A844-ABC3-11908DCA0424}" dt="2022-01-07T23:04:37.115" v="654" actId="1035"/>
          <ac:cxnSpMkLst>
            <pc:docMk/>
            <pc:sldMk cId="1181687802" sldId="2076137280"/>
            <ac:cxnSpMk id="198" creationId="{715980EA-91C9-A942-9B25-E3B3337DB695}"/>
          </ac:cxnSpMkLst>
        </pc:cxnChg>
        <pc:cxnChg chg="mod">
          <ac:chgData name="Ginny Dudek" userId="787f50d1-3b77-4512-bcfb-ca490ebc47cd" providerId="ADAL" clId="{3EC23D45-3F99-A844-ABC3-11908DCA0424}" dt="2022-01-07T23:04:37.115" v="654" actId="1035"/>
          <ac:cxnSpMkLst>
            <pc:docMk/>
            <pc:sldMk cId="1181687802" sldId="2076137280"/>
            <ac:cxnSpMk id="222" creationId="{9DB5DAEC-CF6E-2C46-B8A2-3ECAF97AEBB5}"/>
          </ac:cxnSpMkLst>
        </pc:cxnChg>
        <pc:cxnChg chg="mod">
          <ac:chgData name="Ginny Dudek" userId="787f50d1-3b77-4512-bcfb-ca490ebc47cd" providerId="ADAL" clId="{3EC23D45-3F99-A844-ABC3-11908DCA0424}" dt="2022-01-07T23:04:37.115" v="654" actId="1035"/>
          <ac:cxnSpMkLst>
            <pc:docMk/>
            <pc:sldMk cId="1181687802" sldId="2076137280"/>
            <ac:cxnSpMk id="231" creationId="{F18173DC-2375-BB44-BD28-1709F06F7094}"/>
          </ac:cxnSpMkLst>
        </pc:cxnChg>
        <pc:cxnChg chg="mod">
          <ac:chgData name="Ginny Dudek" userId="787f50d1-3b77-4512-bcfb-ca490ebc47cd" providerId="ADAL" clId="{3EC23D45-3F99-A844-ABC3-11908DCA0424}" dt="2022-01-07T23:04:37.115" v="654" actId="1035"/>
          <ac:cxnSpMkLst>
            <pc:docMk/>
            <pc:sldMk cId="1181687802" sldId="2076137280"/>
            <ac:cxnSpMk id="234" creationId="{D1138434-93EF-AA40-AE36-E06D6374785F}"/>
          </ac:cxnSpMkLst>
        </pc:cxnChg>
        <pc:cxnChg chg="mod">
          <ac:chgData name="Ginny Dudek" userId="787f50d1-3b77-4512-bcfb-ca490ebc47cd" providerId="ADAL" clId="{3EC23D45-3F99-A844-ABC3-11908DCA0424}" dt="2022-01-07T23:04:37.115" v="654" actId="1035"/>
          <ac:cxnSpMkLst>
            <pc:docMk/>
            <pc:sldMk cId="1181687802" sldId="2076137280"/>
            <ac:cxnSpMk id="239" creationId="{7AA97CF1-D198-4447-8994-BD99A44A29DF}"/>
          </ac:cxnSpMkLst>
        </pc:cxnChg>
        <pc:cxnChg chg="mod">
          <ac:chgData name="Ginny Dudek" userId="787f50d1-3b77-4512-bcfb-ca490ebc47cd" providerId="ADAL" clId="{3EC23D45-3F99-A844-ABC3-11908DCA0424}" dt="2022-01-07T23:04:37.115" v="654" actId="1035"/>
          <ac:cxnSpMkLst>
            <pc:docMk/>
            <pc:sldMk cId="1181687802" sldId="2076137280"/>
            <ac:cxnSpMk id="257" creationId="{A9262C00-5996-034D-8DC9-DF53B45F2723}"/>
          </ac:cxnSpMkLst>
        </pc:cxnChg>
        <pc:cxnChg chg="mod">
          <ac:chgData name="Ginny Dudek" userId="787f50d1-3b77-4512-bcfb-ca490ebc47cd" providerId="ADAL" clId="{3EC23D45-3F99-A844-ABC3-11908DCA0424}" dt="2022-01-07T23:04:37.115" v="654" actId="1035"/>
          <ac:cxnSpMkLst>
            <pc:docMk/>
            <pc:sldMk cId="1181687802" sldId="2076137280"/>
            <ac:cxnSpMk id="261" creationId="{9702E539-1E90-B64E-8BC8-9DAE71E71B30}"/>
          </ac:cxnSpMkLst>
        </pc:cxnChg>
        <pc:cxnChg chg="mod">
          <ac:chgData name="Ginny Dudek" userId="787f50d1-3b77-4512-bcfb-ca490ebc47cd" providerId="ADAL" clId="{3EC23D45-3F99-A844-ABC3-11908DCA0424}" dt="2022-01-07T23:04:37.115" v="654" actId="1035"/>
          <ac:cxnSpMkLst>
            <pc:docMk/>
            <pc:sldMk cId="1181687802" sldId="2076137280"/>
            <ac:cxnSpMk id="265" creationId="{BCF39230-43DC-2B44-82C0-C0775A36ECA1}"/>
          </ac:cxnSpMkLst>
        </pc:cxnChg>
        <pc:cxnChg chg="mod">
          <ac:chgData name="Ginny Dudek" userId="787f50d1-3b77-4512-bcfb-ca490ebc47cd" providerId="ADAL" clId="{3EC23D45-3F99-A844-ABC3-11908DCA0424}" dt="2022-01-07T23:04:37.115" v="654" actId="1035"/>
          <ac:cxnSpMkLst>
            <pc:docMk/>
            <pc:sldMk cId="1181687802" sldId="2076137280"/>
            <ac:cxnSpMk id="271" creationId="{A34F0554-42CF-5749-AEE7-28F8EBB33E62}"/>
          </ac:cxnSpMkLst>
        </pc:cxnChg>
        <pc:cxnChg chg="mod">
          <ac:chgData name="Ginny Dudek" userId="787f50d1-3b77-4512-bcfb-ca490ebc47cd" providerId="ADAL" clId="{3EC23D45-3F99-A844-ABC3-11908DCA0424}" dt="2022-01-07T23:04:37.115" v="654" actId="1035"/>
          <ac:cxnSpMkLst>
            <pc:docMk/>
            <pc:sldMk cId="1181687802" sldId="2076137280"/>
            <ac:cxnSpMk id="276" creationId="{0680E402-C48C-2B4D-9153-10A4B0AD16EE}"/>
          </ac:cxnSpMkLst>
        </pc:cxnChg>
        <pc:cxnChg chg="mod">
          <ac:chgData name="Ginny Dudek" userId="787f50d1-3b77-4512-bcfb-ca490ebc47cd" providerId="ADAL" clId="{3EC23D45-3F99-A844-ABC3-11908DCA0424}" dt="2022-01-07T23:04:37.115" v="654" actId="1035"/>
          <ac:cxnSpMkLst>
            <pc:docMk/>
            <pc:sldMk cId="1181687802" sldId="2076137280"/>
            <ac:cxnSpMk id="278" creationId="{A77E1318-DB61-A540-8580-4D2CE158CA52}"/>
          </ac:cxnSpMkLst>
        </pc:cxnChg>
        <pc:cxnChg chg="mod">
          <ac:chgData name="Ginny Dudek" userId="787f50d1-3b77-4512-bcfb-ca490ebc47cd" providerId="ADAL" clId="{3EC23D45-3F99-A844-ABC3-11908DCA0424}" dt="2022-01-07T23:04:37.115" v="654" actId="1035"/>
          <ac:cxnSpMkLst>
            <pc:docMk/>
            <pc:sldMk cId="1181687802" sldId="2076137280"/>
            <ac:cxnSpMk id="279" creationId="{F6912C5D-8A67-C64E-852B-940C3E48E96C}"/>
          </ac:cxnSpMkLst>
        </pc:cxnChg>
        <pc:cxnChg chg="mod">
          <ac:chgData name="Ginny Dudek" userId="787f50d1-3b77-4512-bcfb-ca490ebc47cd" providerId="ADAL" clId="{3EC23D45-3F99-A844-ABC3-11908DCA0424}" dt="2022-01-07T23:04:37.115" v="654" actId="1035"/>
          <ac:cxnSpMkLst>
            <pc:docMk/>
            <pc:sldMk cId="1181687802" sldId="2076137280"/>
            <ac:cxnSpMk id="285" creationId="{FB5D3AC4-BE4D-AB4B-AE79-F316C2EAA017}"/>
          </ac:cxnSpMkLst>
        </pc:cxnChg>
        <pc:cxnChg chg="mod">
          <ac:chgData name="Ginny Dudek" userId="787f50d1-3b77-4512-bcfb-ca490ebc47cd" providerId="ADAL" clId="{3EC23D45-3F99-A844-ABC3-11908DCA0424}" dt="2022-01-07T23:04:37.115" v="654" actId="1035"/>
          <ac:cxnSpMkLst>
            <pc:docMk/>
            <pc:sldMk cId="1181687802" sldId="2076137280"/>
            <ac:cxnSpMk id="287" creationId="{DEF2C2B6-D091-FB46-B278-6F8ED05013A6}"/>
          </ac:cxnSpMkLst>
        </pc:cxnChg>
        <pc:cxnChg chg="mod">
          <ac:chgData name="Ginny Dudek" userId="787f50d1-3b77-4512-bcfb-ca490ebc47cd" providerId="ADAL" clId="{3EC23D45-3F99-A844-ABC3-11908DCA0424}" dt="2022-01-07T23:04:37.115" v="654" actId="1035"/>
          <ac:cxnSpMkLst>
            <pc:docMk/>
            <pc:sldMk cId="1181687802" sldId="2076137280"/>
            <ac:cxnSpMk id="289" creationId="{B0172B1F-C4A1-F045-89EC-500EC7E94205}"/>
          </ac:cxnSpMkLst>
        </pc:cxnChg>
        <pc:cxnChg chg="mod">
          <ac:chgData name="Ginny Dudek" userId="787f50d1-3b77-4512-bcfb-ca490ebc47cd" providerId="ADAL" clId="{3EC23D45-3F99-A844-ABC3-11908DCA0424}" dt="2022-01-07T23:04:37.115" v="654" actId="1035"/>
          <ac:cxnSpMkLst>
            <pc:docMk/>
            <pc:sldMk cId="1181687802" sldId="2076137280"/>
            <ac:cxnSpMk id="319" creationId="{CC704CE6-6097-F841-AC5B-ED3A3FBE91BD}"/>
          </ac:cxnSpMkLst>
        </pc:cxnChg>
        <pc:cxnChg chg="mod">
          <ac:chgData name="Ginny Dudek" userId="787f50d1-3b77-4512-bcfb-ca490ebc47cd" providerId="ADAL" clId="{3EC23D45-3F99-A844-ABC3-11908DCA0424}" dt="2022-01-07T23:04:37.115" v="654" actId="1035"/>
          <ac:cxnSpMkLst>
            <pc:docMk/>
            <pc:sldMk cId="1181687802" sldId="2076137280"/>
            <ac:cxnSpMk id="320" creationId="{22BBA352-B6D9-C947-A1FA-E8C27A982EBC}"/>
          </ac:cxnSpMkLst>
        </pc:cxnChg>
        <pc:cxnChg chg="mod">
          <ac:chgData name="Ginny Dudek" userId="787f50d1-3b77-4512-bcfb-ca490ebc47cd" providerId="ADAL" clId="{3EC23D45-3F99-A844-ABC3-11908DCA0424}" dt="2022-01-07T23:04:37.115" v="654" actId="1035"/>
          <ac:cxnSpMkLst>
            <pc:docMk/>
            <pc:sldMk cId="1181687802" sldId="2076137280"/>
            <ac:cxnSpMk id="342" creationId="{0EC787C5-E84E-6949-B99A-223F75013196}"/>
          </ac:cxnSpMkLst>
        </pc:cxnChg>
        <pc:cxnChg chg="mod">
          <ac:chgData name="Ginny Dudek" userId="787f50d1-3b77-4512-bcfb-ca490ebc47cd" providerId="ADAL" clId="{3EC23D45-3F99-A844-ABC3-11908DCA0424}" dt="2022-01-07T23:04:37.115" v="654" actId="1035"/>
          <ac:cxnSpMkLst>
            <pc:docMk/>
            <pc:sldMk cId="1181687802" sldId="2076137280"/>
            <ac:cxnSpMk id="350" creationId="{3E1C50D7-A350-A443-87F3-36BB089AFDD6}"/>
          </ac:cxnSpMkLst>
        </pc:cxnChg>
        <pc:cxnChg chg="mod">
          <ac:chgData name="Ginny Dudek" userId="787f50d1-3b77-4512-bcfb-ca490ebc47cd" providerId="ADAL" clId="{3EC23D45-3F99-A844-ABC3-11908DCA0424}" dt="2022-01-07T23:04:37.115" v="654" actId="1035"/>
          <ac:cxnSpMkLst>
            <pc:docMk/>
            <pc:sldMk cId="1181687802" sldId="2076137280"/>
            <ac:cxnSpMk id="354" creationId="{661C3EE2-33BC-CE4F-99CB-65EB7554F7ED}"/>
          </ac:cxnSpMkLst>
        </pc:cxnChg>
        <pc:cxnChg chg="mod">
          <ac:chgData name="Ginny Dudek" userId="787f50d1-3b77-4512-bcfb-ca490ebc47cd" providerId="ADAL" clId="{3EC23D45-3F99-A844-ABC3-11908DCA0424}" dt="2022-01-07T23:04:37.115" v="654" actId="1035"/>
          <ac:cxnSpMkLst>
            <pc:docMk/>
            <pc:sldMk cId="1181687802" sldId="2076137280"/>
            <ac:cxnSpMk id="359" creationId="{3055291C-0859-0B43-9002-D1AE06B1A46E}"/>
          </ac:cxnSpMkLst>
        </pc:cxnChg>
        <pc:cxnChg chg="mod">
          <ac:chgData name="Ginny Dudek" userId="787f50d1-3b77-4512-bcfb-ca490ebc47cd" providerId="ADAL" clId="{3EC23D45-3F99-A844-ABC3-11908DCA0424}" dt="2022-01-07T23:04:37.115" v="654" actId="1035"/>
          <ac:cxnSpMkLst>
            <pc:docMk/>
            <pc:sldMk cId="1181687802" sldId="2076137280"/>
            <ac:cxnSpMk id="361" creationId="{83B4A3C3-AFB7-6C49-916B-833DEF7AA94D}"/>
          </ac:cxnSpMkLst>
        </pc:cxnChg>
        <pc:cxnChg chg="mod">
          <ac:chgData name="Ginny Dudek" userId="787f50d1-3b77-4512-bcfb-ca490ebc47cd" providerId="ADAL" clId="{3EC23D45-3F99-A844-ABC3-11908DCA0424}" dt="2022-01-07T23:04:37.115" v="654" actId="1035"/>
          <ac:cxnSpMkLst>
            <pc:docMk/>
            <pc:sldMk cId="1181687802" sldId="2076137280"/>
            <ac:cxnSpMk id="362" creationId="{F3171CCA-F0D4-6C4B-9033-B003E26CFCFF}"/>
          </ac:cxnSpMkLst>
        </pc:cxnChg>
        <pc:cxnChg chg="mod">
          <ac:chgData name="Ginny Dudek" userId="787f50d1-3b77-4512-bcfb-ca490ebc47cd" providerId="ADAL" clId="{3EC23D45-3F99-A844-ABC3-11908DCA0424}" dt="2022-01-07T23:04:37.115" v="654" actId="1035"/>
          <ac:cxnSpMkLst>
            <pc:docMk/>
            <pc:sldMk cId="1181687802" sldId="2076137280"/>
            <ac:cxnSpMk id="363" creationId="{0AFF8F25-A260-ED4F-BE1E-B0FBEEE13BC6}"/>
          </ac:cxnSpMkLst>
        </pc:cxnChg>
        <pc:cxnChg chg="mod">
          <ac:chgData name="Ginny Dudek" userId="787f50d1-3b77-4512-bcfb-ca490ebc47cd" providerId="ADAL" clId="{3EC23D45-3F99-A844-ABC3-11908DCA0424}" dt="2022-01-07T23:04:37.115" v="654" actId="1035"/>
          <ac:cxnSpMkLst>
            <pc:docMk/>
            <pc:sldMk cId="1181687802" sldId="2076137280"/>
            <ac:cxnSpMk id="365" creationId="{4BA49121-6C1A-B145-A290-C9AD8D29CB9E}"/>
          </ac:cxnSpMkLst>
        </pc:cxnChg>
        <pc:cxnChg chg="mod">
          <ac:chgData name="Ginny Dudek" userId="787f50d1-3b77-4512-bcfb-ca490ebc47cd" providerId="ADAL" clId="{3EC23D45-3F99-A844-ABC3-11908DCA0424}" dt="2022-01-07T23:04:37.115" v="654" actId="1035"/>
          <ac:cxnSpMkLst>
            <pc:docMk/>
            <pc:sldMk cId="1181687802" sldId="2076137280"/>
            <ac:cxnSpMk id="375" creationId="{FC73F357-BA44-8447-811B-FD151237E612}"/>
          </ac:cxnSpMkLst>
        </pc:cxnChg>
        <pc:cxnChg chg="mod">
          <ac:chgData name="Ginny Dudek" userId="787f50d1-3b77-4512-bcfb-ca490ebc47cd" providerId="ADAL" clId="{3EC23D45-3F99-A844-ABC3-11908DCA0424}" dt="2022-01-07T23:04:37.115" v="654" actId="1035"/>
          <ac:cxnSpMkLst>
            <pc:docMk/>
            <pc:sldMk cId="1181687802" sldId="2076137280"/>
            <ac:cxnSpMk id="376" creationId="{E5574543-CEBD-9344-B1B2-756723BAE3A6}"/>
          </ac:cxnSpMkLst>
        </pc:cxnChg>
        <pc:cxnChg chg="mod">
          <ac:chgData name="Ginny Dudek" userId="787f50d1-3b77-4512-bcfb-ca490ebc47cd" providerId="ADAL" clId="{3EC23D45-3F99-A844-ABC3-11908DCA0424}" dt="2022-01-07T23:04:37.115" v="654" actId="1035"/>
          <ac:cxnSpMkLst>
            <pc:docMk/>
            <pc:sldMk cId="1181687802" sldId="2076137280"/>
            <ac:cxnSpMk id="438" creationId="{98F3599E-5769-A046-BC80-4E8DC55E7D57}"/>
          </ac:cxnSpMkLst>
        </pc:cxnChg>
        <pc:cxnChg chg="mod">
          <ac:chgData name="Ginny Dudek" userId="787f50d1-3b77-4512-bcfb-ca490ebc47cd" providerId="ADAL" clId="{3EC23D45-3F99-A844-ABC3-11908DCA0424}" dt="2022-01-07T23:04:37.115" v="654" actId="1035"/>
          <ac:cxnSpMkLst>
            <pc:docMk/>
            <pc:sldMk cId="1181687802" sldId="2076137280"/>
            <ac:cxnSpMk id="439" creationId="{66D61AD1-4DEC-BF4D-81F1-86AD8AA8EF69}"/>
          </ac:cxnSpMkLst>
        </pc:cxnChg>
      </pc:sldChg>
      <pc:sldChg chg="addSp delSp modSp mod modClrScheme chgLayout">
        <pc:chgData name="Ginny Dudek" userId="787f50d1-3b77-4512-bcfb-ca490ebc47cd" providerId="ADAL" clId="{3EC23D45-3F99-A844-ABC3-11908DCA0424}" dt="2022-01-07T22:48:11.334" v="332" actId="255"/>
        <pc:sldMkLst>
          <pc:docMk/>
          <pc:sldMk cId="1212100474" sldId="2076137306"/>
        </pc:sldMkLst>
        <pc:spChg chg="mod ord">
          <ac:chgData name="Ginny Dudek" userId="787f50d1-3b77-4512-bcfb-ca490ebc47cd" providerId="ADAL" clId="{3EC23D45-3F99-A844-ABC3-11908DCA0424}" dt="2022-01-07T22:48:11.334" v="332" actId="255"/>
          <ac:spMkLst>
            <pc:docMk/>
            <pc:sldMk cId="1212100474" sldId="2076137306"/>
            <ac:spMk id="2" creationId="{A34EF008-94F9-E742-954A-66E40CAA7873}"/>
          </ac:spMkLst>
        </pc:spChg>
        <pc:spChg chg="add del mod ord">
          <ac:chgData name="Ginny Dudek" userId="787f50d1-3b77-4512-bcfb-ca490ebc47cd" providerId="ADAL" clId="{3EC23D45-3F99-A844-ABC3-11908DCA0424}" dt="2022-01-07T22:47:52.066" v="330" actId="478"/>
          <ac:spMkLst>
            <pc:docMk/>
            <pc:sldMk cId="1212100474" sldId="2076137306"/>
            <ac:spMk id="3" creationId="{6279A2E3-06B5-B742-8A96-988E1A6E8086}"/>
          </ac:spMkLst>
        </pc:spChg>
        <pc:spChg chg="mod ord">
          <ac:chgData name="Ginny Dudek" userId="787f50d1-3b77-4512-bcfb-ca490ebc47cd" providerId="ADAL" clId="{3EC23D45-3F99-A844-ABC3-11908DCA0424}" dt="2022-01-07T22:47:48.669" v="329" actId="700"/>
          <ac:spMkLst>
            <pc:docMk/>
            <pc:sldMk cId="1212100474" sldId="2076137306"/>
            <ac:spMk id="48" creationId="{CBB61E08-FD58-A942-B8E8-3CD03190C804}"/>
          </ac:spMkLst>
        </pc:spChg>
        <pc:spChg chg="mod">
          <ac:chgData name="Ginny Dudek" userId="787f50d1-3b77-4512-bcfb-ca490ebc47cd" providerId="ADAL" clId="{3EC23D45-3F99-A844-ABC3-11908DCA0424}" dt="2022-01-07T22:47:58.098" v="331" actId="12"/>
          <ac:spMkLst>
            <pc:docMk/>
            <pc:sldMk cId="1212100474" sldId="2076137306"/>
            <ac:spMk id="51" creationId="{90C70ED0-3D66-C345-855B-2142922E80D3}"/>
          </ac:spMkLst>
        </pc:spChg>
      </pc:sldChg>
      <pc:sldChg chg="addSp delSp modSp mod modClrScheme chgLayout">
        <pc:chgData name="Ginny Dudek" userId="787f50d1-3b77-4512-bcfb-ca490ebc47cd" providerId="ADAL" clId="{3EC23D45-3F99-A844-ABC3-11908DCA0424}" dt="2022-01-07T23:56:48.123" v="1596" actId="21"/>
        <pc:sldMkLst>
          <pc:docMk/>
          <pc:sldMk cId="1302261629" sldId="2076137311"/>
        </pc:sldMkLst>
        <pc:spChg chg="mod ord">
          <ac:chgData name="Ginny Dudek" userId="787f50d1-3b77-4512-bcfb-ca490ebc47cd" providerId="ADAL" clId="{3EC23D45-3F99-A844-ABC3-11908DCA0424}" dt="2022-01-07T23:14:12.813" v="758" actId="255"/>
          <ac:spMkLst>
            <pc:docMk/>
            <pc:sldMk cId="1302261629" sldId="2076137311"/>
            <ac:spMk id="2" creationId="{A34EF008-94F9-E742-954A-66E40CAA7873}"/>
          </ac:spMkLst>
        </pc:spChg>
        <pc:spChg chg="add del mod ord">
          <ac:chgData name="Ginny Dudek" userId="787f50d1-3b77-4512-bcfb-ca490ebc47cd" providerId="ADAL" clId="{3EC23D45-3F99-A844-ABC3-11908DCA0424}" dt="2022-01-07T23:14:06.397" v="757" actId="478"/>
          <ac:spMkLst>
            <pc:docMk/>
            <pc:sldMk cId="1302261629" sldId="2076137311"/>
            <ac:spMk id="3" creationId="{5A89C856-3E86-CF4D-8CE8-8C970C0B24A0}"/>
          </ac:spMkLst>
        </pc:spChg>
        <pc:spChg chg="mod">
          <ac:chgData name="Ginny Dudek" userId="787f50d1-3b77-4512-bcfb-ca490ebc47cd" providerId="ADAL" clId="{3EC23D45-3F99-A844-ABC3-11908DCA0424}" dt="2022-01-07T23:14:30.935" v="761" actId="1076"/>
          <ac:spMkLst>
            <pc:docMk/>
            <pc:sldMk cId="1302261629" sldId="2076137311"/>
            <ac:spMk id="5" creationId="{9E15F82F-6FA5-AD48-B512-0911B7B7BB51}"/>
          </ac:spMkLst>
        </pc:spChg>
        <pc:spChg chg="add del mod">
          <ac:chgData name="Ginny Dudek" userId="787f50d1-3b77-4512-bcfb-ca490ebc47cd" providerId="ADAL" clId="{3EC23D45-3F99-A844-ABC3-11908DCA0424}" dt="2022-01-07T23:56:48.123" v="1596" actId="21"/>
          <ac:spMkLst>
            <pc:docMk/>
            <pc:sldMk cId="1302261629" sldId="2076137311"/>
            <ac:spMk id="6" creationId="{643793D2-ABD4-D748-89CE-9C220314BDA1}"/>
          </ac:spMkLst>
        </pc:spChg>
        <pc:spChg chg="mod ord">
          <ac:chgData name="Ginny Dudek" userId="787f50d1-3b77-4512-bcfb-ca490ebc47cd" providerId="ADAL" clId="{3EC23D45-3F99-A844-ABC3-11908DCA0424}" dt="2022-01-07T23:14:01.974" v="756" actId="700"/>
          <ac:spMkLst>
            <pc:docMk/>
            <pc:sldMk cId="1302261629" sldId="2076137311"/>
            <ac:spMk id="48" creationId="{CBB61E08-FD58-A942-B8E8-3CD03190C804}"/>
          </ac:spMkLst>
        </pc:spChg>
      </pc:sldChg>
      <pc:sldChg chg="addSp modSp mod modTransition chgLayout">
        <pc:chgData name="Ginny Dudek" userId="787f50d1-3b77-4512-bcfb-ca490ebc47cd" providerId="ADAL" clId="{3EC23D45-3F99-A844-ABC3-11908DCA0424}" dt="2022-01-07T22:58:10.030" v="480" actId="313"/>
        <pc:sldMkLst>
          <pc:docMk/>
          <pc:sldMk cId="1306524387" sldId="2076137320"/>
        </pc:sldMkLst>
        <pc:spChg chg="mod ord">
          <ac:chgData name="Ginny Dudek" userId="787f50d1-3b77-4512-bcfb-ca490ebc47cd" providerId="ADAL" clId="{3EC23D45-3F99-A844-ABC3-11908DCA0424}" dt="2022-01-07T22:55:54.587" v="429" actId="255"/>
          <ac:spMkLst>
            <pc:docMk/>
            <pc:sldMk cId="1306524387" sldId="2076137320"/>
            <ac:spMk id="2" creationId="{A30F4086-6EF5-474C-A914-81C5C3674D56}"/>
          </ac:spMkLst>
        </pc:spChg>
        <pc:spChg chg="add mod ord">
          <ac:chgData name="Ginny Dudek" userId="787f50d1-3b77-4512-bcfb-ca490ebc47cd" providerId="ADAL" clId="{3EC23D45-3F99-A844-ABC3-11908DCA0424}" dt="2022-01-07T22:55:44.729" v="427" actId="700"/>
          <ac:spMkLst>
            <pc:docMk/>
            <pc:sldMk cId="1306524387" sldId="2076137320"/>
            <ac:spMk id="3" creationId="{DA80237F-CB03-7149-B1C5-D56C9D0E41D8}"/>
          </ac:spMkLst>
        </pc:spChg>
        <pc:spChg chg="mod">
          <ac:chgData name="Ginny Dudek" userId="787f50d1-3b77-4512-bcfb-ca490ebc47cd" providerId="ADAL" clId="{3EC23D45-3F99-A844-ABC3-11908DCA0424}" dt="2022-01-07T22:58:07.854" v="478" actId="313"/>
          <ac:spMkLst>
            <pc:docMk/>
            <pc:sldMk cId="1306524387" sldId="2076137320"/>
            <ac:spMk id="28" creationId="{CEB7EA56-0649-174F-8DE1-09CFB9AEB68F}"/>
          </ac:spMkLst>
        </pc:spChg>
        <pc:spChg chg="mod">
          <ac:chgData name="Ginny Dudek" userId="787f50d1-3b77-4512-bcfb-ca490ebc47cd" providerId="ADAL" clId="{3EC23D45-3F99-A844-ABC3-11908DCA0424}" dt="2022-01-07T22:58:09.109" v="479" actId="313"/>
          <ac:spMkLst>
            <pc:docMk/>
            <pc:sldMk cId="1306524387" sldId="2076137320"/>
            <ac:spMk id="29" creationId="{E29CDFE1-07A0-0F4F-9918-4A6BB47474D7}"/>
          </ac:spMkLst>
        </pc:spChg>
        <pc:spChg chg="mod">
          <ac:chgData name="Ginny Dudek" userId="787f50d1-3b77-4512-bcfb-ca490ebc47cd" providerId="ADAL" clId="{3EC23D45-3F99-A844-ABC3-11908DCA0424}" dt="2022-01-07T22:27:09.244" v="197"/>
          <ac:spMkLst>
            <pc:docMk/>
            <pc:sldMk cId="1306524387" sldId="2076137320"/>
            <ac:spMk id="49" creationId="{131D1C0F-000E-A148-AF1E-40DF5A9EA0CE}"/>
          </ac:spMkLst>
        </pc:spChg>
        <pc:spChg chg="mod">
          <ac:chgData name="Ginny Dudek" userId="787f50d1-3b77-4512-bcfb-ca490ebc47cd" providerId="ADAL" clId="{3EC23D45-3F99-A844-ABC3-11908DCA0424}" dt="2022-01-07T22:56:32.819" v="452" actId="1035"/>
          <ac:spMkLst>
            <pc:docMk/>
            <pc:sldMk cId="1306524387" sldId="2076137320"/>
            <ac:spMk id="68" creationId="{3F5DFFA2-8436-D345-986C-00BC0774BF50}"/>
          </ac:spMkLst>
        </pc:spChg>
        <pc:spChg chg="mod">
          <ac:chgData name="Ginny Dudek" userId="787f50d1-3b77-4512-bcfb-ca490ebc47cd" providerId="ADAL" clId="{3EC23D45-3F99-A844-ABC3-11908DCA0424}" dt="2022-01-07T22:56:32.819" v="452" actId="1035"/>
          <ac:spMkLst>
            <pc:docMk/>
            <pc:sldMk cId="1306524387" sldId="2076137320"/>
            <ac:spMk id="94" creationId="{061FAD9D-495C-6440-AEFF-7A8CC5E17A93}"/>
          </ac:spMkLst>
        </pc:spChg>
        <pc:spChg chg="mod">
          <ac:chgData name="Ginny Dudek" userId="787f50d1-3b77-4512-bcfb-ca490ebc47cd" providerId="ADAL" clId="{3EC23D45-3F99-A844-ABC3-11908DCA0424}" dt="2022-01-07T22:58:10.030" v="480" actId="313"/>
          <ac:spMkLst>
            <pc:docMk/>
            <pc:sldMk cId="1306524387" sldId="2076137320"/>
            <ac:spMk id="112" creationId="{BCE517EB-19BF-3C4A-BED2-6E19FD447017}"/>
          </ac:spMkLst>
        </pc:spChg>
        <pc:grpChg chg="mod">
          <ac:chgData name="Ginny Dudek" userId="787f50d1-3b77-4512-bcfb-ca490ebc47cd" providerId="ADAL" clId="{3EC23D45-3F99-A844-ABC3-11908DCA0424}" dt="2022-01-07T22:56:32.819" v="452" actId="1035"/>
          <ac:grpSpMkLst>
            <pc:docMk/>
            <pc:sldMk cId="1306524387" sldId="2076137320"/>
            <ac:grpSpMk id="6" creationId="{96B5C035-C0B8-F34E-82D9-8E624EFD95FB}"/>
          </ac:grpSpMkLst>
        </pc:grpChg>
        <pc:picChg chg="mod">
          <ac:chgData name="Ginny Dudek" userId="787f50d1-3b77-4512-bcfb-ca490ebc47cd" providerId="ADAL" clId="{3EC23D45-3F99-A844-ABC3-11908DCA0424}" dt="2022-01-07T22:56:32.819" v="452" actId="1035"/>
          <ac:picMkLst>
            <pc:docMk/>
            <pc:sldMk cId="1306524387" sldId="2076137320"/>
            <ac:picMk id="87" creationId="{27DB1384-1586-CB49-8190-3BBD5E6F49B1}"/>
          </ac:picMkLst>
        </pc:picChg>
        <pc:picChg chg="mod">
          <ac:chgData name="Ginny Dudek" userId="787f50d1-3b77-4512-bcfb-ca490ebc47cd" providerId="ADAL" clId="{3EC23D45-3F99-A844-ABC3-11908DCA0424}" dt="2022-01-07T22:56:32.819" v="452" actId="1035"/>
          <ac:picMkLst>
            <pc:docMk/>
            <pc:sldMk cId="1306524387" sldId="2076137320"/>
            <ac:picMk id="88" creationId="{326F04A0-497F-5E48-A103-49A850071209}"/>
          </ac:picMkLst>
        </pc:picChg>
        <pc:picChg chg="mod">
          <ac:chgData name="Ginny Dudek" userId="787f50d1-3b77-4512-bcfb-ca490ebc47cd" providerId="ADAL" clId="{3EC23D45-3F99-A844-ABC3-11908DCA0424}" dt="2022-01-07T22:56:32.819" v="452" actId="1035"/>
          <ac:picMkLst>
            <pc:docMk/>
            <pc:sldMk cId="1306524387" sldId="2076137320"/>
            <ac:picMk id="89" creationId="{74F599EB-F83A-A044-B4D9-A65638C1137B}"/>
          </ac:picMkLst>
        </pc:picChg>
        <pc:picChg chg="mod">
          <ac:chgData name="Ginny Dudek" userId="787f50d1-3b77-4512-bcfb-ca490ebc47cd" providerId="ADAL" clId="{3EC23D45-3F99-A844-ABC3-11908DCA0424}" dt="2022-01-07T22:56:32.819" v="452" actId="1035"/>
          <ac:picMkLst>
            <pc:docMk/>
            <pc:sldMk cId="1306524387" sldId="2076137320"/>
            <ac:picMk id="91" creationId="{529D06FE-BB6A-2A41-BF80-3A2C5F8B96AA}"/>
          </ac:picMkLst>
        </pc:picChg>
        <pc:picChg chg="mod">
          <ac:chgData name="Ginny Dudek" userId="787f50d1-3b77-4512-bcfb-ca490ebc47cd" providerId="ADAL" clId="{3EC23D45-3F99-A844-ABC3-11908DCA0424}" dt="2022-01-07T22:56:32.819" v="452" actId="1035"/>
          <ac:picMkLst>
            <pc:docMk/>
            <pc:sldMk cId="1306524387" sldId="2076137320"/>
            <ac:picMk id="92" creationId="{2D7E595E-6EE7-5843-9712-72899DD99092}"/>
          </ac:picMkLst>
        </pc:picChg>
        <pc:picChg chg="mod">
          <ac:chgData name="Ginny Dudek" userId="787f50d1-3b77-4512-bcfb-ca490ebc47cd" providerId="ADAL" clId="{3EC23D45-3F99-A844-ABC3-11908DCA0424}" dt="2022-01-07T22:56:32.819" v="452" actId="1035"/>
          <ac:picMkLst>
            <pc:docMk/>
            <pc:sldMk cId="1306524387" sldId="2076137320"/>
            <ac:picMk id="106" creationId="{07538604-6E4C-1F4C-AAB4-961BCDEFD4CD}"/>
          </ac:picMkLst>
        </pc:picChg>
        <pc:picChg chg="mod">
          <ac:chgData name="Ginny Dudek" userId="787f50d1-3b77-4512-bcfb-ca490ebc47cd" providerId="ADAL" clId="{3EC23D45-3F99-A844-ABC3-11908DCA0424}" dt="2022-01-07T22:56:32.819" v="452" actId="1035"/>
          <ac:picMkLst>
            <pc:docMk/>
            <pc:sldMk cId="1306524387" sldId="2076137320"/>
            <ac:picMk id="3074" creationId="{26C112AE-30F6-9A42-BD1A-07E3F40DBE1B}"/>
          </ac:picMkLst>
        </pc:picChg>
        <pc:picChg chg="mod">
          <ac:chgData name="Ginny Dudek" userId="787f50d1-3b77-4512-bcfb-ca490ebc47cd" providerId="ADAL" clId="{3EC23D45-3F99-A844-ABC3-11908DCA0424}" dt="2022-01-07T22:56:32.819" v="452" actId="1035"/>
          <ac:picMkLst>
            <pc:docMk/>
            <pc:sldMk cId="1306524387" sldId="2076137320"/>
            <ac:picMk id="3076" creationId="{37733D55-8FB5-8449-94B6-CA8FF65ED0A0}"/>
          </ac:picMkLst>
        </pc:picChg>
        <pc:picChg chg="mod">
          <ac:chgData name="Ginny Dudek" userId="787f50d1-3b77-4512-bcfb-ca490ebc47cd" providerId="ADAL" clId="{3EC23D45-3F99-A844-ABC3-11908DCA0424}" dt="2022-01-07T22:56:32.819" v="452" actId="1035"/>
          <ac:picMkLst>
            <pc:docMk/>
            <pc:sldMk cId="1306524387" sldId="2076137320"/>
            <ac:picMk id="3082" creationId="{73364F48-1DC2-FA4E-9A90-AE8D55223723}"/>
          </ac:picMkLst>
        </pc:picChg>
      </pc:sldChg>
      <pc:sldChg chg="addSp delSp modSp mod modClrScheme chgLayout">
        <pc:chgData name="Ginny Dudek" userId="787f50d1-3b77-4512-bcfb-ca490ebc47cd" providerId="ADAL" clId="{3EC23D45-3F99-A844-ABC3-11908DCA0424}" dt="2022-01-07T23:53:44.562" v="1573" actId="1076"/>
        <pc:sldMkLst>
          <pc:docMk/>
          <pc:sldMk cId="3811922728" sldId="2076137321"/>
        </pc:sldMkLst>
        <pc:spChg chg="mod ord">
          <ac:chgData name="Ginny Dudek" userId="787f50d1-3b77-4512-bcfb-ca490ebc47cd" providerId="ADAL" clId="{3EC23D45-3F99-A844-ABC3-11908DCA0424}" dt="2022-01-07T22:22:01.428" v="136" actId="1076"/>
          <ac:spMkLst>
            <pc:docMk/>
            <pc:sldMk cId="3811922728" sldId="2076137321"/>
            <ac:spMk id="2" creationId="{DF4D0777-9659-434E-8181-99A4B87A0924}"/>
          </ac:spMkLst>
        </pc:spChg>
        <pc:spChg chg="mod">
          <ac:chgData name="Ginny Dudek" userId="787f50d1-3b77-4512-bcfb-ca490ebc47cd" providerId="ADAL" clId="{3EC23D45-3F99-A844-ABC3-11908DCA0424}" dt="2022-01-07T22:24:24.531" v="173" actId="1037"/>
          <ac:spMkLst>
            <pc:docMk/>
            <pc:sldMk cId="3811922728" sldId="2076137321"/>
            <ac:spMk id="3" creationId="{7C871136-0FB8-AA4A-9F30-8333DDC51285}"/>
          </ac:spMkLst>
        </pc:spChg>
        <pc:spChg chg="mod">
          <ac:chgData name="Ginny Dudek" userId="787f50d1-3b77-4512-bcfb-ca490ebc47cd" providerId="ADAL" clId="{3EC23D45-3F99-A844-ABC3-11908DCA0424}" dt="2022-01-07T22:25:20.811" v="186" actId="27636"/>
          <ac:spMkLst>
            <pc:docMk/>
            <pc:sldMk cId="3811922728" sldId="2076137321"/>
            <ac:spMk id="5" creationId="{B0EEFD9C-688B-694D-8FDB-67B50C61221A}"/>
          </ac:spMkLst>
        </pc:spChg>
        <pc:spChg chg="mod">
          <ac:chgData name="Ginny Dudek" userId="787f50d1-3b77-4512-bcfb-ca490ebc47cd" providerId="ADAL" clId="{3EC23D45-3F99-A844-ABC3-11908DCA0424}" dt="2022-01-07T22:22:10.910" v="138" actId="1076"/>
          <ac:spMkLst>
            <pc:docMk/>
            <pc:sldMk cId="3811922728" sldId="2076137321"/>
            <ac:spMk id="7" creationId="{A67E845C-0EE8-F143-97BD-607B234C466B}"/>
          </ac:spMkLst>
        </pc:spChg>
        <pc:spChg chg="mod">
          <ac:chgData name="Ginny Dudek" userId="787f50d1-3b77-4512-bcfb-ca490ebc47cd" providerId="ADAL" clId="{3EC23D45-3F99-A844-ABC3-11908DCA0424}" dt="2022-01-07T22:26:35.800" v="196" actId="207"/>
          <ac:spMkLst>
            <pc:docMk/>
            <pc:sldMk cId="3811922728" sldId="2076137321"/>
            <ac:spMk id="10" creationId="{EBF37C9D-1A9D-6542-91AB-90A838CB7669}"/>
          </ac:spMkLst>
        </pc:spChg>
        <pc:spChg chg="mod">
          <ac:chgData name="Ginny Dudek" userId="787f50d1-3b77-4512-bcfb-ca490ebc47cd" providerId="ADAL" clId="{3EC23D45-3F99-A844-ABC3-11908DCA0424}" dt="2022-01-07T22:25:38.664" v="189" actId="14100"/>
          <ac:spMkLst>
            <pc:docMk/>
            <pc:sldMk cId="3811922728" sldId="2076137321"/>
            <ac:spMk id="11" creationId="{6B346D4F-FF27-B94D-8E24-C30076AC17ED}"/>
          </ac:spMkLst>
        </pc:spChg>
        <pc:spChg chg="mod">
          <ac:chgData name="Ginny Dudek" userId="787f50d1-3b77-4512-bcfb-ca490ebc47cd" providerId="ADAL" clId="{3EC23D45-3F99-A844-ABC3-11908DCA0424}" dt="2022-01-07T22:25:31.495" v="188" actId="255"/>
          <ac:spMkLst>
            <pc:docMk/>
            <pc:sldMk cId="3811922728" sldId="2076137321"/>
            <ac:spMk id="12" creationId="{20A61477-7081-EF46-9906-F818FBF0096E}"/>
          </ac:spMkLst>
        </pc:spChg>
        <pc:spChg chg="mod">
          <ac:chgData name="Ginny Dudek" userId="787f50d1-3b77-4512-bcfb-ca490ebc47cd" providerId="ADAL" clId="{3EC23D45-3F99-A844-ABC3-11908DCA0424}" dt="2022-01-07T22:30:25.643" v="231" actId="1035"/>
          <ac:spMkLst>
            <pc:docMk/>
            <pc:sldMk cId="3811922728" sldId="2076137321"/>
            <ac:spMk id="13" creationId="{0AD81C7A-A4AF-5145-92DA-4C6A90C5200B}"/>
          </ac:spMkLst>
        </pc:spChg>
        <pc:spChg chg="mod">
          <ac:chgData name="Ginny Dudek" userId="787f50d1-3b77-4512-bcfb-ca490ebc47cd" providerId="ADAL" clId="{3EC23D45-3F99-A844-ABC3-11908DCA0424}" dt="2022-01-07T22:30:25.643" v="231" actId="1035"/>
          <ac:spMkLst>
            <pc:docMk/>
            <pc:sldMk cId="3811922728" sldId="2076137321"/>
            <ac:spMk id="16" creationId="{A693EA9B-CE8F-1945-97B4-7B19BCA902C5}"/>
          </ac:spMkLst>
        </pc:spChg>
        <pc:spChg chg="mod">
          <ac:chgData name="Ginny Dudek" userId="787f50d1-3b77-4512-bcfb-ca490ebc47cd" providerId="ADAL" clId="{3EC23D45-3F99-A844-ABC3-11908DCA0424}" dt="2022-01-07T22:22:41.962" v="143" actId="1076"/>
          <ac:spMkLst>
            <pc:docMk/>
            <pc:sldMk cId="3811922728" sldId="2076137321"/>
            <ac:spMk id="17" creationId="{8D1AFBCE-8FC0-F944-8D3F-9B7A1FB2ABCA}"/>
          </ac:spMkLst>
        </pc:spChg>
        <pc:spChg chg="add del mod">
          <ac:chgData name="Ginny Dudek" userId="787f50d1-3b77-4512-bcfb-ca490ebc47cd" providerId="ADAL" clId="{3EC23D45-3F99-A844-ABC3-11908DCA0424}" dt="2022-01-07T23:53:03.283" v="1568"/>
          <ac:spMkLst>
            <pc:docMk/>
            <pc:sldMk cId="3811922728" sldId="2076137321"/>
            <ac:spMk id="20" creationId="{0315FDBA-2193-954A-8471-E61CF6282652}"/>
          </ac:spMkLst>
        </pc:spChg>
        <pc:spChg chg="add mod">
          <ac:chgData name="Ginny Dudek" userId="787f50d1-3b77-4512-bcfb-ca490ebc47cd" providerId="ADAL" clId="{3EC23D45-3F99-A844-ABC3-11908DCA0424}" dt="2022-01-07T23:53:44.562" v="1573" actId="1076"/>
          <ac:spMkLst>
            <pc:docMk/>
            <pc:sldMk cId="3811922728" sldId="2076137321"/>
            <ac:spMk id="21" creationId="{62270D7B-7A93-4D40-BC31-7C8D954C0D17}"/>
          </ac:spMkLst>
        </pc:spChg>
        <pc:grpChg chg="mod">
          <ac:chgData name="Ginny Dudek" userId="787f50d1-3b77-4512-bcfb-ca490ebc47cd" providerId="ADAL" clId="{3EC23D45-3F99-A844-ABC3-11908DCA0424}" dt="2022-01-07T22:26:20.635" v="195" actId="1076"/>
          <ac:grpSpMkLst>
            <pc:docMk/>
            <pc:sldMk cId="3811922728" sldId="2076137321"/>
            <ac:grpSpMk id="18" creationId="{426EA994-53F2-9045-95A4-5B10D6985E53}"/>
          </ac:grpSpMkLst>
        </pc:grpChg>
        <pc:grpChg chg="mod">
          <ac:chgData name="Ginny Dudek" userId="787f50d1-3b77-4512-bcfb-ca490ebc47cd" providerId="ADAL" clId="{3EC23D45-3F99-A844-ABC3-11908DCA0424}" dt="2022-01-07T22:24:24.531" v="173" actId="1037"/>
          <ac:grpSpMkLst>
            <pc:docMk/>
            <pc:sldMk cId="3811922728" sldId="2076137321"/>
            <ac:grpSpMk id="19" creationId="{E496AF47-D812-A64E-9AD1-58E3B68F2B92}"/>
          </ac:grpSpMkLst>
        </pc:grpChg>
        <pc:graphicFrameChg chg="mod ord">
          <ac:chgData name="Ginny Dudek" userId="787f50d1-3b77-4512-bcfb-ca490ebc47cd" providerId="ADAL" clId="{3EC23D45-3F99-A844-ABC3-11908DCA0424}" dt="2022-01-07T22:22:35.379" v="142" actId="1076"/>
          <ac:graphicFrameMkLst>
            <pc:docMk/>
            <pc:sldMk cId="3811922728" sldId="2076137321"/>
            <ac:graphicFrameMk id="4" creationId="{574D2549-3CE2-7D45-ADB8-4920B2742065}"/>
          </ac:graphicFrameMkLst>
        </pc:graphicFrameChg>
        <pc:picChg chg="mod">
          <ac:chgData name="Ginny Dudek" userId="787f50d1-3b77-4512-bcfb-ca490ebc47cd" providerId="ADAL" clId="{3EC23D45-3F99-A844-ABC3-11908DCA0424}" dt="2022-01-07T22:24:24.531" v="173" actId="1037"/>
          <ac:picMkLst>
            <pc:docMk/>
            <pc:sldMk cId="3811922728" sldId="2076137321"/>
            <ac:picMk id="8" creationId="{67137219-559A-BE43-85D3-4F2105551207}"/>
          </ac:picMkLst>
        </pc:picChg>
      </pc:sldChg>
      <pc:sldChg chg="addSp modSp mod modClrScheme chgLayout">
        <pc:chgData name="Ginny Dudek" userId="787f50d1-3b77-4512-bcfb-ca490ebc47cd" providerId="ADAL" clId="{3EC23D45-3F99-A844-ABC3-11908DCA0424}" dt="2022-01-07T22:55:33.072" v="426" actId="700"/>
        <pc:sldMkLst>
          <pc:docMk/>
          <pc:sldMk cId="2017001388" sldId="2076137322"/>
        </pc:sldMkLst>
        <pc:spChg chg="mod ord">
          <ac:chgData name="Ginny Dudek" userId="787f50d1-3b77-4512-bcfb-ca490ebc47cd" providerId="ADAL" clId="{3EC23D45-3F99-A844-ABC3-11908DCA0424}" dt="2022-01-07T22:55:33.072" v="426" actId="700"/>
          <ac:spMkLst>
            <pc:docMk/>
            <pc:sldMk cId="2017001388" sldId="2076137322"/>
            <ac:spMk id="2" creationId="{0A806290-68A7-FE41-A606-9271050CDA2D}"/>
          </ac:spMkLst>
        </pc:spChg>
        <pc:spChg chg="add mod ord">
          <ac:chgData name="Ginny Dudek" userId="787f50d1-3b77-4512-bcfb-ca490ebc47cd" providerId="ADAL" clId="{3EC23D45-3F99-A844-ABC3-11908DCA0424}" dt="2022-01-07T22:55:33.072" v="426" actId="700"/>
          <ac:spMkLst>
            <pc:docMk/>
            <pc:sldMk cId="2017001388" sldId="2076137322"/>
            <ac:spMk id="3" creationId="{FE05881A-EA4B-5E46-9A46-DEBB0C476CC5}"/>
          </ac:spMkLst>
        </pc:spChg>
        <pc:spChg chg="add mod ord">
          <ac:chgData name="Ginny Dudek" userId="787f50d1-3b77-4512-bcfb-ca490ebc47cd" providerId="ADAL" clId="{3EC23D45-3F99-A844-ABC3-11908DCA0424}" dt="2022-01-07T22:55:33.072" v="426" actId="700"/>
          <ac:spMkLst>
            <pc:docMk/>
            <pc:sldMk cId="2017001388" sldId="2076137322"/>
            <ac:spMk id="4" creationId="{66B41682-6156-CB4F-BFA3-AE98E323D8A4}"/>
          </ac:spMkLst>
        </pc:spChg>
        <pc:spChg chg="add mod ord">
          <ac:chgData name="Ginny Dudek" userId="787f50d1-3b77-4512-bcfb-ca490ebc47cd" providerId="ADAL" clId="{3EC23D45-3F99-A844-ABC3-11908DCA0424}" dt="2022-01-07T22:55:33.072" v="426" actId="700"/>
          <ac:spMkLst>
            <pc:docMk/>
            <pc:sldMk cId="2017001388" sldId="2076137322"/>
            <ac:spMk id="5" creationId="{93F9D21D-E663-454F-8FEC-F22444B04BFE}"/>
          </ac:spMkLst>
        </pc:spChg>
        <pc:spChg chg="add mod ord">
          <ac:chgData name="Ginny Dudek" userId="787f50d1-3b77-4512-bcfb-ca490ebc47cd" providerId="ADAL" clId="{3EC23D45-3F99-A844-ABC3-11908DCA0424}" dt="2022-01-07T22:55:33.072" v="426" actId="700"/>
          <ac:spMkLst>
            <pc:docMk/>
            <pc:sldMk cId="2017001388" sldId="2076137322"/>
            <ac:spMk id="6" creationId="{3CC6B3F7-BF0F-D042-898E-9DEE0D964614}"/>
          </ac:spMkLst>
        </pc:spChg>
      </pc:sldChg>
      <pc:sldChg chg="addSp delSp modSp mod chgLayout">
        <pc:chgData name="Ginny Dudek" userId="787f50d1-3b77-4512-bcfb-ca490ebc47cd" providerId="ADAL" clId="{3EC23D45-3F99-A844-ABC3-11908DCA0424}" dt="2022-01-07T23:30:47.510" v="1164" actId="2710"/>
        <pc:sldMkLst>
          <pc:docMk/>
          <pc:sldMk cId="2267489213" sldId="2076137323"/>
        </pc:sldMkLst>
        <pc:spChg chg="add del mod ord">
          <ac:chgData name="Ginny Dudek" userId="787f50d1-3b77-4512-bcfb-ca490ebc47cd" providerId="ADAL" clId="{3EC23D45-3F99-A844-ABC3-11908DCA0424}" dt="2022-01-07T23:30:08.643" v="1133" actId="478"/>
          <ac:spMkLst>
            <pc:docMk/>
            <pc:sldMk cId="2267489213" sldId="2076137323"/>
            <ac:spMk id="2" creationId="{148DF007-A08D-D146-9767-55427A64E5EA}"/>
          </ac:spMkLst>
        </pc:spChg>
        <pc:spChg chg="mod ord">
          <ac:chgData name="Ginny Dudek" userId="787f50d1-3b77-4512-bcfb-ca490ebc47cd" providerId="ADAL" clId="{3EC23D45-3F99-A844-ABC3-11908DCA0424}" dt="2022-01-07T23:30:22.943" v="1138" actId="1035"/>
          <ac:spMkLst>
            <pc:docMk/>
            <pc:sldMk cId="2267489213" sldId="2076137323"/>
            <ac:spMk id="7" creationId="{72E910D2-BAD2-6B4B-8223-ECFC1F15CFBB}"/>
          </ac:spMkLst>
        </pc:spChg>
        <pc:spChg chg="mod ord">
          <ac:chgData name="Ginny Dudek" userId="787f50d1-3b77-4512-bcfb-ca490ebc47cd" providerId="ADAL" clId="{3EC23D45-3F99-A844-ABC3-11908DCA0424}" dt="2022-01-07T23:29:44.439" v="1128" actId="700"/>
          <ac:spMkLst>
            <pc:docMk/>
            <pc:sldMk cId="2267489213" sldId="2076137323"/>
            <ac:spMk id="9" creationId="{27E2B201-8729-734C-9E55-91C6598BDE2B}"/>
          </ac:spMkLst>
        </pc:spChg>
        <pc:spChg chg="mod">
          <ac:chgData name="Ginny Dudek" userId="787f50d1-3b77-4512-bcfb-ca490ebc47cd" providerId="ADAL" clId="{3EC23D45-3F99-A844-ABC3-11908DCA0424}" dt="2022-01-07T23:30:47.510" v="1164" actId="2710"/>
          <ac:spMkLst>
            <pc:docMk/>
            <pc:sldMk cId="2267489213" sldId="2076137323"/>
            <ac:spMk id="67" creationId="{A867F3F2-50F0-2B4C-B13A-61DD68DF4A0A}"/>
          </ac:spMkLst>
        </pc:spChg>
        <pc:spChg chg="mod">
          <ac:chgData name="Ginny Dudek" userId="787f50d1-3b77-4512-bcfb-ca490ebc47cd" providerId="ADAL" clId="{3EC23D45-3F99-A844-ABC3-11908DCA0424}" dt="2022-01-07T23:30:39.459" v="1163" actId="1036"/>
          <ac:spMkLst>
            <pc:docMk/>
            <pc:sldMk cId="2267489213" sldId="2076137323"/>
            <ac:spMk id="101" creationId="{1D2CBE34-8B0A-2D45-AFE3-00E8CCF61518}"/>
          </ac:spMkLst>
        </pc:spChg>
        <pc:spChg chg="mod">
          <ac:chgData name="Ginny Dudek" userId="787f50d1-3b77-4512-bcfb-ca490ebc47cd" providerId="ADAL" clId="{3EC23D45-3F99-A844-ABC3-11908DCA0424}" dt="2022-01-07T23:30:39.459" v="1163" actId="1036"/>
          <ac:spMkLst>
            <pc:docMk/>
            <pc:sldMk cId="2267489213" sldId="2076137323"/>
            <ac:spMk id="108" creationId="{6CC8AA92-2B38-EC45-9E6C-83D946CB782E}"/>
          </ac:spMkLst>
        </pc:spChg>
        <pc:spChg chg="mod">
          <ac:chgData name="Ginny Dudek" userId="787f50d1-3b77-4512-bcfb-ca490ebc47cd" providerId="ADAL" clId="{3EC23D45-3F99-A844-ABC3-11908DCA0424}" dt="2022-01-07T23:30:39.459" v="1163" actId="1036"/>
          <ac:spMkLst>
            <pc:docMk/>
            <pc:sldMk cId="2267489213" sldId="2076137323"/>
            <ac:spMk id="112" creationId="{F3A18948-5510-4A49-BD1A-1A10DA5F9AA4}"/>
          </ac:spMkLst>
        </pc:spChg>
        <pc:spChg chg="mod">
          <ac:chgData name="Ginny Dudek" userId="787f50d1-3b77-4512-bcfb-ca490ebc47cd" providerId="ADAL" clId="{3EC23D45-3F99-A844-ABC3-11908DCA0424}" dt="2022-01-07T23:30:39.459" v="1163" actId="1036"/>
          <ac:spMkLst>
            <pc:docMk/>
            <pc:sldMk cId="2267489213" sldId="2076137323"/>
            <ac:spMk id="124" creationId="{68A62452-A875-C443-A7B0-694411FD2658}"/>
          </ac:spMkLst>
        </pc:spChg>
        <pc:spChg chg="mod">
          <ac:chgData name="Ginny Dudek" userId="787f50d1-3b77-4512-bcfb-ca490ebc47cd" providerId="ADAL" clId="{3EC23D45-3F99-A844-ABC3-11908DCA0424}" dt="2022-01-07T23:30:39.459" v="1163" actId="1036"/>
          <ac:spMkLst>
            <pc:docMk/>
            <pc:sldMk cId="2267489213" sldId="2076137323"/>
            <ac:spMk id="142" creationId="{9AE84E57-9AD3-E640-99C4-00C16AAF875A}"/>
          </ac:spMkLst>
        </pc:spChg>
        <pc:spChg chg="mod">
          <ac:chgData name="Ginny Dudek" userId="787f50d1-3b77-4512-bcfb-ca490ebc47cd" providerId="ADAL" clId="{3EC23D45-3F99-A844-ABC3-11908DCA0424}" dt="2022-01-07T23:30:39.459" v="1163" actId="1036"/>
          <ac:spMkLst>
            <pc:docMk/>
            <pc:sldMk cId="2267489213" sldId="2076137323"/>
            <ac:spMk id="150" creationId="{E7370F6F-E8B9-0E4A-B1C0-073A19C8C860}"/>
          </ac:spMkLst>
        </pc:spChg>
        <pc:spChg chg="mod">
          <ac:chgData name="Ginny Dudek" userId="787f50d1-3b77-4512-bcfb-ca490ebc47cd" providerId="ADAL" clId="{3EC23D45-3F99-A844-ABC3-11908DCA0424}" dt="2022-01-07T23:30:39.459" v="1163" actId="1036"/>
          <ac:spMkLst>
            <pc:docMk/>
            <pc:sldMk cId="2267489213" sldId="2076137323"/>
            <ac:spMk id="174" creationId="{FC96AC3E-A261-4042-8118-89B96C0CA8F8}"/>
          </ac:spMkLst>
        </pc:spChg>
        <pc:spChg chg="mod">
          <ac:chgData name="Ginny Dudek" userId="787f50d1-3b77-4512-bcfb-ca490ebc47cd" providerId="ADAL" clId="{3EC23D45-3F99-A844-ABC3-11908DCA0424}" dt="2022-01-07T23:30:39.459" v="1163" actId="1036"/>
          <ac:spMkLst>
            <pc:docMk/>
            <pc:sldMk cId="2267489213" sldId="2076137323"/>
            <ac:spMk id="184" creationId="{DDEAB51C-EC45-4B40-A3B5-7A6045E63F7A}"/>
          </ac:spMkLst>
        </pc:spChg>
        <pc:grpChg chg="mod">
          <ac:chgData name="Ginny Dudek" userId="787f50d1-3b77-4512-bcfb-ca490ebc47cd" providerId="ADAL" clId="{3EC23D45-3F99-A844-ABC3-11908DCA0424}" dt="2022-01-07T23:30:39.459" v="1163" actId="1036"/>
          <ac:grpSpMkLst>
            <pc:docMk/>
            <pc:sldMk cId="2267489213" sldId="2076137323"/>
            <ac:grpSpMk id="127" creationId="{438B97F1-ACD9-AE4B-87BE-0BC0E1DE2031}"/>
          </ac:grpSpMkLst>
        </pc:grpChg>
        <pc:grpChg chg="mod">
          <ac:chgData name="Ginny Dudek" userId="787f50d1-3b77-4512-bcfb-ca490ebc47cd" providerId="ADAL" clId="{3EC23D45-3F99-A844-ABC3-11908DCA0424}" dt="2022-01-07T23:30:39.459" v="1163" actId="1036"/>
          <ac:grpSpMkLst>
            <pc:docMk/>
            <pc:sldMk cId="2267489213" sldId="2076137323"/>
            <ac:grpSpMk id="153" creationId="{4443155E-947A-EB4D-A42E-FBED96A6B7AA}"/>
          </ac:grpSpMkLst>
        </pc:grpChg>
        <pc:grpChg chg="mod">
          <ac:chgData name="Ginny Dudek" userId="787f50d1-3b77-4512-bcfb-ca490ebc47cd" providerId="ADAL" clId="{3EC23D45-3F99-A844-ABC3-11908DCA0424}" dt="2022-01-07T23:30:39.459" v="1163" actId="1036"/>
          <ac:grpSpMkLst>
            <pc:docMk/>
            <pc:sldMk cId="2267489213" sldId="2076137323"/>
            <ac:grpSpMk id="185" creationId="{25C0B43A-514A-944D-8203-61D828375EBA}"/>
          </ac:grpSpMkLst>
        </pc:grpChg>
        <pc:grpChg chg="mod">
          <ac:chgData name="Ginny Dudek" userId="787f50d1-3b77-4512-bcfb-ca490ebc47cd" providerId="ADAL" clId="{3EC23D45-3F99-A844-ABC3-11908DCA0424}" dt="2022-01-07T23:30:39.459" v="1163" actId="1036"/>
          <ac:grpSpMkLst>
            <pc:docMk/>
            <pc:sldMk cId="2267489213" sldId="2076137323"/>
            <ac:grpSpMk id="196" creationId="{F96728E9-6DBD-664B-8DC1-6003A8CA4B32}"/>
          </ac:grpSpMkLst>
        </pc:grpChg>
        <pc:grpChg chg="mod">
          <ac:chgData name="Ginny Dudek" userId="787f50d1-3b77-4512-bcfb-ca490ebc47cd" providerId="ADAL" clId="{3EC23D45-3F99-A844-ABC3-11908DCA0424}" dt="2022-01-07T23:30:39.459" v="1163" actId="1036"/>
          <ac:grpSpMkLst>
            <pc:docMk/>
            <pc:sldMk cId="2267489213" sldId="2076137323"/>
            <ac:grpSpMk id="202" creationId="{38C2BCDB-DC44-EC4C-98CF-17585B470AAC}"/>
          </ac:grpSpMkLst>
        </pc:grpChg>
        <pc:grpChg chg="mod">
          <ac:chgData name="Ginny Dudek" userId="787f50d1-3b77-4512-bcfb-ca490ebc47cd" providerId="ADAL" clId="{3EC23D45-3F99-A844-ABC3-11908DCA0424}" dt="2022-01-07T23:30:39.459" v="1163" actId="1036"/>
          <ac:grpSpMkLst>
            <pc:docMk/>
            <pc:sldMk cId="2267489213" sldId="2076137323"/>
            <ac:grpSpMk id="212" creationId="{20C30E97-E4A9-E14A-A91C-645A7704872A}"/>
          </ac:grpSpMkLst>
        </pc:grpChg>
        <pc:picChg chg="mod">
          <ac:chgData name="Ginny Dudek" userId="787f50d1-3b77-4512-bcfb-ca490ebc47cd" providerId="ADAL" clId="{3EC23D45-3F99-A844-ABC3-11908DCA0424}" dt="2022-01-07T23:30:39.459" v="1163" actId="1036"/>
          <ac:picMkLst>
            <pc:docMk/>
            <pc:sldMk cId="2267489213" sldId="2076137323"/>
            <ac:picMk id="70" creationId="{BEEAC45D-0AE3-9B40-97C3-10493C3E44D9}"/>
          </ac:picMkLst>
        </pc:picChg>
        <pc:picChg chg="mod">
          <ac:chgData name="Ginny Dudek" userId="787f50d1-3b77-4512-bcfb-ca490ebc47cd" providerId="ADAL" clId="{3EC23D45-3F99-A844-ABC3-11908DCA0424}" dt="2022-01-07T23:30:39.459" v="1163" actId="1036"/>
          <ac:picMkLst>
            <pc:docMk/>
            <pc:sldMk cId="2267489213" sldId="2076137323"/>
            <ac:picMk id="84" creationId="{7EF262B1-8E68-5849-8EAE-049E4943BF4D}"/>
          </ac:picMkLst>
        </pc:picChg>
        <pc:picChg chg="mod">
          <ac:chgData name="Ginny Dudek" userId="787f50d1-3b77-4512-bcfb-ca490ebc47cd" providerId="ADAL" clId="{3EC23D45-3F99-A844-ABC3-11908DCA0424}" dt="2022-01-07T23:30:39.459" v="1163" actId="1036"/>
          <ac:picMkLst>
            <pc:docMk/>
            <pc:sldMk cId="2267489213" sldId="2076137323"/>
            <ac:picMk id="107" creationId="{A2C543F7-0F1F-704E-913B-814AAFE49C6E}"/>
          </ac:picMkLst>
        </pc:picChg>
        <pc:picChg chg="mod">
          <ac:chgData name="Ginny Dudek" userId="787f50d1-3b77-4512-bcfb-ca490ebc47cd" providerId="ADAL" clId="{3EC23D45-3F99-A844-ABC3-11908DCA0424}" dt="2022-01-07T23:30:39.459" v="1163" actId="1036"/>
          <ac:picMkLst>
            <pc:docMk/>
            <pc:sldMk cId="2267489213" sldId="2076137323"/>
            <ac:picMk id="110" creationId="{F1394DFF-5221-E143-9F0C-1264AE39B110}"/>
          </ac:picMkLst>
        </pc:picChg>
        <pc:picChg chg="mod">
          <ac:chgData name="Ginny Dudek" userId="787f50d1-3b77-4512-bcfb-ca490ebc47cd" providerId="ADAL" clId="{3EC23D45-3F99-A844-ABC3-11908DCA0424}" dt="2022-01-07T23:30:39.459" v="1163" actId="1036"/>
          <ac:picMkLst>
            <pc:docMk/>
            <pc:sldMk cId="2267489213" sldId="2076137323"/>
            <ac:picMk id="192" creationId="{CCC511B1-A1DD-574D-9AF6-1131D881A2CE}"/>
          </ac:picMkLst>
        </pc:picChg>
        <pc:picChg chg="mod">
          <ac:chgData name="Ginny Dudek" userId="787f50d1-3b77-4512-bcfb-ca490ebc47cd" providerId="ADAL" clId="{3EC23D45-3F99-A844-ABC3-11908DCA0424}" dt="2022-01-07T23:30:39.459" v="1163" actId="1036"/>
          <ac:picMkLst>
            <pc:docMk/>
            <pc:sldMk cId="2267489213" sldId="2076137323"/>
            <ac:picMk id="193" creationId="{3410D822-603D-884F-A2DB-D41F09FDC7F5}"/>
          </ac:picMkLst>
        </pc:picChg>
        <pc:picChg chg="mod">
          <ac:chgData name="Ginny Dudek" userId="787f50d1-3b77-4512-bcfb-ca490ebc47cd" providerId="ADAL" clId="{3EC23D45-3F99-A844-ABC3-11908DCA0424}" dt="2022-01-07T23:30:39.459" v="1163" actId="1036"/>
          <ac:picMkLst>
            <pc:docMk/>
            <pc:sldMk cId="2267489213" sldId="2076137323"/>
            <ac:picMk id="194" creationId="{6A25D71D-262D-F24C-9263-ED86E6C70C4E}"/>
          </ac:picMkLst>
        </pc:picChg>
        <pc:picChg chg="mod">
          <ac:chgData name="Ginny Dudek" userId="787f50d1-3b77-4512-bcfb-ca490ebc47cd" providerId="ADAL" clId="{3EC23D45-3F99-A844-ABC3-11908DCA0424}" dt="2022-01-07T23:30:39.459" v="1163" actId="1036"/>
          <ac:picMkLst>
            <pc:docMk/>
            <pc:sldMk cId="2267489213" sldId="2076137323"/>
            <ac:picMk id="195" creationId="{EFD81B8C-7D6E-3F4B-A7FA-ECDFF6EC407B}"/>
          </ac:picMkLst>
        </pc:picChg>
        <pc:picChg chg="mod">
          <ac:chgData name="Ginny Dudek" userId="787f50d1-3b77-4512-bcfb-ca490ebc47cd" providerId="ADAL" clId="{3EC23D45-3F99-A844-ABC3-11908DCA0424}" dt="2022-01-07T23:30:39.459" v="1163" actId="1036"/>
          <ac:picMkLst>
            <pc:docMk/>
            <pc:sldMk cId="2267489213" sldId="2076137323"/>
            <ac:picMk id="209" creationId="{F8FCA63E-B247-DD46-834C-4D2AE6D5A7D1}"/>
          </ac:picMkLst>
        </pc:picChg>
        <pc:picChg chg="mod">
          <ac:chgData name="Ginny Dudek" userId="787f50d1-3b77-4512-bcfb-ca490ebc47cd" providerId="ADAL" clId="{3EC23D45-3F99-A844-ABC3-11908DCA0424}" dt="2022-01-07T23:30:39.459" v="1163" actId="1036"/>
          <ac:picMkLst>
            <pc:docMk/>
            <pc:sldMk cId="2267489213" sldId="2076137323"/>
            <ac:picMk id="210" creationId="{72A87C38-6833-514E-A56A-9F87BAC327CF}"/>
          </ac:picMkLst>
        </pc:picChg>
        <pc:picChg chg="mod">
          <ac:chgData name="Ginny Dudek" userId="787f50d1-3b77-4512-bcfb-ca490ebc47cd" providerId="ADAL" clId="{3EC23D45-3F99-A844-ABC3-11908DCA0424}" dt="2022-01-07T23:30:39.459" v="1163" actId="1036"/>
          <ac:picMkLst>
            <pc:docMk/>
            <pc:sldMk cId="2267489213" sldId="2076137323"/>
            <ac:picMk id="211" creationId="{9B6148A8-F1CD-DC4C-A3EE-DC5E35831BE2}"/>
          </ac:picMkLst>
        </pc:picChg>
        <pc:cxnChg chg="mod">
          <ac:chgData name="Ginny Dudek" userId="787f50d1-3b77-4512-bcfb-ca490ebc47cd" providerId="ADAL" clId="{3EC23D45-3F99-A844-ABC3-11908DCA0424}" dt="2022-01-07T23:30:39.459" v="1163" actId="1036"/>
          <ac:cxnSpMkLst>
            <pc:docMk/>
            <pc:sldMk cId="2267489213" sldId="2076137323"/>
            <ac:cxnSpMk id="71" creationId="{26AC9D65-4902-F94F-AA4B-EDDC1ED7F5A6}"/>
          </ac:cxnSpMkLst>
        </pc:cxnChg>
        <pc:cxnChg chg="mod">
          <ac:chgData name="Ginny Dudek" userId="787f50d1-3b77-4512-bcfb-ca490ebc47cd" providerId="ADAL" clId="{3EC23D45-3F99-A844-ABC3-11908DCA0424}" dt="2022-01-07T23:30:39.459" v="1163" actId="1036"/>
          <ac:cxnSpMkLst>
            <pc:docMk/>
            <pc:sldMk cId="2267489213" sldId="2076137323"/>
            <ac:cxnSpMk id="74" creationId="{34A33F09-825D-A045-B863-38F75B1E838D}"/>
          </ac:cxnSpMkLst>
        </pc:cxnChg>
        <pc:cxnChg chg="mod">
          <ac:chgData name="Ginny Dudek" userId="787f50d1-3b77-4512-bcfb-ca490ebc47cd" providerId="ADAL" clId="{3EC23D45-3F99-A844-ABC3-11908DCA0424}" dt="2022-01-07T23:30:39.459" v="1163" actId="1036"/>
          <ac:cxnSpMkLst>
            <pc:docMk/>
            <pc:sldMk cId="2267489213" sldId="2076137323"/>
            <ac:cxnSpMk id="77" creationId="{521E3735-1607-6344-AF8F-2097CF3A9D5C}"/>
          </ac:cxnSpMkLst>
        </pc:cxnChg>
        <pc:cxnChg chg="mod">
          <ac:chgData name="Ginny Dudek" userId="787f50d1-3b77-4512-bcfb-ca490ebc47cd" providerId="ADAL" clId="{3EC23D45-3F99-A844-ABC3-11908DCA0424}" dt="2022-01-07T23:30:39.459" v="1163" actId="1036"/>
          <ac:cxnSpMkLst>
            <pc:docMk/>
            <pc:sldMk cId="2267489213" sldId="2076137323"/>
            <ac:cxnSpMk id="80" creationId="{BE6BF844-3C35-B84E-AD8F-1AA05EC81CFD}"/>
          </ac:cxnSpMkLst>
        </pc:cxnChg>
        <pc:cxnChg chg="mod">
          <ac:chgData name="Ginny Dudek" userId="787f50d1-3b77-4512-bcfb-ca490ebc47cd" providerId="ADAL" clId="{3EC23D45-3F99-A844-ABC3-11908DCA0424}" dt="2022-01-07T23:30:39.459" v="1163" actId="1036"/>
          <ac:cxnSpMkLst>
            <pc:docMk/>
            <pc:sldMk cId="2267489213" sldId="2076137323"/>
            <ac:cxnSpMk id="191" creationId="{FD20561A-B144-7E4A-A2BE-F9D873E7D9BA}"/>
          </ac:cxnSpMkLst>
        </pc:cxnChg>
        <pc:cxnChg chg="mod">
          <ac:chgData name="Ginny Dudek" userId="787f50d1-3b77-4512-bcfb-ca490ebc47cd" providerId="ADAL" clId="{3EC23D45-3F99-A844-ABC3-11908DCA0424}" dt="2022-01-07T23:30:39.459" v="1163" actId="1036"/>
          <ac:cxnSpMkLst>
            <pc:docMk/>
            <pc:sldMk cId="2267489213" sldId="2076137323"/>
            <ac:cxnSpMk id="200" creationId="{C33F6547-772A-8647-8408-79762C19CD81}"/>
          </ac:cxnSpMkLst>
        </pc:cxnChg>
        <pc:cxnChg chg="mod">
          <ac:chgData name="Ginny Dudek" userId="787f50d1-3b77-4512-bcfb-ca490ebc47cd" providerId="ADAL" clId="{3EC23D45-3F99-A844-ABC3-11908DCA0424}" dt="2022-01-07T23:30:39.459" v="1163" actId="1036"/>
          <ac:cxnSpMkLst>
            <pc:docMk/>
            <pc:sldMk cId="2267489213" sldId="2076137323"/>
            <ac:cxnSpMk id="219" creationId="{0C7A9626-C043-DF42-B7F1-CF6BFA5311BE}"/>
          </ac:cxnSpMkLst>
        </pc:cxnChg>
        <pc:cxnChg chg="mod">
          <ac:chgData name="Ginny Dudek" userId="787f50d1-3b77-4512-bcfb-ca490ebc47cd" providerId="ADAL" clId="{3EC23D45-3F99-A844-ABC3-11908DCA0424}" dt="2022-01-07T23:30:39.459" v="1163" actId="1036"/>
          <ac:cxnSpMkLst>
            <pc:docMk/>
            <pc:sldMk cId="2267489213" sldId="2076137323"/>
            <ac:cxnSpMk id="220" creationId="{55AF8C21-5417-0949-9254-F69847527FFB}"/>
          </ac:cxnSpMkLst>
        </pc:cxnChg>
        <pc:cxnChg chg="mod">
          <ac:chgData name="Ginny Dudek" userId="787f50d1-3b77-4512-bcfb-ca490ebc47cd" providerId="ADAL" clId="{3EC23D45-3F99-A844-ABC3-11908DCA0424}" dt="2022-01-07T23:30:39.459" v="1163" actId="1036"/>
          <ac:cxnSpMkLst>
            <pc:docMk/>
            <pc:sldMk cId="2267489213" sldId="2076137323"/>
            <ac:cxnSpMk id="221" creationId="{3AB0A8DD-9869-F742-A8F4-E32A8F6E98AE}"/>
          </ac:cxnSpMkLst>
        </pc:cxnChg>
        <pc:cxnChg chg="mod">
          <ac:chgData name="Ginny Dudek" userId="787f50d1-3b77-4512-bcfb-ca490ebc47cd" providerId="ADAL" clId="{3EC23D45-3F99-A844-ABC3-11908DCA0424}" dt="2022-01-07T23:30:39.459" v="1163" actId="1036"/>
          <ac:cxnSpMkLst>
            <pc:docMk/>
            <pc:sldMk cId="2267489213" sldId="2076137323"/>
            <ac:cxnSpMk id="222" creationId="{7FC4D67C-2E64-5B4F-974C-10E1DD90F1B0}"/>
          </ac:cxnSpMkLst>
        </pc:cxnChg>
        <pc:cxnChg chg="mod">
          <ac:chgData name="Ginny Dudek" userId="787f50d1-3b77-4512-bcfb-ca490ebc47cd" providerId="ADAL" clId="{3EC23D45-3F99-A844-ABC3-11908DCA0424}" dt="2022-01-07T23:30:39.459" v="1163" actId="1036"/>
          <ac:cxnSpMkLst>
            <pc:docMk/>
            <pc:sldMk cId="2267489213" sldId="2076137323"/>
            <ac:cxnSpMk id="223" creationId="{C58C3772-4F05-1347-9967-4EBFB5A68DC2}"/>
          </ac:cxnSpMkLst>
        </pc:cxnChg>
        <pc:cxnChg chg="mod">
          <ac:chgData name="Ginny Dudek" userId="787f50d1-3b77-4512-bcfb-ca490ebc47cd" providerId="ADAL" clId="{3EC23D45-3F99-A844-ABC3-11908DCA0424}" dt="2022-01-07T23:30:39.459" v="1163" actId="1036"/>
          <ac:cxnSpMkLst>
            <pc:docMk/>
            <pc:sldMk cId="2267489213" sldId="2076137323"/>
            <ac:cxnSpMk id="224" creationId="{38120F80-708E-6047-9A4C-CA7A48E52A96}"/>
          </ac:cxnSpMkLst>
        </pc:cxnChg>
      </pc:sldChg>
      <pc:sldChg chg="modSp mod chgLayout">
        <pc:chgData name="Ginny Dudek" userId="787f50d1-3b77-4512-bcfb-ca490ebc47cd" providerId="ADAL" clId="{3EC23D45-3F99-A844-ABC3-11908DCA0424}" dt="2022-01-07T23:31:39.742" v="1176" actId="14100"/>
        <pc:sldMkLst>
          <pc:docMk/>
          <pc:sldMk cId="2413370257" sldId="2076137324"/>
        </pc:sldMkLst>
        <pc:spChg chg="mod ord">
          <ac:chgData name="Ginny Dudek" userId="787f50d1-3b77-4512-bcfb-ca490ebc47cd" providerId="ADAL" clId="{3EC23D45-3F99-A844-ABC3-11908DCA0424}" dt="2022-01-07T23:31:20.129" v="1170" actId="1076"/>
          <ac:spMkLst>
            <pc:docMk/>
            <pc:sldMk cId="2413370257" sldId="2076137324"/>
            <ac:spMk id="7" creationId="{72E910D2-BAD2-6B4B-8223-ECFC1F15CFBB}"/>
          </ac:spMkLst>
        </pc:spChg>
        <pc:spChg chg="mod ord">
          <ac:chgData name="Ginny Dudek" userId="787f50d1-3b77-4512-bcfb-ca490ebc47cd" providerId="ADAL" clId="{3EC23D45-3F99-A844-ABC3-11908DCA0424}" dt="2022-01-07T23:30:59.112" v="1165" actId="700"/>
          <ac:spMkLst>
            <pc:docMk/>
            <pc:sldMk cId="2413370257" sldId="2076137324"/>
            <ac:spMk id="9" creationId="{27E2B201-8729-734C-9E55-91C6598BDE2B}"/>
          </ac:spMkLst>
        </pc:spChg>
        <pc:spChg chg="mod">
          <ac:chgData name="Ginny Dudek" userId="787f50d1-3b77-4512-bcfb-ca490ebc47cd" providerId="ADAL" clId="{3EC23D45-3F99-A844-ABC3-11908DCA0424}" dt="2022-01-07T23:31:39.742" v="1176" actId="14100"/>
          <ac:spMkLst>
            <pc:docMk/>
            <pc:sldMk cId="2413370257" sldId="2076137324"/>
            <ac:spMk id="61" creationId="{8D5E7C21-4564-E144-91C8-EE2863861B7D}"/>
          </ac:spMkLst>
        </pc:spChg>
        <pc:spChg chg="mod">
          <ac:chgData name="Ginny Dudek" userId="787f50d1-3b77-4512-bcfb-ca490ebc47cd" providerId="ADAL" clId="{3EC23D45-3F99-A844-ABC3-11908DCA0424}" dt="2022-01-07T23:31:24.673" v="1173" actId="1035"/>
          <ac:spMkLst>
            <pc:docMk/>
            <pc:sldMk cId="2413370257" sldId="2076137324"/>
            <ac:spMk id="73" creationId="{A77E94FB-46ED-B743-9EE1-BC8DF83C481A}"/>
          </ac:spMkLst>
        </pc:spChg>
        <pc:picChg chg="mod ord">
          <ac:chgData name="Ginny Dudek" userId="787f50d1-3b77-4512-bcfb-ca490ebc47cd" providerId="ADAL" clId="{3EC23D45-3F99-A844-ABC3-11908DCA0424}" dt="2022-01-07T23:30:59.112" v="1165" actId="700"/>
          <ac:picMkLst>
            <pc:docMk/>
            <pc:sldMk cId="2413370257" sldId="2076137324"/>
            <ac:picMk id="10" creationId="{9F767FCC-2766-7945-8C60-957EAE823170}"/>
          </ac:picMkLst>
        </pc:picChg>
      </pc:sldChg>
      <pc:sldChg chg="addSp modSp mod modClrScheme chgLayout">
        <pc:chgData name="Ginny Dudek" userId="787f50d1-3b77-4512-bcfb-ca490ebc47cd" providerId="ADAL" clId="{3EC23D45-3F99-A844-ABC3-11908DCA0424}" dt="2022-01-07T23:08:31.495" v="697" actId="700"/>
        <pc:sldMkLst>
          <pc:docMk/>
          <pc:sldMk cId="564838152" sldId="2076137325"/>
        </pc:sldMkLst>
        <pc:spChg chg="add mod ord">
          <ac:chgData name="Ginny Dudek" userId="787f50d1-3b77-4512-bcfb-ca490ebc47cd" providerId="ADAL" clId="{3EC23D45-3F99-A844-ABC3-11908DCA0424}" dt="2022-01-07T23:08:31.495" v="697" actId="700"/>
          <ac:spMkLst>
            <pc:docMk/>
            <pc:sldMk cId="564838152" sldId="2076137325"/>
            <ac:spMk id="2" creationId="{FC2E1953-AD2D-8C40-B84D-C2AB93904497}"/>
          </ac:spMkLst>
        </pc:spChg>
        <pc:spChg chg="mod ord">
          <ac:chgData name="Ginny Dudek" userId="787f50d1-3b77-4512-bcfb-ca490ebc47cd" providerId="ADAL" clId="{3EC23D45-3F99-A844-ABC3-11908DCA0424}" dt="2022-01-07T23:08:31.495" v="697" actId="700"/>
          <ac:spMkLst>
            <pc:docMk/>
            <pc:sldMk cId="564838152" sldId="2076137325"/>
            <ac:spMk id="3" creationId="{C1A3F0DC-CF66-064B-A393-C34321F6869D}"/>
          </ac:spMkLst>
        </pc:spChg>
        <pc:spChg chg="add mod ord">
          <ac:chgData name="Ginny Dudek" userId="787f50d1-3b77-4512-bcfb-ca490ebc47cd" providerId="ADAL" clId="{3EC23D45-3F99-A844-ABC3-11908DCA0424}" dt="2022-01-07T23:08:31.495" v="697" actId="700"/>
          <ac:spMkLst>
            <pc:docMk/>
            <pc:sldMk cId="564838152" sldId="2076137325"/>
            <ac:spMk id="4" creationId="{E001F0DB-4E17-2241-AF45-8D4959C1F105}"/>
          </ac:spMkLst>
        </pc:spChg>
        <pc:spChg chg="add mod ord">
          <ac:chgData name="Ginny Dudek" userId="787f50d1-3b77-4512-bcfb-ca490ebc47cd" providerId="ADAL" clId="{3EC23D45-3F99-A844-ABC3-11908DCA0424}" dt="2022-01-07T23:08:31.495" v="697" actId="700"/>
          <ac:spMkLst>
            <pc:docMk/>
            <pc:sldMk cId="564838152" sldId="2076137325"/>
            <ac:spMk id="5" creationId="{1D093A5A-345E-E14E-B898-590AE515B0A9}"/>
          </ac:spMkLst>
        </pc:spChg>
        <pc:spChg chg="add mod ord">
          <ac:chgData name="Ginny Dudek" userId="787f50d1-3b77-4512-bcfb-ca490ebc47cd" providerId="ADAL" clId="{3EC23D45-3F99-A844-ABC3-11908DCA0424}" dt="2022-01-07T23:08:31.495" v="697" actId="700"/>
          <ac:spMkLst>
            <pc:docMk/>
            <pc:sldMk cId="564838152" sldId="2076137325"/>
            <ac:spMk id="6" creationId="{DCE1BF8B-080E-2646-A659-33996E0B143A}"/>
          </ac:spMkLst>
        </pc:spChg>
      </pc:sldChg>
      <pc:sldChg chg="addSp delSp modSp mod modClrScheme chgLayout">
        <pc:chgData name="Ginny Dudek" userId="787f50d1-3b77-4512-bcfb-ca490ebc47cd" providerId="ADAL" clId="{3EC23D45-3F99-A844-ABC3-11908DCA0424}" dt="2022-01-07T23:55:40.925" v="1586" actId="255"/>
        <pc:sldMkLst>
          <pc:docMk/>
          <pc:sldMk cId="3113778464" sldId="2076137341"/>
        </pc:sldMkLst>
        <pc:spChg chg="add del mod ord">
          <ac:chgData name="Ginny Dudek" userId="787f50d1-3b77-4512-bcfb-ca490ebc47cd" providerId="ADAL" clId="{3EC23D45-3F99-A844-ABC3-11908DCA0424}" dt="2022-01-07T23:09:04.647" v="702" actId="478"/>
          <ac:spMkLst>
            <pc:docMk/>
            <pc:sldMk cId="3113778464" sldId="2076137341"/>
            <ac:spMk id="2" creationId="{2FDD22FE-F9C8-DB43-904D-391DA9B13DA3}"/>
          </ac:spMkLst>
        </pc:spChg>
        <pc:spChg chg="mod ord">
          <ac:chgData name="Ginny Dudek" userId="787f50d1-3b77-4512-bcfb-ca490ebc47cd" providerId="ADAL" clId="{3EC23D45-3F99-A844-ABC3-11908DCA0424}" dt="2022-01-07T23:55:40.925" v="1586" actId="255"/>
          <ac:spMkLst>
            <pc:docMk/>
            <pc:sldMk cId="3113778464" sldId="2076137341"/>
            <ac:spMk id="4" creationId="{8AC3BC91-A90C-4255-8D9A-5805BBE0297E}"/>
          </ac:spMkLst>
        </pc:spChg>
        <pc:spChg chg="mod ord">
          <ac:chgData name="Ginny Dudek" userId="787f50d1-3b77-4512-bcfb-ca490ebc47cd" providerId="ADAL" clId="{3EC23D45-3F99-A844-ABC3-11908DCA0424}" dt="2022-01-07T23:08:49.855" v="699" actId="255"/>
          <ac:spMkLst>
            <pc:docMk/>
            <pc:sldMk cId="3113778464" sldId="2076137341"/>
            <ac:spMk id="5" creationId="{30AD2303-1D4D-42E3-91F2-D5629FCDB753}"/>
          </ac:spMkLst>
        </pc:spChg>
        <pc:spChg chg="mod">
          <ac:chgData name="Ginny Dudek" userId="787f50d1-3b77-4512-bcfb-ca490ebc47cd" providerId="ADAL" clId="{3EC23D45-3F99-A844-ABC3-11908DCA0424}" dt="2022-01-07T23:09:59.550" v="721" actId="948"/>
          <ac:spMkLst>
            <pc:docMk/>
            <pc:sldMk cId="3113778464" sldId="2076137341"/>
            <ac:spMk id="95" creationId="{77B9A749-BF31-45AA-8FF2-D80C455B487E}"/>
          </ac:spMkLst>
        </pc:spChg>
        <pc:spChg chg="mod">
          <ac:chgData name="Ginny Dudek" userId="787f50d1-3b77-4512-bcfb-ca490ebc47cd" providerId="ADAL" clId="{3EC23D45-3F99-A844-ABC3-11908DCA0424}" dt="2022-01-07T23:09:13.105" v="703" actId="14100"/>
          <ac:spMkLst>
            <pc:docMk/>
            <pc:sldMk cId="3113778464" sldId="2076137341"/>
            <ac:spMk id="101" creationId="{D1DB1C91-524B-4086-A417-A7086866A59D}"/>
          </ac:spMkLst>
        </pc:spChg>
      </pc:sldChg>
      <pc:sldChg chg="addSp modSp mod modClrScheme chgLayout">
        <pc:chgData name="Ginny Dudek" userId="787f50d1-3b77-4512-bcfb-ca490ebc47cd" providerId="ADAL" clId="{3EC23D45-3F99-A844-ABC3-11908DCA0424}" dt="2022-01-07T23:11:13.205" v="730" actId="1076"/>
        <pc:sldMkLst>
          <pc:docMk/>
          <pc:sldMk cId="2630734676" sldId="2076137342"/>
        </pc:sldMkLst>
        <pc:spChg chg="add mod ord">
          <ac:chgData name="Ginny Dudek" userId="787f50d1-3b77-4512-bcfb-ca490ebc47cd" providerId="ADAL" clId="{3EC23D45-3F99-A844-ABC3-11908DCA0424}" dt="2022-01-07T23:11:07.047" v="729" actId="700"/>
          <ac:spMkLst>
            <pc:docMk/>
            <pc:sldMk cId="2630734676" sldId="2076137342"/>
            <ac:spMk id="2" creationId="{17A71429-4BCF-874B-9C5E-72229FF6637D}"/>
          </ac:spMkLst>
        </pc:spChg>
        <pc:spChg chg="add mod ord">
          <ac:chgData name="Ginny Dudek" userId="787f50d1-3b77-4512-bcfb-ca490ebc47cd" providerId="ADAL" clId="{3EC23D45-3F99-A844-ABC3-11908DCA0424}" dt="2022-01-07T23:11:07.047" v="729" actId="700"/>
          <ac:spMkLst>
            <pc:docMk/>
            <pc:sldMk cId="2630734676" sldId="2076137342"/>
            <ac:spMk id="3" creationId="{548B3083-2405-C949-B5F5-5EC115D29AC2}"/>
          </ac:spMkLst>
        </pc:spChg>
        <pc:picChg chg="mod ord">
          <ac:chgData name="Ginny Dudek" userId="787f50d1-3b77-4512-bcfb-ca490ebc47cd" providerId="ADAL" clId="{3EC23D45-3F99-A844-ABC3-11908DCA0424}" dt="2022-01-07T23:11:13.205" v="730" actId="1076"/>
          <ac:picMkLst>
            <pc:docMk/>
            <pc:sldMk cId="2630734676" sldId="2076137342"/>
            <ac:picMk id="1028" creationId="{52161E46-B731-C546-956D-6420CFA44970}"/>
          </ac:picMkLst>
        </pc:picChg>
      </pc:sldChg>
      <pc:sldChg chg="addSp delSp modSp mod chgLayout">
        <pc:chgData name="Ginny Dudek" userId="787f50d1-3b77-4512-bcfb-ca490ebc47cd" providerId="ADAL" clId="{3EC23D45-3F99-A844-ABC3-11908DCA0424}" dt="2022-01-07T23:13:00.498" v="743" actId="700"/>
        <pc:sldMkLst>
          <pc:docMk/>
          <pc:sldMk cId="3039370471" sldId="2076137343"/>
        </pc:sldMkLst>
        <pc:spChg chg="del mod">
          <ac:chgData name="Ginny Dudek" userId="787f50d1-3b77-4512-bcfb-ca490ebc47cd" providerId="ADAL" clId="{3EC23D45-3F99-A844-ABC3-11908DCA0424}" dt="2022-01-07T23:13:00.498" v="743" actId="700"/>
          <ac:spMkLst>
            <pc:docMk/>
            <pc:sldMk cId="3039370471" sldId="2076137343"/>
            <ac:spMk id="2" creationId="{65FF7F38-F53C-8B4B-8BFC-BCC3F619F81A}"/>
          </ac:spMkLst>
        </pc:spChg>
        <pc:spChg chg="add mod ord">
          <ac:chgData name="Ginny Dudek" userId="787f50d1-3b77-4512-bcfb-ca490ebc47cd" providerId="ADAL" clId="{3EC23D45-3F99-A844-ABC3-11908DCA0424}" dt="2022-01-07T23:13:00.498" v="743" actId="700"/>
          <ac:spMkLst>
            <pc:docMk/>
            <pc:sldMk cId="3039370471" sldId="2076137343"/>
            <ac:spMk id="3" creationId="{13FF17F7-B48E-BA45-AC2C-A230A9CAB0B1}"/>
          </ac:spMkLst>
        </pc:spChg>
        <pc:spChg chg="add mod ord">
          <ac:chgData name="Ginny Dudek" userId="787f50d1-3b77-4512-bcfb-ca490ebc47cd" providerId="ADAL" clId="{3EC23D45-3F99-A844-ABC3-11908DCA0424}" dt="2022-01-07T23:13:00.498" v="743" actId="700"/>
          <ac:spMkLst>
            <pc:docMk/>
            <pc:sldMk cId="3039370471" sldId="2076137343"/>
            <ac:spMk id="4" creationId="{C3FE1A7D-8351-5241-B035-A2C5551D207E}"/>
          </ac:spMkLst>
        </pc:spChg>
        <pc:picChg chg="mod ord">
          <ac:chgData name="Ginny Dudek" userId="787f50d1-3b77-4512-bcfb-ca490ebc47cd" providerId="ADAL" clId="{3EC23D45-3F99-A844-ABC3-11908DCA0424}" dt="2022-01-07T23:13:00.498" v="743" actId="700"/>
          <ac:picMkLst>
            <pc:docMk/>
            <pc:sldMk cId="3039370471" sldId="2076137343"/>
            <ac:picMk id="2050" creationId="{A3C52F8B-199F-0D4D-8DC0-EB9C8A75F49A}"/>
          </ac:picMkLst>
        </pc:picChg>
      </pc:sldChg>
      <pc:sldChg chg="addSp modSp mod modClrScheme chgLayout">
        <pc:chgData name="Ginny Dudek" userId="787f50d1-3b77-4512-bcfb-ca490ebc47cd" providerId="ADAL" clId="{3EC23D45-3F99-A844-ABC3-11908DCA0424}" dt="2022-01-07T23:51:06.351" v="1511" actId="27636"/>
        <pc:sldMkLst>
          <pc:docMk/>
          <pc:sldMk cId="358882199" sldId="2076137344"/>
        </pc:sldMkLst>
        <pc:spChg chg="mod ord">
          <ac:chgData name="Ginny Dudek" userId="787f50d1-3b77-4512-bcfb-ca490ebc47cd" providerId="ADAL" clId="{3EC23D45-3F99-A844-ABC3-11908DCA0424}" dt="2022-01-07T23:51:06.351" v="1511" actId="27636"/>
          <ac:spMkLst>
            <pc:docMk/>
            <pc:sldMk cId="358882199" sldId="2076137344"/>
            <ac:spMk id="2" creationId="{1D8D69E3-FD79-B947-82BA-C371ABF65ED1}"/>
          </ac:spMkLst>
        </pc:spChg>
        <pc:spChg chg="add mod ord">
          <ac:chgData name="Ginny Dudek" userId="787f50d1-3b77-4512-bcfb-ca490ebc47cd" providerId="ADAL" clId="{3EC23D45-3F99-A844-ABC3-11908DCA0424}" dt="2022-01-07T23:51:06.347" v="1510" actId="700"/>
          <ac:spMkLst>
            <pc:docMk/>
            <pc:sldMk cId="358882199" sldId="2076137344"/>
            <ac:spMk id="3" creationId="{D58FC409-B769-9642-B1D5-765C2E6986DC}"/>
          </ac:spMkLst>
        </pc:spChg>
        <pc:spChg chg="add mod ord">
          <ac:chgData name="Ginny Dudek" userId="787f50d1-3b77-4512-bcfb-ca490ebc47cd" providerId="ADAL" clId="{3EC23D45-3F99-A844-ABC3-11908DCA0424}" dt="2022-01-07T23:51:06.347" v="1510" actId="700"/>
          <ac:spMkLst>
            <pc:docMk/>
            <pc:sldMk cId="358882199" sldId="2076137344"/>
            <ac:spMk id="4" creationId="{79EE4E72-4DB8-254B-8BE9-F24A039853CE}"/>
          </ac:spMkLst>
        </pc:spChg>
        <pc:spChg chg="add mod ord">
          <ac:chgData name="Ginny Dudek" userId="787f50d1-3b77-4512-bcfb-ca490ebc47cd" providerId="ADAL" clId="{3EC23D45-3F99-A844-ABC3-11908DCA0424}" dt="2022-01-07T23:51:06.347" v="1510" actId="700"/>
          <ac:spMkLst>
            <pc:docMk/>
            <pc:sldMk cId="358882199" sldId="2076137344"/>
            <ac:spMk id="5" creationId="{6B5D7F09-B553-D84F-9D47-F53075149482}"/>
          </ac:spMkLst>
        </pc:spChg>
        <pc:spChg chg="add mod ord">
          <ac:chgData name="Ginny Dudek" userId="787f50d1-3b77-4512-bcfb-ca490ebc47cd" providerId="ADAL" clId="{3EC23D45-3F99-A844-ABC3-11908DCA0424}" dt="2022-01-07T23:51:06.347" v="1510" actId="700"/>
          <ac:spMkLst>
            <pc:docMk/>
            <pc:sldMk cId="358882199" sldId="2076137344"/>
            <ac:spMk id="6" creationId="{D955CE4E-F379-DA43-9D23-D42093882DFB}"/>
          </ac:spMkLst>
        </pc:spChg>
      </pc:sldChg>
      <pc:sldChg chg="addSp modSp mod modClrScheme chgLayout">
        <pc:chgData name="Ginny Dudek" userId="787f50d1-3b77-4512-bcfb-ca490ebc47cd" providerId="ADAL" clId="{3EC23D45-3F99-A844-ABC3-11908DCA0424}" dt="2022-01-07T23:52:51.897" v="1566"/>
        <pc:sldMkLst>
          <pc:docMk/>
          <pc:sldMk cId="2759058405" sldId="2076137345"/>
        </pc:sldMkLst>
        <pc:spChg chg="mod ord">
          <ac:chgData name="Ginny Dudek" userId="787f50d1-3b77-4512-bcfb-ca490ebc47cd" providerId="ADAL" clId="{3EC23D45-3F99-A844-ABC3-11908DCA0424}" dt="2022-01-07T23:32:51.280" v="1190" actId="255"/>
          <ac:spMkLst>
            <pc:docMk/>
            <pc:sldMk cId="2759058405" sldId="2076137345"/>
            <ac:spMk id="3" creationId="{707183A2-A697-6D41-8CDE-4309A6593420}"/>
          </ac:spMkLst>
        </pc:spChg>
        <pc:spChg chg="mod ord">
          <ac:chgData name="Ginny Dudek" userId="787f50d1-3b77-4512-bcfb-ca490ebc47cd" providerId="ADAL" clId="{3EC23D45-3F99-A844-ABC3-11908DCA0424}" dt="2022-01-07T23:34:18.458" v="1214" actId="1076"/>
          <ac:spMkLst>
            <pc:docMk/>
            <pc:sldMk cId="2759058405" sldId="2076137345"/>
            <ac:spMk id="4" creationId="{57229172-0666-5747-B31C-A5AB9370CF08}"/>
          </ac:spMkLst>
        </pc:spChg>
        <pc:spChg chg="mod ord">
          <ac:chgData name="Ginny Dudek" userId="787f50d1-3b77-4512-bcfb-ca490ebc47cd" providerId="ADAL" clId="{3EC23D45-3F99-A844-ABC3-11908DCA0424}" dt="2022-01-07T23:34:25.056" v="1215" actId="1076"/>
          <ac:spMkLst>
            <pc:docMk/>
            <pc:sldMk cId="2759058405" sldId="2076137345"/>
            <ac:spMk id="5" creationId="{3D7DD6D6-FCA3-9A4F-A52D-E48406D71031}"/>
          </ac:spMkLst>
        </pc:spChg>
        <pc:spChg chg="mod ord">
          <ac:chgData name="Ginny Dudek" userId="787f50d1-3b77-4512-bcfb-ca490ebc47cd" providerId="ADAL" clId="{3EC23D45-3F99-A844-ABC3-11908DCA0424}" dt="2022-01-07T23:33:28.952" v="1194" actId="255"/>
          <ac:spMkLst>
            <pc:docMk/>
            <pc:sldMk cId="2759058405" sldId="2076137345"/>
            <ac:spMk id="6" creationId="{ACC55256-D68F-984F-ACB6-03CC30D81771}"/>
          </ac:spMkLst>
        </pc:spChg>
        <pc:spChg chg="mod">
          <ac:chgData name="Ginny Dudek" userId="787f50d1-3b77-4512-bcfb-ca490ebc47cd" providerId="ADAL" clId="{3EC23D45-3F99-A844-ABC3-11908DCA0424}" dt="2022-01-07T23:33:38.508" v="1196" actId="1076"/>
          <ac:spMkLst>
            <pc:docMk/>
            <pc:sldMk cId="2759058405" sldId="2076137345"/>
            <ac:spMk id="7" creationId="{BDCA5BD8-E75C-2942-BD88-CB99621FE61F}"/>
          </ac:spMkLst>
        </pc:spChg>
        <pc:spChg chg="add mod">
          <ac:chgData name="Ginny Dudek" userId="787f50d1-3b77-4512-bcfb-ca490ebc47cd" providerId="ADAL" clId="{3EC23D45-3F99-A844-ABC3-11908DCA0424}" dt="2022-01-07T23:52:51.897" v="1566"/>
          <ac:spMkLst>
            <pc:docMk/>
            <pc:sldMk cId="2759058405" sldId="2076137345"/>
            <ac:spMk id="8" creationId="{9309B984-58A0-D84C-93A4-508A7F1C6BB8}"/>
          </ac:spMkLst>
        </pc:spChg>
        <pc:spChg chg="mod">
          <ac:chgData name="Ginny Dudek" userId="787f50d1-3b77-4512-bcfb-ca490ebc47cd" providerId="ADAL" clId="{3EC23D45-3F99-A844-ABC3-11908DCA0424}" dt="2022-01-07T23:33:55.268" v="1205" actId="1035"/>
          <ac:spMkLst>
            <pc:docMk/>
            <pc:sldMk cId="2759058405" sldId="2076137345"/>
            <ac:spMk id="34" creationId="{47B04AD9-0E0C-4D4A-A333-ACE0259A3BED}"/>
          </ac:spMkLst>
        </pc:spChg>
        <pc:spChg chg="mod">
          <ac:chgData name="Ginny Dudek" userId="787f50d1-3b77-4512-bcfb-ca490ebc47cd" providerId="ADAL" clId="{3EC23D45-3F99-A844-ABC3-11908DCA0424}" dt="2022-01-07T23:33:55.268" v="1205" actId="1035"/>
          <ac:spMkLst>
            <pc:docMk/>
            <pc:sldMk cId="2759058405" sldId="2076137345"/>
            <ac:spMk id="35" creationId="{B93533FC-91EB-B54B-9DB9-686FEFF48AD7}"/>
          </ac:spMkLst>
        </pc:spChg>
        <pc:spChg chg="mod">
          <ac:chgData name="Ginny Dudek" userId="787f50d1-3b77-4512-bcfb-ca490ebc47cd" providerId="ADAL" clId="{3EC23D45-3F99-A844-ABC3-11908DCA0424}" dt="2022-01-07T23:33:55.268" v="1205" actId="1035"/>
          <ac:spMkLst>
            <pc:docMk/>
            <pc:sldMk cId="2759058405" sldId="2076137345"/>
            <ac:spMk id="39" creationId="{2C35985F-1243-5640-B86D-4659338086DE}"/>
          </ac:spMkLst>
        </pc:spChg>
        <pc:spChg chg="mod">
          <ac:chgData name="Ginny Dudek" userId="787f50d1-3b77-4512-bcfb-ca490ebc47cd" providerId="ADAL" clId="{3EC23D45-3F99-A844-ABC3-11908DCA0424}" dt="2022-01-07T23:33:55.268" v="1205" actId="1035"/>
          <ac:spMkLst>
            <pc:docMk/>
            <pc:sldMk cId="2759058405" sldId="2076137345"/>
            <ac:spMk id="40" creationId="{76A0829C-DB5D-3C4D-91B8-2318E2BF165F}"/>
          </ac:spMkLst>
        </pc:spChg>
        <pc:spChg chg="mod">
          <ac:chgData name="Ginny Dudek" userId="787f50d1-3b77-4512-bcfb-ca490ebc47cd" providerId="ADAL" clId="{3EC23D45-3F99-A844-ABC3-11908DCA0424}" dt="2022-01-07T23:33:55.268" v="1205" actId="1035"/>
          <ac:spMkLst>
            <pc:docMk/>
            <pc:sldMk cId="2759058405" sldId="2076137345"/>
            <ac:spMk id="41" creationId="{5CFED86F-4B1E-6349-A594-3CEFE4D5F1C8}"/>
          </ac:spMkLst>
        </pc:spChg>
        <pc:spChg chg="mod">
          <ac:chgData name="Ginny Dudek" userId="787f50d1-3b77-4512-bcfb-ca490ebc47cd" providerId="ADAL" clId="{3EC23D45-3F99-A844-ABC3-11908DCA0424}" dt="2022-01-07T23:33:55.268" v="1205" actId="1035"/>
          <ac:spMkLst>
            <pc:docMk/>
            <pc:sldMk cId="2759058405" sldId="2076137345"/>
            <ac:spMk id="42" creationId="{C850750F-31ED-0B4E-80A6-DF7740AD1726}"/>
          </ac:spMkLst>
        </pc:spChg>
        <pc:spChg chg="mod">
          <ac:chgData name="Ginny Dudek" userId="787f50d1-3b77-4512-bcfb-ca490ebc47cd" providerId="ADAL" clId="{3EC23D45-3F99-A844-ABC3-11908DCA0424}" dt="2022-01-07T23:33:55.268" v="1205" actId="1035"/>
          <ac:spMkLst>
            <pc:docMk/>
            <pc:sldMk cId="2759058405" sldId="2076137345"/>
            <ac:spMk id="43" creationId="{5CD64EC2-634D-FD48-AAC2-3498AF42E6C5}"/>
          </ac:spMkLst>
        </pc:spChg>
        <pc:spChg chg="mod">
          <ac:chgData name="Ginny Dudek" userId="787f50d1-3b77-4512-bcfb-ca490ebc47cd" providerId="ADAL" clId="{3EC23D45-3F99-A844-ABC3-11908DCA0424}" dt="2022-01-07T23:33:55.268" v="1205" actId="1035"/>
          <ac:spMkLst>
            <pc:docMk/>
            <pc:sldMk cId="2759058405" sldId="2076137345"/>
            <ac:spMk id="44" creationId="{53E3BB67-D93B-7C44-9E9B-ED9F39D26D75}"/>
          </ac:spMkLst>
        </pc:spChg>
        <pc:spChg chg="mod">
          <ac:chgData name="Ginny Dudek" userId="787f50d1-3b77-4512-bcfb-ca490ebc47cd" providerId="ADAL" clId="{3EC23D45-3F99-A844-ABC3-11908DCA0424}" dt="2022-01-07T23:34:06.412" v="1213" actId="1036"/>
          <ac:spMkLst>
            <pc:docMk/>
            <pc:sldMk cId="2759058405" sldId="2076137345"/>
            <ac:spMk id="46" creationId="{B807BFA1-CF28-5546-BEBA-5DAFDA65025E}"/>
          </ac:spMkLst>
        </pc:spChg>
        <pc:spChg chg="mod">
          <ac:chgData name="Ginny Dudek" userId="787f50d1-3b77-4512-bcfb-ca490ebc47cd" providerId="ADAL" clId="{3EC23D45-3F99-A844-ABC3-11908DCA0424}" dt="2022-01-07T23:34:06.412" v="1213" actId="1036"/>
          <ac:spMkLst>
            <pc:docMk/>
            <pc:sldMk cId="2759058405" sldId="2076137345"/>
            <ac:spMk id="47" creationId="{794AD5F6-718A-B44F-B0F6-56DBC1DF6908}"/>
          </ac:spMkLst>
        </pc:spChg>
        <pc:spChg chg="mod">
          <ac:chgData name="Ginny Dudek" userId="787f50d1-3b77-4512-bcfb-ca490ebc47cd" providerId="ADAL" clId="{3EC23D45-3F99-A844-ABC3-11908DCA0424}" dt="2022-01-07T23:34:06.412" v="1213" actId="1036"/>
          <ac:spMkLst>
            <pc:docMk/>
            <pc:sldMk cId="2759058405" sldId="2076137345"/>
            <ac:spMk id="51" creationId="{E6E59AEB-9FB4-1A44-ACDA-6376122E48DA}"/>
          </ac:spMkLst>
        </pc:spChg>
        <pc:spChg chg="mod">
          <ac:chgData name="Ginny Dudek" userId="787f50d1-3b77-4512-bcfb-ca490ebc47cd" providerId="ADAL" clId="{3EC23D45-3F99-A844-ABC3-11908DCA0424}" dt="2022-01-07T23:34:06.412" v="1213" actId="1036"/>
          <ac:spMkLst>
            <pc:docMk/>
            <pc:sldMk cId="2759058405" sldId="2076137345"/>
            <ac:spMk id="52" creationId="{D21A7EFA-3D60-074F-97A4-566C44F0DE4E}"/>
          </ac:spMkLst>
        </pc:spChg>
        <pc:spChg chg="mod">
          <ac:chgData name="Ginny Dudek" userId="787f50d1-3b77-4512-bcfb-ca490ebc47cd" providerId="ADAL" clId="{3EC23D45-3F99-A844-ABC3-11908DCA0424}" dt="2022-01-07T23:34:06.412" v="1213" actId="1036"/>
          <ac:spMkLst>
            <pc:docMk/>
            <pc:sldMk cId="2759058405" sldId="2076137345"/>
            <ac:spMk id="54" creationId="{220CAA4E-2177-2543-BBC7-693D4E659448}"/>
          </ac:spMkLst>
        </pc:spChg>
        <pc:spChg chg="mod">
          <ac:chgData name="Ginny Dudek" userId="787f50d1-3b77-4512-bcfb-ca490ebc47cd" providerId="ADAL" clId="{3EC23D45-3F99-A844-ABC3-11908DCA0424}" dt="2022-01-07T23:34:06.412" v="1213" actId="1036"/>
          <ac:spMkLst>
            <pc:docMk/>
            <pc:sldMk cId="2759058405" sldId="2076137345"/>
            <ac:spMk id="55" creationId="{5A421A62-965D-6F44-80A1-5CA097233E4B}"/>
          </ac:spMkLst>
        </pc:spChg>
        <pc:spChg chg="mod">
          <ac:chgData name="Ginny Dudek" userId="787f50d1-3b77-4512-bcfb-ca490ebc47cd" providerId="ADAL" clId="{3EC23D45-3F99-A844-ABC3-11908DCA0424}" dt="2022-01-07T23:34:06.412" v="1213" actId="1036"/>
          <ac:spMkLst>
            <pc:docMk/>
            <pc:sldMk cId="2759058405" sldId="2076137345"/>
            <ac:spMk id="56" creationId="{E7967866-3194-D246-AE6B-E4D3CA656E33}"/>
          </ac:spMkLst>
        </pc:spChg>
        <pc:spChg chg="mod">
          <ac:chgData name="Ginny Dudek" userId="787f50d1-3b77-4512-bcfb-ca490ebc47cd" providerId="ADAL" clId="{3EC23D45-3F99-A844-ABC3-11908DCA0424}" dt="2022-01-07T23:34:06.412" v="1213" actId="1036"/>
          <ac:spMkLst>
            <pc:docMk/>
            <pc:sldMk cId="2759058405" sldId="2076137345"/>
            <ac:spMk id="71" creationId="{DE0121C5-0A01-F245-BD1B-DAEED992EEF3}"/>
          </ac:spMkLst>
        </pc:spChg>
        <pc:spChg chg="mod">
          <ac:chgData name="Ginny Dudek" userId="787f50d1-3b77-4512-bcfb-ca490ebc47cd" providerId="ADAL" clId="{3EC23D45-3F99-A844-ABC3-11908DCA0424}" dt="2022-01-07T23:34:06.412" v="1213" actId="1036"/>
          <ac:spMkLst>
            <pc:docMk/>
            <pc:sldMk cId="2759058405" sldId="2076137345"/>
            <ac:spMk id="85" creationId="{D13147DF-4F91-AA47-9E2E-D3D5529311E9}"/>
          </ac:spMkLst>
        </pc:spChg>
        <pc:grpChg chg="mod">
          <ac:chgData name="Ginny Dudek" userId="787f50d1-3b77-4512-bcfb-ca490ebc47cd" providerId="ADAL" clId="{3EC23D45-3F99-A844-ABC3-11908DCA0424}" dt="2022-01-07T23:33:55.268" v="1205" actId="1035"/>
          <ac:grpSpMkLst>
            <pc:docMk/>
            <pc:sldMk cId="2759058405" sldId="2076137345"/>
            <ac:grpSpMk id="10" creationId="{F6DD45DA-C01A-6341-A591-EF93CD2CF631}"/>
          </ac:grpSpMkLst>
        </pc:grpChg>
        <pc:grpChg chg="mod">
          <ac:chgData name="Ginny Dudek" userId="787f50d1-3b77-4512-bcfb-ca490ebc47cd" providerId="ADAL" clId="{3EC23D45-3F99-A844-ABC3-11908DCA0424}" dt="2022-01-07T23:34:06.412" v="1213" actId="1036"/>
          <ac:grpSpMkLst>
            <pc:docMk/>
            <pc:sldMk cId="2759058405" sldId="2076137345"/>
            <ac:grpSpMk id="22" creationId="{2CDB3D53-FBAF-6F4A-A94C-220625A6E70D}"/>
          </ac:grpSpMkLst>
        </pc:grpChg>
        <pc:grpChg chg="mod">
          <ac:chgData name="Ginny Dudek" userId="787f50d1-3b77-4512-bcfb-ca490ebc47cd" providerId="ADAL" clId="{3EC23D45-3F99-A844-ABC3-11908DCA0424}" dt="2022-01-07T23:33:55.268" v="1205" actId="1035"/>
          <ac:grpSpMkLst>
            <pc:docMk/>
            <pc:sldMk cId="2759058405" sldId="2076137345"/>
            <ac:grpSpMk id="66" creationId="{5A3F3F00-0BAE-AB49-B412-F59BF1BF20CE}"/>
          </ac:grpSpMkLst>
        </pc:grpChg>
        <pc:grpChg chg="mod">
          <ac:chgData name="Ginny Dudek" userId="787f50d1-3b77-4512-bcfb-ca490ebc47cd" providerId="ADAL" clId="{3EC23D45-3F99-A844-ABC3-11908DCA0424}" dt="2022-01-07T23:34:06.412" v="1213" actId="1036"/>
          <ac:grpSpMkLst>
            <pc:docMk/>
            <pc:sldMk cId="2759058405" sldId="2076137345"/>
            <ac:grpSpMk id="75" creationId="{507162F2-CFEF-E142-AFE6-BC846632A633}"/>
          </ac:grpSpMkLst>
        </pc:grpChg>
        <pc:grpChg chg="mod">
          <ac:chgData name="Ginny Dudek" userId="787f50d1-3b77-4512-bcfb-ca490ebc47cd" providerId="ADAL" clId="{3EC23D45-3F99-A844-ABC3-11908DCA0424}" dt="2022-01-07T23:34:06.412" v="1213" actId="1036"/>
          <ac:grpSpMkLst>
            <pc:docMk/>
            <pc:sldMk cId="2759058405" sldId="2076137345"/>
            <ac:grpSpMk id="79" creationId="{7CB6C35C-B419-4443-B557-AA9A3377695A}"/>
          </ac:grpSpMkLst>
        </pc:grpChg>
        <pc:picChg chg="mod">
          <ac:chgData name="Ginny Dudek" userId="787f50d1-3b77-4512-bcfb-ca490ebc47cd" providerId="ADAL" clId="{3EC23D45-3F99-A844-ABC3-11908DCA0424}" dt="2022-01-07T23:33:55.268" v="1205" actId="1035"/>
          <ac:picMkLst>
            <pc:docMk/>
            <pc:sldMk cId="2759058405" sldId="2076137345"/>
            <ac:picMk id="33" creationId="{84B1D7D1-41AA-5D45-A4C2-BC8CAEBCE66E}"/>
          </ac:picMkLst>
        </pc:picChg>
        <pc:picChg chg="mod">
          <ac:chgData name="Ginny Dudek" userId="787f50d1-3b77-4512-bcfb-ca490ebc47cd" providerId="ADAL" clId="{3EC23D45-3F99-A844-ABC3-11908DCA0424}" dt="2022-01-07T23:33:55.268" v="1205" actId="1035"/>
          <ac:picMkLst>
            <pc:docMk/>
            <pc:sldMk cId="2759058405" sldId="2076137345"/>
            <ac:picMk id="37" creationId="{FCCF8C5A-C104-5C41-AEA8-207D464BD54E}"/>
          </ac:picMkLst>
        </pc:picChg>
        <pc:picChg chg="mod">
          <ac:chgData name="Ginny Dudek" userId="787f50d1-3b77-4512-bcfb-ca490ebc47cd" providerId="ADAL" clId="{3EC23D45-3F99-A844-ABC3-11908DCA0424}" dt="2022-01-07T23:34:06.412" v="1213" actId="1036"/>
          <ac:picMkLst>
            <pc:docMk/>
            <pc:sldMk cId="2759058405" sldId="2076137345"/>
            <ac:picMk id="45" creationId="{8599559D-9279-D840-AEFC-2C17220BDE14}"/>
          </ac:picMkLst>
        </pc:picChg>
        <pc:picChg chg="mod">
          <ac:chgData name="Ginny Dudek" userId="787f50d1-3b77-4512-bcfb-ca490ebc47cd" providerId="ADAL" clId="{3EC23D45-3F99-A844-ABC3-11908DCA0424}" dt="2022-01-07T23:34:06.412" v="1213" actId="1036"/>
          <ac:picMkLst>
            <pc:docMk/>
            <pc:sldMk cId="2759058405" sldId="2076137345"/>
            <ac:picMk id="49" creationId="{5F67AC75-B7CA-1C42-83E1-4A51B53C6ED9}"/>
          </ac:picMkLst>
        </pc:picChg>
        <pc:cxnChg chg="mod">
          <ac:chgData name="Ginny Dudek" userId="787f50d1-3b77-4512-bcfb-ca490ebc47cd" providerId="ADAL" clId="{3EC23D45-3F99-A844-ABC3-11908DCA0424}" dt="2022-01-07T23:33:55.268" v="1205" actId="1035"/>
          <ac:cxnSpMkLst>
            <pc:docMk/>
            <pc:sldMk cId="2759058405" sldId="2076137345"/>
            <ac:cxnSpMk id="36" creationId="{951DFF03-578B-8043-A675-93F3A128508A}"/>
          </ac:cxnSpMkLst>
        </pc:cxnChg>
        <pc:cxnChg chg="mod">
          <ac:chgData name="Ginny Dudek" userId="787f50d1-3b77-4512-bcfb-ca490ebc47cd" providerId="ADAL" clId="{3EC23D45-3F99-A844-ABC3-11908DCA0424}" dt="2022-01-07T23:33:55.268" v="1205" actId="1035"/>
          <ac:cxnSpMkLst>
            <pc:docMk/>
            <pc:sldMk cId="2759058405" sldId="2076137345"/>
            <ac:cxnSpMk id="38" creationId="{1F5EA085-7C62-C24C-A1CF-FEA96695A8CC}"/>
          </ac:cxnSpMkLst>
        </pc:cxnChg>
        <pc:cxnChg chg="mod">
          <ac:chgData name="Ginny Dudek" userId="787f50d1-3b77-4512-bcfb-ca490ebc47cd" providerId="ADAL" clId="{3EC23D45-3F99-A844-ABC3-11908DCA0424}" dt="2022-01-07T23:34:06.412" v="1213" actId="1036"/>
          <ac:cxnSpMkLst>
            <pc:docMk/>
            <pc:sldMk cId="2759058405" sldId="2076137345"/>
            <ac:cxnSpMk id="48" creationId="{EEA8CA02-58AA-DA40-BA38-FD0ED2D1DE9E}"/>
          </ac:cxnSpMkLst>
        </pc:cxnChg>
        <pc:cxnChg chg="mod">
          <ac:chgData name="Ginny Dudek" userId="787f50d1-3b77-4512-bcfb-ca490ebc47cd" providerId="ADAL" clId="{3EC23D45-3F99-A844-ABC3-11908DCA0424}" dt="2022-01-07T23:34:06.412" v="1213" actId="1036"/>
          <ac:cxnSpMkLst>
            <pc:docMk/>
            <pc:sldMk cId="2759058405" sldId="2076137345"/>
            <ac:cxnSpMk id="50" creationId="{2FFFF449-E522-2544-B5A2-ACB40CC0216C}"/>
          </ac:cxnSpMkLst>
        </pc:cxnChg>
        <pc:cxnChg chg="mod">
          <ac:chgData name="Ginny Dudek" userId="787f50d1-3b77-4512-bcfb-ca490ebc47cd" providerId="ADAL" clId="{3EC23D45-3F99-A844-ABC3-11908DCA0424}" dt="2022-01-07T23:34:06.412" v="1213" actId="1036"/>
          <ac:cxnSpMkLst>
            <pc:docMk/>
            <pc:sldMk cId="2759058405" sldId="2076137345"/>
            <ac:cxnSpMk id="60" creationId="{7A04C608-1B5D-6140-8495-26F81371BD07}"/>
          </ac:cxnSpMkLst>
        </pc:cxnChg>
        <pc:cxnChg chg="mod">
          <ac:chgData name="Ginny Dudek" userId="787f50d1-3b77-4512-bcfb-ca490ebc47cd" providerId="ADAL" clId="{3EC23D45-3F99-A844-ABC3-11908DCA0424}" dt="2022-01-07T23:33:55.268" v="1205" actId="1035"/>
          <ac:cxnSpMkLst>
            <pc:docMk/>
            <pc:sldMk cId="2759058405" sldId="2076137345"/>
            <ac:cxnSpMk id="73" creationId="{647FCD90-5C31-EE4D-875D-9BBA22BEE520}"/>
          </ac:cxnSpMkLst>
        </pc:cxnChg>
        <pc:cxnChg chg="mod">
          <ac:chgData name="Ginny Dudek" userId="787f50d1-3b77-4512-bcfb-ca490ebc47cd" providerId="ADAL" clId="{3EC23D45-3F99-A844-ABC3-11908DCA0424}" dt="2022-01-07T23:33:55.268" v="1205" actId="1035"/>
          <ac:cxnSpMkLst>
            <pc:docMk/>
            <pc:sldMk cId="2759058405" sldId="2076137345"/>
            <ac:cxnSpMk id="74" creationId="{81FE09A4-5DA5-B84B-9A91-C62C4CF5A77E}"/>
          </ac:cxnSpMkLst>
        </pc:cxnChg>
        <pc:cxnChg chg="mod">
          <ac:chgData name="Ginny Dudek" userId="787f50d1-3b77-4512-bcfb-ca490ebc47cd" providerId="ADAL" clId="{3EC23D45-3F99-A844-ABC3-11908DCA0424}" dt="2022-01-07T23:34:06.412" v="1213" actId="1036"/>
          <ac:cxnSpMkLst>
            <pc:docMk/>
            <pc:sldMk cId="2759058405" sldId="2076137345"/>
            <ac:cxnSpMk id="83" creationId="{45DC1230-35CE-5044-BB13-6E5932759BD8}"/>
          </ac:cxnSpMkLst>
        </pc:cxnChg>
        <pc:cxnChg chg="mod">
          <ac:chgData name="Ginny Dudek" userId="787f50d1-3b77-4512-bcfb-ca490ebc47cd" providerId="ADAL" clId="{3EC23D45-3F99-A844-ABC3-11908DCA0424}" dt="2022-01-07T23:34:06.412" v="1213" actId="1036"/>
          <ac:cxnSpMkLst>
            <pc:docMk/>
            <pc:sldMk cId="2759058405" sldId="2076137345"/>
            <ac:cxnSpMk id="84" creationId="{34A4EE62-FA4A-074A-AEF2-1F06C56F2B34}"/>
          </ac:cxnSpMkLst>
        </pc:cxnChg>
      </pc:sldChg>
      <pc:sldChg chg="addSp modSp mod modClrScheme chgLayout">
        <pc:chgData name="Ginny Dudek" userId="787f50d1-3b77-4512-bcfb-ca490ebc47cd" providerId="ADAL" clId="{3EC23D45-3F99-A844-ABC3-11908DCA0424}" dt="2022-01-07T23:52:51.897" v="1566"/>
        <pc:sldMkLst>
          <pc:docMk/>
          <pc:sldMk cId="1447030975" sldId="2076137346"/>
        </pc:sldMkLst>
        <pc:spChg chg="add mod">
          <ac:chgData name="Ginny Dudek" userId="787f50d1-3b77-4512-bcfb-ca490ebc47cd" providerId="ADAL" clId="{3EC23D45-3F99-A844-ABC3-11908DCA0424}" dt="2022-01-07T23:52:51.897" v="1566"/>
          <ac:spMkLst>
            <pc:docMk/>
            <pc:sldMk cId="1447030975" sldId="2076137346"/>
            <ac:spMk id="2" creationId="{02A7E2B0-4EFC-7049-A993-F236AFFE21D9}"/>
          </ac:spMkLst>
        </pc:spChg>
        <pc:spChg chg="mod ord">
          <ac:chgData name="Ginny Dudek" userId="787f50d1-3b77-4512-bcfb-ca490ebc47cd" providerId="ADAL" clId="{3EC23D45-3F99-A844-ABC3-11908DCA0424}" dt="2022-01-07T23:34:47.130" v="1218" actId="255"/>
          <ac:spMkLst>
            <pc:docMk/>
            <pc:sldMk cId="1447030975" sldId="2076137346"/>
            <ac:spMk id="3" creationId="{707183A2-A697-6D41-8CDE-4309A6593420}"/>
          </ac:spMkLst>
        </pc:spChg>
        <pc:spChg chg="mod ord">
          <ac:chgData name="Ginny Dudek" userId="787f50d1-3b77-4512-bcfb-ca490ebc47cd" providerId="ADAL" clId="{3EC23D45-3F99-A844-ABC3-11908DCA0424}" dt="2022-01-07T23:36:01.033" v="1250" actId="1036"/>
          <ac:spMkLst>
            <pc:docMk/>
            <pc:sldMk cId="1447030975" sldId="2076137346"/>
            <ac:spMk id="4" creationId="{57229172-0666-5747-B31C-A5AB9370CF08}"/>
          </ac:spMkLst>
        </pc:spChg>
        <pc:spChg chg="mod ord">
          <ac:chgData name="Ginny Dudek" userId="787f50d1-3b77-4512-bcfb-ca490ebc47cd" providerId="ADAL" clId="{3EC23D45-3F99-A844-ABC3-11908DCA0424}" dt="2022-01-07T23:35:32.275" v="1241" actId="1035"/>
          <ac:spMkLst>
            <pc:docMk/>
            <pc:sldMk cId="1447030975" sldId="2076137346"/>
            <ac:spMk id="6" creationId="{ACC55256-D68F-984F-ACB6-03CC30D81771}"/>
          </ac:spMkLst>
        </pc:spChg>
      </pc:sldChg>
      <pc:sldChg chg="addSp modSp mod modClrScheme chgLayout">
        <pc:chgData name="Ginny Dudek" userId="787f50d1-3b77-4512-bcfb-ca490ebc47cd" providerId="ADAL" clId="{3EC23D45-3F99-A844-ABC3-11908DCA0424}" dt="2022-01-07T23:52:51.897" v="1566"/>
        <pc:sldMkLst>
          <pc:docMk/>
          <pc:sldMk cId="2465799230" sldId="2076137347"/>
        </pc:sldMkLst>
        <pc:spChg chg="mod ord">
          <ac:chgData name="Ginny Dudek" userId="787f50d1-3b77-4512-bcfb-ca490ebc47cd" providerId="ADAL" clId="{3EC23D45-3F99-A844-ABC3-11908DCA0424}" dt="2022-01-07T23:39:07.008" v="1292" actId="1076"/>
          <ac:spMkLst>
            <pc:docMk/>
            <pc:sldMk cId="2465799230" sldId="2076137347"/>
            <ac:spMk id="3" creationId="{707183A2-A697-6D41-8CDE-4309A6593420}"/>
          </ac:spMkLst>
        </pc:spChg>
        <pc:spChg chg="mod ord">
          <ac:chgData name="Ginny Dudek" userId="787f50d1-3b77-4512-bcfb-ca490ebc47cd" providerId="ADAL" clId="{3EC23D45-3F99-A844-ABC3-11908DCA0424}" dt="2022-01-07T23:41:43.362" v="1338" actId="255"/>
          <ac:spMkLst>
            <pc:docMk/>
            <pc:sldMk cId="2465799230" sldId="2076137347"/>
            <ac:spMk id="4" creationId="{57229172-0666-5747-B31C-A5AB9370CF08}"/>
          </ac:spMkLst>
        </pc:spChg>
        <pc:spChg chg="add mod">
          <ac:chgData name="Ginny Dudek" userId="787f50d1-3b77-4512-bcfb-ca490ebc47cd" providerId="ADAL" clId="{3EC23D45-3F99-A844-ABC3-11908DCA0424}" dt="2022-01-07T23:52:51.897" v="1566"/>
          <ac:spMkLst>
            <pc:docMk/>
            <pc:sldMk cId="2465799230" sldId="2076137347"/>
            <ac:spMk id="5" creationId="{ABCEEBAE-CBA9-5245-A0A0-0F605735CC46}"/>
          </ac:spMkLst>
        </pc:spChg>
        <pc:spChg chg="mod ord">
          <ac:chgData name="Ginny Dudek" userId="787f50d1-3b77-4512-bcfb-ca490ebc47cd" providerId="ADAL" clId="{3EC23D45-3F99-A844-ABC3-11908DCA0424}" dt="2022-01-07T23:39:17.046" v="1294" actId="1076"/>
          <ac:spMkLst>
            <pc:docMk/>
            <pc:sldMk cId="2465799230" sldId="2076137347"/>
            <ac:spMk id="6" creationId="{ACC55256-D68F-984F-ACB6-03CC30D81771}"/>
          </ac:spMkLst>
        </pc:spChg>
        <pc:spChg chg="mod">
          <ac:chgData name="Ginny Dudek" userId="787f50d1-3b77-4512-bcfb-ca490ebc47cd" providerId="ADAL" clId="{3EC23D45-3F99-A844-ABC3-11908DCA0424}" dt="2022-01-07T23:40:26.639" v="1329" actId="1036"/>
          <ac:spMkLst>
            <pc:docMk/>
            <pc:sldMk cId="2465799230" sldId="2076137347"/>
            <ac:spMk id="70" creationId="{8E5306F1-DBE4-3046-84EE-F7B7488F23E6}"/>
          </ac:spMkLst>
        </pc:spChg>
        <pc:picChg chg="mod">
          <ac:chgData name="Ginny Dudek" userId="787f50d1-3b77-4512-bcfb-ca490ebc47cd" providerId="ADAL" clId="{3EC23D45-3F99-A844-ABC3-11908DCA0424}" dt="2022-01-07T23:40:26.639" v="1329" actId="1036"/>
          <ac:picMkLst>
            <pc:docMk/>
            <pc:sldMk cId="2465799230" sldId="2076137347"/>
            <ac:picMk id="2" creationId="{FC252AF5-508F-014E-85CD-AAB96B495DC5}"/>
          </ac:picMkLst>
        </pc:picChg>
        <pc:picChg chg="mod">
          <ac:chgData name="Ginny Dudek" userId="787f50d1-3b77-4512-bcfb-ca490ebc47cd" providerId="ADAL" clId="{3EC23D45-3F99-A844-ABC3-11908DCA0424}" dt="2022-01-07T23:40:26.639" v="1329" actId="1036"/>
          <ac:picMkLst>
            <pc:docMk/>
            <pc:sldMk cId="2465799230" sldId="2076137347"/>
            <ac:picMk id="69" creationId="{AB9B0BD6-474F-9D46-ADB6-A36D08F86C59}"/>
          </ac:picMkLst>
        </pc:picChg>
      </pc:sldChg>
      <pc:sldChg chg="modSp mod chgLayout">
        <pc:chgData name="Ginny Dudek" userId="787f50d1-3b77-4512-bcfb-ca490ebc47cd" providerId="ADAL" clId="{3EC23D45-3F99-A844-ABC3-11908DCA0424}" dt="2022-01-07T23:56:01.162" v="1591" actId="255"/>
        <pc:sldMkLst>
          <pc:docMk/>
          <pc:sldMk cId="4199599588" sldId="2076137348"/>
        </pc:sldMkLst>
        <pc:spChg chg="mod ord">
          <ac:chgData name="Ginny Dudek" userId="787f50d1-3b77-4512-bcfb-ca490ebc47cd" providerId="ADAL" clId="{3EC23D45-3F99-A844-ABC3-11908DCA0424}" dt="2022-01-07T23:56:01.162" v="1591" actId="255"/>
          <ac:spMkLst>
            <pc:docMk/>
            <pc:sldMk cId="4199599588" sldId="2076137348"/>
            <ac:spMk id="4" creationId="{8AC3BC91-A90C-4255-8D9A-5805BBE0297E}"/>
          </ac:spMkLst>
        </pc:spChg>
        <pc:spChg chg="mod ord">
          <ac:chgData name="Ginny Dudek" userId="787f50d1-3b77-4512-bcfb-ca490ebc47cd" providerId="ADAL" clId="{3EC23D45-3F99-A844-ABC3-11908DCA0424}" dt="2022-01-07T23:11:41.698" v="735" actId="1076"/>
          <ac:spMkLst>
            <pc:docMk/>
            <pc:sldMk cId="4199599588" sldId="2076137348"/>
            <ac:spMk id="5" creationId="{30AD2303-1D4D-42E3-91F2-D5629FCDB753}"/>
          </ac:spMkLst>
        </pc:spChg>
        <pc:spChg chg="mod">
          <ac:chgData name="Ginny Dudek" userId="787f50d1-3b77-4512-bcfb-ca490ebc47cd" providerId="ADAL" clId="{3EC23D45-3F99-A844-ABC3-11908DCA0424}" dt="2022-01-07T23:11:55.667" v="736" actId="948"/>
          <ac:spMkLst>
            <pc:docMk/>
            <pc:sldMk cId="4199599588" sldId="2076137348"/>
            <ac:spMk id="95" creationId="{77B9A749-BF31-45AA-8FF2-D80C455B487E}"/>
          </ac:spMkLst>
        </pc:spChg>
        <pc:spChg chg="mod">
          <ac:chgData name="Ginny Dudek" userId="787f50d1-3b77-4512-bcfb-ca490ebc47cd" providerId="ADAL" clId="{3EC23D45-3F99-A844-ABC3-11908DCA0424}" dt="2022-01-07T23:11:36.895" v="734" actId="1076"/>
          <ac:spMkLst>
            <pc:docMk/>
            <pc:sldMk cId="4199599588" sldId="2076137348"/>
            <ac:spMk id="101" creationId="{D1DB1C91-524B-4086-A417-A7086866A59D}"/>
          </ac:spMkLst>
        </pc:spChg>
      </pc:sldChg>
      <pc:sldChg chg="modSp mod chgLayout">
        <pc:chgData name="Ginny Dudek" userId="787f50d1-3b77-4512-bcfb-ca490ebc47cd" providerId="ADAL" clId="{3EC23D45-3F99-A844-ABC3-11908DCA0424}" dt="2022-01-07T23:56:10.155" v="1592" actId="255"/>
        <pc:sldMkLst>
          <pc:docMk/>
          <pc:sldMk cId="2460817671" sldId="2076137349"/>
        </pc:sldMkLst>
        <pc:spChg chg="mod ord">
          <ac:chgData name="Ginny Dudek" userId="787f50d1-3b77-4512-bcfb-ca490ebc47cd" providerId="ADAL" clId="{3EC23D45-3F99-A844-ABC3-11908DCA0424}" dt="2022-01-07T23:56:10.155" v="1592" actId="255"/>
          <ac:spMkLst>
            <pc:docMk/>
            <pc:sldMk cId="2460817671" sldId="2076137349"/>
            <ac:spMk id="4" creationId="{8AC3BC91-A90C-4255-8D9A-5805BBE0297E}"/>
          </ac:spMkLst>
        </pc:spChg>
        <pc:spChg chg="mod ord">
          <ac:chgData name="Ginny Dudek" userId="787f50d1-3b77-4512-bcfb-ca490ebc47cd" providerId="ADAL" clId="{3EC23D45-3F99-A844-ABC3-11908DCA0424}" dt="2022-01-07T23:12:34.220" v="741" actId="1076"/>
          <ac:spMkLst>
            <pc:docMk/>
            <pc:sldMk cId="2460817671" sldId="2076137349"/>
            <ac:spMk id="76" creationId="{0D11A4AA-B531-1C44-83CC-1F9F1A5483FC}"/>
          </ac:spMkLst>
        </pc:spChg>
        <pc:spChg chg="mod">
          <ac:chgData name="Ginny Dudek" userId="787f50d1-3b77-4512-bcfb-ca490ebc47cd" providerId="ADAL" clId="{3EC23D45-3F99-A844-ABC3-11908DCA0424}" dt="2022-01-07T23:12:44.970" v="742" actId="948"/>
          <ac:spMkLst>
            <pc:docMk/>
            <pc:sldMk cId="2460817671" sldId="2076137349"/>
            <ac:spMk id="95" creationId="{77B9A749-BF31-45AA-8FF2-D80C455B487E}"/>
          </ac:spMkLst>
        </pc:spChg>
        <pc:spChg chg="mod">
          <ac:chgData name="Ginny Dudek" userId="787f50d1-3b77-4512-bcfb-ca490ebc47cd" providerId="ADAL" clId="{3EC23D45-3F99-A844-ABC3-11908DCA0424}" dt="2022-01-07T23:12:28.330" v="740" actId="1076"/>
          <ac:spMkLst>
            <pc:docMk/>
            <pc:sldMk cId="2460817671" sldId="2076137349"/>
            <ac:spMk id="101" creationId="{D1DB1C91-524B-4086-A417-A7086866A59D}"/>
          </ac:spMkLst>
        </pc:spChg>
      </pc:sldChg>
      <pc:sldChg chg="modSp">
        <pc:chgData name="Ginny Dudek" userId="787f50d1-3b77-4512-bcfb-ca490ebc47cd" providerId="ADAL" clId="{3EC23D45-3F99-A844-ABC3-11908DCA0424}" dt="2022-01-07T22:16:20.758" v="0"/>
        <pc:sldMkLst>
          <pc:docMk/>
          <pc:sldMk cId="4046527686" sldId="2076137350"/>
        </pc:sldMkLst>
        <pc:spChg chg="mod">
          <ac:chgData name="Ginny Dudek" userId="787f50d1-3b77-4512-bcfb-ca490ebc47cd" providerId="ADAL" clId="{3EC23D45-3F99-A844-ABC3-11908DCA0424}" dt="2022-01-07T22:16:20.758" v="0"/>
          <ac:spMkLst>
            <pc:docMk/>
            <pc:sldMk cId="4046527686" sldId="2076137350"/>
            <ac:spMk id="4" creationId="{E87735F1-603B-3041-BABB-205BB8D0A30E}"/>
          </ac:spMkLst>
        </pc:spChg>
      </pc:sldChg>
      <pc:sldChg chg="addSp modSp mod modTransition">
        <pc:chgData name="Ginny Dudek" userId="787f50d1-3b77-4512-bcfb-ca490ebc47cd" providerId="ADAL" clId="{3EC23D45-3F99-A844-ABC3-11908DCA0424}" dt="2022-01-07T22:57:08.033" v="456" actId="6549"/>
        <pc:sldMkLst>
          <pc:docMk/>
          <pc:sldMk cId="3400298422" sldId="2076137351"/>
        </pc:sldMkLst>
        <pc:spChg chg="mod">
          <ac:chgData name="Ginny Dudek" userId="787f50d1-3b77-4512-bcfb-ca490ebc47cd" providerId="ADAL" clId="{3EC23D45-3F99-A844-ABC3-11908DCA0424}" dt="2022-01-07T22:56:51.217" v="454" actId="255"/>
          <ac:spMkLst>
            <pc:docMk/>
            <pc:sldMk cId="3400298422" sldId="2076137351"/>
            <ac:spMk id="2" creationId="{A30F4086-6EF5-474C-A914-81C5C3674D56}"/>
          </ac:spMkLst>
        </pc:spChg>
        <pc:spChg chg="mod">
          <ac:chgData name="Ginny Dudek" userId="787f50d1-3b77-4512-bcfb-ca490ebc47cd" providerId="ADAL" clId="{3EC23D45-3F99-A844-ABC3-11908DCA0424}" dt="2022-01-07T22:57:08.033" v="456" actId="6549"/>
          <ac:spMkLst>
            <pc:docMk/>
            <pc:sldMk cId="3400298422" sldId="2076137351"/>
            <ac:spMk id="3" creationId="{053EF4D6-A1A2-B247-8CC1-2187102AAA0C}"/>
          </ac:spMkLst>
        </pc:spChg>
        <pc:spChg chg="add mod">
          <ac:chgData name="Ginny Dudek" userId="787f50d1-3b77-4512-bcfb-ca490ebc47cd" providerId="ADAL" clId="{3EC23D45-3F99-A844-ABC3-11908DCA0424}" dt="2022-01-07T22:18:32.982" v="102"/>
          <ac:spMkLst>
            <pc:docMk/>
            <pc:sldMk cId="3400298422" sldId="2076137351"/>
            <ac:spMk id="4" creationId="{5E1BF4F0-5CBC-3B4F-98B6-DEF2CC27D71D}"/>
          </ac:spMkLst>
        </pc:spChg>
        <pc:spChg chg="mod">
          <ac:chgData name="Ginny Dudek" userId="787f50d1-3b77-4512-bcfb-ca490ebc47cd" providerId="ADAL" clId="{3EC23D45-3F99-A844-ABC3-11908DCA0424}" dt="2022-01-07T22:27:09.244" v="197"/>
          <ac:spMkLst>
            <pc:docMk/>
            <pc:sldMk cId="3400298422" sldId="2076137351"/>
            <ac:spMk id="49" creationId="{131D1C0F-000E-A148-AF1E-40DF5A9EA0CE}"/>
          </ac:spMkLst>
        </pc:spChg>
      </pc:sldChg>
      <pc:sldChg chg="addSp modSp mod chgLayout">
        <pc:chgData name="Ginny Dudek" userId="787f50d1-3b77-4512-bcfb-ca490ebc47cd" providerId="ADAL" clId="{3EC23D45-3F99-A844-ABC3-11908DCA0424}" dt="2022-01-07T23:13:37.833" v="754" actId="27636"/>
        <pc:sldMkLst>
          <pc:docMk/>
          <pc:sldMk cId="1840093847" sldId="2076137352"/>
        </pc:sldMkLst>
        <pc:spChg chg="add mod ord">
          <ac:chgData name="Ginny Dudek" userId="787f50d1-3b77-4512-bcfb-ca490ebc47cd" providerId="ADAL" clId="{3EC23D45-3F99-A844-ABC3-11908DCA0424}" dt="2022-01-07T23:13:09.437" v="744" actId="700"/>
          <ac:spMkLst>
            <pc:docMk/>
            <pc:sldMk cId="1840093847" sldId="2076137352"/>
            <ac:spMk id="2" creationId="{532DE62B-01A8-684F-9957-95AE5502154B}"/>
          </ac:spMkLst>
        </pc:spChg>
        <pc:spChg chg="mod ord">
          <ac:chgData name="Ginny Dudek" userId="787f50d1-3b77-4512-bcfb-ca490ebc47cd" providerId="ADAL" clId="{3EC23D45-3F99-A844-ABC3-11908DCA0424}" dt="2022-01-07T23:13:37.833" v="754" actId="27636"/>
          <ac:spMkLst>
            <pc:docMk/>
            <pc:sldMk cId="1840093847" sldId="2076137352"/>
            <ac:spMk id="4" creationId="{09DD3A90-BB91-F347-9E23-1DB91713EBF3}"/>
          </ac:spMkLst>
        </pc:spChg>
        <pc:spChg chg="mod ord">
          <ac:chgData name="Ginny Dudek" userId="787f50d1-3b77-4512-bcfb-ca490ebc47cd" providerId="ADAL" clId="{3EC23D45-3F99-A844-ABC3-11908DCA0424}" dt="2022-01-07T23:13:14.872" v="747" actId="113"/>
          <ac:spMkLst>
            <pc:docMk/>
            <pc:sldMk cId="1840093847" sldId="2076137352"/>
            <ac:spMk id="7" creationId="{72E910D2-BAD2-6B4B-8223-ECFC1F15CFBB}"/>
          </ac:spMkLst>
        </pc:spChg>
      </pc:sldChg>
      <pc:sldChg chg="addSp delSp modSp mod chgLayout">
        <pc:chgData name="Ginny Dudek" userId="787f50d1-3b77-4512-bcfb-ca490ebc47cd" providerId="ADAL" clId="{3EC23D45-3F99-A844-ABC3-11908DCA0424}" dt="2022-01-07T23:27:27.854" v="1071" actId="700"/>
        <pc:sldMkLst>
          <pc:docMk/>
          <pc:sldMk cId="2219759505" sldId="2076137353"/>
        </pc:sldMkLst>
        <pc:spChg chg="mod ord">
          <ac:chgData name="Ginny Dudek" userId="787f50d1-3b77-4512-bcfb-ca490ebc47cd" providerId="ADAL" clId="{3EC23D45-3F99-A844-ABC3-11908DCA0424}" dt="2022-01-07T23:27:27.854" v="1071" actId="700"/>
          <ac:spMkLst>
            <pc:docMk/>
            <pc:sldMk cId="2219759505" sldId="2076137353"/>
            <ac:spMk id="2" creationId="{C9E19E05-2ED5-4F4A-9365-1F5022D37C93}"/>
          </ac:spMkLst>
        </pc:spChg>
        <pc:spChg chg="add del mod ord">
          <ac:chgData name="Ginny Dudek" userId="787f50d1-3b77-4512-bcfb-ca490ebc47cd" providerId="ADAL" clId="{3EC23D45-3F99-A844-ABC3-11908DCA0424}" dt="2022-01-07T23:27:27.854" v="1071" actId="700"/>
          <ac:spMkLst>
            <pc:docMk/>
            <pc:sldMk cId="2219759505" sldId="2076137353"/>
            <ac:spMk id="3" creationId="{B0B6457D-BFA3-4348-8C0B-7326D5A0966F}"/>
          </ac:spMkLst>
        </pc:spChg>
        <pc:spChg chg="mod ord">
          <ac:chgData name="Ginny Dudek" userId="787f50d1-3b77-4512-bcfb-ca490ebc47cd" providerId="ADAL" clId="{3EC23D45-3F99-A844-ABC3-11908DCA0424}" dt="2022-01-07T23:27:27.854" v="1071" actId="700"/>
          <ac:spMkLst>
            <pc:docMk/>
            <pc:sldMk cId="2219759505" sldId="2076137353"/>
            <ac:spMk id="4" creationId="{75A7E279-E8EB-464D-9621-801CC0072BDF}"/>
          </ac:spMkLst>
        </pc:spChg>
        <pc:spChg chg="mod ord">
          <ac:chgData name="Ginny Dudek" userId="787f50d1-3b77-4512-bcfb-ca490ebc47cd" providerId="ADAL" clId="{3EC23D45-3F99-A844-ABC3-11908DCA0424}" dt="2022-01-07T23:27:27.854" v="1071" actId="700"/>
          <ac:spMkLst>
            <pc:docMk/>
            <pc:sldMk cId="2219759505" sldId="2076137353"/>
            <ac:spMk id="5" creationId="{4659FF1D-F75A-40BE-8B8D-572E80006F54}"/>
          </ac:spMkLst>
        </pc:spChg>
        <pc:spChg chg="add mod ord">
          <ac:chgData name="Ginny Dudek" userId="787f50d1-3b77-4512-bcfb-ca490ebc47cd" providerId="ADAL" clId="{3EC23D45-3F99-A844-ABC3-11908DCA0424}" dt="2022-01-07T23:27:27.854" v="1071" actId="700"/>
          <ac:spMkLst>
            <pc:docMk/>
            <pc:sldMk cId="2219759505" sldId="2076137353"/>
            <ac:spMk id="6" creationId="{D2760D4D-11E3-0449-B861-AF095EF11A82}"/>
          </ac:spMkLst>
        </pc:spChg>
        <pc:spChg chg="del mod">
          <ac:chgData name="Ginny Dudek" userId="787f50d1-3b77-4512-bcfb-ca490ebc47cd" providerId="ADAL" clId="{3EC23D45-3F99-A844-ABC3-11908DCA0424}" dt="2022-01-07T22:28:15.336" v="205" actId="700"/>
          <ac:spMkLst>
            <pc:docMk/>
            <pc:sldMk cId="2219759505" sldId="2076137353"/>
            <ac:spMk id="7" creationId="{56C6B572-08CE-324E-85EE-9CD1DFA201F7}"/>
          </ac:spMkLst>
        </pc:spChg>
        <pc:spChg chg="mod ord">
          <ac:chgData name="Ginny Dudek" userId="787f50d1-3b77-4512-bcfb-ca490ebc47cd" providerId="ADAL" clId="{3EC23D45-3F99-A844-ABC3-11908DCA0424}" dt="2022-01-07T23:27:27.854" v="1071" actId="700"/>
          <ac:spMkLst>
            <pc:docMk/>
            <pc:sldMk cId="2219759505" sldId="2076137353"/>
            <ac:spMk id="11" creationId="{FC910DCA-ABB3-4D5E-BBDD-14127E5D4870}"/>
          </ac:spMkLst>
        </pc:spChg>
      </pc:sldChg>
      <pc:sldChg chg="modSp mod modClrScheme chgLayout">
        <pc:chgData name="Ginny Dudek" userId="787f50d1-3b77-4512-bcfb-ca490ebc47cd" providerId="ADAL" clId="{3EC23D45-3F99-A844-ABC3-11908DCA0424}" dt="2022-01-07T23:28:49.266" v="1118" actId="113"/>
        <pc:sldMkLst>
          <pc:docMk/>
          <pc:sldMk cId="4085873885" sldId="2076137354"/>
        </pc:sldMkLst>
        <pc:spChg chg="mod ord">
          <ac:chgData name="Ginny Dudek" userId="787f50d1-3b77-4512-bcfb-ca490ebc47cd" providerId="ADAL" clId="{3EC23D45-3F99-A844-ABC3-11908DCA0424}" dt="2022-01-07T23:28:13.763" v="1078" actId="2710"/>
          <ac:spMkLst>
            <pc:docMk/>
            <pc:sldMk cId="4085873885" sldId="2076137354"/>
            <ac:spMk id="4" creationId="{09DD3A90-BB91-F347-9E23-1DB91713EBF3}"/>
          </ac:spMkLst>
        </pc:spChg>
        <pc:spChg chg="mod ord">
          <ac:chgData name="Ginny Dudek" userId="787f50d1-3b77-4512-bcfb-ca490ebc47cd" providerId="ADAL" clId="{3EC23D45-3F99-A844-ABC3-11908DCA0424}" dt="2022-01-07T23:28:49.266" v="1118" actId="113"/>
          <ac:spMkLst>
            <pc:docMk/>
            <pc:sldMk cId="4085873885" sldId="2076137354"/>
            <ac:spMk id="7" creationId="{72E910D2-BAD2-6B4B-8223-ECFC1F15CFBB}"/>
          </ac:spMkLst>
        </pc:spChg>
        <pc:spChg chg="mod ord">
          <ac:chgData name="Ginny Dudek" userId="787f50d1-3b77-4512-bcfb-ca490ebc47cd" providerId="ADAL" clId="{3EC23D45-3F99-A844-ABC3-11908DCA0424}" dt="2022-01-07T23:27:44.616" v="1072" actId="700"/>
          <ac:spMkLst>
            <pc:docMk/>
            <pc:sldMk cId="4085873885" sldId="2076137354"/>
            <ac:spMk id="9" creationId="{27E2B201-8729-734C-9E55-91C6598BDE2B}"/>
          </ac:spMkLst>
        </pc:spChg>
        <pc:spChg chg="mod">
          <ac:chgData name="Ginny Dudek" userId="787f50d1-3b77-4512-bcfb-ca490ebc47cd" providerId="ADAL" clId="{3EC23D45-3F99-A844-ABC3-11908DCA0424}" dt="2022-01-07T23:28:28.264" v="1112" actId="1037"/>
          <ac:spMkLst>
            <pc:docMk/>
            <pc:sldMk cId="4085873885" sldId="2076137354"/>
            <ac:spMk id="71" creationId="{FF08C502-EE8B-7743-A3D8-6002796EBDA7}"/>
          </ac:spMkLst>
        </pc:spChg>
        <pc:spChg chg="mod">
          <ac:chgData name="Ginny Dudek" userId="787f50d1-3b77-4512-bcfb-ca490ebc47cd" providerId="ADAL" clId="{3EC23D45-3F99-A844-ABC3-11908DCA0424}" dt="2022-01-07T23:28:28.264" v="1112" actId="1037"/>
          <ac:spMkLst>
            <pc:docMk/>
            <pc:sldMk cId="4085873885" sldId="2076137354"/>
            <ac:spMk id="74" creationId="{ABB121B1-09DB-AA45-BF96-B212506A1B03}"/>
          </ac:spMkLst>
        </pc:spChg>
        <pc:spChg chg="mod">
          <ac:chgData name="Ginny Dudek" userId="787f50d1-3b77-4512-bcfb-ca490ebc47cd" providerId="ADAL" clId="{3EC23D45-3F99-A844-ABC3-11908DCA0424}" dt="2022-01-07T23:28:28.264" v="1112" actId="1037"/>
          <ac:spMkLst>
            <pc:docMk/>
            <pc:sldMk cId="4085873885" sldId="2076137354"/>
            <ac:spMk id="78" creationId="{F249D6C8-7DEB-BD4C-9582-0E7C2B6BAA3D}"/>
          </ac:spMkLst>
        </pc:spChg>
        <pc:spChg chg="mod">
          <ac:chgData name="Ginny Dudek" userId="787f50d1-3b77-4512-bcfb-ca490ebc47cd" providerId="ADAL" clId="{3EC23D45-3F99-A844-ABC3-11908DCA0424}" dt="2022-01-07T23:28:28.264" v="1112" actId="1037"/>
          <ac:spMkLst>
            <pc:docMk/>
            <pc:sldMk cId="4085873885" sldId="2076137354"/>
            <ac:spMk id="79" creationId="{CAD7DD8A-601A-A04E-93D2-178E999594DE}"/>
          </ac:spMkLst>
        </pc:spChg>
        <pc:spChg chg="mod">
          <ac:chgData name="Ginny Dudek" userId="787f50d1-3b77-4512-bcfb-ca490ebc47cd" providerId="ADAL" clId="{3EC23D45-3F99-A844-ABC3-11908DCA0424}" dt="2022-01-07T23:28:28.264" v="1112" actId="1037"/>
          <ac:spMkLst>
            <pc:docMk/>
            <pc:sldMk cId="4085873885" sldId="2076137354"/>
            <ac:spMk id="84" creationId="{85378867-F7EE-9749-B38A-0605E69E2E04}"/>
          </ac:spMkLst>
        </pc:spChg>
        <pc:spChg chg="mod">
          <ac:chgData name="Ginny Dudek" userId="787f50d1-3b77-4512-bcfb-ca490ebc47cd" providerId="ADAL" clId="{3EC23D45-3F99-A844-ABC3-11908DCA0424}" dt="2022-01-07T23:28:28.264" v="1112" actId="1037"/>
          <ac:spMkLst>
            <pc:docMk/>
            <pc:sldMk cId="4085873885" sldId="2076137354"/>
            <ac:spMk id="87" creationId="{9915645E-326A-3646-AECE-E102F6A769D7}"/>
          </ac:spMkLst>
        </pc:spChg>
        <pc:spChg chg="mod">
          <ac:chgData name="Ginny Dudek" userId="787f50d1-3b77-4512-bcfb-ca490ebc47cd" providerId="ADAL" clId="{3EC23D45-3F99-A844-ABC3-11908DCA0424}" dt="2022-01-07T23:28:28.264" v="1112" actId="1037"/>
          <ac:spMkLst>
            <pc:docMk/>
            <pc:sldMk cId="4085873885" sldId="2076137354"/>
            <ac:spMk id="93" creationId="{34A4E251-4116-FC49-BD12-68FD2816D4F9}"/>
          </ac:spMkLst>
        </pc:spChg>
        <pc:spChg chg="mod">
          <ac:chgData name="Ginny Dudek" userId="787f50d1-3b77-4512-bcfb-ca490ebc47cd" providerId="ADAL" clId="{3EC23D45-3F99-A844-ABC3-11908DCA0424}" dt="2022-01-07T23:28:28.264" v="1112" actId="1037"/>
          <ac:spMkLst>
            <pc:docMk/>
            <pc:sldMk cId="4085873885" sldId="2076137354"/>
            <ac:spMk id="96" creationId="{60999973-6D58-DC44-9BEC-08D646BA3561}"/>
          </ac:spMkLst>
        </pc:spChg>
        <pc:spChg chg="mod">
          <ac:chgData name="Ginny Dudek" userId="787f50d1-3b77-4512-bcfb-ca490ebc47cd" providerId="ADAL" clId="{3EC23D45-3F99-A844-ABC3-11908DCA0424}" dt="2022-01-07T23:28:28.264" v="1112" actId="1037"/>
          <ac:spMkLst>
            <pc:docMk/>
            <pc:sldMk cId="4085873885" sldId="2076137354"/>
            <ac:spMk id="145" creationId="{943BAA10-5950-2E42-A2C7-4026338D51A8}"/>
          </ac:spMkLst>
        </pc:spChg>
        <pc:spChg chg="mod">
          <ac:chgData name="Ginny Dudek" userId="787f50d1-3b77-4512-bcfb-ca490ebc47cd" providerId="ADAL" clId="{3EC23D45-3F99-A844-ABC3-11908DCA0424}" dt="2022-01-07T23:28:28.264" v="1112" actId="1037"/>
          <ac:spMkLst>
            <pc:docMk/>
            <pc:sldMk cId="4085873885" sldId="2076137354"/>
            <ac:spMk id="146" creationId="{FFECED24-478A-5745-8BF1-72A786BA63C8}"/>
          </ac:spMkLst>
        </pc:spChg>
        <pc:grpChg chg="mod">
          <ac:chgData name="Ginny Dudek" userId="787f50d1-3b77-4512-bcfb-ca490ebc47cd" providerId="ADAL" clId="{3EC23D45-3F99-A844-ABC3-11908DCA0424}" dt="2022-01-07T23:28:28.264" v="1112" actId="1037"/>
          <ac:grpSpMkLst>
            <pc:docMk/>
            <pc:sldMk cId="4085873885" sldId="2076137354"/>
            <ac:grpSpMk id="80" creationId="{75CD0C92-9C4A-A54D-95F8-9EFBA1718D02}"/>
          </ac:grpSpMkLst>
        </pc:grpChg>
        <pc:grpChg chg="mod">
          <ac:chgData name="Ginny Dudek" userId="787f50d1-3b77-4512-bcfb-ca490ebc47cd" providerId="ADAL" clId="{3EC23D45-3F99-A844-ABC3-11908DCA0424}" dt="2022-01-07T23:28:28.264" v="1112" actId="1037"/>
          <ac:grpSpMkLst>
            <pc:docMk/>
            <pc:sldMk cId="4085873885" sldId="2076137354"/>
            <ac:grpSpMk id="88" creationId="{3B17F630-0807-2C4C-BF5A-ADBEC296C487}"/>
          </ac:grpSpMkLst>
        </pc:grpChg>
        <pc:grpChg chg="mod">
          <ac:chgData name="Ginny Dudek" userId="787f50d1-3b77-4512-bcfb-ca490ebc47cd" providerId="ADAL" clId="{3EC23D45-3F99-A844-ABC3-11908DCA0424}" dt="2022-01-07T23:28:28.264" v="1112" actId="1037"/>
          <ac:grpSpMkLst>
            <pc:docMk/>
            <pc:sldMk cId="4085873885" sldId="2076137354"/>
            <ac:grpSpMk id="97" creationId="{49822085-A64B-D141-A13E-40D11202CCE1}"/>
          </ac:grpSpMkLst>
        </pc:grpChg>
        <pc:grpChg chg="mod">
          <ac:chgData name="Ginny Dudek" userId="787f50d1-3b77-4512-bcfb-ca490ebc47cd" providerId="ADAL" clId="{3EC23D45-3F99-A844-ABC3-11908DCA0424}" dt="2022-01-07T23:28:28.264" v="1112" actId="1037"/>
          <ac:grpSpMkLst>
            <pc:docMk/>
            <pc:sldMk cId="4085873885" sldId="2076137354"/>
            <ac:grpSpMk id="115" creationId="{EDFB4E4D-D72A-D343-B7E6-F44A81BCA0EE}"/>
          </ac:grpSpMkLst>
        </pc:grpChg>
        <pc:grpChg chg="mod">
          <ac:chgData name="Ginny Dudek" userId="787f50d1-3b77-4512-bcfb-ca490ebc47cd" providerId="ADAL" clId="{3EC23D45-3F99-A844-ABC3-11908DCA0424}" dt="2022-01-07T23:28:28.264" v="1112" actId="1037"/>
          <ac:grpSpMkLst>
            <pc:docMk/>
            <pc:sldMk cId="4085873885" sldId="2076137354"/>
            <ac:grpSpMk id="120" creationId="{BF6929F6-4D04-CF42-8971-8974BA57C2A9}"/>
          </ac:grpSpMkLst>
        </pc:grpChg>
        <pc:grpChg chg="mod">
          <ac:chgData name="Ginny Dudek" userId="787f50d1-3b77-4512-bcfb-ca490ebc47cd" providerId="ADAL" clId="{3EC23D45-3F99-A844-ABC3-11908DCA0424}" dt="2022-01-07T23:28:28.264" v="1112" actId="1037"/>
          <ac:grpSpMkLst>
            <pc:docMk/>
            <pc:sldMk cId="4085873885" sldId="2076137354"/>
            <ac:grpSpMk id="130" creationId="{38139DD3-0B93-5247-B553-64F515874D64}"/>
          </ac:grpSpMkLst>
        </pc:grpChg>
        <pc:picChg chg="mod">
          <ac:chgData name="Ginny Dudek" userId="787f50d1-3b77-4512-bcfb-ca490ebc47cd" providerId="ADAL" clId="{3EC23D45-3F99-A844-ABC3-11908DCA0424}" dt="2022-01-07T23:28:28.264" v="1112" actId="1037"/>
          <ac:picMkLst>
            <pc:docMk/>
            <pc:sldMk cId="4085873885" sldId="2076137354"/>
            <ac:picMk id="72" creationId="{11527D49-CFFA-8640-A3CD-BBC061BE156C}"/>
          </ac:picMkLst>
        </pc:picChg>
        <pc:picChg chg="mod">
          <ac:chgData name="Ginny Dudek" userId="787f50d1-3b77-4512-bcfb-ca490ebc47cd" providerId="ADAL" clId="{3EC23D45-3F99-A844-ABC3-11908DCA0424}" dt="2022-01-07T23:28:28.264" v="1112" actId="1037"/>
          <ac:picMkLst>
            <pc:docMk/>
            <pc:sldMk cId="4085873885" sldId="2076137354"/>
            <ac:picMk id="73" creationId="{2BC5C60D-99E8-4A47-A149-291D7839C637}"/>
          </ac:picMkLst>
        </pc:picChg>
        <pc:picChg chg="mod">
          <ac:chgData name="Ginny Dudek" userId="787f50d1-3b77-4512-bcfb-ca490ebc47cd" providerId="ADAL" clId="{3EC23D45-3F99-A844-ABC3-11908DCA0424}" dt="2022-01-07T23:28:28.264" v="1112" actId="1037"/>
          <ac:picMkLst>
            <pc:docMk/>
            <pc:sldMk cId="4085873885" sldId="2076137354"/>
            <ac:picMk id="76" creationId="{3933179E-2A48-C740-B2B6-502C42072D99}"/>
          </ac:picMkLst>
        </pc:picChg>
        <pc:picChg chg="mod">
          <ac:chgData name="Ginny Dudek" userId="787f50d1-3b77-4512-bcfb-ca490ebc47cd" providerId="ADAL" clId="{3EC23D45-3F99-A844-ABC3-11908DCA0424}" dt="2022-01-07T23:28:28.264" v="1112" actId="1037"/>
          <ac:picMkLst>
            <pc:docMk/>
            <pc:sldMk cId="4085873885" sldId="2076137354"/>
            <ac:picMk id="77" creationId="{4123A7F8-888A-A44B-91C1-31CDFF75FDB7}"/>
          </ac:picMkLst>
        </pc:picChg>
        <pc:picChg chg="mod">
          <ac:chgData name="Ginny Dudek" userId="787f50d1-3b77-4512-bcfb-ca490ebc47cd" providerId="ADAL" clId="{3EC23D45-3F99-A844-ABC3-11908DCA0424}" dt="2022-01-07T23:28:28.264" v="1112" actId="1037"/>
          <ac:picMkLst>
            <pc:docMk/>
            <pc:sldMk cId="4085873885" sldId="2076137354"/>
            <ac:picMk id="85" creationId="{E31640D4-1C14-8F44-B2D7-8E98714F5937}"/>
          </ac:picMkLst>
        </pc:picChg>
        <pc:picChg chg="mod">
          <ac:chgData name="Ginny Dudek" userId="787f50d1-3b77-4512-bcfb-ca490ebc47cd" providerId="ADAL" clId="{3EC23D45-3F99-A844-ABC3-11908DCA0424}" dt="2022-01-07T23:28:28.264" v="1112" actId="1037"/>
          <ac:picMkLst>
            <pc:docMk/>
            <pc:sldMk cId="4085873885" sldId="2076137354"/>
            <ac:picMk id="86" creationId="{ED3CC363-2A7D-B14B-90E4-5AF36383F110}"/>
          </ac:picMkLst>
        </pc:picChg>
        <pc:picChg chg="mod">
          <ac:chgData name="Ginny Dudek" userId="787f50d1-3b77-4512-bcfb-ca490ebc47cd" providerId="ADAL" clId="{3EC23D45-3F99-A844-ABC3-11908DCA0424}" dt="2022-01-07T23:28:28.264" v="1112" actId="1037"/>
          <ac:picMkLst>
            <pc:docMk/>
            <pc:sldMk cId="4085873885" sldId="2076137354"/>
            <ac:picMk id="94" creationId="{8FE1510C-D1AC-F340-B050-53F5F498CC32}"/>
          </ac:picMkLst>
        </pc:picChg>
        <pc:picChg chg="mod">
          <ac:chgData name="Ginny Dudek" userId="787f50d1-3b77-4512-bcfb-ca490ebc47cd" providerId="ADAL" clId="{3EC23D45-3F99-A844-ABC3-11908DCA0424}" dt="2022-01-07T23:28:28.264" v="1112" actId="1037"/>
          <ac:picMkLst>
            <pc:docMk/>
            <pc:sldMk cId="4085873885" sldId="2076137354"/>
            <ac:picMk id="95" creationId="{487FAF74-2279-C14F-83E5-ACB82FF26F08}"/>
          </ac:picMkLst>
        </pc:picChg>
        <pc:picChg chg="mod">
          <ac:chgData name="Ginny Dudek" userId="787f50d1-3b77-4512-bcfb-ca490ebc47cd" providerId="ADAL" clId="{3EC23D45-3F99-A844-ABC3-11908DCA0424}" dt="2022-01-07T23:28:28.264" v="1112" actId="1037"/>
          <ac:picMkLst>
            <pc:docMk/>
            <pc:sldMk cId="4085873885" sldId="2076137354"/>
            <ac:picMk id="104" creationId="{196FE184-DE36-A14A-84BC-76FC3FD3D48F}"/>
          </ac:picMkLst>
        </pc:picChg>
        <pc:picChg chg="mod">
          <ac:chgData name="Ginny Dudek" userId="787f50d1-3b77-4512-bcfb-ca490ebc47cd" providerId="ADAL" clId="{3EC23D45-3F99-A844-ABC3-11908DCA0424}" dt="2022-01-07T23:28:28.264" v="1112" actId="1037"/>
          <ac:picMkLst>
            <pc:docMk/>
            <pc:sldMk cId="4085873885" sldId="2076137354"/>
            <ac:picMk id="105" creationId="{C1836146-AF46-5644-8C18-C80744456DB8}"/>
          </ac:picMkLst>
        </pc:picChg>
        <pc:picChg chg="mod">
          <ac:chgData name="Ginny Dudek" userId="787f50d1-3b77-4512-bcfb-ca490ebc47cd" providerId="ADAL" clId="{3EC23D45-3F99-A844-ABC3-11908DCA0424}" dt="2022-01-07T23:28:28.264" v="1112" actId="1037"/>
          <ac:picMkLst>
            <pc:docMk/>
            <pc:sldMk cId="4085873885" sldId="2076137354"/>
            <ac:picMk id="113" creationId="{DF822C47-1B6A-D644-B24A-5F51C8A681F2}"/>
          </ac:picMkLst>
        </pc:picChg>
        <pc:picChg chg="mod">
          <ac:chgData name="Ginny Dudek" userId="787f50d1-3b77-4512-bcfb-ca490ebc47cd" providerId="ADAL" clId="{3EC23D45-3F99-A844-ABC3-11908DCA0424}" dt="2022-01-07T23:28:28.264" v="1112" actId="1037"/>
          <ac:picMkLst>
            <pc:docMk/>
            <pc:sldMk cId="4085873885" sldId="2076137354"/>
            <ac:picMk id="114" creationId="{6AA237BF-C51E-0949-9CDF-29EEA6CBB65A}"/>
          </ac:picMkLst>
        </pc:picChg>
        <pc:picChg chg="mod">
          <ac:chgData name="Ginny Dudek" userId="787f50d1-3b77-4512-bcfb-ca490ebc47cd" providerId="ADAL" clId="{3EC23D45-3F99-A844-ABC3-11908DCA0424}" dt="2022-01-07T23:28:28.264" v="1112" actId="1037"/>
          <ac:picMkLst>
            <pc:docMk/>
            <pc:sldMk cId="4085873885" sldId="2076137354"/>
            <ac:picMk id="143" creationId="{1E5A7313-2B93-2146-880A-9887526D1F45}"/>
          </ac:picMkLst>
        </pc:picChg>
        <pc:cxnChg chg="mod">
          <ac:chgData name="Ginny Dudek" userId="787f50d1-3b77-4512-bcfb-ca490ebc47cd" providerId="ADAL" clId="{3EC23D45-3F99-A844-ABC3-11908DCA0424}" dt="2022-01-07T23:28:28.264" v="1112" actId="1037"/>
          <ac:cxnSpMkLst>
            <pc:docMk/>
            <pc:sldMk cId="4085873885" sldId="2076137354"/>
            <ac:cxnSpMk id="75" creationId="{94EFEDE1-CC35-5244-964F-323E594816D4}"/>
          </ac:cxnSpMkLst>
        </pc:cxnChg>
        <pc:cxnChg chg="mod">
          <ac:chgData name="Ginny Dudek" userId="787f50d1-3b77-4512-bcfb-ca490ebc47cd" providerId="ADAL" clId="{3EC23D45-3F99-A844-ABC3-11908DCA0424}" dt="2022-01-07T23:28:28.264" v="1112" actId="1037"/>
          <ac:cxnSpMkLst>
            <pc:docMk/>
            <pc:sldMk cId="4085873885" sldId="2076137354"/>
            <ac:cxnSpMk id="92" creationId="{11110735-7329-B14D-8592-551C8651CFCE}"/>
          </ac:cxnSpMkLst>
        </pc:cxnChg>
        <pc:cxnChg chg="mod">
          <ac:chgData name="Ginny Dudek" userId="787f50d1-3b77-4512-bcfb-ca490ebc47cd" providerId="ADAL" clId="{3EC23D45-3F99-A844-ABC3-11908DCA0424}" dt="2022-01-07T23:28:28.264" v="1112" actId="1037"/>
          <ac:cxnSpMkLst>
            <pc:docMk/>
            <pc:sldMk cId="4085873885" sldId="2076137354"/>
            <ac:cxnSpMk id="102" creationId="{6B84B142-4B8D-5E4C-B379-0181EF7BE6BD}"/>
          </ac:cxnSpMkLst>
        </pc:cxnChg>
        <pc:cxnChg chg="mod">
          <ac:chgData name="Ginny Dudek" userId="787f50d1-3b77-4512-bcfb-ca490ebc47cd" providerId="ADAL" clId="{3EC23D45-3F99-A844-ABC3-11908DCA0424}" dt="2022-01-07T23:28:28.264" v="1112" actId="1037"/>
          <ac:cxnSpMkLst>
            <pc:docMk/>
            <pc:sldMk cId="4085873885" sldId="2076137354"/>
            <ac:cxnSpMk id="103" creationId="{A4454BF1-187D-2A43-9F48-79C490AB5645}"/>
          </ac:cxnSpMkLst>
        </pc:cxnChg>
        <pc:cxnChg chg="mod">
          <ac:chgData name="Ginny Dudek" userId="787f50d1-3b77-4512-bcfb-ca490ebc47cd" providerId="ADAL" clId="{3EC23D45-3F99-A844-ABC3-11908DCA0424}" dt="2022-01-07T23:28:28.264" v="1112" actId="1037"/>
          <ac:cxnSpMkLst>
            <pc:docMk/>
            <pc:sldMk cId="4085873885" sldId="2076137354"/>
            <ac:cxnSpMk id="119" creationId="{CBB970B0-BD36-A145-BC9C-17A6C95C3877}"/>
          </ac:cxnSpMkLst>
        </pc:cxnChg>
        <pc:cxnChg chg="mod">
          <ac:chgData name="Ginny Dudek" userId="787f50d1-3b77-4512-bcfb-ca490ebc47cd" providerId="ADAL" clId="{3EC23D45-3F99-A844-ABC3-11908DCA0424}" dt="2022-01-07T23:28:28.264" v="1112" actId="1037"/>
          <ac:cxnSpMkLst>
            <pc:docMk/>
            <pc:sldMk cId="4085873885" sldId="2076137354"/>
            <ac:cxnSpMk id="138" creationId="{88310869-B975-824B-A0F3-963F9F6BC38A}"/>
          </ac:cxnSpMkLst>
        </pc:cxnChg>
        <pc:cxnChg chg="mod">
          <ac:chgData name="Ginny Dudek" userId="787f50d1-3b77-4512-bcfb-ca490ebc47cd" providerId="ADAL" clId="{3EC23D45-3F99-A844-ABC3-11908DCA0424}" dt="2022-01-07T23:28:28.264" v="1112" actId="1037"/>
          <ac:cxnSpMkLst>
            <pc:docMk/>
            <pc:sldMk cId="4085873885" sldId="2076137354"/>
            <ac:cxnSpMk id="139" creationId="{7CF19151-EBCD-D84B-B16C-613AA2A08F19}"/>
          </ac:cxnSpMkLst>
        </pc:cxnChg>
        <pc:cxnChg chg="mod">
          <ac:chgData name="Ginny Dudek" userId="787f50d1-3b77-4512-bcfb-ca490ebc47cd" providerId="ADAL" clId="{3EC23D45-3F99-A844-ABC3-11908DCA0424}" dt="2022-01-07T23:28:28.264" v="1112" actId="1037"/>
          <ac:cxnSpMkLst>
            <pc:docMk/>
            <pc:sldMk cId="4085873885" sldId="2076137354"/>
            <ac:cxnSpMk id="141" creationId="{B6F51E2F-F0F4-AF4A-A783-589C43895F81}"/>
          </ac:cxnSpMkLst>
        </pc:cxnChg>
      </pc:sldChg>
      <pc:sldChg chg="modSp mod modClrScheme chgLayout">
        <pc:chgData name="Ginny Dudek" userId="787f50d1-3b77-4512-bcfb-ca490ebc47cd" providerId="ADAL" clId="{3EC23D45-3F99-A844-ABC3-11908DCA0424}" dt="2022-01-07T23:29:34.553" v="1127" actId="1076"/>
        <pc:sldMkLst>
          <pc:docMk/>
          <pc:sldMk cId="4272062266" sldId="2076137355"/>
        </pc:sldMkLst>
        <pc:spChg chg="mod ord">
          <ac:chgData name="Ginny Dudek" userId="787f50d1-3b77-4512-bcfb-ca490ebc47cd" providerId="ADAL" clId="{3EC23D45-3F99-A844-ABC3-11908DCA0424}" dt="2022-01-07T23:29:02.720" v="1122" actId="207"/>
          <ac:spMkLst>
            <pc:docMk/>
            <pc:sldMk cId="4272062266" sldId="2076137355"/>
            <ac:spMk id="3" creationId="{359A3573-250A-724A-B6AD-DF3D6092366B}"/>
          </ac:spMkLst>
        </pc:spChg>
        <pc:spChg chg="mod ord">
          <ac:chgData name="Ginny Dudek" userId="787f50d1-3b77-4512-bcfb-ca490ebc47cd" providerId="ADAL" clId="{3EC23D45-3F99-A844-ABC3-11908DCA0424}" dt="2022-01-07T23:29:22.925" v="1126" actId="27636"/>
          <ac:spMkLst>
            <pc:docMk/>
            <pc:sldMk cId="4272062266" sldId="2076137355"/>
            <ac:spMk id="4" creationId="{09DD3A90-BB91-F347-9E23-1DB91713EBF3}"/>
          </ac:spMkLst>
        </pc:spChg>
        <pc:spChg chg="mod ord">
          <ac:chgData name="Ginny Dudek" userId="787f50d1-3b77-4512-bcfb-ca490ebc47cd" providerId="ADAL" clId="{3EC23D45-3F99-A844-ABC3-11908DCA0424}" dt="2022-01-07T23:28:44.900" v="1117" actId="255"/>
          <ac:spMkLst>
            <pc:docMk/>
            <pc:sldMk cId="4272062266" sldId="2076137355"/>
            <ac:spMk id="7" creationId="{72E910D2-BAD2-6B4B-8223-ECFC1F15CFBB}"/>
          </ac:spMkLst>
        </pc:spChg>
        <pc:spChg chg="mod ord">
          <ac:chgData name="Ginny Dudek" userId="787f50d1-3b77-4512-bcfb-ca490ebc47cd" providerId="ADAL" clId="{3EC23D45-3F99-A844-ABC3-11908DCA0424}" dt="2022-01-07T23:28:38.571" v="1113" actId="700"/>
          <ac:spMkLst>
            <pc:docMk/>
            <pc:sldMk cId="4272062266" sldId="2076137355"/>
            <ac:spMk id="9" creationId="{27E2B201-8729-734C-9E55-91C6598BDE2B}"/>
          </ac:spMkLst>
        </pc:spChg>
        <pc:spChg chg="mod">
          <ac:chgData name="Ginny Dudek" userId="787f50d1-3b77-4512-bcfb-ca490ebc47cd" providerId="ADAL" clId="{3EC23D45-3F99-A844-ABC3-11908DCA0424}" dt="2022-01-07T23:29:34.553" v="1127" actId="1076"/>
          <ac:spMkLst>
            <pc:docMk/>
            <pc:sldMk cId="4272062266" sldId="2076137355"/>
            <ac:spMk id="101" creationId="{1D2CBE34-8B0A-2D45-AFE3-00E8CCF61518}"/>
          </ac:spMkLst>
        </pc:spChg>
        <pc:spChg chg="mod">
          <ac:chgData name="Ginny Dudek" userId="787f50d1-3b77-4512-bcfb-ca490ebc47cd" providerId="ADAL" clId="{3EC23D45-3F99-A844-ABC3-11908DCA0424}" dt="2022-01-07T23:29:34.553" v="1127" actId="1076"/>
          <ac:spMkLst>
            <pc:docMk/>
            <pc:sldMk cId="4272062266" sldId="2076137355"/>
            <ac:spMk id="108" creationId="{6CC8AA92-2B38-EC45-9E6C-83D946CB782E}"/>
          </ac:spMkLst>
        </pc:spChg>
        <pc:spChg chg="mod">
          <ac:chgData name="Ginny Dudek" userId="787f50d1-3b77-4512-bcfb-ca490ebc47cd" providerId="ADAL" clId="{3EC23D45-3F99-A844-ABC3-11908DCA0424}" dt="2022-01-07T23:29:34.553" v="1127" actId="1076"/>
          <ac:spMkLst>
            <pc:docMk/>
            <pc:sldMk cId="4272062266" sldId="2076137355"/>
            <ac:spMk id="112" creationId="{F3A18948-5510-4A49-BD1A-1A10DA5F9AA4}"/>
          </ac:spMkLst>
        </pc:spChg>
        <pc:spChg chg="mod">
          <ac:chgData name="Ginny Dudek" userId="787f50d1-3b77-4512-bcfb-ca490ebc47cd" providerId="ADAL" clId="{3EC23D45-3F99-A844-ABC3-11908DCA0424}" dt="2022-01-07T23:29:34.553" v="1127" actId="1076"/>
          <ac:spMkLst>
            <pc:docMk/>
            <pc:sldMk cId="4272062266" sldId="2076137355"/>
            <ac:spMk id="124" creationId="{68A62452-A875-C443-A7B0-694411FD2658}"/>
          </ac:spMkLst>
        </pc:spChg>
        <pc:spChg chg="mod">
          <ac:chgData name="Ginny Dudek" userId="787f50d1-3b77-4512-bcfb-ca490ebc47cd" providerId="ADAL" clId="{3EC23D45-3F99-A844-ABC3-11908DCA0424}" dt="2022-01-07T23:29:34.553" v="1127" actId="1076"/>
          <ac:spMkLst>
            <pc:docMk/>
            <pc:sldMk cId="4272062266" sldId="2076137355"/>
            <ac:spMk id="142" creationId="{9AE84E57-9AD3-E640-99C4-00C16AAF875A}"/>
          </ac:spMkLst>
        </pc:spChg>
        <pc:spChg chg="mod">
          <ac:chgData name="Ginny Dudek" userId="787f50d1-3b77-4512-bcfb-ca490ebc47cd" providerId="ADAL" clId="{3EC23D45-3F99-A844-ABC3-11908DCA0424}" dt="2022-01-07T23:29:34.553" v="1127" actId="1076"/>
          <ac:spMkLst>
            <pc:docMk/>
            <pc:sldMk cId="4272062266" sldId="2076137355"/>
            <ac:spMk id="150" creationId="{E7370F6F-E8B9-0E4A-B1C0-073A19C8C860}"/>
          </ac:spMkLst>
        </pc:spChg>
        <pc:spChg chg="mod">
          <ac:chgData name="Ginny Dudek" userId="787f50d1-3b77-4512-bcfb-ca490ebc47cd" providerId="ADAL" clId="{3EC23D45-3F99-A844-ABC3-11908DCA0424}" dt="2022-01-07T23:29:34.553" v="1127" actId="1076"/>
          <ac:spMkLst>
            <pc:docMk/>
            <pc:sldMk cId="4272062266" sldId="2076137355"/>
            <ac:spMk id="174" creationId="{FC96AC3E-A261-4042-8118-89B96C0CA8F8}"/>
          </ac:spMkLst>
        </pc:spChg>
        <pc:spChg chg="mod">
          <ac:chgData name="Ginny Dudek" userId="787f50d1-3b77-4512-bcfb-ca490ebc47cd" providerId="ADAL" clId="{3EC23D45-3F99-A844-ABC3-11908DCA0424}" dt="2022-01-07T23:29:34.553" v="1127" actId="1076"/>
          <ac:spMkLst>
            <pc:docMk/>
            <pc:sldMk cId="4272062266" sldId="2076137355"/>
            <ac:spMk id="184" creationId="{DDEAB51C-EC45-4B40-A3B5-7A6045E63F7A}"/>
          </ac:spMkLst>
        </pc:spChg>
        <pc:grpChg chg="mod">
          <ac:chgData name="Ginny Dudek" userId="787f50d1-3b77-4512-bcfb-ca490ebc47cd" providerId="ADAL" clId="{3EC23D45-3F99-A844-ABC3-11908DCA0424}" dt="2022-01-07T23:29:34.553" v="1127" actId="1076"/>
          <ac:grpSpMkLst>
            <pc:docMk/>
            <pc:sldMk cId="4272062266" sldId="2076137355"/>
            <ac:grpSpMk id="127" creationId="{438B97F1-ACD9-AE4B-87BE-0BC0E1DE2031}"/>
          </ac:grpSpMkLst>
        </pc:grpChg>
        <pc:grpChg chg="mod">
          <ac:chgData name="Ginny Dudek" userId="787f50d1-3b77-4512-bcfb-ca490ebc47cd" providerId="ADAL" clId="{3EC23D45-3F99-A844-ABC3-11908DCA0424}" dt="2022-01-07T23:29:34.553" v="1127" actId="1076"/>
          <ac:grpSpMkLst>
            <pc:docMk/>
            <pc:sldMk cId="4272062266" sldId="2076137355"/>
            <ac:grpSpMk id="153" creationId="{4443155E-947A-EB4D-A42E-FBED96A6B7AA}"/>
          </ac:grpSpMkLst>
        </pc:grpChg>
        <pc:grpChg chg="mod">
          <ac:chgData name="Ginny Dudek" userId="787f50d1-3b77-4512-bcfb-ca490ebc47cd" providerId="ADAL" clId="{3EC23D45-3F99-A844-ABC3-11908DCA0424}" dt="2022-01-07T23:29:34.553" v="1127" actId="1076"/>
          <ac:grpSpMkLst>
            <pc:docMk/>
            <pc:sldMk cId="4272062266" sldId="2076137355"/>
            <ac:grpSpMk id="185" creationId="{25C0B43A-514A-944D-8203-61D828375EBA}"/>
          </ac:grpSpMkLst>
        </pc:grpChg>
        <pc:grpChg chg="mod">
          <ac:chgData name="Ginny Dudek" userId="787f50d1-3b77-4512-bcfb-ca490ebc47cd" providerId="ADAL" clId="{3EC23D45-3F99-A844-ABC3-11908DCA0424}" dt="2022-01-07T23:29:34.553" v="1127" actId="1076"/>
          <ac:grpSpMkLst>
            <pc:docMk/>
            <pc:sldMk cId="4272062266" sldId="2076137355"/>
            <ac:grpSpMk id="196" creationId="{F96728E9-6DBD-664B-8DC1-6003A8CA4B32}"/>
          </ac:grpSpMkLst>
        </pc:grpChg>
        <pc:grpChg chg="mod">
          <ac:chgData name="Ginny Dudek" userId="787f50d1-3b77-4512-bcfb-ca490ebc47cd" providerId="ADAL" clId="{3EC23D45-3F99-A844-ABC3-11908DCA0424}" dt="2022-01-07T23:29:34.553" v="1127" actId="1076"/>
          <ac:grpSpMkLst>
            <pc:docMk/>
            <pc:sldMk cId="4272062266" sldId="2076137355"/>
            <ac:grpSpMk id="202" creationId="{38C2BCDB-DC44-EC4C-98CF-17585B470AAC}"/>
          </ac:grpSpMkLst>
        </pc:grpChg>
        <pc:grpChg chg="mod">
          <ac:chgData name="Ginny Dudek" userId="787f50d1-3b77-4512-bcfb-ca490ebc47cd" providerId="ADAL" clId="{3EC23D45-3F99-A844-ABC3-11908DCA0424}" dt="2022-01-07T23:29:34.553" v="1127" actId="1076"/>
          <ac:grpSpMkLst>
            <pc:docMk/>
            <pc:sldMk cId="4272062266" sldId="2076137355"/>
            <ac:grpSpMk id="212" creationId="{20C30E97-E4A9-E14A-A91C-645A7704872A}"/>
          </ac:grpSpMkLst>
        </pc:grpChg>
        <pc:picChg chg="mod">
          <ac:chgData name="Ginny Dudek" userId="787f50d1-3b77-4512-bcfb-ca490ebc47cd" providerId="ADAL" clId="{3EC23D45-3F99-A844-ABC3-11908DCA0424}" dt="2022-01-07T23:29:34.553" v="1127" actId="1076"/>
          <ac:picMkLst>
            <pc:docMk/>
            <pc:sldMk cId="4272062266" sldId="2076137355"/>
            <ac:picMk id="106" creationId="{91D2ED30-10EB-944C-8C55-F29B3B8452BF}"/>
          </ac:picMkLst>
        </pc:picChg>
        <pc:picChg chg="mod">
          <ac:chgData name="Ginny Dudek" userId="787f50d1-3b77-4512-bcfb-ca490ebc47cd" providerId="ADAL" clId="{3EC23D45-3F99-A844-ABC3-11908DCA0424}" dt="2022-01-07T23:29:34.553" v="1127" actId="1076"/>
          <ac:picMkLst>
            <pc:docMk/>
            <pc:sldMk cId="4272062266" sldId="2076137355"/>
            <ac:picMk id="107" creationId="{A2C543F7-0F1F-704E-913B-814AAFE49C6E}"/>
          </ac:picMkLst>
        </pc:picChg>
        <pc:picChg chg="mod">
          <ac:chgData name="Ginny Dudek" userId="787f50d1-3b77-4512-bcfb-ca490ebc47cd" providerId="ADAL" clId="{3EC23D45-3F99-A844-ABC3-11908DCA0424}" dt="2022-01-07T23:29:34.553" v="1127" actId="1076"/>
          <ac:picMkLst>
            <pc:docMk/>
            <pc:sldMk cId="4272062266" sldId="2076137355"/>
            <ac:picMk id="110" creationId="{F1394DFF-5221-E143-9F0C-1264AE39B110}"/>
          </ac:picMkLst>
        </pc:picChg>
        <pc:picChg chg="mod">
          <ac:chgData name="Ginny Dudek" userId="787f50d1-3b77-4512-bcfb-ca490ebc47cd" providerId="ADAL" clId="{3EC23D45-3F99-A844-ABC3-11908DCA0424}" dt="2022-01-07T23:29:34.553" v="1127" actId="1076"/>
          <ac:picMkLst>
            <pc:docMk/>
            <pc:sldMk cId="4272062266" sldId="2076137355"/>
            <ac:picMk id="111" creationId="{CBC23AFC-9768-664E-BBFE-A085CBA074EC}"/>
          </ac:picMkLst>
        </pc:picChg>
        <pc:picChg chg="mod">
          <ac:chgData name="Ginny Dudek" userId="787f50d1-3b77-4512-bcfb-ca490ebc47cd" providerId="ADAL" clId="{3EC23D45-3F99-A844-ABC3-11908DCA0424}" dt="2022-01-07T23:29:34.553" v="1127" actId="1076"/>
          <ac:picMkLst>
            <pc:docMk/>
            <pc:sldMk cId="4272062266" sldId="2076137355"/>
            <ac:picMk id="144" creationId="{85C6D54D-7BC6-1645-B628-170D2E7D2F91}"/>
          </ac:picMkLst>
        </pc:picChg>
        <pc:picChg chg="mod">
          <ac:chgData name="Ginny Dudek" userId="787f50d1-3b77-4512-bcfb-ca490ebc47cd" providerId="ADAL" clId="{3EC23D45-3F99-A844-ABC3-11908DCA0424}" dt="2022-01-07T23:29:34.553" v="1127" actId="1076"/>
          <ac:picMkLst>
            <pc:docMk/>
            <pc:sldMk cId="4272062266" sldId="2076137355"/>
            <ac:picMk id="147" creationId="{F4A04A87-EFE7-7445-A915-5DCAC3B4E24D}"/>
          </ac:picMkLst>
        </pc:picChg>
        <pc:picChg chg="mod">
          <ac:chgData name="Ginny Dudek" userId="787f50d1-3b77-4512-bcfb-ca490ebc47cd" providerId="ADAL" clId="{3EC23D45-3F99-A844-ABC3-11908DCA0424}" dt="2022-01-07T23:29:34.553" v="1127" actId="1076"/>
          <ac:picMkLst>
            <pc:docMk/>
            <pc:sldMk cId="4272062266" sldId="2076137355"/>
            <ac:picMk id="175" creationId="{EB21060A-D26C-9649-93EA-7207AEC4A597}"/>
          </ac:picMkLst>
        </pc:picChg>
        <pc:picChg chg="mod">
          <ac:chgData name="Ginny Dudek" userId="787f50d1-3b77-4512-bcfb-ca490ebc47cd" providerId="ADAL" clId="{3EC23D45-3F99-A844-ABC3-11908DCA0424}" dt="2022-01-07T23:29:34.553" v="1127" actId="1076"/>
          <ac:picMkLst>
            <pc:docMk/>
            <pc:sldMk cId="4272062266" sldId="2076137355"/>
            <ac:picMk id="183" creationId="{425212A8-8499-B445-985D-E1D53D51CC23}"/>
          </ac:picMkLst>
        </pc:picChg>
        <pc:picChg chg="mod">
          <ac:chgData name="Ginny Dudek" userId="787f50d1-3b77-4512-bcfb-ca490ebc47cd" providerId="ADAL" clId="{3EC23D45-3F99-A844-ABC3-11908DCA0424}" dt="2022-01-07T23:29:34.553" v="1127" actId="1076"/>
          <ac:picMkLst>
            <pc:docMk/>
            <pc:sldMk cId="4272062266" sldId="2076137355"/>
            <ac:picMk id="192" creationId="{CCC511B1-A1DD-574D-9AF6-1131D881A2CE}"/>
          </ac:picMkLst>
        </pc:picChg>
        <pc:picChg chg="mod">
          <ac:chgData name="Ginny Dudek" userId="787f50d1-3b77-4512-bcfb-ca490ebc47cd" providerId="ADAL" clId="{3EC23D45-3F99-A844-ABC3-11908DCA0424}" dt="2022-01-07T23:29:34.553" v="1127" actId="1076"/>
          <ac:picMkLst>
            <pc:docMk/>
            <pc:sldMk cId="4272062266" sldId="2076137355"/>
            <ac:picMk id="193" creationId="{3410D822-603D-884F-A2DB-D41F09FDC7F5}"/>
          </ac:picMkLst>
        </pc:picChg>
        <pc:picChg chg="mod">
          <ac:chgData name="Ginny Dudek" userId="787f50d1-3b77-4512-bcfb-ca490ebc47cd" providerId="ADAL" clId="{3EC23D45-3F99-A844-ABC3-11908DCA0424}" dt="2022-01-07T23:29:34.553" v="1127" actId="1076"/>
          <ac:picMkLst>
            <pc:docMk/>
            <pc:sldMk cId="4272062266" sldId="2076137355"/>
            <ac:picMk id="194" creationId="{6A25D71D-262D-F24C-9263-ED86E6C70C4E}"/>
          </ac:picMkLst>
        </pc:picChg>
        <pc:picChg chg="mod">
          <ac:chgData name="Ginny Dudek" userId="787f50d1-3b77-4512-bcfb-ca490ebc47cd" providerId="ADAL" clId="{3EC23D45-3F99-A844-ABC3-11908DCA0424}" dt="2022-01-07T23:29:34.553" v="1127" actId="1076"/>
          <ac:picMkLst>
            <pc:docMk/>
            <pc:sldMk cId="4272062266" sldId="2076137355"/>
            <ac:picMk id="195" creationId="{EFD81B8C-7D6E-3F4B-A7FA-ECDFF6EC407B}"/>
          </ac:picMkLst>
        </pc:picChg>
        <pc:picChg chg="mod">
          <ac:chgData name="Ginny Dudek" userId="787f50d1-3b77-4512-bcfb-ca490ebc47cd" providerId="ADAL" clId="{3EC23D45-3F99-A844-ABC3-11908DCA0424}" dt="2022-01-07T23:29:34.553" v="1127" actId="1076"/>
          <ac:picMkLst>
            <pc:docMk/>
            <pc:sldMk cId="4272062266" sldId="2076137355"/>
            <ac:picMk id="209" creationId="{F8FCA63E-B247-DD46-834C-4D2AE6D5A7D1}"/>
          </ac:picMkLst>
        </pc:picChg>
        <pc:picChg chg="mod">
          <ac:chgData name="Ginny Dudek" userId="787f50d1-3b77-4512-bcfb-ca490ebc47cd" providerId="ADAL" clId="{3EC23D45-3F99-A844-ABC3-11908DCA0424}" dt="2022-01-07T23:29:34.553" v="1127" actId="1076"/>
          <ac:picMkLst>
            <pc:docMk/>
            <pc:sldMk cId="4272062266" sldId="2076137355"/>
            <ac:picMk id="210" creationId="{72A87C38-6833-514E-A56A-9F87BAC327CF}"/>
          </ac:picMkLst>
        </pc:picChg>
        <pc:picChg chg="mod">
          <ac:chgData name="Ginny Dudek" userId="787f50d1-3b77-4512-bcfb-ca490ebc47cd" providerId="ADAL" clId="{3EC23D45-3F99-A844-ABC3-11908DCA0424}" dt="2022-01-07T23:29:34.553" v="1127" actId="1076"/>
          <ac:picMkLst>
            <pc:docMk/>
            <pc:sldMk cId="4272062266" sldId="2076137355"/>
            <ac:picMk id="211" creationId="{9B6148A8-F1CD-DC4C-A3EE-DC5E35831BE2}"/>
          </ac:picMkLst>
        </pc:picChg>
        <pc:picChg chg="mod">
          <ac:chgData name="Ginny Dudek" userId="787f50d1-3b77-4512-bcfb-ca490ebc47cd" providerId="ADAL" clId="{3EC23D45-3F99-A844-ABC3-11908DCA0424}" dt="2022-01-07T23:29:34.553" v="1127" actId="1076"/>
          <ac:picMkLst>
            <pc:docMk/>
            <pc:sldMk cId="4272062266" sldId="2076137355"/>
            <ac:picMk id="226" creationId="{0DDF5541-8493-9F47-9DCF-B11AE3B317A5}"/>
          </ac:picMkLst>
        </pc:picChg>
        <pc:cxnChg chg="mod">
          <ac:chgData name="Ginny Dudek" userId="787f50d1-3b77-4512-bcfb-ca490ebc47cd" providerId="ADAL" clId="{3EC23D45-3F99-A844-ABC3-11908DCA0424}" dt="2022-01-07T23:29:34.553" v="1127" actId="1076"/>
          <ac:cxnSpMkLst>
            <pc:docMk/>
            <pc:sldMk cId="4272062266" sldId="2076137355"/>
            <ac:cxnSpMk id="109" creationId="{B1A336B6-192C-0E46-A2F7-1CB2EFAC71D9}"/>
          </ac:cxnSpMkLst>
        </pc:cxnChg>
        <pc:cxnChg chg="mod">
          <ac:chgData name="Ginny Dudek" userId="787f50d1-3b77-4512-bcfb-ca490ebc47cd" providerId="ADAL" clId="{3EC23D45-3F99-A844-ABC3-11908DCA0424}" dt="2022-01-07T23:29:34.553" v="1127" actId="1076"/>
          <ac:cxnSpMkLst>
            <pc:docMk/>
            <pc:sldMk cId="4272062266" sldId="2076137355"/>
            <ac:cxnSpMk id="165" creationId="{DA950565-C79F-164C-A75C-EBF5898D29DD}"/>
          </ac:cxnSpMkLst>
        </pc:cxnChg>
        <pc:cxnChg chg="mod">
          <ac:chgData name="Ginny Dudek" userId="787f50d1-3b77-4512-bcfb-ca490ebc47cd" providerId="ADAL" clId="{3EC23D45-3F99-A844-ABC3-11908DCA0424}" dt="2022-01-07T23:29:34.553" v="1127" actId="1076"/>
          <ac:cxnSpMkLst>
            <pc:docMk/>
            <pc:sldMk cId="4272062266" sldId="2076137355"/>
            <ac:cxnSpMk id="190" creationId="{A22E05CF-C967-584D-9751-7BD05EFFDB51}"/>
          </ac:cxnSpMkLst>
        </pc:cxnChg>
        <pc:cxnChg chg="mod">
          <ac:chgData name="Ginny Dudek" userId="787f50d1-3b77-4512-bcfb-ca490ebc47cd" providerId="ADAL" clId="{3EC23D45-3F99-A844-ABC3-11908DCA0424}" dt="2022-01-07T23:29:34.553" v="1127" actId="1076"/>
          <ac:cxnSpMkLst>
            <pc:docMk/>
            <pc:sldMk cId="4272062266" sldId="2076137355"/>
            <ac:cxnSpMk id="191" creationId="{FD20561A-B144-7E4A-A2BE-F9D873E7D9BA}"/>
          </ac:cxnSpMkLst>
        </pc:cxnChg>
        <pc:cxnChg chg="mod">
          <ac:chgData name="Ginny Dudek" userId="787f50d1-3b77-4512-bcfb-ca490ebc47cd" providerId="ADAL" clId="{3EC23D45-3F99-A844-ABC3-11908DCA0424}" dt="2022-01-07T23:29:34.553" v="1127" actId="1076"/>
          <ac:cxnSpMkLst>
            <pc:docMk/>
            <pc:sldMk cId="4272062266" sldId="2076137355"/>
            <ac:cxnSpMk id="200" creationId="{C33F6547-772A-8647-8408-79762C19CD81}"/>
          </ac:cxnSpMkLst>
        </pc:cxnChg>
        <pc:cxnChg chg="mod">
          <ac:chgData name="Ginny Dudek" userId="787f50d1-3b77-4512-bcfb-ca490ebc47cd" providerId="ADAL" clId="{3EC23D45-3F99-A844-ABC3-11908DCA0424}" dt="2022-01-07T23:29:34.553" v="1127" actId="1076"/>
          <ac:cxnSpMkLst>
            <pc:docMk/>
            <pc:sldMk cId="4272062266" sldId="2076137355"/>
            <ac:cxnSpMk id="219" creationId="{0C7A9626-C043-DF42-B7F1-CF6BFA5311BE}"/>
          </ac:cxnSpMkLst>
        </pc:cxnChg>
        <pc:cxnChg chg="mod">
          <ac:chgData name="Ginny Dudek" userId="787f50d1-3b77-4512-bcfb-ca490ebc47cd" providerId="ADAL" clId="{3EC23D45-3F99-A844-ABC3-11908DCA0424}" dt="2022-01-07T23:29:34.553" v="1127" actId="1076"/>
          <ac:cxnSpMkLst>
            <pc:docMk/>
            <pc:sldMk cId="4272062266" sldId="2076137355"/>
            <ac:cxnSpMk id="220" creationId="{55AF8C21-5417-0949-9254-F69847527FFB}"/>
          </ac:cxnSpMkLst>
        </pc:cxnChg>
        <pc:cxnChg chg="mod">
          <ac:chgData name="Ginny Dudek" userId="787f50d1-3b77-4512-bcfb-ca490ebc47cd" providerId="ADAL" clId="{3EC23D45-3F99-A844-ABC3-11908DCA0424}" dt="2022-01-07T23:29:34.553" v="1127" actId="1076"/>
          <ac:cxnSpMkLst>
            <pc:docMk/>
            <pc:sldMk cId="4272062266" sldId="2076137355"/>
            <ac:cxnSpMk id="221" creationId="{3AB0A8DD-9869-F742-A8F4-E32A8F6E98AE}"/>
          </ac:cxnSpMkLst>
        </pc:cxnChg>
        <pc:cxnChg chg="mod">
          <ac:chgData name="Ginny Dudek" userId="787f50d1-3b77-4512-bcfb-ca490ebc47cd" providerId="ADAL" clId="{3EC23D45-3F99-A844-ABC3-11908DCA0424}" dt="2022-01-07T23:29:34.553" v="1127" actId="1076"/>
          <ac:cxnSpMkLst>
            <pc:docMk/>
            <pc:sldMk cId="4272062266" sldId="2076137355"/>
            <ac:cxnSpMk id="222" creationId="{7FC4D67C-2E64-5B4F-974C-10E1DD90F1B0}"/>
          </ac:cxnSpMkLst>
        </pc:cxnChg>
        <pc:cxnChg chg="mod">
          <ac:chgData name="Ginny Dudek" userId="787f50d1-3b77-4512-bcfb-ca490ebc47cd" providerId="ADAL" clId="{3EC23D45-3F99-A844-ABC3-11908DCA0424}" dt="2022-01-07T23:29:34.553" v="1127" actId="1076"/>
          <ac:cxnSpMkLst>
            <pc:docMk/>
            <pc:sldMk cId="4272062266" sldId="2076137355"/>
            <ac:cxnSpMk id="223" creationId="{C58C3772-4F05-1347-9967-4EBFB5A68DC2}"/>
          </ac:cxnSpMkLst>
        </pc:cxnChg>
        <pc:cxnChg chg="mod">
          <ac:chgData name="Ginny Dudek" userId="787f50d1-3b77-4512-bcfb-ca490ebc47cd" providerId="ADAL" clId="{3EC23D45-3F99-A844-ABC3-11908DCA0424}" dt="2022-01-07T23:29:34.553" v="1127" actId="1076"/>
          <ac:cxnSpMkLst>
            <pc:docMk/>
            <pc:sldMk cId="4272062266" sldId="2076137355"/>
            <ac:cxnSpMk id="224" creationId="{38120F80-708E-6047-9A4C-CA7A48E52A96}"/>
          </ac:cxnSpMkLst>
        </pc:cxnChg>
      </pc:sldChg>
      <pc:sldChg chg="addSp delSp modSp mod chgLayout">
        <pc:chgData name="Ginny Dudek" userId="787f50d1-3b77-4512-bcfb-ca490ebc47cd" providerId="ADAL" clId="{3EC23D45-3F99-A844-ABC3-11908DCA0424}" dt="2022-01-07T23:13:51.302" v="755" actId="700"/>
        <pc:sldMkLst>
          <pc:docMk/>
          <pc:sldMk cId="1748727333" sldId="2076137449"/>
        </pc:sldMkLst>
        <pc:spChg chg="mod ord">
          <ac:chgData name="Ginny Dudek" userId="787f50d1-3b77-4512-bcfb-ca490ebc47cd" providerId="ADAL" clId="{3EC23D45-3F99-A844-ABC3-11908DCA0424}" dt="2022-01-07T23:13:51.302" v="755" actId="700"/>
          <ac:spMkLst>
            <pc:docMk/>
            <pc:sldMk cId="1748727333" sldId="2076137449"/>
            <ac:spMk id="2" creationId="{1D8D69E3-FD79-B947-82BA-C371ABF65ED1}"/>
          </ac:spMkLst>
        </pc:spChg>
        <pc:spChg chg="del mod">
          <ac:chgData name="Ginny Dudek" userId="787f50d1-3b77-4512-bcfb-ca490ebc47cd" providerId="ADAL" clId="{3EC23D45-3F99-A844-ABC3-11908DCA0424}" dt="2022-01-07T23:13:51.302" v="755" actId="700"/>
          <ac:spMkLst>
            <pc:docMk/>
            <pc:sldMk cId="1748727333" sldId="2076137449"/>
            <ac:spMk id="3" creationId="{D192698B-32FB-ED45-9C9C-5982AE820C8D}"/>
          </ac:spMkLst>
        </pc:spChg>
        <pc:spChg chg="del mod">
          <ac:chgData name="Ginny Dudek" userId="787f50d1-3b77-4512-bcfb-ca490ebc47cd" providerId="ADAL" clId="{3EC23D45-3F99-A844-ABC3-11908DCA0424}" dt="2022-01-07T23:13:51.302" v="755" actId="700"/>
          <ac:spMkLst>
            <pc:docMk/>
            <pc:sldMk cId="1748727333" sldId="2076137449"/>
            <ac:spMk id="4" creationId="{43B415BA-FB59-5240-A020-CE923433A251}"/>
          </ac:spMkLst>
        </pc:spChg>
        <pc:spChg chg="del mod">
          <ac:chgData name="Ginny Dudek" userId="787f50d1-3b77-4512-bcfb-ca490ebc47cd" providerId="ADAL" clId="{3EC23D45-3F99-A844-ABC3-11908DCA0424}" dt="2022-01-07T23:13:51.302" v="755" actId="700"/>
          <ac:spMkLst>
            <pc:docMk/>
            <pc:sldMk cId="1748727333" sldId="2076137449"/>
            <ac:spMk id="5" creationId="{72B76597-58E2-9542-8375-8C32F174811F}"/>
          </ac:spMkLst>
        </pc:spChg>
        <pc:spChg chg="del mod">
          <ac:chgData name="Ginny Dudek" userId="787f50d1-3b77-4512-bcfb-ca490ebc47cd" providerId="ADAL" clId="{3EC23D45-3F99-A844-ABC3-11908DCA0424}" dt="2022-01-07T23:13:51.302" v="755" actId="700"/>
          <ac:spMkLst>
            <pc:docMk/>
            <pc:sldMk cId="1748727333" sldId="2076137449"/>
            <ac:spMk id="6" creationId="{7B4FF01A-5D2A-DB42-B74D-2FF011D49969}"/>
          </ac:spMkLst>
        </pc:spChg>
        <pc:spChg chg="add mod ord">
          <ac:chgData name="Ginny Dudek" userId="787f50d1-3b77-4512-bcfb-ca490ebc47cd" providerId="ADAL" clId="{3EC23D45-3F99-A844-ABC3-11908DCA0424}" dt="2022-01-07T23:13:51.302" v="755" actId="700"/>
          <ac:spMkLst>
            <pc:docMk/>
            <pc:sldMk cId="1748727333" sldId="2076137449"/>
            <ac:spMk id="7" creationId="{36F52F09-608D-1A4E-B939-B304C62A3133}"/>
          </ac:spMkLst>
        </pc:spChg>
        <pc:spChg chg="add mod ord">
          <ac:chgData name="Ginny Dudek" userId="787f50d1-3b77-4512-bcfb-ca490ebc47cd" providerId="ADAL" clId="{3EC23D45-3F99-A844-ABC3-11908DCA0424}" dt="2022-01-07T23:13:51.302" v="755" actId="700"/>
          <ac:spMkLst>
            <pc:docMk/>
            <pc:sldMk cId="1748727333" sldId="2076137449"/>
            <ac:spMk id="8" creationId="{79724262-F53E-2E47-90B4-F9D0F3CACB6D}"/>
          </ac:spMkLst>
        </pc:spChg>
        <pc:spChg chg="add mod ord">
          <ac:chgData name="Ginny Dudek" userId="787f50d1-3b77-4512-bcfb-ca490ebc47cd" providerId="ADAL" clId="{3EC23D45-3F99-A844-ABC3-11908DCA0424}" dt="2022-01-07T23:13:51.302" v="755" actId="700"/>
          <ac:spMkLst>
            <pc:docMk/>
            <pc:sldMk cId="1748727333" sldId="2076137449"/>
            <ac:spMk id="9" creationId="{49228069-ABAE-3E49-BE2F-7EB91D13354E}"/>
          </ac:spMkLst>
        </pc:spChg>
        <pc:spChg chg="add mod ord">
          <ac:chgData name="Ginny Dudek" userId="787f50d1-3b77-4512-bcfb-ca490ebc47cd" providerId="ADAL" clId="{3EC23D45-3F99-A844-ABC3-11908DCA0424}" dt="2022-01-07T23:13:51.302" v="755" actId="700"/>
          <ac:spMkLst>
            <pc:docMk/>
            <pc:sldMk cId="1748727333" sldId="2076137449"/>
            <ac:spMk id="10" creationId="{F079B9FA-2CAF-1143-878D-39DE93672DC5}"/>
          </ac:spMkLst>
        </pc:spChg>
      </pc:sldChg>
      <pc:sldChg chg="modSp mod modClrScheme chgLayout">
        <pc:chgData name="Ginny Dudek" userId="787f50d1-3b77-4512-bcfb-ca490ebc47cd" providerId="ADAL" clId="{3EC23D45-3F99-A844-ABC3-11908DCA0424}" dt="2022-01-07T22:50:15.786" v="372" actId="1035"/>
        <pc:sldMkLst>
          <pc:docMk/>
          <pc:sldMk cId="2715120423" sldId="2076137450"/>
        </pc:sldMkLst>
        <pc:spChg chg="mod ord">
          <ac:chgData name="Ginny Dudek" userId="787f50d1-3b77-4512-bcfb-ca490ebc47cd" providerId="ADAL" clId="{3EC23D45-3F99-A844-ABC3-11908DCA0424}" dt="2022-01-07T22:49:29.982" v="334" actId="255"/>
          <ac:spMkLst>
            <pc:docMk/>
            <pc:sldMk cId="2715120423" sldId="2076137450"/>
            <ac:spMk id="2" creationId="{CC0A4966-E56D-3B44-BF75-D8CE511F642B}"/>
          </ac:spMkLst>
        </pc:spChg>
        <pc:spChg chg="mod ord">
          <ac:chgData name="Ginny Dudek" userId="787f50d1-3b77-4512-bcfb-ca490ebc47cd" providerId="ADAL" clId="{3EC23D45-3F99-A844-ABC3-11908DCA0424}" dt="2022-01-07T22:49:22.583" v="333" actId="700"/>
          <ac:spMkLst>
            <pc:docMk/>
            <pc:sldMk cId="2715120423" sldId="2076137450"/>
            <ac:spMk id="3" creationId="{B3521A99-0645-384C-BEF7-FA88CEA6124F}"/>
          </ac:spMkLst>
        </pc:spChg>
        <pc:spChg chg="mod">
          <ac:chgData name="Ginny Dudek" userId="787f50d1-3b77-4512-bcfb-ca490ebc47cd" providerId="ADAL" clId="{3EC23D45-3F99-A844-ABC3-11908DCA0424}" dt="2022-01-07T22:50:15.786" v="372" actId="1035"/>
          <ac:spMkLst>
            <pc:docMk/>
            <pc:sldMk cId="2715120423" sldId="2076137450"/>
            <ac:spMk id="28" creationId="{18D0C759-482C-464A-9BB9-A86215E09239}"/>
          </ac:spMkLst>
        </pc:spChg>
        <pc:spChg chg="mod">
          <ac:chgData name="Ginny Dudek" userId="787f50d1-3b77-4512-bcfb-ca490ebc47cd" providerId="ADAL" clId="{3EC23D45-3F99-A844-ABC3-11908DCA0424}" dt="2022-01-07T22:50:15.786" v="372" actId="1035"/>
          <ac:spMkLst>
            <pc:docMk/>
            <pc:sldMk cId="2715120423" sldId="2076137450"/>
            <ac:spMk id="29" creationId="{F9B0FF54-818A-F04C-8AC1-8BA77D75D076}"/>
          </ac:spMkLst>
        </pc:spChg>
        <pc:spChg chg="mod">
          <ac:chgData name="Ginny Dudek" userId="787f50d1-3b77-4512-bcfb-ca490ebc47cd" providerId="ADAL" clId="{3EC23D45-3F99-A844-ABC3-11908DCA0424}" dt="2022-01-07T22:50:15.786" v="372" actId="1035"/>
          <ac:spMkLst>
            <pc:docMk/>
            <pc:sldMk cId="2715120423" sldId="2076137450"/>
            <ac:spMk id="35" creationId="{DA36F874-54BF-4747-9792-712F85B67508}"/>
          </ac:spMkLst>
        </pc:spChg>
        <pc:spChg chg="mod">
          <ac:chgData name="Ginny Dudek" userId="787f50d1-3b77-4512-bcfb-ca490ebc47cd" providerId="ADAL" clId="{3EC23D45-3F99-A844-ABC3-11908DCA0424}" dt="2022-01-07T22:50:15.786" v="372" actId="1035"/>
          <ac:spMkLst>
            <pc:docMk/>
            <pc:sldMk cId="2715120423" sldId="2076137450"/>
            <ac:spMk id="36" creationId="{5217D11B-11C1-4546-989C-8077F2E6784D}"/>
          </ac:spMkLst>
        </pc:spChg>
        <pc:picChg chg="mod ord">
          <ac:chgData name="Ginny Dudek" userId="787f50d1-3b77-4512-bcfb-ca490ebc47cd" providerId="ADAL" clId="{3EC23D45-3F99-A844-ABC3-11908DCA0424}" dt="2022-01-07T22:50:15.786" v="372" actId="1035"/>
          <ac:picMkLst>
            <pc:docMk/>
            <pc:sldMk cId="2715120423" sldId="2076137450"/>
            <ac:picMk id="8" creationId="{F55F2CA0-BA4A-CF42-A9B3-90A055D7EE73}"/>
          </ac:picMkLst>
        </pc:picChg>
        <pc:cxnChg chg="mod">
          <ac:chgData name="Ginny Dudek" userId="787f50d1-3b77-4512-bcfb-ca490ebc47cd" providerId="ADAL" clId="{3EC23D45-3F99-A844-ABC3-11908DCA0424}" dt="2022-01-07T22:50:15.786" v="372" actId="1035"/>
          <ac:cxnSpMkLst>
            <pc:docMk/>
            <pc:sldMk cId="2715120423" sldId="2076137450"/>
            <ac:cxnSpMk id="10" creationId="{B926CABB-F6AF-684C-AC88-95D5ACA912E4}"/>
          </ac:cxnSpMkLst>
        </pc:cxnChg>
        <pc:cxnChg chg="mod">
          <ac:chgData name="Ginny Dudek" userId="787f50d1-3b77-4512-bcfb-ca490ebc47cd" providerId="ADAL" clId="{3EC23D45-3F99-A844-ABC3-11908DCA0424}" dt="2022-01-07T22:50:15.786" v="372" actId="1035"/>
          <ac:cxnSpMkLst>
            <pc:docMk/>
            <pc:sldMk cId="2715120423" sldId="2076137450"/>
            <ac:cxnSpMk id="15" creationId="{013A3875-87A0-7B40-A8AB-61782CEAAFC0}"/>
          </ac:cxnSpMkLst>
        </pc:cxnChg>
        <pc:cxnChg chg="mod">
          <ac:chgData name="Ginny Dudek" userId="787f50d1-3b77-4512-bcfb-ca490ebc47cd" providerId="ADAL" clId="{3EC23D45-3F99-A844-ABC3-11908DCA0424}" dt="2022-01-07T22:50:15.786" v="372" actId="1035"/>
          <ac:cxnSpMkLst>
            <pc:docMk/>
            <pc:sldMk cId="2715120423" sldId="2076137450"/>
            <ac:cxnSpMk id="20" creationId="{04EAEEA1-4B81-364C-ADCF-51303E300D21}"/>
          </ac:cxnSpMkLst>
        </pc:cxnChg>
        <pc:cxnChg chg="mod">
          <ac:chgData name="Ginny Dudek" userId="787f50d1-3b77-4512-bcfb-ca490ebc47cd" providerId="ADAL" clId="{3EC23D45-3F99-A844-ABC3-11908DCA0424}" dt="2022-01-07T22:50:15.786" v="372" actId="1035"/>
          <ac:cxnSpMkLst>
            <pc:docMk/>
            <pc:sldMk cId="2715120423" sldId="2076137450"/>
            <ac:cxnSpMk id="24" creationId="{ED82C3A8-F128-FC41-955B-31106230F751}"/>
          </ac:cxnSpMkLst>
        </pc:cxnChg>
      </pc:sldChg>
      <pc:sldChg chg="addSp delSp modSp mod">
        <pc:chgData name="Ginny Dudek" userId="787f50d1-3b77-4512-bcfb-ca490ebc47cd" providerId="ADAL" clId="{3EC23D45-3F99-A844-ABC3-11908DCA0424}" dt="2022-01-07T23:54:28.916" v="1581" actId="21"/>
        <pc:sldMkLst>
          <pc:docMk/>
          <pc:sldMk cId="1149874793" sldId="2076137451"/>
        </pc:sldMkLst>
        <pc:spChg chg="mod">
          <ac:chgData name="Ginny Dudek" userId="787f50d1-3b77-4512-bcfb-ca490ebc47cd" providerId="ADAL" clId="{3EC23D45-3F99-A844-ABC3-11908DCA0424}" dt="2022-01-07T22:50:25.156" v="373" actId="255"/>
          <ac:spMkLst>
            <pc:docMk/>
            <pc:sldMk cId="1149874793" sldId="2076137451"/>
            <ac:spMk id="2" creationId="{2EED6BF9-B528-D142-A6A3-4D70B2B3699F}"/>
          </ac:spMkLst>
        </pc:spChg>
        <pc:spChg chg="mod">
          <ac:chgData name="Ginny Dudek" userId="787f50d1-3b77-4512-bcfb-ca490ebc47cd" providerId="ADAL" clId="{3EC23D45-3F99-A844-ABC3-11908DCA0424}" dt="2022-01-07T22:16:20.758" v="0"/>
          <ac:spMkLst>
            <pc:docMk/>
            <pc:sldMk cId="1149874793" sldId="2076137451"/>
            <ac:spMk id="4" creationId="{2357F350-659D-A747-8D10-775B7C5E8C6F}"/>
          </ac:spMkLst>
        </pc:spChg>
        <pc:spChg chg="add del mod">
          <ac:chgData name="Ginny Dudek" userId="787f50d1-3b77-4512-bcfb-ca490ebc47cd" providerId="ADAL" clId="{3EC23D45-3F99-A844-ABC3-11908DCA0424}" dt="2022-01-07T23:54:28.916" v="1581" actId="21"/>
          <ac:spMkLst>
            <pc:docMk/>
            <pc:sldMk cId="1149874793" sldId="2076137451"/>
            <ac:spMk id="11" creationId="{33A20F72-8813-3247-AEBF-1AE21E1AFA27}"/>
          </ac:spMkLst>
        </pc:spChg>
      </pc:sldChg>
      <pc:sldMasterChg chg="del delSldLayout">
        <pc:chgData name="Ginny Dudek" userId="787f50d1-3b77-4512-bcfb-ca490ebc47cd" providerId="ADAL" clId="{3EC23D45-3F99-A844-ABC3-11908DCA0424}" dt="2022-01-07T22:17:00.534" v="33" actId="2696"/>
        <pc:sldMasterMkLst>
          <pc:docMk/>
          <pc:sldMasterMk cId="3787048019" sldId="2147483691"/>
        </pc:sldMasterMkLst>
        <pc:sldLayoutChg chg="del">
          <pc:chgData name="Ginny Dudek" userId="787f50d1-3b77-4512-bcfb-ca490ebc47cd" providerId="ADAL" clId="{3EC23D45-3F99-A844-ABC3-11908DCA0424}" dt="2022-01-07T22:17:00.521" v="24" actId="2696"/>
          <pc:sldLayoutMkLst>
            <pc:docMk/>
            <pc:sldMasterMk cId="3787048019" sldId="2147483691"/>
            <pc:sldLayoutMk cId="3647867876" sldId="2147483692"/>
          </pc:sldLayoutMkLst>
        </pc:sldLayoutChg>
        <pc:sldLayoutChg chg="del">
          <pc:chgData name="Ginny Dudek" userId="787f50d1-3b77-4512-bcfb-ca490ebc47cd" providerId="ADAL" clId="{3EC23D45-3F99-A844-ABC3-11908DCA0424}" dt="2022-01-07T22:17:00.523" v="25" actId="2696"/>
          <pc:sldLayoutMkLst>
            <pc:docMk/>
            <pc:sldMasterMk cId="3787048019" sldId="2147483691"/>
            <pc:sldLayoutMk cId="191519106" sldId="2147483693"/>
          </pc:sldLayoutMkLst>
        </pc:sldLayoutChg>
        <pc:sldLayoutChg chg="del">
          <pc:chgData name="Ginny Dudek" userId="787f50d1-3b77-4512-bcfb-ca490ebc47cd" providerId="ADAL" clId="{3EC23D45-3F99-A844-ABC3-11908DCA0424}" dt="2022-01-07T22:17:00.524" v="26" actId="2696"/>
          <pc:sldLayoutMkLst>
            <pc:docMk/>
            <pc:sldMasterMk cId="3787048019" sldId="2147483691"/>
            <pc:sldLayoutMk cId="1899099703" sldId="2147483711"/>
          </pc:sldLayoutMkLst>
        </pc:sldLayoutChg>
        <pc:sldLayoutChg chg="del">
          <pc:chgData name="Ginny Dudek" userId="787f50d1-3b77-4512-bcfb-ca490ebc47cd" providerId="ADAL" clId="{3EC23D45-3F99-A844-ABC3-11908DCA0424}" dt="2022-01-07T22:17:00.525" v="27" actId="2696"/>
          <pc:sldLayoutMkLst>
            <pc:docMk/>
            <pc:sldMasterMk cId="3787048019" sldId="2147483691"/>
            <pc:sldLayoutMk cId="3586669114" sldId="2147483712"/>
          </pc:sldLayoutMkLst>
        </pc:sldLayoutChg>
        <pc:sldLayoutChg chg="del">
          <pc:chgData name="Ginny Dudek" userId="787f50d1-3b77-4512-bcfb-ca490ebc47cd" providerId="ADAL" clId="{3EC23D45-3F99-A844-ABC3-11908DCA0424}" dt="2022-01-07T22:17:00.526" v="28" actId="2696"/>
          <pc:sldLayoutMkLst>
            <pc:docMk/>
            <pc:sldMasterMk cId="3787048019" sldId="2147483691"/>
            <pc:sldLayoutMk cId="1096495692" sldId="2147483713"/>
          </pc:sldLayoutMkLst>
        </pc:sldLayoutChg>
        <pc:sldLayoutChg chg="del">
          <pc:chgData name="Ginny Dudek" userId="787f50d1-3b77-4512-bcfb-ca490ebc47cd" providerId="ADAL" clId="{3EC23D45-3F99-A844-ABC3-11908DCA0424}" dt="2022-01-07T22:17:00.528" v="29" actId="2696"/>
          <pc:sldLayoutMkLst>
            <pc:docMk/>
            <pc:sldMasterMk cId="3787048019" sldId="2147483691"/>
            <pc:sldLayoutMk cId="1372137890" sldId="2147483717"/>
          </pc:sldLayoutMkLst>
        </pc:sldLayoutChg>
        <pc:sldLayoutChg chg="del">
          <pc:chgData name="Ginny Dudek" userId="787f50d1-3b77-4512-bcfb-ca490ebc47cd" providerId="ADAL" clId="{3EC23D45-3F99-A844-ABC3-11908DCA0424}" dt="2022-01-07T22:17:00.529" v="30" actId="2696"/>
          <pc:sldLayoutMkLst>
            <pc:docMk/>
            <pc:sldMasterMk cId="3787048019" sldId="2147483691"/>
            <pc:sldLayoutMk cId="585449397" sldId="2147483781"/>
          </pc:sldLayoutMkLst>
        </pc:sldLayoutChg>
        <pc:sldLayoutChg chg="del">
          <pc:chgData name="Ginny Dudek" userId="787f50d1-3b77-4512-bcfb-ca490ebc47cd" providerId="ADAL" clId="{3EC23D45-3F99-A844-ABC3-11908DCA0424}" dt="2022-01-07T22:17:00.531" v="31" actId="2696"/>
          <pc:sldLayoutMkLst>
            <pc:docMk/>
            <pc:sldMasterMk cId="3787048019" sldId="2147483691"/>
            <pc:sldLayoutMk cId="547395280" sldId="2147483844"/>
          </pc:sldLayoutMkLst>
        </pc:sldLayoutChg>
        <pc:sldLayoutChg chg="del">
          <pc:chgData name="Ginny Dudek" userId="787f50d1-3b77-4512-bcfb-ca490ebc47cd" providerId="ADAL" clId="{3EC23D45-3F99-A844-ABC3-11908DCA0424}" dt="2022-01-07T22:17:00.532" v="32" actId="2696"/>
          <pc:sldLayoutMkLst>
            <pc:docMk/>
            <pc:sldMasterMk cId="3787048019" sldId="2147483691"/>
            <pc:sldLayoutMk cId="621581192" sldId="2147483845"/>
          </pc:sldLayoutMkLst>
        </pc:sldLayoutChg>
      </pc:sldMasterChg>
      <pc:sldMasterChg chg="del delSldLayout">
        <pc:chgData name="Ginny Dudek" userId="787f50d1-3b77-4512-bcfb-ca490ebc47cd" providerId="ADAL" clId="{3EC23D45-3F99-A844-ABC3-11908DCA0424}" dt="2022-01-07T22:17:55.920" v="100" actId="2696"/>
        <pc:sldMasterMkLst>
          <pc:docMk/>
          <pc:sldMasterMk cId="1271404269" sldId="2147483694"/>
        </pc:sldMasterMkLst>
        <pc:sldLayoutChg chg="del">
          <pc:chgData name="Ginny Dudek" userId="787f50d1-3b77-4512-bcfb-ca490ebc47cd" providerId="ADAL" clId="{3EC23D45-3F99-A844-ABC3-11908DCA0424}" dt="2022-01-07T22:17:55.912" v="94" actId="2696"/>
          <pc:sldLayoutMkLst>
            <pc:docMk/>
            <pc:sldMasterMk cId="1271404269" sldId="2147483694"/>
            <pc:sldLayoutMk cId="2566878239" sldId="2147483695"/>
          </pc:sldLayoutMkLst>
        </pc:sldLayoutChg>
        <pc:sldLayoutChg chg="del">
          <pc:chgData name="Ginny Dudek" userId="787f50d1-3b77-4512-bcfb-ca490ebc47cd" providerId="ADAL" clId="{3EC23D45-3F99-A844-ABC3-11908DCA0424}" dt="2022-01-07T22:17:55.913" v="95" actId="2696"/>
          <pc:sldLayoutMkLst>
            <pc:docMk/>
            <pc:sldMasterMk cId="1271404269" sldId="2147483694"/>
            <pc:sldLayoutMk cId="2098115044" sldId="2147483696"/>
          </pc:sldLayoutMkLst>
        </pc:sldLayoutChg>
        <pc:sldLayoutChg chg="del">
          <pc:chgData name="Ginny Dudek" userId="787f50d1-3b77-4512-bcfb-ca490ebc47cd" providerId="ADAL" clId="{3EC23D45-3F99-A844-ABC3-11908DCA0424}" dt="2022-01-07T22:17:55.915" v="96" actId="2696"/>
          <pc:sldLayoutMkLst>
            <pc:docMk/>
            <pc:sldMasterMk cId="1271404269" sldId="2147483694"/>
            <pc:sldLayoutMk cId="422562148" sldId="2147483697"/>
          </pc:sldLayoutMkLst>
        </pc:sldLayoutChg>
        <pc:sldLayoutChg chg="del">
          <pc:chgData name="Ginny Dudek" userId="787f50d1-3b77-4512-bcfb-ca490ebc47cd" providerId="ADAL" clId="{3EC23D45-3F99-A844-ABC3-11908DCA0424}" dt="2022-01-07T22:17:55.916" v="97" actId="2696"/>
          <pc:sldLayoutMkLst>
            <pc:docMk/>
            <pc:sldMasterMk cId="1271404269" sldId="2147483694"/>
            <pc:sldLayoutMk cId="2682764831" sldId="2147483700"/>
          </pc:sldLayoutMkLst>
        </pc:sldLayoutChg>
        <pc:sldLayoutChg chg="del">
          <pc:chgData name="Ginny Dudek" userId="787f50d1-3b77-4512-bcfb-ca490ebc47cd" providerId="ADAL" clId="{3EC23D45-3F99-A844-ABC3-11908DCA0424}" dt="2022-01-07T22:17:55.917" v="98" actId="2696"/>
          <pc:sldLayoutMkLst>
            <pc:docMk/>
            <pc:sldMasterMk cId="1271404269" sldId="2147483694"/>
            <pc:sldLayoutMk cId="385845009" sldId="2147483703"/>
          </pc:sldLayoutMkLst>
        </pc:sldLayoutChg>
        <pc:sldLayoutChg chg="del">
          <pc:chgData name="Ginny Dudek" userId="787f50d1-3b77-4512-bcfb-ca490ebc47cd" providerId="ADAL" clId="{3EC23D45-3F99-A844-ABC3-11908DCA0424}" dt="2022-01-07T22:17:55.918" v="99" actId="2696"/>
          <pc:sldLayoutMkLst>
            <pc:docMk/>
            <pc:sldMasterMk cId="1271404269" sldId="2147483694"/>
            <pc:sldLayoutMk cId="4134816642" sldId="2147483705"/>
          </pc:sldLayoutMkLst>
        </pc:sldLayoutChg>
      </pc:sldMasterChg>
      <pc:sldMasterChg chg="del delSldLayout">
        <pc:chgData name="Ginny Dudek" userId="787f50d1-3b77-4512-bcfb-ca490ebc47cd" providerId="ADAL" clId="{3EC23D45-3F99-A844-ABC3-11908DCA0424}" dt="2022-01-07T22:17:38.676" v="67" actId="2696"/>
        <pc:sldMasterMkLst>
          <pc:docMk/>
          <pc:sldMasterMk cId="363090471" sldId="2147483719"/>
        </pc:sldMasterMkLst>
        <pc:sldLayoutChg chg="del">
          <pc:chgData name="Ginny Dudek" userId="787f50d1-3b77-4512-bcfb-ca490ebc47cd" providerId="ADAL" clId="{3EC23D45-3F99-A844-ABC3-11908DCA0424}" dt="2022-01-07T22:17:38.650" v="46" actId="2696"/>
          <pc:sldLayoutMkLst>
            <pc:docMk/>
            <pc:sldMasterMk cId="363090471" sldId="2147483719"/>
            <pc:sldLayoutMk cId="91283096" sldId="2147483720"/>
          </pc:sldLayoutMkLst>
        </pc:sldLayoutChg>
        <pc:sldLayoutChg chg="del">
          <pc:chgData name="Ginny Dudek" userId="787f50d1-3b77-4512-bcfb-ca490ebc47cd" providerId="ADAL" clId="{3EC23D45-3F99-A844-ABC3-11908DCA0424}" dt="2022-01-07T22:17:38.652" v="47" actId="2696"/>
          <pc:sldLayoutMkLst>
            <pc:docMk/>
            <pc:sldMasterMk cId="363090471" sldId="2147483719"/>
            <pc:sldLayoutMk cId="2187664383" sldId="2147483721"/>
          </pc:sldLayoutMkLst>
        </pc:sldLayoutChg>
        <pc:sldLayoutChg chg="del">
          <pc:chgData name="Ginny Dudek" userId="787f50d1-3b77-4512-bcfb-ca490ebc47cd" providerId="ADAL" clId="{3EC23D45-3F99-A844-ABC3-11908DCA0424}" dt="2022-01-07T22:17:38.653" v="48" actId="2696"/>
          <pc:sldLayoutMkLst>
            <pc:docMk/>
            <pc:sldMasterMk cId="363090471" sldId="2147483719"/>
            <pc:sldLayoutMk cId="3980197596" sldId="2147483722"/>
          </pc:sldLayoutMkLst>
        </pc:sldLayoutChg>
        <pc:sldLayoutChg chg="del">
          <pc:chgData name="Ginny Dudek" userId="787f50d1-3b77-4512-bcfb-ca490ebc47cd" providerId="ADAL" clId="{3EC23D45-3F99-A844-ABC3-11908DCA0424}" dt="2022-01-07T22:17:38.654" v="49" actId="2696"/>
          <pc:sldLayoutMkLst>
            <pc:docMk/>
            <pc:sldMasterMk cId="363090471" sldId="2147483719"/>
            <pc:sldLayoutMk cId="216096241" sldId="2147483723"/>
          </pc:sldLayoutMkLst>
        </pc:sldLayoutChg>
        <pc:sldLayoutChg chg="del">
          <pc:chgData name="Ginny Dudek" userId="787f50d1-3b77-4512-bcfb-ca490ebc47cd" providerId="ADAL" clId="{3EC23D45-3F99-A844-ABC3-11908DCA0424}" dt="2022-01-07T22:17:38.656" v="50" actId="2696"/>
          <pc:sldLayoutMkLst>
            <pc:docMk/>
            <pc:sldMasterMk cId="363090471" sldId="2147483719"/>
            <pc:sldLayoutMk cId="910215156" sldId="2147483724"/>
          </pc:sldLayoutMkLst>
        </pc:sldLayoutChg>
        <pc:sldLayoutChg chg="del">
          <pc:chgData name="Ginny Dudek" userId="787f50d1-3b77-4512-bcfb-ca490ebc47cd" providerId="ADAL" clId="{3EC23D45-3F99-A844-ABC3-11908DCA0424}" dt="2022-01-07T22:17:38.657" v="51" actId="2696"/>
          <pc:sldLayoutMkLst>
            <pc:docMk/>
            <pc:sldMasterMk cId="363090471" sldId="2147483719"/>
            <pc:sldLayoutMk cId="1133669458" sldId="2147483725"/>
          </pc:sldLayoutMkLst>
        </pc:sldLayoutChg>
        <pc:sldLayoutChg chg="del">
          <pc:chgData name="Ginny Dudek" userId="787f50d1-3b77-4512-bcfb-ca490ebc47cd" providerId="ADAL" clId="{3EC23D45-3F99-A844-ABC3-11908DCA0424}" dt="2022-01-07T22:17:38.658" v="52" actId="2696"/>
          <pc:sldLayoutMkLst>
            <pc:docMk/>
            <pc:sldMasterMk cId="363090471" sldId="2147483719"/>
            <pc:sldLayoutMk cId="3094320288" sldId="2147483727"/>
          </pc:sldLayoutMkLst>
        </pc:sldLayoutChg>
        <pc:sldLayoutChg chg="del">
          <pc:chgData name="Ginny Dudek" userId="787f50d1-3b77-4512-bcfb-ca490ebc47cd" providerId="ADAL" clId="{3EC23D45-3F99-A844-ABC3-11908DCA0424}" dt="2022-01-07T22:17:38.659" v="53" actId="2696"/>
          <pc:sldLayoutMkLst>
            <pc:docMk/>
            <pc:sldMasterMk cId="363090471" sldId="2147483719"/>
            <pc:sldLayoutMk cId="4022704985" sldId="2147483728"/>
          </pc:sldLayoutMkLst>
        </pc:sldLayoutChg>
        <pc:sldLayoutChg chg="del">
          <pc:chgData name="Ginny Dudek" userId="787f50d1-3b77-4512-bcfb-ca490ebc47cd" providerId="ADAL" clId="{3EC23D45-3F99-A844-ABC3-11908DCA0424}" dt="2022-01-07T22:17:38.660" v="54" actId="2696"/>
          <pc:sldLayoutMkLst>
            <pc:docMk/>
            <pc:sldMasterMk cId="363090471" sldId="2147483719"/>
            <pc:sldLayoutMk cId="3464349808" sldId="2147483729"/>
          </pc:sldLayoutMkLst>
        </pc:sldLayoutChg>
        <pc:sldLayoutChg chg="del">
          <pc:chgData name="Ginny Dudek" userId="787f50d1-3b77-4512-bcfb-ca490ebc47cd" providerId="ADAL" clId="{3EC23D45-3F99-A844-ABC3-11908DCA0424}" dt="2022-01-07T22:17:38.662" v="55" actId="2696"/>
          <pc:sldLayoutMkLst>
            <pc:docMk/>
            <pc:sldMasterMk cId="363090471" sldId="2147483719"/>
            <pc:sldLayoutMk cId="1669603794" sldId="2147483730"/>
          </pc:sldLayoutMkLst>
        </pc:sldLayoutChg>
        <pc:sldLayoutChg chg="del">
          <pc:chgData name="Ginny Dudek" userId="787f50d1-3b77-4512-bcfb-ca490ebc47cd" providerId="ADAL" clId="{3EC23D45-3F99-A844-ABC3-11908DCA0424}" dt="2022-01-07T22:17:38.663" v="56" actId="2696"/>
          <pc:sldLayoutMkLst>
            <pc:docMk/>
            <pc:sldMasterMk cId="363090471" sldId="2147483719"/>
            <pc:sldLayoutMk cId="1292741685" sldId="2147483731"/>
          </pc:sldLayoutMkLst>
        </pc:sldLayoutChg>
        <pc:sldLayoutChg chg="del">
          <pc:chgData name="Ginny Dudek" userId="787f50d1-3b77-4512-bcfb-ca490ebc47cd" providerId="ADAL" clId="{3EC23D45-3F99-A844-ABC3-11908DCA0424}" dt="2022-01-07T22:17:38.664" v="57" actId="2696"/>
          <pc:sldLayoutMkLst>
            <pc:docMk/>
            <pc:sldMasterMk cId="363090471" sldId="2147483719"/>
            <pc:sldLayoutMk cId="3918059481" sldId="2147483733"/>
          </pc:sldLayoutMkLst>
        </pc:sldLayoutChg>
        <pc:sldLayoutChg chg="del">
          <pc:chgData name="Ginny Dudek" userId="787f50d1-3b77-4512-bcfb-ca490ebc47cd" providerId="ADAL" clId="{3EC23D45-3F99-A844-ABC3-11908DCA0424}" dt="2022-01-07T22:17:38.665" v="58" actId="2696"/>
          <pc:sldLayoutMkLst>
            <pc:docMk/>
            <pc:sldMasterMk cId="363090471" sldId="2147483719"/>
            <pc:sldLayoutMk cId="2689633868" sldId="2147483734"/>
          </pc:sldLayoutMkLst>
        </pc:sldLayoutChg>
        <pc:sldLayoutChg chg="del">
          <pc:chgData name="Ginny Dudek" userId="787f50d1-3b77-4512-bcfb-ca490ebc47cd" providerId="ADAL" clId="{3EC23D45-3F99-A844-ABC3-11908DCA0424}" dt="2022-01-07T22:17:38.666" v="59" actId="2696"/>
          <pc:sldLayoutMkLst>
            <pc:docMk/>
            <pc:sldMasterMk cId="363090471" sldId="2147483719"/>
            <pc:sldLayoutMk cId="351999936" sldId="2147483735"/>
          </pc:sldLayoutMkLst>
        </pc:sldLayoutChg>
        <pc:sldLayoutChg chg="del">
          <pc:chgData name="Ginny Dudek" userId="787f50d1-3b77-4512-bcfb-ca490ebc47cd" providerId="ADAL" clId="{3EC23D45-3F99-A844-ABC3-11908DCA0424}" dt="2022-01-07T22:17:38.667" v="60" actId="2696"/>
          <pc:sldLayoutMkLst>
            <pc:docMk/>
            <pc:sldMasterMk cId="363090471" sldId="2147483719"/>
            <pc:sldLayoutMk cId="3741725907" sldId="2147483737"/>
          </pc:sldLayoutMkLst>
        </pc:sldLayoutChg>
        <pc:sldLayoutChg chg="del">
          <pc:chgData name="Ginny Dudek" userId="787f50d1-3b77-4512-bcfb-ca490ebc47cd" providerId="ADAL" clId="{3EC23D45-3F99-A844-ABC3-11908DCA0424}" dt="2022-01-07T22:17:38.669" v="61" actId="2696"/>
          <pc:sldLayoutMkLst>
            <pc:docMk/>
            <pc:sldMasterMk cId="363090471" sldId="2147483719"/>
            <pc:sldLayoutMk cId="2526044616" sldId="2147483738"/>
          </pc:sldLayoutMkLst>
        </pc:sldLayoutChg>
        <pc:sldLayoutChg chg="del">
          <pc:chgData name="Ginny Dudek" userId="787f50d1-3b77-4512-bcfb-ca490ebc47cd" providerId="ADAL" clId="{3EC23D45-3F99-A844-ABC3-11908DCA0424}" dt="2022-01-07T22:17:38.670" v="62" actId="2696"/>
          <pc:sldLayoutMkLst>
            <pc:docMk/>
            <pc:sldMasterMk cId="363090471" sldId="2147483719"/>
            <pc:sldLayoutMk cId="722069528" sldId="2147483739"/>
          </pc:sldLayoutMkLst>
        </pc:sldLayoutChg>
        <pc:sldLayoutChg chg="del">
          <pc:chgData name="Ginny Dudek" userId="787f50d1-3b77-4512-bcfb-ca490ebc47cd" providerId="ADAL" clId="{3EC23D45-3F99-A844-ABC3-11908DCA0424}" dt="2022-01-07T22:17:38.671" v="63" actId="2696"/>
          <pc:sldLayoutMkLst>
            <pc:docMk/>
            <pc:sldMasterMk cId="363090471" sldId="2147483719"/>
            <pc:sldLayoutMk cId="139103953" sldId="2147483740"/>
          </pc:sldLayoutMkLst>
        </pc:sldLayoutChg>
        <pc:sldLayoutChg chg="del">
          <pc:chgData name="Ginny Dudek" userId="787f50d1-3b77-4512-bcfb-ca490ebc47cd" providerId="ADAL" clId="{3EC23D45-3F99-A844-ABC3-11908DCA0424}" dt="2022-01-07T22:17:38.672" v="64" actId="2696"/>
          <pc:sldLayoutMkLst>
            <pc:docMk/>
            <pc:sldMasterMk cId="363090471" sldId="2147483719"/>
            <pc:sldLayoutMk cId="1952977493" sldId="2147483741"/>
          </pc:sldLayoutMkLst>
        </pc:sldLayoutChg>
        <pc:sldLayoutChg chg="del">
          <pc:chgData name="Ginny Dudek" userId="787f50d1-3b77-4512-bcfb-ca490ebc47cd" providerId="ADAL" clId="{3EC23D45-3F99-A844-ABC3-11908DCA0424}" dt="2022-01-07T22:17:38.673" v="65" actId="2696"/>
          <pc:sldLayoutMkLst>
            <pc:docMk/>
            <pc:sldMasterMk cId="363090471" sldId="2147483719"/>
            <pc:sldLayoutMk cId="27241195" sldId="2147483803"/>
          </pc:sldLayoutMkLst>
        </pc:sldLayoutChg>
        <pc:sldLayoutChg chg="del">
          <pc:chgData name="Ginny Dudek" userId="787f50d1-3b77-4512-bcfb-ca490ebc47cd" providerId="ADAL" clId="{3EC23D45-3F99-A844-ABC3-11908DCA0424}" dt="2022-01-07T22:17:38.674" v="66" actId="2696"/>
          <pc:sldLayoutMkLst>
            <pc:docMk/>
            <pc:sldMasterMk cId="363090471" sldId="2147483719"/>
            <pc:sldLayoutMk cId="4040900923" sldId="2147483804"/>
          </pc:sldLayoutMkLst>
        </pc:sldLayoutChg>
      </pc:sldMasterChg>
      <pc:sldMasterChg chg="del delSldLayout">
        <pc:chgData name="Ginny Dudek" userId="787f50d1-3b77-4512-bcfb-ca490ebc47cd" providerId="ADAL" clId="{3EC23D45-3F99-A844-ABC3-11908DCA0424}" dt="2022-01-07T22:17:44.298" v="84" actId="2696"/>
        <pc:sldMasterMkLst>
          <pc:docMk/>
          <pc:sldMasterMk cId="2457033317" sldId="2147483782"/>
        </pc:sldMasterMkLst>
        <pc:sldLayoutChg chg="del">
          <pc:chgData name="Ginny Dudek" userId="787f50d1-3b77-4512-bcfb-ca490ebc47cd" providerId="ADAL" clId="{3EC23D45-3F99-A844-ABC3-11908DCA0424}" dt="2022-01-07T22:17:44.277" v="68" actId="2696"/>
          <pc:sldLayoutMkLst>
            <pc:docMk/>
            <pc:sldMasterMk cId="2457033317" sldId="2147483782"/>
            <pc:sldLayoutMk cId="2155691353" sldId="2147483783"/>
          </pc:sldLayoutMkLst>
        </pc:sldLayoutChg>
        <pc:sldLayoutChg chg="del">
          <pc:chgData name="Ginny Dudek" userId="787f50d1-3b77-4512-bcfb-ca490ebc47cd" providerId="ADAL" clId="{3EC23D45-3F99-A844-ABC3-11908DCA0424}" dt="2022-01-07T22:17:44.279" v="69" actId="2696"/>
          <pc:sldLayoutMkLst>
            <pc:docMk/>
            <pc:sldMasterMk cId="2457033317" sldId="2147483782"/>
            <pc:sldLayoutMk cId="4014518859" sldId="2147483784"/>
          </pc:sldLayoutMkLst>
        </pc:sldLayoutChg>
        <pc:sldLayoutChg chg="del">
          <pc:chgData name="Ginny Dudek" userId="787f50d1-3b77-4512-bcfb-ca490ebc47cd" providerId="ADAL" clId="{3EC23D45-3F99-A844-ABC3-11908DCA0424}" dt="2022-01-07T22:17:44.280" v="70" actId="2696"/>
          <pc:sldLayoutMkLst>
            <pc:docMk/>
            <pc:sldMasterMk cId="2457033317" sldId="2147483782"/>
            <pc:sldLayoutMk cId="3564859780" sldId="2147483785"/>
          </pc:sldLayoutMkLst>
        </pc:sldLayoutChg>
        <pc:sldLayoutChg chg="del">
          <pc:chgData name="Ginny Dudek" userId="787f50d1-3b77-4512-bcfb-ca490ebc47cd" providerId="ADAL" clId="{3EC23D45-3F99-A844-ABC3-11908DCA0424}" dt="2022-01-07T22:17:44.282" v="71" actId="2696"/>
          <pc:sldLayoutMkLst>
            <pc:docMk/>
            <pc:sldMasterMk cId="2457033317" sldId="2147483782"/>
            <pc:sldLayoutMk cId="382996925" sldId="2147483786"/>
          </pc:sldLayoutMkLst>
        </pc:sldLayoutChg>
        <pc:sldLayoutChg chg="del">
          <pc:chgData name="Ginny Dudek" userId="787f50d1-3b77-4512-bcfb-ca490ebc47cd" providerId="ADAL" clId="{3EC23D45-3F99-A844-ABC3-11908DCA0424}" dt="2022-01-07T22:17:44.283" v="72" actId="2696"/>
          <pc:sldLayoutMkLst>
            <pc:docMk/>
            <pc:sldMasterMk cId="2457033317" sldId="2147483782"/>
            <pc:sldLayoutMk cId="4268773516" sldId="2147483787"/>
          </pc:sldLayoutMkLst>
        </pc:sldLayoutChg>
        <pc:sldLayoutChg chg="del">
          <pc:chgData name="Ginny Dudek" userId="787f50d1-3b77-4512-bcfb-ca490ebc47cd" providerId="ADAL" clId="{3EC23D45-3F99-A844-ABC3-11908DCA0424}" dt="2022-01-07T22:17:44.284" v="73" actId="2696"/>
          <pc:sldLayoutMkLst>
            <pc:docMk/>
            <pc:sldMasterMk cId="2457033317" sldId="2147483782"/>
            <pc:sldLayoutMk cId="2697331384" sldId="2147483790"/>
          </pc:sldLayoutMkLst>
        </pc:sldLayoutChg>
        <pc:sldLayoutChg chg="del">
          <pc:chgData name="Ginny Dudek" userId="787f50d1-3b77-4512-bcfb-ca490ebc47cd" providerId="ADAL" clId="{3EC23D45-3F99-A844-ABC3-11908DCA0424}" dt="2022-01-07T22:17:44.285" v="74" actId="2696"/>
          <pc:sldLayoutMkLst>
            <pc:docMk/>
            <pc:sldMasterMk cId="2457033317" sldId="2147483782"/>
            <pc:sldLayoutMk cId="3984860733" sldId="2147483791"/>
          </pc:sldLayoutMkLst>
        </pc:sldLayoutChg>
        <pc:sldLayoutChg chg="del">
          <pc:chgData name="Ginny Dudek" userId="787f50d1-3b77-4512-bcfb-ca490ebc47cd" providerId="ADAL" clId="{3EC23D45-3F99-A844-ABC3-11908DCA0424}" dt="2022-01-07T22:17:44.287" v="75" actId="2696"/>
          <pc:sldLayoutMkLst>
            <pc:docMk/>
            <pc:sldMasterMk cId="2457033317" sldId="2147483782"/>
            <pc:sldLayoutMk cId="1655875503" sldId="2147483792"/>
          </pc:sldLayoutMkLst>
        </pc:sldLayoutChg>
        <pc:sldLayoutChg chg="del">
          <pc:chgData name="Ginny Dudek" userId="787f50d1-3b77-4512-bcfb-ca490ebc47cd" providerId="ADAL" clId="{3EC23D45-3F99-A844-ABC3-11908DCA0424}" dt="2022-01-07T22:17:44.288" v="76" actId="2696"/>
          <pc:sldLayoutMkLst>
            <pc:docMk/>
            <pc:sldMasterMk cId="2457033317" sldId="2147483782"/>
            <pc:sldLayoutMk cId="1661485495" sldId="2147483793"/>
          </pc:sldLayoutMkLst>
        </pc:sldLayoutChg>
        <pc:sldLayoutChg chg="del">
          <pc:chgData name="Ginny Dudek" userId="787f50d1-3b77-4512-bcfb-ca490ebc47cd" providerId="ADAL" clId="{3EC23D45-3F99-A844-ABC3-11908DCA0424}" dt="2022-01-07T22:17:44.289" v="77" actId="2696"/>
          <pc:sldLayoutMkLst>
            <pc:docMk/>
            <pc:sldMasterMk cId="2457033317" sldId="2147483782"/>
            <pc:sldLayoutMk cId="3615181968" sldId="2147483794"/>
          </pc:sldLayoutMkLst>
        </pc:sldLayoutChg>
        <pc:sldLayoutChg chg="del">
          <pc:chgData name="Ginny Dudek" userId="787f50d1-3b77-4512-bcfb-ca490ebc47cd" providerId="ADAL" clId="{3EC23D45-3F99-A844-ABC3-11908DCA0424}" dt="2022-01-07T22:17:44.291" v="78" actId="2696"/>
          <pc:sldLayoutMkLst>
            <pc:docMk/>
            <pc:sldMasterMk cId="2457033317" sldId="2147483782"/>
            <pc:sldLayoutMk cId="753243820" sldId="2147483795"/>
          </pc:sldLayoutMkLst>
        </pc:sldLayoutChg>
        <pc:sldLayoutChg chg="del">
          <pc:chgData name="Ginny Dudek" userId="787f50d1-3b77-4512-bcfb-ca490ebc47cd" providerId="ADAL" clId="{3EC23D45-3F99-A844-ABC3-11908DCA0424}" dt="2022-01-07T22:17:44.292" v="79" actId="2696"/>
          <pc:sldLayoutMkLst>
            <pc:docMk/>
            <pc:sldMasterMk cId="2457033317" sldId="2147483782"/>
            <pc:sldLayoutMk cId="3413359818" sldId="2147483796"/>
          </pc:sldLayoutMkLst>
        </pc:sldLayoutChg>
        <pc:sldLayoutChg chg="del">
          <pc:chgData name="Ginny Dudek" userId="787f50d1-3b77-4512-bcfb-ca490ebc47cd" providerId="ADAL" clId="{3EC23D45-3F99-A844-ABC3-11908DCA0424}" dt="2022-01-07T22:17:44.293" v="80" actId="2696"/>
          <pc:sldLayoutMkLst>
            <pc:docMk/>
            <pc:sldMasterMk cId="2457033317" sldId="2147483782"/>
            <pc:sldLayoutMk cId="4129498409" sldId="2147483797"/>
          </pc:sldLayoutMkLst>
        </pc:sldLayoutChg>
        <pc:sldLayoutChg chg="del">
          <pc:chgData name="Ginny Dudek" userId="787f50d1-3b77-4512-bcfb-ca490ebc47cd" providerId="ADAL" clId="{3EC23D45-3F99-A844-ABC3-11908DCA0424}" dt="2022-01-07T22:17:44.294" v="81" actId="2696"/>
          <pc:sldLayoutMkLst>
            <pc:docMk/>
            <pc:sldMasterMk cId="2457033317" sldId="2147483782"/>
            <pc:sldLayoutMk cId="3589146343" sldId="2147483798"/>
          </pc:sldLayoutMkLst>
        </pc:sldLayoutChg>
        <pc:sldLayoutChg chg="del">
          <pc:chgData name="Ginny Dudek" userId="787f50d1-3b77-4512-bcfb-ca490ebc47cd" providerId="ADAL" clId="{3EC23D45-3F99-A844-ABC3-11908DCA0424}" dt="2022-01-07T22:17:44.295" v="82" actId="2696"/>
          <pc:sldLayoutMkLst>
            <pc:docMk/>
            <pc:sldMasterMk cId="2457033317" sldId="2147483782"/>
            <pc:sldLayoutMk cId="473098051" sldId="2147483799"/>
          </pc:sldLayoutMkLst>
        </pc:sldLayoutChg>
        <pc:sldLayoutChg chg="del">
          <pc:chgData name="Ginny Dudek" userId="787f50d1-3b77-4512-bcfb-ca490ebc47cd" providerId="ADAL" clId="{3EC23D45-3F99-A844-ABC3-11908DCA0424}" dt="2022-01-07T22:17:44.296" v="83" actId="2696"/>
          <pc:sldLayoutMkLst>
            <pc:docMk/>
            <pc:sldMasterMk cId="2457033317" sldId="2147483782"/>
            <pc:sldLayoutMk cId="3773715631" sldId="2147483800"/>
          </pc:sldLayoutMkLst>
        </pc:sldLayoutChg>
      </pc:sldMasterChg>
      <pc:sldMasterChg chg="del delSldLayout">
        <pc:chgData name="Ginny Dudek" userId="787f50d1-3b77-4512-bcfb-ca490ebc47cd" providerId="ADAL" clId="{3EC23D45-3F99-A844-ABC3-11908DCA0424}" dt="2022-01-07T22:17:51.449" v="93" actId="2696"/>
        <pc:sldMasterMkLst>
          <pc:docMk/>
          <pc:sldMasterMk cId="3894429281" sldId="2147483887"/>
        </pc:sldMasterMkLst>
        <pc:sldLayoutChg chg="del">
          <pc:chgData name="Ginny Dudek" userId="787f50d1-3b77-4512-bcfb-ca490ebc47cd" providerId="ADAL" clId="{3EC23D45-3F99-A844-ABC3-11908DCA0424}" dt="2022-01-07T22:17:51.437" v="85" actId="2696"/>
          <pc:sldLayoutMkLst>
            <pc:docMk/>
            <pc:sldMasterMk cId="3894429281" sldId="2147483887"/>
            <pc:sldLayoutMk cId="3382026194" sldId="2147483888"/>
          </pc:sldLayoutMkLst>
        </pc:sldLayoutChg>
        <pc:sldLayoutChg chg="del">
          <pc:chgData name="Ginny Dudek" userId="787f50d1-3b77-4512-bcfb-ca490ebc47cd" providerId="ADAL" clId="{3EC23D45-3F99-A844-ABC3-11908DCA0424}" dt="2022-01-07T22:17:51.439" v="86" actId="2696"/>
          <pc:sldLayoutMkLst>
            <pc:docMk/>
            <pc:sldMasterMk cId="3894429281" sldId="2147483887"/>
            <pc:sldLayoutMk cId="3401191034" sldId="2147483889"/>
          </pc:sldLayoutMkLst>
        </pc:sldLayoutChg>
        <pc:sldLayoutChg chg="del">
          <pc:chgData name="Ginny Dudek" userId="787f50d1-3b77-4512-bcfb-ca490ebc47cd" providerId="ADAL" clId="{3EC23D45-3F99-A844-ABC3-11908DCA0424}" dt="2022-01-07T22:17:51.440" v="87" actId="2696"/>
          <pc:sldLayoutMkLst>
            <pc:docMk/>
            <pc:sldMasterMk cId="3894429281" sldId="2147483887"/>
            <pc:sldLayoutMk cId="2302475270" sldId="2147483890"/>
          </pc:sldLayoutMkLst>
        </pc:sldLayoutChg>
        <pc:sldLayoutChg chg="del">
          <pc:chgData name="Ginny Dudek" userId="787f50d1-3b77-4512-bcfb-ca490ebc47cd" providerId="ADAL" clId="{3EC23D45-3F99-A844-ABC3-11908DCA0424}" dt="2022-01-07T22:17:51.441" v="88" actId="2696"/>
          <pc:sldLayoutMkLst>
            <pc:docMk/>
            <pc:sldMasterMk cId="3894429281" sldId="2147483887"/>
            <pc:sldLayoutMk cId="1011487267" sldId="2147483891"/>
          </pc:sldLayoutMkLst>
        </pc:sldLayoutChg>
        <pc:sldLayoutChg chg="del">
          <pc:chgData name="Ginny Dudek" userId="787f50d1-3b77-4512-bcfb-ca490ebc47cd" providerId="ADAL" clId="{3EC23D45-3F99-A844-ABC3-11908DCA0424}" dt="2022-01-07T22:17:51.443" v="89" actId="2696"/>
          <pc:sldLayoutMkLst>
            <pc:docMk/>
            <pc:sldMasterMk cId="3894429281" sldId="2147483887"/>
            <pc:sldLayoutMk cId="858206618" sldId="2147483892"/>
          </pc:sldLayoutMkLst>
        </pc:sldLayoutChg>
        <pc:sldLayoutChg chg="del">
          <pc:chgData name="Ginny Dudek" userId="787f50d1-3b77-4512-bcfb-ca490ebc47cd" providerId="ADAL" clId="{3EC23D45-3F99-A844-ABC3-11908DCA0424}" dt="2022-01-07T22:17:51.444" v="90" actId="2696"/>
          <pc:sldLayoutMkLst>
            <pc:docMk/>
            <pc:sldMasterMk cId="3894429281" sldId="2147483887"/>
            <pc:sldLayoutMk cId="3635991297" sldId="2147483894"/>
          </pc:sldLayoutMkLst>
        </pc:sldLayoutChg>
        <pc:sldLayoutChg chg="del">
          <pc:chgData name="Ginny Dudek" userId="787f50d1-3b77-4512-bcfb-ca490ebc47cd" providerId="ADAL" clId="{3EC23D45-3F99-A844-ABC3-11908DCA0424}" dt="2022-01-07T22:17:51.445" v="91" actId="2696"/>
          <pc:sldLayoutMkLst>
            <pc:docMk/>
            <pc:sldMasterMk cId="3894429281" sldId="2147483887"/>
            <pc:sldLayoutMk cId="261814721" sldId="2147483895"/>
          </pc:sldLayoutMkLst>
        </pc:sldLayoutChg>
        <pc:sldLayoutChg chg="del">
          <pc:chgData name="Ginny Dudek" userId="787f50d1-3b77-4512-bcfb-ca490ebc47cd" providerId="ADAL" clId="{3EC23D45-3F99-A844-ABC3-11908DCA0424}" dt="2022-01-07T22:17:51.447" v="92" actId="2696"/>
          <pc:sldLayoutMkLst>
            <pc:docMk/>
            <pc:sldMasterMk cId="3894429281" sldId="2147483887"/>
            <pc:sldLayoutMk cId="3770234117" sldId="2147483896"/>
          </pc:sldLayoutMkLst>
        </pc:sldLayoutChg>
      </pc:sldMasterChg>
      <pc:sldMasterChg chg="del delSldLayout">
        <pc:chgData name="Ginny Dudek" userId="787f50d1-3b77-4512-bcfb-ca490ebc47cd" providerId="ADAL" clId="{3EC23D45-3F99-A844-ABC3-11908DCA0424}" dt="2022-01-07T22:17:03.426" v="45" actId="2696"/>
        <pc:sldMasterMkLst>
          <pc:docMk/>
          <pc:sldMasterMk cId="2358598498" sldId="2147483938"/>
        </pc:sldMasterMkLst>
        <pc:sldLayoutChg chg="del">
          <pc:chgData name="Ginny Dudek" userId="787f50d1-3b77-4512-bcfb-ca490ebc47cd" providerId="ADAL" clId="{3EC23D45-3F99-A844-ABC3-11908DCA0424}" dt="2022-01-07T22:17:03.413" v="34" actId="2696"/>
          <pc:sldLayoutMkLst>
            <pc:docMk/>
            <pc:sldMasterMk cId="2358598498" sldId="2147483938"/>
            <pc:sldLayoutMk cId="2348021442" sldId="2147483939"/>
          </pc:sldLayoutMkLst>
        </pc:sldLayoutChg>
        <pc:sldLayoutChg chg="del">
          <pc:chgData name="Ginny Dudek" userId="787f50d1-3b77-4512-bcfb-ca490ebc47cd" providerId="ADAL" clId="{3EC23D45-3F99-A844-ABC3-11908DCA0424}" dt="2022-01-07T22:17:03.414" v="35" actId="2696"/>
          <pc:sldLayoutMkLst>
            <pc:docMk/>
            <pc:sldMasterMk cId="2358598498" sldId="2147483938"/>
            <pc:sldLayoutMk cId="1530173394" sldId="2147483940"/>
          </pc:sldLayoutMkLst>
        </pc:sldLayoutChg>
        <pc:sldLayoutChg chg="del">
          <pc:chgData name="Ginny Dudek" userId="787f50d1-3b77-4512-bcfb-ca490ebc47cd" providerId="ADAL" clId="{3EC23D45-3F99-A844-ABC3-11908DCA0424}" dt="2022-01-07T22:17:03.415" v="36" actId="2696"/>
          <pc:sldLayoutMkLst>
            <pc:docMk/>
            <pc:sldMasterMk cId="2358598498" sldId="2147483938"/>
            <pc:sldLayoutMk cId="2683108680" sldId="2147483941"/>
          </pc:sldLayoutMkLst>
        </pc:sldLayoutChg>
        <pc:sldLayoutChg chg="del">
          <pc:chgData name="Ginny Dudek" userId="787f50d1-3b77-4512-bcfb-ca490ebc47cd" providerId="ADAL" clId="{3EC23D45-3F99-A844-ABC3-11908DCA0424}" dt="2022-01-07T22:17:03.416" v="37" actId="2696"/>
          <pc:sldLayoutMkLst>
            <pc:docMk/>
            <pc:sldMasterMk cId="2358598498" sldId="2147483938"/>
            <pc:sldLayoutMk cId="244832575" sldId="2147483942"/>
          </pc:sldLayoutMkLst>
        </pc:sldLayoutChg>
        <pc:sldLayoutChg chg="del">
          <pc:chgData name="Ginny Dudek" userId="787f50d1-3b77-4512-bcfb-ca490ebc47cd" providerId="ADAL" clId="{3EC23D45-3F99-A844-ABC3-11908DCA0424}" dt="2022-01-07T22:17:03.418" v="38" actId="2696"/>
          <pc:sldLayoutMkLst>
            <pc:docMk/>
            <pc:sldMasterMk cId="2358598498" sldId="2147483938"/>
            <pc:sldLayoutMk cId="1944875374" sldId="2147483943"/>
          </pc:sldLayoutMkLst>
        </pc:sldLayoutChg>
        <pc:sldLayoutChg chg="del">
          <pc:chgData name="Ginny Dudek" userId="787f50d1-3b77-4512-bcfb-ca490ebc47cd" providerId="ADAL" clId="{3EC23D45-3F99-A844-ABC3-11908DCA0424}" dt="2022-01-07T22:17:03.419" v="39" actId="2696"/>
          <pc:sldLayoutMkLst>
            <pc:docMk/>
            <pc:sldMasterMk cId="2358598498" sldId="2147483938"/>
            <pc:sldLayoutMk cId="1580522142" sldId="2147483944"/>
          </pc:sldLayoutMkLst>
        </pc:sldLayoutChg>
        <pc:sldLayoutChg chg="del">
          <pc:chgData name="Ginny Dudek" userId="787f50d1-3b77-4512-bcfb-ca490ebc47cd" providerId="ADAL" clId="{3EC23D45-3F99-A844-ABC3-11908DCA0424}" dt="2022-01-07T22:17:03.420" v="40" actId="2696"/>
          <pc:sldLayoutMkLst>
            <pc:docMk/>
            <pc:sldMasterMk cId="2358598498" sldId="2147483938"/>
            <pc:sldLayoutMk cId="3030205956" sldId="2147483945"/>
          </pc:sldLayoutMkLst>
        </pc:sldLayoutChg>
        <pc:sldLayoutChg chg="del">
          <pc:chgData name="Ginny Dudek" userId="787f50d1-3b77-4512-bcfb-ca490ebc47cd" providerId="ADAL" clId="{3EC23D45-3F99-A844-ABC3-11908DCA0424}" dt="2022-01-07T22:17:03.421" v="41" actId="2696"/>
          <pc:sldLayoutMkLst>
            <pc:docMk/>
            <pc:sldMasterMk cId="2358598498" sldId="2147483938"/>
            <pc:sldLayoutMk cId="2970970978" sldId="2147483946"/>
          </pc:sldLayoutMkLst>
        </pc:sldLayoutChg>
        <pc:sldLayoutChg chg="del">
          <pc:chgData name="Ginny Dudek" userId="787f50d1-3b77-4512-bcfb-ca490ebc47cd" providerId="ADAL" clId="{3EC23D45-3F99-A844-ABC3-11908DCA0424}" dt="2022-01-07T22:17:03.422" v="42" actId="2696"/>
          <pc:sldLayoutMkLst>
            <pc:docMk/>
            <pc:sldMasterMk cId="2358598498" sldId="2147483938"/>
            <pc:sldLayoutMk cId="154880380" sldId="2147483947"/>
          </pc:sldLayoutMkLst>
        </pc:sldLayoutChg>
        <pc:sldLayoutChg chg="del">
          <pc:chgData name="Ginny Dudek" userId="787f50d1-3b77-4512-bcfb-ca490ebc47cd" providerId="ADAL" clId="{3EC23D45-3F99-A844-ABC3-11908DCA0424}" dt="2022-01-07T22:17:03.423" v="43" actId="2696"/>
          <pc:sldLayoutMkLst>
            <pc:docMk/>
            <pc:sldMasterMk cId="2358598498" sldId="2147483938"/>
            <pc:sldLayoutMk cId="4200757101" sldId="2147483948"/>
          </pc:sldLayoutMkLst>
        </pc:sldLayoutChg>
        <pc:sldLayoutChg chg="del">
          <pc:chgData name="Ginny Dudek" userId="787f50d1-3b77-4512-bcfb-ca490ebc47cd" providerId="ADAL" clId="{3EC23D45-3F99-A844-ABC3-11908DCA0424}" dt="2022-01-07T22:17:03.424" v="44" actId="2696"/>
          <pc:sldLayoutMkLst>
            <pc:docMk/>
            <pc:sldMasterMk cId="2358598498" sldId="2147483938"/>
            <pc:sldLayoutMk cId="210102793" sldId="2147483949"/>
          </pc:sldLayoutMkLst>
        </pc:sldLayoutChg>
      </pc:sldMasterChg>
      <pc:sldMasterChg chg="mod modSldLayout">
        <pc:chgData name="Ginny Dudek" userId="787f50d1-3b77-4512-bcfb-ca490ebc47cd" providerId="ADAL" clId="{3EC23D45-3F99-A844-ABC3-11908DCA0424}" dt="2022-01-07T22:18:18.878" v="101" actId="6014"/>
        <pc:sldMasterMkLst>
          <pc:docMk/>
          <pc:sldMasterMk cId="653924887" sldId="2147483950"/>
        </pc:sldMasterMkLst>
        <pc:sldLayoutChg chg="delSp">
          <pc:chgData name="Ginny Dudek" userId="787f50d1-3b77-4512-bcfb-ca490ebc47cd" providerId="ADAL" clId="{3EC23D45-3F99-A844-ABC3-11908DCA0424}" dt="2022-01-07T22:16:20.758" v="0"/>
          <pc:sldLayoutMkLst>
            <pc:docMk/>
            <pc:sldMasterMk cId="653924887" sldId="2147483950"/>
            <pc:sldLayoutMk cId="2922939674" sldId="2147483999"/>
          </pc:sldLayoutMkLst>
          <pc:picChg chg="del">
            <ac:chgData name="Ginny Dudek" userId="787f50d1-3b77-4512-bcfb-ca490ebc47cd" providerId="ADAL" clId="{3EC23D45-3F99-A844-ABC3-11908DCA0424}" dt="2022-01-07T22:16:20.758" v="0"/>
            <ac:picMkLst>
              <pc:docMk/>
              <pc:sldMasterMk cId="653924887" sldId="2147483950"/>
              <pc:sldLayoutMk cId="2922939674" sldId="2147483999"/>
              <ac:picMk id="5" creationId="{00000000-0000-0000-0000-000000000000}"/>
            </ac:picMkLst>
          </pc:picChg>
        </pc:sldLayoutChg>
      </pc:sldMasterChg>
    </pc:docChg>
  </pc:docChgLst>
  <pc:docChgLst>
    <pc:chgData name="Shahzad Ali" userId="ecba8e45-00b4-4f6b-a2f0-4dc2d773ca2c" providerId="ADAL" clId="{4038D230-7AF2-0047-859C-458BFBC01FE6}"/>
    <pc:docChg chg="undo custSel addSld modSld modSection">
      <pc:chgData name="Shahzad Ali" userId="ecba8e45-00b4-4f6b-a2f0-4dc2d773ca2c" providerId="ADAL" clId="{4038D230-7AF2-0047-859C-458BFBC01FE6}" dt="2022-04-07T15:41:00.365" v="6"/>
      <pc:docMkLst>
        <pc:docMk/>
      </pc:docMkLst>
      <pc:sldChg chg="addSp delSp mod">
        <pc:chgData name="Shahzad Ali" userId="ecba8e45-00b4-4f6b-a2f0-4dc2d773ca2c" providerId="ADAL" clId="{4038D230-7AF2-0047-859C-458BFBC01FE6}" dt="2022-04-07T15:40:51.252" v="5" actId="22"/>
        <pc:sldMkLst>
          <pc:docMk/>
          <pc:sldMk cId="1302261629" sldId="2076137311"/>
        </pc:sldMkLst>
        <pc:spChg chg="add del">
          <ac:chgData name="Shahzad Ali" userId="ecba8e45-00b4-4f6b-a2f0-4dc2d773ca2c" providerId="ADAL" clId="{4038D230-7AF2-0047-859C-458BFBC01FE6}" dt="2022-04-07T15:40:51.252" v="5" actId="22"/>
          <ac:spMkLst>
            <pc:docMk/>
            <pc:sldMk cId="1302261629" sldId="2076137311"/>
            <ac:spMk id="6" creationId="{2F972BFD-35AA-2247-8CD9-5B740E44A6E7}"/>
          </ac:spMkLst>
        </pc:spChg>
      </pc:sldChg>
      <pc:sldChg chg="modNotesTx">
        <pc:chgData name="Shahzad Ali" userId="ecba8e45-00b4-4f6b-a2f0-4dc2d773ca2c" providerId="ADAL" clId="{4038D230-7AF2-0047-859C-458BFBC01FE6}" dt="2022-04-07T15:38:43.025" v="1" actId="20577"/>
        <pc:sldMkLst>
          <pc:docMk/>
          <pc:sldMk cId="4199599588" sldId="2076137348"/>
        </pc:sldMkLst>
      </pc:sldChg>
      <pc:sldChg chg="delSp add mod delAnim">
        <pc:chgData name="Shahzad Ali" userId="ecba8e45-00b4-4f6b-a2f0-4dc2d773ca2c" providerId="ADAL" clId="{4038D230-7AF2-0047-859C-458BFBC01FE6}" dt="2022-04-07T15:40:42.060" v="3" actId="478"/>
        <pc:sldMkLst>
          <pc:docMk/>
          <pc:sldMk cId="601103316" sldId="2076137456"/>
        </pc:sldMkLst>
        <pc:spChg chg="del">
          <ac:chgData name="Shahzad Ali" userId="ecba8e45-00b4-4f6b-a2f0-4dc2d773ca2c" providerId="ADAL" clId="{4038D230-7AF2-0047-859C-458BFBC01FE6}" dt="2022-04-07T15:40:42.060" v="3" actId="478"/>
          <ac:spMkLst>
            <pc:docMk/>
            <pc:sldMk cId="601103316" sldId="2076137456"/>
            <ac:spMk id="95" creationId="{77B9A749-BF31-45AA-8FF2-D80C455B487E}"/>
          </ac:spMkLst>
        </pc:spChg>
      </pc:sldChg>
      <pc:sldChg chg="add">
        <pc:chgData name="Shahzad Ali" userId="ecba8e45-00b4-4f6b-a2f0-4dc2d773ca2c" providerId="ADAL" clId="{4038D230-7AF2-0047-859C-458BFBC01FE6}" dt="2022-04-07T15:41:00.365" v="6"/>
        <pc:sldMkLst>
          <pc:docMk/>
          <pc:sldMk cId="4120995268" sldId="2076137457"/>
        </pc:sldMkLst>
      </pc:sldChg>
    </pc:docChg>
  </pc:docChgLst>
  <pc:docChgLst>
    <pc:chgData name="Brian Du" userId="S::bdu@aviatrix.com::251ebe5a-2ebb-4149-aca6-79f24f9f81d7" providerId="AD" clId="Web-{DEED607E-26A8-16CB-C947-7CFF408B1697}"/>
    <pc:docChg chg="modSld">
      <pc:chgData name="Brian Du" userId="S::bdu@aviatrix.com::251ebe5a-2ebb-4149-aca6-79f24f9f81d7" providerId="AD" clId="Web-{DEED607E-26A8-16CB-C947-7CFF408B1697}" dt="2022-02-22T01:09:52.399" v="73" actId="20577"/>
      <pc:docMkLst>
        <pc:docMk/>
      </pc:docMkLst>
      <pc:sldChg chg="modSp">
        <pc:chgData name="Brian Du" userId="S::bdu@aviatrix.com::251ebe5a-2ebb-4149-aca6-79f24f9f81d7" providerId="AD" clId="Web-{DEED607E-26A8-16CB-C947-7CFF408B1697}" dt="2022-02-22T01:09:52.399" v="73" actId="20577"/>
        <pc:sldMkLst>
          <pc:docMk/>
          <pc:sldMk cId="3914286975" sldId="2397"/>
        </pc:sldMkLst>
        <pc:spChg chg="mod">
          <ac:chgData name="Brian Du" userId="S::bdu@aviatrix.com::251ebe5a-2ebb-4149-aca6-79f24f9f81d7" providerId="AD" clId="Web-{DEED607E-26A8-16CB-C947-7CFF408B1697}" dt="2022-02-22T01:09:41.789" v="56" actId="20577"/>
          <ac:spMkLst>
            <pc:docMk/>
            <pc:sldMk cId="3914286975" sldId="2397"/>
            <ac:spMk id="22" creationId="{73561CFE-B5F2-DD41-B59B-AF1FC3088766}"/>
          </ac:spMkLst>
        </pc:spChg>
        <pc:spChg chg="mod">
          <ac:chgData name="Brian Du" userId="S::bdu@aviatrix.com::251ebe5a-2ebb-4149-aca6-79f24f9f81d7" providerId="AD" clId="Web-{DEED607E-26A8-16CB-C947-7CFF408B1697}" dt="2022-02-22T01:09:35.914" v="44" actId="20577"/>
          <ac:spMkLst>
            <pc:docMk/>
            <pc:sldMk cId="3914286975" sldId="2397"/>
            <ac:spMk id="49" creationId="{5A96904B-02E3-0548-9C56-74762526AD68}"/>
          </ac:spMkLst>
        </pc:spChg>
        <pc:spChg chg="mod">
          <ac:chgData name="Brian Du" userId="S::bdu@aviatrix.com::251ebe5a-2ebb-4149-aca6-79f24f9f81d7" providerId="AD" clId="Web-{DEED607E-26A8-16CB-C947-7CFF408B1697}" dt="2022-02-22T01:09:30.085" v="39" actId="20577"/>
          <ac:spMkLst>
            <pc:docMk/>
            <pc:sldMk cId="3914286975" sldId="2397"/>
            <ac:spMk id="60" creationId="{17723022-2D48-E84A-AA61-ECEE71021D1B}"/>
          </ac:spMkLst>
        </pc:spChg>
        <pc:spChg chg="mod">
          <ac:chgData name="Brian Du" userId="S::bdu@aviatrix.com::251ebe5a-2ebb-4149-aca6-79f24f9f81d7" providerId="AD" clId="Web-{DEED607E-26A8-16CB-C947-7CFF408B1697}" dt="2022-02-22T01:09:49.820" v="70" actId="20577"/>
          <ac:spMkLst>
            <pc:docMk/>
            <pc:sldMk cId="3914286975" sldId="2397"/>
            <ac:spMk id="120" creationId="{B374C34C-009D-1F4D-BA32-F0D19BF5099E}"/>
          </ac:spMkLst>
        </pc:spChg>
        <pc:spChg chg="mod">
          <ac:chgData name="Brian Du" userId="S::bdu@aviatrix.com::251ebe5a-2ebb-4149-aca6-79f24f9f81d7" providerId="AD" clId="Web-{DEED607E-26A8-16CB-C947-7CFF408B1697}" dt="2022-02-22T01:09:47.180" v="65" actId="20577"/>
          <ac:spMkLst>
            <pc:docMk/>
            <pc:sldMk cId="3914286975" sldId="2397"/>
            <ac:spMk id="137" creationId="{5ABB5F55-F8E2-3B4E-B273-9FF2E3EE37CD}"/>
          </ac:spMkLst>
        </pc:spChg>
        <pc:spChg chg="mod">
          <ac:chgData name="Brian Du" userId="S::bdu@aviatrix.com::251ebe5a-2ebb-4149-aca6-79f24f9f81d7" providerId="AD" clId="Web-{DEED607E-26A8-16CB-C947-7CFF408B1697}" dt="2022-02-22T01:09:32.804" v="42" actId="20577"/>
          <ac:spMkLst>
            <pc:docMk/>
            <pc:sldMk cId="3914286975" sldId="2397"/>
            <ac:spMk id="139" creationId="{1E4B2CCE-4C93-4749-AE12-E5FF6A4106AD}"/>
          </ac:spMkLst>
        </pc:spChg>
        <pc:spChg chg="mod">
          <ac:chgData name="Brian Du" userId="S::bdu@aviatrix.com::251ebe5a-2ebb-4149-aca6-79f24f9f81d7" providerId="AD" clId="Web-{DEED607E-26A8-16CB-C947-7CFF408B1697}" dt="2022-02-22T01:09:52.399" v="73" actId="20577"/>
          <ac:spMkLst>
            <pc:docMk/>
            <pc:sldMk cId="3914286975" sldId="2397"/>
            <ac:spMk id="141" creationId="{70863F9A-C6FC-1044-96CB-B20ADC9EEDA9}"/>
          </ac:spMkLst>
        </pc:spChg>
      </pc:sldChg>
    </pc:docChg>
  </pc:docChgLst>
  <pc:docChgLst>
    <pc:chgData name="Gerald Buchholz" userId="S::gbuchholz@aviatrix.com::97e3c71f-ae99-44f8-94e4-b84f105a31b7" providerId="AD" clId="Web-{F23CAAEE-AC1C-8388-264C-795D92D1BB04}"/>
    <pc:docChg chg="modSld">
      <pc:chgData name="Gerald Buchholz" userId="S::gbuchholz@aviatrix.com::97e3c71f-ae99-44f8-94e4-b84f105a31b7" providerId="AD" clId="Web-{F23CAAEE-AC1C-8388-264C-795D92D1BB04}" dt="2023-01-31T09:09:39.303" v="1" actId="14100"/>
      <pc:docMkLst>
        <pc:docMk/>
      </pc:docMkLst>
      <pc:sldChg chg="modSp">
        <pc:chgData name="Gerald Buchholz" userId="S::gbuchholz@aviatrix.com::97e3c71f-ae99-44f8-94e4-b84f105a31b7" providerId="AD" clId="Web-{F23CAAEE-AC1C-8388-264C-795D92D1BB04}" dt="2023-01-31T09:08:29.767" v="0" actId="20577"/>
        <pc:sldMkLst>
          <pc:docMk/>
          <pc:sldMk cId="3811922728" sldId="2076137321"/>
        </pc:sldMkLst>
        <pc:spChg chg="mod">
          <ac:chgData name="Gerald Buchholz" userId="S::gbuchholz@aviatrix.com::97e3c71f-ae99-44f8-94e4-b84f105a31b7" providerId="AD" clId="Web-{F23CAAEE-AC1C-8388-264C-795D92D1BB04}" dt="2023-01-31T09:08:29.767" v="0" actId="20577"/>
          <ac:spMkLst>
            <pc:docMk/>
            <pc:sldMk cId="3811922728" sldId="2076137321"/>
            <ac:spMk id="17" creationId="{8D1AFBCE-8FC0-F944-8D3F-9B7A1FB2ABCA}"/>
          </ac:spMkLst>
        </pc:spChg>
      </pc:sldChg>
      <pc:sldChg chg="modSp">
        <pc:chgData name="Gerald Buchholz" userId="S::gbuchholz@aviatrix.com::97e3c71f-ae99-44f8-94e4-b84f105a31b7" providerId="AD" clId="Web-{F23CAAEE-AC1C-8388-264C-795D92D1BB04}" dt="2023-01-31T09:09:39.303" v="1" actId="14100"/>
        <pc:sldMkLst>
          <pc:docMk/>
          <pc:sldMk cId="3400298422" sldId="2076137351"/>
        </pc:sldMkLst>
        <pc:spChg chg="mod">
          <ac:chgData name="Gerald Buchholz" userId="S::gbuchholz@aviatrix.com::97e3c71f-ae99-44f8-94e4-b84f105a31b7" providerId="AD" clId="Web-{F23CAAEE-AC1C-8388-264C-795D92D1BB04}" dt="2023-01-31T09:09:39.303" v="1" actId="14100"/>
          <ac:spMkLst>
            <pc:docMk/>
            <pc:sldMk cId="3400298422" sldId="2076137351"/>
            <ac:spMk id="3" creationId="{053EF4D6-A1A2-B247-8CC1-2187102AAA0C}"/>
          </ac:spMkLst>
        </pc:spChg>
      </pc:sldChg>
    </pc:docChg>
  </pc:docChgLst>
  <pc:docChgLst>
    <pc:chgData name="Karim El Jamali" userId="0a7c8eb8-c4ad-4e01-8ef9-3ece26eb4cac" providerId="ADAL" clId="{1EB36E6E-2606-E04D-A208-FFC3B3F37941}"/>
    <pc:docChg chg="undo custSel addSld delSld modSld modMainMaster modSection">
      <pc:chgData name="Karim El Jamali" userId="0a7c8eb8-c4ad-4e01-8ef9-3ece26eb4cac" providerId="ADAL" clId="{1EB36E6E-2606-E04D-A208-FFC3B3F37941}" dt="2022-12-07T13:14:01.518" v="114" actId="2696"/>
      <pc:docMkLst>
        <pc:docMk/>
      </pc:docMkLst>
      <pc:sldChg chg="delSp modSp mod modClrScheme chgLayout">
        <pc:chgData name="Karim El Jamali" userId="0a7c8eb8-c4ad-4e01-8ef9-3ece26eb4cac" providerId="ADAL" clId="{1EB36E6E-2606-E04D-A208-FFC3B3F37941}" dt="2022-11-30T03:23:28.591" v="3" actId="26606"/>
        <pc:sldMkLst>
          <pc:docMk/>
          <pc:sldMk cId="2271794447" sldId="256"/>
        </pc:sldMkLst>
        <pc:spChg chg="mod">
          <ac:chgData name="Karim El Jamali" userId="0a7c8eb8-c4ad-4e01-8ef9-3ece26eb4cac" providerId="ADAL" clId="{1EB36E6E-2606-E04D-A208-FFC3B3F37941}" dt="2022-11-30T03:23:28.591" v="3" actId="26606"/>
          <ac:spMkLst>
            <pc:docMk/>
            <pc:sldMk cId="2271794447" sldId="256"/>
            <ac:spMk id="2" creationId="{CCE60F53-5815-D846-9515-D1DDD2A23A97}"/>
          </ac:spMkLst>
        </pc:spChg>
        <pc:spChg chg="mod">
          <ac:chgData name="Karim El Jamali" userId="0a7c8eb8-c4ad-4e01-8ef9-3ece26eb4cac" providerId="ADAL" clId="{1EB36E6E-2606-E04D-A208-FFC3B3F37941}" dt="2022-11-30T03:23:28.591" v="3" actId="26606"/>
          <ac:spMkLst>
            <pc:docMk/>
            <pc:sldMk cId="2271794447" sldId="256"/>
            <ac:spMk id="3" creationId="{0A64850C-600A-D741-96F7-C05FF2DE85E6}"/>
          </ac:spMkLst>
        </pc:spChg>
        <pc:spChg chg="del mod">
          <ac:chgData name="Karim El Jamali" userId="0a7c8eb8-c4ad-4e01-8ef9-3ece26eb4cac" providerId="ADAL" clId="{1EB36E6E-2606-E04D-A208-FFC3B3F37941}" dt="2022-11-30T03:23:28.591" v="3" actId="26606"/>
          <ac:spMkLst>
            <pc:docMk/>
            <pc:sldMk cId="2271794447" sldId="256"/>
            <ac:spMk id="4" creationId="{F9AB6354-B015-354E-BC9B-0995EC338DEE}"/>
          </ac:spMkLst>
        </pc:spChg>
        <pc:spChg chg="del mod">
          <ac:chgData name="Karim El Jamali" userId="0a7c8eb8-c4ad-4e01-8ef9-3ece26eb4cac" providerId="ADAL" clId="{1EB36E6E-2606-E04D-A208-FFC3B3F37941}" dt="2022-11-30T03:23:28.591" v="3" actId="26606"/>
          <ac:spMkLst>
            <pc:docMk/>
            <pc:sldMk cId="2271794447" sldId="256"/>
            <ac:spMk id="6" creationId="{3F508AA2-F509-5D44-B62A-9CA7AE69AC88}"/>
          </ac:spMkLst>
        </pc:spChg>
        <pc:spChg chg="mod">
          <ac:chgData name="Karim El Jamali" userId="0a7c8eb8-c4ad-4e01-8ef9-3ece26eb4cac" providerId="ADAL" clId="{1EB36E6E-2606-E04D-A208-FFC3B3F37941}" dt="2022-11-30T03:23:28.591" v="3" actId="26606"/>
          <ac:spMkLst>
            <pc:docMk/>
            <pc:sldMk cId="2271794447" sldId="256"/>
            <ac:spMk id="11" creationId="{FC910DCA-ABB3-4D5E-BBDD-14127E5D4870}"/>
          </ac:spMkLst>
        </pc:spChg>
      </pc:sldChg>
      <pc:sldChg chg="modSp">
        <pc:chgData name="Karim El Jamali" userId="0a7c8eb8-c4ad-4e01-8ef9-3ece26eb4cac" providerId="ADAL" clId="{1EB36E6E-2606-E04D-A208-FFC3B3F37941}" dt="2022-11-30T03:23:25.807" v="0"/>
        <pc:sldMkLst>
          <pc:docMk/>
          <pc:sldMk cId="2033829864" sldId="2220"/>
        </pc:sldMkLst>
        <pc:spChg chg="mod">
          <ac:chgData name="Karim El Jamali" userId="0a7c8eb8-c4ad-4e01-8ef9-3ece26eb4cac" providerId="ADAL" clId="{1EB36E6E-2606-E04D-A208-FFC3B3F37941}" dt="2022-11-30T03:23:25.807" v="0"/>
          <ac:spMkLst>
            <pc:docMk/>
            <pc:sldMk cId="2033829864" sldId="2220"/>
            <ac:spMk id="2" creationId="{EC7371F8-1124-4A40-93DA-9B2A4F85760B}"/>
          </ac:spMkLst>
        </pc:spChg>
        <pc:spChg chg="mod">
          <ac:chgData name="Karim El Jamali" userId="0a7c8eb8-c4ad-4e01-8ef9-3ece26eb4cac" providerId="ADAL" clId="{1EB36E6E-2606-E04D-A208-FFC3B3F37941}" dt="2022-11-30T03:23:25.807" v="0"/>
          <ac:spMkLst>
            <pc:docMk/>
            <pc:sldMk cId="2033829864" sldId="2220"/>
            <ac:spMk id="3" creationId="{103CD013-48ED-0948-9F66-E83E0AAE2F41}"/>
          </ac:spMkLst>
        </pc:spChg>
      </pc:sldChg>
      <pc:sldChg chg="modSp">
        <pc:chgData name="Karim El Jamali" userId="0a7c8eb8-c4ad-4e01-8ef9-3ece26eb4cac" providerId="ADAL" clId="{1EB36E6E-2606-E04D-A208-FFC3B3F37941}" dt="2022-11-30T03:23:25.807" v="0"/>
        <pc:sldMkLst>
          <pc:docMk/>
          <pc:sldMk cId="3360246567" sldId="2263"/>
        </pc:sldMkLst>
        <pc:spChg chg="mod">
          <ac:chgData name="Karim El Jamali" userId="0a7c8eb8-c4ad-4e01-8ef9-3ece26eb4cac" providerId="ADAL" clId="{1EB36E6E-2606-E04D-A208-FFC3B3F37941}" dt="2022-11-30T03:23:25.807" v="0"/>
          <ac:spMkLst>
            <pc:docMk/>
            <pc:sldMk cId="3360246567" sldId="2263"/>
            <ac:spMk id="3" creationId="{E7DF42EF-AAF4-3543-A30B-A4D0B7CA67DD}"/>
          </ac:spMkLst>
        </pc:spChg>
        <pc:spChg chg="mod">
          <ac:chgData name="Karim El Jamali" userId="0a7c8eb8-c4ad-4e01-8ef9-3ece26eb4cac" providerId="ADAL" clId="{1EB36E6E-2606-E04D-A208-FFC3B3F37941}" dt="2022-11-30T03:23:25.807" v="0"/>
          <ac:spMkLst>
            <pc:docMk/>
            <pc:sldMk cId="3360246567" sldId="2263"/>
            <ac:spMk id="7" creationId="{1E5F5E4B-9D63-2144-A2DE-6AD63E4A822A}"/>
          </ac:spMkLst>
        </pc:spChg>
      </pc:sldChg>
      <pc:sldChg chg="modSp">
        <pc:chgData name="Karim El Jamali" userId="0a7c8eb8-c4ad-4e01-8ef9-3ece26eb4cac" providerId="ADAL" clId="{1EB36E6E-2606-E04D-A208-FFC3B3F37941}" dt="2022-11-30T03:23:25.807" v="0"/>
        <pc:sldMkLst>
          <pc:docMk/>
          <pc:sldMk cId="1739193965" sldId="2266"/>
        </pc:sldMkLst>
        <pc:spChg chg="mod">
          <ac:chgData name="Karim El Jamali" userId="0a7c8eb8-c4ad-4e01-8ef9-3ece26eb4cac" providerId="ADAL" clId="{1EB36E6E-2606-E04D-A208-FFC3B3F37941}" dt="2022-11-30T03:23:25.807" v="0"/>
          <ac:spMkLst>
            <pc:docMk/>
            <pc:sldMk cId="1739193965" sldId="2266"/>
            <ac:spMk id="2" creationId="{90B2D291-7272-2F40-8FBD-54721976DC20}"/>
          </ac:spMkLst>
        </pc:spChg>
        <pc:spChg chg="mod">
          <ac:chgData name="Karim El Jamali" userId="0a7c8eb8-c4ad-4e01-8ef9-3ece26eb4cac" providerId="ADAL" clId="{1EB36E6E-2606-E04D-A208-FFC3B3F37941}" dt="2022-11-30T03:23:25.807" v="0"/>
          <ac:spMkLst>
            <pc:docMk/>
            <pc:sldMk cId="1739193965" sldId="2266"/>
            <ac:spMk id="7" creationId="{1E5F5E4B-9D63-2144-A2DE-6AD63E4A822A}"/>
          </ac:spMkLst>
        </pc:spChg>
      </pc:sldChg>
      <pc:sldChg chg="modSp">
        <pc:chgData name="Karim El Jamali" userId="0a7c8eb8-c4ad-4e01-8ef9-3ece26eb4cac" providerId="ADAL" clId="{1EB36E6E-2606-E04D-A208-FFC3B3F37941}" dt="2022-11-30T03:23:25.807" v="0"/>
        <pc:sldMkLst>
          <pc:docMk/>
          <pc:sldMk cId="2345302381" sldId="2267"/>
        </pc:sldMkLst>
        <pc:spChg chg="mod">
          <ac:chgData name="Karim El Jamali" userId="0a7c8eb8-c4ad-4e01-8ef9-3ece26eb4cac" providerId="ADAL" clId="{1EB36E6E-2606-E04D-A208-FFC3B3F37941}" dt="2022-11-30T03:23:25.807" v="0"/>
          <ac:spMkLst>
            <pc:docMk/>
            <pc:sldMk cId="2345302381" sldId="2267"/>
            <ac:spMk id="2" creationId="{EAD71E5C-E870-5B49-91E6-CF1B4A1EE163}"/>
          </ac:spMkLst>
        </pc:spChg>
        <pc:spChg chg="mod">
          <ac:chgData name="Karim El Jamali" userId="0a7c8eb8-c4ad-4e01-8ef9-3ece26eb4cac" providerId="ADAL" clId="{1EB36E6E-2606-E04D-A208-FFC3B3F37941}" dt="2022-11-30T03:23:25.807" v="0"/>
          <ac:spMkLst>
            <pc:docMk/>
            <pc:sldMk cId="2345302381" sldId="2267"/>
            <ac:spMk id="7" creationId="{1E5F5E4B-9D63-2144-A2DE-6AD63E4A822A}"/>
          </ac:spMkLst>
        </pc:spChg>
      </pc:sldChg>
      <pc:sldChg chg="modSp">
        <pc:chgData name="Karim El Jamali" userId="0a7c8eb8-c4ad-4e01-8ef9-3ece26eb4cac" providerId="ADAL" clId="{1EB36E6E-2606-E04D-A208-FFC3B3F37941}" dt="2022-11-30T03:23:25.807" v="0"/>
        <pc:sldMkLst>
          <pc:docMk/>
          <pc:sldMk cId="560484588" sldId="2268"/>
        </pc:sldMkLst>
        <pc:spChg chg="mod">
          <ac:chgData name="Karim El Jamali" userId="0a7c8eb8-c4ad-4e01-8ef9-3ece26eb4cac" providerId="ADAL" clId="{1EB36E6E-2606-E04D-A208-FFC3B3F37941}" dt="2022-11-30T03:23:25.807" v="0"/>
          <ac:spMkLst>
            <pc:docMk/>
            <pc:sldMk cId="560484588" sldId="2268"/>
            <ac:spMk id="2" creationId="{0353AEC0-F859-6E43-842B-8519042D4136}"/>
          </ac:spMkLst>
        </pc:spChg>
        <pc:spChg chg="mod">
          <ac:chgData name="Karim El Jamali" userId="0a7c8eb8-c4ad-4e01-8ef9-3ece26eb4cac" providerId="ADAL" clId="{1EB36E6E-2606-E04D-A208-FFC3B3F37941}" dt="2022-11-30T03:23:25.807" v="0"/>
          <ac:spMkLst>
            <pc:docMk/>
            <pc:sldMk cId="560484588" sldId="2268"/>
            <ac:spMk id="7" creationId="{1E5F5E4B-9D63-2144-A2DE-6AD63E4A822A}"/>
          </ac:spMkLst>
        </pc:spChg>
      </pc:sldChg>
      <pc:sldChg chg="modSp">
        <pc:chgData name="Karim El Jamali" userId="0a7c8eb8-c4ad-4e01-8ef9-3ece26eb4cac" providerId="ADAL" clId="{1EB36E6E-2606-E04D-A208-FFC3B3F37941}" dt="2022-11-30T03:23:25.807" v="0"/>
        <pc:sldMkLst>
          <pc:docMk/>
          <pc:sldMk cId="1040873158" sldId="2335"/>
        </pc:sldMkLst>
        <pc:spChg chg="mod">
          <ac:chgData name="Karim El Jamali" userId="0a7c8eb8-c4ad-4e01-8ef9-3ece26eb4cac" providerId="ADAL" clId="{1EB36E6E-2606-E04D-A208-FFC3B3F37941}" dt="2022-11-30T03:23:25.807" v="0"/>
          <ac:spMkLst>
            <pc:docMk/>
            <pc:sldMk cId="1040873158" sldId="2335"/>
            <ac:spMk id="2" creationId="{A6371A1D-03CD-3B42-8402-1724D2915B8B}"/>
          </ac:spMkLst>
        </pc:spChg>
        <pc:spChg chg="mod">
          <ac:chgData name="Karim El Jamali" userId="0a7c8eb8-c4ad-4e01-8ef9-3ece26eb4cac" providerId="ADAL" clId="{1EB36E6E-2606-E04D-A208-FFC3B3F37941}" dt="2022-11-30T03:23:25.807" v="0"/>
          <ac:spMkLst>
            <pc:docMk/>
            <pc:sldMk cId="1040873158" sldId="2335"/>
            <ac:spMk id="4" creationId="{99A3E4A9-D837-4048-85DC-148E9802808A}"/>
          </ac:spMkLst>
        </pc:spChg>
      </pc:sldChg>
      <pc:sldChg chg="modSp">
        <pc:chgData name="Karim El Jamali" userId="0a7c8eb8-c4ad-4e01-8ef9-3ece26eb4cac" providerId="ADAL" clId="{1EB36E6E-2606-E04D-A208-FFC3B3F37941}" dt="2022-11-30T03:23:25.807" v="0"/>
        <pc:sldMkLst>
          <pc:docMk/>
          <pc:sldMk cId="765061343" sldId="2379"/>
        </pc:sldMkLst>
        <pc:spChg chg="mod">
          <ac:chgData name="Karim El Jamali" userId="0a7c8eb8-c4ad-4e01-8ef9-3ece26eb4cac" providerId="ADAL" clId="{1EB36E6E-2606-E04D-A208-FFC3B3F37941}" dt="2022-11-30T03:23:25.807" v="0"/>
          <ac:spMkLst>
            <pc:docMk/>
            <pc:sldMk cId="765061343" sldId="2379"/>
            <ac:spMk id="4" creationId="{8AC3BC91-A90C-4255-8D9A-5805BBE0297E}"/>
          </ac:spMkLst>
        </pc:spChg>
        <pc:spChg chg="mod">
          <ac:chgData name="Karim El Jamali" userId="0a7c8eb8-c4ad-4e01-8ef9-3ece26eb4cac" providerId="ADAL" clId="{1EB36E6E-2606-E04D-A208-FFC3B3F37941}" dt="2022-11-30T03:23:25.807" v="0"/>
          <ac:spMkLst>
            <pc:docMk/>
            <pc:sldMk cId="765061343" sldId="2379"/>
            <ac:spMk id="135" creationId="{CDE67A0E-2F5D-704E-9311-10F287DBB7C1}"/>
          </ac:spMkLst>
        </pc:spChg>
      </pc:sldChg>
      <pc:sldChg chg="modSp">
        <pc:chgData name="Karim El Jamali" userId="0a7c8eb8-c4ad-4e01-8ef9-3ece26eb4cac" providerId="ADAL" clId="{1EB36E6E-2606-E04D-A208-FFC3B3F37941}" dt="2022-11-30T03:23:25.807" v="0"/>
        <pc:sldMkLst>
          <pc:docMk/>
          <pc:sldMk cId="1616688551" sldId="2380"/>
        </pc:sldMkLst>
        <pc:spChg chg="mod">
          <ac:chgData name="Karim El Jamali" userId="0a7c8eb8-c4ad-4e01-8ef9-3ece26eb4cac" providerId="ADAL" clId="{1EB36E6E-2606-E04D-A208-FFC3B3F37941}" dt="2022-11-30T03:23:25.807" v="0"/>
          <ac:spMkLst>
            <pc:docMk/>
            <pc:sldMk cId="1616688551" sldId="2380"/>
            <ac:spMk id="4" creationId="{8AC3BC91-A90C-4255-8D9A-5805BBE0297E}"/>
          </ac:spMkLst>
        </pc:spChg>
        <pc:spChg chg="mod">
          <ac:chgData name="Karim El Jamali" userId="0a7c8eb8-c4ad-4e01-8ef9-3ece26eb4cac" providerId="ADAL" clId="{1EB36E6E-2606-E04D-A208-FFC3B3F37941}" dt="2022-11-30T03:23:25.807" v="0"/>
          <ac:spMkLst>
            <pc:docMk/>
            <pc:sldMk cId="1616688551" sldId="2380"/>
            <ac:spMk id="5" creationId="{30AD2303-1D4D-42E3-91F2-D5629FCDB753}"/>
          </ac:spMkLst>
        </pc:spChg>
      </pc:sldChg>
      <pc:sldChg chg="modSp">
        <pc:chgData name="Karim El Jamali" userId="0a7c8eb8-c4ad-4e01-8ef9-3ece26eb4cac" providerId="ADAL" clId="{1EB36E6E-2606-E04D-A208-FFC3B3F37941}" dt="2022-11-30T03:23:25.807" v="0"/>
        <pc:sldMkLst>
          <pc:docMk/>
          <pc:sldMk cId="3914286975" sldId="2397"/>
        </pc:sldMkLst>
        <pc:spChg chg="mod">
          <ac:chgData name="Karim El Jamali" userId="0a7c8eb8-c4ad-4e01-8ef9-3ece26eb4cac" providerId="ADAL" clId="{1EB36E6E-2606-E04D-A208-FFC3B3F37941}" dt="2022-11-30T03:23:25.807" v="0"/>
          <ac:spMkLst>
            <pc:docMk/>
            <pc:sldMk cId="3914286975" sldId="2397"/>
            <ac:spMk id="2" creationId="{93F61A05-3362-6044-9758-2C43A9EF6CE6}"/>
          </ac:spMkLst>
        </pc:spChg>
        <pc:spChg chg="mod">
          <ac:chgData name="Karim El Jamali" userId="0a7c8eb8-c4ad-4e01-8ef9-3ece26eb4cac" providerId="ADAL" clId="{1EB36E6E-2606-E04D-A208-FFC3B3F37941}" dt="2022-11-30T03:23:25.807" v="0"/>
          <ac:spMkLst>
            <pc:docMk/>
            <pc:sldMk cId="3914286975" sldId="2397"/>
            <ac:spMk id="3" creationId="{FA3EFBFF-2821-8C43-8890-504EFD8C39C1}"/>
          </ac:spMkLst>
        </pc:spChg>
      </pc:sldChg>
      <pc:sldChg chg="modSp">
        <pc:chgData name="Karim El Jamali" userId="0a7c8eb8-c4ad-4e01-8ef9-3ece26eb4cac" providerId="ADAL" clId="{1EB36E6E-2606-E04D-A208-FFC3B3F37941}" dt="2022-11-30T03:23:25.807" v="0"/>
        <pc:sldMkLst>
          <pc:docMk/>
          <pc:sldMk cId="855769954" sldId="2076137224"/>
        </pc:sldMkLst>
        <pc:spChg chg="mod">
          <ac:chgData name="Karim El Jamali" userId="0a7c8eb8-c4ad-4e01-8ef9-3ece26eb4cac" providerId="ADAL" clId="{1EB36E6E-2606-E04D-A208-FFC3B3F37941}" dt="2022-11-30T03:23:25.807" v="0"/>
          <ac:spMkLst>
            <pc:docMk/>
            <pc:sldMk cId="855769954" sldId="2076137224"/>
            <ac:spMk id="2" creationId="{26D09B9C-BD67-D94C-80AA-D09E90806BF6}"/>
          </ac:spMkLst>
        </pc:spChg>
        <pc:spChg chg="mod">
          <ac:chgData name="Karim El Jamali" userId="0a7c8eb8-c4ad-4e01-8ef9-3ece26eb4cac" providerId="ADAL" clId="{1EB36E6E-2606-E04D-A208-FFC3B3F37941}" dt="2022-11-30T03:23:25.807" v="0"/>
          <ac:spMkLst>
            <pc:docMk/>
            <pc:sldMk cId="855769954" sldId="2076137224"/>
            <ac:spMk id="4" creationId="{65E6DC44-4979-472C-B5E2-1FF21CEF7CBF}"/>
          </ac:spMkLst>
        </pc:spChg>
        <pc:spChg chg="mod">
          <ac:chgData name="Karim El Jamali" userId="0a7c8eb8-c4ad-4e01-8ef9-3ece26eb4cac" providerId="ADAL" clId="{1EB36E6E-2606-E04D-A208-FFC3B3F37941}" dt="2022-11-30T03:23:25.807" v="0"/>
          <ac:spMkLst>
            <pc:docMk/>
            <pc:sldMk cId="855769954" sldId="2076137224"/>
            <ac:spMk id="6" creationId="{DB2E4CA7-6218-FC4E-AD18-8608210A1695}"/>
          </ac:spMkLst>
        </pc:spChg>
      </pc:sldChg>
      <pc:sldChg chg="modSp">
        <pc:chgData name="Karim El Jamali" userId="0a7c8eb8-c4ad-4e01-8ef9-3ece26eb4cac" providerId="ADAL" clId="{1EB36E6E-2606-E04D-A208-FFC3B3F37941}" dt="2022-11-30T03:23:25.807" v="0"/>
        <pc:sldMkLst>
          <pc:docMk/>
          <pc:sldMk cId="20622805" sldId="2076137225"/>
        </pc:sldMkLst>
        <pc:spChg chg="mod">
          <ac:chgData name="Karim El Jamali" userId="0a7c8eb8-c4ad-4e01-8ef9-3ece26eb4cac" providerId="ADAL" clId="{1EB36E6E-2606-E04D-A208-FFC3B3F37941}" dt="2022-11-30T03:23:25.807" v="0"/>
          <ac:spMkLst>
            <pc:docMk/>
            <pc:sldMk cId="20622805" sldId="2076137225"/>
            <ac:spMk id="2" creationId="{964FA860-5B21-E046-A6B7-F19E67C2685E}"/>
          </ac:spMkLst>
        </pc:spChg>
        <pc:spChg chg="mod">
          <ac:chgData name="Karim El Jamali" userId="0a7c8eb8-c4ad-4e01-8ef9-3ece26eb4cac" providerId="ADAL" clId="{1EB36E6E-2606-E04D-A208-FFC3B3F37941}" dt="2022-11-30T03:23:25.807" v="0"/>
          <ac:spMkLst>
            <pc:docMk/>
            <pc:sldMk cId="20622805" sldId="2076137225"/>
            <ac:spMk id="3" creationId="{45C527B8-BC2A-9943-8AEA-C88CAA5C46C7}"/>
          </ac:spMkLst>
        </pc:spChg>
      </pc:sldChg>
      <pc:sldChg chg="modSp">
        <pc:chgData name="Karim El Jamali" userId="0a7c8eb8-c4ad-4e01-8ef9-3ece26eb4cac" providerId="ADAL" clId="{1EB36E6E-2606-E04D-A208-FFC3B3F37941}" dt="2022-11-30T03:23:25.807" v="0"/>
        <pc:sldMkLst>
          <pc:docMk/>
          <pc:sldMk cId="3698070757" sldId="2076137275"/>
        </pc:sldMkLst>
        <pc:spChg chg="mod">
          <ac:chgData name="Karim El Jamali" userId="0a7c8eb8-c4ad-4e01-8ef9-3ece26eb4cac" providerId="ADAL" clId="{1EB36E6E-2606-E04D-A208-FFC3B3F37941}" dt="2022-11-30T03:23:25.807" v="0"/>
          <ac:spMkLst>
            <pc:docMk/>
            <pc:sldMk cId="3698070757" sldId="2076137275"/>
            <ac:spMk id="6" creationId="{FAE8EA6A-F6A8-3D40-9AEB-C0069AE4AB68}"/>
          </ac:spMkLst>
        </pc:spChg>
      </pc:sldChg>
      <pc:sldChg chg="modSp">
        <pc:chgData name="Karim El Jamali" userId="0a7c8eb8-c4ad-4e01-8ef9-3ece26eb4cac" providerId="ADAL" clId="{1EB36E6E-2606-E04D-A208-FFC3B3F37941}" dt="2022-11-30T03:23:25.807" v="0"/>
        <pc:sldMkLst>
          <pc:docMk/>
          <pc:sldMk cId="1181687802" sldId="2076137280"/>
        </pc:sldMkLst>
        <pc:spChg chg="mod">
          <ac:chgData name="Karim El Jamali" userId="0a7c8eb8-c4ad-4e01-8ef9-3ece26eb4cac" providerId="ADAL" clId="{1EB36E6E-2606-E04D-A208-FFC3B3F37941}" dt="2022-11-30T03:23:25.807" v="0"/>
          <ac:spMkLst>
            <pc:docMk/>
            <pc:sldMk cId="1181687802" sldId="2076137280"/>
            <ac:spMk id="4" creationId="{F64634AA-515F-7C47-B283-32BAE58855AE}"/>
          </ac:spMkLst>
        </pc:spChg>
        <pc:spChg chg="mod">
          <ac:chgData name="Karim El Jamali" userId="0a7c8eb8-c4ad-4e01-8ef9-3ece26eb4cac" providerId="ADAL" clId="{1EB36E6E-2606-E04D-A208-FFC3B3F37941}" dt="2022-11-30T03:23:25.807" v="0"/>
          <ac:spMkLst>
            <pc:docMk/>
            <pc:sldMk cId="1181687802" sldId="2076137280"/>
            <ac:spMk id="8" creationId="{76D79612-5ECB-054C-8F12-EF459D4A1CCA}"/>
          </ac:spMkLst>
        </pc:spChg>
      </pc:sldChg>
      <pc:sldChg chg="modSp">
        <pc:chgData name="Karim El Jamali" userId="0a7c8eb8-c4ad-4e01-8ef9-3ece26eb4cac" providerId="ADAL" clId="{1EB36E6E-2606-E04D-A208-FFC3B3F37941}" dt="2022-11-30T03:23:25.807" v="0"/>
        <pc:sldMkLst>
          <pc:docMk/>
          <pc:sldMk cId="1212100474" sldId="2076137306"/>
        </pc:sldMkLst>
        <pc:spChg chg="mod">
          <ac:chgData name="Karim El Jamali" userId="0a7c8eb8-c4ad-4e01-8ef9-3ece26eb4cac" providerId="ADAL" clId="{1EB36E6E-2606-E04D-A208-FFC3B3F37941}" dt="2022-11-30T03:23:25.807" v="0"/>
          <ac:spMkLst>
            <pc:docMk/>
            <pc:sldMk cId="1212100474" sldId="2076137306"/>
            <ac:spMk id="2" creationId="{A34EF008-94F9-E742-954A-66E40CAA7873}"/>
          </ac:spMkLst>
        </pc:spChg>
        <pc:spChg chg="mod">
          <ac:chgData name="Karim El Jamali" userId="0a7c8eb8-c4ad-4e01-8ef9-3ece26eb4cac" providerId="ADAL" clId="{1EB36E6E-2606-E04D-A208-FFC3B3F37941}" dt="2022-11-30T03:23:25.807" v="0"/>
          <ac:spMkLst>
            <pc:docMk/>
            <pc:sldMk cId="1212100474" sldId="2076137306"/>
            <ac:spMk id="48" creationId="{CBB61E08-FD58-A942-B8E8-3CD03190C804}"/>
          </ac:spMkLst>
        </pc:spChg>
      </pc:sldChg>
      <pc:sldChg chg="modSp">
        <pc:chgData name="Karim El Jamali" userId="0a7c8eb8-c4ad-4e01-8ef9-3ece26eb4cac" providerId="ADAL" clId="{1EB36E6E-2606-E04D-A208-FFC3B3F37941}" dt="2022-11-30T03:23:25.807" v="0"/>
        <pc:sldMkLst>
          <pc:docMk/>
          <pc:sldMk cId="1302261629" sldId="2076137311"/>
        </pc:sldMkLst>
        <pc:spChg chg="mod">
          <ac:chgData name="Karim El Jamali" userId="0a7c8eb8-c4ad-4e01-8ef9-3ece26eb4cac" providerId="ADAL" clId="{1EB36E6E-2606-E04D-A208-FFC3B3F37941}" dt="2022-11-30T03:23:25.807" v="0"/>
          <ac:spMkLst>
            <pc:docMk/>
            <pc:sldMk cId="1302261629" sldId="2076137311"/>
            <ac:spMk id="2" creationId="{A34EF008-94F9-E742-954A-66E40CAA7873}"/>
          </ac:spMkLst>
        </pc:spChg>
        <pc:spChg chg="mod">
          <ac:chgData name="Karim El Jamali" userId="0a7c8eb8-c4ad-4e01-8ef9-3ece26eb4cac" providerId="ADAL" clId="{1EB36E6E-2606-E04D-A208-FFC3B3F37941}" dt="2022-11-30T03:23:25.807" v="0"/>
          <ac:spMkLst>
            <pc:docMk/>
            <pc:sldMk cId="1302261629" sldId="2076137311"/>
            <ac:spMk id="48" creationId="{CBB61E08-FD58-A942-B8E8-3CD03190C804}"/>
          </ac:spMkLst>
        </pc:spChg>
      </pc:sldChg>
      <pc:sldChg chg="modSp">
        <pc:chgData name="Karim El Jamali" userId="0a7c8eb8-c4ad-4e01-8ef9-3ece26eb4cac" providerId="ADAL" clId="{1EB36E6E-2606-E04D-A208-FFC3B3F37941}" dt="2022-11-30T03:23:25.807" v="0"/>
        <pc:sldMkLst>
          <pc:docMk/>
          <pc:sldMk cId="1306524387" sldId="2076137320"/>
        </pc:sldMkLst>
        <pc:spChg chg="mod">
          <ac:chgData name="Karim El Jamali" userId="0a7c8eb8-c4ad-4e01-8ef9-3ece26eb4cac" providerId="ADAL" clId="{1EB36E6E-2606-E04D-A208-FFC3B3F37941}" dt="2022-11-30T03:23:25.807" v="0"/>
          <ac:spMkLst>
            <pc:docMk/>
            <pc:sldMk cId="1306524387" sldId="2076137320"/>
            <ac:spMk id="2" creationId="{A30F4086-6EF5-474C-A914-81C5C3674D56}"/>
          </ac:spMkLst>
        </pc:spChg>
        <pc:spChg chg="mod">
          <ac:chgData name="Karim El Jamali" userId="0a7c8eb8-c4ad-4e01-8ef9-3ece26eb4cac" providerId="ADAL" clId="{1EB36E6E-2606-E04D-A208-FFC3B3F37941}" dt="2022-11-30T03:23:25.807" v="0"/>
          <ac:spMkLst>
            <pc:docMk/>
            <pc:sldMk cId="1306524387" sldId="2076137320"/>
            <ac:spMk id="3" creationId="{DA80237F-CB03-7149-B1C5-D56C9D0E41D8}"/>
          </ac:spMkLst>
        </pc:spChg>
      </pc:sldChg>
      <pc:sldChg chg="modSp">
        <pc:chgData name="Karim El Jamali" userId="0a7c8eb8-c4ad-4e01-8ef9-3ece26eb4cac" providerId="ADAL" clId="{1EB36E6E-2606-E04D-A208-FFC3B3F37941}" dt="2022-11-30T03:23:25.807" v="0"/>
        <pc:sldMkLst>
          <pc:docMk/>
          <pc:sldMk cId="3811922728" sldId="2076137321"/>
        </pc:sldMkLst>
        <pc:graphicFrameChg chg="mod">
          <ac:chgData name="Karim El Jamali" userId="0a7c8eb8-c4ad-4e01-8ef9-3ece26eb4cac" providerId="ADAL" clId="{1EB36E6E-2606-E04D-A208-FFC3B3F37941}" dt="2022-11-30T03:23:25.807" v="0"/>
          <ac:graphicFrameMkLst>
            <pc:docMk/>
            <pc:sldMk cId="3811922728" sldId="2076137321"/>
            <ac:graphicFrameMk id="4" creationId="{574D2549-3CE2-7D45-ADB8-4920B2742065}"/>
          </ac:graphicFrameMkLst>
        </pc:graphicFrameChg>
      </pc:sldChg>
      <pc:sldChg chg="modSp">
        <pc:chgData name="Karim El Jamali" userId="0a7c8eb8-c4ad-4e01-8ef9-3ece26eb4cac" providerId="ADAL" clId="{1EB36E6E-2606-E04D-A208-FFC3B3F37941}" dt="2022-11-30T03:23:25.807" v="0"/>
        <pc:sldMkLst>
          <pc:docMk/>
          <pc:sldMk cId="2017001388" sldId="2076137322"/>
        </pc:sldMkLst>
        <pc:spChg chg="mod">
          <ac:chgData name="Karim El Jamali" userId="0a7c8eb8-c4ad-4e01-8ef9-3ece26eb4cac" providerId="ADAL" clId="{1EB36E6E-2606-E04D-A208-FFC3B3F37941}" dt="2022-11-30T03:23:25.807" v="0"/>
          <ac:spMkLst>
            <pc:docMk/>
            <pc:sldMk cId="2017001388" sldId="2076137322"/>
            <ac:spMk id="2" creationId="{0A806290-68A7-FE41-A606-9271050CDA2D}"/>
          </ac:spMkLst>
        </pc:spChg>
        <pc:spChg chg="mod">
          <ac:chgData name="Karim El Jamali" userId="0a7c8eb8-c4ad-4e01-8ef9-3ece26eb4cac" providerId="ADAL" clId="{1EB36E6E-2606-E04D-A208-FFC3B3F37941}" dt="2022-11-30T03:23:25.807" v="0"/>
          <ac:spMkLst>
            <pc:docMk/>
            <pc:sldMk cId="2017001388" sldId="2076137322"/>
            <ac:spMk id="3" creationId="{FE05881A-EA4B-5E46-9A46-DEBB0C476CC5}"/>
          </ac:spMkLst>
        </pc:spChg>
        <pc:spChg chg="mod">
          <ac:chgData name="Karim El Jamali" userId="0a7c8eb8-c4ad-4e01-8ef9-3ece26eb4cac" providerId="ADAL" clId="{1EB36E6E-2606-E04D-A208-FFC3B3F37941}" dt="2022-11-30T03:23:25.807" v="0"/>
          <ac:spMkLst>
            <pc:docMk/>
            <pc:sldMk cId="2017001388" sldId="2076137322"/>
            <ac:spMk id="4" creationId="{66B41682-6156-CB4F-BFA3-AE98E323D8A4}"/>
          </ac:spMkLst>
        </pc:spChg>
        <pc:spChg chg="mod">
          <ac:chgData name="Karim El Jamali" userId="0a7c8eb8-c4ad-4e01-8ef9-3ece26eb4cac" providerId="ADAL" clId="{1EB36E6E-2606-E04D-A208-FFC3B3F37941}" dt="2022-11-30T03:23:25.807" v="0"/>
          <ac:spMkLst>
            <pc:docMk/>
            <pc:sldMk cId="2017001388" sldId="2076137322"/>
            <ac:spMk id="5" creationId="{93F9D21D-E663-454F-8FEC-F22444B04BFE}"/>
          </ac:spMkLst>
        </pc:spChg>
        <pc:spChg chg="mod">
          <ac:chgData name="Karim El Jamali" userId="0a7c8eb8-c4ad-4e01-8ef9-3ece26eb4cac" providerId="ADAL" clId="{1EB36E6E-2606-E04D-A208-FFC3B3F37941}" dt="2022-11-30T03:23:25.807" v="0"/>
          <ac:spMkLst>
            <pc:docMk/>
            <pc:sldMk cId="2017001388" sldId="2076137322"/>
            <ac:spMk id="6" creationId="{3CC6B3F7-BF0F-D042-898E-9DEE0D964614}"/>
          </ac:spMkLst>
        </pc:spChg>
      </pc:sldChg>
      <pc:sldChg chg="addSp delSp modSp mod modClrScheme chgLayout">
        <pc:chgData name="Karim El Jamali" userId="0a7c8eb8-c4ad-4e01-8ef9-3ece26eb4cac" providerId="ADAL" clId="{1EB36E6E-2606-E04D-A208-FFC3B3F37941}" dt="2022-11-30T03:23:40.910" v="4" actId="26606"/>
        <pc:sldMkLst>
          <pc:docMk/>
          <pc:sldMk cId="564838152" sldId="2076137325"/>
        </pc:sldMkLst>
        <pc:spChg chg="del mod">
          <ac:chgData name="Karim El Jamali" userId="0a7c8eb8-c4ad-4e01-8ef9-3ece26eb4cac" providerId="ADAL" clId="{1EB36E6E-2606-E04D-A208-FFC3B3F37941}" dt="2022-11-30T03:23:40.910" v="4" actId="26606"/>
          <ac:spMkLst>
            <pc:docMk/>
            <pc:sldMk cId="564838152" sldId="2076137325"/>
            <ac:spMk id="2" creationId="{FC2E1953-AD2D-8C40-B84D-C2AB93904497}"/>
          </ac:spMkLst>
        </pc:spChg>
        <pc:spChg chg="mod">
          <ac:chgData name="Karim El Jamali" userId="0a7c8eb8-c4ad-4e01-8ef9-3ece26eb4cac" providerId="ADAL" clId="{1EB36E6E-2606-E04D-A208-FFC3B3F37941}" dt="2022-11-30T03:23:40.910" v="4" actId="26606"/>
          <ac:spMkLst>
            <pc:docMk/>
            <pc:sldMk cId="564838152" sldId="2076137325"/>
            <ac:spMk id="3" creationId="{C1A3F0DC-CF66-064B-A393-C34321F6869D}"/>
          </ac:spMkLst>
        </pc:spChg>
        <pc:spChg chg="del mod">
          <ac:chgData name="Karim El Jamali" userId="0a7c8eb8-c4ad-4e01-8ef9-3ece26eb4cac" providerId="ADAL" clId="{1EB36E6E-2606-E04D-A208-FFC3B3F37941}" dt="2022-11-30T03:23:40.910" v="4" actId="26606"/>
          <ac:spMkLst>
            <pc:docMk/>
            <pc:sldMk cId="564838152" sldId="2076137325"/>
            <ac:spMk id="4" creationId="{E001F0DB-4E17-2241-AF45-8D4959C1F105}"/>
          </ac:spMkLst>
        </pc:spChg>
        <pc:spChg chg="del mod">
          <ac:chgData name="Karim El Jamali" userId="0a7c8eb8-c4ad-4e01-8ef9-3ece26eb4cac" providerId="ADAL" clId="{1EB36E6E-2606-E04D-A208-FFC3B3F37941}" dt="2022-11-30T03:23:40.910" v="4" actId="26606"/>
          <ac:spMkLst>
            <pc:docMk/>
            <pc:sldMk cId="564838152" sldId="2076137325"/>
            <ac:spMk id="5" creationId="{1D093A5A-345E-E14E-B898-590AE515B0A9}"/>
          </ac:spMkLst>
        </pc:spChg>
        <pc:spChg chg="del mod">
          <ac:chgData name="Karim El Jamali" userId="0a7c8eb8-c4ad-4e01-8ef9-3ece26eb4cac" providerId="ADAL" clId="{1EB36E6E-2606-E04D-A208-FFC3B3F37941}" dt="2022-11-30T03:23:40.910" v="4" actId="26606"/>
          <ac:spMkLst>
            <pc:docMk/>
            <pc:sldMk cId="564838152" sldId="2076137325"/>
            <ac:spMk id="6" creationId="{DCE1BF8B-080E-2646-A659-33996E0B143A}"/>
          </ac:spMkLst>
        </pc:spChg>
        <pc:spChg chg="add mod">
          <ac:chgData name="Karim El Jamali" userId="0a7c8eb8-c4ad-4e01-8ef9-3ece26eb4cac" providerId="ADAL" clId="{1EB36E6E-2606-E04D-A208-FFC3B3F37941}" dt="2022-11-30T03:23:40.910" v="4" actId="26606"/>
          <ac:spMkLst>
            <pc:docMk/>
            <pc:sldMk cId="564838152" sldId="2076137325"/>
            <ac:spMk id="11" creationId="{82340732-3A12-E8BF-AA03-8E382E1E0CD8}"/>
          </ac:spMkLst>
        </pc:spChg>
      </pc:sldChg>
      <pc:sldChg chg="modSp">
        <pc:chgData name="Karim El Jamali" userId="0a7c8eb8-c4ad-4e01-8ef9-3ece26eb4cac" providerId="ADAL" clId="{1EB36E6E-2606-E04D-A208-FFC3B3F37941}" dt="2022-11-30T03:23:25.807" v="0"/>
        <pc:sldMkLst>
          <pc:docMk/>
          <pc:sldMk cId="3113778464" sldId="2076137341"/>
        </pc:sldMkLst>
        <pc:spChg chg="mod">
          <ac:chgData name="Karim El Jamali" userId="0a7c8eb8-c4ad-4e01-8ef9-3ece26eb4cac" providerId="ADAL" clId="{1EB36E6E-2606-E04D-A208-FFC3B3F37941}" dt="2022-11-30T03:23:25.807" v="0"/>
          <ac:spMkLst>
            <pc:docMk/>
            <pc:sldMk cId="3113778464" sldId="2076137341"/>
            <ac:spMk id="4" creationId="{8AC3BC91-A90C-4255-8D9A-5805BBE0297E}"/>
          </ac:spMkLst>
        </pc:spChg>
        <pc:spChg chg="mod">
          <ac:chgData name="Karim El Jamali" userId="0a7c8eb8-c4ad-4e01-8ef9-3ece26eb4cac" providerId="ADAL" clId="{1EB36E6E-2606-E04D-A208-FFC3B3F37941}" dt="2022-11-30T03:23:25.807" v="0"/>
          <ac:spMkLst>
            <pc:docMk/>
            <pc:sldMk cId="3113778464" sldId="2076137341"/>
            <ac:spMk id="5" creationId="{30AD2303-1D4D-42E3-91F2-D5629FCDB753}"/>
          </ac:spMkLst>
        </pc:spChg>
      </pc:sldChg>
      <pc:sldChg chg="modSp del">
        <pc:chgData name="Karim El Jamali" userId="0a7c8eb8-c4ad-4e01-8ef9-3ece26eb4cac" providerId="ADAL" clId="{1EB36E6E-2606-E04D-A208-FFC3B3F37941}" dt="2022-12-07T13:14:01.518" v="114" actId="2696"/>
        <pc:sldMkLst>
          <pc:docMk/>
          <pc:sldMk cId="2630734676" sldId="2076137342"/>
        </pc:sldMkLst>
        <pc:spChg chg="mod">
          <ac:chgData name="Karim El Jamali" userId="0a7c8eb8-c4ad-4e01-8ef9-3ece26eb4cac" providerId="ADAL" clId="{1EB36E6E-2606-E04D-A208-FFC3B3F37941}" dt="2022-11-30T03:23:25.807" v="0"/>
          <ac:spMkLst>
            <pc:docMk/>
            <pc:sldMk cId="2630734676" sldId="2076137342"/>
            <ac:spMk id="2" creationId="{17A71429-4BCF-874B-9C5E-72229FF6637D}"/>
          </ac:spMkLst>
        </pc:spChg>
        <pc:spChg chg="mod">
          <ac:chgData name="Karim El Jamali" userId="0a7c8eb8-c4ad-4e01-8ef9-3ece26eb4cac" providerId="ADAL" clId="{1EB36E6E-2606-E04D-A208-FFC3B3F37941}" dt="2022-11-30T03:23:25.807" v="0"/>
          <ac:spMkLst>
            <pc:docMk/>
            <pc:sldMk cId="2630734676" sldId="2076137342"/>
            <ac:spMk id="3" creationId="{548B3083-2405-C949-B5F5-5EC115D29AC2}"/>
          </ac:spMkLst>
        </pc:spChg>
        <pc:picChg chg="mod">
          <ac:chgData name="Karim El Jamali" userId="0a7c8eb8-c4ad-4e01-8ef9-3ece26eb4cac" providerId="ADAL" clId="{1EB36E6E-2606-E04D-A208-FFC3B3F37941}" dt="2022-11-30T03:23:25.807" v="0"/>
          <ac:picMkLst>
            <pc:docMk/>
            <pc:sldMk cId="2630734676" sldId="2076137342"/>
            <ac:picMk id="1028" creationId="{52161E46-B731-C546-956D-6420CFA44970}"/>
          </ac:picMkLst>
        </pc:picChg>
      </pc:sldChg>
      <pc:sldChg chg="modSp">
        <pc:chgData name="Karim El Jamali" userId="0a7c8eb8-c4ad-4e01-8ef9-3ece26eb4cac" providerId="ADAL" clId="{1EB36E6E-2606-E04D-A208-FFC3B3F37941}" dt="2022-11-30T03:23:25.807" v="0"/>
        <pc:sldMkLst>
          <pc:docMk/>
          <pc:sldMk cId="4199599588" sldId="2076137348"/>
        </pc:sldMkLst>
        <pc:spChg chg="mod">
          <ac:chgData name="Karim El Jamali" userId="0a7c8eb8-c4ad-4e01-8ef9-3ece26eb4cac" providerId="ADAL" clId="{1EB36E6E-2606-E04D-A208-FFC3B3F37941}" dt="2022-11-30T03:23:25.807" v="0"/>
          <ac:spMkLst>
            <pc:docMk/>
            <pc:sldMk cId="4199599588" sldId="2076137348"/>
            <ac:spMk id="4" creationId="{8AC3BC91-A90C-4255-8D9A-5805BBE0297E}"/>
          </ac:spMkLst>
        </pc:spChg>
      </pc:sldChg>
      <pc:sldChg chg="modSp">
        <pc:chgData name="Karim El Jamali" userId="0a7c8eb8-c4ad-4e01-8ef9-3ece26eb4cac" providerId="ADAL" clId="{1EB36E6E-2606-E04D-A208-FFC3B3F37941}" dt="2022-11-30T03:23:25.807" v="0"/>
        <pc:sldMkLst>
          <pc:docMk/>
          <pc:sldMk cId="2460817671" sldId="2076137349"/>
        </pc:sldMkLst>
        <pc:spChg chg="mod">
          <ac:chgData name="Karim El Jamali" userId="0a7c8eb8-c4ad-4e01-8ef9-3ece26eb4cac" providerId="ADAL" clId="{1EB36E6E-2606-E04D-A208-FFC3B3F37941}" dt="2022-11-30T03:23:25.807" v="0"/>
          <ac:spMkLst>
            <pc:docMk/>
            <pc:sldMk cId="2460817671" sldId="2076137349"/>
            <ac:spMk id="4" creationId="{8AC3BC91-A90C-4255-8D9A-5805BBE0297E}"/>
          </ac:spMkLst>
        </pc:spChg>
      </pc:sldChg>
      <pc:sldChg chg="addSp delSp modSp mod modClrScheme chgLayout">
        <pc:chgData name="Karim El Jamali" userId="0a7c8eb8-c4ad-4e01-8ef9-3ece26eb4cac" providerId="ADAL" clId="{1EB36E6E-2606-E04D-A208-FFC3B3F37941}" dt="2022-11-30T03:23:50.170" v="5" actId="26606"/>
        <pc:sldMkLst>
          <pc:docMk/>
          <pc:sldMk cId="4046527686" sldId="2076137350"/>
        </pc:sldMkLst>
        <pc:spChg chg="mod">
          <ac:chgData name="Karim El Jamali" userId="0a7c8eb8-c4ad-4e01-8ef9-3ece26eb4cac" providerId="ADAL" clId="{1EB36E6E-2606-E04D-A208-FFC3B3F37941}" dt="2022-11-30T03:23:50.170" v="5" actId="26606"/>
          <ac:spMkLst>
            <pc:docMk/>
            <pc:sldMk cId="4046527686" sldId="2076137350"/>
            <ac:spMk id="4" creationId="{E87735F1-603B-3041-BABB-205BB8D0A30E}"/>
          </ac:spMkLst>
        </pc:spChg>
        <pc:spChg chg="del mod">
          <ac:chgData name="Karim El Jamali" userId="0a7c8eb8-c4ad-4e01-8ef9-3ece26eb4cac" providerId="ADAL" clId="{1EB36E6E-2606-E04D-A208-FFC3B3F37941}" dt="2022-11-30T03:23:50.170" v="5" actId="26606"/>
          <ac:spMkLst>
            <pc:docMk/>
            <pc:sldMk cId="4046527686" sldId="2076137350"/>
            <ac:spMk id="7" creationId="{E9B6044A-07C8-DE4D-8A86-464C4F70935F}"/>
          </ac:spMkLst>
        </pc:spChg>
        <pc:spChg chg="del mod">
          <ac:chgData name="Karim El Jamali" userId="0a7c8eb8-c4ad-4e01-8ef9-3ece26eb4cac" providerId="ADAL" clId="{1EB36E6E-2606-E04D-A208-FFC3B3F37941}" dt="2022-11-30T03:23:50.170" v="5" actId="26606"/>
          <ac:spMkLst>
            <pc:docMk/>
            <pc:sldMk cId="4046527686" sldId="2076137350"/>
            <ac:spMk id="8" creationId="{A5615FC7-D071-9143-B3C5-5CA2CAE7AD6F}"/>
          </ac:spMkLst>
        </pc:spChg>
        <pc:spChg chg="del mod">
          <ac:chgData name="Karim El Jamali" userId="0a7c8eb8-c4ad-4e01-8ef9-3ece26eb4cac" providerId="ADAL" clId="{1EB36E6E-2606-E04D-A208-FFC3B3F37941}" dt="2022-11-30T03:23:50.170" v="5" actId="26606"/>
          <ac:spMkLst>
            <pc:docMk/>
            <pc:sldMk cId="4046527686" sldId="2076137350"/>
            <ac:spMk id="9" creationId="{C283016C-54E3-7945-885F-038D7CCC726E}"/>
          </ac:spMkLst>
        </pc:spChg>
        <pc:spChg chg="del mod">
          <ac:chgData name="Karim El Jamali" userId="0a7c8eb8-c4ad-4e01-8ef9-3ece26eb4cac" providerId="ADAL" clId="{1EB36E6E-2606-E04D-A208-FFC3B3F37941}" dt="2022-11-30T03:23:50.170" v="5" actId="26606"/>
          <ac:spMkLst>
            <pc:docMk/>
            <pc:sldMk cId="4046527686" sldId="2076137350"/>
            <ac:spMk id="10" creationId="{A9969F69-2813-3547-B1E3-25FC61DBAF3C}"/>
          </ac:spMkLst>
        </pc:spChg>
        <pc:spChg chg="add mod">
          <ac:chgData name="Karim El Jamali" userId="0a7c8eb8-c4ad-4e01-8ef9-3ece26eb4cac" providerId="ADAL" clId="{1EB36E6E-2606-E04D-A208-FFC3B3F37941}" dt="2022-11-30T03:23:50.170" v="5" actId="26606"/>
          <ac:spMkLst>
            <pc:docMk/>
            <pc:sldMk cId="4046527686" sldId="2076137350"/>
            <ac:spMk id="15" creationId="{72545D70-DB38-4FED-1225-3703F8515F50}"/>
          </ac:spMkLst>
        </pc:spChg>
      </pc:sldChg>
      <pc:sldChg chg="modSp">
        <pc:chgData name="Karim El Jamali" userId="0a7c8eb8-c4ad-4e01-8ef9-3ece26eb4cac" providerId="ADAL" clId="{1EB36E6E-2606-E04D-A208-FFC3B3F37941}" dt="2022-11-30T03:23:25.807" v="0"/>
        <pc:sldMkLst>
          <pc:docMk/>
          <pc:sldMk cId="3400298422" sldId="2076137351"/>
        </pc:sldMkLst>
        <pc:spChg chg="mod">
          <ac:chgData name="Karim El Jamali" userId="0a7c8eb8-c4ad-4e01-8ef9-3ece26eb4cac" providerId="ADAL" clId="{1EB36E6E-2606-E04D-A208-FFC3B3F37941}" dt="2022-11-30T03:23:25.807" v="0"/>
          <ac:spMkLst>
            <pc:docMk/>
            <pc:sldMk cId="3400298422" sldId="2076137351"/>
            <ac:spMk id="2" creationId="{A30F4086-6EF5-474C-A914-81C5C3674D56}"/>
          </ac:spMkLst>
        </pc:spChg>
        <pc:spChg chg="mod">
          <ac:chgData name="Karim El Jamali" userId="0a7c8eb8-c4ad-4e01-8ef9-3ece26eb4cac" providerId="ADAL" clId="{1EB36E6E-2606-E04D-A208-FFC3B3F37941}" dt="2022-11-30T03:23:25.807" v="0"/>
          <ac:spMkLst>
            <pc:docMk/>
            <pc:sldMk cId="3400298422" sldId="2076137351"/>
            <ac:spMk id="4" creationId="{5E1BF4F0-5CBC-3B4F-98B6-DEF2CC27D71D}"/>
          </ac:spMkLst>
        </pc:spChg>
      </pc:sldChg>
      <pc:sldChg chg="modSp mod">
        <pc:chgData name="Karim El Jamali" userId="0a7c8eb8-c4ad-4e01-8ef9-3ece26eb4cac" providerId="ADAL" clId="{1EB36E6E-2606-E04D-A208-FFC3B3F37941}" dt="2022-11-30T03:23:25.991" v="2" actId="27636"/>
        <pc:sldMkLst>
          <pc:docMk/>
          <pc:sldMk cId="1840093847" sldId="2076137352"/>
        </pc:sldMkLst>
        <pc:spChg chg="mod">
          <ac:chgData name="Karim El Jamali" userId="0a7c8eb8-c4ad-4e01-8ef9-3ece26eb4cac" providerId="ADAL" clId="{1EB36E6E-2606-E04D-A208-FFC3B3F37941}" dt="2022-11-30T03:23:25.807" v="0"/>
          <ac:spMkLst>
            <pc:docMk/>
            <pc:sldMk cId="1840093847" sldId="2076137352"/>
            <ac:spMk id="2" creationId="{532DE62B-01A8-684F-9957-95AE5502154B}"/>
          </ac:spMkLst>
        </pc:spChg>
        <pc:spChg chg="mod">
          <ac:chgData name="Karim El Jamali" userId="0a7c8eb8-c4ad-4e01-8ef9-3ece26eb4cac" providerId="ADAL" clId="{1EB36E6E-2606-E04D-A208-FFC3B3F37941}" dt="2022-11-30T03:23:25.991" v="2" actId="27636"/>
          <ac:spMkLst>
            <pc:docMk/>
            <pc:sldMk cId="1840093847" sldId="2076137352"/>
            <ac:spMk id="4" creationId="{09DD3A90-BB91-F347-9E23-1DB91713EBF3}"/>
          </ac:spMkLst>
        </pc:spChg>
        <pc:spChg chg="mod">
          <ac:chgData name="Karim El Jamali" userId="0a7c8eb8-c4ad-4e01-8ef9-3ece26eb4cac" providerId="ADAL" clId="{1EB36E6E-2606-E04D-A208-FFC3B3F37941}" dt="2022-11-30T03:23:25.807" v="0"/>
          <ac:spMkLst>
            <pc:docMk/>
            <pc:sldMk cId="1840093847" sldId="2076137352"/>
            <ac:spMk id="7" creationId="{72E910D2-BAD2-6B4B-8223-ECFC1F15CFBB}"/>
          </ac:spMkLst>
        </pc:spChg>
      </pc:sldChg>
      <pc:sldChg chg="modSp">
        <pc:chgData name="Karim El Jamali" userId="0a7c8eb8-c4ad-4e01-8ef9-3ece26eb4cac" providerId="ADAL" clId="{1EB36E6E-2606-E04D-A208-FFC3B3F37941}" dt="2022-11-30T03:23:25.807" v="0"/>
        <pc:sldMkLst>
          <pc:docMk/>
          <pc:sldMk cId="1748727333" sldId="2076137449"/>
        </pc:sldMkLst>
        <pc:spChg chg="mod">
          <ac:chgData name="Karim El Jamali" userId="0a7c8eb8-c4ad-4e01-8ef9-3ece26eb4cac" providerId="ADAL" clId="{1EB36E6E-2606-E04D-A208-FFC3B3F37941}" dt="2022-11-30T03:23:25.807" v="0"/>
          <ac:spMkLst>
            <pc:docMk/>
            <pc:sldMk cId="1748727333" sldId="2076137449"/>
            <ac:spMk id="2" creationId="{1D8D69E3-FD79-B947-82BA-C371ABF65ED1}"/>
          </ac:spMkLst>
        </pc:spChg>
        <pc:spChg chg="mod">
          <ac:chgData name="Karim El Jamali" userId="0a7c8eb8-c4ad-4e01-8ef9-3ece26eb4cac" providerId="ADAL" clId="{1EB36E6E-2606-E04D-A208-FFC3B3F37941}" dt="2022-11-30T03:23:25.807" v="0"/>
          <ac:spMkLst>
            <pc:docMk/>
            <pc:sldMk cId="1748727333" sldId="2076137449"/>
            <ac:spMk id="7" creationId="{36F52F09-608D-1A4E-B939-B304C62A3133}"/>
          </ac:spMkLst>
        </pc:spChg>
        <pc:spChg chg="mod">
          <ac:chgData name="Karim El Jamali" userId="0a7c8eb8-c4ad-4e01-8ef9-3ece26eb4cac" providerId="ADAL" clId="{1EB36E6E-2606-E04D-A208-FFC3B3F37941}" dt="2022-11-30T03:23:25.807" v="0"/>
          <ac:spMkLst>
            <pc:docMk/>
            <pc:sldMk cId="1748727333" sldId="2076137449"/>
            <ac:spMk id="8" creationId="{79724262-F53E-2E47-90B4-F9D0F3CACB6D}"/>
          </ac:spMkLst>
        </pc:spChg>
        <pc:spChg chg="mod">
          <ac:chgData name="Karim El Jamali" userId="0a7c8eb8-c4ad-4e01-8ef9-3ece26eb4cac" providerId="ADAL" clId="{1EB36E6E-2606-E04D-A208-FFC3B3F37941}" dt="2022-11-30T03:23:25.807" v="0"/>
          <ac:spMkLst>
            <pc:docMk/>
            <pc:sldMk cId="1748727333" sldId="2076137449"/>
            <ac:spMk id="9" creationId="{49228069-ABAE-3E49-BE2F-7EB91D13354E}"/>
          </ac:spMkLst>
        </pc:spChg>
        <pc:spChg chg="mod">
          <ac:chgData name="Karim El Jamali" userId="0a7c8eb8-c4ad-4e01-8ef9-3ece26eb4cac" providerId="ADAL" clId="{1EB36E6E-2606-E04D-A208-FFC3B3F37941}" dt="2022-11-30T03:23:25.807" v="0"/>
          <ac:spMkLst>
            <pc:docMk/>
            <pc:sldMk cId="1748727333" sldId="2076137449"/>
            <ac:spMk id="10" creationId="{F079B9FA-2CAF-1143-878D-39DE93672DC5}"/>
          </ac:spMkLst>
        </pc:spChg>
      </pc:sldChg>
      <pc:sldChg chg="modSp">
        <pc:chgData name="Karim El Jamali" userId="0a7c8eb8-c4ad-4e01-8ef9-3ece26eb4cac" providerId="ADAL" clId="{1EB36E6E-2606-E04D-A208-FFC3B3F37941}" dt="2022-11-30T03:23:25.807" v="0"/>
        <pc:sldMkLst>
          <pc:docMk/>
          <pc:sldMk cId="2715120423" sldId="2076137450"/>
        </pc:sldMkLst>
        <pc:spChg chg="mod">
          <ac:chgData name="Karim El Jamali" userId="0a7c8eb8-c4ad-4e01-8ef9-3ece26eb4cac" providerId="ADAL" clId="{1EB36E6E-2606-E04D-A208-FFC3B3F37941}" dt="2022-11-30T03:23:25.807" v="0"/>
          <ac:spMkLst>
            <pc:docMk/>
            <pc:sldMk cId="2715120423" sldId="2076137450"/>
            <ac:spMk id="2" creationId="{CC0A4966-E56D-3B44-BF75-D8CE511F642B}"/>
          </ac:spMkLst>
        </pc:spChg>
        <pc:spChg chg="mod">
          <ac:chgData name="Karim El Jamali" userId="0a7c8eb8-c4ad-4e01-8ef9-3ece26eb4cac" providerId="ADAL" clId="{1EB36E6E-2606-E04D-A208-FFC3B3F37941}" dt="2022-11-30T03:23:25.807" v="0"/>
          <ac:spMkLst>
            <pc:docMk/>
            <pc:sldMk cId="2715120423" sldId="2076137450"/>
            <ac:spMk id="3" creationId="{B3521A99-0645-384C-BEF7-FA88CEA6124F}"/>
          </ac:spMkLst>
        </pc:spChg>
        <pc:picChg chg="mod">
          <ac:chgData name="Karim El Jamali" userId="0a7c8eb8-c4ad-4e01-8ef9-3ece26eb4cac" providerId="ADAL" clId="{1EB36E6E-2606-E04D-A208-FFC3B3F37941}" dt="2022-11-30T03:23:25.807" v="0"/>
          <ac:picMkLst>
            <pc:docMk/>
            <pc:sldMk cId="2715120423" sldId="2076137450"/>
            <ac:picMk id="8" creationId="{F55F2CA0-BA4A-CF42-A9B3-90A055D7EE73}"/>
          </ac:picMkLst>
        </pc:picChg>
      </pc:sldChg>
      <pc:sldChg chg="modSp">
        <pc:chgData name="Karim El Jamali" userId="0a7c8eb8-c4ad-4e01-8ef9-3ece26eb4cac" providerId="ADAL" clId="{1EB36E6E-2606-E04D-A208-FFC3B3F37941}" dt="2022-11-30T03:23:25.807" v="0"/>
        <pc:sldMkLst>
          <pc:docMk/>
          <pc:sldMk cId="1149874793" sldId="2076137451"/>
        </pc:sldMkLst>
        <pc:spChg chg="mod">
          <ac:chgData name="Karim El Jamali" userId="0a7c8eb8-c4ad-4e01-8ef9-3ece26eb4cac" providerId="ADAL" clId="{1EB36E6E-2606-E04D-A208-FFC3B3F37941}" dt="2022-11-30T03:23:25.807" v="0"/>
          <ac:spMkLst>
            <pc:docMk/>
            <pc:sldMk cId="1149874793" sldId="2076137451"/>
            <ac:spMk id="2" creationId="{2EED6BF9-B528-D142-A6A3-4D70B2B3699F}"/>
          </ac:spMkLst>
        </pc:spChg>
        <pc:spChg chg="mod">
          <ac:chgData name="Karim El Jamali" userId="0a7c8eb8-c4ad-4e01-8ef9-3ece26eb4cac" providerId="ADAL" clId="{1EB36E6E-2606-E04D-A208-FFC3B3F37941}" dt="2022-11-30T03:23:25.807" v="0"/>
          <ac:spMkLst>
            <pc:docMk/>
            <pc:sldMk cId="1149874793" sldId="2076137451"/>
            <ac:spMk id="4" creationId="{2357F350-659D-A747-8D10-775B7C5E8C6F}"/>
          </ac:spMkLst>
        </pc:spChg>
      </pc:sldChg>
      <pc:sldChg chg="addSp delSp modSp mod">
        <pc:chgData name="Karim El Jamali" userId="0a7c8eb8-c4ad-4e01-8ef9-3ece26eb4cac" providerId="ADAL" clId="{1EB36E6E-2606-E04D-A208-FFC3B3F37941}" dt="2022-12-07T13:07:40.086" v="101" actId="1076"/>
        <pc:sldMkLst>
          <pc:docMk/>
          <pc:sldMk cId="84771025" sldId="2076137452"/>
        </pc:sldMkLst>
        <pc:spChg chg="mod">
          <ac:chgData name="Karim El Jamali" userId="0a7c8eb8-c4ad-4e01-8ef9-3ece26eb4cac" providerId="ADAL" clId="{1EB36E6E-2606-E04D-A208-FFC3B3F37941}" dt="2022-11-30T03:23:25.807" v="0"/>
          <ac:spMkLst>
            <pc:docMk/>
            <pc:sldMk cId="84771025" sldId="2076137452"/>
            <ac:spMk id="2" creationId="{0B2CE490-37FE-9746-8650-83356CAD562A}"/>
          </ac:spMkLst>
        </pc:spChg>
        <pc:spChg chg="mod">
          <ac:chgData name="Karim El Jamali" userId="0a7c8eb8-c4ad-4e01-8ef9-3ece26eb4cac" providerId="ADAL" clId="{1EB36E6E-2606-E04D-A208-FFC3B3F37941}" dt="2022-11-30T03:23:25.807" v="0"/>
          <ac:spMkLst>
            <pc:docMk/>
            <pc:sldMk cId="84771025" sldId="2076137452"/>
            <ac:spMk id="3" creationId="{75342578-8B40-B640-8B74-F28F7B0880CE}"/>
          </ac:spMkLst>
        </pc:spChg>
        <pc:spChg chg="add del mod">
          <ac:chgData name="Karim El Jamali" userId="0a7c8eb8-c4ad-4e01-8ef9-3ece26eb4cac" providerId="ADAL" clId="{1EB36E6E-2606-E04D-A208-FFC3B3F37941}" dt="2022-12-07T13:07:36.124" v="99" actId="478"/>
          <ac:spMkLst>
            <pc:docMk/>
            <pc:sldMk cId="84771025" sldId="2076137452"/>
            <ac:spMk id="9" creationId="{1883966D-42E2-3FD9-00CD-168DC26437D7}"/>
          </ac:spMkLst>
        </pc:spChg>
        <pc:picChg chg="del mod">
          <ac:chgData name="Karim El Jamali" userId="0a7c8eb8-c4ad-4e01-8ef9-3ece26eb4cac" providerId="ADAL" clId="{1EB36E6E-2606-E04D-A208-FFC3B3F37941}" dt="2022-12-07T13:07:34.167" v="98" actId="21"/>
          <ac:picMkLst>
            <pc:docMk/>
            <pc:sldMk cId="84771025" sldId="2076137452"/>
            <ac:picMk id="7" creationId="{3DF61AF5-AF8E-2B47-B8F8-17E9B3834B6E}"/>
          </ac:picMkLst>
        </pc:picChg>
        <pc:picChg chg="add mod">
          <ac:chgData name="Karim El Jamali" userId="0a7c8eb8-c4ad-4e01-8ef9-3ece26eb4cac" providerId="ADAL" clId="{1EB36E6E-2606-E04D-A208-FFC3B3F37941}" dt="2022-12-07T13:07:40.086" v="101" actId="1076"/>
          <ac:picMkLst>
            <pc:docMk/>
            <pc:sldMk cId="84771025" sldId="2076137452"/>
            <ac:picMk id="10" creationId="{6B5355D6-708D-F59A-CC18-A778CE1F5376}"/>
          </ac:picMkLst>
        </pc:picChg>
      </pc:sldChg>
      <pc:sldChg chg="modSp">
        <pc:chgData name="Karim El Jamali" userId="0a7c8eb8-c4ad-4e01-8ef9-3ece26eb4cac" providerId="ADAL" clId="{1EB36E6E-2606-E04D-A208-FFC3B3F37941}" dt="2022-11-30T03:23:25.807" v="0"/>
        <pc:sldMkLst>
          <pc:docMk/>
          <pc:sldMk cId="2504676350" sldId="2076137453"/>
        </pc:sldMkLst>
        <pc:spChg chg="mod">
          <ac:chgData name="Karim El Jamali" userId="0a7c8eb8-c4ad-4e01-8ef9-3ece26eb4cac" providerId="ADAL" clId="{1EB36E6E-2606-E04D-A208-FFC3B3F37941}" dt="2022-11-30T03:23:25.807" v="0"/>
          <ac:spMkLst>
            <pc:docMk/>
            <pc:sldMk cId="2504676350" sldId="2076137453"/>
            <ac:spMk id="2" creationId="{94D14A7C-BC58-D34F-AB91-F70F40264F48}"/>
          </ac:spMkLst>
        </pc:spChg>
        <pc:spChg chg="mod">
          <ac:chgData name="Karim El Jamali" userId="0a7c8eb8-c4ad-4e01-8ef9-3ece26eb4cac" providerId="ADAL" clId="{1EB36E6E-2606-E04D-A208-FFC3B3F37941}" dt="2022-11-30T03:23:25.807" v="0"/>
          <ac:spMkLst>
            <pc:docMk/>
            <pc:sldMk cId="2504676350" sldId="2076137453"/>
            <ac:spMk id="3" creationId="{17660982-25A9-DC4B-AF18-1D51E8D94CD3}"/>
          </ac:spMkLst>
        </pc:spChg>
      </pc:sldChg>
      <pc:sldChg chg="modSp">
        <pc:chgData name="Karim El Jamali" userId="0a7c8eb8-c4ad-4e01-8ef9-3ece26eb4cac" providerId="ADAL" clId="{1EB36E6E-2606-E04D-A208-FFC3B3F37941}" dt="2022-11-30T03:23:25.807" v="0"/>
        <pc:sldMkLst>
          <pc:docMk/>
          <pc:sldMk cId="1417156925" sldId="2076137454"/>
        </pc:sldMkLst>
        <pc:spChg chg="mod">
          <ac:chgData name="Karim El Jamali" userId="0a7c8eb8-c4ad-4e01-8ef9-3ece26eb4cac" providerId="ADAL" clId="{1EB36E6E-2606-E04D-A208-FFC3B3F37941}" dt="2022-11-30T03:23:25.807" v="0"/>
          <ac:spMkLst>
            <pc:docMk/>
            <pc:sldMk cId="1417156925" sldId="2076137454"/>
            <ac:spMk id="2" creationId="{BBBBE594-13E0-C147-B72B-E7A61B73336D}"/>
          </ac:spMkLst>
        </pc:spChg>
        <pc:spChg chg="mod">
          <ac:chgData name="Karim El Jamali" userId="0a7c8eb8-c4ad-4e01-8ef9-3ece26eb4cac" providerId="ADAL" clId="{1EB36E6E-2606-E04D-A208-FFC3B3F37941}" dt="2022-11-30T03:23:25.807" v="0"/>
          <ac:spMkLst>
            <pc:docMk/>
            <pc:sldMk cId="1417156925" sldId="2076137454"/>
            <ac:spMk id="3" creationId="{5A3CF825-A787-8747-B4EC-BF6851DF5ED6}"/>
          </ac:spMkLst>
        </pc:spChg>
      </pc:sldChg>
      <pc:sldChg chg="modSp">
        <pc:chgData name="Karim El Jamali" userId="0a7c8eb8-c4ad-4e01-8ef9-3ece26eb4cac" providerId="ADAL" clId="{1EB36E6E-2606-E04D-A208-FFC3B3F37941}" dt="2022-11-30T03:23:25.807" v="0"/>
        <pc:sldMkLst>
          <pc:docMk/>
          <pc:sldMk cId="1626895964" sldId="2076137455"/>
        </pc:sldMkLst>
        <pc:spChg chg="mod">
          <ac:chgData name="Karim El Jamali" userId="0a7c8eb8-c4ad-4e01-8ef9-3ece26eb4cac" providerId="ADAL" clId="{1EB36E6E-2606-E04D-A208-FFC3B3F37941}" dt="2022-11-30T03:23:25.807" v="0"/>
          <ac:spMkLst>
            <pc:docMk/>
            <pc:sldMk cId="1626895964" sldId="2076137455"/>
            <ac:spMk id="2" creationId="{FDD3A438-8146-A84D-8CF9-60C8E5E6686E}"/>
          </ac:spMkLst>
        </pc:spChg>
        <pc:spChg chg="mod">
          <ac:chgData name="Karim El Jamali" userId="0a7c8eb8-c4ad-4e01-8ef9-3ece26eb4cac" providerId="ADAL" clId="{1EB36E6E-2606-E04D-A208-FFC3B3F37941}" dt="2022-11-30T03:23:25.807" v="0"/>
          <ac:spMkLst>
            <pc:docMk/>
            <pc:sldMk cId="1626895964" sldId="2076137455"/>
            <ac:spMk id="3" creationId="{13318AD3-D110-284F-9BFF-7A1A08FEA82C}"/>
          </ac:spMkLst>
        </pc:spChg>
      </pc:sldChg>
      <pc:sldChg chg="modSp">
        <pc:chgData name="Karim El Jamali" userId="0a7c8eb8-c4ad-4e01-8ef9-3ece26eb4cac" providerId="ADAL" clId="{1EB36E6E-2606-E04D-A208-FFC3B3F37941}" dt="2022-11-30T03:23:25.807" v="0"/>
        <pc:sldMkLst>
          <pc:docMk/>
          <pc:sldMk cId="601103316" sldId="2076137456"/>
        </pc:sldMkLst>
        <pc:spChg chg="mod">
          <ac:chgData name="Karim El Jamali" userId="0a7c8eb8-c4ad-4e01-8ef9-3ece26eb4cac" providerId="ADAL" clId="{1EB36E6E-2606-E04D-A208-FFC3B3F37941}" dt="2022-11-30T03:23:25.807" v="0"/>
          <ac:spMkLst>
            <pc:docMk/>
            <pc:sldMk cId="601103316" sldId="2076137456"/>
            <ac:spMk id="4" creationId="{8AC3BC91-A90C-4255-8D9A-5805BBE0297E}"/>
          </ac:spMkLst>
        </pc:spChg>
      </pc:sldChg>
      <pc:sldChg chg="add">
        <pc:chgData name="Karim El Jamali" userId="0a7c8eb8-c4ad-4e01-8ef9-3ece26eb4cac" providerId="ADAL" clId="{1EB36E6E-2606-E04D-A208-FFC3B3F37941}" dt="2022-12-07T13:10:02.706" v="102"/>
        <pc:sldMkLst>
          <pc:docMk/>
          <pc:sldMk cId="3113857203" sldId="2132735935"/>
        </pc:sldMkLst>
      </pc:sldChg>
      <pc:sldChg chg="addSp delSp modSp add mod modClrScheme chgLayout">
        <pc:chgData name="Karim El Jamali" userId="0a7c8eb8-c4ad-4e01-8ef9-3ece26eb4cac" providerId="ADAL" clId="{1EB36E6E-2606-E04D-A208-FFC3B3F37941}" dt="2022-12-07T13:13:15.138" v="108" actId="1076"/>
        <pc:sldMkLst>
          <pc:docMk/>
          <pc:sldMk cId="3034052829" sldId="2132735938"/>
        </pc:sldMkLst>
        <pc:spChg chg="mod">
          <ac:chgData name="Karim El Jamali" userId="0a7c8eb8-c4ad-4e01-8ef9-3ece26eb4cac" providerId="ADAL" clId="{1EB36E6E-2606-E04D-A208-FFC3B3F37941}" dt="2022-12-07T13:13:06.986" v="105" actId="26606"/>
          <ac:spMkLst>
            <pc:docMk/>
            <pc:sldMk cId="3034052829" sldId="2132735938"/>
            <ac:spMk id="2" creationId="{00000000-0000-0000-0000-000000000000}"/>
          </ac:spMkLst>
        </pc:spChg>
        <pc:spChg chg="del">
          <ac:chgData name="Karim El Jamali" userId="0a7c8eb8-c4ad-4e01-8ef9-3ece26eb4cac" providerId="ADAL" clId="{1EB36E6E-2606-E04D-A208-FFC3B3F37941}" dt="2022-12-06T13:31:31.704" v="94" actId="478"/>
          <ac:spMkLst>
            <pc:docMk/>
            <pc:sldMk cId="3034052829" sldId="2132735938"/>
            <ac:spMk id="3" creationId="{00000000-0000-0000-0000-000000000000}"/>
          </ac:spMkLst>
        </pc:spChg>
        <pc:spChg chg="mod ord">
          <ac:chgData name="Karim El Jamali" userId="0a7c8eb8-c4ad-4e01-8ef9-3ece26eb4cac" providerId="ADAL" clId="{1EB36E6E-2606-E04D-A208-FFC3B3F37941}" dt="2022-12-07T13:13:06.986" v="105" actId="26606"/>
          <ac:spMkLst>
            <pc:docMk/>
            <pc:sldMk cId="3034052829" sldId="2132735938"/>
            <ac:spMk id="4" creationId="{00000000-0000-0000-0000-000000000000}"/>
          </ac:spMkLst>
        </pc:spChg>
        <pc:spChg chg="add del mod">
          <ac:chgData name="Karim El Jamali" userId="0a7c8eb8-c4ad-4e01-8ef9-3ece26eb4cac" providerId="ADAL" clId="{1EB36E6E-2606-E04D-A208-FFC3B3F37941}" dt="2022-12-06T13:31:30.167" v="93"/>
          <ac:spMkLst>
            <pc:docMk/>
            <pc:sldMk cId="3034052829" sldId="2132735938"/>
            <ac:spMk id="5" creationId="{CF7C1EC1-A51D-F88B-D095-12CDB5F0FB7E}"/>
          </ac:spMkLst>
        </pc:spChg>
        <pc:spChg chg="add del mod">
          <ac:chgData name="Karim El Jamali" userId="0a7c8eb8-c4ad-4e01-8ef9-3ece26eb4cac" providerId="ADAL" clId="{1EB36E6E-2606-E04D-A208-FFC3B3F37941}" dt="2022-12-06T13:31:37.429" v="97" actId="21"/>
          <ac:spMkLst>
            <pc:docMk/>
            <pc:sldMk cId="3034052829" sldId="2132735938"/>
            <ac:spMk id="8" creationId="{62D31356-664E-E00C-3E21-8DB699215D14}"/>
          </ac:spMkLst>
        </pc:spChg>
        <pc:spChg chg="add del mod">
          <ac:chgData name="Karim El Jamali" userId="0a7c8eb8-c4ad-4e01-8ef9-3ece26eb4cac" providerId="ADAL" clId="{1EB36E6E-2606-E04D-A208-FFC3B3F37941}" dt="2022-11-30T18:49:09.621" v="86"/>
          <ac:spMkLst>
            <pc:docMk/>
            <pc:sldMk cId="3034052829" sldId="2132735938"/>
            <ac:spMk id="10" creationId="{EFC9F4B0-0312-551A-3743-032AD4CE04AC}"/>
          </ac:spMkLst>
        </pc:spChg>
        <pc:spChg chg="add mod">
          <ac:chgData name="Karim El Jamali" userId="0a7c8eb8-c4ad-4e01-8ef9-3ece26eb4cac" providerId="ADAL" clId="{1EB36E6E-2606-E04D-A208-FFC3B3F37941}" dt="2022-12-07T13:13:06.986" v="105" actId="26606"/>
          <ac:spMkLst>
            <pc:docMk/>
            <pc:sldMk cId="3034052829" sldId="2132735938"/>
            <ac:spMk id="1031" creationId="{92479AD2-66FF-52EC-955B-9D158FEFCCCD}"/>
          </ac:spMkLst>
        </pc:spChg>
        <pc:picChg chg="del mod">
          <ac:chgData name="Karim El Jamali" userId="0a7c8eb8-c4ad-4e01-8ef9-3ece26eb4cac" providerId="ADAL" clId="{1EB36E6E-2606-E04D-A208-FFC3B3F37941}" dt="2022-12-07T13:13:00.599" v="103" actId="478"/>
          <ac:picMkLst>
            <pc:docMk/>
            <pc:sldMk cId="3034052829" sldId="2132735938"/>
            <ac:picMk id="6" creationId="{1F61CDF1-0F7D-05B0-02F0-E62A7CA74A4D}"/>
          </ac:picMkLst>
        </pc:picChg>
        <pc:picChg chg="add mod">
          <ac:chgData name="Karim El Jamali" userId="0a7c8eb8-c4ad-4e01-8ef9-3ece26eb4cac" providerId="ADAL" clId="{1EB36E6E-2606-E04D-A208-FFC3B3F37941}" dt="2022-12-07T13:13:15.138" v="108" actId="1076"/>
          <ac:picMkLst>
            <pc:docMk/>
            <pc:sldMk cId="3034052829" sldId="2132735938"/>
            <ac:picMk id="1026" creationId="{EF0DE46B-255E-8FFE-A59C-88B5819B88CA}"/>
          </ac:picMkLst>
        </pc:picChg>
      </pc:sldChg>
      <pc:sldChg chg="addSp delSp modSp add mod">
        <pc:chgData name="Karim El Jamali" userId="0a7c8eb8-c4ad-4e01-8ef9-3ece26eb4cac" providerId="ADAL" clId="{1EB36E6E-2606-E04D-A208-FFC3B3F37941}" dt="2022-12-07T13:13:44.528" v="113" actId="1076"/>
        <pc:sldMkLst>
          <pc:docMk/>
          <pc:sldMk cId="344528987" sldId="2132735950"/>
        </pc:sldMkLst>
        <pc:spChg chg="mod">
          <ac:chgData name="Karim El Jamali" userId="0a7c8eb8-c4ad-4e01-8ef9-3ece26eb4cac" providerId="ADAL" clId="{1EB36E6E-2606-E04D-A208-FFC3B3F37941}" dt="2022-11-30T18:49:18.319" v="88" actId="313"/>
          <ac:spMkLst>
            <pc:docMk/>
            <pc:sldMk cId="344528987" sldId="2132735950"/>
            <ac:spMk id="2" creationId="{00000000-0000-0000-0000-000000000000}"/>
          </ac:spMkLst>
        </pc:spChg>
        <pc:spChg chg="del">
          <ac:chgData name="Karim El Jamali" userId="0a7c8eb8-c4ad-4e01-8ef9-3ece26eb4cac" providerId="ADAL" clId="{1EB36E6E-2606-E04D-A208-FFC3B3F37941}" dt="2022-11-30T18:48:49.932" v="35" actId="478"/>
          <ac:spMkLst>
            <pc:docMk/>
            <pc:sldMk cId="344528987" sldId="2132735950"/>
            <ac:spMk id="10" creationId="{EFC9F4B0-0312-551A-3743-032AD4CE04AC}"/>
          </ac:spMkLst>
        </pc:spChg>
        <pc:picChg chg="del">
          <ac:chgData name="Karim El Jamali" userId="0a7c8eb8-c4ad-4e01-8ef9-3ece26eb4cac" providerId="ADAL" clId="{1EB36E6E-2606-E04D-A208-FFC3B3F37941}" dt="2022-12-07T13:13:20.222" v="109" actId="478"/>
          <ac:picMkLst>
            <pc:docMk/>
            <pc:sldMk cId="344528987" sldId="2132735950"/>
            <ac:picMk id="13" creationId="{F1148865-0FE3-DF61-4D12-98A2335A49D0}"/>
          </ac:picMkLst>
        </pc:picChg>
        <pc:picChg chg="add mod">
          <ac:chgData name="Karim El Jamali" userId="0a7c8eb8-c4ad-4e01-8ef9-3ece26eb4cac" providerId="ADAL" clId="{1EB36E6E-2606-E04D-A208-FFC3B3F37941}" dt="2022-12-07T13:13:44.528" v="113" actId="1076"/>
          <ac:picMkLst>
            <pc:docMk/>
            <pc:sldMk cId="344528987" sldId="2132735950"/>
            <ac:picMk id="2050" creationId="{79CF9836-D2F2-CDDE-44F5-4F03FDFEDEDF}"/>
          </ac:picMkLst>
        </pc:picChg>
      </pc:sldChg>
      <pc:sldChg chg="modSp add mod">
        <pc:chgData name="Karim El Jamali" userId="0a7c8eb8-c4ad-4e01-8ef9-3ece26eb4cac" providerId="ADAL" clId="{1EB36E6E-2606-E04D-A208-FFC3B3F37941}" dt="2022-11-30T18:48:26.059" v="32" actId="20577"/>
        <pc:sldMkLst>
          <pc:docMk/>
          <pc:sldMk cId="1383659497" sldId="2132735951"/>
        </pc:sldMkLst>
        <pc:spChg chg="mod">
          <ac:chgData name="Karim El Jamali" userId="0a7c8eb8-c4ad-4e01-8ef9-3ece26eb4cac" providerId="ADAL" clId="{1EB36E6E-2606-E04D-A208-FFC3B3F37941}" dt="2022-11-30T18:48:26.059" v="32" actId="20577"/>
          <ac:spMkLst>
            <pc:docMk/>
            <pc:sldMk cId="1383659497" sldId="2132735951"/>
            <ac:spMk id="3" creationId="{C1A3F0DC-CF66-064B-A393-C34321F6869D}"/>
          </ac:spMkLst>
        </pc:spChg>
      </pc:sldChg>
      <pc:sldMasterChg chg="delSp mod">
        <pc:chgData name="Karim El Jamali" userId="0a7c8eb8-c4ad-4e01-8ef9-3ece26eb4cac" providerId="ADAL" clId="{1EB36E6E-2606-E04D-A208-FFC3B3F37941}" dt="2022-11-30T03:25:43.300" v="6" actId="478"/>
        <pc:sldMasterMkLst>
          <pc:docMk/>
          <pc:sldMasterMk cId="653924887" sldId="2147483950"/>
        </pc:sldMasterMkLst>
        <pc:spChg chg="del">
          <ac:chgData name="Karim El Jamali" userId="0a7c8eb8-c4ad-4e01-8ef9-3ece26eb4cac" providerId="ADAL" clId="{1EB36E6E-2606-E04D-A208-FFC3B3F37941}" dt="2022-11-30T03:25:43.300" v="6" actId="478"/>
          <ac:spMkLst>
            <pc:docMk/>
            <pc:sldMasterMk cId="653924887" sldId="2147483950"/>
            <ac:spMk id="4" creationId="{03D4790B-CF6A-41BA-97EB-3A22F395DE91}"/>
          </ac:spMkLst>
        </pc:spChg>
      </pc:sldMasterChg>
      <pc:sldMasterChg chg="addSp delSp mod modSldLayout">
        <pc:chgData name="Karim El Jamali" userId="0a7c8eb8-c4ad-4e01-8ef9-3ece26eb4cac" providerId="ADAL" clId="{1EB36E6E-2606-E04D-A208-FFC3B3F37941}" dt="2022-11-30T03:25:53.009" v="7" actId="478"/>
        <pc:sldMasterMkLst>
          <pc:docMk/>
          <pc:sldMasterMk cId="2299220964" sldId="2147484002"/>
        </pc:sldMasterMkLst>
        <pc:spChg chg="add">
          <ac:chgData name="Karim El Jamali" userId="0a7c8eb8-c4ad-4e01-8ef9-3ece26eb4cac" providerId="ADAL" clId="{1EB36E6E-2606-E04D-A208-FFC3B3F37941}" dt="2022-11-30T03:23:25.807" v="0"/>
          <ac:spMkLst>
            <pc:docMk/>
            <pc:sldMasterMk cId="2299220964" sldId="2147484002"/>
            <ac:spMk id="16" creationId="{300D7130-F2A6-BA0E-1AD1-B2850F371A28}"/>
          </ac:spMkLst>
        </pc:spChg>
        <pc:spChg chg="add del">
          <ac:chgData name="Karim El Jamali" userId="0a7c8eb8-c4ad-4e01-8ef9-3ece26eb4cac" providerId="ADAL" clId="{1EB36E6E-2606-E04D-A208-FFC3B3F37941}" dt="2022-11-30T03:25:53.009" v="7" actId="478"/>
          <ac:spMkLst>
            <pc:docMk/>
            <pc:sldMasterMk cId="2299220964" sldId="2147484002"/>
            <ac:spMk id="17" creationId="{F1F2DA22-44DB-D36D-BDFB-667AA416C9C9}"/>
          </ac:spMkLst>
        </pc:spChg>
        <pc:picChg chg="add">
          <ac:chgData name="Karim El Jamali" userId="0a7c8eb8-c4ad-4e01-8ef9-3ece26eb4cac" providerId="ADAL" clId="{1EB36E6E-2606-E04D-A208-FFC3B3F37941}" dt="2022-11-30T03:23:25.807" v="0"/>
          <ac:picMkLst>
            <pc:docMk/>
            <pc:sldMasterMk cId="2299220964" sldId="2147484002"/>
            <ac:picMk id="5" creationId="{5F36A016-8CEE-1B40-4460-3A5878D6CC1F}"/>
          </ac:picMkLst>
        </pc:picChg>
        <pc:picChg chg="add">
          <ac:chgData name="Karim El Jamali" userId="0a7c8eb8-c4ad-4e01-8ef9-3ece26eb4cac" providerId="ADAL" clId="{1EB36E6E-2606-E04D-A208-FFC3B3F37941}" dt="2022-11-30T03:23:25.807" v="0"/>
          <ac:picMkLst>
            <pc:docMk/>
            <pc:sldMasterMk cId="2299220964" sldId="2147484002"/>
            <ac:picMk id="15" creationId="{D6FA3252-55B1-E1B1-86B4-432CDBCA3FEE}"/>
          </ac:picMkLst>
        </pc:picChg>
        <pc:picChg chg="add">
          <ac:chgData name="Karim El Jamali" userId="0a7c8eb8-c4ad-4e01-8ef9-3ece26eb4cac" providerId="ADAL" clId="{1EB36E6E-2606-E04D-A208-FFC3B3F37941}" dt="2022-11-30T03:23:25.807" v="0"/>
          <ac:picMkLst>
            <pc:docMk/>
            <pc:sldMasterMk cId="2299220964" sldId="2147484002"/>
            <ac:picMk id="19" creationId="{D268955E-4585-76F7-1430-8D7D986F32DC}"/>
          </ac:picMkLst>
        </pc:picChg>
        <pc:picChg chg="add">
          <ac:chgData name="Karim El Jamali" userId="0a7c8eb8-c4ad-4e01-8ef9-3ece26eb4cac" providerId="ADAL" clId="{1EB36E6E-2606-E04D-A208-FFC3B3F37941}" dt="2022-11-30T03:23:25.807" v="0"/>
          <ac:picMkLst>
            <pc:docMk/>
            <pc:sldMasterMk cId="2299220964" sldId="2147484002"/>
            <ac:picMk id="20" creationId="{224AECC1-920C-9A0F-77EC-C48A3B67F303}"/>
          </ac:picMkLst>
        </pc:picChg>
        <pc:cxnChg chg="add">
          <ac:chgData name="Karim El Jamali" userId="0a7c8eb8-c4ad-4e01-8ef9-3ece26eb4cac" providerId="ADAL" clId="{1EB36E6E-2606-E04D-A208-FFC3B3F37941}" dt="2022-11-30T03:23:25.807" v="0"/>
          <ac:cxnSpMkLst>
            <pc:docMk/>
            <pc:sldMasterMk cId="2299220964" sldId="2147484002"/>
            <ac:cxnSpMk id="18" creationId="{C7CF59EC-3DB9-2007-3C9D-13D80E40FDF8}"/>
          </ac:cxnSpMkLst>
        </pc:cxnChg>
        <pc:sldLayoutChg chg="addSp">
          <pc:chgData name="Karim El Jamali" userId="0a7c8eb8-c4ad-4e01-8ef9-3ece26eb4cac" providerId="ADAL" clId="{1EB36E6E-2606-E04D-A208-FFC3B3F37941}" dt="2022-11-30T03:23:25.807" v="0"/>
          <pc:sldLayoutMkLst>
            <pc:docMk/>
            <pc:sldMasterMk cId="2299220964" sldId="2147484002"/>
            <pc:sldLayoutMk cId="4036779561" sldId="2147484017"/>
          </pc:sldLayoutMkLst>
          <pc:spChg chg="add">
            <ac:chgData name="Karim El Jamali" userId="0a7c8eb8-c4ad-4e01-8ef9-3ece26eb4cac" providerId="ADAL" clId="{1EB36E6E-2606-E04D-A208-FFC3B3F37941}" dt="2022-11-30T03:23:25.807" v="0"/>
            <ac:spMkLst>
              <pc:docMk/>
              <pc:sldMasterMk cId="2299220964" sldId="2147484002"/>
              <pc:sldLayoutMk cId="4036779561" sldId="2147484017"/>
              <ac:spMk id="3" creationId="{D8DC2CC2-D0AF-2F3C-E88D-AFA20F28D09D}"/>
            </ac:spMkLst>
          </pc:spChg>
          <pc:spChg chg="add">
            <ac:chgData name="Karim El Jamali" userId="0a7c8eb8-c4ad-4e01-8ef9-3ece26eb4cac" providerId="ADAL" clId="{1EB36E6E-2606-E04D-A208-FFC3B3F37941}" dt="2022-11-30T03:23:25.807" v="0"/>
            <ac:spMkLst>
              <pc:docMk/>
              <pc:sldMasterMk cId="2299220964" sldId="2147484002"/>
              <pc:sldLayoutMk cId="4036779561" sldId="2147484017"/>
              <ac:spMk id="12" creationId="{3CC5324B-DEA8-2F68-6A81-122249180C32}"/>
            </ac:spMkLst>
          </pc:spChg>
          <pc:spChg chg="add">
            <ac:chgData name="Karim El Jamali" userId="0a7c8eb8-c4ad-4e01-8ef9-3ece26eb4cac" providerId="ADAL" clId="{1EB36E6E-2606-E04D-A208-FFC3B3F37941}" dt="2022-11-30T03:23:25.807" v="0"/>
            <ac:spMkLst>
              <pc:docMk/>
              <pc:sldMasterMk cId="2299220964" sldId="2147484002"/>
              <pc:sldLayoutMk cId="4036779561" sldId="2147484017"/>
              <ac:spMk id="13" creationId="{D85F0EF0-E099-E5A1-7E3A-8E195C89A1ED}"/>
            </ac:spMkLst>
          </pc:spChg>
          <pc:spChg chg="add">
            <ac:chgData name="Karim El Jamali" userId="0a7c8eb8-c4ad-4e01-8ef9-3ece26eb4cac" providerId="ADAL" clId="{1EB36E6E-2606-E04D-A208-FFC3B3F37941}" dt="2022-11-30T03:23:25.807" v="0"/>
            <ac:spMkLst>
              <pc:docMk/>
              <pc:sldMasterMk cId="2299220964" sldId="2147484002"/>
              <pc:sldLayoutMk cId="4036779561" sldId="2147484017"/>
              <ac:spMk id="14" creationId="{3C2DDA51-7E9C-468B-8215-8042F586A209}"/>
            </ac:spMkLst>
          </pc:spChg>
          <pc:spChg chg="add">
            <ac:chgData name="Karim El Jamali" userId="0a7c8eb8-c4ad-4e01-8ef9-3ece26eb4cac" providerId="ADAL" clId="{1EB36E6E-2606-E04D-A208-FFC3B3F37941}" dt="2022-11-30T03:23:25.807" v="0"/>
            <ac:spMkLst>
              <pc:docMk/>
              <pc:sldMasterMk cId="2299220964" sldId="2147484002"/>
              <pc:sldLayoutMk cId="4036779561" sldId="2147484017"/>
              <ac:spMk id="15" creationId="{B78B9DE1-BF3F-F7D6-2F05-D51548D6D0E0}"/>
            </ac:spMkLst>
          </pc:spChg>
          <pc:cxnChg chg="add">
            <ac:chgData name="Karim El Jamali" userId="0a7c8eb8-c4ad-4e01-8ef9-3ece26eb4cac" providerId="ADAL" clId="{1EB36E6E-2606-E04D-A208-FFC3B3F37941}" dt="2022-11-30T03:23:25.807" v="0"/>
            <ac:cxnSpMkLst>
              <pc:docMk/>
              <pc:sldMasterMk cId="2299220964" sldId="2147484002"/>
              <pc:sldLayoutMk cId="4036779561" sldId="2147484017"/>
              <ac:cxnSpMk id="11" creationId="{7FEB1088-2E1D-C784-D7B5-FA99E457B719}"/>
            </ac:cxnSpMkLst>
          </pc:cxnChg>
        </pc:sldLayoutChg>
        <pc:sldLayoutChg chg="addSp">
          <pc:chgData name="Karim El Jamali" userId="0a7c8eb8-c4ad-4e01-8ef9-3ece26eb4cac" providerId="ADAL" clId="{1EB36E6E-2606-E04D-A208-FFC3B3F37941}" dt="2022-11-30T03:23:25.807" v="0"/>
          <pc:sldLayoutMkLst>
            <pc:docMk/>
            <pc:sldMasterMk cId="2299220964" sldId="2147484002"/>
            <pc:sldLayoutMk cId="3985453396" sldId="2147484018"/>
          </pc:sldLayoutMkLst>
          <pc:spChg chg="add">
            <ac:chgData name="Karim El Jamali" userId="0a7c8eb8-c4ad-4e01-8ef9-3ece26eb4cac" providerId="ADAL" clId="{1EB36E6E-2606-E04D-A208-FFC3B3F37941}" dt="2022-11-30T03:23:25.807" v="0"/>
            <ac:spMkLst>
              <pc:docMk/>
              <pc:sldMasterMk cId="2299220964" sldId="2147484002"/>
              <pc:sldLayoutMk cId="3985453396" sldId="2147484018"/>
              <ac:spMk id="3" creationId="{14EA48ED-6879-7487-B225-163EE5C00A51}"/>
            </ac:spMkLst>
          </pc:spChg>
          <pc:spChg chg="add">
            <ac:chgData name="Karim El Jamali" userId="0a7c8eb8-c4ad-4e01-8ef9-3ece26eb4cac" providerId="ADAL" clId="{1EB36E6E-2606-E04D-A208-FFC3B3F37941}" dt="2022-11-30T03:23:25.807" v="0"/>
            <ac:spMkLst>
              <pc:docMk/>
              <pc:sldMasterMk cId="2299220964" sldId="2147484002"/>
              <pc:sldLayoutMk cId="3985453396" sldId="2147484018"/>
              <ac:spMk id="16" creationId="{8D9E233D-3ABB-6E71-260D-532198F8C0D5}"/>
            </ac:spMkLst>
          </pc:spChg>
          <pc:spChg chg="add">
            <ac:chgData name="Karim El Jamali" userId="0a7c8eb8-c4ad-4e01-8ef9-3ece26eb4cac" providerId="ADAL" clId="{1EB36E6E-2606-E04D-A208-FFC3B3F37941}" dt="2022-11-30T03:23:25.807" v="0"/>
            <ac:spMkLst>
              <pc:docMk/>
              <pc:sldMasterMk cId="2299220964" sldId="2147484002"/>
              <pc:sldLayoutMk cId="3985453396" sldId="2147484018"/>
              <ac:spMk id="21" creationId="{98470121-E003-CFD8-69BE-5351F05B6C2A}"/>
            </ac:spMkLst>
          </pc:spChg>
          <pc:spChg chg="add">
            <ac:chgData name="Karim El Jamali" userId="0a7c8eb8-c4ad-4e01-8ef9-3ece26eb4cac" providerId="ADAL" clId="{1EB36E6E-2606-E04D-A208-FFC3B3F37941}" dt="2022-11-30T03:23:25.807" v="0"/>
            <ac:spMkLst>
              <pc:docMk/>
              <pc:sldMasterMk cId="2299220964" sldId="2147484002"/>
              <pc:sldLayoutMk cId="3985453396" sldId="2147484018"/>
              <ac:spMk id="26" creationId="{2131A9FD-04B6-F98E-A3DC-A16EDE748F3D}"/>
            </ac:spMkLst>
          </pc:spChg>
          <pc:spChg chg="add">
            <ac:chgData name="Karim El Jamali" userId="0a7c8eb8-c4ad-4e01-8ef9-3ece26eb4cac" providerId="ADAL" clId="{1EB36E6E-2606-E04D-A208-FFC3B3F37941}" dt="2022-11-30T03:23:25.807" v="0"/>
            <ac:spMkLst>
              <pc:docMk/>
              <pc:sldMasterMk cId="2299220964" sldId="2147484002"/>
              <pc:sldLayoutMk cId="3985453396" sldId="2147484018"/>
              <ac:spMk id="29" creationId="{93B33FA7-C40D-DCED-80DB-6E4493457855}"/>
            </ac:spMkLst>
          </pc:spChg>
          <pc:cxnChg chg="add">
            <ac:chgData name="Karim El Jamali" userId="0a7c8eb8-c4ad-4e01-8ef9-3ece26eb4cac" providerId="ADAL" clId="{1EB36E6E-2606-E04D-A208-FFC3B3F37941}" dt="2022-11-30T03:23:25.807" v="0"/>
            <ac:cxnSpMkLst>
              <pc:docMk/>
              <pc:sldMasterMk cId="2299220964" sldId="2147484002"/>
              <pc:sldLayoutMk cId="3985453396" sldId="2147484018"/>
              <ac:cxnSpMk id="11" creationId="{6A2EA141-C997-8E78-041E-47FF24605902}"/>
            </ac:cxnSpMkLst>
          </pc:cxnChg>
        </pc:sldLayoutChg>
      </pc:sldMasterChg>
    </pc:docChg>
  </pc:docChgLst>
  <pc:docChgLst>
    <pc:chgData name="Tomasz Klimczyk" userId="8fae020c-eb24-498a-bfc2-b441c4d5aed8" providerId="ADAL" clId="{84CCDD38-5221-A640-B0C6-27B312BE039F}"/>
    <pc:docChg chg="modSld sldOrd">
      <pc:chgData name="Tomasz Klimczyk" userId="8fae020c-eb24-498a-bfc2-b441c4d5aed8" providerId="ADAL" clId="{84CCDD38-5221-A640-B0C6-27B312BE039F}" dt="2022-11-15T11:03:19.804" v="2" actId="20578"/>
      <pc:docMkLst>
        <pc:docMk/>
      </pc:docMkLst>
      <pc:sldChg chg="ord">
        <pc:chgData name="Tomasz Klimczyk" userId="8fae020c-eb24-498a-bfc2-b441c4d5aed8" providerId="ADAL" clId="{84CCDD38-5221-A640-B0C6-27B312BE039F}" dt="2022-11-15T11:03:19.804" v="2" actId="20578"/>
        <pc:sldMkLst>
          <pc:docMk/>
          <pc:sldMk cId="1616688551" sldId="2380"/>
        </pc:sldMkLst>
      </pc:sldChg>
      <pc:sldChg chg="addSp modSp mod">
        <pc:chgData name="Tomasz Klimczyk" userId="8fae020c-eb24-498a-bfc2-b441c4d5aed8" providerId="ADAL" clId="{84CCDD38-5221-A640-B0C6-27B312BE039F}" dt="2022-11-14T12:08:05.411" v="1"/>
        <pc:sldMkLst>
          <pc:docMk/>
          <pc:sldMk cId="3698070757" sldId="2076137275"/>
        </pc:sldMkLst>
        <pc:cxnChg chg="add mod">
          <ac:chgData name="Tomasz Klimczyk" userId="8fae020c-eb24-498a-bfc2-b441c4d5aed8" providerId="ADAL" clId="{84CCDD38-5221-A640-B0C6-27B312BE039F}" dt="2022-11-14T12:08:05.411" v="1"/>
          <ac:cxnSpMkLst>
            <pc:docMk/>
            <pc:sldMk cId="3698070757" sldId="2076137275"/>
            <ac:cxnSpMk id="4" creationId="{A01FE7B1-E9DA-5F0A-6C0D-FAC1799345BA}"/>
          </ac:cxnSpMkLst>
        </pc:cxnChg>
        <pc:cxnChg chg="mod">
          <ac:chgData name="Tomasz Klimczyk" userId="8fae020c-eb24-498a-bfc2-b441c4d5aed8" providerId="ADAL" clId="{84CCDD38-5221-A640-B0C6-27B312BE039F}" dt="2022-11-14T12:07:57.031" v="0" actId="14100"/>
          <ac:cxnSpMkLst>
            <pc:docMk/>
            <pc:sldMk cId="3698070757" sldId="2076137275"/>
            <ac:cxnSpMk id="285" creationId="{FB5D3AC4-BE4D-AB4B-AE79-F316C2EAA017}"/>
          </ac:cxnSpMkLst>
        </pc:cxnChg>
      </pc:sldChg>
    </pc:docChg>
  </pc:docChgLst>
  <pc:docChgLst>
    <pc:chgData name="Umair Hoodbhoy" userId="9134fddd-ebe0-41b2-9df4-5549cb596a18" providerId="ADAL" clId="{5164063A-4557-DB4A-B541-2F70EB4670EB}"/>
    <pc:docChg chg="undo custSel modSld">
      <pc:chgData name="Umair Hoodbhoy" userId="9134fddd-ebe0-41b2-9df4-5549cb596a18" providerId="ADAL" clId="{5164063A-4557-DB4A-B541-2F70EB4670EB}" dt="2022-02-18T18:03:41.836" v="7" actId="14100"/>
      <pc:docMkLst>
        <pc:docMk/>
      </pc:docMkLst>
      <pc:sldChg chg="modSp mod">
        <pc:chgData name="Umair Hoodbhoy" userId="9134fddd-ebe0-41b2-9df4-5549cb596a18" providerId="ADAL" clId="{5164063A-4557-DB4A-B541-2F70EB4670EB}" dt="2022-02-18T18:03:41.836" v="7" actId="14100"/>
        <pc:sldMkLst>
          <pc:docMk/>
          <pc:sldMk cId="1616688551" sldId="2380"/>
        </pc:sldMkLst>
        <pc:spChg chg="mod">
          <ac:chgData name="Umair Hoodbhoy" userId="9134fddd-ebe0-41b2-9df4-5549cb596a18" providerId="ADAL" clId="{5164063A-4557-DB4A-B541-2F70EB4670EB}" dt="2022-02-18T18:03:41.836" v="7" actId="14100"/>
          <ac:spMkLst>
            <pc:docMk/>
            <pc:sldMk cId="1616688551" sldId="2380"/>
            <ac:spMk id="144" creationId="{386E933C-815A-44D3-8E83-E51D258AD77E}"/>
          </ac:spMkLst>
        </pc:spChg>
        <pc:spChg chg="mod">
          <ac:chgData name="Umair Hoodbhoy" userId="9134fddd-ebe0-41b2-9df4-5549cb596a18" providerId="ADAL" clId="{5164063A-4557-DB4A-B541-2F70EB4670EB}" dt="2022-02-18T18:03:32.884" v="4" actId="14100"/>
          <ac:spMkLst>
            <pc:docMk/>
            <pc:sldMk cId="1616688551" sldId="2380"/>
            <ac:spMk id="146" creationId="{047BA2A5-DFA4-4C78-BDBD-11F9633B9BC4}"/>
          </ac:spMkLst>
        </pc:spChg>
      </pc:sldChg>
    </pc:docChg>
  </pc:docChgLst>
  <pc:docChgLst>
    <pc:chgData name="Tomasz Klimczyk" userId="8fae020c-eb24-498a-bfc2-b441c4d5aed8" providerId="ADAL" clId="{E4F777EC-5D05-8A47-8F5A-C520AC92CB98}"/>
    <pc:docChg chg="undo custSel addSld delSld modSld sldOrd modSection modShowInfo">
      <pc:chgData name="Tomasz Klimczyk" userId="8fae020c-eb24-498a-bfc2-b441c4d5aed8" providerId="ADAL" clId="{E4F777EC-5D05-8A47-8F5A-C520AC92CB98}" dt="2021-02-03T16:50:01.965" v="971" actId="20577"/>
      <pc:docMkLst>
        <pc:docMk/>
      </pc:docMkLst>
      <pc:sldChg chg="mod modShow">
        <pc:chgData name="Tomasz Klimczyk" userId="8fae020c-eb24-498a-bfc2-b441c4d5aed8" providerId="ADAL" clId="{E4F777EC-5D05-8A47-8F5A-C520AC92CB98}" dt="2021-02-03T10:43:12.848" v="15" actId="729"/>
        <pc:sldMkLst>
          <pc:docMk/>
          <pc:sldMk cId="3331813184" sldId="2016"/>
        </pc:sldMkLst>
      </pc:sldChg>
      <pc:sldChg chg="mod modShow">
        <pc:chgData name="Tomasz Klimczyk" userId="8fae020c-eb24-498a-bfc2-b441c4d5aed8" providerId="ADAL" clId="{E4F777EC-5D05-8A47-8F5A-C520AC92CB98}" dt="2021-02-03T10:43:12.848" v="15" actId="729"/>
        <pc:sldMkLst>
          <pc:docMk/>
          <pc:sldMk cId="880843725" sldId="2017"/>
        </pc:sldMkLst>
      </pc:sldChg>
      <pc:sldChg chg="mod modShow">
        <pc:chgData name="Tomasz Klimczyk" userId="8fae020c-eb24-498a-bfc2-b441c4d5aed8" providerId="ADAL" clId="{E4F777EC-5D05-8A47-8F5A-C520AC92CB98}" dt="2021-02-03T10:43:12.848" v="15" actId="729"/>
        <pc:sldMkLst>
          <pc:docMk/>
          <pc:sldMk cId="1461362557" sldId="2053"/>
        </pc:sldMkLst>
      </pc:sldChg>
      <pc:sldChg chg="mod modShow">
        <pc:chgData name="Tomasz Klimczyk" userId="8fae020c-eb24-498a-bfc2-b441c4d5aed8" providerId="ADAL" clId="{E4F777EC-5D05-8A47-8F5A-C520AC92CB98}" dt="2021-02-03T10:42:47.984" v="13" actId="729"/>
        <pc:sldMkLst>
          <pc:docMk/>
          <pc:sldMk cId="236874264" sldId="2278"/>
        </pc:sldMkLst>
      </pc:sldChg>
      <pc:sldChg chg="add">
        <pc:chgData name="Tomasz Klimczyk" userId="8fae020c-eb24-498a-bfc2-b441c4d5aed8" providerId="ADAL" clId="{E4F777EC-5D05-8A47-8F5A-C520AC92CB98}" dt="2021-02-03T10:38:40.104" v="1"/>
        <pc:sldMkLst>
          <pc:docMk/>
          <pc:sldMk cId="765061343" sldId="2379"/>
        </pc:sldMkLst>
      </pc:sldChg>
      <pc:sldChg chg="del">
        <pc:chgData name="Tomasz Klimczyk" userId="8fae020c-eb24-498a-bfc2-b441c4d5aed8" providerId="ADAL" clId="{E4F777EC-5D05-8A47-8F5A-C520AC92CB98}" dt="2021-02-03T10:38:36.752" v="0" actId="2696"/>
        <pc:sldMkLst>
          <pc:docMk/>
          <pc:sldMk cId="3757827975" sldId="2379"/>
        </pc:sldMkLst>
      </pc:sldChg>
      <pc:sldChg chg="mod modShow">
        <pc:chgData name="Tomasz Klimczyk" userId="8fae020c-eb24-498a-bfc2-b441c4d5aed8" providerId="ADAL" clId="{E4F777EC-5D05-8A47-8F5A-C520AC92CB98}" dt="2021-02-03T10:43:12.848" v="15" actId="729"/>
        <pc:sldMkLst>
          <pc:docMk/>
          <pc:sldMk cId="1719636359" sldId="2391"/>
        </pc:sldMkLst>
      </pc:sldChg>
      <pc:sldChg chg="mod modShow">
        <pc:chgData name="Tomasz Klimczyk" userId="8fae020c-eb24-498a-bfc2-b441c4d5aed8" providerId="ADAL" clId="{E4F777EC-5D05-8A47-8F5A-C520AC92CB98}" dt="2021-02-03T10:42:51.164" v="14" actId="729"/>
        <pc:sldMkLst>
          <pc:docMk/>
          <pc:sldMk cId="3990670187" sldId="2076137218"/>
        </pc:sldMkLst>
      </pc:sldChg>
      <pc:sldChg chg="addSp modSp mod">
        <pc:chgData name="Tomasz Klimczyk" userId="8fae020c-eb24-498a-bfc2-b441c4d5aed8" providerId="ADAL" clId="{E4F777EC-5D05-8A47-8F5A-C520AC92CB98}" dt="2021-02-03T10:41:40.583" v="12" actId="14100"/>
        <pc:sldMkLst>
          <pc:docMk/>
          <pc:sldMk cId="1181687802" sldId="2076137280"/>
        </pc:sldMkLst>
        <pc:cxnChg chg="add mod">
          <ac:chgData name="Tomasz Klimczyk" userId="8fae020c-eb24-498a-bfc2-b441c4d5aed8" providerId="ADAL" clId="{E4F777EC-5D05-8A47-8F5A-C520AC92CB98}" dt="2021-02-03T10:41:40.583" v="12" actId="14100"/>
          <ac:cxnSpMkLst>
            <pc:docMk/>
            <pc:sldMk cId="1181687802" sldId="2076137280"/>
            <ac:cxnSpMk id="185" creationId="{9CFF0C1C-AECE-7E48-9CC2-3B3778E25E1C}"/>
          </ac:cxnSpMkLst>
        </pc:cxnChg>
        <pc:cxnChg chg="mod">
          <ac:chgData name="Tomasz Klimczyk" userId="8fae020c-eb24-498a-bfc2-b441c4d5aed8" providerId="ADAL" clId="{E4F777EC-5D05-8A47-8F5A-C520AC92CB98}" dt="2021-02-03T10:41:36.156" v="11" actId="14100"/>
          <ac:cxnSpMkLst>
            <pc:docMk/>
            <pc:sldMk cId="1181687802" sldId="2076137280"/>
            <ac:cxnSpMk id="285" creationId="{FB5D3AC4-BE4D-AB4B-AE79-F316C2EAA017}"/>
          </ac:cxnSpMkLst>
        </pc:cxnChg>
      </pc:sldChg>
      <pc:sldChg chg="add">
        <pc:chgData name="Tomasz Klimczyk" userId="8fae020c-eb24-498a-bfc2-b441c4d5aed8" providerId="ADAL" clId="{E4F777EC-5D05-8A47-8F5A-C520AC92CB98}" dt="2021-02-03T10:38:40.104" v="1"/>
        <pc:sldMkLst>
          <pc:docMk/>
          <pc:sldMk cId="564838152" sldId="2076137325"/>
        </pc:sldMkLst>
      </pc:sldChg>
      <pc:sldChg chg="del">
        <pc:chgData name="Tomasz Klimczyk" userId="8fae020c-eb24-498a-bfc2-b441c4d5aed8" providerId="ADAL" clId="{E4F777EC-5D05-8A47-8F5A-C520AC92CB98}" dt="2021-02-03T10:38:36.752" v="0" actId="2696"/>
        <pc:sldMkLst>
          <pc:docMk/>
          <pc:sldMk cId="1587489212" sldId="2076137325"/>
        </pc:sldMkLst>
      </pc:sldChg>
      <pc:sldChg chg="ord">
        <pc:chgData name="Tomasz Klimczyk" userId="8fae020c-eb24-498a-bfc2-b441c4d5aed8" providerId="ADAL" clId="{E4F777EC-5D05-8A47-8F5A-C520AC92CB98}" dt="2021-02-03T10:39:10.804" v="4" actId="20578"/>
        <pc:sldMkLst>
          <pc:docMk/>
          <pc:sldMk cId="1142741310" sldId="2076137326"/>
        </pc:sldMkLst>
      </pc:sldChg>
      <pc:sldChg chg="del">
        <pc:chgData name="Tomasz Klimczyk" userId="8fae020c-eb24-498a-bfc2-b441c4d5aed8" providerId="ADAL" clId="{E4F777EC-5D05-8A47-8F5A-C520AC92CB98}" dt="2021-02-03T10:38:36.752" v="0" actId="2696"/>
        <pc:sldMkLst>
          <pc:docMk/>
          <pc:sldMk cId="1567439129" sldId="2076137341"/>
        </pc:sldMkLst>
      </pc:sldChg>
      <pc:sldChg chg="add">
        <pc:chgData name="Tomasz Klimczyk" userId="8fae020c-eb24-498a-bfc2-b441c4d5aed8" providerId="ADAL" clId="{E4F777EC-5D05-8A47-8F5A-C520AC92CB98}" dt="2021-02-03T10:38:40.104" v="1"/>
        <pc:sldMkLst>
          <pc:docMk/>
          <pc:sldMk cId="3113778464" sldId="2076137341"/>
        </pc:sldMkLst>
      </pc:sldChg>
      <pc:sldChg chg="add modTransition">
        <pc:chgData name="Tomasz Klimczyk" userId="8fae020c-eb24-498a-bfc2-b441c4d5aed8" providerId="ADAL" clId="{E4F777EC-5D05-8A47-8F5A-C520AC92CB98}" dt="2021-02-03T10:38:40.104" v="1"/>
        <pc:sldMkLst>
          <pc:docMk/>
          <pc:sldMk cId="2630734676" sldId="2076137342"/>
        </pc:sldMkLst>
      </pc:sldChg>
      <pc:sldChg chg="del">
        <pc:chgData name="Tomasz Klimczyk" userId="8fae020c-eb24-498a-bfc2-b441c4d5aed8" providerId="ADAL" clId="{E4F777EC-5D05-8A47-8F5A-C520AC92CB98}" dt="2021-02-03T10:38:36.752" v="0" actId="2696"/>
        <pc:sldMkLst>
          <pc:docMk/>
          <pc:sldMk cId="4208096963" sldId="2076137342"/>
        </pc:sldMkLst>
      </pc:sldChg>
      <pc:sldChg chg="del">
        <pc:chgData name="Tomasz Klimczyk" userId="8fae020c-eb24-498a-bfc2-b441c4d5aed8" providerId="ADAL" clId="{E4F777EC-5D05-8A47-8F5A-C520AC92CB98}" dt="2021-02-03T10:38:36.752" v="0" actId="2696"/>
        <pc:sldMkLst>
          <pc:docMk/>
          <pc:sldMk cId="785415998" sldId="2076137343"/>
        </pc:sldMkLst>
      </pc:sldChg>
      <pc:sldChg chg="add modTransition">
        <pc:chgData name="Tomasz Klimczyk" userId="8fae020c-eb24-498a-bfc2-b441c4d5aed8" providerId="ADAL" clId="{E4F777EC-5D05-8A47-8F5A-C520AC92CB98}" dt="2021-02-03T10:38:40.104" v="1"/>
        <pc:sldMkLst>
          <pc:docMk/>
          <pc:sldMk cId="3039370471" sldId="2076137343"/>
        </pc:sldMkLst>
      </pc:sldChg>
      <pc:sldChg chg="add">
        <pc:chgData name="Tomasz Klimczyk" userId="8fae020c-eb24-498a-bfc2-b441c4d5aed8" providerId="ADAL" clId="{E4F777EC-5D05-8A47-8F5A-C520AC92CB98}" dt="2021-02-03T10:38:40.104" v="1"/>
        <pc:sldMkLst>
          <pc:docMk/>
          <pc:sldMk cId="4199599588" sldId="2076137348"/>
        </pc:sldMkLst>
      </pc:sldChg>
      <pc:sldChg chg="add">
        <pc:chgData name="Tomasz Klimczyk" userId="8fae020c-eb24-498a-bfc2-b441c4d5aed8" providerId="ADAL" clId="{E4F777EC-5D05-8A47-8F5A-C520AC92CB98}" dt="2021-02-03T10:38:40.104" v="1"/>
        <pc:sldMkLst>
          <pc:docMk/>
          <pc:sldMk cId="2460817671" sldId="2076137349"/>
        </pc:sldMkLst>
      </pc:sldChg>
      <pc:sldChg chg="modSp add mod modShow">
        <pc:chgData name="Tomasz Klimczyk" userId="8fae020c-eb24-498a-bfc2-b441c4d5aed8" providerId="ADAL" clId="{E4F777EC-5D05-8A47-8F5A-C520AC92CB98}" dt="2021-02-03T10:45:14.599" v="29" actId="20577"/>
        <pc:sldMkLst>
          <pc:docMk/>
          <pc:sldMk cId="4046527686" sldId="2076137350"/>
        </pc:sldMkLst>
        <pc:spChg chg="mod">
          <ac:chgData name="Tomasz Klimczyk" userId="8fae020c-eb24-498a-bfc2-b441c4d5aed8" providerId="ADAL" clId="{E4F777EC-5D05-8A47-8F5A-C520AC92CB98}" dt="2021-02-03T10:45:14.599" v="29" actId="20577"/>
          <ac:spMkLst>
            <pc:docMk/>
            <pc:sldMk cId="4046527686" sldId="2076137350"/>
            <ac:spMk id="4" creationId="{E87735F1-603B-3041-BABB-205BB8D0A30E}"/>
          </ac:spMkLst>
        </pc:spChg>
      </pc:sldChg>
      <pc:sldChg chg="addSp delSp modSp add mod delAnim modAnim">
        <pc:chgData name="Tomasz Klimczyk" userId="8fae020c-eb24-498a-bfc2-b441c4d5aed8" providerId="ADAL" clId="{E4F777EC-5D05-8A47-8F5A-C520AC92CB98}" dt="2021-02-03T16:50:01.965" v="971" actId="20577"/>
        <pc:sldMkLst>
          <pc:docMk/>
          <pc:sldMk cId="3400298422" sldId="2076137351"/>
        </pc:sldMkLst>
        <pc:spChg chg="add del mod">
          <ac:chgData name="Tomasz Klimczyk" userId="8fae020c-eb24-498a-bfc2-b441c4d5aed8" providerId="ADAL" clId="{E4F777EC-5D05-8A47-8F5A-C520AC92CB98}" dt="2021-02-03T16:50:01.965" v="971" actId="20577"/>
          <ac:spMkLst>
            <pc:docMk/>
            <pc:sldMk cId="3400298422" sldId="2076137351"/>
            <ac:spMk id="3" creationId="{053EF4D6-A1A2-B247-8CC1-2187102AAA0C}"/>
          </ac:spMkLst>
        </pc:spChg>
        <pc:spChg chg="del">
          <ac:chgData name="Tomasz Klimczyk" userId="8fae020c-eb24-498a-bfc2-b441c4d5aed8" providerId="ADAL" clId="{E4F777EC-5D05-8A47-8F5A-C520AC92CB98}" dt="2021-02-03T16:29:30.504" v="31" actId="478"/>
          <ac:spMkLst>
            <pc:docMk/>
            <pc:sldMk cId="3400298422" sldId="2076137351"/>
            <ac:spMk id="28" creationId="{CEB7EA56-0649-174F-8DE1-09CFB9AEB68F}"/>
          </ac:spMkLst>
        </pc:spChg>
        <pc:spChg chg="del">
          <ac:chgData name="Tomasz Klimczyk" userId="8fae020c-eb24-498a-bfc2-b441c4d5aed8" providerId="ADAL" clId="{E4F777EC-5D05-8A47-8F5A-C520AC92CB98}" dt="2021-02-03T16:29:32.888" v="33" actId="478"/>
          <ac:spMkLst>
            <pc:docMk/>
            <pc:sldMk cId="3400298422" sldId="2076137351"/>
            <ac:spMk id="29" creationId="{E29CDFE1-07A0-0F4F-9918-4A6BB47474D7}"/>
          </ac:spMkLst>
        </pc:spChg>
        <pc:spChg chg="del">
          <ac:chgData name="Tomasz Klimczyk" userId="8fae020c-eb24-498a-bfc2-b441c4d5aed8" providerId="ADAL" clId="{E4F777EC-5D05-8A47-8F5A-C520AC92CB98}" dt="2021-02-03T16:29:30.504" v="31" actId="478"/>
          <ac:spMkLst>
            <pc:docMk/>
            <pc:sldMk cId="3400298422" sldId="2076137351"/>
            <ac:spMk id="68" creationId="{3F5DFFA2-8436-D345-986C-00BC0774BF50}"/>
          </ac:spMkLst>
        </pc:spChg>
        <pc:spChg chg="del">
          <ac:chgData name="Tomasz Klimczyk" userId="8fae020c-eb24-498a-bfc2-b441c4d5aed8" providerId="ADAL" clId="{E4F777EC-5D05-8A47-8F5A-C520AC92CB98}" dt="2021-02-03T16:29:30.504" v="31" actId="478"/>
          <ac:spMkLst>
            <pc:docMk/>
            <pc:sldMk cId="3400298422" sldId="2076137351"/>
            <ac:spMk id="112" creationId="{BCE517EB-19BF-3C4A-BED2-6E19FD447017}"/>
          </ac:spMkLst>
        </pc:spChg>
        <pc:grpChg chg="del">
          <ac:chgData name="Tomasz Klimczyk" userId="8fae020c-eb24-498a-bfc2-b441c4d5aed8" providerId="ADAL" clId="{E4F777EC-5D05-8A47-8F5A-C520AC92CB98}" dt="2021-02-03T16:49:35.244" v="960" actId="478"/>
          <ac:grpSpMkLst>
            <pc:docMk/>
            <pc:sldMk cId="3400298422" sldId="2076137351"/>
            <ac:grpSpMk id="6" creationId="{96B5C035-C0B8-F34E-82D9-8E624EFD95FB}"/>
          </ac:grpSpMkLst>
        </pc:grpChg>
        <pc:picChg chg="del">
          <ac:chgData name="Tomasz Klimczyk" userId="8fae020c-eb24-498a-bfc2-b441c4d5aed8" providerId="ADAL" clId="{E4F777EC-5D05-8A47-8F5A-C520AC92CB98}" dt="2021-02-03T16:29:30.504" v="31" actId="478"/>
          <ac:picMkLst>
            <pc:docMk/>
            <pc:sldMk cId="3400298422" sldId="2076137351"/>
            <ac:picMk id="87" creationId="{27DB1384-1586-CB49-8190-3BBD5E6F49B1}"/>
          </ac:picMkLst>
        </pc:picChg>
        <pc:picChg chg="del">
          <ac:chgData name="Tomasz Klimczyk" userId="8fae020c-eb24-498a-bfc2-b441c4d5aed8" providerId="ADAL" clId="{E4F777EC-5D05-8A47-8F5A-C520AC92CB98}" dt="2021-02-03T16:29:31.370" v="32" actId="478"/>
          <ac:picMkLst>
            <pc:docMk/>
            <pc:sldMk cId="3400298422" sldId="2076137351"/>
            <ac:picMk id="88" creationId="{326F04A0-497F-5E48-A103-49A850071209}"/>
          </ac:picMkLst>
        </pc:picChg>
        <pc:picChg chg="del">
          <ac:chgData name="Tomasz Klimczyk" userId="8fae020c-eb24-498a-bfc2-b441c4d5aed8" providerId="ADAL" clId="{E4F777EC-5D05-8A47-8F5A-C520AC92CB98}" dt="2021-02-03T16:29:30.504" v="31" actId="478"/>
          <ac:picMkLst>
            <pc:docMk/>
            <pc:sldMk cId="3400298422" sldId="2076137351"/>
            <ac:picMk id="89" creationId="{74F599EB-F83A-A044-B4D9-A65638C1137B}"/>
          </ac:picMkLst>
        </pc:picChg>
        <pc:picChg chg="del">
          <ac:chgData name="Tomasz Klimczyk" userId="8fae020c-eb24-498a-bfc2-b441c4d5aed8" providerId="ADAL" clId="{E4F777EC-5D05-8A47-8F5A-C520AC92CB98}" dt="2021-02-03T16:49:31.569" v="957" actId="478"/>
          <ac:picMkLst>
            <pc:docMk/>
            <pc:sldMk cId="3400298422" sldId="2076137351"/>
            <ac:picMk id="91" creationId="{529D06FE-BB6A-2A41-BF80-3A2C5F8B96AA}"/>
          </ac:picMkLst>
        </pc:picChg>
        <pc:picChg chg="del">
          <ac:chgData name="Tomasz Klimczyk" userId="8fae020c-eb24-498a-bfc2-b441c4d5aed8" providerId="ADAL" clId="{E4F777EC-5D05-8A47-8F5A-C520AC92CB98}" dt="2021-02-03T16:49:31.137" v="956" actId="478"/>
          <ac:picMkLst>
            <pc:docMk/>
            <pc:sldMk cId="3400298422" sldId="2076137351"/>
            <ac:picMk id="92" creationId="{2D7E595E-6EE7-5843-9712-72899DD99092}"/>
          </ac:picMkLst>
        </pc:picChg>
        <pc:picChg chg="del">
          <ac:chgData name="Tomasz Klimczyk" userId="8fae020c-eb24-498a-bfc2-b441c4d5aed8" providerId="ADAL" clId="{E4F777EC-5D05-8A47-8F5A-C520AC92CB98}" dt="2021-02-03T16:29:30.504" v="31" actId="478"/>
          <ac:picMkLst>
            <pc:docMk/>
            <pc:sldMk cId="3400298422" sldId="2076137351"/>
            <ac:picMk id="106" creationId="{07538604-6E4C-1F4C-AAB4-961BCDEFD4CD}"/>
          </ac:picMkLst>
        </pc:picChg>
        <pc:picChg chg="del">
          <ac:chgData name="Tomasz Klimczyk" userId="8fae020c-eb24-498a-bfc2-b441c4d5aed8" providerId="ADAL" clId="{E4F777EC-5D05-8A47-8F5A-C520AC92CB98}" dt="2021-02-03T16:49:30.528" v="955" actId="478"/>
          <ac:picMkLst>
            <pc:docMk/>
            <pc:sldMk cId="3400298422" sldId="2076137351"/>
            <ac:picMk id="3074" creationId="{26C112AE-30F6-9A42-BD1A-07E3F40DBE1B}"/>
          </ac:picMkLst>
        </pc:picChg>
        <pc:picChg chg="del">
          <ac:chgData name="Tomasz Klimczyk" userId="8fae020c-eb24-498a-bfc2-b441c4d5aed8" providerId="ADAL" clId="{E4F777EC-5D05-8A47-8F5A-C520AC92CB98}" dt="2021-02-03T16:49:30.024" v="954" actId="478"/>
          <ac:picMkLst>
            <pc:docMk/>
            <pc:sldMk cId="3400298422" sldId="2076137351"/>
            <ac:picMk id="3076" creationId="{37733D55-8FB5-8449-94B6-CA8FF65ED0A0}"/>
          </ac:picMkLst>
        </pc:picChg>
      </pc:sldChg>
    </pc:docChg>
  </pc:docChgLst>
  <pc:docChgLst>
    <pc:chgData name="Tomasz Klimczyk" userId="8fae020c-eb24-498a-bfc2-b441c4d5aed8" providerId="ADAL" clId="{D34138F2-36C1-EA4E-97A8-494B01D5EFE3}"/>
    <pc:docChg chg="modSld modShowInfo">
      <pc:chgData name="Tomasz Klimczyk" userId="8fae020c-eb24-498a-bfc2-b441c4d5aed8" providerId="ADAL" clId="{D34138F2-36C1-EA4E-97A8-494B01D5EFE3}" dt="2020-12-02T11:59:49.072" v="3"/>
      <pc:docMkLst>
        <pc:docMk/>
      </pc:docMkLst>
      <pc:sldChg chg="addSp delSp modSp mod">
        <pc:chgData name="Tomasz Klimczyk" userId="8fae020c-eb24-498a-bfc2-b441c4d5aed8" providerId="ADAL" clId="{D34138F2-36C1-EA4E-97A8-494B01D5EFE3}" dt="2020-12-02T11:59:49.072" v="3"/>
        <pc:sldMkLst>
          <pc:docMk/>
          <pc:sldMk cId="2271794447" sldId="256"/>
        </pc:sldMkLst>
        <pc:spChg chg="add del mod">
          <ac:chgData name="Tomasz Klimczyk" userId="8fae020c-eb24-498a-bfc2-b441c4d5aed8" providerId="ADAL" clId="{D34138F2-36C1-EA4E-97A8-494B01D5EFE3}" dt="2020-12-02T11:59:49.072" v="3"/>
          <ac:spMkLst>
            <pc:docMk/>
            <pc:sldMk cId="2271794447" sldId="256"/>
            <ac:spMk id="2" creationId="{F680AF0F-029E-5F44-9E20-10E119935182}"/>
          </ac:spMkLst>
        </pc:spChg>
      </pc:sldChg>
    </pc:docChg>
  </pc:docChgLst>
  <pc:docChgLst>
    <pc:chgData name="Tyrone Philip" userId="4836f152-5555-4bc1-b911-7b7030300473" providerId="ADAL" clId="{EB89DC60-D7B3-0D4E-8A44-59CEB27D14A8}"/>
    <pc:docChg chg="modSld">
      <pc:chgData name="Tyrone Philip" userId="4836f152-5555-4bc1-b911-7b7030300473" providerId="ADAL" clId="{EB89DC60-D7B3-0D4E-8A44-59CEB27D14A8}" dt="2022-02-14T14:01:33.501" v="1" actId="20577"/>
      <pc:docMkLst>
        <pc:docMk/>
      </pc:docMkLst>
      <pc:sldChg chg="modNotesTx">
        <pc:chgData name="Tyrone Philip" userId="4836f152-5555-4bc1-b911-7b7030300473" providerId="ADAL" clId="{EB89DC60-D7B3-0D4E-8A44-59CEB27D14A8}" dt="2022-02-14T14:01:33.501" v="1" actId="20577"/>
        <pc:sldMkLst>
          <pc:docMk/>
          <pc:sldMk cId="1306524387" sldId="2076137320"/>
        </pc:sldMkLst>
      </pc:sldChg>
    </pc:docChg>
  </pc:docChgLst>
  <pc:docChgLst>
    <pc:chgData name="Joe Conwell" userId="S::joe@aviatrix.com::7a1c8faf-9b03-4c71-8fb1-9cd0d35500c0" providerId="AD" clId="Web-{843C076C-7C75-444A-8821-C539718437D4}"/>
    <pc:docChg chg="modSld">
      <pc:chgData name="Joe Conwell" userId="S::joe@aviatrix.com::7a1c8faf-9b03-4c71-8fb1-9cd0d35500c0" providerId="AD" clId="Web-{843C076C-7C75-444A-8821-C539718437D4}" dt="2021-06-21T15:43:19.526" v="1"/>
      <pc:docMkLst>
        <pc:docMk/>
      </pc:docMkLst>
      <pc:sldChg chg="addSp delSp">
        <pc:chgData name="Joe Conwell" userId="S::joe@aviatrix.com::7a1c8faf-9b03-4c71-8fb1-9cd0d35500c0" providerId="AD" clId="Web-{843C076C-7C75-444A-8821-C539718437D4}" dt="2021-06-21T15:43:19.526" v="1"/>
        <pc:sldMkLst>
          <pc:docMk/>
          <pc:sldMk cId="1181687802" sldId="2076137280"/>
        </pc:sldMkLst>
        <pc:spChg chg="del">
          <ac:chgData name="Joe Conwell" userId="S::joe@aviatrix.com::7a1c8faf-9b03-4c71-8fb1-9cd0d35500c0" providerId="AD" clId="Web-{843C076C-7C75-444A-8821-C539718437D4}" dt="2021-06-21T15:43:04.120" v="0"/>
          <ac:spMkLst>
            <pc:docMk/>
            <pc:sldMk cId="1181687802" sldId="2076137280"/>
            <ac:spMk id="3" creationId="{70302EE4-80B8-7A41-B62B-D0B721F6FB70}"/>
          </ac:spMkLst>
        </pc:spChg>
        <pc:spChg chg="add">
          <ac:chgData name="Joe Conwell" userId="S::joe@aviatrix.com::7a1c8faf-9b03-4c71-8fb1-9cd0d35500c0" providerId="AD" clId="Web-{843C076C-7C75-444A-8821-C539718437D4}" dt="2021-06-21T15:43:19.526" v="1"/>
          <ac:spMkLst>
            <pc:docMk/>
            <pc:sldMk cId="1181687802" sldId="2076137280"/>
            <ac:spMk id="187" creationId="{0DF8B752-263E-4E4E-8C47-BC058C4781EB}"/>
          </ac:spMkLst>
        </pc:spChg>
      </pc:sldChg>
    </pc:docChg>
  </pc:docChgLst>
  <pc:docChgLst>
    <pc:chgData name="Umair Hoodbhoy" userId="9134fddd-ebe0-41b2-9df4-5549cb596a18" providerId="ADAL" clId="{041265DE-C8E0-5F44-B803-63A2710CC0BD}"/>
    <pc:docChg chg="delSld modSection">
      <pc:chgData name="Umair Hoodbhoy" userId="9134fddd-ebe0-41b2-9df4-5549cb596a18" providerId="ADAL" clId="{041265DE-C8E0-5F44-B803-63A2710CC0BD}" dt="2022-01-03T15:30:58.442" v="3" actId="2696"/>
      <pc:docMkLst>
        <pc:docMk/>
      </pc:docMkLst>
      <pc:sldChg chg="del">
        <pc:chgData name="Umair Hoodbhoy" userId="9134fddd-ebe0-41b2-9df4-5549cb596a18" providerId="ADAL" clId="{041265DE-C8E0-5F44-B803-63A2710CC0BD}" dt="2022-01-03T15:25:01.842" v="0" actId="2696"/>
        <pc:sldMkLst>
          <pc:docMk/>
          <pc:sldMk cId="3331813184" sldId="2016"/>
        </pc:sldMkLst>
      </pc:sldChg>
      <pc:sldChg chg="del">
        <pc:chgData name="Umair Hoodbhoy" userId="9134fddd-ebe0-41b2-9df4-5549cb596a18" providerId="ADAL" clId="{041265DE-C8E0-5F44-B803-63A2710CC0BD}" dt="2022-01-03T15:25:01.842" v="0" actId="2696"/>
        <pc:sldMkLst>
          <pc:docMk/>
          <pc:sldMk cId="880843725" sldId="2017"/>
        </pc:sldMkLst>
      </pc:sldChg>
      <pc:sldChg chg="del">
        <pc:chgData name="Umair Hoodbhoy" userId="9134fddd-ebe0-41b2-9df4-5549cb596a18" providerId="ADAL" clId="{041265DE-C8E0-5F44-B803-63A2710CC0BD}" dt="2022-01-03T15:25:01.842" v="0" actId="2696"/>
        <pc:sldMkLst>
          <pc:docMk/>
          <pc:sldMk cId="1461362557" sldId="2053"/>
        </pc:sldMkLst>
      </pc:sldChg>
      <pc:sldChg chg="del">
        <pc:chgData name="Umair Hoodbhoy" userId="9134fddd-ebe0-41b2-9df4-5549cb596a18" providerId="ADAL" clId="{041265DE-C8E0-5F44-B803-63A2710CC0BD}" dt="2022-01-03T15:25:01.842" v="0" actId="2696"/>
        <pc:sldMkLst>
          <pc:docMk/>
          <pc:sldMk cId="255321219" sldId="2085"/>
        </pc:sldMkLst>
      </pc:sldChg>
      <pc:sldChg chg="del">
        <pc:chgData name="Umair Hoodbhoy" userId="9134fddd-ebe0-41b2-9df4-5549cb596a18" providerId="ADAL" clId="{041265DE-C8E0-5F44-B803-63A2710CC0BD}" dt="2022-01-03T15:25:01.842" v="0" actId="2696"/>
        <pc:sldMkLst>
          <pc:docMk/>
          <pc:sldMk cId="1204269102" sldId="2086"/>
        </pc:sldMkLst>
      </pc:sldChg>
      <pc:sldChg chg="del">
        <pc:chgData name="Umair Hoodbhoy" userId="9134fddd-ebe0-41b2-9df4-5549cb596a18" providerId="ADAL" clId="{041265DE-C8E0-5F44-B803-63A2710CC0BD}" dt="2022-01-03T15:25:52.820" v="1" actId="2696"/>
        <pc:sldMkLst>
          <pc:docMk/>
          <pc:sldMk cId="3575797031" sldId="2203"/>
        </pc:sldMkLst>
      </pc:sldChg>
      <pc:sldChg chg="del">
        <pc:chgData name="Umair Hoodbhoy" userId="9134fddd-ebe0-41b2-9df4-5549cb596a18" providerId="ADAL" clId="{041265DE-C8E0-5F44-B803-63A2710CC0BD}" dt="2022-01-03T15:25:01.842" v="0" actId="2696"/>
        <pc:sldMkLst>
          <pc:docMk/>
          <pc:sldMk cId="961925615" sldId="2289"/>
        </pc:sldMkLst>
      </pc:sldChg>
      <pc:sldChg chg="del">
        <pc:chgData name="Umair Hoodbhoy" userId="9134fddd-ebe0-41b2-9df4-5549cb596a18" providerId="ADAL" clId="{041265DE-C8E0-5F44-B803-63A2710CC0BD}" dt="2022-01-03T15:25:01.842" v="0" actId="2696"/>
        <pc:sldMkLst>
          <pc:docMk/>
          <pc:sldMk cId="3587873307" sldId="2291"/>
        </pc:sldMkLst>
      </pc:sldChg>
      <pc:sldChg chg="del">
        <pc:chgData name="Umair Hoodbhoy" userId="9134fddd-ebe0-41b2-9df4-5549cb596a18" providerId="ADAL" clId="{041265DE-C8E0-5F44-B803-63A2710CC0BD}" dt="2022-01-03T15:25:01.842" v="0" actId="2696"/>
        <pc:sldMkLst>
          <pc:docMk/>
          <pc:sldMk cId="2907706691" sldId="2304"/>
        </pc:sldMkLst>
      </pc:sldChg>
      <pc:sldChg chg="del">
        <pc:chgData name="Umair Hoodbhoy" userId="9134fddd-ebe0-41b2-9df4-5549cb596a18" providerId="ADAL" clId="{041265DE-C8E0-5F44-B803-63A2710CC0BD}" dt="2022-01-03T15:25:01.842" v="0" actId="2696"/>
        <pc:sldMkLst>
          <pc:docMk/>
          <pc:sldMk cId="3868997746" sldId="2307"/>
        </pc:sldMkLst>
      </pc:sldChg>
      <pc:sldChg chg="del">
        <pc:chgData name="Umair Hoodbhoy" userId="9134fddd-ebe0-41b2-9df4-5549cb596a18" providerId="ADAL" clId="{041265DE-C8E0-5F44-B803-63A2710CC0BD}" dt="2022-01-03T15:25:01.842" v="0" actId="2696"/>
        <pc:sldMkLst>
          <pc:docMk/>
          <pc:sldMk cId="1187616014" sldId="2316"/>
        </pc:sldMkLst>
      </pc:sldChg>
      <pc:sldChg chg="del">
        <pc:chgData name="Umair Hoodbhoy" userId="9134fddd-ebe0-41b2-9df4-5549cb596a18" providerId="ADAL" clId="{041265DE-C8E0-5F44-B803-63A2710CC0BD}" dt="2022-01-03T15:25:01.842" v="0" actId="2696"/>
        <pc:sldMkLst>
          <pc:docMk/>
          <pc:sldMk cId="499339486" sldId="2349"/>
        </pc:sldMkLst>
      </pc:sldChg>
      <pc:sldChg chg="del">
        <pc:chgData name="Umair Hoodbhoy" userId="9134fddd-ebe0-41b2-9df4-5549cb596a18" providerId="ADAL" clId="{041265DE-C8E0-5F44-B803-63A2710CC0BD}" dt="2022-01-03T15:25:01.842" v="0" actId="2696"/>
        <pc:sldMkLst>
          <pc:docMk/>
          <pc:sldMk cId="1719636359" sldId="2391"/>
        </pc:sldMkLst>
      </pc:sldChg>
      <pc:sldChg chg="del">
        <pc:chgData name="Umair Hoodbhoy" userId="9134fddd-ebe0-41b2-9df4-5549cb596a18" providerId="ADAL" clId="{041265DE-C8E0-5F44-B803-63A2710CC0BD}" dt="2022-01-03T15:25:01.842" v="0" actId="2696"/>
        <pc:sldMkLst>
          <pc:docMk/>
          <pc:sldMk cId="1683578521" sldId="2076137226"/>
        </pc:sldMkLst>
      </pc:sldChg>
      <pc:sldChg chg="del">
        <pc:chgData name="Umair Hoodbhoy" userId="9134fddd-ebe0-41b2-9df4-5549cb596a18" providerId="ADAL" clId="{041265DE-C8E0-5F44-B803-63A2710CC0BD}" dt="2022-01-03T15:25:01.842" v="0" actId="2696"/>
        <pc:sldMkLst>
          <pc:docMk/>
          <pc:sldMk cId="59903341" sldId="2076137244"/>
        </pc:sldMkLst>
      </pc:sldChg>
      <pc:sldChg chg="del">
        <pc:chgData name="Umair Hoodbhoy" userId="9134fddd-ebe0-41b2-9df4-5549cb596a18" providerId="ADAL" clId="{041265DE-C8E0-5F44-B803-63A2710CC0BD}" dt="2022-01-03T15:25:01.842" v="0" actId="2696"/>
        <pc:sldMkLst>
          <pc:docMk/>
          <pc:sldMk cId="647406179" sldId="2076137245"/>
        </pc:sldMkLst>
      </pc:sldChg>
      <pc:sldChg chg="del">
        <pc:chgData name="Umair Hoodbhoy" userId="9134fddd-ebe0-41b2-9df4-5549cb596a18" providerId="ADAL" clId="{041265DE-C8E0-5F44-B803-63A2710CC0BD}" dt="2022-01-03T15:25:01.842" v="0" actId="2696"/>
        <pc:sldMkLst>
          <pc:docMk/>
          <pc:sldMk cId="4061371029" sldId="2076137246"/>
        </pc:sldMkLst>
      </pc:sldChg>
      <pc:sldChg chg="del">
        <pc:chgData name="Umair Hoodbhoy" userId="9134fddd-ebe0-41b2-9df4-5549cb596a18" providerId="ADAL" clId="{041265DE-C8E0-5F44-B803-63A2710CC0BD}" dt="2022-01-03T15:30:58.442" v="3" actId="2696"/>
        <pc:sldMkLst>
          <pc:docMk/>
          <pc:sldMk cId="1142741310" sldId="2076137326"/>
        </pc:sldMkLst>
      </pc:sldChg>
      <pc:sldChg chg="del">
        <pc:chgData name="Umair Hoodbhoy" userId="9134fddd-ebe0-41b2-9df4-5549cb596a18" providerId="ADAL" clId="{041265DE-C8E0-5F44-B803-63A2710CC0BD}" dt="2022-01-03T15:26:21.928" v="2" actId="2696"/>
        <pc:sldMkLst>
          <pc:docMk/>
          <pc:sldMk cId="478564096" sldId="2076137434"/>
        </pc:sldMkLst>
      </pc:sldChg>
      <pc:sldChg chg="del">
        <pc:chgData name="Umair Hoodbhoy" userId="9134fddd-ebe0-41b2-9df4-5549cb596a18" providerId="ADAL" clId="{041265DE-C8E0-5F44-B803-63A2710CC0BD}" dt="2022-01-03T15:26:21.928" v="2" actId="2696"/>
        <pc:sldMkLst>
          <pc:docMk/>
          <pc:sldMk cId="1279438306" sldId="2076137446"/>
        </pc:sldMkLst>
      </pc:sldChg>
      <pc:sldChg chg="del">
        <pc:chgData name="Umair Hoodbhoy" userId="9134fddd-ebe0-41b2-9df4-5549cb596a18" providerId="ADAL" clId="{041265DE-C8E0-5F44-B803-63A2710CC0BD}" dt="2022-01-03T15:26:21.928" v="2" actId="2696"/>
        <pc:sldMkLst>
          <pc:docMk/>
          <pc:sldMk cId="1816078336" sldId="2076137448"/>
        </pc:sldMkLst>
      </pc:sldChg>
      <pc:sldMasterChg chg="delSldLayout">
        <pc:chgData name="Umair Hoodbhoy" userId="9134fddd-ebe0-41b2-9df4-5549cb596a18" providerId="ADAL" clId="{041265DE-C8E0-5F44-B803-63A2710CC0BD}" dt="2022-01-03T15:25:52.820" v="1" actId="2696"/>
        <pc:sldMasterMkLst>
          <pc:docMk/>
          <pc:sldMasterMk cId="3787048019" sldId="2147483691"/>
        </pc:sldMasterMkLst>
        <pc:sldLayoutChg chg="del">
          <pc:chgData name="Umair Hoodbhoy" userId="9134fddd-ebe0-41b2-9df4-5549cb596a18" providerId="ADAL" clId="{041265DE-C8E0-5F44-B803-63A2710CC0BD}" dt="2022-01-03T15:25:52.820" v="1" actId="2696"/>
          <pc:sldLayoutMkLst>
            <pc:docMk/>
            <pc:sldMasterMk cId="3787048019" sldId="2147483691"/>
            <pc:sldLayoutMk cId="2242371705" sldId="2147483846"/>
          </pc:sldLayoutMkLst>
        </pc:sldLayoutChg>
      </pc:sldMasterChg>
      <pc:sldMasterChg chg="delSldLayout">
        <pc:chgData name="Umair Hoodbhoy" userId="9134fddd-ebe0-41b2-9df4-5549cb596a18" providerId="ADAL" clId="{041265DE-C8E0-5F44-B803-63A2710CC0BD}" dt="2022-01-03T15:25:01.842" v="0" actId="2696"/>
        <pc:sldMasterMkLst>
          <pc:docMk/>
          <pc:sldMasterMk cId="363090471" sldId="2147483719"/>
        </pc:sldMasterMkLst>
        <pc:sldLayoutChg chg="del">
          <pc:chgData name="Umair Hoodbhoy" userId="9134fddd-ebe0-41b2-9df4-5549cb596a18" providerId="ADAL" clId="{041265DE-C8E0-5F44-B803-63A2710CC0BD}" dt="2022-01-03T15:25:01.842" v="0" actId="2696"/>
          <pc:sldLayoutMkLst>
            <pc:docMk/>
            <pc:sldMasterMk cId="363090471" sldId="2147483719"/>
            <pc:sldLayoutMk cId="3520384961" sldId="2147483736"/>
          </pc:sldLayoutMkLst>
        </pc:sldLayoutChg>
      </pc:sldMasterChg>
      <pc:sldMasterChg chg="delSldLayout">
        <pc:chgData name="Umair Hoodbhoy" userId="9134fddd-ebe0-41b2-9df4-5549cb596a18" providerId="ADAL" clId="{041265DE-C8E0-5F44-B803-63A2710CC0BD}" dt="2022-01-03T15:26:21.928" v="2" actId="2696"/>
        <pc:sldMasterMkLst>
          <pc:docMk/>
          <pc:sldMasterMk cId="3894429281" sldId="2147483887"/>
        </pc:sldMasterMkLst>
        <pc:sldLayoutChg chg="del">
          <pc:chgData name="Umair Hoodbhoy" userId="9134fddd-ebe0-41b2-9df4-5549cb596a18" providerId="ADAL" clId="{041265DE-C8E0-5F44-B803-63A2710CC0BD}" dt="2022-01-03T15:26:21.928" v="2" actId="2696"/>
          <pc:sldLayoutMkLst>
            <pc:docMk/>
            <pc:sldMasterMk cId="3894429281" sldId="2147483887"/>
            <pc:sldLayoutMk cId="837768851" sldId="2147483893"/>
          </pc:sldLayoutMkLst>
        </pc:sldLayoutChg>
      </pc:sldMasterChg>
    </pc:docChg>
  </pc:docChgLst>
  <pc:docChgLst>
    <pc:chgData name="Umair Hoodbhoy" userId="9134fddd-ebe0-41b2-9df4-5549cb596a18" providerId="ADAL" clId="{C5DADC2C-90EE-BD49-A499-A4B7C6697888}"/>
    <pc:docChg chg="custSel delSld modSld sldOrd delSection modSection">
      <pc:chgData name="Umair Hoodbhoy" userId="9134fddd-ebe0-41b2-9df4-5549cb596a18" providerId="ADAL" clId="{C5DADC2C-90EE-BD49-A499-A4B7C6697888}" dt="2022-01-24T19:01:51.374" v="12" actId="20578"/>
      <pc:docMkLst>
        <pc:docMk/>
      </pc:docMkLst>
      <pc:sldChg chg="addSp delSp modSp mod chgLayout">
        <pc:chgData name="Umair Hoodbhoy" userId="9134fddd-ebe0-41b2-9df4-5549cb596a18" providerId="ADAL" clId="{C5DADC2C-90EE-BD49-A499-A4B7C6697888}" dt="2022-01-18T22:26:24.159" v="1" actId="27636"/>
        <pc:sldMkLst>
          <pc:docMk/>
          <pc:sldMk cId="2271794447" sldId="256"/>
        </pc:sldMkLst>
        <pc:spChg chg="mod ord">
          <ac:chgData name="Umair Hoodbhoy" userId="9134fddd-ebe0-41b2-9df4-5549cb596a18" providerId="ADAL" clId="{C5DADC2C-90EE-BD49-A499-A4B7C6697888}" dt="2022-01-18T22:26:24.093" v="0" actId="700"/>
          <ac:spMkLst>
            <pc:docMk/>
            <pc:sldMk cId="2271794447" sldId="256"/>
            <ac:spMk id="2" creationId="{CCE60F53-5815-D846-9515-D1DDD2A23A97}"/>
          </ac:spMkLst>
        </pc:spChg>
        <pc:spChg chg="mod ord">
          <ac:chgData name="Umair Hoodbhoy" userId="9134fddd-ebe0-41b2-9df4-5549cb596a18" providerId="ADAL" clId="{C5DADC2C-90EE-BD49-A499-A4B7C6697888}" dt="2022-01-18T22:26:24.159" v="1" actId="27636"/>
          <ac:spMkLst>
            <pc:docMk/>
            <pc:sldMk cId="2271794447" sldId="256"/>
            <ac:spMk id="3" creationId="{0A64850C-600A-D741-96F7-C05FF2DE85E6}"/>
          </ac:spMkLst>
        </pc:spChg>
        <pc:spChg chg="add mod ord">
          <ac:chgData name="Umair Hoodbhoy" userId="9134fddd-ebe0-41b2-9df4-5549cb596a18" providerId="ADAL" clId="{C5DADC2C-90EE-BD49-A499-A4B7C6697888}" dt="2022-01-18T22:26:24.093" v="0" actId="700"/>
          <ac:spMkLst>
            <pc:docMk/>
            <pc:sldMk cId="2271794447" sldId="256"/>
            <ac:spMk id="4" creationId="{F9AB6354-B015-354E-BC9B-0995EC338DEE}"/>
          </ac:spMkLst>
        </pc:spChg>
        <pc:spChg chg="del mod ord">
          <ac:chgData name="Umair Hoodbhoy" userId="9134fddd-ebe0-41b2-9df4-5549cb596a18" providerId="ADAL" clId="{C5DADC2C-90EE-BD49-A499-A4B7C6697888}" dt="2022-01-18T22:26:24.093" v="0" actId="700"/>
          <ac:spMkLst>
            <pc:docMk/>
            <pc:sldMk cId="2271794447" sldId="256"/>
            <ac:spMk id="5" creationId="{4659FF1D-F75A-40BE-8B8D-572E80006F54}"/>
          </ac:spMkLst>
        </pc:spChg>
        <pc:spChg chg="add mod ord">
          <ac:chgData name="Umair Hoodbhoy" userId="9134fddd-ebe0-41b2-9df4-5549cb596a18" providerId="ADAL" clId="{C5DADC2C-90EE-BD49-A499-A4B7C6697888}" dt="2022-01-18T22:26:24.093" v="0" actId="700"/>
          <ac:spMkLst>
            <pc:docMk/>
            <pc:sldMk cId="2271794447" sldId="256"/>
            <ac:spMk id="6" creationId="{3F508AA2-F509-5D44-B62A-9CA7AE69AC88}"/>
          </ac:spMkLst>
        </pc:spChg>
        <pc:spChg chg="mod ord">
          <ac:chgData name="Umair Hoodbhoy" userId="9134fddd-ebe0-41b2-9df4-5549cb596a18" providerId="ADAL" clId="{C5DADC2C-90EE-BD49-A499-A4B7C6697888}" dt="2022-01-18T22:26:24.093" v="0" actId="700"/>
          <ac:spMkLst>
            <pc:docMk/>
            <pc:sldMk cId="2271794447" sldId="256"/>
            <ac:spMk id="11" creationId="{FC910DCA-ABB3-4D5E-BBDD-14127E5D4870}"/>
          </ac:spMkLst>
        </pc:spChg>
      </pc:sldChg>
      <pc:sldChg chg="addSp modSp del mod modClrScheme chgLayout">
        <pc:chgData name="Umair Hoodbhoy" userId="9134fddd-ebe0-41b2-9df4-5549cb596a18" providerId="ADAL" clId="{C5DADC2C-90EE-BD49-A499-A4B7C6697888}" dt="2022-01-24T19:01:39.001" v="10" actId="2696"/>
        <pc:sldMkLst>
          <pc:docMk/>
          <pc:sldMk cId="2628666855" sldId="2035"/>
        </pc:sldMkLst>
        <pc:spChg chg="add mod ord">
          <ac:chgData name="Umair Hoodbhoy" userId="9134fddd-ebe0-41b2-9df4-5549cb596a18" providerId="ADAL" clId="{C5DADC2C-90EE-BD49-A499-A4B7C6697888}" dt="2022-01-24T19:01:18.943" v="9" actId="700"/>
          <ac:spMkLst>
            <pc:docMk/>
            <pc:sldMk cId="2628666855" sldId="2035"/>
            <ac:spMk id="2" creationId="{21C02751-AFA5-BB4B-BD2B-A640B93473E9}"/>
          </ac:spMkLst>
        </pc:spChg>
        <pc:spChg chg="add mod ord">
          <ac:chgData name="Umair Hoodbhoy" userId="9134fddd-ebe0-41b2-9df4-5549cb596a18" providerId="ADAL" clId="{C5DADC2C-90EE-BD49-A499-A4B7C6697888}" dt="2022-01-24T19:01:18.943" v="9" actId="700"/>
          <ac:spMkLst>
            <pc:docMk/>
            <pc:sldMk cId="2628666855" sldId="2035"/>
            <ac:spMk id="3" creationId="{6510FE04-9345-FC47-AD01-0A6C0DC78474}"/>
          </ac:spMkLst>
        </pc:spChg>
        <pc:spChg chg="mod ord">
          <ac:chgData name="Umair Hoodbhoy" userId="9134fddd-ebe0-41b2-9df4-5549cb596a18" providerId="ADAL" clId="{C5DADC2C-90EE-BD49-A499-A4B7C6697888}" dt="2022-01-24T19:01:18.943" v="9" actId="700"/>
          <ac:spMkLst>
            <pc:docMk/>
            <pc:sldMk cId="2628666855" sldId="2035"/>
            <ac:spMk id="4" creationId="{E87735F1-603B-3041-BABB-205BB8D0A30E}"/>
          </ac:spMkLst>
        </pc:spChg>
        <pc:spChg chg="add mod ord">
          <ac:chgData name="Umair Hoodbhoy" userId="9134fddd-ebe0-41b2-9df4-5549cb596a18" providerId="ADAL" clId="{C5DADC2C-90EE-BD49-A499-A4B7C6697888}" dt="2022-01-24T19:01:18.943" v="9" actId="700"/>
          <ac:spMkLst>
            <pc:docMk/>
            <pc:sldMk cId="2628666855" sldId="2035"/>
            <ac:spMk id="5" creationId="{584D44D3-259C-DD45-BB14-A7CDC1990A42}"/>
          </ac:spMkLst>
        </pc:spChg>
        <pc:spChg chg="add mod ord">
          <ac:chgData name="Umair Hoodbhoy" userId="9134fddd-ebe0-41b2-9df4-5549cb596a18" providerId="ADAL" clId="{C5DADC2C-90EE-BD49-A499-A4B7C6697888}" dt="2022-01-24T19:01:18.943" v="9" actId="700"/>
          <ac:spMkLst>
            <pc:docMk/>
            <pc:sldMk cId="2628666855" sldId="2035"/>
            <ac:spMk id="6" creationId="{E9370891-A6C2-A340-9898-2CA3F407CF01}"/>
          </ac:spMkLst>
        </pc:spChg>
      </pc:sldChg>
      <pc:sldChg chg="del">
        <pc:chgData name="Umair Hoodbhoy" userId="9134fddd-ebe0-41b2-9df4-5549cb596a18" providerId="ADAL" clId="{C5DADC2C-90EE-BD49-A499-A4B7C6697888}" dt="2022-01-24T17:03:08.111" v="4" actId="2696"/>
        <pc:sldMkLst>
          <pc:docMk/>
          <pc:sldMk cId="3482419030" sldId="2305"/>
        </pc:sldMkLst>
      </pc:sldChg>
      <pc:sldChg chg="del">
        <pc:chgData name="Umair Hoodbhoy" userId="9134fddd-ebe0-41b2-9df4-5549cb596a18" providerId="ADAL" clId="{C5DADC2C-90EE-BD49-A499-A4B7C6697888}" dt="2022-01-24T17:03:08.111" v="4" actId="2696"/>
        <pc:sldMkLst>
          <pc:docMk/>
          <pc:sldMk cId="3150927188" sldId="2313"/>
        </pc:sldMkLst>
      </pc:sldChg>
      <pc:sldChg chg="del">
        <pc:chgData name="Umair Hoodbhoy" userId="9134fddd-ebe0-41b2-9df4-5549cb596a18" providerId="ADAL" clId="{C5DADC2C-90EE-BD49-A499-A4B7C6697888}" dt="2022-01-24T17:04:46.346" v="5" actId="2696"/>
        <pc:sldMkLst>
          <pc:docMk/>
          <pc:sldMk cId="3990670187" sldId="2076137218"/>
        </pc:sldMkLst>
      </pc:sldChg>
      <pc:sldChg chg="addSp delSp modSp mod ord modClrScheme chgLayout">
        <pc:chgData name="Umair Hoodbhoy" userId="9134fddd-ebe0-41b2-9df4-5549cb596a18" providerId="ADAL" clId="{C5DADC2C-90EE-BD49-A499-A4B7C6697888}" dt="2022-01-24T19:01:51.374" v="12" actId="20578"/>
        <pc:sldMkLst>
          <pc:docMk/>
          <pc:sldMk cId="2670853837" sldId="2076137223"/>
        </pc:sldMkLst>
        <pc:spChg chg="mod ord">
          <ac:chgData name="Umair Hoodbhoy" userId="9134fddd-ebe0-41b2-9df4-5549cb596a18" providerId="ADAL" clId="{C5DADC2C-90EE-BD49-A499-A4B7C6697888}" dt="2022-01-24T19:01:46.923" v="11" actId="700"/>
          <ac:spMkLst>
            <pc:docMk/>
            <pc:sldMk cId="2670853837" sldId="2076137223"/>
            <ac:spMk id="2" creationId="{A5621355-0820-8D45-8333-55A9E6CDB190}"/>
          </ac:spMkLst>
        </pc:spChg>
        <pc:spChg chg="del mod ord">
          <ac:chgData name="Umair Hoodbhoy" userId="9134fddd-ebe0-41b2-9df4-5549cb596a18" providerId="ADAL" clId="{C5DADC2C-90EE-BD49-A499-A4B7C6697888}" dt="2022-01-24T19:01:46.923" v="11" actId="700"/>
          <ac:spMkLst>
            <pc:docMk/>
            <pc:sldMk cId="2670853837" sldId="2076137223"/>
            <ac:spMk id="3" creationId="{43974482-BBF1-7D4E-B927-9A19B4D1B4A4}"/>
          </ac:spMkLst>
        </pc:spChg>
        <pc:spChg chg="add mod ord">
          <ac:chgData name="Umair Hoodbhoy" userId="9134fddd-ebe0-41b2-9df4-5549cb596a18" providerId="ADAL" clId="{C5DADC2C-90EE-BD49-A499-A4B7C6697888}" dt="2022-01-24T19:01:46.923" v="11" actId="700"/>
          <ac:spMkLst>
            <pc:docMk/>
            <pc:sldMk cId="2670853837" sldId="2076137223"/>
            <ac:spMk id="4" creationId="{D4094969-8D3F-3745-BB87-E654EB3E5DBB}"/>
          </ac:spMkLst>
        </pc:spChg>
        <pc:spChg chg="add mod ord">
          <ac:chgData name="Umair Hoodbhoy" userId="9134fddd-ebe0-41b2-9df4-5549cb596a18" providerId="ADAL" clId="{C5DADC2C-90EE-BD49-A499-A4B7C6697888}" dt="2022-01-24T19:01:46.923" v="11" actId="700"/>
          <ac:spMkLst>
            <pc:docMk/>
            <pc:sldMk cId="2670853837" sldId="2076137223"/>
            <ac:spMk id="5" creationId="{9F2AC18C-6E52-5744-938C-92CA64B56E87}"/>
          </ac:spMkLst>
        </pc:spChg>
        <pc:spChg chg="add mod ord">
          <ac:chgData name="Umair Hoodbhoy" userId="9134fddd-ebe0-41b2-9df4-5549cb596a18" providerId="ADAL" clId="{C5DADC2C-90EE-BD49-A499-A4B7C6697888}" dt="2022-01-24T19:01:46.923" v="11" actId="700"/>
          <ac:spMkLst>
            <pc:docMk/>
            <pc:sldMk cId="2670853837" sldId="2076137223"/>
            <ac:spMk id="6" creationId="{AB553F92-FC14-654A-8B61-EA2200680B9B}"/>
          </ac:spMkLst>
        </pc:spChg>
        <pc:spChg chg="add mod ord">
          <ac:chgData name="Umair Hoodbhoy" userId="9134fddd-ebe0-41b2-9df4-5549cb596a18" providerId="ADAL" clId="{C5DADC2C-90EE-BD49-A499-A4B7C6697888}" dt="2022-01-24T19:01:46.923" v="11" actId="700"/>
          <ac:spMkLst>
            <pc:docMk/>
            <pc:sldMk cId="2670853837" sldId="2076137223"/>
            <ac:spMk id="7" creationId="{4AF56B75-F3D8-0349-9473-2F52AF8C2B27}"/>
          </ac:spMkLst>
        </pc:spChg>
      </pc:sldChg>
      <pc:sldChg chg="del">
        <pc:chgData name="Umair Hoodbhoy" userId="9134fddd-ebe0-41b2-9df4-5549cb596a18" providerId="ADAL" clId="{C5DADC2C-90EE-BD49-A499-A4B7C6697888}" dt="2022-01-24T17:03:08.111" v="4" actId="2696"/>
        <pc:sldMkLst>
          <pc:docMk/>
          <pc:sldMk cId="358882199" sldId="2076137344"/>
        </pc:sldMkLst>
      </pc:sldChg>
      <pc:sldChg chg="addSp delSp modSp mod modClrScheme chgLayout">
        <pc:chgData name="Umair Hoodbhoy" userId="9134fddd-ebe0-41b2-9df4-5549cb596a18" providerId="ADAL" clId="{C5DADC2C-90EE-BD49-A499-A4B7C6697888}" dt="2022-01-18T22:27:44.700" v="3" actId="700"/>
        <pc:sldMkLst>
          <pc:docMk/>
          <pc:sldMk cId="4046527686" sldId="2076137350"/>
        </pc:sldMkLst>
        <pc:spChg chg="add del mod ord">
          <ac:chgData name="Umair Hoodbhoy" userId="9134fddd-ebe0-41b2-9df4-5549cb596a18" providerId="ADAL" clId="{C5DADC2C-90EE-BD49-A499-A4B7C6697888}" dt="2022-01-18T22:27:44.700" v="3" actId="700"/>
          <ac:spMkLst>
            <pc:docMk/>
            <pc:sldMk cId="4046527686" sldId="2076137350"/>
            <ac:spMk id="2" creationId="{B544F519-3367-D042-90A4-0D37DE57E9EF}"/>
          </ac:spMkLst>
        </pc:spChg>
        <pc:spChg chg="add del mod ord">
          <ac:chgData name="Umair Hoodbhoy" userId="9134fddd-ebe0-41b2-9df4-5549cb596a18" providerId="ADAL" clId="{C5DADC2C-90EE-BD49-A499-A4B7C6697888}" dt="2022-01-18T22:27:44.700" v="3" actId="700"/>
          <ac:spMkLst>
            <pc:docMk/>
            <pc:sldMk cId="4046527686" sldId="2076137350"/>
            <ac:spMk id="3" creationId="{19146B45-CAED-9645-A9E8-442B3FCE7432}"/>
          </ac:spMkLst>
        </pc:spChg>
        <pc:spChg chg="mod ord">
          <ac:chgData name="Umair Hoodbhoy" userId="9134fddd-ebe0-41b2-9df4-5549cb596a18" providerId="ADAL" clId="{C5DADC2C-90EE-BD49-A499-A4B7C6697888}" dt="2022-01-18T22:27:44.700" v="3" actId="700"/>
          <ac:spMkLst>
            <pc:docMk/>
            <pc:sldMk cId="4046527686" sldId="2076137350"/>
            <ac:spMk id="4" creationId="{E87735F1-603B-3041-BABB-205BB8D0A30E}"/>
          </ac:spMkLst>
        </pc:spChg>
        <pc:spChg chg="add del mod ord">
          <ac:chgData name="Umair Hoodbhoy" userId="9134fddd-ebe0-41b2-9df4-5549cb596a18" providerId="ADAL" clId="{C5DADC2C-90EE-BD49-A499-A4B7C6697888}" dt="2022-01-18T22:27:44.700" v="3" actId="700"/>
          <ac:spMkLst>
            <pc:docMk/>
            <pc:sldMk cId="4046527686" sldId="2076137350"/>
            <ac:spMk id="5" creationId="{3F423BFB-8F18-2C4D-98C2-8D48A90C2018}"/>
          </ac:spMkLst>
        </pc:spChg>
        <pc:spChg chg="add del mod ord">
          <ac:chgData name="Umair Hoodbhoy" userId="9134fddd-ebe0-41b2-9df4-5549cb596a18" providerId="ADAL" clId="{C5DADC2C-90EE-BD49-A499-A4B7C6697888}" dt="2022-01-18T22:27:44.700" v="3" actId="700"/>
          <ac:spMkLst>
            <pc:docMk/>
            <pc:sldMk cId="4046527686" sldId="2076137350"/>
            <ac:spMk id="6" creationId="{45C3BDEF-AE65-D64E-A711-B4C3E6DE9A37}"/>
          </ac:spMkLst>
        </pc:spChg>
        <pc:spChg chg="add mod ord">
          <ac:chgData name="Umair Hoodbhoy" userId="9134fddd-ebe0-41b2-9df4-5549cb596a18" providerId="ADAL" clId="{C5DADC2C-90EE-BD49-A499-A4B7C6697888}" dt="2022-01-18T22:27:44.700" v="3" actId="700"/>
          <ac:spMkLst>
            <pc:docMk/>
            <pc:sldMk cId="4046527686" sldId="2076137350"/>
            <ac:spMk id="7" creationId="{E9B6044A-07C8-DE4D-8A86-464C4F70935F}"/>
          </ac:spMkLst>
        </pc:spChg>
        <pc:spChg chg="add mod ord">
          <ac:chgData name="Umair Hoodbhoy" userId="9134fddd-ebe0-41b2-9df4-5549cb596a18" providerId="ADAL" clId="{C5DADC2C-90EE-BD49-A499-A4B7C6697888}" dt="2022-01-18T22:27:44.700" v="3" actId="700"/>
          <ac:spMkLst>
            <pc:docMk/>
            <pc:sldMk cId="4046527686" sldId="2076137350"/>
            <ac:spMk id="8" creationId="{A5615FC7-D071-9143-B3C5-5CA2CAE7AD6F}"/>
          </ac:spMkLst>
        </pc:spChg>
        <pc:spChg chg="add mod ord">
          <ac:chgData name="Umair Hoodbhoy" userId="9134fddd-ebe0-41b2-9df4-5549cb596a18" providerId="ADAL" clId="{C5DADC2C-90EE-BD49-A499-A4B7C6697888}" dt="2022-01-18T22:27:44.700" v="3" actId="700"/>
          <ac:spMkLst>
            <pc:docMk/>
            <pc:sldMk cId="4046527686" sldId="2076137350"/>
            <ac:spMk id="9" creationId="{C283016C-54E3-7945-885F-038D7CCC726E}"/>
          </ac:spMkLst>
        </pc:spChg>
        <pc:spChg chg="add mod ord">
          <ac:chgData name="Umair Hoodbhoy" userId="9134fddd-ebe0-41b2-9df4-5549cb596a18" providerId="ADAL" clId="{C5DADC2C-90EE-BD49-A499-A4B7C6697888}" dt="2022-01-18T22:27:44.700" v="3" actId="700"/>
          <ac:spMkLst>
            <pc:docMk/>
            <pc:sldMk cId="4046527686" sldId="2076137350"/>
            <ac:spMk id="10" creationId="{A9969F69-2813-3547-B1E3-25FC61DBAF3C}"/>
          </ac:spMkLst>
        </pc:spChg>
      </pc:sldChg>
    </pc:docChg>
  </pc:docChgLst>
  <pc:docChgLst>
    <pc:chgData name="Saad Mirza" userId="5f2f0f25-0018-40ff-927a-f0b552514279" providerId="ADAL" clId="{77D9323D-E2E3-CA4A-B9BC-CA72C558E906}"/>
    <pc:docChg chg="modSld">
      <pc:chgData name="Saad Mirza" userId="5f2f0f25-0018-40ff-927a-f0b552514279" providerId="ADAL" clId="{77D9323D-E2E3-CA4A-B9BC-CA72C558E906}" dt="2022-09-06T18:39:15.560" v="8" actId="404"/>
      <pc:docMkLst>
        <pc:docMk/>
      </pc:docMkLst>
      <pc:sldChg chg="modNotesTx">
        <pc:chgData name="Saad Mirza" userId="5f2f0f25-0018-40ff-927a-f0b552514279" providerId="ADAL" clId="{77D9323D-E2E3-CA4A-B9BC-CA72C558E906}" dt="2022-09-06T18:39:15.560" v="8" actId="404"/>
        <pc:sldMkLst>
          <pc:docMk/>
          <pc:sldMk cId="3360246567" sldId="2263"/>
        </pc:sldMkLst>
      </pc:sldChg>
      <pc:sldChg chg="modSp mod">
        <pc:chgData name="Saad Mirza" userId="5f2f0f25-0018-40ff-927a-f0b552514279" providerId="ADAL" clId="{77D9323D-E2E3-CA4A-B9BC-CA72C558E906}" dt="2022-09-06T14:05:05.209" v="0" actId="14100"/>
        <pc:sldMkLst>
          <pc:docMk/>
          <pc:sldMk cId="3811922728" sldId="2076137321"/>
        </pc:sldMkLst>
        <pc:spChg chg="mod">
          <ac:chgData name="Saad Mirza" userId="5f2f0f25-0018-40ff-927a-f0b552514279" providerId="ADAL" clId="{77D9323D-E2E3-CA4A-B9BC-CA72C558E906}" dt="2022-09-06T14:05:05.209" v="0" actId="14100"/>
          <ac:spMkLst>
            <pc:docMk/>
            <pc:sldMk cId="3811922728" sldId="2076137321"/>
            <ac:spMk id="17" creationId="{8D1AFBCE-8FC0-F944-8D3F-9B7A1FB2ABCA}"/>
          </ac:spMkLst>
        </pc:spChg>
      </pc:sldChg>
    </pc:docChg>
  </pc:docChgLst>
  <pc:docChgLst>
    <pc:chgData name="Umair Hoodbhoy" userId="9134fddd-ebe0-41b2-9df4-5549cb596a18" providerId="ADAL" clId="{ADE15E01-A0A5-204D-B3A1-95C0831BE5DB}"/>
    <pc:docChg chg="modSld">
      <pc:chgData name="Umair Hoodbhoy" userId="9134fddd-ebe0-41b2-9df4-5549cb596a18" providerId="ADAL" clId="{ADE15E01-A0A5-204D-B3A1-95C0831BE5DB}" dt="2022-04-27T17:59:18.565" v="8" actId="20577"/>
      <pc:docMkLst>
        <pc:docMk/>
      </pc:docMkLst>
      <pc:sldChg chg="modSp mod">
        <pc:chgData name="Umair Hoodbhoy" userId="9134fddd-ebe0-41b2-9df4-5549cb596a18" providerId="ADAL" clId="{ADE15E01-A0A5-204D-B3A1-95C0831BE5DB}" dt="2022-04-27T17:59:18.565" v="8" actId="20577"/>
        <pc:sldMkLst>
          <pc:docMk/>
          <pc:sldMk cId="1302261629" sldId="2076137311"/>
        </pc:sldMkLst>
        <pc:spChg chg="mod">
          <ac:chgData name="Umair Hoodbhoy" userId="9134fddd-ebe0-41b2-9df4-5549cb596a18" providerId="ADAL" clId="{ADE15E01-A0A5-204D-B3A1-95C0831BE5DB}" dt="2022-04-27T17:59:18.565" v="8" actId="20577"/>
          <ac:spMkLst>
            <pc:docMk/>
            <pc:sldMk cId="1302261629" sldId="2076137311"/>
            <ac:spMk id="2" creationId="{A34EF008-94F9-E742-954A-66E40CAA7873}"/>
          </ac:spMkLst>
        </pc:spChg>
      </pc:sldChg>
      <pc:sldChg chg="modSp">
        <pc:chgData name="Umair Hoodbhoy" userId="9134fddd-ebe0-41b2-9df4-5549cb596a18" providerId="ADAL" clId="{ADE15E01-A0A5-204D-B3A1-95C0831BE5DB}" dt="2022-04-27T17:56:11.372" v="0" actId="20577"/>
        <pc:sldMkLst>
          <pc:docMk/>
          <pc:sldMk cId="3811922728" sldId="2076137321"/>
        </pc:sldMkLst>
        <pc:spChg chg="mod">
          <ac:chgData name="Umair Hoodbhoy" userId="9134fddd-ebe0-41b2-9df4-5549cb596a18" providerId="ADAL" clId="{ADE15E01-A0A5-204D-B3A1-95C0831BE5DB}" dt="2022-04-27T17:56:11.372" v="0" actId="20577"/>
          <ac:spMkLst>
            <pc:docMk/>
            <pc:sldMk cId="3811922728" sldId="2076137321"/>
            <ac:spMk id="12" creationId="{20A61477-7081-EF46-9906-F818FBF0096E}"/>
          </ac:spMkLst>
        </pc:spChg>
      </pc:sldChg>
      <pc:sldChg chg="mod modShow">
        <pc:chgData name="Umair Hoodbhoy" userId="9134fddd-ebe0-41b2-9df4-5549cb596a18" providerId="ADAL" clId="{ADE15E01-A0A5-204D-B3A1-95C0831BE5DB}" dt="2022-04-27T17:59:01.600" v="1" actId="729"/>
        <pc:sldMkLst>
          <pc:docMk/>
          <pc:sldMk cId="1840093847" sldId="2076137352"/>
        </pc:sldMkLst>
      </pc:sldChg>
    </pc:docChg>
  </pc:docChgLst>
  <pc:docChgLst>
    <pc:chgData name="Umair Hoodbhoy" userId="34e0caed-e379-421f-b010-3b58bd2f404c" providerId="ADAL" clId="{B85AA4DB-0233-DA4F-8639-7A22D62F59D5}"/>
    <pc:docChg chg="undo custSel modSld">
      <pc:chgData name="Umair Hoodbhoy" userId="34e0caed-e379-421f-b010-3b58bd2f404c" providerId="ADAL" clId="{B85AA4DB-0233-DA4F-8639-7A22D62F59D5}" dt="2020-10-15T14:41:12.260" v="15" actId="20577"/>
      <pc:docMkLst>
        <pc:docMk/>
      </pc:docMkLst>
      <pc:sldChg chg="delSp modSp mod">
        <pc:chgData name="Umair Hoodbhoy" userId="34e0caed-e379-421f-b010-3b58bd2f404c" providerId="ADAL" clId="{B85AA4DB-0233-DA4F-8639-7A22D62F59D5}" dt="2020-10-15T14:38:09.440" v="11" actId="27636"/>
        <pc:sldMkLst>
          <pc:docMk/>
          <pc:sldMk cId="1283629805" sldId="2270"/>
        </pc:sldMkLst>
        <pc:spChg chg="mod">
          <ac:chgData name="Umair Hoodbhoy" userId="34e0caed-e379-421f-b010-3b58bd2f404c" providerId="ADAL" clId="{B85AA4DB-0233-DA4F-8639-7A22D62F59D5}" dt="2020-10-15T14:38:09.440" v="11" actId="27636"/>
          <ac:spMkLst>
            <pc:docMk/>
            <pc:sldMk cId="1283629805" sldId="2270"/>
            <ac:spMk id="2" creationId="{DB5804FB-6A35-B34B-8C6C-3446589F4937}"/>
          </ac:spMkLst>
        </pc:spChg>
        <pc:spChg chg="del">
          <ac:chgData name="Umair Hoodbhoy" userId="34e0caed-e379-421f-b010-3b58bd2f404c" providerId="ADAL" clId="{B85AA4DB-0233-DA4F-8639-7A22D62F59D5}" dt="2020-10-15T14:38:05.004" v="9" actId="478"/>
          <ac:spMkLst>
            <pc:docMk/>
            <pc:sldMk cId="1283629805" sldId="2270"/>
            <ac:spMk id="7" creationId="{9E629628-5AA0-914F-8C2F-81371591C50D}"/>
          </ac:spMkLst>
        </pc:spChg>
      </pc:sldChg>
      <pc:sldChg chg="modSp mod">
        <pc:chgData name="Umair Hoodbhoy" userId="34e0caed-e379-421f-b010-3b58bd2f404c" providerId="ADAL" clId="{B85AA4DB-0233-DA4F-8639-7A22D62F59D5}" dt="2020-10-15T14:38:16.277" v="12" actId="27636"/>
        <pc:sldMkLst>
          <pc:docMk/>
          <pc:sldMk cId="1506494537" sldId="2290"/>
        </pc:sldMkLst>
        <pc:spChg chg="mod">
          <ac:chgData name="Umair Hoodbhoy" userId="34e0caed-e379-421f-b010-3b58bd2f404c" providerId="ADAL" clId="{B85AA4DB-0233-DA4F-8639-7A22D62F59D5}" dt="2020-10-15T14:38:16.277" v="12" actId="27636"/>
          <ac:spMkLst>
            <pc:docMk/>
            <pc:sldMk cId="1506494537" sldId="2290"/>
            <ac:spMk id="8" creationId="{AD4A9A91-E672-8344-9789-42A72849D9FA}"/>
          </ac:spMkLst>
        </pc:spChg>
      </pc:sldChg>
      <pc:sldChg chg="modSp mod">
        <pc:chgData name="Umair Hoodbhoy" userId="34e0caed-e379-421f-b010-3b58bd2f404c" providerId="ADAL" clId="{B85AA4DB-0233-DA4F-8639-7A22D62F59D5}" dt="2020-10-15T14:38:23.960" v="13" actId="27636"/>
        <pc:sldMkLst>
          <pc:docMk/>
          <pc:sldMk cId="2736244367" sldId="2291"/>
        </pc:sldMkLst>
        <pc:spChg chg="mod">
          <ac:chgData name="Umair Hoodbhoy" userId="34e0caed-e379-421f-b010-3b58bd2f404c" providerId="ADAL" clId="{B85AA4DB-0233-DA4F-8639-7A22D62F59D5}" dt="2020-10-15T14:38:23.960" v="13" actId="27636"/>
          <ac:spMkLst>
            <pc:docMk/>
            <pc:sldMk cId="2736244367" sldId="2291"/>
            <ac:spMk id="8" creationId="{AD4A9A91-E672-8344-9789-42A72849D9FA}"/>
          </ac:spMkLst>
        </pc:spChg>
      </pc:sldChg>
      <pc:sldChg chg="modSp mod">
        <pc:chgData name="Umair Hoodbhoy" userId="34e0caed-e379-421f-b010-3b58bd2f404c" providerId="ADAL" clId="{B85AA4DB-0233-DA4F-8639-7A22D62F59D5}" dt="2020-10-15T14:41:12.260" v="15" actId="20577"/>
        <pc:sldMkLst>
          <pc:docMk/>
          <pc:sldMk cId="930361383" sldId="2076137219"/>
        </pc:sldMkLst>
        <pc:spChg chg="mod">
          <ac:chgData name="Umair Hoodbhoy" userId="34e0caed-e379-421f-b010-3b58bd2f404c" providerId="ADAL" clId="{B85AA4DB-0233-DA4F-8639-7A22D62F59D5}" dt="2020-10-15T14:41:12.260" v="15" actId="20577"/>
          <ac:spMkLst>
            <pc:docMk/>
            <pc:sldMk cId="930361383" sldId="2076137219"/>
            <ac:spMk id="31" creationId="{C0F4E322-51D7-364C-A68C-1E6DFC38B26A}"/>
          </ac:spMkLst>
        </pc:spChg>
      </pc:sldChg>
    </pc:docChg>
  </pc:docChgLst>
  <pc:docChgLst>
    <pc:chgData name="Hammad Alam" userId="cd8139f8-5559-4675-845b-12390334cfd8" providerId="ADAL" clId="{A6F7B8FE-A6B7-5B4D-97E1-9B29E64A34FA}"/>
    <pc:docChg chg="modSld modShowInfo">
      <pc:chgData name="Hammad Alam" userId="cd8139f8-5559-4675-845b-12390334cfd8" providerId="ADAL" clId="{A6F7B8FE-A6B7-5B4D-97E1-9B29E64A34FA}" dt="2021-01-27T20:47:57.428" v="8" actId="2744"/>
      <pc:docMkLst>
        <pc:docMk/>
      </pc:docMkLst>
      <pc:sldChg chg="modSp mod">
        <pc:chgData name="Hammad Alam" userId="cd8139f8-5559-4675-845b-12390334cfd8" providerId="ADAL" clId="{A6F7B8FE-A6B7-5B4D-97E1-9B29E64A34FA}" dt="2021-01-25T23:05:40.305" v="7" actId="1038"/>
        <pc:sldMkLst>
          <pc:docMk/>
          <pc:sldMk cId="3811922728" sldId="2076137321"/>
        </pc:sldMkLst>
        <pc:spChg chg="mod">
          <ac:chgData name="Hammad Alam" userId="cd8139f8-5559-4675-845b-12390334cfd8" providerId="ADAL" clId="{A6F7B8FE-A6B7-5B4D-97E1-9B29E64A34FA}" dt="2021-01-25T23:05:40.305" v="7" actId="1038"/>
          <ac:spMkLst>
            <pc:docMk/>
            <pc:sldMk cId="3811922728" sldId="2076137321"/>
            <ac:spMk id="17" creationId="{8D1AFBCE-8FC0-F944-8D3F-9B7A1FB2ABCA}"/>
          </ac:spMkLst>
        </pc:spChg>
      </pc:sldChg>
    </pc:docChg>
  </pc:docChgLst>
  <pc:docChgLst>
    <pc:chgData name="Umair Hoodbhoy" userId="9134fddd-ebe0-41b2-9df4-5549cb596a18" providerId="ADAL" clId="{17E38B95-5D93-E346-9970-57465A521FB2}"/>
    <pc:docChg chg="undo redo custSel addSld delSld modSld modMainMaster modSection">
      <pc:chgData name="Umair Hoodbhoy" userId="9134fddd-ebe0-41b2-9df4-5549cb596a18" providerId="ADAL" clId="{17E38B95-5D93-E346-9970-57465A521FB2}" dt="2021-11-18T17:35:11.412" v="575" actId="6549"/>
      <pc:docMkLst>
        <pc:docMk/>
      </pc:docMkLst>
      <pc:sldChg chg="modSp add del mod modNotesTx">
        <pc:chgData name="Umair Hoodbhoy" userId="9134fddd-ebe0-41b2-9df4-5549cb596a18" providerId="ADAL" clId="{17E38B95-5D93-E346-9970-57465A521FB2}" dt="2021-11-18T17:17:48.751" v="273" actId="20577"/>
        <pc:sldMkLst>
          <pc:docMk/>
          <pc:sldMk cId="1212100474" sldId="2076137306"/>
        </pc:sldMkLst>
        <pc:spChg chg="mod">
          <ac:chgData name="Umair Hoodbhoy" userId="9134fddd-ebe0-41b2-9df4-5549cb596a18" providerId="ADAL" clId="{17E38B95-5D93-E346-9970-57465A521FB2}" dt="2021-11-18T16:54:26.119" v="62" actId="20577"/>
          <ac:spMkLst>
            <pc:docMk/>
            <pc:sldMk cId="1212100474" sldId="2076137306"/>
            <ac:spMk id="2" creationId="{A34EF008-94F9-E742-954A-66E40CAA7873}"/>
          </ac:spMkLst>
        </pc:spChg>
        <pc:spChg chg="mod">
          <ac:chgData name="Umair Hoodbhoy" userId="9134fddd-ebe0-41b2-9df4-5549cb596a18" providerId="ADAL" clId="{17E38B95-5D93-E346-9970-57465A521FB2}" dt="2021-11-18T16:53:19.212" v="7"/>
          <ac:spMkLst>
            <pc:docMk/>
            <pc:sldMk cId="1212100474" sldId="2076137306"/>
            <ac:spMk id="48" creationId="{CBB61E08-FD58-A942-B8E8-3CD03190C804}"/>
          </ac:spMkLst>
        </pc:spChg>
        <pc:spChg chg="mod">
          <ac:chgData name="Umair Hoodbhoy" userId="9134fddd-ebe0-41b2-9df4-5549cb596a18" providerId="ADAL" clId="{17E38B95-5D93-E346-9970-57465A521FB2}" dt="2021-11-18T16:56:01.507" v="87" actId="255"/>
          <ac:spMkLst>
            <pc:docMk/>
            <pc:sldMk cId="1212100474" sldId="2076137306"/>
            <ac:spMk id="51" creationId="{90C70ED0-3D66-C345-855B-2142922E80D3}"/>
          </ac:spMkLst>
        </pc:spChg>
      </pc:sldChg>
      <pc:sldChg chg="modSp add del mod modNotesTx">
        <pc:chgData name="Umair Hoodbhoy" userId="9134fddd-ebe0-41b2-9df4-5549cb596a18" providerId="ADAL" clId="{17E38B95-5D93-E346-9970-57465A521FB2}" dt="2021-11-18T17:34:16.201" v="573" actId="2696"/>
        <pc:sldMkLst>
          <pc:docMk/>
          <pc:sldMk cId="421894367" sldId="2076137311"/>
        </pc:sldMkLst>
        <pc:spChg chg="mod">
          <ac:chgData name="Umair Hoodbhoy" userId="9134fddd-ebe0-41b2-9df4-5549cb596a18" providerId="ADAL" clId="{17E38B95-5D93-E346-9970-57465A521FB2}" dt="2021-11-18T17:33:20.620" v="508" actId="21"/>
          <ac:spMkLst>
            <pc:docMk/>
            <pc:sldMk cId="421894367" sldId="2076137311"/>
            <ac:spMk id="5" creationId="{9E15F82F-6FA5-AD48-B512-0911B7B7BB51}"/>
          </ac:spMkLst>
        </pc:spChg>
      </pc:sldChg>
      <pc:sldChg chg="modSp add mod">
        <pc:chgData name="Umair Hoodbhoy" userId="9134fddd-ebe0-41b2-9df4-5549cb596a18" providerId="ADAL" clId="{17E38B95-5D93-E346-9970-57465A521FB2}" dt="2021-11-18T17:35:11.412" v="575" actId="6549"/>
        <pc:sldMkLst>
          <pc:docMk/>
          <pc:sldMk cId="1302261629" sldId="2076137311"/>
        </pc:sldMkLst>
        <pc:spChg chg="mod">
          <ac:chgData name="Umair Hoodbhoy" userId="9134fddd-ebe0-41b2-9df4-5549cb596a18" providerId="ADAL" clId="{17E38B95-5D93-E346-9970-57465A521FB2}" dt="2021-11-18T17:35:11.412" v="575" actId="6549"/>
          <ac:spMkLst>
            <pc:docMk/>
            <pc:sldMk cId="1302261629" sldId="2076137311"/>
            <ac:spMk id="5" creationId="{9E15F82F-6FA5-AD48-B512-0911B7B7BB51}"/>
          </ac:spMkLst>
        </pc:spChg>
      </pc:sldChg>
      <pc:sldChg chg="mod modShow">
        <pc:chgData name="Umair Hoodbhoy" userId="9134fddd-ebe0-41b2-9df4-5549cb596a18" providerId="ADAL" clId="{17E38B95-5D93-E346-9970-57465A521FB2}" dt="2021-11-17T02:26:36.588" v="3" actId="729"/>
        <pc:sldMkLst>
          <pc:docMk/>
          <pc:sldMk cId="478564096" sldId="2076137434"/>
        </pc:sldMkLst>
      </pc:sldChg>
      <pc:sldChg chg="mod modShow">
        <pc:chgData name="Umair Hoodbhoy" userId="9134fddd-ebe0-41b2-9df4-5549cb596a18" providerId="ADAL" clId="{17E38B95-5D93-E346-9970-57465A521FB2}" dt="2021-11-17T02:15:08.064" v="2" actId="729"/>
        <pc:sldMkLst>
          <pc:docMk/>
          <pc:sldMk cId="1279438306" sldId="2076137446"/>
        </pc:sldMkLst>
      </pc:sldChg>
      <pc:sldChg chg="mod modShow">
        <pc:chgData name="Umair Hoodbhoy" userId="9134fddd-ebe0-41b2-9df4-5549cb596a18" providerId="ADAL" clId="{17E38B95-5D93-E346-9970-57465A521FB2}" dt="2021-11-17T02:15:05.301" v="1" actId="729"/>
        <pc:sldMkLst>
          <pc:docMk/>
          <pc:sldMk cId="1816078336" sldId="2076137448"/>
        </pc:sldMkLst>
      </pc:sldChg>
      <pc:sldChg chg="mod modShow">
        <pc:chgData name="Umair Hoodbhoy" userId="9134fddd-ebe0-41b2-9df4-5549cb596a18" providerId="ADAL" clId="{17E38B95-5D93-E346-9970-57465A521FB2}" dt="2021-11-17T02:15:02.521" v="0" actId="729"/>
        <pc:sldMkLst>
          <pc:docMk/>
          <pc:sldMk cId="1748727333" sldId="2076137449"/>
        </pc:sldMkLst>
      </pc:sldChg>
      <pc:sldChg chg="addSp delSp modSp new mod modClrScheme modAnim chgLayout modNotesTx">
        <pc:chgData name="Umair Hoodbhoy" userId="9134fddd-ebe0-41b2-9df4-5549cb596a18" providerId="ADAL" clId="{17E38B95-5D93-E346-9970-57465A521FB2}" dt="2021-11-18T17:28:42.326" v="461" actId="20577"/>
        <pc:sldMkLst>
          <pc:docMk/>
          <pc:sldMk cId="2715120423" sldId="2076137450"/>
        </pc:sldMkLst>
        <pc:spChg chg="mod ord">
          <ac:chgData name="Umair Hoodbhoy" userId="9134fddd-ebe0-41b2-9df4-5549cb596a18" providerId="ADAL" clId="{17E38B95-5D93-E346-9970-57465A521FB2}" dt="2021-11-18T17:23:05.209" v="315" actId="20577"/>
          <ac:spMkLst>
            <pc:docMk/>
            <pc:sldMk cId="2715120423" sldId="2076137450"/>
            <ac:spMk id="2" creationId="{CC0A4966-E56D-3B44-BF75-D8CE511F642B}"/>
          </ac:spMkLst>
        </pc:spChg>
        <pc:spChg chg="mod ord">
          <ac:chgData name="Umair Hoodbhoy" userId="9134fddd-ebe0-41b2-9df4-5549cb596a18" providerId="ADAL" clId="{17E38B95-5D93-E346-9970-57465A521FB2}" dt="2021-11-18T17:06:16.900" v="112" actId="700"/>
          <ac:spMkLst>
            <pc:docMk/>
            <pc:sldMk cId="2715120423" sldId="2076137450"/>
            <ac:spMk id="3" creationId="{B3521A99-0645-384C-BEF7-FA88CEA6124F}"/>
          </ac:spMkLst>
        </pc:spChg>
        <pc:spChg chg="add del mod ord">
          <ac:chgData name="Umair Hoodbhoy" userId="9134fddd-ebe0-41b2-9df4-5549cb596a18" providerId="ADAL" clId="{17E38B95-5D93-E346-9970-57465A521FB2}" dt="2021-11-18T17:06:22.300" v="113"/>
          <ac:spMkLst>
            <pc:docMk/>
            <pc:sldMk cId="2715120423" sldId="2076137450"/>
            <ac:spMk id="6" creationId="{191731F6-1791-9F48-8E91-A65B0977F69B}"/>
          </ac:spMkLst>
        </pc:spChg>
        <pc:spChg chg="add mod">
          <ac:chgData name="Umair Hoodbhoy" userId="9134fddd-ebe0-41b2-9df4-5549cb596a18" providerId="ADAL" clId="{17E38B95-5D93-E346-9970-57465A521FB2}" dt="2021-11-18T17:16:01.217" v="167" actId="1076"/>
          <ac:spMkLst>
            <pc:docMk/>
            <pc:sldMk cId="2715120423" sldId="2076137450"/>
            <ac:spMk id="28" creationId="{18D0C759-482C-464A-9BB9-A86215E09239}"/>
          </ac:spMkLst>
        </pc:spChg>
        <pc:spChg chg="add mod">
          <ac:chgData name="Umair Hoodbhoy" userId="9134fddd-ebe0-41b2-9df4-5549cb596a18" providerId="ADAL" clId="{17E38B95-5D93-E346-9970-57465A521FB2}" dt="2021-11-18T17:16:32.042" v="175" actId="1076"/>
          <ac:spMkLst>
            <pc:docMk/>
            <pc:sldMk cId="2715120423" sldId="2076137450"/>
            <ac:spMk id="29" creationId="{F9B0FF54-818A-F04C-8AC1-8BA77D75D076}"/>
          </ac:spMkLst>
        </pc:spChg>
        <pc:spChg chg="add mod">
          <ac:chgData name="Umair Hoodbhoy" userId="9134fddd-ebe0-41b2-9df4-5549cb596a18" providerId="ADAL" clId="{17E38B95-5D93-E346-9970-57465A521FB2}" dt="2021-11-18T17:18:22.309" v="277" actId="20577"/>
          <ac:spMkLst>
            <pc:docMk/>
            <pc:sldMk cId="2715120423" sldId="2076137450"/>
            <ac:spMk id="35" creationId="{DA36F874-54BF-4747-9792-712F85B67508}"/>
          </ac:spMkLst>
        </pc:spChg>
        <pc:spChg chg="add mod">
          <ac:chgData name="Umair Hoodbhoy" userId="9134fddd-ebe0-41b2-9df4-5549cb596a18" providerId="ADAL" clId="{17E38B95-5D93-E346-9970-57465A521FB2}" dt="2021-11-18T17:18:51.220" v="281" actId="20577"/>
          <ac:spMkLst>
            <pc:docMk/>
            <pc:sldMk cId="2715120423" sldId="2076137450"/>
            <ac:spMk id="36" creationId="{5217D11B-11C1-4546-989C-8077F2E6784D}"/>
          </ac:spMkLst>
        </pc:spChg>
        <pc:picChg chg="add del mod">
          <ac:chgData name="Umair Hoodbhoy" userId="9134fddd-ebe0-41b2-9df4-5549cb596a18" providerId="ADAL" clId="{17E38B95-5D93-E346-9970-57465A521FB2}" dt="2021-11-18T17:06:08.269" v="111"/>
          <ac:picMkLst>
            <pc:docMk/>
            <pc:sldMk cId="2715120423" sldId="2076137450"/>
            <ac:picMk id="5" creationId="{D46CF471-3377-8B41-A2B5-28075B355CFC}"/>
          </ac:picMkLst>
        </pc:picChg>
        <pc:picChg chg="add mod">
          <ac:chgData name="Umair Hoodbhoy" userId="9134fddd-ebe0-41b2-9df4-5549cb596a18" providerId="ADAL" clId="{17E38B95-5D93-E346-9970-57465A521FB2}" dt="2021-11-18T17:06:37.409" v="115" actId="14100"/>
          <ac:picMkLst>
            <pc:docMk/>
            <pc:sldMk cId="2715120423" sldId="2076137450"/>
            <ac:picMk id="8" creationId="{F55F2CA0-BA4A-CF42-A9B3-90A055D7EE73}"/>
          </ac:picMkLst>
        </pc:picChg>
        <pc:cxnChg chg="add mod">
          <ac:chgData name="Umair Hoodbhoy" userId="9134fddd-ebe0-41b2-9df4-5549cb596a18" providerId="ADAL" clId="{17E38B95-5D93-E346-9970-57465A521FB2}" dt="2021-11-18T17:08:17.458" v="120" actId="14100"/>
          <ac:cxnSpMkLst>
            <pc:docMk/>
            <pc:sldMk cId="2715120423" sldId="2076137450"/>
            <ac:cxnSpMk id="10" creationId="{B926CABB-F6AF-684C-AC88-95D5ACA912E4}"/>
          </ac:cxnSpMkLst>
        </pc:cxnChg>
        <pc:cxnChg chg="add mod">
          <ac:chgData name="Umair Hoodbhoy" userId="9134fddd-ebe0-41b2-9df4-5549cb596a18" providerId="ADAL" clId="{17E38B95-5D93-E346-9970-57465A521FB2}" dt="2021-11-18T17:16:55.667" v="181" actId="14100"/>
          <ac:cxnSpMkLst>
            <pc:docMk/>
            <pc:sldMk cId="2715120423" sldId="2076137450"/>
            <ac:cxnSpMk id="15" creationId="{013A3875-87A0-7B40-A8AB-61782CEAAFC0}"/>
          </ac:cxnSpMkLst>
        </pc:cxnChg>
        <pc:cxnChg chg="add del mod">
          <ac:chgData name="Umair Hoodbhoy" userId="9134fddd-ebe0-41b2-9df4-5549cb596a18" providerId="ADAL" clId="{17E38B95-5D93-E346-9970-57465A521FB2}" dt="2021-11-18T17:15:05.594" v="141" actId="478"/>
          <ac:cxnSpMkLst>
            <pc:docMk/>
            <pc:sldMk cId="2715120423" sldId="2076137450"/>
            <ac:cxnSpMk id="17" creationId="{99637D3A-D5DA-A846-BFCA-CA36FCDE7443}"/>
          </ac:cxnSpMkLst>
        </pc:cxnChg>
        <pc:cxnChg chg="add mod">
          <ac:chgData name="Umair Hoodbhoy" userId="9134fddd-ebe0-41b2-9df4-5549cb596a18" providerId="ADAL" clId="{17E38B95-5D93-E346-9970-57465A521FB2}" dt="2021-11-18T17:15:14.161" v="145" actId="14100"/>
          <ac:cxnSpMkLst>
            <pc:docMk/>
            <pc:sldMk cId="2715120423" sldId="2076137450"/>
            <ac:cxnSpMk id="20" creationId="{04EAEEA1-4B81-364C-ADCF-51303E300D21}"/>
          </ac:cxnSpMkLst>
        </pc:cxnChg>
        <pc:cxnChg chg="add del mod">
          <ac:chgData name="Umair Hoodbhoy" userId="9134fddd-ebe0-41b2-9df4-5549cb596a18" providerId="ADAL" clId="{17E38B95-5D93-E346-9970-57465A521FB2}" dt="2021-11-18T17:16:40.658" v="176" actId="478"/>
          <ac:cxnSpMkLst>
            <pc:docMk/>
            <pc:sldMk cId="2715120423" sldId="2076137450"/>
            <ac:cxnSpMk id="22" creationId="{3A7B7A5A-B91D-5542-ACF4-C2C1CA3271F9}"/>
          </ac:cxnSpMkLst>
        </pc:cxnChg>
        <pc:cxnChg chg="add mod">
          <ac:chgData name="Umair Hoodbhoy" userId="9134fddd-ebe0-41b2-9df4-5549cb596a18" providerId="ADAL" clId="{17E38B95-5D93-E346-9970-57465A521FB2}" dt="2021-11-18T17:17:01.235" v="182" actId="14100"/>
          <ac:cxnSpMkLst>
            <pc:docMk/>
            <pc:sldMk cId="2715120423" sldId="2076137450"/>
            <ac:cxnSpMk id="24" creationId="{ED82C3A8-F128-FC41-955B-31106230F751}"/>
          </ac:cxnSpMkLst>
        </pc:cxnChg>
      </pc:sldChg>
      <pc:sldChg chg="addSp delSp modSp new mod modAnim modNotesTx">
        <pc:chgData name="Umair Hoodbhoy" userId="9134fddd-ebe0-41b2-9df4-5549cb596a18" providerId="ADAL" clId="{17E38B95-5D93-E346-9970-57465A521FB2}" dt="2021-11-18T17:34:00.863" v="571" actId="20577"/>
        <pc:sldMkLst>
          <pc:docMk/>
          <pc:sldMk cId="1149874793" sldId="2076137451"/>
        </pc:sldMkLst>
        <pc:spChg chg="mod">
          <ac:chgData name="Umair Hoodbhoy" userId="9134fddd-ebe0-41b2-9df4-5549cb596a18" providerId="ADAL" clId="{17E38B95-5D93-E346-9970-57465A521FB2}" dt="2021-11-18T17:23:55.972" v="343" actId="20577"/>
          <ac:spMkLst>
            <pc:docMk/>
            <pc:sldMk cId="1149874793" sldId="2076137451"/>
            <ac:spMk id="2" creationId="{2EED6BF9-B528-D142-A6A3-4D70B2B3699F}"/>
          </ac:spMkLst>
        </pc:spChg>
        <pc:spChg chg="del">
          <ac:chgData name="Umair Hoodbhoy" userId="9134fddd-ebe0-41b2-9df4-5549cb596a18" providerId="ADAL" clId="{17E38B95-5D93-E346-9970-57465A521FB2}" dt="2021-11-18T17:24:04.892" v="344"/>
          <ac:spMkLst>
            <pc:docMk/>
            <pc:sldMk cId="1149874793" sldId="2076137451"/>
            <ac:spMk id="3" creationId="{E80B5B5C-CF78-274C-9C4F-D08131695EF0}"/>
          </ac:spMkLst>
        </pc:spChg>
        <pc:spChg chg="add mod">
          <ac:chgData name="Umair Hoodbhoy" userId="9134fddd-ebe0-41b2-9df4-5549cb596a18" providerId="ADAL" clId="{17E38B95-5D93-E346-9970-57465A521FB2}" dt="2021-11-18T17:28:30.527" v="437" actId="1076"/>
          <ac:spMkLst>
            <pc:docMk/>
            <pc:sldMk cId="1149874793" sldId="2076137451"/>
            <ac:spMk id="10" creationId="{F10E5AB5-63C8-2C47-8F5E-776B1EB424ED}"/>
          </ac:spMkLst>
        </pc:spChg>
        <pc:spChg chg="add mod">
          <ac:chgData name="Umair Hoodbhoy" userId="9134fddd-ebe0-41b2-9df4-5549cb596a18" providerId="ADAL" clId="{17E38B95-5D93-E346-9970-57465A521FB2}" dt="2021-11-18T17:30:55.593" v="505" actId="1076"/>
          <ac:spMkLst>
            <pc:docMk/>
            <pc:sldMk cId="1149874793" sldId="2076137451"/>
            <ac:spMk id="13" creationId="{6AAE134D-7117-C94A-B671-B243C2720348}"/>
          </ac:spMkLst>
        </pc:spChg>
        <pc:picChg chg="add mod">
          <ac:chgData name="Umair Hoodbhoy" userId="9134fddd-ebe0-41b2-9df4-5549cb596a18" providerId="ADAL" clId="{17E38B95-5D93-E346-9970-57465A521FB2}" dt="2021-11-18T17:26:23.059" v="408" actId="166"/>
          <ac:picMkLst>
            <pc:docMk/>
            <pc:sldMk cId="1149874793" sldId="2076137451"/>
            <ac:picMk id="6" creationId="{CD8AEF7E-7084-D14E-B236-534F9FC3295F}"/>
          </ac:picMkLst>
        </pc:picChg>
        <pc:picChg chg="add mod">
          <ac:chgData name="Umair Hoodbhoy" userId="9134fddd-ebe0-41b2-9df4-5549cb596a18" providerId="ADAL" clId="{17E38B95-5D93-E346-9970-57465A521FB2}" dt="2021-11-18T17:25:51.316" v="407" actId="1076"/>
          <ac:picMkLst>
            <pc:docMk/>
            <pc:sldMk cId="1149874793" sldId="2076137451"/>
            <ac:picMk id="8" creationId="{5447773D-C9DF-444D-BD7B-6660EF47D71F}"/>
          </ac:picMkLst>
        </pc:picChg>
        <pc:cxnChg chg="add mod">
          <ac:chgData name="Umair Hoodbhoy" userId="9134fddd-ebe0-41b2-9df4-5549cb596a18" providerId="ADAL" clId="{17E38B95-5D93-E346-9970-57465A521FB2}" dt="2021-11-18T17:28:15.238" v="412" actId="1076"/>
          <ac:cxnSpMkLst>
            <pc:docMk/>
            <pc:sldMk cId="1149874793" sldId="2076137451"/>
            <ac:cxnSpMk id="9" creationId="{1CAEE09F-6E9B-C449-A1A4-8509624FFC7D}"/>
          </ac:cxnSpMkLst>
        </pc:cxnChg>
        <pc:cxnChg chg="add mod">
          <ac:chgData name="Umair Hoodbhoy" userId="9134fddd-ebe0-41b2-9df4-5549cb596a18" providerId="ADAL" clId="{17E38B95-5D93-E346-9970-57465A521FB2}" dt="2021-11-18T17:30:36.937" v="465" actId="14100"/>
          <ac:cxnSpMkLst>
            <pc:docMk/>
            <pc:sldMk cId="1149874793" sldId="2076137451"/>
            <ac:cxnSpMk id="12" creationId="{B58432BB-8B4B-4B40-B232-11D5181ED99E}"/>
          </ac:cxnSpMkLst>
        </pc:cxnChg>
      </pc:sldChg>
      <pc:sldChg chg="addSp delSp modSp add del mod">
        <pc:chgData name="Umair Hoodbhoy" userId="9134fddd-ebe0-41b2-9df4-5549cb596a18" providerId="ADAL" clId="{17E38B95-5D93-E346-9970-57465A521FB2}" dt="2021-11-18T17:23:37.643" v="333" actId="2696"/>
        <pc:sldMkLst>
          <pc:docMk/>
          <pc:sldMk cId="2998741250" sldId="2076137451"/>
        </pc:sldMkLst>
        <pc:spChg chg="mod">
          <ac:chgData name="Umair Hoodbhoy" userId="9134fddd-ebe0-41b2-9df4-5549cb596a18" providerId="ADAL" clId="{17E38B95-5D93-E346-9970-57465A521FB2}" dt="2021-11-18T17:23:13.140" v="331" actId="20577"/>
          <ac:spMkLst>
            <pc:docMk/>
            <pc:sldMk cId="2998741250" sldId="2076137451"/>
            <ac:spMk id="2" creationId="{CC0A4966-E56D-3B44-BF75-D8CE511F642B}"/>
          </ac:spMkLst>
        </pc:spChg>
        <pc:spChg chg="add mod">
          <ac:chgData name="Umair Hoodbhoy" userId="9134fddd-ebe0-41b2-9df4-5549cb596a18" providerId="ADAL" clId="{17E38B95-5D93-E346-9970-57465A521FB2}" dt="2021-11-18T17:23:20.707" v="332" actId="478"/>
          <ac:spMkLst>
            <pc:docMk/>
            <pc:sldMk cId="2998741250" sldId="2076137451"/>
            <ac:spMk id="5" creationId="{60CFCA49-A8E5-C240-B8E3-FCC006F1F3BD}"/>
          </ac:spMkLst>
        </pc:spChg>
        <pc:picChg chg="del">
          <ac:chgData name="Umair Hoodbhoy" userId="9134fddd-ebe0-41b2-9df4-5549cb596a18" providerId="ADAL" clId="{17E38B95-5D93-E346-9970-57465A521FB2}" dt="2021-11-18T17:23:20.707" v="332" actId="478"/>
          <ac:picMkLst>
            <pc:docMk/>
            <pc:sldMk cId="2998741250" sldId="2076137451"/>
            <ac:picMk id="8" creationId="{F55F2CA0-BA4A-CF42-A9B3-90A055D7EE73}"/>
          </ac:picMkLst>
        </pc:picChg>
      </pc:sldChg>
      <pc:sldMasterChg chg="addSp delSp mod">
        <pc:chgData name="Umair Hoodbhoy" userId="9134fddd-ebe0-41b2-9df4-5549cb596a18" providerId="ADAL" clId="{17E38B95-5D93-E346-9970-57465A521FB2}" dt="2021-11-18T16:52:45.101" v="6" actId="478"/>
        <pc:sldMasterMkLst>
          <pc:docMk/>
          <pc:sldMasterMk cId="2457033317" sldId="2147483782"/>
        </pc:sldMasterMkLst>
        <pc:spChg chg="add del">
          <ac:chgData name="Umair Hoodbhoy" userId="9134fddd-ebe0-41b2-9df4-5549cb596a18" providerId="ADAL" clId="{17E38B95-5D93-E346-9970-57465A521FB2}" dt="2021-11-18T16:52:45.101" v="6" actId="478"/>
          <ac:spMkLst>
            <pc:docMk/>
            <pc:sldMasterMk cId="2457033317" sldId="2147483782"/>
            <ac:spMk id="8" creationId="{942B8DE2-CE25-2742-93CB-DEEF18D0B316}"/>
          </ac:spMkLst>
        </pc:spChg>
      </pc:sldMasterChg>
    </pc:docChg>
  </pc:docChgLst>
  <pc:docChgLst>
    <pc:chgData name="Hammad Alam" userId="cd8139f8-5559-4675-845b-12390334cfd8" providerId="ADAL" clId="{BC5AFA16-CDB8-E34E-B209-E3090B747647}"/>
    <pc:docChg chg="modShowInfo">
      <pc:chgData name="Hammad Alam" userId="cd8139f8-5559-4675-845b-12390334cfd8" providerId="ADAL" clId="{BC5AFA16-CDB8-E34E-B209-E3090B747647}" dt="2020-08-19T18:45:43.049" v="0" actId="2744"/>
      <pc:docMkLst>
        <pc:docMk/>
      </pc:docMkLst>
    </pc:docChg>
  </pc:docChgLst>
  <pc:docChgLst>
    <pc:chgData name="Umair Hoodbhoy" userId="9134fddd-ebe0-41b2-9df4-5549cb596a18" providerId="ADAL" clId="{8EDF9886-C56D-E943-9BEF-0B40927186DC}"/>
    <pc:docChg chg="undo custSel delSld modSld modSection">
      <pc:chgData name="Umair Hoodbhoy" userId="9134fddd-ebe0-41b2-9df4-5549cb596a18" providerId="ADAL" clId="{8EDF9886-C56D-E943-9BEF-0B40927186DC}" dt="2022-07-06T05:35:32.365" v="8" actId="2696"/>
      <pc:docMkLst>
        <pc:docMk/>
      </pc:docMkLst>
      <pc:sldChg chg="modSp mod">
        <pc:chgData name="Umair Hoodbhoy" userId="9134fddd-ebe0-41b2-9df4-5549cb596a18" providerId="ADAL" clId="{8EDF9886-C56D-E943-9BEF-0B40927186DC}" dt="2022-07-06T03:54:26.989" v="6" actId="1076"/>
        <pc:sldMkLst>
          <pc:docMk/>
          <pc:sldMk cId="3811922728" sldId="2076137321"/>
        </pc:sldMkLst>
        <pc:spChg chg="mod">
          <ac:chgData name="Umair Hoodbhoy" userId="9134fddd-ebe0-41b2-9df4-5549cb596a18" providerId="ADAL" clId="{8EDF9886-C56D-E943-9BEF-0B40927186DC}" dt="2022-07-06T03:53:53.648" v="3" actId="14100"/>
          <ac:spMkLst>
            <pc:docMk/>
            <pc:sldMk cId="3811922728" sldId="2076137321"/>
            <ac:spMk id="3" creationId="{7C871136-0FB8-AA4A-9F30-8333DDC51285}"/>
          </ac:spMkLst>
        </pc:spChg>
        <pc:spChg chg="mod">
          <ac:chgData name="Umair Hoodbhoy" userId="9134fddd-ebe0-41b2-9df4-5549cb596a18" providerId="ADAL" clId="{8EDF9886-C56D-E943-9BEF-0B40927186DC}" dt="2022-07-06T03:54:00.179" v="4" actId="14100"/>
          <ac:spMkLst>
            <pc:docMk/>
            <pc:sldMk cId="3811922728" sldId="2076137321"/>
            <ac:spMk id="5" creationId="{B0EEFD9C-688B-694D-8FDB-67B50C61221A}"/>
          </ac:spMkLst>
        </pc:spChg>
        <pc:spChg chg="mod">
          <ac:chgData name="Umair Hoodbhoy" userId="9134fddd-ebe0-41b2-9df4-5549cb596a18" providerId="ADAL" clId="{8EDF9886-C56D-E943-9BEF-0B40927186DC}" dt="2022-07-06T03:54:26.989" v="6" actId="1076"/>
          <ac:spMkLst>
            <pc:docMk/>
            <pc:sldMk cId="3811922728" sldId="2076137321"/>
            <ac:spMk id="10" creationId="{EBF37C9D-1A9D-6542-91AB-90A838CB7669}"/>
          </ac:spMkLst>
        </pc:spChg>
        <pc:grpChg chg="mod">
          <ac:chgData name="Umair Hoodbhoy" userId="9134fddd-ebe0-41b2-9df4-5549cb596a18" providerId="ADAL" clId="{8EDF9886-C56D-E943-9BEF-0B40927186DC}" dt="2022-07-06T03:53:53.648" v="3" actId="14100"/>
          <ac:grpSpMkLst>
            <pc:docMk/>
            <pc:sldMk cId="3811922728" sldId="2076137321"/>
            <ac:grpSpMk id="19" creationId="{E496AF47-D812-A64E-9AD1-58E3B68F2B92}"/>
          </ac:grpSpMkLst>
        </pc:grpChg>
        <pc:picChg chg="mod">
          <ac:chgData name="Umair Hoodbhoy" userId="9134fddd-ebe0-41b2-9df4-5549cb596a18" providerId="ADAL" clId="{8EDF9886-C56D-E943-9BEF-0B40927186DC}" dt="2022-07-06T03:53:53.648" v="3" actId="14100"/>
          <ac:picMkLst>
            <pc:docMk/>
            <pc:sldMk cId="3811922728" sldId="2076137321"/>
            <ac:picMk id="8" creationId="{67137219-559A-BE43-85D3-4F2105551207}"/>
          </ac:picMkLst>
        </pc:picChg>
      </pc:sldChg>
      <pc:sldChg chg="del">
        <pc:chgData name="Umair Hoodbhoy" userId="9134fddd-ebe0-41b2-9df4-5549cb596a18" providerId="ADAL" clId="{8EDF9886-C56D-E943-9BEF-0B40927186DC}" dt="2022-07-06T05:35:32.365" v="8" actId="2696"/>
        <pc:sldMkLst>
          <pc:docMk/>
          <pc:sldMk cId="3039370471" sldId="2076137343"/>
        </pc:sldMkLst>
      </pc:sldChg>
      <pc:sldChg chg="del">
        <pc:chgData name="Umair Hoodbhoy" userId="9134fddd-ebe0-41b2-9df4-5549cb596a18" providerId="ADAL" clId="{8EDF9886-C56D-E943-9BEF-0B40927186DC}" dt="2022-07-06T05:35:06.229" v="7" actId="2696"/>
        <pc:sldMkLst>
          <pc:docMk/>
          <pc:sldMk cId="4120995268" sldId="2076137457"/>
        </pc:sldMkLst>
      </pc:sldChg>
    </pc:docChg>
  </pc:docChgLst>
  <pc:docChgLst>
    <pc:chgData name="Umair Hoodbhoy" userId="9134fddd-ebe0-41b2-9df4-5549cb596a18" providerId="ADAL" clId="{0BACDB5C-C577-3640-AF3A-EE0D8A6CC5DE}"/>
    <pc:docChg chg="modSld">
      <pc:chgData name="Umair Hoodbhoy" userId="9134fddd-ebe0-41b2-9df4-5549cb596a18" providerId="ADAL" clId="{0BACDB5C-C577-3640-AF3A-EE0D8A6CC5DE}" dt="2021-12-08T12:10:20.311" v="16" actId="20577"/>
      <pc:docMkLst>
        <pc:docMk/>
      </pc:docMkLst>
      <pc:sldChg chg="modNotesTx">
        <pc:chgData name="Umair Hoodbhoy" userId="9134fddd-ebe0-41b2-9df4-5549cb596a18" providerId="ADAL" clId="{0BACDB5C-C577-3640-AF3A-EE0D8A6CC5DE}" dt="2021-12-08T12:10:01.237" v="14" actId="12"/>
        <pc:sldMkLst>
          <pc:docMk/>
          <pc:sldMk cId="3914286975" sldId="2397"/>
        </pc:sldMkLst>
      </pc:sldChg>
      <pc:sldChg chg="modNotesTx">
        <pc:chgData name="Umair Hoodbhoy" userId="9134fddd-ebe0-41b2-9df4-5549cb596a18" providerId="ADAL" clId="{0BACDB5C-C577-3640-AF3A-EE0D8A6CC5DE}" dt="2021-12-08T12:10:20.311" v="16" actId="20577"/>
        <pc:sldMkLst>
          <pc:docMk/>
          <pc:sldMk cId="20622805" sldId="2076137225"/>
        </pc:sldMkLst>
      </pc:sldChg>
    </pc:docChg>
  </pc:docChgLst>
  <pc:docChgLst>
    <pc:chgData name="Umair Hoodbhoy" userId="9134fddd-ebe0-41b2-9df4-5549cb596a18" providerId="ADAL" clId="{28B7CEAD-D42F-2349-B22B-F491AB0FB404}"/>
    <pc:docChg chg="custSel addSld delSld modSld delSection modSection">
      <pc:chgData name="Umair Hoodbhoy" userId="9134fddd-ebe0-41b2-9df4-5549cb596a18" providerId="ADAL" clId="{28B7CEAD-D42F-2349-B22B-F491AB0FB404}" dt="2022-03-16T13:38:03.915" v="161" actId="403"/>
      <pc:docMkLst>
        <pc:docMk/>
      </pc:docMkLst>
      <pc:sldChg chg="modSp mod">
        <pc:chgData name="Umair Hoodbhoy" userId="9134fddd-ebe0-41b2-9df4-5549cb596a18" providerId="ADAL" clId="{28B7CEAD-D42F-2349-B22B-F491AB0FB404}" dt="2022-03-15T12:45:33.834" v="14" actId="20577"/>
        <pc:sldMkLst>
          <pc:docMk/>
          <pc:sldMk cId="2271794447" sldId="256"/>
        </pc:sldMkLst>
        <pc:spChg chg="mod">
          <ac:chgData name="Umair Hoodbhoy" userId="9134fddd-ebe0-41b2-9df4-5549cb596a18" providerId="ADAL" clId="{28B7CEAD-D42F-2349-B22B-F491AB0FB404}" dt="2022-03-15T12:45:33.834" v="14" actId="20577"/>
          <ac:spMkLst>
            <pc:docMk/>
            <pc:sldMk cId="2271794447" sldId="256"/>
            <ac:spMk id="2" creationId="{CCE60F53-5815-D846-9515-D1DDD2A23A97}"/>
          </ac:spMkLst>
        </pc:spChg>
      </pc:sldChg>
      <pc:sldChg chg="del">
        <pc:chgData name="Umair Hoodbhoy" userId="9134fddd-ebe0-41b2-9df4-5549cb596a18" providerId="ADAL" clId="{28B7CEAD-D42F-2349-B22B-F491AB0FB404}" dt="2022-03-15T13:20:13.067" v="22" actId="2696"/>
        <pc:sldMkLst>
          <pc:docMk/>
          <pc:sldMk cId="2958406051" sldId="1252"/>
        </pc:sldMkLst>
      </pc:sldChg>
      <pc:sldChg chg="del">
        <pc:chgData name="Umair Hoodbhoy" userId="9134fddd-ebe0-41b2-9df4-5549cb596a18" providerId="ADAL" clId="{28B7CEAD-D42F-2349-B22B-F491AB0FB404}" dt="2022-03-15T13:20:13.067" v="22" actId="2696"/>
        <pc:sldMkLst>
          <pc:docMk/>
          <pc:sldMk cId="249353080" sldId="1883"/>
        </pc:sldMkLst>
      </pc:sldChg>
      <pc:sldChg chg="del">
        <pc:chgData name="Umair Hoodbhoy" userId="9134fddd-ebe0-41b2-9df4-5549cb596a18" providerId="ADAL" clId="{28B7CEAD-D42F-2349-B22B-F491AB0FB404}" dt="2022-03-15T13:20:13.067" v="22" actId="2696"/>
        <pc:sldMkLst>
          <pc:docMk/>
          <pc:sldMk cId="3958675249" sldId="2270"/>
        </pc:sldMkLst>
      </pc:sldChg>
      <pc:sldChg chg="del">
        <pc:chgData name="Umair Hoodbhoy" userId="9134fddd-ebe0-41b2-9df4-5549cb596a18" providerId="ADAL" clId="{28B7CEAD-D42F-2349-B22B-F491AB0FB404}" dt="2022-03-15T13:20:13.067" v="22" actId="2696"/>
        <pc:sldMkLst>
          <pc:docMk/>
          <pc:sldMk cId="2068494567" sldId="2271"/>
        </pc:sldMkLst>
      </pc:sldChg>
      <pc:sldChg chg="del">
        <pc:chgData name="Umair Hoodbhoy" userId="9134fddd-ebe0-41b2-9df4-5549cb596a18" providerId="ADAL" clId="{28B7CEAD-D42F-2349-B22B-F491AB0FB404}" dt="2022-03-15T13:21:26.028" v="24" actId="2696"/>
        <pc:sldMkLst>
          <pc:docMk/>
          <pc:sldMk cId="393362749" sldId="2274"/>
        </pc:sldMkLst>
      </pc:sldChg>
      <pc:sldChg chg="del">
        <pc:chgData name="Umair Hoodbhoy" userId="9134fddd-ebe0-41b2-9df4-5549cb596a18" providerId="ADAL" clId="{28B7CEAD-D42F-2349-B22B-F491AB0FB404}" dt="2022-03-15T13:21:26.028" v="24" actId="2696"/>
        <pc:sldMkLst>
          <pc:docMk/>
          <pc:sldMk cId="2049330263" sldId="2277"/>
        </pc:sldMkLst>
      </pc:sldChg>
      <pc:sldChg chg="del">
        <pc:chgData name="Umair Hoodbhoy" userId="9134fddd-ebe0-41b2-9df4-5549cb596a18" providerId="ADAL" clId="{28B7CEAD-D42F-2349-B22B-F491AB0FB404}" dt="2022-03-15T13:21:26.028" v="24" actId="2696"/>
        <pc:sldMkLst>
          <pc:docMk/>
          <pc:sldMk cId="236874264" sldId="2278"/>
        </pc:sldMkLst>
      </pc:sldChg>
      <pc:sldChg chg="del">
        <pc:chgData name="Umair Hoodbhoy" userId="9134fddd-ebe0-41b2-9df4-5549cb596a18" providerId="ADAL" clId="{28B7CEAD-D42F-2349-B22B-F491AB0FB404}" dt="2022-03-15T13:21:26.028" v="24" actId="2696"/>
        <pc:sldMkLst>
          <pc:docMk/>
          <pc:sldMk cId="673391586" sldId="2279"/>
        </pc:sldMkLst>
      </pc:sldChg>
      <pc:sldChg chg="del">
        <pc:chgData name="Umair Hoodbhoy" userId="9134fddd-ebe0-41b2-9df4-5549cb596a18" providerId="ADAL" clId="{28B7CEAD-D42F-2349-B22B-F491AB0FB404}" dt="2022-03-15T13:20:13.067" v="22" actId="2696"/>
        <pc:sldMkLst>
          <pc:docMk/>
          <pc:sldMk cId="1021787710" sldId="2280"/>
        </pc:sldMkLst>
      </pc:sldChg>
      <pc:sldChg chg="del">
        <pc:chgData name="Umair Hoodbhoy" userId="9134fddd-ebe0-41b2-9df4-5549cb596a18" providerId="ADAL" clId="{28B7CEAD-D42F-2349-B22B-F491AB0FB404}" dt="2022-03-15T13:20:13.067" v="22" actId="2696"/>
        <pc:sldMkLst>
          <pc:docMk/>
          <pc:sldMk cId="1506242588" sldId="2283"/>
        </pc:sldMkLst>
      </pc:sldChg>
      <pc:sldChg chg="del">
        <pc:chgData name="Umair Hoodbhoy" userId="9134fddd-ebe0-41b2-9df4-5549cb596a18" providerId="ADAL" clId="{28B7CEAD-D42F-2349-B22B-F491AB0FB404}" dt="2022-03-15T13:20:13.067" v="22" actId="2696"/>
        <pc:sldMkLst>
          <pc:docMk/>
          <pc:sldMk cId="975403371" sldId="2284"/>
        </pc:sldMkLst>
      </pc:sldChg>
      <pc:sldChg chg="del">
        <pc:chgData name="Umair Hoodbhoy" userId="9134fddd-ebe0-41b2-9df4-5549cb596a18" providerId="ADAL" clId="{28B7CEAD-D42F-2349-B22B-F491AB0FB404}" dt="2022-03-15T13:20:13.067" v="22" actId="2696"/>
        <pc:sldMkLst>
          <pc:docMk/>
          <pc:sldMk cId="2159950324" sldId="2285"/>
        </pc:sldMkLst>
      </pc:sldChg>
      <pc:sldChg chg="del">
        <pc:chgData name="Umair Hoodbhoy" userId="9134fddd-ebe0-41b2-9df4-5549cb596a18" providerId="ADAL" clId="{28B7CEAD-D42F-2349-B22B-F491AB0FB404}" dt="2022-03-15T13:20:13.067" v="22" actId="2696"/>
        <pc:sldMkLst>
          <pc:docMk/>
          <pc:sldMk cId="4030930437" sldId="2286"/>
        </pc:sldMkLst>
      </pc:sldChg>
      <pc:sldChg chg="del">
        <pc:chgData name="Umair Hoodbhoy" userId="9134fddd-ebe0-41b2-9df4-5549cb596a18" providerId="ADAL" clId="{28B7CEAD-D42F-2349-B22B-F491AB0FB404}" dt="2022-03-15T13:20:13.067" v="22" actId="2696"/>
        <pc:sldMkLst>
          <pc:docMk/>
          <pc:sldMk cId="1715933932" sldId="2287"/>
        </pc:sldMkLst>
      </pc:sldChg>
      <pc:sldChg chg="del">
        <pc:chgData name="Umair Hoodbhoy" userId="9134fddd-ebe0-41b2-9df4-5549cb596a18" providerId="ADAL" clId="{28B7CEAD-D42F-2349-B22B-F491AB0FB404}" dt="2022-03-15T13:20:13.067" v="22" actId="2696"/>
        <pc:sldMkLst>
          <pc:docMk/>
          <pc:sldMk cId="1161836554" sldId="2290"/>
        </pc:sldMkLst>
      </pc:sldChg>
      <pc:sldChg chg="del">
        <pc:chgData name="Umair Hoodbhoy" userId="9134fddd-ebe0-41b2-9df4-5549cb596a18" providerId="ADAL" clId="{28B7CEAD-D42F-2349-B22B-F491AB0FB404}" dt="2022-03-15T13:20:13.067" v="22" actId="2696"/>
        <pc:sldMkLst>
          <pc:docMk/>
          <pc:sldMk cId="1584354085" sldId="2301"/>
        </pc:sldMkLst>
      </pc:sldChg>
      <pc:sldChg chg="del">
        <pc:chgData name="Umair Hoodbhoy" userId="9134fddd-ebe0-41b2-9df4-5549cb596a18" providerId="ADAL" clId="{28B7CEAD-D42F-2349-B22B-F491AB0FB404}" dt="2022-03-15T13:21:26.028" v="24" actId="2696"/>
        <pc:sldMkLst>
          <pc:docMk/>
          <pc:sldMk cId="3064355672" sldId="2302"/>
        </pc:sldMkLst>
      </pc:sldChg>
      <pc:sldChg chg="del">
        <pc:chgData name="Umair Hoodbhoy" userId="9134fddd-ebe0-41b2-9df4-5549cb596a18" providerId="ADAL" clId="{28B7CEAD-D42F-2349-B22B-F491AB0FB404}" dt="2022-03-15T13:21:26.028" v="24" actId="2696"/>
        <pc:sldMkLst>
          <pc:docMk/>
          <pc:sldMk cId="4185351720" sldId="2310"/>
        </pc:sldMkLst>
      </pc:sldChg>
      <pc:sldChg chg="del">
        <pc:chgData name="Umair Hoodbhoy" userId="9134fddd-ebe0-41b2-9df4-5549cb596a18" providerId="ADAL" clId="{28B7CEAD-D42F-2349-B22B-F491AB0FB404}" dt="2022-03-15T13:21:26.028" v="24" actId="2696"/>
        <pc:sldMkLst>
          <pc:docMk/>
          <pc:sldMk cId="1419577329" sldId="2312"/>
        </pc:sldMkLst>
      </pc:sldChg>
      <pc:sldChg chg="del">
        <pc:chgData name="Umair Hoodbhoy" userId="9134fddd-ebe0-41b2-9df4-5549cb596a18" providerId="ADAL" clId="{28B7CEAD-D42F-2349-B22B-F491AB0FB404}" dt="2022-03-15T13:20:13.067" v="22" actId="2696"/>
        <pc:sldMkLst>
          <pc:docMk/>
          <pc:sldMk cId="3391511278" sldId="2076137220"/>
        </pc:sldMkLst>
      </pc:sldChg>
      <pc:sldChg chg="del">
        <pc:chgData name="Umair Hoodbhoy" userId="9134fddd-ebe0-41b2-9df4-5549cb596a18" providerId="ADAL" clId="{28B7CEAD-D42F-2349-B22B-F491AB0FB404}" dt="2022-03-15T13:20:13.067" v="22" actId="2696"/>
        <pc:sldMkLst>
          <pc:docMk/>
          <pc:sldMk cId="2670853837" sldId="2076137223"/>
        </pc:sldMkLst>
      </pc:sldChg>
      <pc:sldChg chg="modSp mod">
        <pc:chgData name="Umair Hoodbhoy" userId="9134fddd-ebe0-41b2-9df4-5549cb596a18" providerId="ADAL" clId="{28B7CEAD-D42F-2349-B22B-F491AB0FB404}" dt="2022-03-15T13:18:51.984" v="21" actId="6549"/>
        <pc:sldMkLst>
          <pc:docMk/>
          <pc:sldMk cId="855769954" sldId="2076137224"/>
        </pc:sldMkLst>
        <pc:spChg chg="mod">
          <ac:chgData name="Umair Hoodbhoy" userId="9134fddd-ebe0-41b2-9df4-5549cb596a18" providerId="ADAL" clId="{28B7CEAD-D42F-2349-B22B-F491AB0FB404}" dt="2022-03-15T13:18:51.984" v="21" actId="6549"/>
          <ac:spMkLst>
            <pc:docMk/>
            <pc:sldMk cId="855769954" sldId="2076137224"/>
            <ac:spMk id="4" creationId="{65E6DC44-4979-472C-B5E2-1FF21CEF7CBF}"/>
          </ac:spMkLst>
        </pc:spChg>
      </pc:sldChg>
      <pc:sldChg chg="del">
        <pc:chgData name="Umair Hoodbhoy" userId="9134fddd-ebe0-41b2-9df4-5549cb596a18" providerId="ADAL" clId="{28B7CEAD-D42F-2349-B22B-F491AB0FB404}" dt="2022-03-15T13:21:26.028" v="24" actId="2696"/>
        <pc:sldMkLst>
          <pc:docMk/>
          <pc:sldMk cId="2759058405" sldId="2076137345"/>
        </pc:sldMkLst>
      </pc:sldChg>
      <pc:sldChg chg="del">
        <pc:chgData name="Umair Hoodbhoy" userId="9134fddd-ebe0-41b2-9df4-5549cb596a18" providerId="ADAL" clId="{28B7CEAD-D42F-2349-B22B-F491AB0FB404}" dt="2022-03-15T13:21:26.028" v="24" actId="2696"/>
        <pc:sldMkLst>
          <pc:docMk/>
          <pc:sldMk cId="1447030975" sldId="2076137346"/>
        </pc:sldMkLst>
      </pc:sldChg>
      <pc:sldChg chg="del">
        <pc:chgData name="Umair Hoodbhoy" userId="9134fddd-ebe0-41b2-9df4-5549cb596a18" providerId="ADAL" clId="{28B7CEAD-D42F-2349-B22B-F491AB0FB404}" dt="2022-03-15T13:21:26.028" v="24" actId="2696"/>
        <pc:sldMkLst>
          <pc:docMk/>
          <pc:sldMk cId="2465799230" sldId="2076137347"/>
        </pc:sldMkLst>
      </pc:sldChg>
      <pc:sldChg chg="del">
        <pc:chgData name="Umair Hoodbhoy" userId="9134fddd-ebe0-41b2-9df4-5549cb596a18" providerId="ADAL" clId="{28B7CEAD-D42F-2349-B22B-F491AB0FB404}" dt="2022-03-15T13:20:13.067" v="22" actId="2696"/>
        <pc:sldMkLst>
          <pc:docMk/>
          <pc:sldMk cId="2219759505" sldId="2076137353"/>
        </pc:sldMkLst>
      </pc:sldChg>
      <pc:sldChg chg="del">
        <pc:chgData name="Umair Hoodbhoy" userId="9134fddd-ebe0-41b2-9df4-5549cb596a18" providerId="ADAL" clId="{28B7CEAD-D42F-2349-B22B-F491AB0FB404}" dt="2022-03-15T13:20:13.067" v="22" actId="2696"/>
        <pc:sldMkLst>
          <pc:docMk/>
          <pc:sldMk cId="4085873885" sldId="2076137354"/>
        </pc:sldMkLst>
      </pc:sldChg>
      <pc:sldChg chg="del">
        <pc:chgData name="Umair Hoodbhoy" userId="9134fddd-ebe0-41b2-9df4-5549cb596a18" providerId="ADAL" clId="{28B7CEAD-D42F-2349-B22B-F491AB0FB404}" dt="2022-03-15T13:20:13.067" v="22" actId="2696"/>
        <pc:sldMkLst>
          <pc:docMk/>
          <pc:sldMk cId="4272062266" sldId="2076137355"/>
        </pc:sldMkLst>
      </pc:sldChg>
      <pc:sldChg chg="addSp modSp add mod">
        <pc:chgData name="Umair Hoodbhoy" userId="9134fddd-ebe0-41b2-9df4-5549cb596a18" providerId="ADAL" clId="{28B7CEAD-D42F-2349-B22B-F491AB0FB404}" dt="2022-03-16T13:38:03.915" v="161" actId="403"/>
        <pc:sldMkLst>
          <pc:docMk/>
          <pc:sldMk cId="84771025" sldId="2076137452"/>
        </pc:sldMkLst>
        <pc:spChg chg="mod">
          <ac:chgData name="Umair Hoodbhoy" userId="9134fddd-ebe0-41b2-9df4-5549cb596a18" providerId="ADAL" clId="{28B7CEAD-D42F-2349-B22B-F491AB0FB404}" dt="2022-03-16T13:35:26.533" v="154" actId="20577"/>
          <ac:spMkLst>
            <pc:docMk/>
            <pc:sldMk cId="84771025" sldId="2076137452"/>
            <ac:spMk id="2" creationId="{0B2CE490-37FE-9746-8650-83356CAD562A}"/>
          </ac:spMkLst>
        </pc:spChg>
        <pc:spChg chg="add mod">
          <ac:chgData name="Umair Hoodbhoy" userId="9134fddd-ebe0-41b2-9df4-5549cb596a18" providerId="ADAL" clId="{28B7CEAD-D42F-2349-B22B-F491AB0FB404}" dt="2022-03-16T13:36:52.825" v="159" actId="1076"/>
          <ac:spMkLst>
            <pc:docMk/>
            <pc:sldMk cId="84771025" sldId="2076137452"/>
            <ac:spMk id="4" creationId="{9E9D0732-C9EA-3549-A2B5-3175B3755A64}"/>
          </ac:spMkLst>
        </pc:spChg>
        <pc:spChg chg="mod">
          <ac:chgData name="Umair Hoodbhoy" userId="9134fddd-ebe0-41b2-9df4-5549cb596a18" providerId="ADAL" clId="{28B7CEAD-D42F-2349-B22B-F491AB0FB404}" dt="2022-03-15T13:23:54.002" v="94" actId="20577"/>
          <ac:spMkLst>
            <pc:docMk/>
            <pc:sldMk cId="84771025" sldId="2076137452"/>
            <ac:spMk id="5" creationId="{B111D47F-0635-0F4E-8B82-4BBF4D1CDDD5}"/>
          </ac:spMkLst>
        </pc:spChg>
        <pc:spChg chg="mod">
          <ac:chgData name="Umair Hoodbhoy" userId="9134fddd-ebe0-41b2-9df4-5549cb596a18" providerId="ADAL" clId="{28B7CEAD-D42F-2349-B22B-F491AB0FB404}" dt="2022-03-16T13:38:03.915" v="161" actId="403"/>
          <ac:spMkLst>
            <pc:docMk/>
            <pc:sldMk cId="84771025" sldId="2076137452"/>
            <ac:spMk id="8" creationId="{9910DBE3-D3A4-7E43-816D-B5FBECDD29DD}"/>
          </ac:spMkLst>
        </pc:spChg>
      </pc:sldChg>
      <pc:sldChg chg="modSp add mod modShow">
        <pc:chgData name="Umair Hoodbhoy" userId="9134fddd-ebe0-41b2-9df4-5549cb596a18" providerId="ADAL" clId="{28B7CEAD-D42F-2349-B22B-F491AB0FB404}" dt="2022-03-16T13:37:56.029" v="160" actId="729"/>
        <pc:sldMkLst>
          <pc:docMk/>
          <pc:sldMk cId="2504676350" sldId="2076137453"/>
        </pc:sldMkLst>
        <pc:spChg chg="mod">
          <ac:chgData name="Umair Hoodbhoy" userId="9134fddd-ebe0-41b2-9df4-5549cb596a18" providerId="ADAL" clId="{28B7CEAD-D42F-2349-B22B-F491AB0FB404}" dt="2022-03-15T13:24:13.051" v="97" actId="6549"/>
          <ac:spMkLst>
            <pc:docMk/>
            <pc:sldMk cId="2504676350" sldId="2076137453"/>
            <ac:spMk id="2" creationId="{94D14A7C-BC58-D34F-AB91-F70F40264F48}"/>
          </ac:spMkLst>
        </pc:spChg>
      </pc:sldChg>
      <pc:sldChg chg="modSp add mod modShow">
        <pc:chgData name="Umair Hoodbhoy" userId="9134fddd-ebe0-41b2-9df4-5549cb596a18" providerId="ADAL" clId="{28B7CEAD-D42F-2349-B22B-F491AB0FB404}" dt="2022-03-16T13:37:56.029" v="160" actId="729"/>
        <pc:sldMkLst>
          <pc:docMk/>
          <pc:sldMk cId="1417156925" sldId="2076137454"/>
        </pc:sldMkLst>
        <pc:spChg chg="mod">
          <ac:chgData name="Umair Hoodbhoy" userId="9134fddd-ebe0-41b2-9df4-5549cb596a18" providerId="ADAL" clId="{28B7CEAD-D42F-2349-B22B-F491AB0FB404}" dt="2022-03-15T13:24:17.248" v="101" actId="20577"/>
          <ac:spMkLst>
            <pc:docMk/>
            <pc:sldMk cId="1417156925" sldId="2076137454"/>
            <ac:spMk id="2" creationId="{BBBBE594-13E0-C147-B72B-E7A61B73336D}"/>
          </ac:spMkLst>
        </pc:spChg>
      </pc:sldChg>
      <pc:sldChg chg="modSp add mod modShow">
        <pc:chgData name="Umair Hoodbhoy" userId="9134fddd-ebe0-41b2-9df4-5549cb596a18" providerId="ADAL" clId="{28B7CEAD-D42F-2349-B22B-F491AB0FB404}" dt="2022-03-16T13:37:56.029" v="160" actId="729"/>
        <pc:sldMkLst>
          <pc:docMk/>
          <pc:sldMk cId="1626895964" sldId="2076137455"/>
        </pc:sldMkLst>
        <pc:spChg chg="mod">
          <ac:chgData name="Umair Hoodbhoy" userId="9134fddd-ebe0-41b2-9df4-5549cb596a18" providerId="ADAL" clId="{28B7CEAD-D42F-2349-B22B-F491AB0FB404}" dt="2022-03-15T13:24:24.464" v="105" actId="20577"/>
          <ac:spMkLst>
            <pc:docMk/>
            <pc:sldMk cId="1626895964" sldId="2076137455"/>
            <ac:spMk id="2" creationId="{FDD3A438-8146-A84D-8CF9-60C8E5E6686E}"/>
          </ac:spMkLst>
        </pc:spChg>
      </pc:sldChg>
      <pc:sldMasterChg chg="delSldLayout">
        <pc:chgData name="Umair Hoodbhoy" userId="9134fddd-ebe0-41b2-9df4-5549cb596a18" providerId="ADAL" clId="{28B7CEAD-D42F-2349-B22B-F491AB0FB404}" dt="2022-03-15T13:20:13.067" v="22" actId="2696"/>
        <pc:sldMasterMkLst>
          <pc:docMk/>
          <pc:sldMasterMk cId="653924887" sldId="2147483950"/>
        </pc:sldMasterMkLst>
        <pc:sldLayoutChg chg="del">
          <pc:chgData name="Umair Hoodbhoy" userId="9134fddd-ebe0-41b2-9df4-5549cb596a18" providerId="ADAL" clId="{28B7CEAD-D42F-2349-B22B-F491AB0FB404}" dt="2022-03-15T13:20:13.067" v="22" actId="2696"/>
          <pc:sldLayoutMkLst>
            <pc:docMk/>
            <pc:sldMasterMk cId="653924887" sldId="2147483950"/>
            <pc:sldLayoutMk cId="275670239" sldId="2147483997"/>
          </pc:sldLayoutMkLst>
        </pc:sldLayoutChg>
        <pc:sldLayoutChg chg="del">
          <pc:chgData name="Umair Hoodbhoy" userId="9134fddd-ebe0-41b2-9df4-5549cb596a18" providerId="ADAL" clId="{28B7CEAD-D42F-2349-B22B-F491AB0FB404}" dt="2022-03-15T13:20:13.067" v="22" actId="2696"/>
          <pc:sldLayoutMkLst>
            <pc:docMk/>
            <pc:sldMasterMk cId="653924887" sldId="2147483950"/>
            <pc:sldLayoutMk cId="1954933925" sldId="2147484000"/>
          </pc:sldLayoutMkLst>
        </pc:sldLayoutChg>
      </pc:sldMasterChg>
    </pc:docChg>
  </pc:docChgLst>
  <pc:docChgLst>
    <pc:chgData name="Umair Hoodbhoy" userId="34e0caed-e379-421f-b010-3b58bd2f404c" providerId="ADAL" clId="{A57F8D4D-F637-AC4D-B5A4-72634FDEF21F}"/>
    <pc:docChg chg="modSld">
      <pc:chgData name="Umair Hoodbhoy" userId="34e0caed-e379-421f-b010-3b58bd2f404c" providerId="ADAL" clId="{A57F8D4D-F637-AC4D-B5A4-72634FDEF21F}" dt="2021-02-25T17:46:34.311" v="1" actId="729"/>
      <pc:docMkLst>
        <pc:docMk/>
      </pc:docMkLst>
      <pc:sldChg chg="mod modShow">
        <pc:chgData name="Umair Hoodbhoy" userId="34e0caed-e379-421f-b010-3b58bd2f404c" providerId="ADAL" clId="{A57F8D4D-F637-AC4D-B5A4-72634FDEF21F}" dt="2021-02-25T17:46:34.311" v="1" actId="729"/>
        <pc:sldMkLst>
          <pc:docMk/>
          <pc:sldMk cId="3064355672" sldId="2302"/>
        </pc:sldMkLst>
      </pc:sldChg>
      <pc:sldChg chg="mod modShow">
        <pc:chgData name="Umair Hoodbhoy" userId="34e0caed-e379-421f-b010-3b58bd2f404c" providerId="ADAL" clId="{A57F8D4D-F637-AC4D-B5A4-72634FDEF21F}" dt="2021-02-25T17:46:34.311" v="1" actId="729"/>
        <pc:sldMkLst>
          <pc:docMk/>
          <pc:sldMk cId="4185351720" sldId="2310"/>
        </pc:sldMkLst>
      </pc:sldChg>
      <pc:sldChg chg="mod modShow">
        <pc:chgData name="Umair Hoodbhoy" userId="34e0caed-e379-421f-b010-3b58bd2f404c" providerId="ADAL" clId="{A57F8D4D-F637-AC4D-B5A4-72634FDEF21F}" dt="2021-02-25T17:46:34.311" v="1" actId="729"/>
        <pc:sldMkLst>
          <pc:docMk/>
          <pc:sldMk cId="1419577329" sldId="2312"/>
        </pc:sldMkLst>
      </pc:sldChg>
      <pc:sldChg chg="modSp mod">
        <pc:chgData name="Umair Hoodbhoy" userId="34e0caed-e379-421f-b010-3b58bd2f404c" providerId="ADAL" clId="{A57F8D4D-F637-AC4D-B5A4-72634FDEF21F}" dt="2021-02-25T17:42:21.614" v="0" actId="1076"/>
        <pc:sldMkLst>
          <pc:docMk/>
          <pc:sldMk cId="3113778464" sldId="2076137341"/>
        </pc:sldMkLst>
        <pc:spChg chg="mod">
          <ac:chgData name="Umair Hoodbhoy" userId="34e0caed-e379-421f-b010-3b58bd2f404c" providerId="ADAL" clId="{A57F8D4D-F637-AC4D-B5A4-72634FDEF21F}" dt="2021-02-25T17:42:21.614" v="0" actId="1076"/>
          <ac:spMkLst>
            <pc:docMk/>
            <pc:sldMk cId="3113778464" sldId="2076137341"/>
            <ac:spMk id="109" creationId="{3F0381FA-1FB2-A546-9549-FDAC1C2CF758}"/>
          </ac:spMkLst>
        </pc:spChg>
      </pc:sldChg>
      <pc:sldChg chg="mod modShow">
        <pc:chgData name="Umair Hoodbhoy" userId="34e0caed-e379-421f-b010-3b58bd2f404c" providerId="ADAL" clId="{A57F8D4D-F637-AC4D-B5A4-72634FDEF21F}" dt="2021-02-25T17:46:34.311" v="1" actId="729"/>
        <pc:sldMkLst>
          <pc:docMk/>
          <pc:sldMk cId="2759058405" sldId="2076137345"/>
        </pc:sldMkLst>
      </pc:sldChg>
    </pc:docChg>
  </pc:docChgLst>
  <pc:docChgLst>
    <pc:chgData name="Umair Hoodbhoy" userId="9134fddd-ebe0-41b2-9df4-5549cb596a18" providerId="ADAL" clId="{8A3AC846-8A4C-1349-B3E1-A5DC69EF13C0}"/>
    <pc:docChg chg="custSel modSld">
      <pc:chgData name="Umair Hoodbhoy" userId="9134fddd-ebe0-41b2-9df4-5549cb596a18" providerId="ADAL" clId="{8A3AC846-8A4C-1349-B3E1-A5DC69EF13C0}" dt="2021-05-11T21:13:12.653" v="0" actId="478"/>
      <pc:docMkLst>
        <pc:docMk/>
      </pc:docMkLst>
      <pc:sldChg chg="delSp mod">
        <pc:chgData name="Umair Hoodbhoy" userId="9134fddd-ebe0-41b2-9df4-5549cb596a18" providerId="ADAL" clId="{8A3AC846-8A4C-1349-B3E1-A5DC69EF13C0}" dt="2021-05-11T21:13:12.653" v="0" actId="478"/>
        <pc:sldMkLst>
          <pc:docMk/>
          <pc:sldMk cId="1840093847" sldId="2076137352"/>
        </pc:sldMkLst>
        <pc:spChg chg="del">
          <ac:chgData name="Umair Hoodbhoy" userId="9134fddd-ebe0-41b2-9df4-5549cb596a18" providerId="ADAL" clId="{8A3AC846-8A4C-1349-B3E1-A5DC69EF13C0}" dt="2021-05-11T21:13:12.653" v="0" actId="478"/>
          <ac:spMkLst>
            <pc:docMk/>
            <pc:sldMk cId="1840093847" sldId="2076137352"/>
            <ac:spMk id="9" creationId="{27E2B201-8729-734C-9E55-91C6598BDE2B}"/>
          </ac:spMkLst>
        </pc:spChg>
      </pc:sldChg>
    </pc:docChg>
  </pc:docChgLst>
  <pc:docChgLst>
    <pc:chgData name="Hammad Alam" userId="cd8139f8-5559-4675-845b-12390334cfd8" providerId="ADAL" clId="{43452508-1BDB-5246-887C-CDE7C630C719}"/>
    <pc:docChg chg="undo custSel addSld delSld modSld sldOrd addSection modSection modShowInfo">
      <pc:chgData name="Hammad Alam" userId="cd8139f8-5559-4675-845b-12390334cfd8" providerId="ADAL" clId="{43452508-1BDB-5246-887C-CDE7C630C719}" dt="2021-01-28T22:20:10.329" v="1269" actId="2696"/>
      <pc:docMkLst>
        <pc:docMk/>
      </pc:docMkLst>
      <pc:sldChg chg="modSp mod">
        <pc:chgData name="Hammad Alam" userId="cd8139f8-5559-4675-845b-12390334cfd8" providerId="ADAL" clId="{43452508-1BDB-5246-887C-CDE7C630C719}" dt="2021-01-27T23:39:54.863" v="35" actId="242"/>
        <pc:sldMkLst>
          <pc:docMk/>
          <pc:sldMk cId="2271794447" sldId="256"/>
        </pc:sldMkLst>
        <pc:spChg chg="mod">
          <ac:chgData name="Hammad Alam" userId="cd8139f8-5559-4675-845b-12390334cfd8" providerId="ADAL" clId="{43452508-1BDB-5246-887C-CDE7C630C719}" dt="2021-01-27T23:39:54.863" v="35" actId="242"/>
          <ac:spMkLst>
            <pc:docMk/>
            <pc:sldMk cId="2271794447" sldId="256"/>
            <ac:spMk id="5" creationId="{4659FF1D-F75A-40BE-8B8D-572E80006F54}"/>
          </ac:spMkLst>
        </pc:spChg>
      </pc:sldChg>
      <pc:sldChg chg="del">
        <pc:chgData name="Hammad Alam" userId="cd8139f8-5559-4675-845b-12390334cfd8" providerId="ADAL" clId="{43452508-1BDB-5246-887C-CDE7C630C719}" dt="2021-01-27T23:39:18.653" v="29" actId="2696"/>
        <pc:sldMkLst>
          <pc:docMk/>
          <pc:sldMk cId="3195083912" sldId="2016"/>
        </pc:sldMkLst>
      </pc:sldChg>
      <pc:sldChg chg="add">
        <pc:chgData name="Hammad Alam" userId="cd8139f8-5559-4675-845b-12390334cfd8" providerId="ADAL" clId="{43452508-1BDB-5246-887C-CDE7C630C719}" dt="2021-01-27T23:39:25.474" v="30"/>
        <pc:sldMkLst>
          <pc:docMk/>
          <pc:sldMk cId="3331813184" sldId="2016"/>
        </pc:sldMkLst>
      </pc:sldChg>
      <pc:sldChg chg="add">
        <pc:chgData name="Hammad Alam" userId="cd8139f8-5559-4675-845b-12390334cfd8" providerId="ADAL" clId="{43452508-1BDB-5246-887C-CDE7C630C719}" dt="2021-01-27T23:39:25.474" v="30"/>
        <pc:sldMkLst>
          <pc:docMk/>
          <pc:sldMk cId="880843725" sldId="2017"/>
        </pc:sldMkLst>
      </pc:sldChg>
      <pc:sldChg chg="del">
        <pc:chgData name="Hammad Alam" userId="cd8139f8-5559-4675-845b-12390334cfd8" providerId="ADAL" clId="{43452508-1BDB-5246-887C-CDE7C630C719}" dt="2021-01-27T23:39:18.653" v="29" actId="2696"/>
        <pc:sldMkLst>
          <pc:docMk/>
          <pc:sldMk cId="2483589133" sldId="2017"/>
        </pc:sldMkLst>
      </pc:sldChg>
      <pc:sldChg chg="mod modShow">
        <pc:chgData name="Hammad Alam" userId="cd8139f8-5559-4675-845b-12390334cfd8" providerId="ADAL" clId="{43452508-1BDB-5246-887C-CDE7C630C719}" dt="2021-01-27T23:47:11.428" v="69" actId="729"/>
        <pc:sldMkLst>
          <pc:docMk/>
          <pc:sldMk cId="2628666855" sldId="2035"/>
        </pc:sldMkLst>
      </pc:sldChg>
      <pc:sldChg chg="addSp modSp add mod">
        <pc:chgData name="Hammad Alam" userId="cd8139f8-5559-4675-845b-12390334cfd8" providerId="ADAL" clId="{43452508-1BDB-5246-887C-CDE7C630C719}" dt="2021-01-28T16:11:09.062" v="1225" actId="14100"/>
        <pc:sldMkLst>
          <pc:docMk/>
          <pc:sldMk cId="1461362557" sldId="2053"/>
        </pc:sldMkLst>
        <pc:spChg chg="add mod">
          <ac:chgData name="Hammad Alam" userId="cd8139f8-5559-4675-845b-12390334cfd8" providerId="ADAL" clId="{43452508-1BDB-5246-887C-CDE7C630C719}" dt="2021-01-28T16:11:09.062" v="1225" actId="14100"/>
          <ac:spMkLst>
            <pc:docMk/>
            <pc:sldMk cId="1461362557" sldId="2053"/>
            <ac:spMk id="9" creationId="{C4D8B1E3-11E8-344B-9887-CDFCE00F2D2A}"/>
          </ac:spMkLst>
        </pc:spChg>
      </pc:sldChg>
      <pc:sldChg chg="add mod modShow">
        <pc:chgData name="Hammad Alam" userId="cd8139f8-5559-4675-845b-12390334cfd8" providerId="ADAL" clId="{43452508-1BDB-5246-887C-CDE7C630C719}" dt="2021-01-28T16:11:35.445" v="1226" actId="729"/>
        <pc:sldMkLst>
          <pc:docMk/>
          <pc:sldMk cId="255321219" sldId="2085"/>
        </pc:sldMkLst>
      </pc:sldChg>
      <pc:sldChg chg="del">
        <pc:chgData name="Hammad Alam" userId="cd8139f8-5559-4675-845b-12390334cfd8" providerId="ADAL" clId="{43452508-1BDB-5246-887C-CDE7C630C719}" dt="2021-01-27T23:39:18.653" v="29" actId="2696"/>
        <pc:sldMkLst>
          <pc:docMk/>
          <pc:sldMk cId="1620539853" sldId="2085"/>
        </pc:sldMkLst>
      </pc:sldChg>
      <pc:sldChg chg="del">
        <pc:chgData name="Hammad Alam" userId="cd8139f8-5559-4675-845b-12390334cfd8" providerId="ADAL" clId="{43452508-1BDB-5246-887C-CDE7C630C719}" dt="2021-01-27T23:39:18.653" v="29" actId="2696"/>
        <pc:sldMkLst>
          <pc:docMk/>
          <pc:sldMk cId="7755138" sldId="2086"/>
        </pc:sldMkLst>
      </pc:sldChg>
      <pc:sldChg chg="add mod modShow">
        <pc:chgData name="Hammad Alam" userId="cd8139f8-5559-4675-845b-12390334cfd8" providerId="ADAL" clId="{43452508-1BDB-5246-887C-CDE7C630C719}" dt="2021-01-28T16:11:35.445" v="1226" actId="729"/>
        <pc:sldMkLst>
          <pc:docMk/>
          <pc:sldMk cId="1204269102" sldId="2086"/>
        </pc:sldMkLst>
      </pc:sldChg>
      <pc:sldChg chg="add">
        <pc:chgData name="Hammad Alam" userId="cd8139f8-5559-4675-845b-12390334cfd8" providerId="ADAL" clId="{43452508-1BDB-5246-887C-CDE7C630C719}" dt="2021-01-27T23:38:31.347" v="25"/>
        <pc:sldMkLst>
          <pc:docMk/>
          <pc:sldMk cId="2033829864" sldId="2220"/>
        </pc:sldMkLst>
      </pc:sldChg>
      <pc:sldChg chg="add del">
        <pc:chgData name="Hammad Alam" userId="cd8139f8-5559-4675-845b-12390334cfd8" providerId="ADAL" clId="{43452508-1BDB-5246-887C-CDE7C630C719}" dt="2021-01-28T15:10:40.736" v="77" actId="2696"/>
        <pc:sldMkLst>
          <pc:docMk/>
          <pc:sldMk cId="858024527" sldId="2234"/>
        </pc:sldMkLst>
      </pc:sldChg>
      <pc:sldChg chg="add">
        <pc:chgData name="Hammad Alam" userId="cd8139f8-5559-4675-845b-12390334cfd8" providerId="ADAL" clId="{43452508-1BDB-5246-887C-CDE7C630C719}" dt="2021-01-27T23:38:31.347" v="25"/>
        <pc:sldMkLst>
          <pc:docMk/>
          <pc:sldMk cId="3360246567" sldId="2263"/>
        </pc:sldMkLst>
      </pc:sldChg>
      <pc:sldChg chg="add">
        <pc:chgData name="Hammad Alam" userId="cd8139f8-5559-4675-845b-12390334cfd8" providerId="ADAL" clId="{43452508-1BDB-5246-887C-CDE7C630C719}" dt="2021-01-27T23:38:31.347" v="25"/>
        <pc:sldMkLst>
          <pc:docMk/>
          <pc:sldMk cId="1739193965" sldId="2266"/>
        </pc:sldMkLst>
      </pc:sldChg>
      <pc:sldChg chg="add">
        <pc:chgData name="Hammad Alam" userId="cd8139f8-5559-4675-845b-12390334cfd8" providerId="ADAL" clId="{43452508-1BDB-5246-887C-CDE7C630C719}" dt="2021-01-27T23:38:31.347" v="25"/>
        <pc:sldMkLst>
          <pc:docMk/>
          <pc:sldMk cId="2345302381" sldId="2267"/>
        </pc:sldMkLst>
      </pc:sldChg>
      <pc:sldChg chg="add">
        <pc:chgData name="Hammad Alam" userId="cd8139f8-5559-4675-845b-12390334cfd8" providerId="ADAL" clId="{43452508-1BDB-5246-887C-CDE7C630C719}" dt="2021-01-27T23:38:31.347" v="25"/>
        <pc:sldMkLst>
          <pc:docMk/>
          <pc:sldMk cId="560484588" sldId="2268"/>
        </pc:sldMkLst>
      </pc:sldChg>
      <pc:sldChg chg="add mod modShow">
        <pc:chgData name="Hammad Alam" userId="cd8139f8-5559-4675-845b-12390334cfd8" providerId="ADAL" clId="{43452508-1BDB-5246-887C-CDE7C630C719}" dt="2021-01-27T23:48:44.790" v="74" actId="729"/>
        <pc:sldMkLst>
          <pc:docMk/>
          <pc:sldMk cId="393362749" sldId="2274"/>
        </pc:sldMkLst>
      </pc:sldChg>
      <pc:sldChg chg="del">
        <pc:chgData name="Hammad Alam" userId="cd8139f8-5559-4675-845b-12390334cfd8" providerId="ADAL" clId="{43452508-1BDB-5246-887C-CDE7C630C719}" dt="2021-01-27T23:39:18.653" v="29" actId="2696"/>
        <pc:sldMkLst>
          <pc:docMk/>
          <pc:sldMk cId="2405080761" sldId="2274"/>
        </pc:sldMkLst>
      </pc:sldChg>
      <pc:sldChg chg="add mod modShow">
        <pc:chgData name="Hammad Alam" userId="cd8139f8-5559-4675-845b-12390334cfd8" providerId="ADAL" clId="{43452508-1BDB-5246-887C-CDE7C630C719}" dt="2021-01-27T23:48:31.453" v="72" actId="729"/>
        <pc:sldMkLst>
          <pc:docMk/>
          <pc:sldMk cId="2049330263" sldId="2277"/>
        </pc:sldMkLst>
      </pc:sldChg>
      <pc:sldChg chg="del">
        <pc:chgData name="Hammad Alam" userId="cd8139f8-5559-4675-845b-12390334cfd8" providerId="ADAL" clId="{43452508-1BDB-5246-887C-CDE7C630C719}" dt="2021-01-27T23:39:18.653" v="29" actId="2696"/>
        <pc:sldMkLst>
          <pc:docMk/>
          <pc:sldMk cId="2929696872" sldId="2277"/>
        </pc:sldMkLst>
      </pc:sldChg>
      <pc:sldChg chg="addSp modSp add mod ord">
        <pc:chgData name="Hammad Alam" userId="cd8139f8-5559-4675-845b-12390334cfd8" providerId="ADAL" clId="{43452508-1BDB-5246-887C-CDE7C630C719}" dt="2021-01-28T16:06:12.829" v="954" actId="242"/>
        <pc:sldMkLst>
          <pc:docMk/>
          <pc:sldMk cId="236874264" sldId="2278"/>
        </pc:sldMkLst>
        <pc:spChg chg="mod">
          <ac:chgData name="Hammad Alam" userId="cd8139f8-5559-4675-845b-12390334cfd8" providerId="ADAL" clId="{43452508-1BDB-5246-887C-CDE7C630C719}" dt="2021-01-28T16:03:50.283" v="739" actId="1076"/>
          <ac:spMkLst>
            <pc:docMk/>
            <pc:sldMk cId="236874264" sldId="2278"/>
            <ac:spMk id="2" creationId="{123C10F3-BDB7-F74A-BAEA-EB69D6112EAD}"/>
          </ac:spMkLst>
        </pc:spChg>
        <pc:spChg chg="mod">
          <ac:chgData name="Hammad Alam" userId="cd8139f8-5559-4675-845b-12390334cfd8" providerId="ADAL" clId="{43452508-1BDB-5246-887C-CDE7C630C719}" dt="2021-01-28T16:06:12.829" v="954" actId="242"/>
          <ac:spMkLst>
            <pc:docMk/>
            <pc:sldMk cId="236874264" sldId="2278"/>
            <ac:spMk id="3" creationId="{84C2865E-63A6-C94C-AF2A-AD445F36B9D5}"/>
          </ac:spMkLst>
        </pc:spChg>
        <pc:spChg chg="add mod">
          <ac:chgData name="Hammad Alam" userId="cd8139f8-5559-4675-845b-12390334cfd8" providerId="ADAL" clId="{43452508-1BDB-5246-887C-CDE7C630C719}" dt="2021-01-28T16:06:04.543" v="951" actId="1076"/>
          <ac:spMkLst>
            <pc:docMk/>
            <pc:sldMk cId="236874264" sldId="2278"/>
            <ac:spMk id="6" creationId="{D7F14873-8553-A442-9CCF-E7BF0CE6E841}"/>
          </ac:spMkLst>
        </pc:spChg>
        <pc:picChg chg="mod">
          <ac:chgData name="Hammad Alam" userId="cd8139f8-5559-4675-845b-12390334cfd8" providerId="ADAL" clId="{43452508-1BDB-5246-887C-CDE7C630C719}" dt="2021-01-28T16:03:44.626" v="738" actId="1076"/>
          <ac:picMkLst>
            <pc:docMk/>
            <pc:sldMk cId="236874264" sldId="2278"/>
            <ac:picMk id="5" creationId="{695F5CF8-C696-9745-B968-D92623FF8CE2}"/>
          </ac:picMkLst>
        </pc:picChg>
      </pc:sldChg>
      <pc:sldChg chg="del">
        <pc:chgData name="Hammad Alam" userId="cd8139f8-5559-4675-845b-12390334cfd8" providerId="ADAL" clId="{43452508-1BDB-5246-887C-CDE7C630C719}" dt="2021-01-27T23:39:18.653" v="29" actId="2696"/>
        <pc:sldMkLst>
          <pc:docMk/>
          <pc:sldMk cId="1138025063" sldId="2278"/>
        </pc:sldMkLst>
      </pc:sldChg>
      <pc:sldChg chg="add mod modShow">
        <pc:chgData name="Hammad Alam" userId="cd8139f8-5559-4675-845b-12390334cfd8" providerId="ADAL" clId="{43452508-1BDB-5246-887C-CDE7C630C719}" dt="2021-01-27T23:48:34.450" v="73" actId="729"/>
        <pc:sldMkLst>
          <pc:docMk/>
          <pc:sldMk cId="673391586" sldId="2279"/>
        </pc:sldMkLst>
      </pc:sldChg>
      <pc:sldChg chg="del">
        <pc:chgData name="Hammad Alam" userId="cd8139f8-5559-4675-845b-12390334cfd8" providerId="ADAL" clId="{43452508-1BDB-5246-887C-CDE7C630C719}" dt="2021-01-27T23:39:18.653" v="29" actId="2696"/>
        <pc:sldMkLst>
          <pc:docMk/>
          <pc:sldMk cId="973412311" sldId="2279"/>
        </pc:sldMkLst>
      </pc:sldChg>
      <pc:sldChg chg="add">
        <pc:chgData name="Hammad Alam" userId="cd8139f8-5559-4675-845b-12390334cfd8" providerId="ADAL" clId="{43452508-1BDB-5246-887C-CDE7C630C719}" dt="2021-01-27T23:39:25.474" v="30"/>
        <pc:sldMkLst>
          <pc:docMk/>
          <pc:sldMk cId="961925615" sldId="2289"/>
        </pc:sldMkLst>
      </pc:sldChg>
      <pc:sldChg chg="del">
        <pc:chgData name="Hammad Alam" userId="cd8139f8-5559-4675-845b-12390334cfd8" providerId="ADAL" clId="{43452508-1BDB-5246-887C-CDE7C630C719}" dt="2021-01-27T23:39:18.653" v="29" actId="2696"/>
        <pc:sldMkLst>
          <pc:docMk/>
          <pc:sldMk cId="4247421801" sldId="2289"/>
        </pc:sldMkLst>
      </pc:sldChg>
      <pc:sldChg chg="del">
        <pc:chgData name="Hammad Alam" userId="cd8139f8-5559-4675-845b-12390334cfd8" providerId="ADAL" clId="{43452508-1BDB-5246-887C-CDE7C630C719}" dt="2021-01-27T23:39:18.653" v="29" actId="2696"/>
        <pc:sldMkLst>
          <pc:docMk/>
          <pc:sldMk cId="2736244367" sldId="2291"/>
        </pc:sldMkLst>
      </pc:sldChg>
      <pc:sldChg chg="add">
        <pc:chgData name="Hammad Alam" userId="cd8139f8-5559-4675-845b-12390334cfd8" providerId="ADAL" clId="{43452508-1BDB-5246-887C-CDE7C630C719}" dt="2021-01-27T23:39:25.474" v="30"/>
        <pc:sldMkLst>
          <pc:docMk/>
          <pc:sldMk cId="3587873307" sldId="2291"/>
        </pc:sldMkLst>
      </pc:sldChg>
      <pc:sldChg chg="modSp add mod modShow">
        <pc:chgData name="Hammad Alam" userId="cd8139f8-5559-4675-845b-12390334cfd8" providerId="ADAL" clId="{43452508-1BDB-5246-887C-CDE7C630C719}" dt="2021-01-27T23:42:36.952" v="50" actId="20577"/>
        <pc:sldMkLst>
          <pc:docMk/>
          <pc:sldMk cId="3064355672" sldId="2302"/>
        </pc:sldMkLst>
        <pc:spChg chg="mod">
          <ac:chgData name="Hammad Alam" userId="cd8139f8-5559-4675-845b-12390334cfd8" providerId="ADAL" clId="{43452508-1BDB-5246-887C-CDE7C630C719}" dt="2021-01-27T23:42:36.952" v="50" actId="20577"/>
          <ac:spMkLst>
            <pc:docMk/>
            <pc:sldMk cId="3064355672" sldId="2302"/>
            <ac:spMk id="2" creationId="{1D8D69E3-FD79-B947-82BA-C371ABF65ED1}"/>
          </ac:spMkLst>
        </pc:spChg>
      </pc:sldChg>
      <pc:sldChg chg="del">
        <pc:chgData name="Hammad Alam" userId="cd8139f8-5559-4675-845b-12390334cfd8" providerId="ADAL" clId="{43452508-1BDB-5246-887C-CDE7C630C719}" dt="2021-01-27T23:39:18.653" v="29" actId="2696"/>
        <pc:sldMkLst>
          <pc:docMk/>
          <pc:sldMk cId="3373702971" sldId="2302"/>
        </pc:sldMkLst>
      </pc:sldChg>
      <pc:sldChg chg="del">
        <pc:chgData name="Hammad Alam" userId="cd8139f8-5559-4675-845b-12390334cfd8" providerId="ADAL" clId="{43452508-1BDB-5246-887C-CDE7C630C719}" dt="2021-01-27T23:39:18.653" v="29" actId="2696"/>
        <pc:sldMkLst>
          <pc:docMk/>
          <pc:sldMk cId="1451065815" sldId="2304"/>
        </pc:sldMkLst>
      </pc:sldChg>
      <pc:sldChg chg="add">
        <pc:chgData name="Hammad Alam" userId="cd8139f8-5559-4675-845b-12390334cfd8" providerId="ADAL" clId="{43452508-1BDB-5246-887C-CDE7C630C719}" dt="2021-01-27T23:39:25.474" v="30"/>
        <pc:sldMkLst>
          <pc:docMk/>
          <pc:sldMk cId="2907706691" sldId="2304"/>
        </pc:sldMkLst>
      </pc:sldChg>
      <pc:sldChg chg="add mod ord modShow">
        <pc:chgData name="Hammad Alam" userId="cd8139f8-5559-4675-845b-12390334cfd8" providerId="ADAL" clId="{43452508-1BDB-5246-887C-CDE7C630C719}" dt="2021-01-28T15:15:05.307" v="85" actId="20578"/>
        <pc:sldMkLst>
          <pc:docMk/>
          <pc:sldMk cId="3482419030" sldId="2305"/>
        </pc:sldMkLst>
      </pc:sldChg>
      <pc:sldChg chg="del">
        <pc:chgData name="Hammad Alam" userId="cd8139f8-5559-4675-845b-12390334cfd8" providerId="ADAL" clId="{43452508-1BDB-5246-887C-CDE7C630C719}" dt="2021-01-27T23:39:18.653" v="29" actId="2696"/>
        <pc:sldMkLst>
          <pc:docMk/>
          <pc:sldMk cId="3799553635" sldId="2307"/>
        </pc:sldMkLst>
      </pc:sldChg>
      <pc:sldChg chg="add">
        <pc:chgData name="Hammad Alam" userId="cd8139f8-5559-4675-845b-12390334cfd8" providerId="ADAL" clId="{43452508-1BDB-5246-887C-CDE7C630C719}" dt="2021-01-27T23:39:25.474" v="30"/>
        <pc:sldMkLst>
          <pc:docMk/>
          <pc:sldMk cId="3868997746" sldId="2307"/>
        </pc:sldMkLst>
      </pc:sldChg>
      <pc:sldChg chg="del">
        <pc:chgData name="Hammad Alam" userId="cd8139f8-5559-4675-845b-12390334cfd8" providerId="ADAL" clId="{43452508-1BDB-5246-887C-CDE7C630C719}" dt="2021-01-27T23:39:18.653" v="29" actId="2696"/>
        <pc:sldMkLst>
          <pc:docMk/>
          <pc:sldMk cId="1934342321" sldId="2310"/>
        </pc:sldMkLst>
      </pc:sldChg>
      <pc:sldChg chg="modSp add mod">
        <pc:chgData name="Hammad Alam" userId="cd8139f8-5559-4675-845b-12390334cfd8" providerId="ADAL" clId="{43452508-1BDB-5246-887C-CDE7C630C719}" dt="2021-01-28T16:02:34.999" v="690" actId="1076"/>
        <pc:sldMkLst>
          <pc:docMk/>
          <pc:sldMk cId="4185351720" sldId="2310"/>
        </pc:sldMkLst>
        <pc:spChg chg="mod">
          <ac:chgData name="Hammad Alam" userId="cd8139f8-5559-4675-845b-12390334cfd8" providerId="ADAL" clId="{43452508-1BDB-5246-887C-CDE7C630C719}" dt="2021-01-28T15:59:29.568" v="662" actId="20577"/>
          <ac:spMkLst>
            <pc:docMk/>
            <pc:sldMk cId="4185351720" sldId="2310"/>
            <ac:spMk id="3" creationId="{244A4A72-C0AB-4B56-BB49-CF0D5B1430E3}"/>
          </ac:spMkLst>
        </pc:spChg>
        <pc:spChg chg="mod">
          <ac:chgData name="Hammad Alam" userId="cd8139f8-5559-4675-845b-12390334cfd8" providerId="ADAL" clId="{43452508-1BDB-5246-887C-CDE7C630C719}" dt="2021-01-28T16:02:34.999" v="690" actId="1076"/>
          <ac:spMkLst>
            <pc:docMk/>
            <pc:sldMk cId="4185351720" sldId="2310"/>
            <ac:spMk id="5" creationId="{CA9F64DA-D5E0-DF41-BD3C-49BB681BEC15}"/>
          </ac:spMkLst>
        </pc:spChg>
        <pc:spChg chg="mod">
          <ac:chgData name="Hammad Alam" userId="cd8139f8-5559-4675-845b-12390334cfd8" providerId="ADAL" clId="{43452508-1BDB-5246-887C-CDE7C630C719}" dt="2021-01-28T16:02:15.132" v="682" actId="404"/>
          <ac:spMkLst>
            <pc:docMk/>
            <pc:sldMk cId="4185351720" sldId="2310"/>
            <ac:spMk id="6" creationId="{64AFDC41-BE4B-1E4F-AA4A-ED8BD8637173}"/>
          </ac:spMkLst>
        </pc:spChg>
      </pc:sldChg>
      <pc:sldChg chg="del">
        <pc:chgData name="Hammad Alam" userId="cd8139f8-5559-4675-845b-12390334cfd8" providerId="ADAL" clId="{43452508-1BDB-5246-887C-CDE7C630C719}" dt="2021-01-27T23:39:18.653" v="29" actId="2696"/>
        <pc:sldMkLst>
          <pc:docMk/>
          <pc:sldMk cId="1117523090" sldId="2311"/>
        </pc:sldMkLst>
      </pc:sldChg>
      <pc:sldChg chg="add del">
        <pc:chgData name="Hammad Alam" userId="cd8139f8-5559-4675-845b-12390334cfd8" providerId="ADAL" clId="{43452508-1BDB-5246-887C-CDE7C630C719}" dt="2021-01-28T16:02:39.098" v="691" actId="2696"/>
        <pc:sldMkLst>
          <pc:docMk/>
          <pc:sldMk cId="2438586970" sldId="2311"/>
        </pc:sldMkLst>
      </pc:sldChg>
      <pc:sldChg chg="add">
        <pc:chgData name="Hammad Alam" userId="cd8139f8-5559-4675-845b-12390334cfd8" providerId="ADAL" clId="{43452508-1BDB-5246-887C-CDE7C630C719}" dt="2021-01-27T23:39:25.474" v="30"/>
        <pc:sldMkLst>
          <pc:docMk/>
          <pc:sldMk cId="1419577329" sldId="2312"/>
        </pc:sldMkLst>
      </pc:sldChg>
      <pc:sldChg chg="del">
        <pc:chgData name="Hammad Alam" userId="cd8139f8-5559-4675-845b-12390334cfd8" providerId="ADAL" clId="{43452508-1BDB-5246-887C-CDE7C630C719}" dt="2021-01-27T23:39:18.653" v="29" actId="2696"/>
        <pc:sldMkLst>
          <pc:docMk/>
          <pc:sldMk cId="1449780824" sldId="2312"/>
        </pc:sldMkLst>
      </pc:sldChg>
      <pc:sldChg chg="add del">
        <pc:chgData name="Hammad Alam" userId="cd8139f8-5559-4675-845b-12390334cfd8" providerId="ADAL" clId="{43452508-1BDB-5246-887C-CDE7C630C719}" dt="2021-01-28T15:14:05.185" v="80" actId="2696"/>
        <pc:sldMkLst>
          <pc:docMk/>
          <pc:sldMk cId="676845030" sldId="2313"/>
        </pc:sldMkLst>
      </pc:sldChg>
      <pc:sldChg chg="add del mod modShow">
        <pc:chgData name="Hammad Alam" userId="cd8139f8-5559-4675-845b-12390334cfd8" providerId="ADAL" clId="{43452508-1BDB-5246-887C-CDE7C630C719}" dt="2021-01-28T15:14:53.199" v="83" actId="2696"/>
        <pc:sldMkLst>
          <pc:docMk/>
          <pc:sldMk cId="2318960399" sldId="2313"/>
        </pc:sldMkLst>
      </pc:sldChg>
      <pc:sldChg chg="add">
        <pc:chgData name="Hammad Alam" userId="cd8139f8-5559-4675-845b-12390334cfd8" providerId="ADAL" clId="{43452508-1BDB-5246-887C-CDE7C630C719}" dt="2021-01-28T15:15:02.287" v="84"/>
        <pc:sldMkLst>
          <pc:docMk/>
          <pc:sldMk cId="3150927188" sldId="2313"/>
        </pc:sldMkLst>
      </pc:sldChg>
      <pc:sldChg chg="mod modShow">
        <pc:chgData name="Hammad Alam" userId="cd8139f8-5559-4675-845b-12390334cfd8" providerId="ADAL" clId="{43452508-1BDB-5246-887C-CDE7C630C719}" dt="2021-01-27T23:39:37.037" v="31" actId="729"/>
        <pc:sldMkLst>
          <pc:docMk/>
          <pc:sldMk cId="1187616014" sldId="2316"/>
        </pc:sldMkLst>
      </pc:sldChg>
      <pc:sldChg chg="modSp add mod modNotesTx">
        <pc:chgData name="Hammad Alam" userId="cd8139f8-5559-4675-845b-12390334cfd8" providerId="ADAL" clId="{43452508-1BDB-5246-887C-CDE7C630C719}" dt="2021-01-28T15:25:00.159" v="622" actId="20577"/>
        <pc:sldMkLst>
          <pc:docMk/>
          <pc:sldMk cId="1040873158" sldId="2335"/>
        </pc:sldMkLst>
        <pc:spChg chg="mod">
          <ac:chgData name="Hammad Alam" userId="cd8139f8-5559-4675-845b-12390334cfd8" providerId="ADAL" clId="{43452508-1BDB-5246-887C-CDE7C630C719}" dt="2021-01-28T15:23:59.897" v="512"/>
          <ac:spMkLst>
            <pc:docMk/>
            <pc:sldMk cId="1040873158" sldId="2335"/>
            <ac:spMk id="95" creationId="{C53A8869-875A-BB45-ABD6-FD9985959736}"/>
          </ac:spMkLst>
        </pc:spChg>
        <pc:spChg chg="mod">
          <ac:chgData name="Hammad Alam" userId="cd8139f8-5559-4675-845b-12390334cfd8" providerId="ADAL" clId="{43452508-1BDB-5246-887C-CDE7C630C719}" dt="2021-01-28T15:23:40.292" v="511" actId="1037"/>
          <ac:spMkLst>
            <pc:docMk/>
            <pc:sldMk cId="1040873158" sldId="2335"/>
            <ac:spMk id="106" creationId="{0EC11B0E-3FE0-7948-832D-8D4F94E27441}"/>
          </ac:spMkLst>
        </pc:spChg>
        <pc:spChg chg="mod">
          <ac:chgData name="Hammad Alam" userId="cd8139f8-5559-4675-845b-12390334cfd8" providerId="ADAL" clId="{43452508-1BDB-5246-887C-CDE7C630C719}" dt="2021-01-28T15:23:40.292" v="511" actId="1037"/>
          <ac:spMkLst>
            <pc:docMk/>
            <pc:sldMk cId="1040873158" sldId="2335"/>
            <ac:spMk id="108" creationId="{D934D688-F0F7-D149-9FE6-9FB2EDD1594F}"/>
          </ac:spMkLst>
        </pc:spChg>
        <pc:spChg chg="mod">
          <ac:chgData name="Hammad Alam" userId="cd8139f8-5559-4675-845b-12390334cfd8" providerId="ADAL" clId="{43452508-1BDB-5246-887C-CDE7C630C719}" dt="2021-01-28T15:23:40.292" v="511" actId="1037"/>
          <ac:spMkLst>
            <pc:docMk/>
            <pc:sldMk cId="1040873158" sldId="2335"/>
            <ac:spMk id="110" creationId="{88A7BBD6-8F5B-294C-8152-1C6965F77D19}"/>
          </ac:spMkLst>
        </pc:spChg>
        <pc:spChg chg="mod">
          <ac:chgData name="Hammad Alam" userId="cd8139f8-5559-4675-845b-12390334cfd8" providerId="ADAL" clId="{43452508-1BDB-5246-887C-CDE7C630C719}" dt="2021-01-28T15:24:39.984" v="621" actId="20577"/>
          <ac:spMkLst>
            <pc:docMk/>
            <pc:sldMk cId="1040873158" sldId="2335"/>
            <ac:spMk id="112" creationId="{61D612E1-ED91-624D-9D7F-150798DF3299}"/>
          </ac:spMkLst>
        </pc:spChg>
        <pc:spChg chg="mod">
          <ac:chgData name="Hammad Alam" userId="cd8139f8-5559-4675-845b-12390334cfd8" providerId="ADAL" clId="{43452508-1BDB-5246-887C-CDE7C630C719}" dt="2021-01-28T15:25:00.159" v="622" actId="20577"/>
          <ac:spMkLst>
            <pc:docMk/>
            <pc:sldMk cId="1040873158" sldId="2335"/>
            <ac:spMk id="120" creationId="{E4CF1B94-B497-1F45-8163-B0B125F7CAB7}"/>
          </ac:spMkLst>
        </pc:spChg>
        <pc:spChg chg="mod">
          <ac:chgData name="Hammad Alam" userId="cd8139f8-5559-4675-845b-12390334cfd8" providerId="ADAL" clId="{43452508-1BDB-5246-887C-CDE7C630C719}" dt="2021-01-28T15:16:54.203" v="104" actId="14100"/>
          <ac:spMkLst>
            <pc:docMk/>
            <pc:sldMk cId="1040873158" sldId="2335"/>
            <ac:spMk id="237" creationId="{E6E6F7BD-6C32-7946-855C-2DDE445463E7}"/>
          </ac:spMkLst>
        </pc:spChg>
        <pc:spChg chg="mod">
          <ac:chgData name="Hammad Alam" userId="cd8139f8-5559-4675-845b-12390334cfd8" providerId="ADAL" clId="{43452508-1BDB-5246-887C-CDE7C630C719}" dt="2021-01-28T15:16:41.471" v="97" actId="20577"/>
          <ac:spMkLst>
            <pc:docMk/>
            <pc:sldMk cId="1040873158" sldId="2335"/>
            <ac:spMk id="238" creationId="{A935440C-D307-0442-ADA2-249C30B908D6}"/>
          </ac:spMkLst>
        </pc:spChg>
        <pc:spChg chg="mod">
          <ac:chgData name="Hammad Alam" userId="cd8139f8-5559-4675-845b-12390334cfd8" providerId="ADAL" clId="{43452508-1BDB-5246-887C-CDE7C630C719}" dt="2021-01-28T15:17:18.757" v="113" actId="20577"/>
          <ac:spMkLst>
            <pc:docMk/>
            <pc:sldMk cId="1040873158" sldId="2335"/>
            <ac:spMk id="262" creationId="{FFAED848-66DD-5E47-868C-B11250D82AF6}"/>
          </ac:spMkLst>
        </pc:spChg>
        <pc:spChg chg="mod">
          <ac:chgData name="Hammad Alam" userId="cd8139f8-5559-4675-845b-12390334cfd8" providerId="ADAL" clId="{43452508-1BDB-5246-887C-CDE7C630C719}" dt="2021-01-28T15:18:26.375" v="149" actId="1038"/>
          <ac:spMkLst>
            <pc:docMk/>
            <pc:sldMk cId="1040873158" sldId="2335"/>
            <ac:spMk id="279" creationId="{2D95583A-7655-2E45-9AD5-D1E387AB8C23}"/>
          </ac:spMkLst>
        </pc:spChg>
        <pc:spChg chg="mod">
          <ac:chgData name="Hammad Alam" userId="cd8139f8-5559-4675-845b-12390334cfd8" providerId="ADAL" clId="{43452508-1BDB-5246-887C-CDE7C630C719}" dt="2021-01-28T15:24:34.018" v="616"/>
          <ac:spMkLst>
            <pc:docMk/>
            <pc:sldMk cId="1040873158" sldId="2335"/>
            <ac:spMk id="305" creationId="{DDCEA3E3-6E2B-614A-BCC7-E5FADF683739}"/>
          </ac:spMkLst>
        </pc:spChg>
        <pc:spChg chg="mod">
          <ac:chgData name="Hammad Alam" userId="cd8139f8-5559-4675-845b-12390334cfd8" providerId="ADAL" clId="{43452508-1BDB-5246-887C-CDE7C630C719}" dt="2021-01-28T15:17:06.048" v="106" actId="1076"/>
          <ac:spMkLst>
            <pc:docMk/>
            <pc:sldMk cId="1040873158" sldId="2335"/>
            <ac:spMk id="319" creationId="{4FE8EF8B-38B9-F74A-9314-313BFF561BF4}"/>
          </ac:spMkLst>
        </pc:spChg>
        <pc:spChg chg="mod">
          <ac:chgData name="Hammad Alam" userId="cd8139f8-5559-4675-845b-12390334cfd8" providerId="ADAL" clId="{43452508-1BDB-5246-887C-CDE7C630C719}" dt="2021-01-28T15:17:24.343" v="115" actId="1076"/>
          <ac:spMkLst>
            <pc:docMk/>
            <pc:sldMk cId="1040873158" sldId="2335"/>
            <ac:spMk id="320" creationId="{B40CD896-D8A0-F54E-B18A-263A5A5C69B9}"/>
          </ac:spMkLst>
        </pc:spChg>
        <pc:spChg chg="mod">
          <ac:chgData name="Hammad Alam" userId="cd8139f8-5559-4675-845b-12390334cfd8" providerId="ADAL" clId="{43452508-1BDB-5246-887C-CDE7C630C719}" dt="2021-01-28T15:18:54.558" v="150" actId="166"/>
          <ac:spMkLst>
            <pc:docMk/>
            <pc:sldMk cId="1040873158" sldId="2335"/>
            <ac:spMk id="327" creationId="{701C5C1D-B68E-F04F-9BA3-8871A57B287F}"/>
          </ac:spMkLst>
        </pc:spChg>
        <pc:spChg chg="mod">
          <ac:chgData name="Hammad Alam" userId="cd8139f8-5559-4675-845b-12390334cfd8" providerId="ADAL" clId="{43452508-1BDB-5246-887C-CDE7C630C719}" dt="2021-01-28T15:16:26.417" v="91" actId="313"/>
          <ac:spMkLst>
            <pc:docMk/>
            <pc:sldMk cId="1040873158" sldId="2335"/>
            <ac:spMk id="328" creationId="{91D3230B-6895-6B42-8661-0E3BF41990F8}"/>
          </ac:spMkLst>
        </pc:spChg>
        <pc:picChg chg="mod">
          <ac:chgData name="Hammad Alam" userId="cd8139f8-5559-4675-845b-12390334cfd8" providerId="ADAL" clId="{43452508-1BDB-5246-887C-CDE7C630C719}" dt="2021-01-28T15:22:19.503" v="350"/>
          <ac:picMkLst>
            <pc:docMk/>
            <pc:sldMk cId="1040873158" sldId="2335"/>
            <ac:picMk id="134" creationId="{F2DCAA92-8DC9-3041-97A9-9C36F7FCFB77}"/>
          </ac:picMkLst>
        </pc:picChg>
      </pc:sldChg>
      <pc:sldChg chg="modSp add del">
        <pc:chgData name="Hammad Alam" userId="cd8139f8-5559-4675-845b-12390334cfd8" providerId="ADAL" clId="{43452508-1BDB-5246-887C-CDE7C630C719}" dt="2021-01-28T15:14:05.185" v="80" actId="2696"/>
        <pc:sldMkLst>
          <pc:docMk/>
          <pc:sldMk cId="1159854987" sldId="2335"/>
        </pc:sldMkLst>
        <pc:spChg chg="mod">
          <ac:chgData name="Hammad Alam" userId="cd8139f8-5559-4675-845b-12390334cfd8" providerId="ADAL" clId="{43452508-1BDB-5246-887C-CDE7C630C719}" dt="2021-01-27T23:41:17.370" v="40" actId="20577"/>
          <ac:spMkLst>
            <pc:docMk/>
            <pc:sldMk cId="1159854987" sldId="2335"/>
            <ac:spMk id="249" creationId="{BE653439-5332-C84A-A39F-6B8390AD7647}"/>
          </ac:spMkLst>
        </pc:spChg>
        <pc:spChg chg="mod">
          <ac:chgData name="Hammad Alam" userId="cd8139f8-5559-4675-845b-12390334cfd8" providerId="ADAL" clId="{43452508-1BDB-5246-887C-CDE7C630C719}" dt="2021-01-27T23:41:07.876" v="37" actId="20577"/>
          <ac:spMkLst>
            <pc:docMk/>
            <pc:sldMk cId="1159854987" sldId="2335"/>
            <ac:spMk id="317" creationId="{9AD2EC0D-2D1A-514A-8B17-5E1159289A10}"/>
          </ac:spMkLst>
        </pc:spChg>
        <pc:spChg chg="mod">
          <ac:chgData name="Hammad Alam" userId="cd8139f8-5559-4675-845b-12390334cfd8" providerId="ADAL" clId="{43452508-1BDB-5246-887C-CDE7C630C719}" dt="2021-01-27T23:41:10.867" v="38" actId="20577"/>
          <ac:spMkLst>
            <pc:docMk/>
            <pc:sldMk cId="1159854987" sldId="2335"/>
            <ac:spMk id="318" creationId="{2628D871-3553-5A49-89CA-2C4A8364C029}"/>
          </ac:spMkLst>
        </pc:spChg>
        <pc:spChg chg="mod">
          <ac:chgData name="Hammad Alam" userId="cd8139f8-5559-4675-845b-12390334cfd8" providerId="ADAL" clId="{43452508-1BDB-5246-887C-CDE7C630C719}" dt="2021-01-27T23:41:13.566" v="39" actId="20577"/>
          <ac:spMkLst>
            <pc:docMk/>
            <pc:sldMk cId="1159854987" sldId="2335"/>
            <ac:spMk id="333" creationId="{511F17D7-EDA3-F749-9110-CE7F05FA0253}"/>
          </ac:spMkLst>
        </pc:spChg>
      </pc:sldChg>
      <pc:sldChg chg="add">
        <pc:chgData name="Hammad Alam" userId="cd8139f8-5559-4675-845b-12390334cfd8" providerId="ADAL" clId="{43452508-1BDB-5246-887C-CDE7C630C719}" dt="2021-01-27T23:39:25.474" v="30"/>
        <pc:sldMkLst>
          <pc:docMk/>
          <pc:sldMk cId="499339486" sldId="2349"/>
        </pc:sldMkLst>
      </pc:sldChg>
      <pc:sldChg chg="del">
        <pc:chgData name="Hammad Alam" userId="cd8139f8-5559-4675-845b-12390334cfd8" providerId="ADAL" clId="{43452508-1BDB-5246-887C-CDE7C630C719}" dt="2021-01-27T23:39:18.653" v="29" actId="2696"/>
        <pc:sldMkLst>
          <pc:docMk/>
          <pc:sldMk cId="843191176" sldId="2349"/>
        </pc:sldMkLst>
      </pc:sldChg>
      <pc:sldChg chg="add">
        <pc:chgData name="Hammad Alam" userId="cd8139f8-5559-4675-845b-12390334cfd8" providerId="ADAL" clId="{43452508-1BDB-5246-887C-CDE7C630C719}" dt="2021-01-27T23:38:31.347" v="25"/>
        <pc:sldMkLst>
          <pc:docMk/>
          <pc:sldMk cId="3757827975" sldId="2379"/>
        </pc:sldMkLst>
      </pc:sldChg>
      <pc:sldChg chg="add">
        <pc:chgData name="Hammad Alam" userId="cd8139f8-5559-4675-845b-12390334cfd8" providerId="ADAL" clId="{43452508-1BDB-5246-887C-CDE7C630C719}" dt="2021-01-27T23:38:31.347" v="25"/>
        <pc:sldMkLst>
          <pc:docMk/>
          <pc:sldMk cId="1616688551" sldId="2380"/>
        </pc:sldMkLst>
      </pc:sldChg>
      <pc:sldChg chg="modSp add mod">
        <pc:chgData name="Hammad Alam" userId="cd8139f8-5559-4675-845b-12390334cfd8" providerId="ADAL" clId="{43452508-1BDB-5246-887C-CDE7C630C719}" dt="2021-01-28T16:09:34.047" v="1018" actId="207"/>
        <pc:sldMkLst>
          <pc:docMk/>
          <pc:sldMk cId="1719636359" sldId="2391"/>
        </pc:sldMkLst>
        <pc:spChg chg="mod">
          <ac:chgData name="Hammad Alam" userId="cd8139f8-5559-4675-845b-12390334cfd8" providerId="ADAL" clId="{43452508-1BDB-5246-887C-CDE7C630C719}" dt="2021-01-28T16:09:34.047" v="1018" actId="207"/>
          <ac:spMkLst>
            <pc:docMk/>
            <pc:sldMk cId="1719636359" sldId="2391"/>
            <ac:spMk id="2" creationId="{AF1BD8AB-46E6-4B45-B9D4-E419ECD8BA75}"/>
          </ac:spMkLst>
        </pc:spChg>
      </pc:sldChg>
      <pc:sldChg chg="add ord">
        <pc:chgData name="Hammad Alam" userId="cd8139f8-5559-4675-845b-12390334cfd8" providerId="ADAL" clId="{43452508-1BDB-5246-887C-CDE7C630C719}" dt="2021-01-27T23:38:46.179" v="28" actId="20578"/>
        <pc:sldMkLst>
          <pc:docMk/>
          <pc:sldMk cId="3530600210" sldId="2076137214"/>
        </pc:sldMkLst>
      </pc:sldChg>
      <pc:sldChg chg="del">
        <pc:chgData name="Hammad Alam" userId="cd8139f8-5559-4675-845b-12390334cfd8" providerId="ADAL" clId="{43452508-1BDB-5246-887C-CDE7C630C719}" dt="2021-01-27T23:39:18.653" v="29" actId="2696"/>
        <pc:sldMkLst>
          <pc:docMk/>
          <pc:sldMk cId="2774586486" sldId="2076137218"/>
        </pc:sldMkLst>
      </pc:sldChg>
      <pc:sldChg chg="add">
        <pc:chgData name="Hammad Alam" userId="cd8139f8-5559-4675-845b-12390334cfd8" providerId="ADAL" clId="{43452508-1BDB-5246-887C-CDE7C630C719}" dt="2021-01-27T23:39:25.474" v="30"/>
        <pc:sldMkLst>
          <pc:docMk/>
          <pc:sldMk cId="3990670187" sldId="2076137218"/>
        </pc:sldMkLst>
      </pc:sldChg>
      <pc:sldChg chg="ord">
        <pc:chgData name="Hammad Alam" userId="cd8139f8-5559-4675-845b-12390334cfd8" providerId="ADAL" clId="{43452508-1BDB-5246-887C-CDE7C630C719}" dt="2021-01-27T23:40:14.452" v="36" actId="20578"/>
        <pc:sldMkLst>
          <pc:docMk/>
          <pc:sldMk cId="20622805" sldId="2076137225"/>
        </pc:sldMkLst>
      </pc:sldChg>
      <pc:sldChg chg="mod modShow">
        <pc:chgData name="Hammad Alam" userId="cd8139f8-5559-4675-845b-12390334cfd8" providerId="ADAL" clId="{43452508-1BDB-5246-887C-CDE7C630C719}" dt="2021-01-27T23:39:37.037" v="31" actId="729"/>
        <pc:sldMkLst>
          <pc:docMk/>
          <pc:sldMk cId="1683578521" sldId="2076137226"/>
        </pc:sldMkLst>
      </pc:sldChg>
      <pc:sldChg chg="mod modShow">
        <pc:chgData name="Hammad Alam" userId="cd8139f8-5559-4675-845b-12390334cfd8" providerId="ADAL" clId="{43452508-1BDB-5246-887C-CDE7C630C719}" dt="2021-01-27T23:39:37.037" v="31" actId="729"/>
        <pc:sldMkLst>
          <pc:docMk/>
          <pc:sldMk cId="59903341" sldId="2076137244"/>
        </pc:sldMkLst>
      </pc:sldChg>
      <pc:sldChg chg="modSp mod modShow">
        <pc:chgData name="Hammad Alam" userId="cd8139f8-5559-4675-845b-12390334cfd8" providerId="ADAL" clId="{43452508-1BDB-5246-887C-CDE7C630C719}" dt="2021-01-27T23:49:44.429" v="76" actId="1076"/>
        <pc:sldMkLst>
          <pc:docMk/>
          <pc:sldMk cId="647406179" sldId="2076137245"/>
        </pc:sldMkLst>
        <pc:spChg chg="mod">
          <ac:chgData name="Hammad Alam" userId="cd8139f8-5559-4675-845b-12390334cfd8" providerId="ADAL" clId="{43452508-1BDB-5246-887C-CDE7C630C719}" dt="2021-01-27T23:49:44.429" v="76" actId="1076"/>
          <ac:spMkLst>
            <pc:docMk/>
            <pc:sldMk cId="647406179" sldId="2076137245"/>
            <ac:spMk id="99" creationId="{CA53DFE5-93FE-104F-AD03-83BD113D243A}"/>
          </ac:spMkLst>
        </pc:spChg>
      </pc:sldChg>
      <pc:sldChg chg="mod modShow">
        <pc:chgData name="Hammad Alam" userId="cd8139f8-5559-4675-845b-12390334cfd8" providerId="ADAL" clId="{43452508-1BDB-5246-887C-CDE7C630C719}" dt="2021-01-27T23:39:37.037" v="31" actId="729"/>
        <pc:sldMkLst>
          <pc:docMk/>
          <pc:sldMk cId="4061371029" sldId="2076137246"/>
        </pc:sldMkLst>
      </pc:sldChg>
      <pc:sldChg chg="add ord">
        <pc:chgData name="Hammad Alam" userId="cd8139f8-5559-4675-845b-12390334cfd8" providerId="ADAL" clId="{43452508-1BDB-5246-887C-CDE7C630C719}" dt="2021-01-28T15:11:39.838" v="78" actId="20578"/>
        <pc:sldMkLst>
          <pc:docMk/>
          <pc:sldMk cId="3698070757" sldId="2076137275"/>
        </pc:sldMkLst>
      </pc:sldChg>
      <pc:sldChg chg="add">
        <pc:chgData name="Hammad Alam" userId="cd8139f8-5559-4675-845b-12390334cfd8" providerId="ADAL" clId="{43452508-1BDB-5246-887C-CDE7C630C719}" dt="2021-01-27T23:38:31.347" v="25"/>
        <pc:sldMkLst>
          <pc:docMk/>
          <pc:sldMk cId="1181687802" sldId="2076137280"/>
        </pc:sldMkLst>
      </pc:sldChg>
      <pc:sldChg chg="add">
        <pc:chgData name="Hammad Alam" userId="cd8139f8-5559-4675-845b-12390334cfd8" providerId="ADAL" clId="{43452508-1BDB-5246-887C-CDE7C630C719}" dt="2021-01-27T23:38:31.347" v="25"/>
        <pc:sldMkLst>
          <pc:docMk/>
          <pc:sldMk cId="1306524387" sldId="2076137320"/>
        </pc:sldMkLst>
      </pc:sldChg>
      <pc:sldChg chg="modSp new mod">
        <pc:chgData name="Hammad Alam" userId="cd8139f8-5559-4675-845b-12390334cfd8" providerId="ADAL" clId="{43452508-1BDB-5246-887C-CDE7C630C719}" dt="2021-01-27T23:38:28.736" v="24" actId="20577"/>
        <pc:sldMkLst>
          <pc:docMk/>
          <pc:sldMk cId="2017001388" sldId="2076137322"/>
        </pc:sldMkLst>
        <pc:spChg chg="mod">
          <ac:chgData name="Hammad Alam" userId="cd8139f8-5559-4675-845b-12390334cfd8" providerId="ADAL" clId="{43452508-1BDB-5246-887C-CDE7C630C719}" dt="2021-01-27T23:38:28.736" v="24" actId="20577"/>
          <ac:spMkLst>
            <pc:docMk/>
            <pc:sldMk cId="2017001388" sldId="2076137322"/>
            <ac:spMk id="2" creationId="{0A806290-68A7-FE41-A606-9271050CDA2D}"/>
          </ac:spMkLst>
        </pc:spChg>
      </pc:sldChg>
      <pc:sldChg chg="add">
        <pc:chgData name="Hammad Alam" userId="cd8139f8-5559-4675-845b-12390334cfd8" providerId="ADAL" clId="{43452508-1BDB-5246-887C-CDE7C630C719}" dt="2021-01-27T23:38:31.347" v="25"/>
        <pc:sldMkLst>
          <pc:docMk/>
          <pc:sldMk cId="1587489212" sldId="2076137325"/>
        </pc:sldMkLst>
      </pc:sldChg>
      <pc:sldChg chg="modSp add mod">
        <pc:chgData name="Hammad Alam" userId="cd8139f8-5559-4675-845b-12390334cfd8" providerId="ADAL" clId="{43452508-1BDB-5246-887C-CDE7C630C719}" dt="2021-01-27T23:38:32.222" v="26" actId="27636"/>
        <pc:sldMkLst>
          <pc:docMk/>
          <pc:sldMk cId="1142741310" sldId="2076137326"/>
        </pc:sldMkLst>
        <pc:spChg chg="mod">
          <ac:chgData name="Hammad Alam" userId="cd8139f8-5559-4675-845b-12390334cfd8" providerId="ADAL" clId="{43452508-1BDB-5246-887C-CDE7C630C719}" dt="2021-01-27T23:38:32.222" v="26" actId="27636"/>
          <ac:spMkLst>
            <pc:docMk/>
            <pc:sldMk cId="1142741310" sldId="2076137326"/>
            <ac:spMk id="2" creationId="{9F77A5FB-D468-9643-8806-C211F1D7926B}"/>
          </ac:spMkLst>
        </pc:spChg>
      </pc:sldChg>
      <pc:sldChg chg="add">
        <pc:chgData name="Hammad Alam" userId="cd8139f8-5559-4675-845b-12390334cfd8" providerId="ADAL" clId="{43452508-1BDB-5246-887C-CDE7C630C719}" dt="2021-01-27T23:38:31.347" v="25"/>
        <pc:sldMkLst>
          <pc:docMk/>
          <pc:sldMk cId="1567439129" sldId="2076137341"/>
        </pc:sldMkLst>
      </pc:sldChg>
      <pc:sldChg chg="add">
        <pc:chgData name="Hammad Alam" userId="cd8139f8-5559-4675-845b-12390334cfd8" providerId="ADAL" clId="{43452508-1BDB-5246-887C-CDE7C630C719}" dt="2021-01-27T23:38:31.347" v="25"/>
        <pc:sldMkLst>
          <pc:docMk/>
          <pc:sldMk cId="4208096963" sldId="2076137342"/>
        </pc:sldMkLst>
      </pc:sldChg>
      <pc:sldChg chg="add">
        <pc:chgData name="Hammad Alam" userId="cd8139f8-5559-4675-845b-12390334cfd8" providerId="ADAL" clId="{43452508-1BDB-5246-887C-CDE7C630C719}" dt="2021-01-27T23:38:31.347" v="25"/>
        <pc:sldMkLst>
          <pc:docMk/>
          <pc:sldMk cId="785415998" sldId="2076137343"/>
        </pc:sldMkLst>
      </pc:sldChg>
      <pc:sldChg chg="add mod modShow">
        <pc:chgData name="Hammad Alam" userId="cd8139f8-5559-4675-845b-12390334cfd8" providerId="ADAL" clId="{43452508-1BDB-5246-887C-CDE7C630C719}" dt="2021-01-28T15:15:08.578" v="86" actId="729"/>
        <pc:sldMkLst>
          <pc:docMk/>
          <pc:sldMk cId="358882199" sldId="2076137344"/>
        </pc:sldMkLst>
      </pc:sldChg>
      <pc:sldChg chg="add del">
        <pc:chgData name="Hammad Alam" userId="cd8139f8-5559-4675-845b-12390334cfd8" providerId="ADAL" clId="{43452508-1BDB-5246-887C-CDE7C630C719}" dt="2021-01-27T23:42:06.279" v="42"/>
        <pc:sldMkLst>
          <pc:docMk/>
          <pc:sldMk cId="1258437533" sldId="2076137345"/>
        </pc:sldMkLst>
      </pc:sldChg>
      <pc:sldChg chg="modSp add mod modShow">
        <pc:chgData name="Hammad Alam" userId="cd8139f8-5559-4675-845b-12390334cfd8" providerId="ADAL" clId="{43452508-1BDB-5246-887C-CDE7C630C719}" dt="2021-01-28T15:58:16.914" v="650" actId="20577"/>
        <pc:sldMkLst>
          <pc:docMk/>
          <pc:sldMk cId="2759058405" sldId="2076137345"/>
        </pc:sldMkLst>
        <pc:spChg chg="mod">
          <ac:chgData name="Hammad Alam" userId="cd8139f8-5559-4675-845b-12390334cfd8" providerId="ADAL" clId="{43452508-1BDB-5246-887C-CDE7C630C719}" dt="2021-01-28T15:58:16.914" v="650" actId="20577"/>
          <ac:spMkLst>
            <pc:docMk/>
            <pc:sldMk cId="2759058405" sldId="2076137345"/>
            <ac:spMk id="3" creationId="{707183A2-A697-6D41-8CDE-4309A6593420}"/>
          </ac:spMkLst>
        </pc:spChg>
      </pc:sldChg>
      <pc:sldChg chg="add">
        <pc:chgData name="Hammad Alam" userId="cd8139f8-5559-4675-845b-12390334cfd8" providerId="ADAL" clId="{43452508-1BDB-5246-887C-CDE7C630C719}" dt="2021-01-28T15:58:44.821" v="651"/>
        <pc:sldMkLst>
          <pc:docMk/>
          <pc:sldMk cId="1447030975" sldId="2076137346"/>
        </pc:sldMkLst>
      </pc:sldChg>
      <pc:sldChg chg="new del">
        <pc:chgData name="Hammad Alam" userId="cd8139f8-5559-4675-845b-12390334cfd8" providerId="ADAL" clId="{43452508-1BDB-5246-887C-CDE7C630C719}" dt="2021-01-27T23:45:52.729" v="61" actId="680"/>
        <pc:sldMkLst>
          <pc:docMk/>
          <pc:sldMk cId="2122992401" sldId="2076137346"/>
        </pc:sldMkLst>
      </pc:sldChg>
      <pc:sldChg chg="new del">
        <pc:chgData name="Hammad Alam" userId="cd8139f8-5559-4675-845b-12390334cfd8" providerId="ADAL" clId="{43452508-1BDB-5246-887C-CDE7C630C719}" dt="2021-01-27T23:44:02.766" v="52" actId="2696"/>
        <pc:sldMkLst>
          <pc:docMk/>
          <pc:sldMk cId="4121366992" sldId="2076137346"/>
        </pc:sldMkLst>
      </pc:sldChg>
      <pc:sldChg chg="add">
        <pc:chgData name="Hammad Alam" userId="cd8139f8-5559-4675-845b-12390334cfd8" providerId="ADAL" clId="{43452508-1BDB-5246-887C-CDE7C630C719}" dt="2021-01-28T15:58:44.821" v="651"/>
        <pc:sldMkLst>
          <pc:docMk/>
          <pc:sldMk cId="2465799230" sldId="2076137347"/>
        </pc:sldMkLst>
      </pc:sldChg>
      <pc:sldChg chg="addSp delSp modSp add del mod ord modClrScheme delAnim chgLayout">
        <pc:chgData name="Hammad Alam" userId="cd8139f8-5559-4675-845b-12390334cfd8" providerId="ADAL" clId="{43452508-1BDB-5246-887C-CDE7C630C719}" dt="2021-01-28T22:20:10.329" v="1269" actId="2696"/>
        <pc:sldMkLst>
          <pc:docMk/>
          <pc:sldMk cId="2602225879" sldId="2076137348"/>
        </pc:sldMkLst>
        <pc:spChg chg="del">
          <ac:chgData name="Hammad Alam" userId="cd8139f8-5559-4675-845b-12390334cfd8" providerId="ADAL" clId="{43452508-1BDB-5246-887C-CDE7C630C719}" dt="2021-01-28T22:18:18.741" v="1241" actId="478"/>
          <ac:spMkLst>
            <pc:docMk/>
            <pc:sldMk cId="2602225879" sldId="2076137348"/>
            <ac:spMk id="2" creationId="{24F89FEB-E783-4943-9FD2-3C8F05D82517}"/>
          </ac:spMkLst>
        </pc:spChg>
        <pc:spChg chg="add del mod ord">
          <ac:chgData name="Hammad Alam" userId="cd8139f8-5559-4675-845b-12390334cfd8" providerId="ADAL" clId="{43452508-1BDB-5246-887C-CDE7C630C719}" dt="2021-01-28T22:18:57.736" v="1256" actId="700"/>
          <ac:spMkLst>
            <pc:docMk/>
            <pc:sldMk cId="2602225879" sldId="2076137348"/>
            <ac:spMk id="3" creationId="{D3E78736-98F1-9C47-A302-EDC83D97079E}"/>
          </ac:spMkLst>
        </pc:spChg>
        <pc:spChg chg="del">
          <ac:chgData name="Hammad Alam" userId="cd8139f8-5559-4675-845b-12390334cfd8" providerId="ADAL" clId="{43452508-1BDB-5246-887C-CDE7C630C719}" dt="2021-01-28T22:18:18.741" v="1241" actId="478"/>
          <ac:spMkLst>
            <pc:docMk/>
            <pc:sldMk cId="2602225879" sldId="2076137348"/>
            <ac:spMk id="4" creationId="{F64634AA-515F-7C47-B283-32BAE58855AE}"/>
          </ac:spMkLst>
        </pc:spChg>
        <pc:spChg chg="add del mod ord">
          <ac:chgData name="Hammad Alam" userId="cd8139f8-5559-4675-845b-12390334cfd8" providerId="ADAL" clId="{43452508-1BDB-5246-887C-CDE7C630C719}" dt="2021-01-28T22:18:57.736" v="1256" actId="700"/>
          <ac:spMkLst>
            <pc:docMk/>
            <pc:sldMk cId="2602225879" sldId="2076137348"/>
            <ac:spMk id="5" creationId="{5CAC1F5A-7517-4745-BA2F-557B755A4D9A}"/>
          </ac:spMkLst>
        </pc:spChg>
        <pc:spChg chg="add mod">
          <ac:chgData name="Hammad Alam" userId="cd8139f8-5559-4675-845b-12390334cfd8" providerId="ADAL" clId="{43452508-1BDB-5246-887C-CDE7C630C719}" dt="2021-01-28T22:19:07.238" v="1266" actId="20577"/>
          <ac:spMkLst>
            <pc:docMk/>
            <pc:sldMk cId="2602225879" sldId="2076137348"/>
            <ac:spMk id="6" creationId="{67F0ED60-248A-6742-9B54-9163FD9F8D98}"/>
          </ac:spMkLst>
        </pc:spChg>
        <pc:spChg chg="mod ord">
          <ac:chgData name="Hammad Alam" userId="cd8139f8-5559-4675-845b-12390334cfd8" providerId="ADAL" clId="{43452508-1BDB-5246-887C-CDE7C630C719}" dt="2021-01-28T22:18:57.736" v="1256" actId="700"/>
          <ac:spMkLst>
            <pc:docMk/>
            <pc:sldMk cId="2602225879" sldId="2076137348"/>
            <ac:spMk id="8" creationId="{76D79612-5ECB-054C-8F12-EF459D4A1CCA}"/>
          </ac:spMkLst>
        </pc:spChg>
        <pc:spChg chg="mod">
          <ac:chgData name="Hammad Alam" userId="cd8139f8-5559-4675-845b-12390334cfd8" providerId="ADAL" clId="{43452508-1BDB-5246-887C-CDE7C630C719}" dt="2021-01-28T22:19:15.542" v="1267" actId="1076"/>
          <ac:spMkLst>
            <pc:docMk/>
            <pc:sldMk cId="2602225879" sldId="2076137348"/>
            <ac:spMk id="38" creationId="{90E31D32-1148-D844-B740-ABA1B7F75088}"/>
          </ac:spMkLst>
        </pc:spChg>
        <pc:spChg chg="del">
          <ac:chgData name="Hammad Alam" userId="cd8139f8-5559-4675-845b-12390334cfd8" providerId="ADAL" clId="{43452508-1BDB-5246-887C-CDE7C630C719}" dt="2021-01-28T22:18:18.741" v="1241" actId="478"/>
          <ac:spMkLst>
            <pc:docMk/>
            <pc:sldMk cId="2602225879" sldId="2076137348"/>
            <ac:spMk id="39" creationId="{49DBDD5A-E61C-724D-A458-8F713C193517}"/>
          </ac:spMkLst>
        </pc:spChg>
        <pc:spChg chg="mod">
          <ac:chgData name="Hammad Alam" userId="cd8139f8-5559-4675-845b-12390334cfd8" providerId="ADAL" clId="{43452508-1BDB-5246-887C-CDE7C630C719}" dt="2021-01-28T22:19:15.542" v="1267" actId="1076"/>
          <ac:spMkLst>
            <pc:docMk/>
            <pc:sldMk cId="2602225879" sldId="2076137348"/>
            <ac:spMk id="52" creationId="{E09AF236-1926-5B42-B7B4-B14E420B9D2E}"/>
          </ac:spMkLst>
        </pc:spChg>
        <pc:spChg chg="mod">
          <ac:chgData name="Hammad Alam" userId="cd8139f8-5559-4675-845b-12390334cfd8" providerId="ADAL" clId="{43452508-1BDB-5246-887C-CDE7C630C719}" dt="2021-01-28T22:19:15.542" v="1267" actId="1076"/>
          <ac:spMkLst>
            <pc:docMk/>
            <pc:sldMk cId="2602225879" sldId="2076137348"/>
            <ac:spMk id="53" creationId="{9E1F92D2-DCB9-DB48-9A4D-EA25891ECA74}"/>
          </ac:spMkLst>
        </pc:spChg>
        <pc:spChg chg="mod">
          <ac:chgData name="Hammad Alam" userId="cd8139f8-5559-4675-845b-12390334cfd8" providerId="ADAL" clId="{43452508-1BDB-5246-887C-CDE7C630C719}" dt="2021-01-28T22:19:15.542" v="1267" actId="1076"/>
          <ac:spMkLst>
            <pc:docMk/>
            <pc:sldMk cId="2602225879" sldId="2076137348"/>
            <ac:spMk id="54" creationId="{49F2569A-014A-8945-8739-053086F85E36}"/>
          </ac:spMkLst>
        </pc:spChg>
        <pc:spChg chg="mod">
          <ac:chgData name="Hammad Alam" userId="cd8139f8-5559-4675-845b-12390334cfd8" providerId="ADAL" clId="{43452508-1BDB-5246-887C-CDE7C630C719}" dt="2021-01-28T22:19:15.542" v="1267" actId="1076"/>
          <ac:spMkLst>
            <pc:docMk/>
            <pc:sldMk cId="2602225879" sldId="2076137348"/>
            <ac:spMk id="56" creationId="{A8C8F77D-2E38-904D-935E-AF44CB5603D9}"/>
          </ac:spMkLst>
        </pc:spChg>
        <pc:spChg chg="del">
          <ac:chgData name="Hammad Alam" userId="cd8139f8-5559-4675-845b-12390334cfd8" providerId="ADAL" clId="{43452508-1BDB-5246-887C-CDE7C630C719}" dt="2021-01-28T22:18:22.723" v="1243" actId="478"/>
          <ac:spMkLst>
            <pc:docMk/>
            <pc:sldMk cId="2602225879" sldId="2076137348"/>
            <ac:spMk id="58" creationId="{CD90AD6F-C0E1-9E4C-AD4C-29016BD6D9D1}"/>
          </ac:spMkLst>
        </pc:spChg>
        <pc:spChg chg="mod">
          <ac:chgData name="Hammad Alam" userId="cd8139f8-5559-4675-845b-12390334cfd8" providerId="ADAL" clId="{43452508-1BDB-5246-887C-CDE7C630C719}" dt="2021-01-28T22:19:15.542" v="1267" actId="1076"/>
          <ac:spMkLst>
            <pc:docMk/>
            <pc:sldMk cId="2602225879" sldId="2076137348"/>
            <ac:spMk id="60" creationId="{756446F2-D022-DD41-B6F6-03808E613974}"/>
          </ac:spMkLst>
        </pc:spChg>
        <pc:spChg chg="del">
          <ac:chgData name="Hammad Alam" userId="cd8139f8-5559-4675-845b-12390334cfd8" providerId="ADAL" clId="{43452508-1BDB-5246-887C-CDE7C630C719}" dt="2021-01-28T22:18:18.741" v="1241" actId="478"/>
          <ac:spMkLst>
            <pc:docMk/>
            <pc:sldMk cId="2602225879" sldId="2076137348"/>
            <ac:spMk id="124" creationId="{E8801532-F84A-5A49-8DA5-51C2CBF617FD}"/>
          </ac:spMkLst>
        </pc:spChg>
        <pc:spChg chg="mod">
          <ac:chgData name="Hammad Alam" userId="cd8139f8-5559-4675-845b-12390334cfd8" providerId="ADAL" clId="{43452508-1BDB-5246-887C-CDE7C630C719}" dt="2021-01-28T22:19:15.542" v="1267" actId="1076"/>
          <ac:spMkLst>
            <pc:docMk/>
            <pc:sldMk cId="2602225879" sldId="2076137348"/>
            <ac:spMk id="160" creationId="{2232CAEA-C874-194F-B292-BA05C9C079E7}"/>
          </ac:spMkLst>
        </pc:spChg>
        <pc:spChg chg="del">
          <ac:chgData name="Hammad Alam" userId="cd8139f8-5559-4675-845b-12390334cfd8" providerId="ADAL" clId="{43452508-1BDB-5246-887C-CDE7C630C719}" dt="2021-01-28T22:18:18.741" v="1241" actId="478"/>
          <ac:spMkLst>
            <pc:docMk/>
            <pc:sldMk cId="2602225879" sldId="2076137348"/>
            <ac:spMk id="167" creationId="{2C31ACA2-0978-5646-B29D-0B8FF9DF6FF3}"/>
          </ac:spMkLst>
        </pc:spChg>
        <pc:spChg chg="mod">
          <ac:chgData name="Hammad Alam" userId="cd8139f8-5559-4675-845b-12390334cfd8" providerId="ADAL" clId="{43452508-1BDB-5246-887C-CDE7C630C719}" dt="2021-01-28T22:19:15.542" v="1267" actId="1076"/>
          <ac:spMkLst>
            <pc:docMk/>
            <pc:sldMk cId="2602225879" sldId="2076137348"/>
            <ac:spMk id="169" creationId="{2885702A-3F19-8641-9B61-3566C8D288C0}"/>
          </ac:spMkLst>
        </pc:spChg>
        <pc:spChg chg="del">
          <ac:chgData name="Hammad Alam" userId="cd8139f8-5559-4675-845b-12390334cfd8" providerId="ADAL" clId="{43452508-1BDB-5246-887C-CDE7C630C719}" dt="2021-01-28T22:18:18.741" v="1241" actId="478"/>
          <ac:spMkLst>
            <pc:docMk/>
            <pc:sldMk cId="2602225879" sldId="2076137348"/>
            <ac:spMk id="172" creationId="{0168A3C6-889D-CD4F-AD09-F287CE9EBAE8}"/>
          </ac:spMkLst>
        </pc:spChg>
        <pc:spChg chg="mod">
          <ac:chgData name="Hammad Alam" userId="cd8139f8-5559-4675-845b-12390334cfd8" providerId="ADAL" clId="{43452508-1BDB-5246-887C-CDE7C630C719}" dt="2021-01-28T22:19:15.542" v="1267" actId="1076"/>
          <ac:spMkLst>
            <pc:docMk/>
            <pc:sldMk cId="2602225879" sldId="2076137348"/>
            <ac:spMk id="173" creationId="{C32DF321-899B-DC43-8AE9-0930154D0169}"/>
          </ac:spMkLst>
        </pc:spChg>
        <pc:spChg chg="del">
          <ac:chgData name="Hammad Alam" userId="cd8139f8-5559-4675-845b-12390334cfd8" providerId="ADAL" clId="{43452508-1BDB-5246-887C-CDE7C630C719}" dt="2021-01-28T22:18:01.427" v="1231" actId="478"/>
          <ac:spMkLst>
            <pc:docMk/>
            <pc:sldMk cId="2602225879" sldId="2076137348"/>
            <ac:spMk id="176" creationId="{873EB2AF-9C66-8045-8582-84E59A24B037}"/>
          </ac:spMkLst>
        </pc:spChg>
        <pc:spChg chg="del">
          <ac:chgData name="Hammad Alam" userId="cd8139f8-5559-4675-845b-12390334cfd8" providerId="ADAL" clId="{43452508-1BDB-5246-887C-CDE7C630C719}" dt="2021-01-28T22:18:18.741" v="1241" actId="478"/>
          <ac:spMkLst>
            <pc:docMk/>
            <pc:sldMk cId="2602225879" sldId="2076137348"/>
            <ac:spMk id="184" creationId="{86595DC4-BBBE-6941-B050-1873BD44788C}"/>
          </ac:spMkLst>
        </pc:spChg>
        <pc:spChg chg="mod">
          <ac:chgData name="Hammad Alam" userId="cd8139f8-5559-4675-845b-12390334cfd8" providerId="ADAL" clId="{43452508-1BDB-5246-887C-CDE7C630C719}" dt="2021-01-28T22:19:15.542" v="1267" actId="1076"/>
          <ac:spMkLst>
            <pc:docMk/>
            <pc:sldMk cId="2602225879" sldId="2076137348"/>
            <ac:spMk id="240" creationId="{E17EBBD3-99C5-684F-8C64-7F3E44EB3E7D}"/>
          </ac:spMkLst>
        </pc:spChg>
        <pc:spChg chg="del">
          <ac:chgData name="Hammad Alam" userId="cd8139f8-5559-4675-845b-12390334cfd8" providerId="ADAL" clId="{43452508-1BDB-5246-887C-CDE7C630C719}" dt="2021-01-28T22:18:18.741" v="1241" actId="478"/>
          <ac:spMkLst>
            <pc:docMk/>
            <pc:sldMk cId="2602225879" sldId="2076137348"/>
            <ac:spMk id="241" creationId="{FFEB6DF2-51E8-BF4D-AECB-62CFA5B64D71}"/>
          </ac:spMkLst>
        </pc:spChg>
        <pc:spChg chg="del">
          <ac:chgData name="Hammad Alam" userId="cd8139f8-5559-4675-845b-12390334cfd8" providerId="ADAL" clId="{43452508-1BDB-5246-887C-CDE7C630C719}" dt="2021-01-28T22:18:18.741" v="1241" actId="478"/>
          <ac:spMkLst>
            <pc:docMk/>
            <pc:sldMk cId="2602225879" sldId="2076137348"/>
            <ac:spMk id="262" creationId="{D0DA6A21-1701-E24B-9E45-3A3DD3FABAC3}"/>
          </ac:spMkLst>
        </pc:spChg>
        <pc:spChg chg="del">
          <ac:chgData name="Hammad Alam" userId="cd8139f8-5559-4675-845b-12390334cfd8" providerId="ADAL" clId="{43452508-1BDB-5246-887C-CDE7C630C719}" dt="2021-01-28T22:18:18.741" v="1241" actId="478"/>
          <ac:spMkLst>
            <pc:docMk/>
            <pc:sldMk cId="2602225879" sldId="2076137348"/>
            <ac:spMk id="263" creationId="{50838ACF-747C-1D4D-823F-311E23835B0C}"/>
          </ac:spMkLst>
        </pc:spChg>
        <pc:spChg chg="del">
          <ac:chgData name="Hammad Alam" userId="cd8139f8-5559-4675-845b-12390334cfd8" providerId="ADAL" clId="{43452508-1BDB-5246-887C-CDE7C630C719}" dt="2021-01-28T22:18:18.741" v="1241" actId="478"/>
          <ac:spMkLst>
            <pc:docMk/>
            <pc:sldMk cId="2602225879" sldId="2076137348"/>
            <ac:spMk id="264" creationId="{DB08AD34-9AF8-DC41-A491-AD10C0675514}"/>
          </ac:spMkLst>
        </pc:spChg>
        <pc:spChg chg="add del mod">
          <ac:chgData name="Hammad Alam" userId="cd8139f8-5559-4675-845b-12390334cfd8" providerId="ADAL" clId="{43452508-1BDB-5246-887C-CDE7C630C719}" dt="2021-01-28T22:19:15.542" v="1267" actId="1076"/>
          <ac:spMkLst>
            <pc:docMk/>
            <pc:sldMk cId="2602225879" sldId="2076137348"/>
            <ac:spMk id="270" creationId="{9F3EC075-A4F1-ED4D-A7FE-3717108F1145}"/>
          </ac:spMkLst>
        </pc:spChg>
        <pc:spChg chg="del">
          <ac:chgData name="Hammad Alam" userId="cd8139f8-5559-4675-845b-12390334cfd8" providerId="ADAL" clId="{43452508-1BDB-5246-887C-CDE7C630C719}" dt="2021-01-28T22:18:18.741" v="1241" actId="478"/>
          <ac:spMkLst>
            <pc:docMk/>
            <pc:sldMk cId="2602225879" sldId="2076137348"/>
            <ac:spMk id="277" creationId="{FF4F8916-6743-A745-AD15-6CEEE905A937}"/>
          </ac:spMkLst>
        </pc:spChg>
        <pc:spChg chg="del">
          <ac:chgData name="Hammad Alam" userId="cd8139f8-5559-4675-845b-12390334cfd8" providerId="ADAL" clId="{43452508-1BDB-5246-887C-CDE7C630C719}" dt="2021-01-28T22:18:18.741" v="1241" actId="478"/>
          <ac:spMkLst>
            <pc:docMk/>
            <pc:sldMk cId="2602225879" sldId="2076137348"/>
            <ac:spMk id="280" creationId="{5BDC8FB5-8057-894B-B26C-224066929533}"/>
          </ac:spMkLst>
        </pc:spChg>
        <pc:spChg chg="del">
          <ac:chgData name="Hammad Alam" userId="cd8139f8-5559-4675-845b-12390334cfd8" providerId="ADAL" clId="{43452508-1BDB-5246-887C-CDE7C630C719}" dt="2021-01-28T22:18:18.741" v="1241" actId="478"/>
          <ac:spMkLst>
            <pc:docMk/>
            <pc:sldMk cId="2602225879" sldId="2076137348"/>
            <ac:spMk id="281" creationId="{5630F919-FFAB-4747-A0CF-6DDF808EF198}"/>
          </ac:spMkLst>
        </pc:spChg>
        <pc:spChg chg="del">
          <ac:chgData name="Hammad Alam" userId="cd8139f8-5559-4675-845b-12390334cfd8" providerId="ADAL" clId="{43452508-1BDB-5246-887C-CDE7C630C719}" dt="2021-01-28T22:18:18.741" v="1241" actId="478"/>
          <ac:spMkLst>
            <pc:docMk/>
            <pc:sldMk cId="2602225879" sldId="2076137348"/>
            <ac:spMk id="282" creationId="{F294FCCA-20F8-B54D-A92B-32772AA7A08C}"/>
          </ac:spMkLst>
        </pc:spChg>
        <pc:spChg chg="del">
          <ac:chgData name="Hammad Alam" userId="cd8139f8-5559-4675-845b-12390334cfd8" providerId="ADAL" clId="{43452508-1BDB-5246-887C-CDE7C630C719}" dt="2021-01-28T22:18:18.741" v="1241" actId="478"/>
          <ac:spMkLst>
            <pc:docMk/>
            <pc:sldMk cId="2602225879" sldId="2076137348"/>
            <ac:spMk id="308" creationId="{23E5BE2F-734F-6648-92B9-30CC0C68B436}"/>
          </ac:spMkLst>
        </pc:spChg>
        <pc:spChg chg="del">
          <ac:chgData name="Hammad Alam" userId="cd8139f8-5559-4675-845b-12390334cfd8" providerId="ADAL" clId="{43452508-1BDB-5246-887C-CDE7C630C719}" dt="2021-01-28T22:18:18.741" v="1241" actId="478"/>
          <ac:spMkLst>
            <pc:docMk/>
            <pc:sldMk cId="2602225879" sldId="2076137348"/>
            <ac:spMk id="345" creationId="{A2435C60-E0EE-0646-883B-D829631CB979}"/>
          </ac:spMkLst>
        </pc:spChg>
        <pc:spChg chg="del">
          <ac:chgData name="Hammad Alam" userId="cd8139f8-5559-4675-845b-12390334cfd8" providerId="ADAL" clId="{43452508-1BDB-5246-887C-CDE7C630C719}" dt="2021-01-28T22:18:18.741" v="1241" actId="478"/>
          <ac:spMkLst>
            <pc:docMk/>
            <pc:sldMk cId="2602225879" sldId="2076137348"/>
            <ac:spMk id="347" creationId="{11DC723A-1FED-4943-9F18-2839A4E5CD26}"/>
          </ac:spMkLst>
        </pc:spChg>
        <pc:spChg chg="del">
          <ac:chgData name="Hammad Alam" userId="cd8139f8-5559-4675-845b-12390334cfd8" providerId="ADAL" clId="{43452508-1BDB-5246-887C-CDE7C630C719}" dt="2021-01-28T22:18:18.741" v="1241" actId="478"/>
          <ac:spMkLst>
            <pc:docMk/>
            <pc:sldMk cId="2602225879" sldId="2076137348"/>
            <ac:spMk id="351" creationId="{76098F12-B139-064D-97CE-A95780CAD7D6}"/>
          </ac:spMkLst>
        </pc:spChg>
        <pc:spChg chg="del">
          <ac:chgData name="Hammad Alam" userId="cd8139f8-5559-4675-845b-12390334cfd8" providerId="ADAL" clId="{43452508-1BDB-5246-887C-CDE7C630C719}" dt="2021-01-28T22:18:18.741" v="1241" actId="478"/>
          <ac:spMkLst>
            <pc:docMk/>
            <pc:sldMk cId="2602225879" sldId="2076137348"/>
            <ac:spMk id="353" creationId="{9E667FF1-5C11-6448-99C5-A8C6A6BB8E24}"/>
          </ac:spMkLst>
        </pc:spChg>
        <pc:spChg chg="del">
          <ac:chgData name="Hammad Alam" userId="cd8139f8-5559-4675-845b-12390334cfd8" providerId="ADAL" clId="{43452508-1BDB-5246-887C-CDE7C630C719}" dt="2021-01-28T22:18:18.741" v="1241" actId="478"/>
          <ac:spMkLst>
            <pc:docMk/>
            <pc:sldMk cId="2602225879" sldId="2076137348"/>
            <ac:spMk id="360" creationId="{516CB02C-86BB-1149-84D4-09EDCC07EF73}"/>
          </ac:spMkLst>
        </pc:spChg>
        <pc:spChg chg="mod">
          <ac:chgData name="Hammad Alam" userId="cd8139f8-5559-4675-845b-12390334cfd8" providerId="ADAL" clId="{43452508-1BDB-5246-887C-CDE7C630C719}" dt="2021-01-28T22:19:15.542" v="1267" actId="1076"/>
          <ac:spMkLst>
            <pc:docMk/>
            <pc:sldMk cId="2602225879" sldId="2076137348"/>
            <ac:spMk id="389" creationId="{8D0FE1EC-45C0-8749-947A-B759DD1DBBC4}"/>
          </ac:spMkLst>
        </pc:spChg>
        <pc:spChg chg="mod">
          <ac:chgData name="Hammad Alam" userId="cd8139f8-5559-4675-845b-12390334cfd8" providerId="ADAL" clId="{43452508-1BDB-5246-887C-CDE7C630C719}" dt="2021-01-28T22:19:15.542" v="1267" actId="1076"/>
          <ac:spMkLst>
            <pc:docMk/>
            <pc:sldMk cId="2602225879" sldId="2076137348"/>
            <ac:spMk id="395" creationId="{AB9F55E4-7045-5948-B8EE-99F99998B1AC}"/>
          </ac:spMkLst>
        </pc:spChg>
        <pc:spChg chg="del">
          <ac:chgData name="Hammad Alam" userId="cd8139f8-5559-4675-845b-12390334cfd8" providerId="ADAL" clId="{43452508-1BDB-5246-887C-CDE7C630C719}" dt="2021-01-28T22:18:18.741" v="1241" actId="478"/>
          <ac:spMkLst>
            <pc:docMk/>
            <pc:sldMk cId="2602225879" sldId="2076137348"/>
            <ac:spMk id="411" creationId="{CBF8DB54-B54C-4541-B71C-0210A74D6EA1}"/>
          </ac:spMkLst>
        </pc:spChg>
        <pc:spChg chg="del">
          <ac:chgData name="Hammad Alam" userId="cd8139f8-5559-4675-845b-12390334cfd8" providerId="ADAL" clId="{43452508-1BDB-5246-887C-CDE7C630C719}" dt="2021-01-28T22:18:18.741" v="1241" actId="478"/>
          <ac:spMkLst>
            <pc:docMk/>
            <pc:sldMk cId="2602225879" sldId="2076137348"/>
            <ac:spMk id="481" creationId="{64156738-0752-054D-A652-8F000CB507FD}"/>
          </ac:spMkLst>
        </pc:spChg>
        <pc:grpChg chg="mod">
          <ac:chgData name="Hammad Alam" userId="cd8139f8-5559-4675-845b-12390334cfd8" providerId="ADAL" clId="{43452508-1BDB-5246-887C-CDE7C630C719}" dt="2021-01-28T22:19:15.542" v="1267" actId="1076"/>
          <ac:grpSpMkLst>
            <pc:docMk/>
            <pc:sldMk cId="2602225879" sldId="2076137348"/>
            <ac:grpSpMk id="19" creationId="{FD2969B5-3674-204D-99E5-1E0FB39E3871}"/>
          </ac:grpSpMkLst>
        </pc:grpChg>
        <pc:grpChg chg="del">
          <ac:chgData name="Hammad Alam" userId="cd8139f8-5559-4675-845b-12390334cfd8" providerId="ADAL" clId="{43452508-1BDB-5246-887C-CDE7C630C719}" dt="2021-01-28T22:18:18.741" v="1241" actId="478"/>
          <ac:grpSpMkLst>
            <pc:docMk/>
            <pc:sldMk cId="2602225879" sldId="2076137348"/>
            <ac:grpSpMk id="20" creationId="{4A601A51-24EE-7E49-8FC4-2132D406F3B7}"/>
          </ac:grpSpMkLst>
        </pc:grpChg>
        <pc:grpChg chg="del">
          <ac:chgData name="Hammad Alam" userId="cd8139f8-5559-4675-845b-12390334cfd8" providerId="ADAL" clId="{43452508-1BDB-5246-887C-CDE7C630C719}" dt="2021-01-28T22:18:18.741" v="1241" actId="478"/>
          <ac:grpSpMkLst>
            <pc:docMk/>
            <pc:sldMk cId="2602225879" sldId="2076137348"/>
            <ac:grpSpMk id="63" creationId="{C00DB4C6-DDCE-2C46-B4F4-AC03441047EA}"/>
          </ac:grpSpMkLst>
        </pc:grpChg>
        <pc:grpChg chg="del">
          <ac:chgData name="Hammad Alam" userId="cd8139f8-5559-4675-845b-12390334cfd8" providerId="ADAL" clId="{43452508-1BDB-5246-887C-CDE7C630C719}" dt="2021-01-28T22:18:18.741" v="1241" actId="478"/>
          <ac:grpSpMkLst>
            <pc:docMk/>
            <pc:sldMk cId="2602225879" sldId="2076137348"/>
            <ac:grpSpMk id="177" creationId="{BE852FED-8F8F-5643-9953-B0304B8C47D6}"/>
          </ac:grpSpMkLst>
        </pc:grpChg>
        <pc:grpChg chg="del">
          <ac:chgData name="Hammad Alam" userId="cd8139f8-5559-4675-845b-12390334cfd8" providerId="ADAL" clId="{43452508-1BDB-5246-887C-CDE7C630C719}" dt="2021-01-28T22:18:18.741" v="1241" actId="478"/>
          <ac:grpSpMkLst>
            <pc:docMk/>
            <pc:sldMk cId="2602225879" sldId="2076137348"/>
            <ac:grpSpMk id="181" creationId="{941BA356-72C9-8D43-B280-E0A92173B5C6}"/>
          </ac:grpSpMkLst>
        </pc:grpChg>
        <pc:grpChg chg="del">
          <ac:chgData name="Hammad Alam" userId="cd8139f8-5559-4675-845b-12390334cfd8" providerId="ADAL" clId="{43452508-1BDB-5246-887C-CDE7C630C719}" dt="2021-01-28T22:18:18.741" v="1241" actId="478"/>
          <ac:grpSpMkLst>
            <pc:docMk/>
            <pc:sldMk cId="2602225879" sldId="2076137348"/>
            <ac:grpSpMk id="283" creationId="{BFE4C0B6-9A8F-1F41-9D6A-8CA866515BE6}"/>
          </ac:grpSpMkLst>
        </pc:grpChg>
        <pc:grpChg chg="del">
          <ac:chgData name="Hammad Alam" userId="cd8139f8-5559-4675-845b-12390334cfd8" providerId="ADAL" clId="{43452508-1BDB-5246-887C-CDE7C630C719}" dt="2021-01-28T22:18:18.741" v="1241" actId="478"/>
          <ac:grpSpMkLst>
            <pc:docMk/>
            <pc:sldMk cId="2602225879" sldId="2076137348"/>
            <ac:grpSpMk id="295" creationId="{7BA6F869-BEE1-464D-A9D8-0E583EA4210D}"/>
          </ac:grpSpMkLst>
        </pc:grpChg>
        <pc:grpChg chg="del">
          <ac:chgData name="Hammad Alam" userId="cd8139f8-5559-4675-845b-12390334cfd8" providerId="ADAL" clId="{43452508-1BDB-5246-887C-CDE7C630C719}" dt="2021-01-28T22:18:18.741" v="1241" actId="478"/>
          <ac:grpSpMkLst>
            <pc:docMk/>
            <pc:sldMk cId="2602225879" sldId="2076137348"/>
            <ac:grpSpMk id="403" creationId="{5BC984A0-D80B-3D46-B10B-3BF2DE2BD6EB}"/>
          </ac:grpSpMkLst>
        </pc:grpChg>
        <pc:grpChg chg="del">
          <ac:chgData name="Hammad Alam" userId="cd8139f8-5559-4675-845b-12390334cfd8" providerId="ADAL" clId="{43452508-1BDB-5246-887C-CDE7C630C719}" dt="2021-01-28T22:18:18.741" v="1241" actId="478"/>
          <ac:grpSpMkLst>
            <pc:docMk/>
            <pc:sldMk cId="2602225879" sldId="2076137348"/>
            <ac:grpSpMk id="412" creationId="{B610C555-61C0-544F-89F7-7E7F371F2540}"/>
          </ac:grpSpMkLst>
        </pc:grpChg>
        <pc:grpChg chg="mod">
          <ac:chgData name="Hammad Alam" userId="cd8139f8-5559-4675-845b-12390334cfd8" providerId="ADAL" clId="{43452508-1BDB-5246-887C-CDE7C630C719}" dt="2021-01-28T22:19:15.542" v="1267" actId="1076"/>
          <ac:grpSpMkLst>
            <pc:docMk/>
            <pc:sldMk cId="2602225879" sldId="2076137348"/>
            <ac:grpSpMk id="422" creationId="{8AC78416-BDA3-744C-83CE-EF8AA85D29F8}"/>
          </ac:grpSpMkLst>
        </pc:grpChg>
        <pc:grpChg chg="mod">
          <ac:chgData name="Hammad Alam" userId="cd8139f8-5559-4675-845b-12390334cfd8" providerId="ADAL" clId="{43452508-1BDB-5246-887C-CDE7C630C719}" dt="2021-01-28T22:19:15.542" v="1267" actId="1076"/>
          <ac:grpSpMkLst>
            <pc:docMk/>
            <pc:sldMk cId="2602225879" sldId="2076137348"/>
            <ac:grpSpMk id="429" creationId="{7122E1B3-B1B4-934A-908D-39D58CEDD14F}"/>
          </ac:grpSpMkLst>
        </pc:grpChg>
        <pc:grpChg chg="del">
          <ac:chgData name="Hammad Alam" userId="cd8139f8-5559-4675-845b-12390334cfd8" providerId="ADAL" clId="{43452508-1BDB-5246-887C-CDE7C630C719}" dt="2021-01-28T22:18:18.741" v="1241" actId="478"/>
          <ac:grpSpMkLst>
            <pc:docMk/>
            <pc:sldMk cId="2602225879" sldId="2076137348"/>
            <ac:grpSpMk id="440" creationId="{1F10D6E9-C1DF-1E45-958F-1CEF6292D899}"/>
          </ac:grpSpMkLst>
        </pc:grpChg>
        <pc:grpChg chg="del">
          <ac:chgData name="Hammad Alam" userId="cd8139f8-5559-4675-845b-12390334cfd8" providerId="ADAL" clId="{43452508-1BDB-5246-887C-CDE7C630C719}" dt="2021-01-28T22:18:18.741" v="1241" actId="478"/>
          <ac:grpSpMkLst>
            <pc:docMk/>
            <pc:sldMk cId="2602225879" sldId="2076137348"/>
            <ac:grpSpMk id="444" creationId="{C60F1AA4-EAB0-6749-91DD-A9443C443BCC}"/>
          </ac:grpSpMkLst>
        </pc:grpChg>
        <pc:grpChg chg="mod">
          <ac:chgData name="Hammad Alam" userId="cd8139f8-5559-4675-845b-12390334cfd8" providerId="ADAL" clId="{43452508-1BDB-5246-887C-CDE7C630C719}" dt="2021-01-28T22:19:15.542" v="1267" actId="1076"/>
          <ac:grpSpMkLst>
            <pc:docMk/>
            <pc:sldMk cId="2602225879" sldId="2076137348"/>
            <ac:grpSpMk id="467" creationId="{F4D6B805-A9FC-9D40-8413-201B6A5D3FE4}"/>
          </ac:grpSpMkLst>
        </pc:grpChg>
        <pc:grpChg chg="del">
          <ac:chgData name="Hammad Alam" userId="cd8139f8-5559-4675-845b-12390334cfd8" providerId="ADAL" clId="{43452508-1BDB-5246-887C-CDE7C630C719}" dt="2021-01-28T22:18:18.741" v="1241" actId="478"/>
          <ac:grpSpMkLst>
            <pc:docMk/>
            <pc:sldMk cId="2602225879" sldId="2076137348"/>
            <ac:grpSpMk id="468" creationId="{34742489-E104-C748-BCB0-D8502E21DD2E}"/>
          </ac:grpSpMkLst>
        </pc:grpChg>
        <pc:picChg chg="mod">
          <ac:chgData name="Hammad Alam" userId="cd8139f8-5559-4675-845b-12390334cfd8" providerId="ADAL" clId="{43452508-1BDB-5246-887C-CDE7C630C719}" dt="2021-01-28T22:19:15.542" v="1267" actId="1076"/>
          <ac:picMkLst>
            <pc:docMk/>
            <pc:sldMk cId="2602225879" sldId="2076137348"/>
            <ac:picMk id="170" creationId="{21A6D0B7-6FD2-CA44-885E-30C932C5A65B}"/>
          </ac:picMkLst>
        </pc:picChg>
        <pc:picChg chg="mod">
          <ac:chgData name="Hammad Alam" userId="cd8139f8-5559-4675-845b-12390334cfd8" providerId="ADAL" clId="{43452508-1BDB-5246-887C-CDE7C630C719}" dt="2021-01-28T22:19:15.542" v="1267" actId="1076"/>
          <ac:picMkLst>
            <pc:docMk/>
            <pc:sldMk cId="2602225879" sldId="2076137348"/>
            <ac:picMk id="171" creationId="{1AC71041-88A7-1D44-A1A2-801E153DA72C}"/>
          </ac:picMkLst>
        </pc:picChg>
        <pc:picChg chg="del">
          <ac:chgData name="Hammad Alam" userId="cd8139f8-5559-4675-845b-12390334cfd8" providerId="ADAL" clId="{43452508-1BDB-5246-887C-CDE7C630C719}" dt="2021-01-28T22:18:21.340" v="1242" actId="478"/>
          <ac:picMkLst>
            <pc:docMk/>
            <pc:sldMk cId="2602225879" sldId="2076137348"/>
            <ac:picMk id="174" creationId="{689EA985-3997-1F44-9A41-A62A1EB56118}"/>
          </ac:picMkLst>
        </pc:picChg>
        <pc:picChg chg="mod">
          <ac:chgData name="Hammad Alam" userId="cd8139f8-5559-4675-845b-12390334cfd8" providerId="ADAL" clId="{43452508-1BDB-5246-887C-CDE7C630C719}" dt="2021-01-28T22:19:15.542" v="1267" actId="1076"/>
          <ac:picMkLst>
            <pc:docMk/>
            <pc:sldMk cId="2602225879" sldId="2076137348"/>
            <ac:picMk id="175" creationId="{BA95B2C3-3085-1849-AA4F-9B9F5BBC422A}"/>
          </ac:picMkLst>
        </pc:picChg>
        <pc:picChg chg="mod">
          <ac:chgData name="Hammad Alam" userId="cd8139f8-5559-4675-845b-12390334cfd8" providerId="ADAL" clId="{43452508-1BDB-5246-887C-CDE7C630C719}" dt="2021-01-28T22:19:15.542" v="1267" actId="1076"/>
          <ac:picMkLst>
            <pc:docMk/>
            <pc:sldMk cId="2602225879" sldId="2076137348"/>
            <ac:picMk id="180" creationId="{FF59C1E9-3AA4-C141-8CA5-5421FF7CB1DE}"/>
          </ac:picMkLst>
        </pc:picChg>
        <pc:picChg chg="mod">
          <ac:chgData name="Hammad Alam" userId="cd8139f8-5559-4675-845b-12390334cfd8" providerId="ADAL" clId="{43452508-1BDB-5246-887C-CDE7C630C719}" dt="2021-01-28T22:19:15.542" v="1267" actId="1076"/>
          <ac:picMkLst>
            <pc:docMk/>
            <pc:sldMk cId="2602225879" sldId="2076137348"/>
            <ac:picMk id="199" creationId="{C656416A-EA96-C249-8A08-8530DF920902}"/>
          </ac:picMkLst>
        </pc:picChg>
        <pc:picChg chg="del">
          <ac:chgData name="Hammad Alam" userId="cd8139f8-5559-4675-845b-12390334cfd8" providerId="ADAL" clId="{43452508-1BDB-5246-887C-CDE7C630C719}" dt="2021-01-28T22:18:18.741" v="1241" actId="478"/>
          <ac:picMkLst>
            <pc:docMk/>
            <pc:sldMk cId="2602225879" sldId="2076137348"/>
            <ac:picMk id="209" creationId="{31E377B1-2FD9-7E4F-A03B-CAF3126EEF10}"/>
          </ac:picMkLst>
        </pc:picChg>
        <pc:picChg chg="del">
          <ac:chgData name="Hammad Alam" userId="cd8139f8-5559-4675-845b-12390334cfd8" providerId="ADAL" clId="{43452508-1BDB-5246-887C-CDE7C630C719}" dt="2021-01-28T22:18:18.741" v="1241" actId="478"/>
          <ac:picMkLst>
            <pc:docMk/>
            <pc:sldMk cId="2602225879" sldId="2076137348"/>
            <ac:picMk id="311" creationId="{EB86E9F7-2A36-BA42-B072-B94A74095D20}"/>
          </ac:picMkLst>
        </pc:picChg>
        <pc:picChg chg="mod">
          <ac:chgData name="Hammad Alam" userId="cd8139f8-5559-4675-845b-12390334cfd8" providerId="ADAL" clId="{43452508-1BDB-5246-887C-CDE7C630C719}" dt="2021-01-28T22:19:15.542" v="1267" actId="1076"/>
          <ac:picMkLst>
            <pc:docMk/>
            <pc:sldMk cId="2602225879" sldId="2076137348"/>
            <ac:picMk id="313" creationId="{11B3E8D4-E15B-6B4A-AC9D-110A14BD974D}"/>
          </ac:picMkLst>
        </pc:picChg>
        <pc:picChg chg="mod">
          <ac:chgData name="Hammad Alam" userId="cd8139f8-5559-4675-845b-12390334cfd8" providerId="ADAL" clId="{43452508-1BDB-5246-887C-CDE7C630C719}" dt="2021-01-28T22:19:15.542" v="1267" actId="1076"/>
          <ac:picMkLst>
            <pc:docMk/>
            <pc:sldMk cId="2602225879" sldId="2076137348"/>
            <ac:picMk id="315" creationId="{639892F7-C9CA-5F43-8925-D9FB936E7168}"/>
          </ac:picMkLst>
        </pc:picChg>
        <pc:picChg chg="del">
          <ac:chgData name="Hammad Alam" userId="cd8139f8-5559-4675-845b-12390334cfd8" providerId="ADAL" clId="{43452508-1BDB-5246-887C-CDE7C630C719}" dt="2021-01-28T22:18:18.741" v="1241" actId="478"/>
          <ac:picMkLst>
            <pc:docMk/>
            <pc:sldMk cId="2602225879" sldId="2076137348"/>
            <ac:picMk id="349" creationId="{89DC74F4-0944-0048-B8FE-9254B571CC05}"/>
          </ac:picMkLst>
        </pc:picChg>
        <pc:picChg chg="del">
          <ac:chgData name="Hammad Alam" userId="cd8139f8-5559-4675-845b-12390334cfd8" providerId="ADAL" clId="{43452508-1BDB-5246-887C-CDE7C630C719}" dt="2021-01-28T22:18:18.741" v="1241" actId="478"/>
          <ac:picMkLst>
            <pc:docMk/>
            <pc:sldMk cId="2602225879" sldId="2076137348"/>
            <ac:picMk id="355" creationId="{3AE0903B-2E43-F94D-A41A-8A15CC1B8A26}"/>
          </ac:picMkLst>
        </pc:picChg>
        <pc:picChg chg="del">
          <ac:chgData name="Hammad Alam" userId="cd8139f8-5559-4675-845b-12390334cfd8" providerId="ADAL" clId="{43452508-1BDB-5246-887C-CDE7C630C719}" dt="2021-01-28T22:18:18.741" v="1241" actId="478"/>
          <ac:picMkLst>
            <pc:docMk/>
            <pc:sldMk cId="2602225879" sldId="2076137348"/>
            <ac:picMk id="357" creationId="{4D088153-0B02-2444-BF3D-296165EAECA9}"/>
          </ac:picMkLst>
        </pc:picChg>
        <pc:picChg chg="del">
          <ac:chgData name="Hammad Alam" userId="cd8139f8-5559-4675-845b-12390334cfd8" providerId="ADAL" clId="{43452508-1BDB-5246-887C-CDE7C630C719}" dt="2021-01-28T22:18:18.741" v="1241" actId="478"/>
          <ac:picMkLst>
            <pc:docMk/>
            <pc:sldMk cId="2602225879" sldId="2076137348"/>
            <ac:picMk id="358" creationId="{49EDDE72-9990-754D-87A2-308982ADCF41}"/>
          </ac:picMkLst>
        </pc:picChg>
        <pc:picChg chg="del">
          <ac:chgData name="Hammad Alam" userId="cd8139f8-5559-4675-845b-12390334cfd8" providerId="ADAL" clId="{43452508-1BDB-5246-887C-CDE7C630C719}" dt="2021-01-28T22:18:18.741" v="1241" actId="478"/>
          <ac:picMkLst>
            <pc:docMk/>
            <pc:sldMk cId="2602225879" sldId="2076137348"/>
            <ac:picMk id="366" creationId="{C14B94D1-8F07-B249-BB18-405C7A07A958}"/>
          </ac:picMkLst>
        </pc:picChg>
        <pc:picChg chg="del">
          <ac:chgData name="Hammad Alam" userId="cd8139f8-5559-4675-845b-12390334cfd8" providerId="ADAL" clId="{43452508-1BDB-5246-887C-CDE7C630C719}" dt="2021-01-28T22:18:18.741" v="1241" actId="478"/>
          <ac:picMkLst>
            <pc:docMk/>
            <pc:sldMk cId="2602225879" sldId="2076137348"/>
            <ac:picMk id="370" creationId="{844E65A7-877E-D545-A721-E65A8E34E5FA}"/>
          </ac:picMkLst>
        </pc:picChg>
        <pc:picChg chg="del">
          <ac:chgData name="Hammad Alam" userId="cd8139f8-5559-4675-845b-12390334cfd8" providerId="ADAL" clId="{43452508-1BDB-5246-887C-CDE7C630C719}" dt="2021-01-28T22:18:18.741" v="1241" actId="478"/>
          <ac:picMkLst>
            <pc:docMk/>
            <pc:sldMk cId="2602225879" sldId="2076137348"/>
            <ac:picMk id="371" creationId="{36D2E7FF-1B15-8840-B6F7-EB959209974D}"/>
          </ac:picMkLst>
        </pc:picChg>
        <pc:picChg chg="del">
          <ac:chgData name="Hammad Alam" userId="cd8139f8-5559-4675-845b-12390334cfd8" providerId="ADAL" clId="{43452508-1BDB-5246-887C-CDE7C630C719}" dt="2021-01-28T22:18:18.741" v="1241" actId="478"/>
          <ac:picMkLst>
            <pc:docMk/>
            <pc:sldMk cId="2602225879" sldId="2076137348"/>
            <ac:picMk id="372" creationId="{24A05AE2-945E-1A48-9205-B79D7B769CBD}"/>
          </ac:picMkLst>
        </pc:picChg>
        <pc:picChg chg="del">
          <ac:chgData name="Hammad Alam" userId="cd8139f8-5559-4675-845b-12390334cfd8" providerId="ADAL" clId="{43452508-1BDB-5246-887C-CDE7C630C719}" dt="2021-01-28T22:18:18.741" v="1241" actId="478"/>
          <ac:picMkLst>
            <pc:docMk/>
            <pc:sldMk cId="2602225879" sldId="2076137348"/>
            <ac:picMk id="374" creationId="{F346A916-1660-4F47-B542-7EF0F846AF5A}"/>
          </ac:picMkLst>
        </pc:picChg>
        <pc:picChg chg="del">
          <ac:chgData name="Hammad Alam" userId="cd8139f8-5559-4675-845b-12390334cfd8" providerId="ADAL" clId="{43452508-1BDB-5246-887C-CDE7C630C719}" dt="2021-01-28T22:18:18.741" v="1241" actId="478"/>
          <ac:picMkLst>
            <pc:docMk/>
            <pc:sldMk cId="2602225879" sldId="2076137348"/>
            <ac:picMk id="377" creationId="{D21A16E4-5CAC-0C48-8CEA-5AADB3196B26}"/>
          </ac:picMkLst>
        </pc:picChg>
        <pc:picChg chg="del">
          <ac:chgData name="Hammad Alam" userId="cd8139f8-5559-4675-845b-12390334cfd8" providerId="ADAL" clId="{43452508-1BDB-5246-887C-CDE7C630C719}" dt="2021-01-28T22:18:18.741" v="1241" actId="478"/>
          <ac:picMkLst>
            <pc:docMk/>
            <pc:sldMk cId="2602225879" sldId="2076137348"/>
            <ac:picMk id="379" creationId="{8F2C8A7A-481B-CC4E-BB4D-BBFB7285C908}"/>
          </ac:picMkLst>
        </pc:picChg>
        <pc:picChg chg="del">
          <ac:chgData name="Hammad Alam" userId="cd8139f8-5559-4675-845b-12390334cfd8" providerId="ADAL" clId="{43452508-1BDB-5246-887C-CDE7C630C719}" dt="2021-01-28T22:18:18.741" v="1241" actId="478"/>
          <ac:picMkLst>
            <pc:docMk/>
            <pc:sldMk cId="2602225879" sldId="2076137348"/>
            <ac:picMk id="392" creationId="{620F79D6-3167-6F44-B786-456DB56F071E}"/>
          </ac:picMkLst>
        </pc:picChg>
        <pc:picChg chg="del">
          <ac:chgData name="Hammad Alam" userId="cd8139f8-5559-4675-845b-12390334cfd8" providerId="ADAL" clId="{43452508-1BDB-5246-887C-CDE7C630C719}" dt="2021-01-28T22:18:18.741" v="1241" actId="478"/>
          <ac:picMkLst>
            <pc:docMk/>
            <pc:sldMk cId="2602225879" sldId="2076137348"/>
            <ac:picMk id="393" creationId="{FEC7E5D1-28C2-EF42-B2BF-E3EB7166EE4A}"/>
          </ac:picMkLst>
        </pc:picChg>
        <pc:picChg chg="del">
          <ac:chgData name="Hammad Alam" userId="cd8139f8-5559-4675-845b-12390334cfd8" providerId="ADAL" clId="{43452508-1BDB-5246-887C-CDE7C630C719}" dt="2021-01-28T22:18:18.741" v="1241" actId="478"/>
          <ac:picMkLst>
            <pc:docMk/>
            <pc:sldMk cId="2602225879" sldId="2076137348"/>
            <ac:picMk id="397" creationId="{121EEF6B-9226-F241-830A-4D1FA38824FB}"/>
          </ac:picMkLst>
        </pc:picChg>
        <pc:picChg chg="del">
          <ac:chgData name="Hammad Alam" userId="cd8139f8-5559-4675-845b-12390334cfd8" providerId="ADAL" clId="{43452508-1BDB-5246-887C-CDE7C630C719}" dt="2021-01-28T22:18:18.741" v="1241" actId="478"/>
          <ac:picMkLst>
            <pc:docMk/>
            <pc:sldMk cId="2602225879" sldId="2076137348"/>
            <ac:picMk id="400" creationId="{6A12E17C-028A-BB48-B9A1-1D62E474EA40}"/>
          </ac:picMkLst>
        </pc:picChg>
        <pc:picChg chg="del">
          <ac:chgData name="Hammad Alam" userId="cd8139f8-5559-4675-845b-12390334cfd8" providerId="ADAL" clId="{43452508-1BDB-5246-887C-CDE7C630C719}" dt="2021-01-28T22:18:18.741" v="1241" actId="478"/>
          <ac:picMkLst>
            <pc:docMk/>
            <pc:sldMk cId="2602225879" sldId="2076137348"/>
            <ac:picMk id="401" creationId="{702B2280-ADEA-A149-9DFF-5B39F81912D7}"/>
          </ac:picMkLst>
        </pc:picChg>
        <pc:picChg chg="del">
          <ac:chgData name="Hammad Alam" userId="cd8139f8-5559-4675-845b-12390334cfd8" providerId="ADAL" clId="{43452508-1BDB-5246-887C-CDE7C630C719}" dt="2021-01-28T22:18:18.741" v="1241" actId="478"/>
          <ac:picMkLst>
            <pc:docMk/>
            <pc:sldMk cId="2602225879" sldId="2076137348"/>
            <ac:picMk id="419" creationId="{F31C57EE-62FF-4949-A832-AB54B7421BE1}"/>
          </ac:picMkLst>
        </pc:picChg>
        <pc:picChg chg="del">
          <ac:chgData name="Hammad Alam" userId="cd8139f8-5559-4675-845b-12390334cfd8" providerId="ADAL" clId="{43452508-1BDB-5246-887C-CDE7C630C719}" dt="2021-01-28T22:18:18.741" v="1241" actId="478"/>
          <ac:picMkLst>
            <pc:docMk/>
            <pc:sldMk cId="2602225879" sldId="2076137348"/>
            <ac:picMk id="420" creationId="{3547E909-8F1E-CC40-B1BD-C7472982ACF3}"/>
          </ac:picMkLst>
        </pc:picChg>
        <pc:picChg chg="del">
          <ac:chgData name="Hammad Alam" userId="cd8139f8-5559-4675-845b-12390334cfd8" providerId="ADAL" clId="{43452508-1BDB-5246-887C-CDE7C630C719}" dt="2021-01-28T22:18:18.741" v="1241" actId="478"/>
          <ac:picMkLst>
            <pc:docMk/>
            <pc:sldMk cId="2602225879" sldId="2076137348"/>
            <ac:picMk id="421" creationId="{93357B74-A56D-BA45-927F-039BC92226B3}"/>
          </ac:picMkLst>
        </pc:picChg>
        <pc:picChg chg="del">
          <ac:chgData name="Hammad Alam" userId="cd8139f8-5559-4675-845b-12390334cfd8" providerId="ADAL" clId="{43452508-1BDB-5246-887C-CDE7C630C719}" dt="2021-01-28T22:18:18.741" v="1241" actId="478"/>
          <ac:picMkLst>
            <pc:docMk/>
            <pc:sldMk cId="2602225879" sldId="2076137348"/>
            <ac:picMk id="436" creationId="{CF11A0D4-26C0-0848-8FD0-9E31180883D3}"/>
          </ac:picMkLst>
        </pc:picChg>
        <pc:picChg chg="del">
          <ac:chgData name="Hammad Alam" userId="cd8139f8-5559-4675-845b-12390334cfd8" providerId="ADAL" clId="{43452508-1BDB-5246-887C-CDE7C630C719}" dt="2021-01-28T22:18:18.741" v="1241" actId="478"/>
          <ac:picMkLst>
            <pc:docMk/>
            <pc:sldMk cId="2602225879" sldId="2076137348"/>
            <ac:picMk id="437" creationId="{1D19D434-B20E-1949-AC9B-3E0ECCCD84E4}"/>
          </ac:picMkLst>
        </pc:picChg>
        <pc:picChg chg="mod">
          <ac:chgData name="Hammad Alam" userId="cd8139f8-5559-4675-845b-12390334cfd8" providerId="ADAL" clId="{43452508-1BDB-5246-887C-CDE7C630C719}" dt="2021-01-28T22:19:15.542" v="1267" actId="1076"/>
          <ac:picMkLst>
            <pc:docMk/>
            <pc:sldMk cId="2602225879" sldId="2076137348"/>
            <ac:picMk id="466" creationId="{061B5C49-51DC-A545-B85C-240373CFB087}"/>
          </ac:picMkLst>
        </pc:picChg>
        <pc:picChg chg="del">
          <ac:chgData name="Hammad Alam" userId="cd8139f8-5559-4675-845b-12390334cfd8" providerId="ADAL" clId="{43452508-1BDB-5246-887C-CDE7C630C719}" dt="2021-01-28T22:18:18.741" v="1241" actId="478"/>
          <ac:picMkLst>
            <pc:docMk/>
            <pc:sldMk cId="2602225879" sldId="2076137348"/>
            <ac:picMk id="478" creationId="{58690BB9-084C-584E-A843-7974BD61A11A}"/>
          </ac:picMkLst>
        </pc:picChg>
        <pc:picChg chg="del">
          <ac:chgData name="Hammad Alam" userId="cd8139f8-5559-4675-845b-12390334cfd8" providerId="ADAL" clId="{43452508-1BDB-5246-887C-CDE7C630C719}" dt="2021-01-28T22:18:18.741" v="1241" actId="478"/>
          <ac:picMkLst>
            <pc:docMk/>
            <pc:sldMk cId="2602225879" sldId="2076137348"/>
            <ac:picMk id="1028" creationId="{F2BA1CB7-0DE5-CE45-8748-3FA3B045414A}"/>
          </ac:picMkLst>
        </pc:picChg>
        <pc:picChg chg="del">
          <ac:chgData name="Hammad Alam" userId="cd8139f8-5559-4675-845b-12390334cfd8" providerId="ADAL" clId="{43452508-1BDB-5246-887C-CDE7C630C719}" dt="2021-01-28T22:18:18.741" v="1241" actId="478"/>
          <ac:picMkLst>
            <pc:docMk/>
            <pc:sldMk cId="2602225879" sldId="2076137348"/>
            <ac:picMk id="1032" creationId="{76CEEBF4-537A-C546-A2BF-A21B5FFA042A}"/>
          </ac:picMkLst>
        </pc:picChg>
        <pc:cxnChg chg="mod">
          <ac:chgData name="Hammad Alam" userId="cd8139f8-5559-4675-845b-12390334cfd8" providerId="ADAL" clId="{43452508-1BDB-5246-887C-CDE7C630C719}" dt="2021-01-28T22:19:15.542" v="1267" actId="1076"/>
          <ac:cxnSpMkLst>
            <pc:docMk/>
            <pc:sldMk cId="2602225879" sldId="2076137348"/>
            <ac:cxnSpMk id="190" creationId="{FC7FCAE6-A5A7-1146-8DA7-1269566F3DA7}"/>
          </ac:cxnSpMkLst>
        </pc:cxnChg>
        <pc:cxnChg chg="mod">
          <ac:chgData name="Hammad Alam" userId="cd8139f8-5559-4675-845b-12390334cfd8" providerId="ADAL" clId="{43452508-1BDB-5246-887C-CDE7C630C719}" dt="2021-01-28T22:19:15.542" v="1267" actId="1076"/>
          <ac:cxnSpMkLst>
            <pc:docMk/>
            <pc:sldMk cId="2602225879" sldId="2076137348"/>
            <ac:cxnSpMk id="194" creationId="{5064159A-495A-0046-A59C-2645EE1FD93D}"/>
          </ac:cxnSpMkLst>
        </pc:cxnChg>
        <pc:cxnChg chg="mod">
          <ac:chgData name="Hammad Alam" userId="cd8139f8-5559-4675-845b-12390334cfd8" providerId="ADAL" clId="{43452508-1BDB-5246-887C-CDE7C630C719}" dt="2021-01-28T22:19:15.542" v="1267" actId="1076"/>
          <ac:cxnSpMkLst>
            <pc:docMk/>
            <pc:sldMk cId="2602225879" sldId="2076137348"/>
            <ac:cxnSpMk id="198" creationId="{715980EA-91C9-A942-9B25-E3B3337DB695}"/>
          </ac:cxnSpMkLst>
        </pc:cxnChg>
        <pc:cxnChg chg="del mod">
          <ac:chgData name="Hammad Alam" userId="cd8139f8-5559-4675-845b-12390334cfd8" providerId="ADAL" clId="{43452508-1BDB-5246-887C-CDE7C630C719}" dt="2021-01-28T22:18:25.569" v="1246" actId="478"/>
          <ac:cxnSpMkLst>
            <pc:docMk/>
            <pc:sldMk cId="2602225879" sldId="2076137348"/>
            <ac:cxnSpMk id="222" creationId="{9DB5DAEC-CF6E-2C46-B8A2-3ECAF97AEBB5}"/>
          </ac:cxnSpMkLst>
        </pc:cxnChg>
        <pc:cxnChg chg="del mod">
          <ac:chgData name="Hammad Alam" userId="cd8139f8-5559-4675-845b-12390334cfd8" providerId="ADAL" clId="{43452508-1BDB-5246-887C-CDE7C630C719}" dt="2021-01-28T22:18:24.773" v="1245" actId="478"/>
          <ac:cxnSpMkLst>
            <pc:docMk/>
            <pc:sldMk cId="2602225879" sldId="2076137348"/>
            <ac:cxnSpMk id="231" creationId="{F18173DC-2375-BB44-BD28-1709F06F7094}"/>
          </ac:cxnSpMkLst>
        </pc:cxnChg>
        <pc:cxnChg chg="del mod">
          <ac:chgData name="Hammad Alam" userId="cd8139f8-5559-4675-845b-12390334cfd8" providerId="ADAL" clId="{43452508-1BDB-5246-887C-CDE7C630C719}" dt="2021-01-28T22:18:27.644" v="1248" actId="478"/>
          <ac:cxnSpMkLst>
            <pc:docMk/>
            <pc:sldMk cId="2602225879" sldId="2076137348"/>
            <ac:cxnSpMk id="234" creationId="{D1138434-93EF-AA40-AE36-E06D6374785F}"/>
          </ac:cxnSpMkLst>
        </pc:cxnChg>
        <pc:cxnChg chg="del mod">
          <ac:chgData name="Hammad Alam" userId="cd8139f8-5559-4675-845b-12390334cfd8" providerId="ADAL" clId="{43452508-1BDB-5246-887C-CDE7C630C719}" dt="2021-01-28T22:18:27.022" v="1247" actId="478"/>
          <ac:cxnSpMkLst>
            <pc:docMk/>
            <pc:sldMk cId="2602225879" sldId="2076137348"/>
            <ac:cxnSpMk id="239" creationId="{7AA97CF1-D198-4447-8994-BD99A44A29DF}"/>
          </ac:cxnSpMkLst>
        </pc:cxnChg>
        <pc:cxnChg chg="del">
          <ac:chgData name="Hammad Alam" userId="cd8139f8-5559-4675-845b-12390334cfd8" providerId="ADAL" clId="{43452508-1BDB-5246-887C-CDE7C630C719}" dt="2021-01-28T22:18:18.741" v="1241" actId="478"/>
          <ac:cxnSpMkLst>
            <pc:docMk/>
            <pc:sldMk cId="2602225879" sldId="2076137348"/>
            <ac:cxnSpMk id="257" creationId="{A9262C00-5996-034D-8DC9-DF53B45F2723}"/>
          </ac:cxnSpMkLst>
        </pc:cxnChg>
        <pc:cxnChg chg="mod">
          <ac:chgData name="Hammad Alam" userId="cd8139f8-5559-4675-845b-12390334cfd8" providerId="ADAL" clId="{43452508-1BDB-5246-887C-CDE7C630C719}" dt="2021-01-28T22:19:15.542" v="1267" actId="1076"/>
          <ac:cxnSpMkLst>
            <pc:docMk/>
            <pc:sldMk cId="2602225879" sldId="2076137348"/>
            <ac:cxnSpMk id="261" creationId="{9702E539-1E90-B64E-8BC8-9DAE71E71B30}"/>
          </ac:cxnSpMkLst>
        </pc:cxnChg>
        <pc:cxnChg chg="del">
          <ac:chgData name="Hammad Alam" userId="cd8139f8-5559-4675-845b-12390334cfd8" providerId="ADAL" clId="{43452508-1BDB-5246-887C-CDE7C630C719}" dt="2021-01-28T22:18:18.741" v="1241" actId="478"/>
          <ac:cxnSpMkLst>
            <pc:docMk/>
            <pc:sldMk cId="2602225879" sldId="2076137348"/>
            <ac:cxnSpMk id="265" creationId="{BCF39230-43DC-2B44-82C0-C0775A36ECA1}"/>
          </ac:cxnSpMkLst>
        </pc:cxnChg>
        <pc:cxnChg chg="del">
          <ac:chgData name="Hammad Alam" userId="cd8139f8-5559-4675-845b-12390334cfd8" providerId="ADAL" clId="{43452508-1BDB-5246-887C-CDE7C630C719}" dt="2021-01-28T22:18:18.741" v="1241" actId="478"/>
          <ac:cxnSpMkLst>
            <pc:docMk/>
            <pc:sldMk cId="2602225879" sldId="2076137348"/>
            <ac:cxnSpMk id="271" creationId="{A34F0554-42CF-5749-AEE7-28F8EBB33E62}"/>
          </ac:cxnSpMkLst>
        </pc:cxnChg>
        <pc:cxnChg chg="del">
          <ac:chgData name="Hammad Alam" userId="cd8139f8-5559-4675-845b-12390334cfd8" providerId="ADAL" clId="{43452508-1BDB-5246-887C-CDE7C630C719}" dt="2021-01-28T22:18:18.741" v="1241" actId="478"/>
          <ac:cxnSpMkLst>
            <pc:docMk/>
            <pc:sldMk cId="2602225879" sldId="2076137348"/>
            <ac:cxnSpMk id="276" creationId="{0680E402-C48C-2B4D-9153-10A4B0AD16EE}"/>
          </ac:cxnSpMkLst>
        </pc:cxnChg>
        <pc:cxnChg chg="del">
          <ac:chgData name="Hammad Alam" userId="cd8139f8-5559-4675-845b-12390334cfd8" providerId="ADAL" clId="{43452508-1BDB-5246-887C-CDE7C630C719}" dt="2021-01-28T22:18:18.741" v="1241" actId="478"/>
          <ac:cxnSpMkLst>
            <pc:docMk/>
            <pc:sldMk cId="2602225879" sldId="2076137348"/>
            <ac:cxnSpMk id="278" creationId="{A77E1318-DB61-A540-8580-4D2CE158CA52}"/>
          </ac:cxnSpMkLst>
        </pc:cxnChg>
        <pc:cxnChg chg="del">
          <ac:chgData name="Hammad Alam" userId="cd8139f8-5559-4675-845b-12390334cfd8" providerId="ADAL" clId="{43452508-1BDB-5246-887C-CDE7C630C719}" dt="2021-01-28T22:18:18.741" v="1241" actId="478"/>
          <ac:cxnSpMkLst>
            <pc:docMk/>
            <pc:sldMk cId="2602225879" sldId="2076137348"/>
            <ac:cxnSpMk id="279" creationId="{F6912C5D-8A67-C64E-852B-940C3E48E96C}"/>
          </ac:cxnSpMkLst>
        </pc:cxnChg>
        <pc:cxnChg chg="del mod">
          <ac:chgData name="Hammad Alam" userId="cd8139f8-5559-4675-845b-12390334cfd8" providerId="ADAL" clId="{43452508-1BDB-5246-887C-CDE7C630C719}" dt="2021-01-28T22:18:23.828" v="1244" actId="478"/>
          <ac:cxnSpMkLst>
            <pc:docMk/>
            <pc:sldMk cId="2602225879" sldId="2076137348"/>
            <ac:cxnSpMk id="285" creationId="{FB5D3AC4-BE4D-AB4B-AE79-F316C2EAA017}"/>
          </ac:cxnSpMkLst>
        </pc:cxnChg>
        <pc:cxnChg chg="mod">
          <ac:chgData name="Hammad Alam" userId="cd8139f8-5559-4675-845b-12390334cfd8" providerId="ADAL" clId="{43452508-1BDB-5246-887C-CDE7C630C719}" dt="2021-01-28T22:19:15.542" v="1267" actId="1076"/>
          <ac:cxnSpMkLst>
            <pc:docMk/>
            <pc:sldMk cId="2602225879" sldId="2076137348"/>
            <ac:cxnSpMk id="287" creationId="{DEF2C2B6-D091-FB46-B278-6F8ED05013A6}"/>
          </ac:cxnSpMkLst>
        </pc:cxnChg>
        <pc:cxnChg chg="mod">
          <ac:chgData name="Hammad Alam" userId="cd8139f8-5559-4675-845b-12390334cfd8" providerId="ADAL" clId="{43452508-1BDB-5246-887C-CDE7C630C719}" dt="2021-01-28T22:19:15.542" v="1267" actId="1076"/>
          <ac:cxnSpMkLst>
            <pc:docMk/>
            <pc:sldMk cId="2602225879" sldId="2076137348"/>
            <ac:cxnSpMk id="289" creationId="{B0172B1F-C4A1-F045-89EC-500EC7E94205}"/>
          </ac:cxnSpMkLst>
        </pc:cxnChg>
        <pc:cxnChg chg="del">
          <ac:chgData name="Hammad Alam" userId="cd8139f8-5559-4675-845b-12390334cfd8" providerId="ADAL" clId="{43452508-1BDB-5246-887C-CDE7C630C719}" dt="2021-01-28T22:18:18.741" v="1241" actId="478"/>
          <ac:cxnSpMkLst>
            <pc:docMk/>
            <pc:sldMk cId="2602225879" sldId="2076137348"/>
            <ac:cxnSpMk id="319" creationId="{CC704CE6-6097-F841-AC5B-ED3A3FBE91BD}"/>
          </ac:cxnSpMkLst>
        </pc:cxnChg>
        <pc:cxnChg chg="del">
          <ac:chgData name="Hammad Alam" userId="cd8139f8-5559-4675-845b-12390334cfd8" providerId="ADAL" clId="{43452508-1BDB-5246-887C-CDE7C630C719}" dt="2021-01-28T22:18:18.741" v="1241" actId="478"/>
          <ac:cxnSpMkLst>
            <pc:docMk/>
            <pc:sldMk cId="2602225879" sldId="2076137348"/>
            <ac:cxnSpMk id="320" creationId="{22BBA352-B6D9-C947-A1FA-E8C27A982EBC}"/>
          </ac:cxnSpMkLst>
        </pc:cxnChg>
        <pc:cxnChg chg="del mod">
          <ac:chgData name="Hammad Alam" userId="cd8139f8-5559-4675-845b-12390334cfd8" providerId="ADAL" clId="{43452508-1BDB-5246-887C-CDE7C630C719}" dt="2021-01-28T22:18:34.622" v="1251" actId="478"/>
          <ac:cxnSpMkLst>
            <pc:docMk/>
            <pc:sldMk cId="2602225879" sldId="2076137348"/>
            <ac:cxnSpMk id="342" creationId="{0EC787C5-E84E-6949-B99A-223F75013196}"/>
          </ac:cxnSpMkLst>
        </pc:cxnChg>
        <pc:cxnChg chg="del">
          <ac:chgData name="Hammad Alam" userId="cd8139f8-5559-4675-845b-12390334cfd8" providerId="ADAL" clId="{43452508-1BDB-5246-887C-CDE7C630C719}" dt="2021-01-28T22:18:18.741" v="1241" actId="478"/>
          <ac:cxnSpMkLst>
            <pc:docMk/>
            <pc:sldMk cId="2602225879" sldId="2076137348"/>
            <ac:cxnSpMk id="350" creationId="{3E1C50D7-A350-A443-87F3-36BB089AFDD6}"/>
          </ac:cxnSpMkLst>
        </pc:cxnChg>
        <pc:cxnChg chg="del">
          <ac:chgData name="Hammad Alam" userId="cd8139f8-5559-4675-845b-12390334cfd8" providerId="ADAL" clId="{43452508-1BDB-5246-887C-CDE7C630C719}" dt="2021-01-28T22:18:18.741" v="1241" actId="478"/>
          <ac:cxnSpMkLst>
            <pc:docMk/>
            <pc:sldMk cId="2602225879" sldId="2076137348"/>
            <ac:cxnSpMk id="354" creationId="{661C3EE2-33BC-CE4F-99CB-65EB7554F7ED}"/>
          </ac:cxnSpMkLst>
        </pc:cxnChg>
        <pc:cxnChg chg="del">
          <ac:chgData name="Hammad Alam" userId="cd8139f8-5559-4675-845b-12390334cfd8" providerId="ADAL" clId="{43452508-1BDB-5246-887C-CDE7C630C719}" dt="2021-01-28T22:18:18.741" v="1241" actId="478"/>
          <ac:cxnSpMkLst>
            <pc:docMk/>
            <pc:sldMk cId="2602225879" sldId="2076137348"/>
            <ac:cxnSpMk id="359" creationId="{3055291C-0859-0B43-9002-D1AE06B1A46E}"/>
          </ac:cxnSpMkLst>
        </pc:cxnChg>
        <pc:cxnChg chg="del">
          <ac:chgData name="Hammad Alam" userId="cd8139f8-5559-4675-845b-12390334cfd8" providerId="ADAL" clId="{43452508-1BDB-5246-887C-CDE7C630C719}" dt="2021-01-28T22:18:18.741" v="1241" actId="478"/>
          <ac:cxnSpMkLst>
            <pc:docMk/>
            <pc:sldMk cId="2602225879" sldId="2076137348"/>
            <ac:cxnSpMk id="361" creationId="{83B4A3C3-AFB7-6C49-916B-833DEF7AA94D}"/>
          </ac:cxnSpMkLst>
        </pc:cxnChg>
        <pc:cxnChg chg="del">
          <ac:chgData name="Hammad Alam" userId="cd8139f8-5559-4675-845b-12390334cfd8" providerId="ADAL" clId="{43452508-1BDB-5246-887C-CDE7C630C719}" dt="2021-01-28T22:18:18.741" v="1241" actId="478"/>
          <ac:cxnSpMkLst>
            <pc:docMk/>
            <pc:sldMk cId="2602225879" sldId="2076137348"/>
            <ac:cxnSpMk id="362" creationId="{F3171CCA-F0D4-6C4B-9033-B003E26CFCFF}"/>
          </ac:cxnSpMkLst>
        </pc:cxnChg>
        <pc:cxnChg chg="del">
          <ac:chgData name="Hammad Alam" userId="cd8139f8-5559-4675-845b-12390334cfd8" providerId="ADAL" clId="{43452508-1BDB-5246-887C-CDE7C630C719}" dt="2021-01-28T22:18:18.741" v="1241" actId="478"/>
          <ac:cxnSpMkLst>
            <pc:docMk/>
            <pc:sldMk cId="2602225879" sldId="2076137348"/>
            <ac:cxnSpMk id="363" creationId="{0AFF8F25-A260-ED4F-BE1E-B0FBEEE13BC6}"/>
          </ac:cxnSpMkLst>
        </pc:cxnChg>
        <pc:cxnChg chg="del">
          <ac:chgData name="Hammad Alam" userId="cd8139f8-5559-4675-845b-12390334cfd8" providerId="ADAL" clId="{43452508-1BDB-5246-887C-CDE7C630C719}" dt="2021-01-28T22:18:18.741" v="1241" actId="478"/>
          <ac:cxnSpMkLst>
            <pc:docMk/>
            <pc:sldMk cId="2602225879" sldId="2076137348"/>
            <ac:cxnSpMk id="365" creationId="{4BA49121-6C1A-B145-A290-C9AD8D29CB9E}"/>
          </ac:cxnSpMkLst>
        </pc:cxnChg>
        <pc:cxnChg chg="del">
          <ac:chgData name="Hammad Alam" userId="cd8139f8-5559-4675-845b-12390334cfd8" providerId="ADAL" clId="{43452508-1BDB-5246-887C-CDE7C630C719}" dt="2021-01-28T22:18:18.741" v="1241" actId="478"/>
          <ac:cxnSpMkLst>
            <pc:docMk/>
            <pc:sldMk cId="2602225879" sldId="2076137348"/>
            <ac:cxnSpMk id="375" creationId="{FC73F357-BA44-8447-811B-FD151237E612}"/>
          </ac:cxnSpMkLst>
        </pc:cxnChg>
        <pc:cxnChg chg="del">
          <ac:chgData name="Hammad Alam" userId="cd8139f8-5559-4675-845b-12390334cfd8" providerId="ADAL" clId="{43452508-1BDB-5246-887C-CDE7C630C719}" dt="2021-01-28T22:18:18.741" v="1241" actId="478"/>
          <ac:cxnSpMkLst>
            <pc:docMk/>
            <pc:sldMk cId="2602225879" sldId="2076137348"/>
            <ac:cxnSpMk id="376" creationId="{E5574543-CEBD-9344-B1B2-756723BAE3A6}"/>
          </ac:cxnSpMkLst>
        </pc:cxnChg>
        <pc:cxnChg chg="del">
          <ac:chgData name="Hammad Alam" userId="cd8139f8-5559-4675-845b-12390334cfd8" providerId="ADAL" clId="{43452508-1BDB-5246-887C-CDE7C630C719}" dt="2021-01-28T22:18:18.741" v="1241" actId="478"/>
          <ac:cxnSpMkLst>
            <pc:docMk/>
            <pc:sldMk cId="2602225879" sldId="2076137348"/>
            <ac:cxnSpMk id="438" creationId="{98F3599E-5769-A046-BC80-4E8DC55E7D57}"/>
          </ac:cxnSpMkLst>
        </pc:cxnChg>
        <pc:cxnChg chg="del">
          <ac:chgData name="Hammad Alam" userId="cd8139f8-5559-4675-845b-12390334cfd8" providerId="ADAL" clId="{43452508-1BDB-5246-887C-CDE7C630C719}" dt="2021-01-28T22:18:18.741" v="1241" actId="478"/>
          <ac:cxnSpMkLst>
            <pc:docMk/>
            <pc:sldMk cId="2602225879" sldId="2076137348"/>
            <ac:cxnSpMk id="439" creationId="{66D61AD1-4DEC-BF4D-81F1-86AD8AA8EF69}"/>
          </ac:cxnSpMkLst>
        </pc:cxnChg>
      </pc:sldChg>
      <pc:sldChg chg="add del">
        <pc:chgData name="Hammad Alam" userId="cd8139f8-5559-4675-845b-12390334cfd8" providerId="ADAL" clId="{43452508-1BDB-5246-887C-CDE7C630C719}" dt="2021-01-28T15:58:52.165" v="652" actId="2696"/>
        <pc:sldMkLst>
          <pc:docMk/>
          <pc:sldMk cId="3558948493" sldId="2076137348"/>
        </pc:sldMkLst>
      </pc:sldChg>
      <pc:sldMasterChg chg="delSldLayout">
        <pc:chgData name="Hammad Alam" userId="cd8139f8-5559-4675-845b-12390334cfd8" providerId="ADAL" clId="{43452508-1BDB-5246-887C-CDE7C630C719}" dt="2021-01-27T23:39:18.653" v="29" actId="2696"/>
        <pc:sldMasterMkLst>
          <pc:docMk/>
          <pc:sldMasterMk cId="3787048019" sldId="2147483691"/>
        </pc:sldMasterMkLst>
        <pc:sldLayoutChg chg="del">
          <pc:chgData name="Hammad Alam" userId="cd8139f8-5559-4675-845b-12390334cfd8" providerId="ADAL" clId="{43452508-1BDB-5246-887C-CDE7C630C719}" dt="2021-01-27T23:39:18.653" v="29" actId="2696"/>
          <pc:sldLayoutMkLst>
            <pc:docMk/>
            <pc:sldMasterMk cId="3787048019" sldId="2147483691"/>
            <pc:sldLayoutMk cId="939043714" sldId="2147483718"/>
          </pc:sldLayoutMkLst>
        </pc:sldLayoutChg>
      </pc:sldMasterChg>
    </pc:docChg>
  </pc:docChgLst>
  <pc:docChgLst>
    <pc:chgData name="Frankie Stroud" userId="S::fstroud@aviatrix.com::c72d88b8-2dd4-4ee5-af3e-1cfd11426328" providerId="AD" clId="Web-{8CD2EE6D-7D64-AAA0-FD7A-6D0E1AF6C999}"/>
    <pc:docChg chg="modSld">
      <pc:chgData name="Frankie Stroud" userId="S::fstroud@aviatrix.com::c72d88b8-2dd4-4ee5-af3e-1cfd11426328" providerId="AD" clId="Web-{8CD2EE6D-7D64-AAA0-FD7A-6D0E1AF6C999}" dt="2022-03-07T03:57:26.564" v="0"/>
      <pc:docMkLst>
        <pc:docMk/>
      </pc:docMkLst>
      <pc:sldChg chg="modSp">
        <pc:chgData name="Frankie Stroud" userId="S::fstroud@aviatrix.com::c72d88b8-2dd4-4ee5-af3e-1cfd11426328" providerId="AD" clId="Web-{8CD2EE6D-7D64-AAA0-FD7A-6D0E1AF6C999}" dt="2022-03-07T03:57:26.564" v="0"/>
        <pc:sldMkLst>
          <pc:docMk/>
          <pc:sldMk cId="1212100474" sldId="2076137306"/>
        </pc:sldMkLst>
        <pc:spChg chg="mod">
          <ac:chgData name="Frankie Stroud" userId="S::fstroud@aviatrix.com::c72d88b8-2dd4-4ee5-af3e-1cfd11426328" providerId="AD" clId="Web-{8CD2EE6D-7D64-AAA0-FD7A-6D0E1AF6C999}" dt="2022-03-07T03:57:26.564" v="0"/>
          <ac:spMkLst>
            <pc:docMk/>
            <pc:sldMk cId="1212100474" sldId="2076137306"/>
            <ac:spMk id="51" creationId="{90C70ED0-3D66-C345-855B-2142922E80D3}"/>
          </ac:spMkLst>
        </pc:spChg>
      </pc:sldChg>
    </pc:docChg>
  </pc:docChgLst>
  <pc:docChgLst>
    <pc:chgData name="Shahzad Ali" userId="ecba8e45-00b4-4f6b-a2f0-4dc2d773ca2c" providerId="ADAL" clId="{5027F9D3-CCB2-2B45-867F-7D270B8D59CF}"/>
    <pc:docChg chg="undo custSel modSld">
      <pc:chgData name="Shahzad Ali" userId="ecba8e45-00b4-4f6b-a2f0-4dc2d773ca2c" providerId="ADAL" clId="{5027F9D3-CCB2-2B45-867F-7D270B8D59CF}" dt="2024-03-06T17:22:21.017" v="379" actId="729"/>
      <pc:docMkLst>
        <pc:docMk/>
      </pc:docMkLst>
      <pc:sldChg chg="mod modShow">
        <pc:chgData name="Shahzad Ali" userId="ecba8e45-00b4-4f6b-a2f0-4dc2d773ca2c" providerId="ADAL" clId="{5027F9D3-CCB2-2B45-867F-7D270B8D59CF}" dt="2024-03-06T17:21:44.754" v="378" actId="729"/>
        <pc:sldMkLst>
          <pc:docMk/>
          <pc:sldMk cId="1040873158" sldId="2335"/>
        </pc:sldMkLst>
      </pc:sldChg>
      <pc:sldChg chg="modSp mod">
        <pc:chgData name="Shahzad Ali" userId="ecba8e45-00b4-4f6b-a2f0-4dc2d773ca2c" providerId="ADAL" clId="{5027F9D3-CCB2-2B45-867F-7D270B8D59CF}" dt="2024-03-06T17:05:22.421" v="113" actId="20577"/>
        <pc:sldMkLst>
          <pc:docMk/>
          <pc:sldMk cId="3914286975" sldId="2397"/>
        </pc:sldMkLst>
        <pc:spChg chg="mod">
          <ac:chgData name="Shahzad Ali" userId="ecba8e45-00b4-4f6b-a2f0-4dc2d773ca2c" providerId="ADAL" clId="{5027F9D3-CCB2-2B45-867F-7D270B8D59CF}" dt="2024-03-06T17:05:22.421" v="113" actId="20577"/>
          <ac:spMkLst>
            <pc:docMk/>
            <pc:sldMk cId="3914286975" sldId="2397"/>
            <ac:spMk id="2" creationId="{93F61A05-3362-6044-9758-2C43A9EF6CE6}"/>
          </ac:spMkLst>
        </pc:spChg>
      </pc:sldChg>
      <pc:sldChg chg="addSp modSp mod modAnim">
        <pc:chgData name="Shahzad Ali" userId="ecba8e45-00b4-4f6b-a2f0-4dc2d773ca2c" providerId="ADAL" clId="{5027F9D3-CCB2-2B45-867F-7D270B8D59CF}" dt="2024-03-06T17:11:54.435" v="359" actId="404"/>
        <pc:sldMkLst>
          <pc:docMk/>
          <pc:sldMk cId="3530600210" sldId="2076137214"/>
        </pc:sldMkLst>
        <pc:spChg chg="mod">
          <ac:chgData name="Shahzad Ali" userId="ecba8e45-00b4-4f6b-a2f0-4dc2d773ca2c" providerId="ADAL" clId="{5027F9D3-CCB2-2B45-867F-7D270B8D59CF}" dt="2024-03-06T17:08:49.513" v="217" actId="20577"/>
          <ac:spMkLst>
            <pc:docMk/>
            <pc:sldMk cId="3530600210" sldId="2076137214"/>
            <ac:spMk id="2" creationId="{14C775A3-F6AB-C34F-8891-461ADA974726}"/>
          </ac:spMkLst>
        </pc:spChg>
        <pc:spChg chg="mod">
          <ac:chgData name="Shahzad Ali" userId="ecba8e45-00b4-4f6b-a2f0-4dc2d773ca2c" providerId="ADAL" clId="{5027F9D3-CCB2-2B45-867F-7D270B8D59CF}" dt="2024-03-06T17:08:53.988" v="220" actId="20577"/>
          <ac:spMkLst>
            <pc:docMk/>
            <pc:sldMk cId="3530600210" sldId="2076137214"/>
            <ac:spMk id="3" creationId="{C29D2BD9-0A2E-4F44-A647-13BA69C18956}"/>
          </ac:spMkLst>
        </pc:spChg>
        <pc:spChg chg="add mod">
          <ac:chgData name="Shahzad Ali" userId="ecba8e45-00b4-4f6b-a2f0-4dc2d773ca2c" providerId="ADAL" clId="{5027F9D3-CCB2-2B45-867F-7D270B8D59CF}" dt="2024-03-06T17:11:49.976" v="357" actId="404"/>
          <ac:spMkLst>
            <pc:docMk/>
            <pc:sldMk cId="3530600210" sldId="2076137214"/>
            <ac:spMk id="5" creationId="{B0A703A2-3B69-71D2-74B8-A782D6D32BBD}"/>
          </ac:spMkLst>
        </pc:spChg>
        <pc:spChg chg="add mod">
          <ac:chgData name="Shahzad Ali" userId="ecba8e45-00b4-4f6b-a2f0-4dc2d773ca2c" providerId="ADAL" clId="{5027F9D3-CCB2-2B45-867F-7D270B8D59CF}" dt="2024-03-06T17:11:54.435" v="359" actId="404"/>
          <ac:spMkLst>
            <pc:docMk/>
            <pc:sldMk cId="3530600210" sldId="2076137214"/>
            <ac:spMk id="7" creationId="{C140AC12-62AC-64FE-1174-CC8056EFB677}"/>
          </ac:spMkLst>
        </pc:spChg>
        <pc:spChg chg="mod">
          <ac:chgData name="Shahzad Ali" userId="ecba8e45-00b4-4f6b-a2f0-4dc2d773ca2c" providerId="ADAL" clId="{5027F9D3-CCB2-2B45-867F-7D270B8D59CF}" dt="2024-03-06T17:11:27.934" v="340" actId="20577"/>
          <ac:spMkLst>
            <pc:docMk/>
            <pc:sldMk cId="3530600210" sldId="2076137214"/>
            <ac:spMk id="9" creationId="{0799D5CD-F594-1E43-BF89-CB60D785C60F}"/>
          </ac:spMkLst>
        </pc:spChg>
        <pc:spChg chg="add mod">
          <ac:chgData name="Shahzad Ali" userId="ecba8e45-00b4-4f6b-a2f0-4dc2d773ca2c" providerId="ADAL" clId="{5027F9D3-CCB2-2B45-867F-7D270B8D59CF}" dt="2024-03-06T17:11:43.597" v="355" actId="20577"/>
          <ac:spMkLst>
            <pc:docMk/>
            <pc:sldMk cId="3530600210" sldId="2076137214"/>
            <ac:spMk id="10" creationId="{B9B49D39-88A6-0E4A-1312-7DECC6EA6433}"/>
          </ac:spMkLst>
        </pc:spChg>
        <pc:spChg chg="mod">
          <ac:chgData name="Shahzad Ali" userId="ecba8e45-00b4-4f6b-a2f0-4dc2d773ca2c" providerId="ADAL" clId="{5027F9D3-CCB2-2B45-867F-7D270B8D59CF}" dt="2024-03-06T17:09:23.485" v="252" actId="20577"/>
          <ac:spMkLst>
            <pc:docMk/>
            <pc:sldMk cId="3530600210" sldId="2076137214"/>
            <ac:spMk id="13" creationId="{56CD404B-F28C-F047-BDA3-F095FEE90AF6}"/>
          </ac:spMkLst>
        </pc:spChg>
      </pc:sldChg>
      <pc:sldChg chg="modSp mod">
        <pc:chgData name="Shahzad Ali" userId="ecba8e45-00b4-4f6b-a2f0-4dc2d773ca2c" providerId="ADAL" clId="{5027F9D3-CCB2-2B45-867F-7D270B8D59CF}" dt="2024-03-06T17:04:57.075" v="91"/>
        <pc:sldMkLst>
          <pc:docMk/>
          <pc:sldMk cId="855769954" sldId="2076137224"/>
        </pc:sldMkLst>
        <pc:spChg chg="mod">
          <ac:chgData name="Shahzad Ali" userId="ecba8e45-00b4-4f6b-a2f0-4dc2d773ca2c" providerId="ADAL" clId="{5027F9D3-CCB2-2B45-867F-7D270B8D59CF}" dt="2024-03-06T17:04:06.553" v="35" actId="20577"/>
          <ac:spMkLst>
            <pc:docMk/>
            <pc:sldMk cId="855769954" sldId="2076137224"/>
            <ac:spMk id="4" creationId="{65E6DC44-4979-472C-B5E2-1FF21CEF7CBF}"/>
          </ac:spMkLst>
        </pc:spChg>
        <pc:spChg chg="mod">
          <ac:chgData name="Shahzad Ali" userId="ecba8e45-00b4-4f6b-a2f0-4dc2d773ca2c" providerId="ADAL" clId="{5027F9D3-CCB2-2B45-867F-7D270B8D59CF}" dt="2024-03-06T17:02:01.755" v="1" actId="14100"/>
          <ac:spMkLst>
            <pc:docMk/>
            <pc:sldMk cId="855769954" sldId="2076137224"/>
            <ac:spMk id="6" creationId="{DB2E4CA7-6218-FC4E-AD18-8608210A1695}"/>
          </ac:spMkLst>
        </pc:spChg>
        <pc:spChg chg="mod">
          <ac:chgData name="Shahzad Ali" userId="ecba8e45-00b4-4f6b-a2f0-4dc2d773ca2c" providerId="ADAL" clId="{5027F9D3-CCB2-2B45-867F-7D270B8D59CF}" dt="2024-03-06T17:04:57.075" v="91"/>
          <ac:spMkLst>
            <pc:docMk/>
            <pc:sldMk cId="855769954" sldId="2076137224"/>
            <ac:spMk id="11" creationId="{2B81592C-5554-2DAA-0BF8-23B41E6544C7}"/>
          </ac:spMkLst>
        </pc:spChg>
      </pc:sldChg>
      <pc:sldChg chg="modSp mod">
        <pc:chgData name="Shahzad Ali" userId="ecba8e45-00b4-4f6b-a2f0-4dc2d773ca2c" providerId="ADAL" clId="{5027F9D3-CCB2-2B45-867F-7D270B8D59CF}" dt="2024-03-06T17:05:31.494" v="114" actId="14100"/>
        <pc:sldMkLst>
          <pc:docMk/>
          <pc:sldMk cId="20622805" sldId="2076137225"/>
        </pc:sldMkLst>
        <pc:graphicFrameChg chg="mod">
          <ac:chgData name="Shahzad Ali" userId="ecba8e45-00b4-4f6b-a2f0-4dc2d773ca2c" providerId="ADAL" clId="{5027F9D3-CCB2-2B45-867F-7D270B8D59CF}" dt="2024-03-06T17:05:31.494" v="114" actId="14100"/>
          <ac:graphicFrameMkLst>
            <pc:docMk/>
            <pc:sldMk cId="20622805" sldId="2076137225"/>
            <ac:graphicFrameMk id="4" creationId="{DEE1F64A-3958-3046-A056-671192233B78}"/>
          </ac:graphicFrameMkLst>
        </pc:graphicFrameChg>
      </pc:sldChg>
      <pc:sldChg chg="modSp mod">
        <pc:chgData name="Shahzad Ali" userId="ecba8e45-00b4-4f6b-a2f0-4dc2d773ca2c" providerId="ADAL" clId="{5027F9D3-CCB2-2B45-867F-7D270B8D59CF}" dt="2024-03-06T17:07:39.036" v="197" actId="113"/>
        <pc:sldMkLst>
          <pc:docMk/>
          <pc:sldMk cId="1212100474" sldId="2076137306"/>
        </pc:sldMkLst>
        <pc:spChg chg="mod">
          <ac:chgData name="Shahzad Ali" userId="ecba8e45-00b4-4f6b-a2f0-4dc2d773ca2c" providerId="ADAL" clId="{5027F9D3-CCB2-2B45-867F-7D270B8D59CF}" dt="2024-03-06T17:07:00.517" v="184" actId="20577"/>
          <ac:spMkLst>
            <pc:docMk/>
            <pc:sldMk cId="1212100474" sldId="2076137306"/>
            <ac:spMk id="2" creationId="{A34EF008-94F9-E742-954A-66E40CAA7873}"/>
          </ac:spMkLst>
        </pc:spChg>
        <pc:spChg chg="mod">
          <ac:chgData name="Shahzad Ali" userId="ecba8e45-00b4-4f6b-a2f0-4dc2d773ca2c" providerId="ADAL" clId="{5027F9D3-CCB2-2B45-867F-7D270B8D59CF}" dt="2024-03-06T17:07:39.036" v="197" actId="113"/>
          <ac:spMkLst>
            <pc:docMk/>
            <pc:sldMk cId="1212100474" sldId="2076137306"/>
            <ac:spMk id="4" creationId="{0FBA8CF6-9D34-1F57-BCF2-487228DE4BD9}"/>
          </ac:spMkLst>
        </pc:spChg>
      </pc:sldChg>
      <pc:sldChg chg="modSp mod">
        <pc:chgData name="Shahzad Ali" userId="ecba8e45-00b4-4f6b-a2f0-4dc2d773ca2c" providerId="ADAL" clId="{5027F9D3-CCB2-2B45-867F-7D270B8D59CF}" dt="2024-03-06T17:20:25.127" v="377"/>
        <pc:sldMkLst>
          <pc:docMk/>
          <pc:sldMk cId="3400298422" sldId="2076137351"/>
        </pc:sldMkLst>
        <pc:spChg chg="mod">
          <ac:chgData name="Shahzad Ali" userId="ecba8e45-00b4-4f6b-a2f0-4dc2d773ca2c" providerId="ADAL" clId="{5027F9D3-CCB2-2B45-867F-7D270B8D59CF}" dt="2024-03-06T17:20:25.127" v="377"/>
          <ac:spMkLst>
            <pc:docMk/>
            <pc:sldMk cId="3400298422" sldId="2076137351"/>
            <ac:spMk id="3" creationId="{053EF4D6-A1A2-B247-8CC1-2187102AAA0C}"/>
          </ac:spMkLst>
        </pc:spChg>
      </pc:sldChg>
      <pc:sldChg chg="mod modShow">
        <pc:chgData name="Shahzad Ali" userId="ecba8e45-00b4-4f6b-a2f0-4dc2d773ca2c" providerId="ADAL" clId="{5027F9D3-CCB2-2B45-867F-7D270B8D59CF}" dt="2024-03-06T17:22:21.017" v="379" actId="729"/>
        <pc:sldMkLst>
          <pc:docMk/>
          <pc:sldMk cId="84771025" sldId="2076137452"/>
        </pc:sldMkLst>
      </pc:sldChg>
      <pc:sldChg chg="modSp">
        <pc:chgData name="Shahzad Ali" userId="ecba8e45-00b4-4f6b-a2f0-4dc2d773ca2c" providerId="ADAL" clId="{5027F9D3-CCB2-2B45-867F-7D270B8D59CF}" dt="2024-03-06T17:03:14.286" v="3"/>
        <pc:sldMkLst>
          <pc:docMk/>
          <pc:sldMk cId="789316256" sldId="2132735953"/>
        </pc:sldMkLst>
        <pc:spChg chg="mod">
          <ac:chgData name="Shahzad Ali" userId="ecba8e45-00b4-4f6b-a2f0-4dc2d773ca2c" providerId="ADAL" clId="{5027F9D3-CCB2-2B45-867F-7D270B8D59CF}" dt="2024-03-06T17:03:14.286" v="3"/>
          <ac:spMkLst>
            <pc:docMk/>
            <pc:sldMk cId="789316256" sldId="2132735953"/>
            <ac:spMk id="16" creationId="{A693EA9B-CE8F-1945-97B4-7B19BCA902C5}"/>
          </ac:spMkLst>
        </pc:spChg>
      </pc:sldChg>
    </pc:docChg>
  </pc:docChgLst>
  <pc:docChgLst>
    <pc:chgData name="Umair Hoodbhoy" userId="9134fddd-ebe0-41b2-9df4-5549cb596a18" providerId="ADAL" clId="{C090BA77-D410-0E47-A775-F59868EB7BEC}"/>
    <pc:docChg chg="delSld modSection">
      <pc:chgData name="Umair Hoodbhoy" userId="9134fddd-ebe0-41b2-9df4-5549cb596a18" providerId="ADAL" clId="{C090BA77-D410-0E47-A775-F59868EB7BEC}" dt="2022-02-06T18:04:20.288" v="0" actId="2696"/>
      <pc:docMkLst>
        <pc:docMk/>
      </pc:docMkLst>
      <pc:sldChg chg="del">
        <pc:chgData name="Umair Hoodbhoy" userId="9134fddd-ebe0-41b2-9df4-5549cb596a18" providerId="ADAL" clId="{C090BA77-D410-0E47-A775-F59868EB7BEC}" dt="2022-02-06T18:04:20.288" v="0" actId="2696"/>
        <pc:sldMkLst>
          <pc:docMk/>
          <pc:sldMk cId="2267489213" sldId="2076137323"/>
        </pc:sldMkLst>
      </pc:sldChg>
      <pc:sldChg chg="del">
        <pc:chgData name="Umair Hoodbhoy" userId="9134fddd-ebe0-41b2-9df4-5549cb596a18" providerId="ADAL" clId="{C090BA77-D410-0E47-A775-F59868EB7BEC}" dt="2022-02-06T18:04:20.288" v="0" actId="2696"/>
        <pc:sldMkLst>
          <pc:docMk/>
          <pc:sldMk cId="2413370257" sldId="2076137324"/>
        </pc:sldMkLst>
      </pc:sldChg>
    </pc:docChg>
  </pc:docChgLst>
  <pc:docChgLst>
    <pc:chgData name="Shahzad Ali" userId="ecba8e45-00b4-4f6b-a2f0-4dc2d773ca2c" providerId="ADAL" clId="{EA4FB89C-CBBD-B645-954F-A3B90CB4E083}"/>
    <pc:docChg chg="undo custSel addSld modSld">
      <pc:chgData name="Shahzad Ali" userId="ecba8e45-00b4-4f6b-a2f0-4dc2d773ca2c" providerId="ADAL" clId="{EA4FB89C-CBBD-B645-954F-A3B90CB4E083}" dt="2020-06-24T06:32:49.509" v="154"/>
      <pc:docMkLst>
        <pc:docMk/>
      </pc:docMkLst>
      <pc:sldChg chg="addSp modSp modTransition">
        <pc:chgData name="Shahzad Ali" userId="ecba8e45-00b4-4f6b-a2f0-4dc2d773ca2c" providerId="ADAL" clId="{EA4FB89C-CBBD-B645-954F-A3B90CB4E083}" dt="2020-06-24T06:29:37.082" v="151"/>
        <pc:sldMkLst>
          <pc:docMk/>
          <pc:sldMk cId="2232341606" sldId="1883"/>
        </pc:sldMkLst>
        <pc:grpChg chg="add mod">
          <ac:chgData name="Shahzad Ali" userId="ecba8e45-00b4-4f6b-a2f0-4dc2d773ca2c" providerId="ADAL" clId="{EA4FB89C-CBBD-B645-954F-A3B90CB4E083}" dt="2020-06-23T05:33:26.392" v="48" actId="164"/>
          <ac:grpSpMkLst>
            <pc:docMk/>
            <pc:sldMk cId="2232341606" sldId="1883"/>
            <ac:grpSpMk id="2" creationId="{AE577F8F-51BE-974B-9FCD-2BE0362B7AA8}"/>
          </ac:grpSpMkLst>
        </pc:grpChg>
        <pc:picChg chg="add mod">
          <ac:chgData name="Shahzad Ali" userId="ecba8e45-00b4-4f6b-a2f0-4dc2d773ca2c" providerId="ADAL" clId="{EA4FB89C-CBBD-B645-954F-A3B90CB4E083}" dt="2020-06-23T05:33:26.392" v="48" actId="164"/>
          <ac:picMkLst>
            <pc:docMk/>
            <pc:sldMk cId="2232341606" sldId="1883"/>
            <ac:picMk id="3" creationId="{6A158A2D-AD1C-A443-BC55-90BF05735F03}"/>
          </ac:picMkLst>
        </pc:picChg>
        <pc:picChg chg="add mod">
          <ac:chgData name="Shahzad Ali" userId="ecba8e45-00b4-4f6b-a2f0-4dc2d773ca2c" providerId="ADAL" clId="{EA4FB89C-CBBD-B645-954F-A3B90CB4E083}" dt="2020-06-23T05:33:26.392" v="48" actId="164"/>
          <ac:picMkLst>
            <pc:docMk/>
            <pc:sldMk cId="2232341606" sldId="1883"/>
            <ac:picMk id="4" creationId="{0412FF62-CAE9-7049-8878-F11B6F2FE1C3}"/>
          </ac:picMkLst>
        </pc:picChg>
        <pc:picChg chg="add mod">
          <ac:chgData name="Shahzad Ali" userId="ecba8e45-00b4-4f6b-a2f0-4dc2d773ca2c" providerId="ADAL" clId="{EA4FB89C-CBBD-B645-954F-A3B90CB4E083}" dt="2020-06-23T06:15:11.429" v="130" actId="1076"/>
          <ac:picMkLst>
            <pc:docMk/>
            <pc:sldMk cId="2232341606" sldId="1883"/>
            <ac:picMk id="6" creationId="{8DA6D8A0-6096-024B-8E29-FFAE2B8C4EA1}"/>
          </ac:picMkLst>
        </pc:picChg>
        <pc:picChg chg="add mod">
          <ac:chgData name="Shahzad Ali" userId="ecba8e45-00b4-4f6b-a2f0-4dc2d773ca2c" providerId="ADAL" clId="{EA4FB89C-CBBD-B645-954F-A3B90CB4E083}" dt="2020-06-23T06:15:15.168" v="131" actId="1076"/>
          <ac:picMkLst>
            <pc:docMk/>
            <pc:sldMk cId="2232341606" sldId="1883"/>
            <ac:picMk id="7" creationId="{58670C1F-98F8-C347-A404-F4883EDC7AD1}"/>
          </ac:picMkLst>
        </pc:picChg>
        <pc:picChg chg="add mod">
          <ac:chgData name="Shahzad Ali" userId="ecba8e45-00b4-4f6b-a2f0-4dc2d773ca2c" providerId="ADAL" clId="{EA4FB89C-CBBD-B645-954F-A3B90CB4E083}" dt="2020-06-23T06:15:08.577" v="129" actId="1076"/>
          <ac:picMkLst>
            <pc:docMk/>
            <pc:sldMk cId="2232341606" sldId="1883"/>
            <ac:picMk id="8" creationId="{8714A542-8CBB-2E4D-A9EB-FE3D352B84EA}"/>
          </ac:picMkLst>
        </pc:picChg>
        <pc:picChg chg="add mod">
          <ac:chgData name="Shahzad Ali" userId="ecba8e45-00b4-4f6b-a2f0-4dc2d773ca2c" providerId="ADAL" clId="{EA4FB89C-CBBD-B645-954F-A3B90CB4E083}" dt="2020-06-23T06:15:06.874" v="128" actId="1076"/>
          <ac:picMkLst>
            <pc:docMk/>
            <pc:sldMk cId="2232341606" sldId="1883"/>
            <ac:picMk id="9" creationId="{2341570B-3219-5A4C-8580-A692FA56AA01}"/>
          </ac:picMkLst>
        </pc:picChg>
        <pc:picChg chg="mod">
          <ac:chgData name="Shahzad Ali" userId="ecba8e45-00b4-4f6b-a2f0-4dc2d773ca2c" providerId="ADAL" clId="{EA4FB89C-CBBD-B645-954F-A3B90CB4E083}" dt="2020-06-23T05:33:26.392" v="48" actId="164"/>
          <ac:picMkLst>
            <pc:docMk/>
            <pc:sldMk cId="2232341606" sldId="1883"/>
            <ac:picMk id="1026" creationId="{A0C490C5-029E-4E4C-9C41-F51E6C3C37A5}"/>
          </ac:picMkLst>
        </pc:picChg>
      </pc:sldChg>
      <pc:sldChg chg="modSp add modTransition">
        <pc:chgData name="Shahzad Ali" userId="ecba8e45-00b4-4f6b-a2f0-4dc2d773ca2c" providerId="ADAL" clId="{EA4FB89C-CBBD-B645-954F-A3B90CB4E083}" dt="2020-06-24T06:29:58.681" v="153" actId="14100"/>
        <pc:sldMkLst>
          <pc:docMk/>
          <pc:sldMk cId="3195083912" sldId="2016"/>
        </pc:sldMkLst>
        <pc:spChg chg="mod">
          <ac:chgData name="Shahzad Ali" userId="ecba8e45-00b4-4f6b-a2f0-4dc2d773ca2c" providerId="ADAL" clId="{EA4FB89C-CBBD-B645-954F-A3B90CB4E083}" dt="2020-06-24T06:29:58.681" v="153" actId="14100"/>
          <ac:spMkLst>
            <pc:docMk/>
            <pc:sldMk cId="3195083912" sldId="2016"/>
            <ac:spMk id="15" creationId="{BBD99636-4C09-9945-B511-42A8522518CB}"/>
          </ac:spMkLst>
        </pc:spChg>
      </pc:sldChg>
      <pc:sldChg chg="add modTransition">
        <pc:chgData name="Shahzad Ali" userId="ecba8e45-00b4-4f6b-a2f0-4dc2d773ca2c" providerId="ADAL" clId="{EA4FB89C-CBBD-B645-954F-A3B90CB4E083}" dt="2020-06-23T05:56:04.273" v="91"/>
        <pc:sldMkLst>
          <pc:docMk/>
          <pc:sldMk cId="2483589133" sldId="2017"/>
        </pc:sldMkLst>
      </pc:sldChg>
      <pc:sldChg chg="modSp">
        <pc:chgData name="Shahzad Ali" userId="ecba8e45-00b4-4f6b-a2f0-4dc2d773ca2c" providerId="ADAL" clId="{EA4FB89C-CBBD-B645-954F-A3B90CB4E083}" dt="2020-06-23T05:36:44.748" v="84" actId="14826"/>
        <pc:sldMkLst>
          <pc:docMk/>
          <pc:sldMk cId="1620539853" sldId="2085"/>
        </pc:sldMkLst>
        <pc:picChg chg="mod">
          <ac:chgData name="Shahzad Ali" userId="ecba8e45-00b4-4f6b-a2f0-4dc2d773ca2c" providerId="ADAL" clId="{EA4FB89C-CBBD-B645-954F-A3B90CB4E083}" dt="2020-06-23T05:36:41.800" v="83" actId="14826"/>
          <ac:picMkLst>
            <pc:docMk/>
            <pc:sldMk cId="1620539853" sldId="2085"/>
            <ac:picMk id="55" creationId="{067E1D79-1DA2-C742-8F8E-EBDE8B6B5C64}"/>
          </ac:picMkLst>
        </pc:picChg>
        <pc:picChg chg="mod">
          <ac:chgData name="Shahzad Ali" userId="ecba8e45-00b4-4f6b-a2f0-4dc2d773ca2c" providerId="ADAL" clId="{EA4FB89C-CBBD-B645-954F-A3B90CB4E083}" dt="2020-06-23T05:36:44.748" v="84" actId="14826"/>
          <ac:picMkLst>
            <pc:docMk/>
            <pc:sldMk cId="1620539853" sldId="2085"/>
            <ac:picMk id="57" creationId="{858D5DCE-08F4-7D49-8AAE-B7D20F643398}"/>
          </ac:picMkLst>
        </pc:picChg>
      </pc:sldChg>
      <pc:sldChg chg="addSp delSp modSp">
        <pc:chgData name="Shahzad Ali" userId="ecba8e45-00b4-4f6b-a2f0-4dc2d773ca2c" providerId="ADAL" clId="{EA4FB89C-CBBD-B645-954F-A3B90CB4E083}" dt="2020-06-23T05:36:55.705" v="87"/>
        <pc:sldMkLst>
          <pc:docMk/>
          <pc:sldMk cId="7755138" sldId="2086"/>
        </pc:sldMkLst>
        <pc:picChg chg="add del mod">
          <ac:chgData name="Shahzad Ali" userId="ecba8e45-00b4-4f6b-a2f0-4dc2d773ca2c" providerId="ADAL" clId="{EA4FB89C-CBBD-B645-954F-A3B90CB4E083}" dt="2020-06-23T05:36:55.705" v="87"/>
          <ac:picMkLst>
            <pc:docMk/>
            <pc:sldMk cId="7755138" sldId="2086"/>
            <ac:picMk id="49" creationId="{CA67A836-A3D1-1348-A6B4-B723790DDFD1}"/>
          </ac:picMkLst>
        </pc:picChg>
        <pc:picChg chg="mod">
          <ac:chgData name="Shahzad Ali" userId="ecba8e45-00b4-4f6b-a2f0-4dc2d773ca2c" providerId="ADAL" clId="{EA4FB89C-CBBD-B645-954F-A3B90CB4E083}" dt="2020-06-23T05:36:25.127" v="81" actId="14826"/>
          <ac:picMkLst>
            <pc:docMk/>
            <pc:sldMk cId="7755138" sldId="2086"/>
            <ac:picMk id="61" creationId="{7D079445-0060-6F47-A235-FBAC4C337B94}"/>
          </ac:picMkLst>
        </pc:picChg>
        <pc:picChg chg="mod">
          <ac:chgData name="Shahzad Ali" userId="ecba8e45-00b4-4f6b-a2f0-4dc2d773ca2c" providerId="ADAL" clId="{EA4FB89C-CBBD-B645-954F-A3B90CB4E083}" dt="2020-06-23T05:36:37.257" v="82" actId="14826"/>
          <ac:picMkLst>
            <pc:docMk/>
            <pc:sldMk cId="7755138" sldId="2086"/>
            <ac:picMk id="62" creationId="{020AAB5E-6C45-2E45-A790-4503B5B3B26B}"/>
          </ac:picMkLst>
        </pc:picChg>
      </pc:sldChg>
      <pc:sldChg chg="modSp">
        <pc:chgData name="Shahzad Ali" userId="ecba8e45-00b4-4f6b-a2f0-4dc2d773ca2c" providerId="ADAL" clId="{EA4FB89C-CBBD-B645-954F-A3B90CB4E083}" dt="2020-06-23T05:02:25.927" v="14" actId="20577"/>
        <pc:sldMkLst>
          <pc:docMk/>
          <pc:sldMk cId="1323792454" sldId="2199"/>
        </pc:sldMkLst>
        <pc:spChg chg="mod">
          <ac:chgData name="Shahzad Ali" userId="ecba8e45-00b4-4f6b-a2f0-4dc2d773ca2c" providerId="ADAL" clId="{EA4FB89C-CBBD-B645-954F-A3B90CB4E083}" dt="2020-06-23T05:02:25.927" v="14" actId="20577"/>
          <ac:spMkLst>
            <pc:docMk/>
            <pc:sldMk cId="1323792454" sldId="2199"/>
            <ac:spMk id="5" creationId="{603CB589-3D4F-044D-B2C4-C957A792C195}"/>
          </ac:spMkLst>
        </pc:spChg>
      </pc:sldChg>
      <pc:sldChg chg="modSp">
        <pc:chgData name="Shahzad Ali" userId="ecba8e45-00b4-4f6b-a2f0-4dc2d773ca2c" providerId="ADAL" clId="{EA4FB89C-CBBD-B645-954F-A3B90CB4E083}" dt="2020-06-23T05:31:19.380" v="20" actId="27636"/>
        <pc:sldMkLst>
          <pc:docMk/>
          <pc:sldMk cId="1283629805" sldId="2270"/>
        </pc:sldMkLst>
        <pc:spChg chg="mod">
          <ac:chgData name="Shahzad Ali" userId="ecba8e45-00b4-4f6b-a2f0-4dc2d773ca2c" providerId="ADAL" clId="{EA4FB89C-CBBD-B645-954F-A3B90CB4E083}" dt="2020-06-23T05:31:19.380" v="20" actId="27636"/>
          <ac:spMkLst>
            <pc:docMk/>
            <pc:sldMk cId="1283629805" sldId="2270"/>
            <ac:spMk id="2" creationId="{DB5804FB-6A35-B34B-8C6C-3446589F4937}"/>
          </ac:spMkLst>
        </pc:spChg>
        <pc:spChg chg="mod">
          <ac:chgData name="Shahzad Ali" userId="ecba8e45-00b4-4f6b-a2f0-4dc2d773ca2c" providerId="ADAL" clId="{EA4FB89C-CBBD-B645-954F-A3B90CB4E083}" dt="2020-06-23T05:03:21.526" v="15" actId="1076"/>
          <ac:spMkLst>
            <pc:docMk/>
            <pc:sldMk cId="1283629805" sldId="2270"/>
            <ac:spMk id="7" creationId="{9E629628-5AA0-914F-8C2F-81371591C50D}"/>
          </ac:spMkLst>
        </pc:spChg>
      </pc:sldChg>
      <pc:sldChg chg="addSp delSp modSp">
        <pc:chgData name="Shahzad Ali" userId="ecba8e45-00b4-4f6b-a2f0-4dc2d773ca2c" providerId="ADAL" clId="{EA4FB89C-CBBD-B645-954F-A3B90CB4E083}" dt="2020-06-23T05:34:33.420" v="59"/>
        <pc:sldMkLst>
          <pc:docMk/>
          <pc:sldMk cId="3164036369" sldId="2274"/>
        </pc:sldMkLst>
        <pc:spChg chg="add del mod">
          <ac:chgData name="Shahzad Ali" userId="ecba8e45-00b4-4f6b-a2f0-4dc2d773ca2c" providerId="ADAL" clId="{EA4FB89C-CBBD-B645-954F-A3B90CB4E083}" dt="2020-06-23T05:34:31.740" v="58" actId="478"/>
          <ac:spMkLst>
            <pc:docMk/>
            <pc:sldMk cId="3164036369" sldId="2274"/>
            <ac:spMk id="38" creationId="{E4605C71-7AC6-7944-A67B-21E56E0AE7BC}"/>
          </ac:spMkLst>
        </pc:spChg>
        <pc:picChg chg="add del mod">
          <ac:chgData name="Shahzad Ali" userId="ecba8e45-00b4-4f6b-a2f0-4dc2d773ca2c" providerId="ADAL" clId="{EA4FB89C-CBBD-B645-954F-A3B90CB4E083}" dt="2020-06-23T05:34:33.420" v="59"/>
          <ac:picMkLst>
            <pc:docMk/>
            <pc:sldMk cId="3164036369" sldId="2274"/>
            <ac:picMk id="31" creationId="{3AD020C1-9B3E-5F40-BD70-13888D2E38ED}"/>
          </ac:picMkLst>
        </pc:picChg>
        <pc:picChg chg="mod">
          <ac:chgData name="Shahzad Ali" userId="ecba8e45-00b4-4f6b-a2f0-4dc2d773ca2c" providerId="ADAL" clId="{EA4FB89C-CBBD-B645-954F-A3B90CB4E083}" dt="2020-06-23T05:32:12.537" v="32" actId="14826"/>
          <ac:picMkLst>
            <pc:docMk/>
            <pc:sldMk cId="3164036369" sldId="2274"/>
            <ac:picMk id="63" creationId="{3BC7D9F0-C49B-394A-8848-216C60F06FF6}"/>
          </ac:picMkLst>
        </pc:picChg>
        <pc:picChg chg="mod">
          <ac:chgData name="Shahzad Ali" userId="ecba8e45-00b4-4f6b-a2f0-4dc2d773ca2c" providerId="ADAL" clId="{EA4FB89C-CBBD-B645-954F-A3B90CB4E083}" dt="2020-06-23T05:32:15.790" v="33" actId="14826"/>
          <ac:picMkLst>
            <pc:docMk/>
            <pc:sldMk cId="3164036369" sldId="2274"/>
            <ac:picMk id="64" creationId="{649AD023-40D4-F54C-9DB2-E7E8EDA99F68}"/>
          </ac:picMkLst>
        </pc:picChg>
      </pc:sldChg>
      <pc:sldChg chg="modSp">
        <pc:chgData name="Shahzad Ali" userId="ecba8e45-00b4-4f6b-a2f0-4dc2d773ca2c" providerId="ADAL" clId="{EA4FB89C-CBBD-B645-954F-A3B90CB4E083}" dt="2020-06-23T05:32:36.190" v="37" actId="14826"/>
        <pc:sldMkLst>
          <pc:docMk/>
          <pc:sldMk cId="178356933" sldId="2280"/>
        </pc:sldMkLst>
        <pc:picChg chg="mod">
          <ac:chgData name="Shahzad Ali" userId="ecba8e45-00b4-4f6b-a2f0-4dc2d773ca2c" providerId="ADAL" clId="{EA4FB89C-CBBD-B645-954F-A3B90CB4E083}" dt="2020-06-23T05:32:32.493" v="36" actId="14826"/>
          <ac:picMkLst>
            <pc:docMk/>
            <pc:sldMk cId="178356933" sldId="2280"/>
            <ac:picMk id="68" creationId="{8A2F2ACE-6312-554A-B417-C8003EC647D2}"/>
          </ac:picMkLst>
        </pc:picChg>
        <pc:picChg chg="mod">
          <ac:chgData name="Shahzad Ali" userId="ecba8e45-00b4-4f6b-a2f0-4dc2d773ca2c" providerId="ADAL" clId="{EA4FB89C-CBBD-B645-954F-A3B90CB4E083}" dt="2020-06-23T05:32:36.190" v="37" actId="14826"/>
          <ac:picMkLst>
            <pc:docMk/>
            <pc:sldMk cId="178356933" sldId="2280"/>
            <ac:picMk id="69" creationId="{C81905DF-5728-5547-ACA7-C10747A8D35A}"/>
          </ac:picMkLst>
        </pc:picChg>
      </pc:sldChg>
      <pc:sldChg chg="addSp modSp">
        <pc:chgData name="Shahzad Ali" userId="ecba8e45-00b4-4f6b-a2f0-4dc2d773ca2c" providerId="ADAL" clId="{EA4FB89C-CBBD-B645-954F-A3B90CB4E083}" dt="2020-06-23T05:37:02.394" v="89" actId="1076"/>
        <pc:sldMkLst>
          <pc:docMk/>
          <pc:sldMk cId="1440465407" sldId="2287"/>
        </pc:sldMkLst>
        <pc:picChg chg="add mod">
          <ac:chgData name="Shahzad Ali" userId="ecba8e45-00b4-4f6b-a2f0-4dc2d773ca2c" providerId="ADAL" clId="{EA4FB89C-CBBD-B645-954F-A3B90CB4E083}" dt="2020-06-23T05:37:02.394" v="89" actId="1076"/>
          <ac:picMkLst>
            <pc:docMk/>
            <pc:sldMk cId="1440465407" sldId="2287"/>
            <ac:picMk id="6" creationId="{7B4FA818-36B4-0B42-A1EF-40F718C42E34}"/>
          </ac:picMkLst>
        </pc:picChg>
      </pc:sldChg>
      <pc:sldChg chg="addSp delSp modSp">
        <pc:chgData name="Shahzad Ali" userId="ecba8e45-00b4-4f6b-a2f0-4dc2d773ca2c" providerId="ADAL" clId="{EA4FB89C-CBBD-B645-954F-A3B90CB4E083}" dt="2020-06-23T05:36:18.114" v="79"/>
        <pc:sldMkLst>
          <pc:docMk/>
          <pc:sldMk cId="4247421801" sldId="2289"/>
        </pc:sldMkLst>
        <pc:spChg chg="mod">
          <ac:chgData name="Shahzad Ali" userId="ecba8e45-00b4-4f6b-a2f0-4dc2d773ca2c" providerId="ADAL" clId="{EA4FB89C-CBBD-B645-954F-A3B90CB4E083}" dt="2020-06-23T05:31:19.283" v="17" actId="27636"/>
          <ac:spMkLst>
            <pc:docMk/>
            <pc:sldMk cId="4247421801" sldId="2289"/>
            <ac:spMk id="4" creationId="{20ACE2E2-9483-DB4D-9FCC-5FBF08E24616}"/>
          </ac:spMkLst>
        </pc:spChg>
        <pc:picChg chg="add del mod">
          <ac:chgData name="Shahzad Ali" userId="ecba8e45-00b4-4f6b-a2f0-4dc2d773ca2c" providerId="ADAL" clId="{EA4FB89C-CBBD-B645-954F-A3B90CB4E083}" dt="2020-06-23T05:36:18.114" v="79"/>
          <ac:picMkLst>
            <pc:docMk/>
            <pc:sldMk cId="4247421801" sldId="2289"/>
            <ac:picMk id="45" creationId="{AFD46E6E-D773-5C4A-9CCC-834BB8ABF8EE}"/>
          </ac:picMkLst>
        </pc:picChg>
        <pc:picChg chg="mod">
          <ac:chgData name="Shahzad Ali" userId="ecba8e45-00b4-4f6b-a2f0-4dc2d773ca2c" providerId="ADAL" clId="{EA4FB89C-CBBD-B645-954F-A3B90CB4E083}" dt="2020-06-23T05:36:16.195" v="78" actId="14826"/>
          <ac:picMkLst>
            <pc:docMk/>
            <pc:sldMk cId="4247421801" sldId="2289"/>
            <ac:picMk id="52" creationId="{E8E59A1E-652E-9A4C-A85F-300974F70EC4}"/>
          </ac:picMkLst>
        </pc:picChg>
        <pc:picChg chg="mod">
          <ac:chgData name="Shahzad Ali" userId="ecba8e45-00b4-4f6b-a2f0-4dc2d773ca2c" providerId="ADAL" clId="{EA4FB89C-CBBD-B645-954F-A3B90CB4E083}" dt="2020-06-23T05:36:12.641" v="77" actId="14826"/>
          <ac:picMkLst>
            <pc:docMk/>
            <pc:sldMk cId="4247421801" sldId="2289"/>
            <ac:picMk id="59" creationId="{64DDFA68-2291-5941-929D-CC0454D3D1E8}"/>
          </ac:picMkLst>
        </pc:picChg>
      </pc:sldChg>
      <pc:sldChg chg="addSp delSp modSp modTransition">
        <pc:chgData name="Shahzad Ali" userId="ecba8e45-00b4-4f6b-a2f0-4dc2d773ca2c" providerId="ADAL" clId="{EA4FB89C-CBBD-B645-954F-A3B90CB4E083}" dt="2020-06-24T06:32:49.509" v="154"/>
        <pc:sldMkLst>
          <pc:docMk/>
          <pc:sldMk cId="1506494537" sldId="2290"/>
        </pc:sldMkLst>
        <pc:spChg chg="mod">
          <ac:chgData name="Shahzad Ali" userId="ecba8e45-00b4-4f6b-a2f0-4dc2d773ca2c" providerId="ADAL" clId="{EA4FB89C-CBBD-B645-954F-A3B90CB4E083}" dt="2020-06-23T05:31:19.306" v="18" actId="27636"/>
          <ac:spMkLst>
            <pc:docMk/>
            <pc:sldMk cId="1506494537" sldId="2290"/>
            <ac:spMk id="8" creationId="{AD4A9A91-E672-8344-9789-42A72849D9FA}"/>
          </ac:spMkLst>
        </pc:spChg>
        <pc:picChg chg="mod">
          <ac:chgData name="Shahzad Ali" userId="ecba8e45-00b4-4f6b-a2f0-4dc2d773ca2c" providerId="ADAL" clId="{EA4FB89C-CBBD-B645-954F-A3B90CB4E083}" dt="2020-06-23T05:34:52.589" v="61" actId="14826"/>
          <ac:picMkLst>
            <pc:docMk/>
            <pc:sldMk cId="1506494537" sldId="2290"/>
            <ac:picMk id="67" creationId="{797E8D77-CC76-2C45-9000-2D93888E03D8}"/>
          </ac:picMkLst>
        </pc:picChg>
        <pc:picChg chg="mod">
          <ac:chgData name="Shahzad Ali" userId="ecba8e45-00b4-4f6b-a2f0-4dc2d773ca2c" providerId="ADAL" clId="{EA4FB89C-CBBD-B645-954F-A3B90CB4E083}" dt="2020-06-23T05:34:56.269" v="62" actId="14826"/>
          <ac:picMkLst>
            <pc:docMk/>
            <pc:sldMk cId="1506494537" sldId="2290"/>
            <ac:picMk id="68" creationId="{79F06665-8150-FC4D-8868-18CFEAC4DC51}"/>
          </ac:picMkLst>
        </pc:picChg>
        <pc:picChg chg="add del mod">
          <ac:chgData name="Shahzad Ali" userId="ecba8e45-00b4-4f6b-a2f0-4dc2d773ca2c" providerId="ADAL" clId="{EA4FB89C-CBBD-B645-954F-A3B90CB4E083}" dt="2020-06-23T05:34:58.394" v="63"/>
          <ac:picMkLst>
            <pc:docMk/>
            <pc:sldMk cId="1506494537" sldId="2290"/>
            <ac:picMk id="71" creationId="{4E466EEB-D29E-734C-B8E2-DC5DE7D9E7C6}"/>
          </ac:picMkLst>
        </pc:picChg>
      </pc:sldChg>
      <pc:sldChg chg="addSp delSp modSp">
        <pc:chgData name="Shahzad Ali" userId="ecba8e45-00b4-4f6b-a2f0-4dc2d773ca2c" providerId="ADAL" clId="{EA4FB89C-CBBD-B645-954F-A3B90CB4E083}" dt="2020-06-23T05:35:32.985" v="69"/>
        <pc:sldMkLst>
          <pc:docMk/>
          <pc:sldMk cId="2736244367" sldId="2291"/>
        </pc:sldMkLst>
        <pc:spChg chg="mod">
          <ac:chgData name="Shahzad Ali" userId="ecba8e45-00b4-4f6b-a2f0-4dc2d773ca2c" providerId="ADAL" clId="{EA4FB89C-CBBD-B645-954F-A3B90CB4E083}" dt="2020-06-23T05:31:19.337" v="19" actId="27636"/>
          <ac:spMkLst>
            <pc:docMk/>
            <pc:sldMk cId="2736244367" sldId="2291"/>
            <ac:spMk id="8" creationId="{AD4A9A91-E672-8344-9789-42A72849D9FA}"/>
          </ac:spMkLst>
        </pc:spChg>
        <pc:picChg chg="add del mod">
          <ac:chgData name="Shahzad Ali" userId="ecba8e45-00b4-4f6b-a2f0-4dc2d773ca2c" providerId="ADAL" clId="{EA4FB89C-CBBD-B645-954F-A3B90CB4E083}" dt="2020-06-23T05:35:32.985" v="69"/>
          <ac:picMkLst>
            <pc:docMk/>
            <pc:sldMk cId="2736244367" sldId="2291"/>
            <ac:picMk id="66" creationId="{79891F5C-5998-CA43-85C7-79E83E7323F0}"/>
          </ac:picMkLst>
        </pc:picChg>
        <pc:picChg chg="mod">
          <ac:chgData name="Shahzad Ali" userId="ecba8e45-00b4-4f6b-a2f0-4dc2d773ca2c" providerId="ADAL" clId="{EA4FB89C-CBBD-B645-954F-A3B90CB4E083}" dt="2020-06-23T05:35:19.492" v="66" actId="14826"/>
          <ac:picMkLst>
            <pc:docMk/>
            <pc:sldMk cId="2736244367" sldId="2291"/>
            <ac:picMk id="72" creationId="{1F56E3EA-52B8-3249-BF66-3DDA2646B9DF}"/>
          </ac:picMkLst>
        </pc:picChg>
        <pc:picChg chg="mod">
          <ac:chgData name="Shahzad Ali" userId="ecba8e45-00b4-4f6b-a2f0-4dc2d773ca2c" providerId="ADAL" clId="{EA4FB89C-CBBD-B645-954F-A3B90CB4E083}" dt="2020-06-23T05:35:15.615" v="65" actId="14826"/>
          <ac:picMkLst>
            <pc:docMk/>
            <pc:sldMk cId="2736244367" sldId="2291"/>
            <ac:picMk id="75" creationId="{E2EA6220-0E92-9B4B-8335-A03EA297CC5C}"/>
          </ac:picMkLst>
        </pc:picChg>
        <pc:picChg chg="mod">
          <ac:chgData name="Shahzad Ali" userId="ecba8e45-00b4-4f6b-a2f0-4dc2d773ca2c" providerId="ADAL" clId="{EA4FB89C-CBBD-B645-954F-A3B90CB4E083}" dt="2020-06-23T05:35:27.460" v="68" actId="14826"/>
          <ac:picMkLst>
            <pc:docMk/>
            <pc:sldMk cId="2736244367" sldId="2291"/>
            <ac:picMk id="76" creationId="{90D6A28B-868E-FF42-97A0-9BDBF8911225}"/>
          </ac:picMkLst>
        </pc:picChg>
        <pc:picChg chg="mod">
          <ac:chgData name="Shahzad Ali" userId="ecba8e45-00b4-4f6b-a2f0-4dc2d773ca2c" providerId="ADAL" clId="{EA4FB89C-CBBD-B645-954F-A3B90CB4E083}" dt="2020-06-23T05:35:23.613" v="67" actId="14826"/>
          <ac:picMkLst>
            <pc:docMk/>
            <pc:sldMk cId="2736244367" sldId="2291"/>
            <ac:picMk id="77" creationId="{4171F1F8-B3CA-7F4A-B246-D8D484C4816C}"/>
          </ac:picMkLst>
        </pc:picChg>
      </pc:sldChg>
      <pc:sldChg chg="addSp delSp modSp">
        <pc:chgData name="Shahzad Ali" userId="ecba8e45-00b4-4f6b-a2f0-4dc2d773ca2c" providerId="ADAL" clId="{EA4FB89C-CBBD-B645-954F-A3B90CB4E083}" dt="2020-06-23T05:34:18.259" v="55"/>
        <pc:sldMkLst>
          <pc:docMk/>
          <pc:sldMk cId="1934342321" sldId="2310"/>
        </pc:sldMkLst>
        <pc:spChg chg="del mod topLvl">
          <ac:chgData name="Shahzad Ali" userId="ecba8e45-00b4-4f6b-a2f0-4dc2d773ca2c" providerId="ADAL" clId="{EA4FB89C-CBBD-B645-954F-A3B90CB4E083}" dt="2020-06-23T05:34:18.259" v="55"/>
          <ac:spMkLst>
            <pc:docMk/>
            <pc:sldMk cId="1934342321" sldId="2310"/>
            <ac:spMk id="36" creationId="{C88F3BBA-6C8B-2A43-BBB3-8F9A9934EC34}"/>
          </ac:spMkLst>
        </pc:spChg>
        <pc:grpChg chg="add del mod">
          <ac:chgData name="Shahzad Ali" userId="ecba8e45-00b4-4f6b-a2f0-4dc2d773ca2c" providerId="ADAL" clId="{EA4FB89C-CBBD-B645-954F-A3B90CB4E083}" dt="2020-06-23T05:31:24.332" v="22" actId="165"/>
          <ac:grpSpMkLst>
            <pc:docMk/>
            <pc:sldMk cId="1934342321" sldId="2310"/>
            <ac:grpSpMk id="31" creationId="{B70ED7F0-7AC9-D647-9778-F916D6A70027}"/>
          </ac:grpSpMkLst>
        </pc:grpChg>
        <pc:picChg chg="del mod topLvl">
          <ac:chgData name="Shahzad Ali" userId="ecba8e45-00b4-4f6b-a2f0-4dc2d773ca2c" providerId="ADAL" clId="{EA4FB89C-CBBD-B645-954F-A3B90CB4E083}" dt="2020-06-23T05:34:18.259" v="55"/>
          <ac:picMkLst>
            <pc:docMk/>
            <pc:sldMk cId="1934342321" sldId="2310"/>
            <ac:picMk id="33" creationId="{3EB1D4C7-B78B-0148-AD5E-1EC61035192C}"/>
          </ac:picMkLst>
        </pc:picChg>
        <pc:picChg chg="mod">
          <ac:chgData name="Shahzad Ali" userId="ecba8e45-00b4-4f6b-a2f0-4dc2d773ca2c" providerId="ADAL" clId="{EA4FB89C-CBBD-B645-954F-A3B90CB4E083}" dt="2020-06-23T05:31:52.500" v="28" actId="14826"/>
          <ac:picMkLst>
            <pc:docMk/>
            <pc:sldMk cId="1934342321" sldId="2310"/>
            <ac:picMk id="54" creationId="{6D433768-D494-4145-A55B-B45A5EFBA819}"/>
          </ac:picMkLst>
        </pc:picChg>
        <pc:picChg chg="mod">
          <ac:chgData name="Shahzad Ali" userId="ecba8e45-00b4-4f6b-a2f0-4dc2d773ca2c" providerId="ADAL" clId="{EA4FB89C-CBBD-B645-954F-A3B90CB4E083}" dt="2020-06-23T05:31:57.185" v="29" actId="14826"/>
          <ac:picMkLst>
            <pc:docMk/>
            <pc:sldMk cId="1934342321" sldId="2310"/>
            <ac:picMk id="55" creationId="{A1C9F446-5DCC-9744-9991-2CA7CCA87556}"/>
          </ac:picMkLst>
        </pc:picChg>
      </pc:sldChg>
      <pc:sldChg chg="modSp">
        <pc:chgData name="Shahzad Ali" userId="ecba8e45-00b4-4f6b-a2f0-4dc2d773ca2c" providerId="ADAL" clId="{EA4FB89C-CBBD-B645-954F-A3B90CB4E083}" dt="2020-06-23T05:32:06.848" v="31" actId="14826"/>
        <pc:sldMkLst>
          <pc:docMk/>
          <pc:sldMk cId="1117523090" sldId="2311"/>
        </pc:sldMkLst>
        <pc:picChg chg="mod">
          <ac:chgData name="Shahzad Ali" userId="ecba8e45-00b4-4f6b-a2f0-4dc2d773ca2c" providerId="ADAL" clId="{EA4FB89C-CBBD-B645-954F-A3B90CB4E083}" dt="2020-06-23T05:32:03.684" v="30" actId="14826"/>
          <ac:picMkLst>
            <pc:docMk/>
            <pc:sldMk cId="1117523090" sldId="2311"/>
            <ac:picMk id="60" creationId="{72D664F2-2A94-294C-8E2D-C7506E4D00A0}"/>
          </ac:picMkLst>
        </pc:picChg>
        <pc:picChg chg="mod">
          <ac:chgData name="Shahzad Ali" userId="ecba8e45-00b4-4f6b-a2f0-4dc2d773ca2c" providerId="ADAL" clId="{EA4FB89C-CBBD-B645-954F-A3B90CB4E083}" dt="2020-06-23T05:32:06.848" v="31" actId="14826"/>
          <ac:picMkLst>
            <pc:docMk/>
            <pc:sldMk cId="1117523090" sldId="2311"/>
            <ac:picMk id="61" creationId="{35BC5273-9D30-D343-A6D7-CB1ADE05D3D4}"/>
          </ac:picMkLst>
        </pc:picChg>
      </pc:sldChg>
      <pc:sldChg chg="modSp">
        <pc:chgData name="Shahzad Ali" userId="ecba8e45-00b4-4f6b-a2f0-4dc2d773ca2c" providerId="ADAL" clId="{EA4FB89C-CBBD-B645-954F-A3B90CB4E083}" dt="2020-06-23T05:32:25.453" v="35" actId="14826"/>
        <pc:sldMkLst>
          <pc:docMk/>
          <pc:sldMk cId="1449780824" sldId="2312"/>
        </pc:sldMkLst>
        <pc:picChg chg="mod">
          <ac:chgData name="Shahzad Ali" userId="ecba8e45-00b4-4f6b-a2f0-4dc2d773ca2c" providerId="ADAL" clId="{EA4FB89C-CBBD-B645-954F-A3B90CB4E083}" dt="2020-06-23T05:32:22.509" v="34" actId="14826"/>
          <ac:picMkLst>
            <pc:docMk/>
            <pc:sldMk cId="1449780824" sldId="2312"/>
            <ac:picMk id="70" creationId="{A0C49B8D-453E-6C4A-98B3-43C40E02C0A1}"/>
          </ac:picMkLst>
        </pc:picChg>
        <pc:picChg chg="mod">
          <ac:chgData name="Shahzad Ali" userId="ecba8e45-00b4-4f6b-a2f0-4dc2d773ca2c" providerId="ADAL" clId="{EA4FB89C-CBBD-B645-954F-A3B90CB4E083}" dt="2020-06-23T05:32:25.453" v="35" actId="14826"/>
          <ac:picMkLst>
            <pc:docMk/>
            <pc:sldMk cId="1449780824" sldId="2312"/>
            <ac:picMk id="71" creationId="{C1B41171-95C2-8F4F-864B-DE2DE565F592}"/>
          </ac:picMkLst>
        </pc:picChg>
      </pc:sldChg>
      <pc:sldChg chg="addSp delSp modSp">
        <pc:chgData name="Shahzad Ali" userId="ecba8e45-00b4-4f6b-a2f0-4dc2d773ca2c" providerId="ADAL" clId="{EA4FB89C-CBBD-B645-954F-A3B90CB4E083}" dt="2020-06-23T05:35:54.691" v="75"/>
        <pc:sldMkLst>
          <pc:docMk/>
          <pc:sldMk cId="843191176" sldId="2349"/>
        </pc:sldMkLst>
        <pc:picChg chg="add del mod">
          <ac:chgData name="Shahzad Ali" userId="ecba8e45-00b4-4f6b-a2f0-4dc2d773ca2c" providerId="ADAL" clId="{EA4FB89C-CBBD-B645-954F-A3B90CB4E083}" dt="2020-06-23T05:35:54.691" v="75"/>
          <ac:picMkLst>
            <pc:docMk/>
            <pc:sldMk cId="843191176" sldId="2349"/>
            <ac:picMk id="55" creationId="{036E6640-E5BE-5347-900C-07B2A04C95DC}"/>
          </ac:picMkLst>
        </pc:picChg>
        <pc:picChg chg="mod">
          <ac:chgData name="Shahzad Ali" userId="ecba8e45-00b4-4f6b-a2f0-4dc2d773ca2c" providerId="ADAL" clId="{EA4FB89C-CBBD-B645-954F-A3B90CB4E083}" dt="2020-06-23T05:35:43.135" v="72" actId="14826"/>
          <ac:picMkLst>
            <pc:docMk/>
            <pc:sldMk cId="843191176" sldId="2349"/>
            <ac:picMk id="72" creationId="{1F56E3EA-52B8-3249-BF66-3DDA2646B9DF}"/>
          </ac:picMkLst>
        </pc:picChg>
        <pc:picChg chg="mod">
          <ac:chgData name="Shahzad Ali" userId="ecba8e45-00b4-4f6b-a2f0-4dc2d773ca2c" providerId="ADAL" clId="{EA4FB89C-CBBD-B645-954F-A3B90CB4E083}" dt="2020-06-23T05:35:39.298" v="71" actId="14826"/>
          <ac:picMkLst>
            <pc:docMk/>
            <pc:sldMk cId="843191176" sldId="2349"/>
            <ac:picMk id="75" creationId="{E2EA6220-0E92-9B4B-8335-A03EA297CC5C}"/>
          </ac:picMkLst>
        </pc:picChg>
        <pc:picChg chg="mod">
          <ac:chgData name="Shahzad Ali" userId="ecba8e45-00b4-4f6b-a2f0-4dc2d773ca2c" providerId="ADAL" clId="{EA4FB89C-CBBD-B645-954F-A3B90CB4E083}" dt="2020-06-23T05:35:51.636" v="74" actId="14826"/>
          <ac:picMkLst>
            <pc:docMk/>
            <pc:sldMk cId="843191176" sldId="2349"/>
            <ac:picMk id="76" creationId="{90D6A28B-868E-FF42-97A0-9BDBF8911225}"/>
          </ac:picMkLst>
        </pc:picChg>
        <pc:picChg chg="mod">
          <ac:chgData name="Shahzad Ali" userId="ecba8e45-00b4-4f6b-a2f0-4dc2d773ca2c" providerId="ADAL" clId="{EA4FB89C-CBBD-B645-954F-A3B90CB4E083}" dt="2020-06-23T05:35:47.834" v="73" actId="14826"/>
          <ac:picMkLst>
            <pc:docMk/>
            <pc:sldMk cId="843191176" sldId="2349"/>
            <ac:picMk id="77" creationId="{4171F1F8-B3CA-7F4A-B246-D8D484C4816C}"/>
          </ac:picMkLst>
        </pc:picChg>
      </pc:sldChg>
      <pc:sldChg chg="addSp delSp modSp modAnim">
        <pc:chgData name="Shahzad Ali" userId="ecba8e45-00b4-4f6b-a2f0-4dc2d773ca2c" providerId="ADAL" clId="{EA4FB89C-CBBD-B645-954F-A3B90CB4E083}" dt="2020-06-23T06:20:20.719" v="150" actId="1076"/>
        <pc:sldMkLst>
          <pc:docMk/>
          <pc:sldMk cId="2774586486" sldId="2076137218"/>
        </pc:sldMkLst>
        <pc:spChg chg="del">
          <ac:chgData name="Shahzad Ali" userId="ecba8e45-00b4-4f6b-a2f0-4dc2d773ca2c" providerId="ADAL" clId="{EA4FB89C-CBBD-B645-954F-A3B90CB4E083}" dt="2020-06-23T06:06:37.739" v="101" actId="478"/>
          <ac:spMkLst>
            <pc:docMk/>
            <pc:sldMk cId="2774586486" sldId="2076137218"/>
            <ac:spMk id="113" creationId="{AE751508-A3FE-EF46-BF65-AB1722252F92}"/>
          </ac:spMkLst>
        </pc:spChg>
        <pc:spChg chg="mod topLvl">
          <ac:chgData name="Shahzad Ali" userId="ecba8e45-00b4-4f6b-a2f0-4dc2d773ca2c" providerId="ADAL" clId="{EA4FB89C-CBBD-B645-954F-A3B90CB4E083}" dt="2020-06-23T05:57:20.960" v="95" actId="165"/>
          <ac:spMkLst>
            <pc:docMk/>
            <pc:sldMk cId="2774586486" sldId="2076137218"/>
            <ac:spMk id="257" creationId="{55196E1A-92B0-664B-8E10-4BA6B0BDD8EB}"/>
          </ac:spMkLst>
        </pc:spChg>
        <pc:spChg chg="mod topLvl">
          <ac:chgData name="Shahzad Ali" userId="ecba8e45-00b4-4f6b-a2f0-4dc2d773ca2c" providerId="ADAL" clId="{EA4FB89C-CBBD-B645-954F-A3B90CB4E083}" dt="2020-06-23T05:57:20.960" v="95" actId="165"/>
          <ac:spMkLst>
            <pc:docMk/>
            <pc:sldMk cId="2774586486" sldId="2076137218"/>
            <ac:spMk id="258" creationId="{E845EF9F-C674-DF4A-99F6-50C977107124}"/>
          </ac:spMkLst>
        </pc:spChg>
        <pc:spChg chg="mod topLvl">
          <ac:chgData name="Shahzad Ali" userId="ecba8e45-00b4-4f6b-a2f0-4dc2d773ca2c" providerId="ADAL" clId="{EA4FB89C-CBBD-B645-954F-A3B90CB4E083}" dt="2020-06-23T05:57:20.960" v="95" actId="165"/>
          <ac:spMkLst>
            <pc:docMk/>
            <pc:sldMk cId="2774586486" sldId="2076137218"/>
            <ac:spMk id="259" creationId="{F48AA706-FA8C-0844-8897-46D41443F34E}"/>
          </ac:spMkLst>
        </pc:spChg>
        <pc:grpChg chg="mod">
          <ac:chgData name="Shahzad Ali" userId="ecba8e45-00b4-4f6b-a2f0-4dc2d773ca2c" providerId="ADAL" clId="{EA4FB89C-CBBD-B645-954F-A3B90CB4E083}" dt="2020-06-23T06:07:05.080" v="117" actId="1037"/>
          <ac:grpSpMkLst>
            <pc:docMk/>
            <pc:sldMk cId="2774586486" sldId="2076137218"/>
            <ac:grpSpMk id="255" creationId="{76C69A46-D915-3848-BD1D-CDD9992785EB}"/>
          </ac:grpSpMkLst>
        </pc:grpChg>
        <pc:grpChg chg="add del mod">
          <ac:chgData name="Shahzad Ali" userId="ecba8e45-00b4-4f6b-a2f0-4dc2d773ca2c" providerId="ADAL" clId="{EA4FB89C-CBBD-B645-954F-A3B90CB4E083}" dt="2020-06-23T05:57:20.960" v="95" actId="165"/>
          <ac:grpSpMkLst>
            <pc:docMk/>
            <pc:sldMk cId="2774586486" sldId="2076137218"/>
            <ac:grpSpMk id="256" creationId="{B96368F3-CBEC-FD4F-9646-AD6239BF0FF0}"/>
          </ac:grpSpMkLst>
        </pc:grpChg>
        <pc:picChg chg="add mod">
          <ac:chgData name="Shahzad Ali" userId="ecba8e45-00b4-4f6b-a2f0-4dc2d773ca2c" providerId="ADAL" clId="{EA4FB89C-CBBD-B645-954F-A3B90CB4E083}" dt="2020-06-23T06:06:55.397" v="106" actId="1076"/>
          <ac:picMkLst>
            <pc:docMk/>
            <pc:sldMk cId="2774586486" sldId="2076137218"/>
            <ac:picMk id="103" creationId="{D2CA9232-41F8-1543-8ABE-1F2655FC9ABF}"/>
          </ac:picMkLst>
        </pc:picChg>
        <pc:picChg chg="add mod">
          <ac:chgData name="Shahzad Ali" userId="ecba8e45-00b4-4f6b-a2f0-4dc2d773ca2c" providerId="ADAL" clId="{EA4FB89C-CBBD-B645-954F-A3B90CB4E083}" dt="2020-06-23T06:15:56.301" v="137" actId="1076"/>
          <ac:picMkLst>
            <pc:docMk/>
            <pc:sldMk cId="2774586486" sldId="2076137218"/>
            <ac:picMk id="104" creationId="{03F64727-3E2F-1245-AFB4-321E84C00C53}"/>
          </ac:picMkLst>
        </pc:picChg>
        <pc:picChg chg="add mod">
          <ac:chgData name="Shahzad Ali" userId="ecba8e45-00b4-4f6b-a2f0-4dc2d773ca2c" providerId="ADAL" clId="{EA4FB89C-CBBD-B645-954F-A3B90CB4E083}" dt="2020-06-23T06:20:04.563" v="148" actId="1037"/>
          <ac:picMkLst>
            <pc:docMk/>
            <pc:sldMk cId="2774586486" sldId="2076137218"/>
            <ac:picMk id="105" creationId="{F3CD1364-8772-E04B-8242-405322D66023}"/>
          </ac:picMkLst>
        </pc:picChg>
        <pc:picChg chg="mod">
          <ac:chgData name="Shahzad Ali" userId="ecba8e45-00b4-4f6b-a2f0-4dc2d773ca2c" providerId="ADAL" clId="{EA4FB89C-CBBD-B645-954F-A3B90CB4E083}" dt="2020-06-23T06:20:20.719" v="150" actId="1076"/>
          <ac:picMkLst>
            <pc:docMk/>
            <pc:sldMk cId="2774586486" sldId="2076137218"/>
            <ac:picMk id="106" creationId="{A75F8BBE-CB92-AF47-9955-F0D12133AD0F}"/>
          </ac:picMkLst>
        </pc:picChg>
        <pc:picChg chg="mod">
          <ac:chgData name="Shahzad Ali" userId="ecba8e45-00b4-4f6b-a2f0-4dc2d773ca2c" providerId="ADAL" clId="{EA4FB89C-CBBD-B645-954F-A3B90CB4E083}" dt="2020-06-23T05:56:29.280" v="93" actId="1076"/>
          <ac:picMkLst>
            <pc:docMk/>
            <pc:sldMk cId="2774586486" sldId="2076137218"/>
            <ac:picMk id="107" creationId="{DC2F66CD-4D97-D847-85DC-8736DA13A3B9}"/>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83C8C61-158B-0E48-91A1-2D760F0FB06D}" type="doc">
      <dgm:prSet loTypeId="urn:microsoft.com/office/officeart/2005/8/layout/chart3" loCatId="" qsTypeId="urn:microsoft.com/office/officeart/2005/8/quickstyle/simple4" qsCatId="simple" csTypeId="urn:microsoft.com/office/officeart/2005/8/colors/accent1_2" csCatId="accent1" phldr="1"/>
      <dgm:spPr/>
    </dgm:pt>
    <dgm:pt modelId="{6DFA5947-EAFD-3742-9CE2-3230F7194FF9}">
      <dgm:prSet phldrT="[Text]"/>
      <dgm:spPr/>
      <dgm:t>
        <a:bodyPr/>
        <a:lstStyle/>
        <a:p>
          <a:r>
            <a:rPr lang="en-US"/>
            <a:t>Aviatrix Distributed Cloud Firewall (DCF) in Spokes  </a:t>
          </a:r>
        </a:p>
      </dgm:t>
    </dgm:pt>
    <dgm:pt modelId="{336A13DD-50F8-E846-AA93-B19435007313}" type="parTrans" cxnId="{4D6D02B6-2ECA-9440-BDD6-18ACFA6375C7}">
      <dgm:prSet/>
      <dgm:spPr/>
      <dgm:t>
        <a:bodyPr/>
        <a:lstStyle/>
        <a:p>
          <a:endParaRPr lang="en-US"/>
        </a:p>
      </dgm:t>
    </dgm:pt>
    <dgm:pt modelId="{BDA855DE-FD9E-D54D-AD47-17D26B4674D3}" type="sibTrans" cxnId="{4D6D02B6-2ECA-9440-BDD6-18ACFA6375C7}">
      <dgm:prSet/>
      <dgm:spPr/>
      <dgm:t>
        <a:bodyPr/>
        <a:lstStyle/>
        <a:p>
          <a:endParaRPr lang="en-US"/>
        </a:p>
      </dgm:t>
    </dgm:pt>
    <dgm:pt modelId="{2976116D-81B2-784A-B3C4-1B4D68A4B387}">
      <dgm:prSet phldrT="[Text]"/>
      <dgm:spPr/>
      <dgm:t>
        <a:bodyPr/>
        <a:lstStyle/>
        <a:p>
          <a:r>
            <a:rPr lang="en-US"/>
            <a:t>Centralized NGFW at Transit</a:t>
          </a:r>
        </a:p>
      </dgm:t>
    </dgm:pt>
    <dgm:pt modelId="{345AA87D-AF0C-4F4B-AFE0-2D4B1FE36ED0}" type="parTrans" cxnId="{F0A70704-3F72-1242-863F-DD51892E86CA}">
      <dgm:prSet/>
      <dgm:spPr/>
      <dgm:t>
        <a:bodyPr/>
        <a:lstStyle/>
        <a:p>
          <a:endParaRPr lang="en-US"/>
        </a:p>
      </dgm:t>
    </dgm:pt>
    <dgm:pt modelId="{E1879EA0-7CFC-2241-8B29-3388F9121435}" type="sibTrans" cxnId="{F0A70704-3F72-1242-863F-DD51892E86CA}">
      <dgm:prSet/>
      <dgm:spPr/>
      <dgm:t>
        <a:bodyPr/>
        <a:lstStyle/>
        <a:p>
          <a:endParaRPr lang="en-US"/>
        </a:p>
      </dgm:t>
    </dgm:pt>
    <dgm:pt modelId="{B5EF2DD6-EA14-1E48-B0EF-1DD1407A0618}">
      <dgm:prSet phldrT="[Text]"/>
      <dgm:spPr/>
      <dgm:t>
        <a:bodyPr/>
        <a:lstStyle/>
        <a:p>
          <a:r>
            <a:rPr lang="en-US"/>
            <a:t>Distributed L4 at SG/NSG for Intra-VPC/VNet</a:t>
          </a:r>
        </a:p>
      </dgm:t>
    </dgm:pt>
    <dgm:pt modelId="{65419BA7-605A-4A42-9B0C-0523B47833B5}" type="parTrans" cxnId="{0DC3C19B-801F-5143-B0B8-17F20F11E935}">
      <dgm:prSet/>
      <dgm:spPr/>
      <dgm:t>
        <a:bodyPr/>
        <a:lstStyle/>
        <a:p>
          <a:endParaRPr lang="en-US"/>
        </a:p>
      </dgm:t>
    </dgm:pt>
    <dgm:pt modelId="{C9D27D14-7CF9-554B-87CE-1F861F33EC79}" type="sibTrans" cxnId="{0DC3C19B-801F-5143-B0B8-17F20F11E935}">
      <dgm:prSet/>
      <dgm:spPr/>
      <dgm:t>
        <a:bodyPr/>
        <a:lstStyle/>
        <a:p>
          <a:endParaRPr lang="en-US"/>
        </a:p>
      </dgm:t>
    </dgm:pt>
    <dgm:pt modelId="{B92E9123-A9B4-9F43-BC6D-3D3D551E9AD2}" type="pres">
      <dgm:prSet presAssocID="{583C8C61-158B-0E48-91A1-2D760F0FB06D}" presName="compositeShape" presStyleCnt="0">
        <dgm:presLayoutVars>
          <dgm:chMax val="7"/>
          <dgm:dir/>
          <dgm:resizeHandles val="exact"/>
        </dgm:presLayoutVars>
      </dgm:prSet>
      <dgm:spPr/>
    </dgm:pt>
    <dgm:pt modelId="{75A71803-F5B9-404D-A0E6-F9FB718CCBCA}" type="pres">
      <dgm:prSet presAssocID="{583C8C61-158B-0E48-91A1-2D760F0FB06D}" presName="wedge1" presStyleLbl="node1" presStyleIdx="0" presStyleCnt="3"/>
      <dgm:spPr/>
    </dgm:pt>
    <dgm:pt modelId="{BF04029A-97F6-B740-98B9-E91469227151}" type="pres">
      <dgm:prSet presAssocID="{583C8C61-158B-0E48-91A1-2D760F0FB06D}" presName="wedge1Tx" presStyleLbl="node1" presStyleIdx="0" presStyleCnt="3">
        <dgm:presLayoutVars>
          <dgm:chMax val="0"/>
          <dgm:chPref val="0"/>
          <dgm:bulletEnabled val="1"/>
        </dgm:presLayoutVars>
      </dgm:prSet>
      <dgm:spPr/>
    </dgm:pt>
    <dgm:pt modelId="{E0FF5A30-A2D3-C649-A365-84B8854F78D6}" type="pres">
      <dgm:prSet presAssocID="{583C8C61-158B-0E48-91A1-2D760F0FB06D}" presName="wedge2" presStyleLbl="node1" presStyleIdx="1" presStyleCnt="3"/>
      <dgm:spPr/>
    </dgm:pt>
    <dgm:pt modelId="{D9B6DD27-5624-6B47-A4DB-2EB177215901}" type="pres">
      <dgm:prSet presAssocID="{583C8C61-158B-0E48-91A1-2D760F0FB06D}" presName="wedge2Tx" presStyleLbl="node1" presStyleIdx="1" presStyleCnt="3">
        <dgm:presLayoutVars>
          <dgm:chMax val="0"/>
          <dgm:chPref val="0"/>
          <dgm:bulletEnabled val="1"/>
        </dgm:presLayoutVars>
      </dgm:prSet>
      <dgm:spPr/>
    </dgm:pt>
    <dgm:pt modelId="{8BB45A73-A1B1-7D49-B93D-6490C35C15B7}" type="pres">
      <dgm:prSet presAssocID="{583C8C61-158B-0E48-91A1-2D760F0FB06D}" presName="wedge3" presStyleLbl="node1" presStyleIdx="2" presStyleCnt="3"/>
      <dgm:spPr/>
    </dgm:pt>
    <dgm:pt modelId="{E8A77547-15E4-BD43-BD78-20651EC7059B}" type="pres">
      <dgm:prSet presAssocID="{583C8C61-158B-0E48-91A1-2D760F0FB06D}" presName="wedge3Tx" presStyleLbl="node1" presStyleIdx="2" presStyleCnt="3">
        <dgm:presLayoutVars>
          <dgm:chMax val="0"/>
          <dgm:chPref val="0"/>
          <dgm:bulletEnabled val="1"/>
        </dgm:presLayoutVars>
      </dgm:prSet>
      <dgm:spPr/>
    </dgm:pt>
  </dgm:ptLst>
  <dgm:cxnLst>
    <dgm:cxn modelId="{F0A70704-3F72-1242-863F-DD51892E86CA}" srcId="{583C8C61-158B-0E48-91A1-2D760F0FB06D}" destId="{2976116D-81B2-784A-B3C4-1B4D68A4B387}" srcOrd="0" destOrd="0" parTransId="{345AA87D-AF0C-4F4B-AFE0-2D4B1FE36ED0}" sibTransId="{E1879EA0-7CFC-2241-8B29-3388F9121435}"/>
    <dgm:cxn modelId="{9D090F59-4D20-2A44-B567-8F0212049159}" type="presOf" srcId="{583C8C61-158B-0E48-91A1-2D760F0FB06D}" destId="{B92E9123-A9B4-9F43-BC6D-3D3D551E9AD2}" srcOrd="0" destOrd="0" presId="urn:microsoft.com/office/officeart/2005/8/layout/chart3"/>
    <dgm:cxn modelId="{B9EAAC83-D32A-3446-92B4-5911A7D270E4}" type="presOf" srcId="{2976116D-81B2-784A-B3C4-1B4D68A4B387}" destId="{75A71803-F5B9-404D-A0E6-F9FB718CCBCA}" srcOrd="0" destOrd="0" presId="urn:microsoft.com/office/officeart/2005/8/layout/chart3"/>
    <dgm:cxn modelId="{0DC3C19B-801F-5143-B0B8-17F20F11E935}" srcId="{583C8C61-158B-0E48-91A1-2D760F0FB06D}" destId="{B5EF2DD6-EA14-1E48-B0EF-1DD1407A0618}" srcOrd="2" destOrd="0" parTransId="{65419BA7-605A-4A42-9B0C-0523B47833B5}" sibTransId="{C9D27D14-7CF9-554B-87CE-1F861F33EC79}"/>
    <dgm:cxn modelId="{DA8181B5-88D2-9C48-B2E3-968597522E8C}" type="presOf" srcId="{6DFA5947-EAFD-3742-9CE2-3230F7194FF9}" destId="{E0FF5A30-A2D3-C649-A365-84B8854F78D6}" srcOrd="0" destOrd="0" presId="urn:microsoft.com/office/officeart/2005/8/layout/chart3"/>
    <dgm:cxn modelId="{4D6D02B6-2ECA-9440-BDD6-18ACFA6375C7}" srcId="{583C8C61-158B-0E48-91A1-2D760F0FB06D}" destId="{6DFA5947-EAFD-3742-9CE2-3230F7194FF9}" srcOrd="1" destOrd="0" parTransId="{336A13DD-50F8-E846-AA93-B19435007313}" sibTransId="{BDA855DE-FD9E-D54D-AD47-17D26B4674D3}"/>
    <dgm:cxn modelId="{CFE6AFC9-ED28-F048-B77C-2E3EC2C384E3}" type="presOf" srcId="{2976116D-81B2-784A-B3C4-1B4D68A4B387}" destId="{BF04029A-97F6-B740-98B9-E91469227151}" srcOrd="1" destOrd="0" presId="urn:microsoft.com/office/officeart/2005/8/layout/chart3"/>
    <dgm:cxn modelId="{632EEAE0-6F2B-7C4D-AF0D-5883BCEE09A8}" type="presOf" srcId="{6DFA5947-EAFD-3742-9CE2-3230F7194FF9}" destId="{D9B6DD27-5624-6B47-A4DB-2EB177215901}" srcOrd="1" destOrd="0" presId="urn:microsoft.com/office/officeart/2005/8/layout/chart3"/>
    <dgm:cxn modelId="{FDEFEBEB-153F-D54D-B5FA-AC7CC5242A9C}" type="presOf" srcId="{B5EF2DD6-EA14-1E48-B0EF-1DD1407A0618}" destId="{E8A77547-15E4-BD43-BD78-20651EC7059B}" srcOrd="1" destOrd="0" presId="urn:microsoft.com/office/officeart/2005/8/layout/chart3"/>
    <dgm:cxn modelId="{D2756AF0-0358-9245-A9A3-31E2116E6E6F}" type="presOf" srcId="{B5EF2DD6-EA14-1E48-B0EF-1DD1407A0618}" destId="{8BB45A73-A1B1-7D49-B93D-6490C35C15B7}" srcOrd="0" destOrd="0" presId="urn:microsoft.com/office/officeart/2005/8/layout/chart3"/>
    <dgm:cxn modelId="{55377F8C-3BF8-6B4D-A964-0B1AD661C8C1}" type="presParOf" srcId="{B92E9123-A9B4-9F43-BC6D-3D3D551E9AD2}" destId="{75A71803-F5B9-404D-A0E6-F9FB718CCBCA}" srcOrd="0" destOrd="0" presId="urn:microsoft.com/office/officeart/2005/8/layout/chart3"/>
    <dgm:cxn modelId="{1314D2C8-0B53-CD40-B889-111EFF818465}" type="presParOf" srcId="{B92E9123-A9B4-9F43-BC6D-3D3D551E9AD2}" destId="{BF04029A-97F6-B740-98B9-E91469227151}" srcOrd="1" destOrd="0" presId="urn:microsoft.com/office/officeart/2005/8/layout/chart3"/>
    <dgm:cxn modelId="{E3E7E9F3-92D3-E240-9595-FA9530C53BEF}" type="presParOf" srcId="{B92E9123-A9B4-9F43-BC6D-3D3D551E9AD2}" destId="{E0FF5A30-A2D3-C649-A365-84B8854F78D6}" srcOrd="2" destOrd="0" presId="urn:microsoft.com/office/officeart/2005/8/layout/chart3"/>
    <dgm:cxn modelId="{FAC8556E-6A4A-4344-96FF-55461DD37928}" type="presParOf" srcId="{B92E9123-A9B4-9F43-BC6D-3D3D551E9AD2}" destId="{D9B6DD27-5624-6B47-A4DB-2EB177215901}" srcOrd="3" destOrd="0" presId="urn:microsoft.com/office/officeart/2005/8/layout/chart3"/>
    <dgm:cxn modelId="{294CAF2C-C116-B045-B87B-C564D7CF4DD6}" type="presParOf" srcId="{B92E9123-A9B4-9F43-BC6D-3D3D551E9AD2}" destId="{8BB45A73-A1B1-7D49-B93D-6490C35C15B7}" srcOrd="4" destOrd="0" presId="urn:microsoft.com/office/officeart/2005/8/layout/chart3"/>
    <dgm:cxn modelId="{50FDDDAC-8C13-5E46-9639-F8F859A1B1D7}" type="presParOf" srcId="{B92E9123-A9B4-9F43-BC6D-3D3D551E9AD2}" destId="{E8A77547-15E4-BD43-BD78-20651EC7059B}" srcOrd="5" destOrd="0" presId="urn:microsoft.com/office/officeart/2005/8/layout/char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39EAF92-9C19-5F46-8938-7E42A4A34348}" type="doc">
      <dgm:prSet loTypeId="urn:microsoft.com/office/officeart/2005/8/layout/list1" loCatId="" qsTypeId="urn:microsoft.com/office/officeart/2005/8/quickstyle/simple1" qsCatId="simple" csTypeId="urn:microsoft.com/office/officeart/2005/8/colors/accent1_1" csCatId="accent1" phldr="1"/>
      <dgm:spPr/>
      <dgm:t>
        <a:bodyPr/>
        <a:lstStyle/>
        <a:p>
          <a:endParaRPr lang="en-US"/>
        </a:p>
      </dgm:t>
    </dgm:pt>
    <dgm:pt modelId="{5B797588-BD77-7E4A-84C6-7C846F39E85E}">
      <dgm:prSet phldrT="[Text]"/>
      <dgm:spPr/>
      <dgm:t>
        <a:bodyPr/>
        <a:lstStyle/>
        <a:p>
          <a:r>
            <a:rPr lang="en-US"/>
            <a:t>Firewall Vendors</a:t>
          </a:r>
        </a:p>
      </dgm:t>
    </dgm:pt>
    <dgm:pt modelId="{874EA206-9C83-964F-93B8-4607F8EB515B}" type="parTrans" cxnId="{CD2EA36F-1D06-514B-A0FB-76AA33B088B9}">
      <dgm:prSet/>
      <dgm:spPr/>
      <dgm:t>
        <a:bodyPr/>
        <a:lstStyle/>
        <a:p>
          <a:endParaRPr lang="en-US"/>
        </a:p>
      </dgm:t>
    </dgm:pt>
    <dgm:pt modelId="{FCA00DED-8151-C94B-8787-3EF55ED5B01B}" type="sibTrans" cxnId="{CD2EA36F-1D06-514B-A0FB-76AA33B088B9}">
      <dgm:prSet/>
      <dgm:spPr/>
      <dgm:t>
        <a:bodyPr/>
        <a:lstStyle/>
        <a:p>
          <a:endParaRPr lang="en-US"/>
        </a:p>
      </dgm:t>
    </dgm:pt>
    <dgm:pt modelId="{CD0A8250-2132-9945-AEC9-273D8A99CB39}">
      <dgm:prSet phldrT="[Text]"/>
      <dgm:spPr/>
      <dgm:t>
        <a:bodyPr/>
        <a:lstStyle/>
        <a:p>
          <a:r>
            <a:rPr lang="en-US"/>
            <a:t>Cloud Provider</a:t>
          </a:r>
        </a:p>
      </dgm:t>
    </dgm:pt>
    <dgm:pt modelId="{20CDB6FD-EEC2-6847-A7A6-89D2BFE3A7B7}" type="parTrans" cxnId="{9909BE32-2202-314A-800D-CE32A80B44A1}">
      <dgm:prSet/>
      <dgm:spPr/>
      <dgm:t>
        <a:bodyPr/>
        <a:lstStyle/>
        <a:p>
          <a:endParaRPr lang="en-US"/>
        </a:p>
      </dgm:t>
    </dgm:pt>
    <dgm:pt modelId="{D4880F3E-9FE1-4D45-9FEB-36DA14E41DE5}" type="sibTrans" cxnId="{9909BE32-2202-314A-800D-CE32A80B44A1}">
      <dgm:prSet/>
      <dgm:spPr/>
      <dgm:t>
        <a:bodyPr/>
        <a:lstStyle/>
        <a:p>
          <a:endParaRPr lang="en-US"/>
        </a:p>
      </dgm:t>
    </dgm:pt>
    <dgm:pt modelId="{2F67A236-93A9-FF4F-AB3F-E2FB1F925A9A}">
      <dgm:prSet phldrT="[Text]"/>
      <dgm:spPr/>
      <dgm:t>
        <a:bodyPr/>
        <a:lstStyle/>
        <a:p>
          <a:r>
            <a:rPr lang="en-US"/>
            <a:t>Customer</a:t>
          </a:r>
        </a:p>
      </dgm:t>
    </dgm:pt>
    <dgm:pt modelId="{BB8702CC-806C-D24A-9D29-FFFF2A162718}" type="parTrans" cxnId="{2211ACA0-A826-CC4C-8269-512240CB0E26}">
      <dgm:prSet/>
      <dgm:spPr/>
      <dgm:t>
        <a:bodyPr/>
        <a:lstStyle/>
        <a:p>
          <a:endParaRPr lang="en-US"/>
        </a:p>
      </dgm:t>
    </dgm:pt>
    <dgm:pt modelId="{90A9A5F0-15B1-064C-A280-E75899F194D3}" type="sibTrans" cxnId="{2211ACA0-A826-CC4C-8269-512240CB0E26}">
      <dgm:prSet/>
      <dgm:spPr/>
      <dgm:t>
        <a:bodyPr/>
        <a:lstStyle/>
        <a:p>
          <a:endParaRPr lang="en-US"/>
        </a:p>
      </dgm:t>
    </dgm:pt>
    <dgm:pt modelId="{B88416D5-D9F6-554E-99ED-82C6840EDD51}">
      <dgm:prSet/>
      <dgm:spPr/>
      <dgm:t>
        <a:bodyPr/>
        <a:lstStyle/>
        <a:p>
          <a:r>
            <a:rPr lang="en-US"/>
            <a:t>Firewall vendors have repackaged on-prem solutions to cloud</a:t>
          </a:r>
        </a:p>
      </dgm:t>
    </dgm:pt>
    <dgm:pt modelId="{87DB6826-8225-2741-B302-FA42B1FE321A}" type="parTrans" cxnId="{750324D0-7A4F-D24C-9788-83653203E8A4}">
      <dgm:prSet/>
      <dgm:spPr/>
      <dgm:t>
        <a:bodyPr/>
        <a:lstStyle/>
        <a:p>
          <a:endParaRPr lang="en-US"/>
        </a:p>
      </dgm:t>
    </dgm:pt>
    <dgm:pt modelId="{3AD28CDE-98CD-0448-92DF-EDCEC64BE27A}" type="sibTrans" cxnId="{750324D0-7A4F-D24C-9788-83653203E8A4}">
      <dgm:prSet/>
      <dgm:spPr/>
      <dgm:t>
        <a:bodyPr/>
        <a:lstStyle/>
        <a:p>
          <a:endParaRPr lang="en-US"/>
        </a:p>
      </dgm:t>
    </dgm:pt>
    <dgm:pt modelId="{0D3E00B1-26B5-214D-80DD-66BFE739F5C9}">
      <dgm:prSet/>
      <dgm:spPr/>
      <dgm:t>
        <a:bodyPr/>
        <a:lstStyle/>
        <a:p>
          <a:r>
            <a:rPr lang="en-US"/>
            <a:t>Not focused to solve cloud networking and challenges</a:t>
          </a:r>
        </a:p>
      </dgm:t>
    </dgm:pt>
    <dgm:pt modelId="{EC2C6C3F-9088-C640-B40C-16748E6A9328}" type="parTrans" cxnId="{BA1F48BD-1318-7345-8DD3-DD7094AB812B}">
      <dgm:prSet/>
      <dgm:spPr/>
      <dgm:t>
        <a:bodyPr/>
        <a:lstStyle/>
        <a:p>
          <a:endParaRPr lang="en-US"/>
        </a:p>
      </dgm:t>
    </dgm:pt>
    <dgm:pt modelId="{74F55CE3-CE25-194F-B383-240A6246948E}" type="sibTrans" cxnId="{BA1F48BD-1318-7345-8DD3-DD7094AB812B}">
      <dgm:prSet/>
      <dgm:spPr/>
      <dgm:t>
        <a:bodyPr/>
        <a:lstStyle/>
        <a:p>
          <a:endParaRPr lang="en-US"/>
        </a:p>
      </dgm:t>
    </dgm:pt>
    <dgm:pt modelId="{710E6A30-186A-244D-87C2-C9091A6D0F3B}">
      <dgm:prSet/>
      <dgm:spPr/>
      <dgm:t>
        <a:bodyPr/>
        <a:lstStyle/>
        <a:p>
          <a:r>
            <a:rPr lang="en-US"/>
            <a:t>Expect customer to own routing traffic to and from FWs</a:t>
          </a:r>
        </a:p>
      </dgm:t>
    </dgm:pt>
    <dgm:pt modelId="{BBDD0F1E-A53B-314F-A8D0-DE429821A15B}" type="parTrans" cxnId="{B23AAF46-2D08-DD4E-84E3-D62B206BFF17}">
      <dgm:prSet/>
      <dgm:spPr/>
      <dgm:t>
        <a:bodyPr/>
        <a:lstStyle/>
        <a:p>
          <a:endParaRPr lang="en-US"/>
        </a:p>
      </dgm:t>
    </dgm:pt>
    <dgm:pt modelId="{86F8F1DE-4742-D24C-8662-C10ED78A99F5}" type="sibTrans" cxnId="{B23AAF46-2D08-DD4E-84E3-D62B206BFF17}">
      <dgm:prSet/>
      <dgm:spPr/>
      <dgm:t>
        <a:bodyPr/>
        <a:lstStyle/>
        <a:p>
          <a:endParaRPr lang="en-US"/>
        </a:p>
      </dgm:t>
    </dgm:pt>
    <dgm:pt modelId="{00DFB8FD-A730-C14B-A130-C7B8C86B5852}">
      <dgm:prSet/>
      <dgm:spPr/>
      <dgm:t>
        <a:bodyPr/>
        <a:lstStyle/>
        <a:p>
          <a:r>
            <a:rPr lang="en-US"/>
            <a:t>Solution which might lack enterprise features you need</a:t>
          </a:r>
        </a:p>
      </dgm:t>
    </dgm:pt>
    <dgm:pt modelId="{EB8367C5-41AB-DB40-AC18-5C6E4CCE3066}" type="parTrans" cxnId="{BB6315B2-D70E-2A40-ABC7-56F7ED3FAFBA}">
      <dgm:prSet/>
      <dgm:spPr/>
      <dgm:t>
        <a:bodyPr/>
        <a:lstStyle/>
        <a:p>
          <a:endParaRPr lang="en-US"/>
        </a:p>
      </dgm:t>
    </dgm:pt>
    <dgm:pt modelId="{9352399D-4FCC-2A4C-BAEE-2D8F3E0B3923}" type="sibTrans" cxnId="{BB6315B2-D70E-2A40-ABC7-56F7ED3FAFBA}">
      <dgm:prSet/>
      <dgm:spPr/>
      <dgm:t>
        <a:bodyPr/>
        <a:lstStyle/>
        <a:p>
          <a:endParaRPr lang="en-US"/>
        </a:p>
      </dgm:t>
    </dgm:pt>
    <dgm:pt modelId="{ECDBC94F-8310-1745-8D3B-B72CCEEC535D}">
      <dgm:prSet/>
      <dgm:spPr/>
      <dgm:t>
        <a:bodyPr/>
        <a:lstStyle/>
        <a:p>
          <a:r>
            <a:rPr lang="en-US"/>
            <a:t>Expect customer to figure out routing traffic to and from FWs</a:t>
          </a:r>
        </a:p>
      </dgm:t>
    </dgm:pt>
    <dgm:pt modelId="{F3CB66F8-7694-AB4D-88B2-D4A0E86C7F14}" type="parTrans" cxnId="{D10AEB24-C3C9-E445-BADD-89D3A844E6CD}">
      <dgm:prSet/>
      <dgm:spPr/>
      <dgm:t>
        <a:bodyPr/>
        <a:lstStyle/>
        <a:p>
          <a:endParaRPr lang="en-US"/>
        </a:p>
      </dgm:t>
    </dgm:pt>
    <dgm:pt modelId="{BD2ED714-9A5C-2C4D-8ED8-811FFB07CCF7}" type="sibTrans" cxnId="{D10AEB24-C3C9-E445-BADD-89D3A844E6CD}">
      <dgm:prSet/>
      <dgm:spPr/>
      <dgm:t>
        <a:bodyPr/>
        <a:lstStyle/>
        <a:p>
          <a:endParaRPr lang="en-US"/>
        </a:p>
      </dgm:t>
    </dgm:pt>
    <dgm:pt modelId="{0A9EF427-3579-6246-9DB7-9459A24EFE6F}">
      <dgm:prSet/>
      <dgm:spPr/>
      <dgm:t>
        <a:bodyPr/>
        <a:lstStyle/>
        <a:p>
          <a:r>
            <a:rPr lang="en-US" dirty="0"/>
            <a:t>Manually figure out routing and troubleshooting</a:t>
          </a:r>
        </a:p>
      </dgm:t>
    </dgm:pt>
    <dgm:pt modelId="{59F4A223-7508-4C48-BB49-9D7E1FD019B0}" type="parTrans" cxnId="{A44ED14C-46AE-D046-8E38-EFA7EC8FB700}">
      <dgm:prSet/>
      <dgm:spPr/>
      <dgm:t>
        <a:bodyPr/>
        <a:lstStyle/>
        <a:p>
          <a:endParaRPr lang="en-US"/>
        </a:p>
      </dgm:t>
    </dgm:pt>
    <dgm:pt modelId="{4E12A5A4-179B-6840-AF14-099091DCBBE6}" type="sibTrans" cxnId="{A44ED14C-46AE-D046-8E38-EFA7EC8FB700}">
      <dgm:prSet/>
      <dgm:spPr/>
      <dgm:t>
        <a:bodyPr/>
        <a:lstStyle/>
        <a:p>
          <a:endParaRPr lang="en-US"/>
        </a:p>
      </dgm:t>
    </dgm:pt>
    <dgm:pt modelId="{52B207DD-5059-6A4C-BB0B-6CF0D93B8968}">
      <dgm:prSet/>
      <dgm:spPr/>
      <dgm:t>
        <a:bodyPr/>
        <a:lstStyle/>
        <a:p>
          <a:r>
            <a:rPr lang="en-US" dirty="0"/>
            <a:t>Many components involved that require individual config/ops (LB, NAT GWs, </a:t>
          </a:r>
          <a:br>
            <a:rPr lang="en-US" dirty="0"/>
          </a:br>
          <a:r>
            <a:rPr lang="en-US" dirty="0"/>
            <a:t>routes, etc.)</a:t>
          </a:r>
        </a:p>
      </dgm:t>
    </dgm:pt>
    <dgm:pt modelId="{FE808A1A-5254-8445-AA69-06519D43FFF8}" type="parTrans" cxnId="{69B7973A-D223-5548-AD6A-3A72BA6E2CAB}">
      <dgm:prSet/>
      <dgm:spPr/>
      <dgm:t>
        <a:bodyPr/>
        <a:lstStyle/>
        <a:p>
          <a:endParaRPr lang="en-US"/>
        </a:p>
      </dgm:t>
    </dgm:pt>
    <dgm:pt modelId="{AD00E9ED-942B-EA4F-8728-D19F9D5AECF9}" type="sibTrans" cxnId="{69B7973A-D223-5548-AD6A-3A72BA6E2CAB}">
      <dgm:prSet/>
      <dgm:spPr/>
      <dgm:t>
        <a:bodyPr/>
        <a:lstStyle/>
        <a:p>
          <a:endParaRPr lang="en-US"/>
        </a:p>
      </dgm:t>
    </dgm:pt>
    <dgm:pt modelId="{BF233E9B-8298-9A4F-A6E1-118706D3A0A0}">
      <dgm:prSet/>
      <dgm:spPr/>
      <dgm:t>
        <a:bodyPr/>
        <a:lstStyle/>
        <a:p>
          <a:r>
            <a:rPr lang="en-US"/>
            <a:t>Lack of visibility and troubleshooting tools</a:t>
          </a:r>
        </a:p>
      </dgm:t>
    </dgm:pt>
    <dgm:pt modelId="{4A47146C-5F16-B548-84C7-B23BA1B88FD9}" type="parTrans" cxnId="{77EFE04F-CD3C-5B45-A165-FB360B826E08}">
      <dgm:prSet/>
      <dgm:spPr/>
      <dgm:t>
        <a:bodyPr/>
        <a:lstStyle/>
        <a:p>
          <a:endParaRPr lang="en-US"/>
        </a:p>
      </dgm:t>
    </dgm:pt>
    <dgm:pt modelId="{20A9C505-B261-664F-B4B3-E395194F2E5D}" type="sibTrans" cxnId="{77EFE04F-CD3C-5B45-A165-FB360B826E08}">
      <dgm:prSet/>
      <dgm:spPr/>
      <dgm:t>
        <a:bodyPr/>
        <a:lstStyle/>
        <a:p>
          <a:endParaRPr lang="en-US"/>
        </a:p>
      </dgm:t>
    </dgm:pt>
    <dgm:pt modelId="{4B540A0F-FA79-5246-9EC3-A9A4460DA9BF}">
      <dgm:prSet/>
      <dgm:spPr/>
      <dgm:t>
        <a:bodyPr/>
        <a:lstStyle/>
        <a:p>
          <a:r>
            <a:rPr lang="en-US"/>
            <a:t>Lack of visibility and troubleshooting tools reduces efficiency and increases risk</a:t>
          </a:r>
        </a:p>
      </dgm:t>
    </dgm:pt>
    <dgm:pt modelId="{CDE0D026-E9BE-5E4C-A1F0-D503740A3CC7}" type="parTrans" cxnId="{4ADECD2F-B7A3-8D49-B4C2-AACF37102237}">
      <dgm:prSet/>
      <dgm:spPr/>
      <dgm:t>
        <a:bodyPr/>
        <a:lstStyle/>
        <a:p>
          <a:endParaRPr lang="en-US"/>
        </a:p>
      </dgm:t>
    </dgm:pt>
    <dgm:pt modelId="{9FC84C76-C6E3-5F4C-BF6B-CBAB4ECE89F9}" type="sibTrans" cxnId="{4ADECD2F-B7A3-8D49-B4C2-AACF37102237}">
      <dgm:prSet/>
      <dgm:spPr/>
      <dgm:t>
        <a:bodyPr/>
        <a:lstStyle/>
        <a:p>
          <a:endParaRPr lang="en-US"/>
        </a:p>
      </dgm:t>
    </dgm:pt>
    <dgm:pt modelId="{A5D2A092-810F-5A43-8789-74685841099D}" type="pres">
      <dgm:prSet presAssocID="{939EAF92-9C19-5F46-8938-7E42A4A34348}" presName="linear" presStyleCnt="0">
        <dgm:presLayoutVars>
          <dgm:dir/>
          <dgm:animLvl val="lvl"/>
          <dgm:resizeHandles val="exact"/>
        </dgm:presLayoutVars>
      </dgm:prSet>
      <dgm:spPr/>
    </dgm:pt>
    <dgm:pt modelId="{75049A96-666A-F443-8C47-93BA57EBD69F}" type="pres">
      <dgm:prSet presAssocID="{5B797588-BD77-7E4A-84C6-7C846F39E85E}" presName="parentLin" presStyleCnt="0"/>
      <dgm:spPr/>
    </dgm:pt>
    <dgm:pt modelId="{8AC5563E-8A7A-B243-BBC7-2622BA9E0309}" type="pres">
      <dgm:prSet presAssocID="{5B797588-BD77-7E4A-84C6-7C846F39E85E}" presName="parentLeftMargin" presStyleLbl="node1" presStyleIdx="0" presStyleCnt="3"/>
      <dgm:spPr/>
    </dgm:pt>
    <dgm:pt modelId="{A15CA0CC-C957-1F4B-AA92-2EBFA371D199}" type="pres">
      <dgm:prSet presAssocID="{5B797588-BD77-7E4A-84C6-7C846F39E85E}" presName="parentText" presStyleLbl="node1" presStyleIdx="0" presStyleCnt="3">
        <dgm:presLayoutVars>
          <dgm:chMax val="0"/>
          <dgm:bulletEnabled val="1"/>
        </dgm:presLayoutVars>
      </dgm:prSet>
      <dgm:spPr/>
    </dgm:pt>
    <dgm:pt modelId="{E9E5C235-39F1-D54E-94DC-F61A4A17102B}" type="pres">
      <dgm:prSet presAssocID="{5B797588-BD77-7E4A-84C6-7C846F39E85E}" presName="negativeSpace" presStyleCnt="0"/>
      <dgm:spPr/>
    </dgm:pt>
    <dgm:pt modelId="{4C847C7A-8F55-5644-97F8-63374983FC03}" type="pres">
      <dgm:prSet presAssocID="{5B797588-BD77-7E4A-84C6-7C846F39E85E}" presName="childText" presStyleLbl="conFgAcc1" presStyleIdx="0" presStyleCnt="3">
        <dgm:presLayoutVars>
          <dgm:bulletEnabled val="1"/>
        </dgm:presLayoutVars>
      </dgm:prSet>
      <dgm:spPr/>
    </dgm:pt>
    <dgm:pt modelId="{FCE0C8F3-A5F2-3F4A-9E8A-7F43A077392E}" type="pres">
      <dgm:prSet presAssocID="{FCA00DED-8151-C94B-8787-3EF55ED5B01B}" presName="spaceBetweenRectangles" presStyleCnt="0"/>
      <dgm:spPr/>
    </dgm:pt>
    <dgm:pt modelId="{0906962D-AC0D-984D-BDAC-920E1A04AC4D}" type="pres">
      <dgm:prSet presAssocID="{CD0A8250-2132-9945-AEC9-273D8A99CB39}" presName="parentLin" presStyleCnt="0"/>
      <dgm:spPr/>
    </dgm:pt>
    <dgm:pt modelId="{9A85E16E-0F49-EE48-ACF5-22E3A11CD969}" type="pres">
      <dgm:prSet presAssocID="{CD0A8250-2132-9945-AEC9-273D8A99CB39}" presName="parentLeftMargin" presStyleLbl="node1" presStyleIdx="0" presStyleCnt="3"/>
      <dgm:spPr/>
    </dgm:pt>
    <dgm:pt modelId="{9D536E7C-83E9-1B43-801A-124E8625D5A4}" type="pres">
      <dgm:prSet presAssocID="{CD0A8250-2132-9945-AEC9-273D8A99CB39}" presName="parentText" presStyleLbl="node1" presStyleIdx="1" presStyleCnt="3">
        <dgm:presLayoutVars>
          <dgm:chMax val="0"/>
          <dgm:bulletEnabled val="1"/>
        </dgm:presLayoutVars>
      </dgm:prSet>
      <dgm:spPr/>
    </dgm:pt>
    <dgm:pt modelId="{4A520CA7-8C4D-2942-B151-F5A6E44D367F}" type="pres">
      <dgm:prSet presAssocID="{CD0A8250-2132-9945-AEC9-273D8A99CB39}" presName="negativeSpace" presStyleCnt="0"/>
      <dgm:spPr/>
    </dgm:pt>
    <dgm:pt modelId="{350974DB-F789-234A-ADE9-EF72E1FB5E80}" type="pres">
      <dgm:prSet presAssocID="{CD0A8250-2132-9945-AEC9-273D8A99CB39}" presName="childText" presStyleLbl="conFgAcc1" presStyleIdx="1" presStyleCnt="3" custLinFactNeighborY="-25218">
        <dgm:presLayoutVars>
          <dgm:bulletEnabled val="1"/>
        </dgm:presLayoutVars>
      </dgm:prSet>
      <dgm:spPr/>
    </dgm:pt>
    <dgm:pt modelId="{B4B5AA7E-362E-2A41-AF9E-3D41694079B2}" type="pres">
      <dgm:prSet presAssocID="{D4880F3E-9FE1-4D45-9FEB-36DA14E41DE5}" presName="spaceBetweenRectangles" presStyleCnt="0"/>
      <dgm:spPr/>
    </dgm:pt>
    <dgm:pt modelId="{6D9B3202-E85F-2342-B0CD-056833258D61}" type="pres">
      <dgm:prSet presAssocID="{2F67A236-93A9-FF4F-AB3F-E2FB1F925A9A}" presName="parentLin" presStyleCnt="0"/>
      <dgm:spPr/>
    </dgm:pt>
    <dgm:pt modelId="{2CBC2E07-9488-9146-A28A-E30618DD2FF2}" type="pres">
      <dgm:prSet presAssocID="{2F67A236-93A9-FF4F-AB3F-E2FB1F925A9A}" presName="parentLeftMargin" presStyleLbl="node1" presStyleIdx="1" presStyleCnt="3"/>
      <dgm:spPr/>
    </dgm:pt>
    <dgm:pt modelId="{673A4CDD-7311-834A-839B-2FCCD9FB6AE7}" type="pres">
      <dgm:prSet presAssocID="{2F67A236-93A9-FF4F-AB3F-E2FB1F925A9A}" presName="parentText" presStyleLbl="node1" presStyleIdx="2" presStyleCnt="3">
        <dgm:presLayoutVars>
          <dgm:chMax val="0"/>
          <dgm:bulletEnabled val="1"/>
        </dgm:presLayoutVars>
      </dgm:prSet>
      <dgm:spPr/>
    </dgm:pt>
    <dgm:pt modelId="{3DB759DD-BEA4-C243-B9AA-1C4CE9B856DD}" type="pres">
      <dgm:prSet presAssocID="{2F67A236-93A9-FF4F-AB3F-E2FB1F925A9A}" presName="negativeSpace" presStyleCnt="0"/>
      <dgm:spPr/>
    </dgm:pt>
    <dgm:pt modelId="{7BC8266B-EEF5-9D41-808E-2E4B19A8BAB9}" type="pres">
      <dgm:prSet presAssocID="{2F67A236-93A9-FF4F-AB3F-E2FB1F925A9A}" presName="childText" presStyleLbl="conFgAcc1" presStyleIdx="2" presStyleCnt="3" custLinFactNeighborY="-9226">
        <dgm:presLayoutVars>
          <dgm:bulletEnabled val="1"/>
        </dgm:presLayoutVars>
      </dgm:prSet>
      <dgm:spPr/>
    </dgm:pt>
  </dgm:ptLst>
  <dgm:cxnLst>
    <dgm:cxn modelId="{6978140C-A84D-5546-A215-F8599855F4B5}" type="presOf" srcId="{ECDBC94F-8310-1745-8D3B-B72CCEEC535D}" destId="{350974DB-F789-234A-ADE9-EF72E1FB5E80}" srcOrd="0" destOrd="1" presId="urn:microsoft.com/office/officeart/2005/8/layout/list1"/>
    <dgm:cxn modelId="{1996A512-36DE-EF48-973C-F045DD8E0E86}" type="presOf" srcId="{4B540A0F-FA79-5246-9EC3-A9A4460DA9BF}" destId="{7BC8266B-EEF5-9D41-808E-2E4B19A8BAB9}" srcOrd="0" destOrd="2" presId="urn:microsoft.com/office/officeart/2005/8/layout/list1"/>
    <dgm:cxn modelId="{D10AEB24-C3C9-E445-BADD-89D3A844E6CD}" srcId="{CD0A8250-2132-9945-AEC9-273D8A99CB39}" destId="{ECDBC94F-8310-1745-8D3B-B72CCEEC535D}" srcOrd="1" destOrd="0" parTransId="{F3CB66F8-7694-AB4D-88B2-D4A0E86C7F14}" sibTransId="{BD2ED714-9A5C-2C4D-8ED8-811FFB07CCF7}"/>
    <dgm:cxn modelId="{4ADECD2F-B7A3-8D49-B4C2-AACF37102237}" srcId="{2F67A236-93A9-FF4F-AB3F-E2FB1F925A9A}" destId="{4B540A0F-FA79-5246-9EC3-A9A4460DA9BF}" srcOrd="2" destOrd="0" parTransId="{CDE0D026-E9BE-5E4C-A1F0-D503740A3CC7}" sibTransId="{9FC84C76-C6E3-5F4C-BF6B-CBAB4ECE89F9}"/>
    <dgm:cxn modelId="{9909BE32-2202-314A-800D-CE32A80B44A1}" srcId="{939EAF92-9C19-5F46-8938-7E42A4A34348}" destId="{CD0A8250-2132-9945-AEC9-273D8A99CB39}" srcOrd="1" destOrd="0" parTransId="{20CDB6FD-EEC2-6847-A7A6-89D2BFE3A7B7}" sibTransId="{D4880F3E-9FE1-4D45-9FEB-36DA14E41DE5}"/>
    <dgm:cxn modelId="{7A01ED39-2559-0641-BBBF-7BC3E214C26E}" type="presOf" srcId="{BF233E9B-8298-9A4F-A6E1-118706D3A0A0}" destId="{350974DB-F789-234A-ADE9-EF72E1FB5E80}" srcOrd="0" destOrd="2" presId="urn:microsoft.com/office/officeart/2005/8/layout/list1"/>
    <dgm:cxn modelId="{69B7973A-D223-5548-AD6A-3A72BA6E2CAB}" srcId="{2F67A236-93A9-FF4F-AB3F-E2FB1F925A9A}" destId="{52B207DD-5059-6A4C-BB0B-6CF0D93B8968}" srcOrd="1" destOrd="0" parTransId="{FE808A1A-5254-8445-AA69-06519D43FFF8}" sibTransId="{AD00E9ED-942B-EA4F-8728-D19F9D5AECF9}"/>
    <dgm:cxn modelId="{27495F3F-AF6A-5545-8ED9-4F7331182B08}" type="presOf" srcId="{0A9EF427-3579-6246-9DB7-9459A24EFE6F}" destId="{7BC8266B-EEF5-9D41-808E-2E4B19A8BAB9}" srcOrd="0" destOrd="0" presId="urn:microsoft.com/office/officeart/2005/8/layout/list1"/>
    <dgm:cxn modelId="{CC105E42-F08C-DF47-8F34-51F792C3CE3D}" type="presOf" srcId="{00DFB8FD-A730-C14B-A130-C7B8C86B5852}" destId="{350974DB-F789-234A-ADE9-EF72E1FB5E80}" srcOrd="0" destOrd="0" presId="urn:microsoft.com/office/officeart/2005/8/layout/list1"/>
    <dgm:cxn modelId="{B23AAF46-2D08-DD4E-84E3-D62B206BFF17}" srcId="{5B797588-BD77-7E4A-84C6-7C846F39E85E}" destId="{710E6A30-186A-244D-87C2-C9091A6D0F3B}" srcOrd="2" destOrd="0" parTransId="{BBDD0F1E-A53B-314F-A8D0-DE429821A15B}" sibTransId="{86F8F1DE-4742-D24C-8662-C10ED78A99F5}"/>
    <dgm:cxn modelId="{A44ED14C-46AE-D046-8E38-EFA7EC8FB700}" srcId="{2F67A236-93A9-FF4F-AB3F-E2FB1F925A9A}" destId="{0A9EF427-3579-6246-9DB7-9459A24EFE6F}" srcOrd="0" destOrd="0" parTransId="{59F4A223-7508-4C48-BB49-9D7E1FD019B0}" sibTransId="{4E12A5A4-179B-6840-AF14-099091DCBBE6}"/>
    <dgm:cxn modelId="{77EFE04F-CD3C-5B45-A165-FB360B826E08}" srcId="{CD0A8250-2132-9945-AEC9-273D8A99CB39}" destId="{BF233E9B-8298-9A4F-A6E1-118706D3A0A0}" srcOrd="2" destOrd="0" parTransId="{4A47146C-5F16-B548-84C7-B23BA1B88FD9}" sibTransId="{20A9C505-B261-664F-B4B3-E395194F2E5D}"/>
    <dgm:cxn modelId="{AE926555-AB9E-3C43-907C-63FBB2909889}" type="presOf" srcId="{939EAF92-9C19-5F46-8938-7E42A4A34348}" destId="{A5D2A092-810F-5A43-8789-74685841099D}" srcOrd="0" destOrd="0" presId="urn:microsoft.com/office/officeart/2005/8/layout/list1"/>
    <dgm:cxn modelId="{2C0CA155-7B8C-E546-927A-3DDAF5BFF3E2}" type="presOf" srcId="{5B797588-BD77-7E4A-84C6-7C846F39E85E}" destId="{8AC5563E-8A7A-B243-BBC7-2622BA9E0309}" srcOrd="0" destOrd="0" presId="urn:microsoft.com/office/officeart/2005/8/layout/list1"/>
    <dgm:cxn modelId="{CD2EA36F-1D06-514B-A0FB-76AA33B088B9}" srcId="{939EAF92-9C19-5F46-8938-7E42A4A34348}" destId="{5B797588-BD77-7E4A-84C6-7C846F39E85E}" srcOrd="0" destOrd="0" parTransId="{874EA206-9C83-964F-93B8-4607F8EB515B}" sibTransId="{FCA00DED-8151-C94B-8787-3EF55ED5B01B}"/>
    <dgm:cxn modelId="{2C7A398C-D502-984B-9AF6-F1EE7C72791E}" type="presOf" srcId="{2F67A236-93A9-FF4F-AB3F-E2FB1F925A9A}" destId="{673A4CDD-7311-834A-839B-2FCCD9FB6AE7}" srcOrd="1" destOrd="0" presId="urn:microsoft.com/office/officeart/2005/8/layout/list1"/>
    <dgm:cxn modelId="{81E52A8F-B852-7044-BD38-C7D4C2EFFD09}" type="presOf" srcId="{5B797588-BD77-7E4A-84C6-7C846F39E85E}" destId="{A15CA0CC-C957-1F4B-AA92-2EBFA371D199}" srcOrd="1" destOrd="0" presId="urn:microsoft.com/office/officeart/2005/8/layout/list1"/>
    <dgm:cxn modelId="{2D0ED093-72CA-2E42-BA43-6288E14FF3D3}" type="presOf" srcId="{CD0A8250-2132-9945-AEC9-273D8A99CB39}" destId="{9A85E16E-0F49-EE48-ACF5-22E3A11CD969}" srcOrd="0" destOrd="0" presId="urn:microsoft.com/office/officeart/2005/8/layout/list1"/>
    <dgm:cxn modelId="{2211ACA0-A826-CC4C-8269-512240CB0E26}" srcId="{939EAF92-9C19-5F46-8938-7E42A4A34348}" destId="{2F67A236-93A9-FF4F-AB3F-E2FB1F925A9A}" srcOrd="2" destOrd="0" parTransId="{BB8702CC-806C-D24A-9D29-FFFF2A162718}" sibTransId="{90A9A5F0-15B1-064C-A280-E75899F194D3}"/>
    <dgm:cxn modelId="{BB6315B2-D70E-2A40-ABC7-56F7ED3FAFBA}" srcId="{CD0A8250-2132-9945-AEC9-273D8A99CB39}" destId="{00DFB8FD-A730-C14B-A130-C7B8C86B5852}" srcOrd="0" destOrd="0" parTransId="{EB8367C5-41AB-DB40-AC18-5C6E4CCE3066}" sibTransId="{9352399D-4FCC-2A4C-BAEE-2D8F3E0B3923}"/>
    <dgm:cxn modelId="{BA1F48BD-1318-7345-8DD3-DD7094AB812B}" srcId="{5B797588-BD77-7E4A-84C6-7C846F39E85E}" destId="{0D3E00B1-26B5-214D-80DD-66BFE739F5C9}" srcOrd="1" destOrd="0" parTransId="{EC2C6C3F-9088-C640-B40C-16748E6A9328}" sibTransId="{74F55CE3-CE25-194F-B383-240A6246948E}"/>
    <dgm:cxn modelId="{C13576BE-0289-8F4A-B157-97DF95A4D7D1}" type="presOf" srcId="{B88416D5-D9F6-554E-99ED-82C6840EDD51}" destId="{4C847C7A-8F55-5644-97F8-63374983FC03}" srcOrd="0" destOrd="0" presId="urn:microsoft.com/office/officeart/2005/8/layout/list1"/>
    <dgm:cxn modelId="{750324D0-7A4F-D24C-9788-83653203E8A4}" srcId="{5B797588-BD77-7E4A-84C6-7C846F39E85E}" destId="{B88416D5-D9F6-554E-99ED-82C6840EDD51}" srcOrd="0" destOrd="0" parTransId="{87DB6826-8225-2741-B302-FA42B1FE321A}" sibTransId="{3AD28CDE-98CD-0448-92DF-EDCEC64BE27A}"/>
    <dgm:cxn modelId="{FC6A5ADD-D6D3-7245-8780-04982955ADA3}" type="presOf" srcId="{710E6A30-186A-244D-87C2-C9091A6D0F3B}" destId="{4C847C7A-8F55-5644-97F8-63374983FC03}" srcOrd="0" destOrd="2" presId="urn:microsoft.com/office/officeart/2005/8/layout/list1"/>
    <dgm:cxn modelId="{E09848E3-4093-FA44-B703-3CD4499E800D}" type="presOf" srcId="{2F67A236-93A9-FF4F-AB3F-E2FB1F925A9A}" destId="{2CBC2E07-9488-9146-A28A-E30618DD2FF2}" srcOrd="0" destOrd="0" presId="urn:microsoft.com/office/officeart/2005/8/layout/list1"/>
    <dgm:cxn modelId="{F0035FEC-5BC0-4A45-8B18-5458CEEA5134}" type="presOf" srcId="{CD0A8250-2132-9945-AEC9-273D8A99CB39}" destId="{9D536E7C-83E9-1B43-801A-124E8625D5A4}" srcOrd="1" destOrd="0" presId="urn:microsoft.com/office/officeart/2005/8/layout/list1"/>
    <dgm:cxn modelId="{4ED411EE-A7D7-1B43-AAB5-F913E519B239}" type="presOf" srcId="{0D3E00B1-26B5-214D-80DD-66BFE739F5C9}" destId="{4C847C7A-8F55-5644-97F8-63374983FC03}" srcOrd="0" destOrd="1" presId="urn:microsoft.com/office/officeart/2005/8/layout/list1"/>
    <dgm:cxn modelId="{3B7907F5-7303-5D43-82AC-5549687FD09F}" type="presOf" srcId="{52B207DD-5059-6A4C-BB0B-6CF0D93B8968}" destId="{7BC8266B-EEF5-9D41-808E-2E4B19A8BAB9}" srcOrd="0" destOrd="1" presId="urn:microsoft.com/office/officeart/2005/8/layout/list1"/>
    <dgm:cxn modelId="{21894F5A-40C3-964A-AEB9-599B447FF57D}" type="presParOf" srcId="{A5D2A092-810F-5A43-8789-74685841099D}" destId="{75049A96-666A-F443-8C47-93BA57EBD69F}" srcOrd="0" destOrd="0" presId="urn:microsoft.com/office/officeart/2005/8/layout/list1"/>
    <dgm:cxn modelId="{A53D9D42-A7EA-F840-A246-82E3D7C74D4B}" type="presParOf" srcId="{75049A96-666A-F443-8C47-93BA57EBD69F}" destId="{8AC5563E-8A7A-B243-BBC7-2622BA9E0309}" srcOrd="0" destOrd="0" presId="urn:microsoft.com/office/officeart/2005/8/layout/list1"/>
    <dgm:cxn modelId="{3CC9E683-F669-5343-B7FB-0FD1623AE98C}" type="presParOf" srcId="{75049A96-666A-F443-8C47-93BA57EBD69F}" destId="{A15CA0CC-C957-1F4B-AA92-2EBFA371D199}" srcOrd="1" destOrd="0" presId="urn:microsoft.com/office/officeart/2005/8/layout/list1"/>
    <dgm:cxn modelId="{2CB51F86-BE2F-8347-8B84-A9BAC3626EAC}" type="presParOf" srcId="{A5D2A092-810F-5A43-8789-74685841099D}" destId="{E9E5C235-39F1-D54E-94DC-F61A4A17102B}" srcOrd="1" destOrd="0" presId="urn:microsoft.com/office/officeart/2005/8/layout/list1"/>
    <dgm:cxn modelId="{330087DD-A8C9-AD46-A5C4-B1378D8A9BB9}" type="presParOf" srcId="{A5D2A092-810F-5A43-8789-74685841099D}" destId="{4C847C7A-8F55-5644-97F8-63374983FC03}" srcOrd="2" destOrd="0" presId="urn:microsoft.com/office/officeart/2005/8/layout/list1"/>
    <dgm:cxn modelId="{5BB2D4E0-FEB0-794D-B72E-81DFE8BC94DD}" type="presParOf" srcId="{A5D2A092-810F-5A43-8789-74685841099D}" destId="{FCE0C8F3-A5F2-3F4A-9E8A-7F43A077392E}" srcOrd="3" destOrd="0" presId="urn:microsoft.com/office/officeart/2005/8/layout/list1"/>
    <dgm:cxn modelId="{2EE8CF71-083C-1D4A-BB4B-82B74DE0988D}" type="presParOf" srcId="{A5D2A092-810F-5A43-8789-74685841099D}" destId="{0906962D-AC0D-984D-BDAC-920E1A04AC4D}" srcOrd="4" destOrd="0" presId="urn:microsoft.com/office/officeart/2005/8/layout/list1"/>
    <dgm:cxn modelId="{BEEC1E3E-BA8D-0C42-83A6-F7F050FFB8E2}" type="presParOf" srcId="{0906962D-AC0D-984D-BDAC-920E1A04AC4D}" destId="{9A85E16E-0F49-EE48-ACF5-22E3A11CD969}" srcOrd="0" destOrd="0" presId="urn:microsoft.com/office/officeart/2005/8/layout/list1"/>
    <dgm:cxn modelId="{09A9C385-6DFF-9248-98B3-9F9C44DA0E21}" type="presParOf" srcId="{0906962D-AC0D-984D-BDAC-920E1A04AC4D}" destId="{9D536E7C-83E9-1B43-801A-124E8625D5A4}" srcOrd="1" destOrd="0" presId="urn:microsoft.com/office/officeart/2005/8/layout/list1"/>
    <dgm:cxn modelId="{D96D96FE-DE3E-9144-B9FB-805C196C8043}" type="presParOf" srcId="{A5D2A092-810F-5A43-8789-74685841099D}" destId="{4A520CA7-8C4D-2942-B151-F5A6E44D367F}" srcOrd="5" destOrd="0" presId="urn:microsoft.com/office/officeart/2005/8/layout/list1"/>
    <dgm:cxn modelId="{F8E3892B-D0A7-B541-A4F2-612138575B2C}" type="presParOf" srcId="{A5D2A092-810F-5A43-8789-74685841099D}" destId="{350974DB-F789-234A-ADE9-EF72E1FB5E80}" srcOrd="6" destOrd="0" presId="urn:microsoft.com/office/officeart/2005/8/layout/list1"/>
    <dgm:cxn modelId="{64688536-98DF-9C4C-958C-23B54DDDAF9B}" type="presParOf" srcId="{A5D2A092-810F-5A43-8789-74685841099D}" destId="{B4B5AA7E-362E-2A41-AF9E-3D41694079B2}" srcOrd="7" destOrd="0" presId="urn:microsoft.com/office/officeart/2005/8/layout/list1"/>
    <dgm:cxn modelId="{F0992E46-6E4C-0F4A-B8B6-F105781194AE}" type="presParOf" srcId="{A5D2A092-810F-5A43-8789-74685841099D}" destId="{6D9B3202-E85F-2342-B0CD-056833258D61}" srcOrd="8" destOrd="0" presId="urn:microsoft.com/office/officeart/2005/8/layout/list1"/>
    <dgm:cxn modelId="{A66B2E15-DBC4-1B4A-ABDE-EC4055CEA7AD}" type="presParOf" srcId="{6D9B3202-E85F-2342-B0CD-056833258D61}" destId="{2CBC2E07-9488-9146-A28A-E30618DD2FF2}" srcOrd="0" destOrd="0" presId="urn:microsoft.com/office/officeart/2005/8/layout/list1"/>
    <dgm:cxn modelId="{794E6D34-0154-8F4F-A4A7-990DF66909C1}" type="presParOf" srcId="{6D9B3202-E85F-2342-B0CD-056833258D61}" destId="{673A4CDD-7311-834A-839B-2FCCD9FB6AE7}" srcOrd="1" destOrd="0" presId="urn:microsoft.com/office/officeart/2005/8/layout/list1"/>
    <dgm:cxn modelId="{419E788C-4071-3348-9FC2-F9B30AB9B396}" type="presParOf" srcId="{A5D2A092-810F-5A43-8789-74685841099D}" destId="{3DB759DD-BEA4-C243-B9AA-1C4CE9B856DD}" srcOrd="9" destOrd="0" presId="urn:microsoft.com/office/officeart/2005/8/layout/list1"/>
    <dgm:cxn modelId="{13927D4B-958F-714A-8A06-3BC06A25D652}" type="presParOf" srcId="{A5D2A092-810F-5A43-8789-74685841099D}" destId="{7BC8266B-EEF5-9D41-808E-2E4B19A8BAB9}"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A71803-F5B9-404D-A0E6-F9FB718CCBCA}">
      <dsp:nvSpPr>
        <dsp:cNvPr id="0" name=""/>
        <dsp:cNvSpPr/>
      </dsp:nvSpPr>
      <dsp:spPr>
        <a:xfrm>
          <a:off x="1628269" y="232636"/>
          <a:ext cx="2895028" cy="2895028"/>
        </a:xfrm>
        <a:prstGeom prst="pie">
          <a:avLst>
            <a:gd name="adj1" fmla="val 16200000"/>
            <a:gd name="adj2" fmla="val 180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kern="1200"/>
            <a:t>Centralized NGFW at Transit</a:t>
          </a:r>
        </a:p>
      </dsp:txBody>
      <dsp:txXfrm>
        <a:off x="3202269" y="766838"/>
        <a:ext cx="982241" cy="965009"/>
      </dsp:txXfrm>
    </dsp:sp>
    <dsp:sp modelId="{E0FF5A30-A2D3-C649-A365-84B8854F78D6}">
      <dsp:nvSpPr>
        <dsp:cNvPr id="0" name=""/>
        <dsp:cNvSpPr/>
      </dsp:nvSpPr>
      <dsp:spPr>
        <a:xfrm>
          <a:off x="1479038" y="318797"/>
          <a:ext cx="2895028" cy="2895028"/>
        </a:xfrm>
        <a:prstGeom prst="pie">
          <a:avLst>
            <a:gd name="adj1" fmla="val 1800000"/>
            <a:gd name="adj2" fmla="val 900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kern="1200"/>
            <a:t>Aviatrix Distributed Cloud Firewall (DCF) in Spokes  </a:t>
          </a:r>
        </a:p>
      </dsp:txBody>
      <dsp:txXfrm>
        <a:off x="2271724" y="2145423"/>
        <a:ext cx="1309655" cy="896080"/>
      </dsp:txXfrm>
    </dsp:sp>
    <dsp:sp modelId="{8BB45A73-A1B1-7D49-B93D-6490C35C15B7}">
      <dsp:nvSpPr>
        <dsp:cNvPr id="0" name=""/>
        <dsp:cNvSpPr/>
      </dsp:nvSpPr>
      <dsp:spPr>
        <a:xfrm>
          <a:off x="1479038" y="318797"/>
          <a:ext cx="2895028" cy="2895028"/>
        </a:xfrm>
        <a:prstGeom prst="pie">
          <a:avLst>
            <a:gd name="adj1" fmla="val 9000000"/>
            <a:gd name="adj2" fmla="val 1620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kern="1200"/>
            <a:t>Distributed L4 at SG/NSG for Intra-VPC/VNet</a:t>
          </a:r>
        </a:p>
      </dsp:txBody>
      <dsp:txXfrm>
        <a:off x="1789219" y="887464"/>
        <a:ext cx="982241" cy="96500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C847C7A-8F55-5644-97F8-63374983FC03}">
      <dsp:nvSpPr>
        <dsp:cNvPr id="0" name=""/>
        <dsp:cNvSpPr/>
      </dsp:nvSpPr>
      <dsp:spPr>
        <a:xfrm>
          <a:off x="0" y="305872"/>
          <a:ext cx="7558566" cy="982800"/>
        </a:xfrm>
        <a:prstGeom prst="rect">
          <a:avLst/>
        </a:prstGeom>
        <a:solidFill>
          <a:schemeClr val="accent1">
            <a:alpha val="90000"/>
            <a:tint val="4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86629" tIns="270764" rIns="586629" bIns="92456" numCol="1" spcCol="1270" anchor="t" anchorCtr="0">
          <a:noAutofit/>
        </a:bodyPr>
        <a:lstStyle/>
        <a:p>
          <a:pPr marL="114300" lvl="1" indent="-114300" algn="l" defTabSz="577850">
            <a:lnSpc>
              <a:spcPct val="90000"/>
            </a:lnSpc>
            <a:spcBef>
              <a:spcPct val="0"/>
            </a:spcBef>
            <a:spcAft>
              <a:spcPct val="15000"/>
            </a:spcAft>
            <a:buChar char="•"/>
          </a:pPr>
          <a:r>
            <a:rPr lang="en-US" sz="1300" kern="1200"/>
            <a:t>Firewall vendors have repackaged on-prem solutions to cloud</a:t>
          </a:r>
        </a:p>
        <a:p>
          <a:pPr marL="114300" lvl="1" indent="-114300" algn="l" defTabSz="577850">
            <a:lnSpc>
              <a:spcPct val="90000"/>
            </a:lnSpc>
            <a:spcBef>
              <a:spcPct val="0"/>
            </a:spcBef>
            <a:spcAft>
              <a:spcPct val="15000"/>
            </a:spcAft>
            <a:buChar char="•"/>
          </a:pPr>
          <a:r>
            <a:rPr lang="en-US" sz="1300" kern="1200"/>
            <a:t>Not focused to solve cloud networking and challenges</a:t>
          </a:r>
        </a:p>
        <a:p>
          <a:pPr marL="114300" lvl="1" indent="-114300" algn="l" defTabSz="577850">
            <a:lnSpc>
              <a:spcPct val="90000"/>
            </a:lnSpc>
            <a:spcBef>
              <a:spcPct val="0"/>
            </a:spcBef>
            <a:spcAft>
              <a:spcPct val="15000"/>
            </a:spcAft>
            <a:buChar char="•"/>
          </a:pPr>
          <a:r>
            <a:rPr lang="en-US" sz="1300" kern="1200"/>
            <a:t>Expect customer to own routing traffic to and from FWs</a:t>
          </a:r>
        </a:p>
      </dsp:txBody>
      <dsp:txXfrm>
        <a:off x="0" y="305872"/>
        <a:ext cx="7558566" cy="982800"/>
      </dsp:txXfrm>
    </dsp:sp>
    <dsp:sp modelId="{A15CA0CC-C957-1F4B-AA92-2EBFA371D199}">
      <dsp:nvSpPr>
        <dsp:cNvPr id="0" name=""/>
        <dsp:cNvSpPr/>
      </dsp:nvSpPr>
      <dsp:spPr>
        <a:xfrm>
          <a:off x="377928" y="113992"/>
          <a:ext cx="5290996" cy="383760"/>
        </a:xfrm>
        <a:prstGeom prst="round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9987" tIns="0" rIns="199987" bIns="0" numCol="1" spcCol="1270" anchor="ctr" anchorCtr="0">
          <a:noAutofit/>
        </a:bodyPr>
        <a:lstStyle/>
        <a:p>
          <a:pPr marL="0" lvl="0" indent="0" algn="l" defTabSz="577850">
            <a:lnSpc>
              <a:spcPct val="90000"/>
            </a:lnSpc>
            <a:spcBef>
              <a:spcPct val="0"/>
            </a:spcBef>
            <a:spcAft>
              <a:spcPct val="35000"/>
            </a:spcAft>
            <a:buNone/>
          </a:pPr>
          <a:r>
            <a:rPr lang="en-US" sz="1300" kern="1200"/>
            <a:t>Firewall Vendors</a:t>
          </a:r>
        </a:p>
      </dsp:txBody>
      <dsp:txXfrm>
        <a:off x="396662" y="132726"/>
        <a:ext cx="5253528" cy="346292"/>
      </dsp:txXfrm>
    </dsp:sp>
    <dsp:sp modelId="{350974DB-F789-234A-ADE9-EF72E1FB5E80}">
      <dsp:nvSpPr>
        <dsp:cNvPr id="0" name=""/>
        <dsp:cNvSpPr/>
      </dsp:nvSpPr>
      <dsp:spPr>
        <a:xfrm>
          <a:off x="0" y="1533049"/>
          <a:ext cx="7558566" cy="982800"/>
        </a:xfrm>
        <a:prstGeom prst="rect">
          <a:avLst/>
        </a:prstGeom>
        <a:solidFill>
          <a:schemeClr val="accent1">
            <a:alpha val="90000"/>
            <a:tint val="4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86629" tIns="270764" rIns="586629" bIns="92456" numCol="1" spcCol="1270" anchor="t" anchorCtr="0">
          <a:noAutofit/>
        </a:bodyPr>
        <a:lstStyle/>
        <a:p>
          <a:pPr marL="114300" lvl="1" indent="-114300" algn="l" defTabSz="577850">
            <a:lnSpc>
              <a:spcPct val="90000"/>
            </a:lnSpc>
            <a:spcBef>
              <a:spcPct val="0"/>
            </a:spcBef>
            <a:spcAft>
              <a:spcPct val="15000"/>
            </a:spcAft>
            <a:buChar char="•"/>
          </a:pPr>
          <a:r>
            <a:rPr lang="en-US" sz="1300" kern="1200"/>
            <a:t>Solution which might lack enterprise features you need</a:t>
          </a:r>
        </a:p>
        <a:p>
          <a:pPr marL="114300" lvl="1" indent="-114300" algn="l" defTabSz="577850">
            <a:lnSpc>
              <a:spcPct val="90000"/>
            </a:lnSpc>
            <a:spcBef>
              <a:spcPct val="0"/>
            </a:spcBef>
            <a:spcAft>
              <a:spcPct val="15000"/>
            </a:spcAft>
            <a:buChar char="•"/>
          </a:pPr>
          <a:r>
            <a:rPr lang="en-US" sz="1300" kern="1200"/>
            <a:t>Expect customer to figure out routing traffic to and from FWs</a:t>
          </a:r>
        </a:p>
        <a:p>
          <a:pPr marL="114300" lvl="1" indent="-114300" algn="l" defTabSz="577850">
            <a:lnSpc>
              <a:spcPct val="90000"/>
            </a:lnSpc>
            <a:spcBef>
              <a:spcPct val="0"/>
            </a:spcBef>
            <a:spcAft>
              <a:spcPct val="15000"/>
            </a:spcAft>
            <a:buChar char="•"/>
          </a:pPr>
          <a:r>
            <a:rPr lang="en-US" sz="1300" kern="1200"/>
            <a:t>Lack of visibility and troubleshooting tools</a:t>
          </a:r>
        </a:p>
      </dsp:txBody>
      <dsp:txXfrm>
        <a:off x="0" y="1533049"/>
        <a:ext cx="7558566" cy="982800"/>
      </dsp:txXfrm>
    </dsp:sp>
    <dsp:sp modelId="{9D536E7C-83E9-1B43-801A-124E8625D5A4}">
      <dsp:nvSpPr>
        <dsp:cNvPr id="0" name=""/>
        <dsp:cNvSpPr/>
      </dsp:nvSpPr>
      <dsp:spPr>
        <a:xfrm>
          <a:off x="377928" y="1358872"/>
          <a:ext cx="5290996" cy="383760"/>
        </a:xfrm>
        <a:prstGeom prst="round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9987" tIns="0" rIns="199987" bIns="0" numCol="1" spcCol="1270" anchor="ctr" anchorCtr="0">
          <a:noAutofit/>
        </a:bodyPr>
        <a:lstStyle/>
        <a:p>
          <a:pPr marL="0" lvl="0" indent="0" algn="l" defTabSz="577850">
            <a:lnSpc>
              <a:spcPct val="90000"/>
            </a:lnSpc>
            <a:spcBef>
              <a:spcPct val="0"/>
            </a:spcBef>
            <a:spcAft>
              <a:spcPct val="35000"/>
            </a:spcAft>
            <a:buNone/>
          </a:pPr>
          <a:r>
            <a:rPr lang="en-US" sz="1300" kern="1200"/>
            <a:t>Cloud Provider</a:t>
          </a:r>
        </a:p>
      </dsp:txBody>
      <dsp:txXfrm>
        <a:off x="396662" y="1377606"/>
        <a:ext cx="5253528" cy="346292"/>
      </dsp:txXfrm>
    </dsp:sp>
    <dsp:sp modelId="{7BC8266B-EEF5-9D41-808E-2E4B19A8BAB9}">
      <dsp:nvSpPr>
        <dsp:cNvPr id="0" name=""/>
        <dsp:cNvSpPr/>
      </dsp:nvSpPr>
      <dsp:spPr>
        <a:xfrm>
          <a:off x="0" y="2777929"/>
          <a:ext cx="7558566" cy="1167075"/>
        </a:xfrm>
        <a:prstGeom prst="rect">
          <a:avLst/>
        </a:prstGeom>
        <a:solidFill>
          <a:schemeClr val="accent1">
            <a:alpha val="90000"/>
            <a:tint val="4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86629" tIns="270764" rIns="586629" bIns="92456" numCol="1" spcCol="1270" anchor="t" anchorCtr="0">
          <a:noAutofit/>
        </a:bodyPr>
        <a:lstStyle/>
        <a:p>
          <a:pPr marL="114300" lvl="1" indent="-114300" algn="l" defTabSz="577850">
            <a:lnSpc>
              <a:spcPct val="90000"/>
            </a:lnSpc>
            <a:spcBef>
              <a:spcPct val="0"/>
            </a:spcBef>
            <a:spcAft>
              <a:spcPct val="15000"/>
            </a:spcAft>
            <a:buChar char="•"/>
          </a:pPr>
          <a:r>
            <a:rPr lang="en-US" sz="1300" kern="1200" dirty="0"/>
            <a:t>Manually figure out routing and troubleshooting</a:t>
          </a:r>
        </a:p>
        <a:p>
          <a:pPr marL="114300" lvl="1" indent="-114300" algn="l" defTabSz="577850">
            <a:lnSpc>
              <a:spcPct val="90000"/>
            </a:lnSpc>
            <a:spcBef>
              <a:spcPct val="0"/>
            </a:spcBef>
            <a:spcAft>
              <a:spcPct val="15000"/>
            </a:spcAft>
            <a:buChar char="•"/>
          </a:pPr>
          <a:r>
            <a:rPr lang="en-US" sz="1300" kern="1200" dirty="0"/>
            <a:t>Many components involved that require individual config/ops (LB, NAT GWs, </a:t>
          </a:r>
          <a:br>
            <a:rPr lang="en-US" sz="1300" kern="1200" dirty="0"/>
          </a:br>
          <a:r>
            <a:rPr lang="en-US" sz="1300" kern="1200" dirty="0"/>
            <a:t>routes, etc.)</a:t>
          </a:r>
        </a:p>
        <a:p>
          <a:pPr marL="114300" lvl="1" indent="-114300" algn="l" defTabSz="577850">
            <a:lnSpc>
              <a:spcPct val="90000"/>
            </a:lnSpc>
            <a:spcBef>
              <a:spcPct val="0"/>
            </a:spcBef>
            <a:spcAft>
              <a:spcPct val="15000"/>
            </a:spcAft>
            <a:buChar char="•"/>
          </a:pPr>
          <a:r>
            <a:rPr lang="en-US" sz="1300" kern="1200"/>
            <a:t>Lack of visibility and troubleshooting tools reduces efficiency and increases risk</a:t>
          </a:r>
        </a:p>
      </dsp:txBody>
      <dsp:txXfrm>
        <a:off x="0" y="2777929"/>
        <a:ext cx="7558566" cy="1167075"/>
      </dsp:txXfrm>
    </dsp:sp>
    <dsp:sp modelId="{673A4CDD-7311-834A-839B-2FCCD9FB6AE7}">
      <dsp:nvSpPr>
        <dsp:cNvPr id="0" name=""/>
        <dsp:cNvSpPr/>
      </dsp:nvSpPr>
      <dsp:spPr>
        <a:xfrm>
          <a:off x="377928" y="2603752"/>
          <a:ext cx="5290996" cy="383760"/>
        </a:xfrm>
        <a:prstGeom prst="round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9987" tIns="0" rIns="199987" bIns="0" numCol="1" spcCol="1270" anchor="ctr" anchorCtr="0">
          <a:noAutofit/>
        </a:bodyPr>
        <a:lstStyle/>
        <a:p>
          <a:pPr marL="0" lvl="0" indent="0" algn="l" defTabSz="577850">
            <a:lnSpc>
              <a:spcPct val="90000"/>
            </a:lnSpc>
            <a:spcBef>
              <a:spcPct val="0"/>
            </a:spcBef>
            <a:spcAft>
              <a:spcPct val="35000"/>
            </a:spcAft>
            <a:buNone/>
          </a:pPr>
          <a:r>
            <a:rPr lang="en-US" sz="1300" kern="1200"/>
            <a:t>Customer</a:t>
          </a:r>
        </a:p>
      </dsp:txBody>
      <dsp:txXfrm>
        <a:off x="396662" y="2622486"/>
        <a:ext cx="5253528" cy="346292"/>
      </dsp:txXfrm>
    </dsp:sp>
  </dsp:spTree>
</dsp:drawing>
</file>

<file path=ppt/diagrams/layout1.xml><?xml version="1.0" encoding="utf-8"?>
<dgm:layoutDef xmlns:dgm="http://schemas.openxmlformats.org/drawingml/2006/diagram" xmlns:a="http://schemas.openxmlformats.org/drawingml/2006/main" uniqueId="urn:microsoft.com/office/officeart/2005/8/layout/chart3">
  <dgm:title val=""/>
  <dgm:desc val=""/>
  <dgm:catLst>
    <dgm:cat type="relationship" pri="27000"/>
    <dgm:cat type="cycle" pri="8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ompositeShape">
    <dgm:varLst>
      <dgm:chMax val="7"/>
      <dgm:dir/>
      <dgm:resizeHandles val="exact"/>
    </dgm:varLst>
    <dgm:alg type="composite">
      <dgm:param type="horzAlign" val="ctr"/>
      <dgm:param type="vertAlign" val="mid"/>
      <dgm:param type="ar" val="1"/>
    </dgm:alg>
    <dgm:presOf/>
    <dgm:shape xmlns:r="http://schemas.openxmlformats.org/officeDocument/2006/relationships" r:blip="">
      <dgm:adjLst/>
    </dgm:shape>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wedge1Tx" refType="w" fact="0.205"/>
          <dgm:constr type="t" for="ch" forName="wedge1Tx" refType="h" fact="0.205"/>
          <dgm:constr type="w" for="ch" forName="wedge1Tx" refType="w" fact="0.59"/>
          <dgm:constr type="h" for="ch" forName="wedge1Tx" refType="h" fact="0.59"/>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wedge1Tx" refType="w" fact="0.52"/>
          <dgm:constr type="t" for="ch" forName="wedge1Tx" refType="h" fact="0.205"/>
          <dgm:constr type="w" for="ch" forName="wedge1Tx" refType="w" fact="0.295"/>
          <dgm:constr type="h" for="ch" forName="wedge1Tx" refType="h" fact="0.59"/>
          <dgm:constr type="l" for="ch" forName="wedge2" refType="w" fact="0.08"/>
          <dgm:constr type="t" for="ch" forName="wedge2" refType="w" fact="0.08"/>
          <dgm:constr type="w" for="ch" forName="wedge2" refType="w" fact="0.84"/>
          <dgm:constr type="h" for="ch" forName="wedge2" refType="h" fact="0.84"/>
          <dgm:constr type="l" for="ch" forName="wedge2Tx" refType="w" fact="0.2"/>
          <dgm:constr type="t" for="ch" forName="wedge2Tx" refType="h" fact="0.205"/>
          <dgm:constr type="w" for="ch" forName="wedge2Tx" refType="w" fact="0.295"/>
          <dgm:constr type="h" for="ch" forName="wedge2Tx" refType="h" fact="0.59"/>
          <dgm:constr type="primFontSz" for="ch" ptType="node" op="equ"/>
        </dgm:constrLst>
      </dgm:if>
      <dgm:if name="Name3" axis="ch" ptType="node" func="cnt" op="equ" val="3">
        <dgm:choose name="Name4">
          <dgm:if name="Name5" func="var" arg="dir" op="equ" val="norm">
            <dgm:constrLst>
              <dgm:constr type="l" for="ch" forName="wedge1" refType="w" fact="0.1233"/>
              <dgm:constr type="t" for="ch" forName="wedge1" refType="w" fact="0.055"/>
              <dgm:constr type="w" for="ch" forName="wedge1" refType="w" fact="0.84"/>
              <dgm:constr type="h" for="ch" forName="wedge1" refType="h" fact="0.84"/>
              <dgm:constr type="l" for="ch" forName="wedge1Tx" refType="w" fact="0.58"/>
              <dgm:constr type="t" for="ch" forName="wedge1Tx" refType="h" fact="0.21"/>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8"/>
              <dgm:constr type="t" for="ch" forName="wedge3" refType="w" fact="0.08"/>
              <dgm:constr type="w" for="ch" forName="wedge3" refType="w" fact="0.84"/>
              <dgm:constr type="h" for="ch" forName="wedge3" refType="h" fact="0.84"/>
              <dgm:constr type="l" for="ch" forName="wedge3Tx" refType="w" fact="0.17"/>
              <dgm:constr type="t" for="ch" forName="wedge3Tx" refType="h" fact="0.245"/>
              <dgm:constr type="w" for="ch" forName="wedge3Tx" refType="w" fact="0.285"/>
              <dgm:constr type="h" for="ch" forName="wedge3Tx" refType="h" fact="0.28"/>
              <dgm:constr type="primFontSz" for="ch" ptType="node" op="equ"/>
            </dgm:constrLst>
          </dgm:if>
          <dgm:else name="Name6">
            <dgm:constrLst>
              <dgm:constr type="l" for="ch" forName="wedge1" refType="w" fact="0.08"/>
              <dgm:constr type="t" for="ch" forName="wedge1" refType="w" fact="0.08"/>
              <dgm:constr type="w" for="ch" forName="wedge1" refType="w" fact="0.84"/>
              <dgm:constr type="h" for="ch" forName="wedge1" refType="h" fact="0.84"/>
              <dgm:constr type="l" for="ch" forName="wedge1Tx" refType="w" fact="0.545"/>
              <dgm:constr type="t" for="ch" forName="wedge1Tx" refType="h" fact="0.245"/>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367"/>
              <dgm:constr type="t" for="ch" forName="wedge3" refType="w" fact="0.055"/>
              <dgm:constr type="w" for="ch" forName="wedge3" refType="w" fact="0.84"/>
              <dgm:constr type="h" for="ch" forName="wedge3" refType="h" fact="0.84"/>
              <dgm:constr type="l" for="ch" forName="wedge3Tx" refType="w" fact="0.14"/>
              <dgm:constr type="t" for="ch" forName="wedge3Tx" refType="h" fact="0.21"/>
              <dgm:constr type="w" for="ch" forName="wedge3Tx" refType="w" fact="0.285"/>
              <dgm:constr type="h" for="ch" forName="wedge3Tx" refType="h" fact="0.28"/>
              <dgm:constr type="primFontSz" for="ch" ptType="node" op="equ"/>
            </dgm:constrLst>
          </dgm:else>
        </dgm:choose>
      </dgm:if>
      <dgm:if name="Name7" axis="ch" ptType="node" func="cnt" op="equ" val="4">
        <dgm:choose name="Name8">
          <dgm:if name="Name9" func="var" arg="dir" op="equ" val="norm">
            <dgm:constrLst>
              <dgm:constr type="l" for="ch" forName="wedge1" refType="w" fact="0.1154"/>
              <dgm:constr type="t" for="ch" forName="wedge1" refType="w" fact="0.0446"/>
              <dgm:constr type="w" for="ch" forName="wedge1" refType="w" fact="0.84"/>
              <dgm:constr type="h" for="ch" forName="wedge1" refType="h" fact="0.84"/>
              <dgm:constr type="l" for="ch" forName="wedge1Tx" refType="w" fact="0.545"/>
              <dgm:constr type="t" for="ch" forName="wedge1Tx" refType="h" fact="0.2"/>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8"/>
              <dgm:constr type="t" for="ch" forName="wedge4" refType="h" fact="0.08"/>
              <dgm:constr type="w" for="ch" forName="wedge4" refType="w" fact="0.84"/>
              <dgm:constr type="h" for="ch" forName="wedge4" refType="h" fact="0.84"/>
              <dgm:constr type="l" for="ch" forName="wedge4Tx" refType="w" fact="0.175"/>
              <dgm:constr type="t" for="ch" forName="wedge4Tx" refType="h" fact="0.235"/>
              <dgm:constr type="w" for="ch" forName="wedge4Tx" refType="w" fact="0.31"/>
              <dgm:constr type="h" for="ch" forName="wedge4Tx" refType="h" fact="0.25"/>
              <dgm:constr type="primFontSz" for="ch" ptType="node" op="equ"/>
            </dgm:constrLst>
          </dgm:if>
          <dgm:else name="Name10">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5"/>
              <dgm:constr type="t" for="ch" forName="wedge1Tx" refType="h" fact="0.235"/>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446"/>
              <dgm:constr type="t" for="ch" forName="wedge4" refType="h" fact="0.0446"/>
              <dgm:constr type="w" for="ch" forName="wedge4" refType="w" fact="0.84"/>
              <dgm:constr type="h" for="ch" forName="wedge4" refType="h" fact="0.84"/>
              <dgm:constr type="l" for="ch" forName="wedge4Tx" refType="w" fact="0.145"/>
              <dgm:constr type="t" for="ch" forName="wedge4Tx" refType="h" fact="0.2"/>
              <dgm:constr type="w" for="ch" forName="wedge4Tx" refType="w" fact="0.31"/>
              <dgm:constr type="h" for="ch" forName="wedge4Tx" refType="h" fact="0.25"/>
              <dgm:constr type="primFontSz" for="ch" ptType="node" op="equ"/>
            </dgm:constrLst>
          </dgm:else>
        </dgm:choose>
      </dgm:if>
      <dgm:if name="Name11" axis="ch" ptType="node" func="cnt" op="equ" val="5">
        <dgm:choose name="Name12">
          <dgm:if name="Name13" func="var" arg="dir" op="equ" val="norm">
            <dgm:constrLst>
              <dgm:constr type="l" for="ch" forName="wedge1" refType="w" fact="0.1094"/>
              <dgm:constr type="t" for="ch" forName="wedge1" refType="w" fact="0.0395"/>
              <dgm:constr type="w" for="ch" forName="wedge1" refType="w" fact="0.84"/>
              <dgm:constr type="h" for="ch" forName="wedge1" refType="h" fact="0.84"/>
              <dgm:constr type="l" for="ch" forName="wedge1Tx" refType="w" fact="0.54"/>
              <dgm:constr type="t" for="ch" forName="wedge1Tx" refType="h" fact="0.165"/>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8"/>
              <dgm:constr type="t" for="ch" forName="wedge5" refType="h" fact="0.08"/>
              <dgm:constr type="w" for="ch" forName="wedge5" refType="w" fact="0.84"/>
              <dgm:constr type="h" for="ch" forName="wedge5" refType="h" fact="0.84"/>
              <dgm:constr type="l" for="ch" forName="wedge5Tx" refType="w" fact="0.2025"/>
              <dgm:constr type="t" for="ch" forName="wedge5Tx" refType="h" fact="0.208"/>
              <dgm:constr type="w" for="ch" forName="wedge5Tx" refType="w" fact="0.285"/>
              <dgm:constr type="h" for="ch" forName="wedge5Tx" refType="h" fact="0.195"/>
              <dgm:constr type="primFontSz" for="ch" ptType="node" op="equ"/>
            </dgm:constrLst>
          </dgm:if>
          <dgm:else name="Name14">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
              <dgm:constr type="t" for="ch" forName="wedge1Tx" refType="h" fact="0.208"/>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506"/>
              <dgm:constr type="t" for="ch" forName="wedge5" refType="h" fact="0.0395"/>
              <dgm:constr type="w" for="ch" forName="wedge5" refType="w" fact="0.84"/>
              <dgm:constr type="h" for="ch" forName="wedge5" refType="h" fact="0.84"/>
              <dgm:constr type="l" for="ch" forName="wedge5Tx" refType="w" fact="0.18"/>
              <dgm:constr type="t" for="ch" forName="wedge5Tx" refType="h" fact="0.165"/>
              <dgm:constr type="w" for="ch" forName="wedge5Tx" refType="w" fact="0.285"/>
              <dgm:constr type="h" for="ch" forName="wedge5Tx" refType="h" fact="0.195"/>
              <dgm:constr type="primFontSz" for="ch" ptType="node" op="equ"/>
            </dgm:constrLst>
          </dgm:else>
        </dgm:choose>
      </dgm:if>
      <dgm:if name="Name15" axis="ch" ptType="node" func="cnt" op="equ" val="6">
        <dgm:choose name="Name16">
          <dgm:if name="Name17" func="var" arg="dir" op="equ" val="norm">
            <dgm:constrLst>
              <dgm:constr type="l" for="ch" forName="wedge1" refType="w" fact="0.105"/>
              <dgm:constr type="t" for="ch" forName="wedge1" refType="w" fact="0.0367"/>
              <dgm:constr type="w" for="ch" forName="wedge1" refType="w" fact="0.84"/>
              <dgm:constr type="h" for="ch" forName="wedge1" refType="h" fact="0.84"/>
              <dgm:constr type="l" for="ch" forName="wedge1Tx" refType="w" fact="0.534"/>
              <dgm:constr type="t" for="ch" forName="wedge1Tx" refType="h" fact="0.126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8"/>
              <dgm:constr type="t" for="ch" forName="wedge6" refType="h" fact="0.08"/>
              <dgm:constr type="w" for="ch" forName="wedge6" refType="w" fact="0.84"/>
              <dgm:constr type="h" for="ch" forName="wedge6" refType="h" fact="0.84"/>
              <dgm:constr type="l" for="ch" forName="wedge6Tx" refType="w" fact="0.246"/>
              <dgm:constr type="t" for="ch" forName="wedge6Tx" refType="h" fact="0.17"/>
              <dgm:constr type="w" for="ch" forName="wedge6Tx" refType="w" fact="0.245"/>
              <dgm:constr type="h" for="ch" forName="wedge6Tx" refType="h" fact="0.18"/>
              <dgm:constr type="primFontSz" for="ch" ptType="node" op="equ"/>
            </dgm:constrLst>
          </dgm:if>
          <dgm:else name="Name18">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9"/>
              <dgm:constr type="t" for="ch" forName="wedge1Tx" refType="h" fact="0.1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55"/>
              <dgm:constr type="t" for="ch" forName="wedge6" refType="h" fact="0.0367"/>
              <dgm:constr type="w" for="ch" forName="wedge6" refType="w" fact="0.84"/>
              <dgm:constr type="h" for="ch" forName="wedge6" refType="h" fact="0.84"/>
              <dgm:constr type="l" for="ch" forName="wedge6Tx" refType="w" fact="0.221"/>
              <dgm:constr type="t" for="ch" forName="wedge6Tx" refType="h" fact="0.1267"/>
              <dgm:constr type="w" for="ch" forName="wedge6Tx" refType="w" fact="0.245"/>
              <dgm:constr type="h" for="ch" forName="wedge6Tx" refType="h" fact="0.18"/>
              <dgm:constr type="primFontSz" for="ch" ptType="node" op="equ"/>
            </dgm:constrLst>
          </dgm:else>
        </dgm:choose>
      </dgm:if>
      <dgm:else name="Name19">
        <dgm:choose name="Name20">
          <dgm:if name="Name21" func="var" arg="dir" op="equ" val="norm">
            <dgm:constrLst>
              <dgm:constr type="l" for="ch" forName="wedge1" refType="w" fact="0.1017"/>
              <dgm:constr type="t" for="ch" forName="wedge1" refType="w" fact="0.035"/>
              <dgm:constr type="w" for="ch" forName="wedge1" refType="w" fact="0.84"/>
              <dgm:constr type="h" for="ch" forName="wedge1" refType="h" fact="0.84"/>
              <dgm:constr type="l" for="ch" forName="wedge1Tx" refType="w" fact="0.53"/>
              <dgm:constr type="t" for="ch" forName="wedge1Tx" refType="h" fact="0.115"/>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8"/>
              <dgm:constr type="t" for="ch" forName="wedge7" refType="h" fact="0.08"/>
              <dgm:constr type="w" for="ch" forName="wedge7" refType="w" fact="0.84"/>
              <dgm:constr type="h" for="ch" forName="wedge7" refType="h" fact="0.84"/>
              <dgm:constr type="l" for="ch" forName="wedge7Tx" refType="w" fact="0.262"/>
              <dgm:constr type="t" for="ch" forName="wedge7Tx" refType="h" fact="0.16"/>
              <dgm:constr type="w" for="ch" forName="wedge7Tx" refType="w" fact="0.23"/>
              <dgm:constr type="h" for="ch" forName="wedge7Tx" refType="h" fact="0.145"/>
              <dgm:constr type="primFontSz" for="ch" ptType="node" op="equ"/>
            </dgm:constrLst>
          </dgm:if>
          <dgm:else name="Name22">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8"/>
              <dgm:constr type="t" for="ch" forName="wedge1Tx" refType="h" fact="0.16"/>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583"/>
              <dgm:constr type="t" for="ch" forName="wedge7" refType="h" fact="0.035"/>
              <dgm:constr type="w" for="ch" forName="wedge7" refType="w" fact="0.84"/>
              <dgm:constr type="h" for="ch" forName="wedge7" refType="h" fact="0.84"/>
              <dgm:constr type="l" for="ch" forName="wedge7Tx" refType="w" fact="0.2403"/>
              <dgm:constr type="t" for="ch" forName="wedge7Tx" refType="h" fact="0.115"/>
              <dgm:constr type="w" for="ch" forName="wedge7Tx" refType="w" fact="0.23"/>
              <dgm:constr type="h" for="ch" forName="wedge7Tx" refType="h" fact="0.145"/>
              <dgm:constr type="primFontSz" for="ch" ptType="node" op="equ"/>
            </dgm:constrLst>
          </dgm:else>
        </dgm:choose>
      </dgm:else>
    </dgm:choose>
    <dgm:ruleLst/>
    <dgm:choose name="Name23">
      <dgm:if name="Name24" axis="ch" ptType="node" func="cnt" op="gte" val="1">
        <dgm:layoutNode name="wedge1">
          <dgm:alg type="sp"/>
          <dgm:choose name="Name25">
            <dgm:if name="Name26" axis="ch" ptType="node" func="cnt" op="equ" val="1">
              <dgm:shape xmlns:r="http://schemas.openxmlformats.org/officeDocument/2006/relationships" type="ellipse" r:blip="">
                <dgm:adjLst/>
              </dgm:shape>
            </dgm:if>
            <dgm:if name="Name27" axis="ch" ptType="node" func="cnt" op="equ" val="2">
              <dgm:shape xmlns:r="http://schemas.openxmlformats.org/officeDocument/2006/relationships" type="pie" r:blip="">
                <dgm:adjLst>
                  <dgm:adj idx="1" val="270"/>
                  <dgm:adj idx="2" val="90"/>
                </dgm:adjLst>
              </dgm:shape>
            </dgm:if>
            <dgm:if name="Name28" axis="ch" ptType="node" func="cnt" op="equ" val="3">
              <dgm:shape xmlns:r="http://schemas.openxmlformats.org/officeDocument/2006/relationships" type="pie" r:blip="">
                <dgm:adjLst>
                  <dgm:adj idx="1" val="270"/>
                  <dgm:adj idx="2" val="30"/>
                </dgm:adjLst>
              </dgm:shape>
            </dgm:if>
            <dgm:if name="Name29" axis="ch" ptType="node" func="cnt" op="equ" val="4">
              <dgm:shape xmlns:r="http://schemas.openxmlformats.org/officeDocument/2006/relationships" type="pie" r:blip="">
                <dgm:adjLst>
                  <dgm:adj idx="1" val="270"/>
                  <dgm:adj idx="2" val="0"/>
                </dgm:adjLst>
              </dgm:shape>
            </dgm:if>
            <dgm:if name="Name30" axis="ch" ptType="node" func="cnt" op="equ" val="5">
              <dgm:shape xmlns:r="http://schemas.openxmlformats.org/officeDocument/2006/relationships" type="pie" r:blip="">
                <dgm:adjLst>
                  <dgm:adj idx="1" val="270"/>
                  <dgm:adj idx="2" val="342"/>
                </dgm:adjLst>
              </dgm:shape>
            </dgm:if>
            <dgm:if name="Name31" axis="ch" ptType="node" func="cnt" op="equ" val="6">
              <dgm:shape xmlns:r="http://schemas.openxmlformats.org/officeDocument/2006/relationships" type="pie" r:blip="">
                <dgm:adjLst>
                  <dgm:adj idx="1" val="270"/>
                  <dgm:adj idx="2" val="330"/>
                </dgm:adjLst>
              </dgm:shape>
            </dgm:if>
            <dgm:else name="Name32">
              <dgm:shape xmlns:r="http://schemas.openxmlformats.org/officeDocument/2006/relationships" type="pie" r:blip="">
                <dgm:adjLst>
                  <dgm:adj idx="1" val="270"/>
                  <dgm:adj idx="2" val="321.4286"/>
                </dgm:adjLst>
              </dgm:shape>
            </dgm:else>
          </dgm:choose>
          <dgm:choose name="Name33">
            <dgm:if name="Name34" func="var" arg="dir" op="equ" val="norm">
              <dgm:presOf axis="ch desOrSelf" ptType="node node" st="1 1" cnt="1 0"/>
            </dgm:if>
            <dgm:else name="Name35">
              <dgm:choose name="Name36">
                <dgm:if name="Name37" axis="ch" ptType="node" func="cnt" op="equ" val="1">
                  <dgm:presOf axis="ch desOrSelf" ptType="node node" st="1 1" cnt="1 0"/>
                </dgm:if>
                <dgm:if name="Name38" axis="ch" ptType="node" func="cnt" op="equ" val="2">
                  <dgm:presOf axis="ch desOrSelf" ptType="node node" st="2 1" cnt="1 0"/>
                </dgm:if>
                <dgm:if name="Name39" axis="ch" ptType="node" func="cnt" op="equ" val="3">
                  <dgm:presOf axis="ch desOrSelf" ptType="node node" st="3 1" cnt="1 0"/>
                </dgm:if>
                <dgm:if name="Name40" axis="ch" ptType="node" func="cnt" op="equ" val="4">
                  <dgm:presOf axis="ch desOrSelf" ptType="node node" st="4 1" cnt="1 0"/>
                </dgm:if>
                <dgm:if name="Name41" axis="ch" ptType="node" func="cnt" op="equ" val="5">
                  <dgm:presOf axis="ch desOrSelf" ptType="node node" st="5 1" cnt="1 0"/>
                </dgm:if>
                <dgm:if name="Name42" axis="ch" ptType="node" func="cnt" op="equ" val="6">
                  <dgm:presOf axis="ch desOrSelf" ptType="node node" st="6 1" cnt="1 0"/>
                </dgm:if>
                <dgm:else name="Name43">
                  <dgm:presOf axis="ch desOrSelf" ptType="node node" st="7 1" cnt="1 0"/>
                </dgm:else>
              </dgm:choose>
            </dgm:else>
          </dgm:choose>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44">
            <dgm:if name="Name45" func="var" arg="dir" op="equ" val="norm">
              <dgm:presOf axis="ch desOrSelf" ptType="node node" st="1 1" cnt="1 0"/>
            </dgm:if>
            <dgm:else name="Name46">
              <dgm:choose name="Name47">
                <dgm:if name="Name48" axis="ch" ptType="node" func="cnt" op="equ" val="1">
                  <dgm:presOf axis="ch desOrSelf" ptType="node node" st="1 1" cnt="1 0"/>
                </dgm:if>
                <dgm:if name="Name49" axis="ch" ptType="node" func="cnt" op="equ" val="2">
                  <dgm:presOf axis="ch desOrSelf" ptType="node node" st="2 1" cnt="1 0"/>
                </dgm:if>
                <dgm:if name="Name50" axis="ch" ptType="node" func="cnt" op="equ" val="3">
                  <dgm:presOf axis="ch desOrSelf" ptType="node node" st="3 1" cnt="1 0"/>
                </dgm:if>
                <dgm:if name="Name51" axis="ch" ptType="node" func="cnt" op="equ" val="4">
                  <dgm:presOf axis="ch desOrSelf" ptType="node node" st="4 1" cnt="1 0"/>
                </dgm:if>
                <dgm:if name="Name52" axis="ch" ptType="node" func="cnt" op="equ" val="5">
                  <dgm:presOf axis="ch desOrSelf" ptType="node node" st="5 1" cnt="1 0"/>
                </dgm:if>
                <dgm:if name="Name53" axis="ch" ptType="node" func="cnt" op="equ" val="6">
                  <dgm:presOf axis="ch desOrSelf" ptType="node node" st="6 1" cnt="1 0"/>
                </dgm:if>
                <dgm:else name="Name54">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55"/>
    </dgm:choose>
    <dgm:choose name="Name56">
      <dgm:if name="Name57" axis="ch" ptType="node" func="cnt" op="gte" val="2">
        <dgm:layoutNode name="wedge2">
          <dgm:alg type="sp"/>
          <dgm:choose name="Name58">
            <dgm:if name="Name59" axis="ch" ptType="node" func="cnt" op="equ" val="2">
              <dgm:shape xmlns:r="http://schemas.openxmlformats.org/officeDocument/2006/relationships" type="pie" r:blip="">
                <dgm:adjLst>
                  <dgm:adj idx="1" val="90"/>
                  <dgm:adj idx="2" val="270"/>
                </dgm:adjLst>
              </dgm:shape>
            </dgm:if>
            <dgm:if name="Name60" axis="ch" ptType="node" func="cnt" op="equ" val="3">
              <dgm:shape xmlns:r="http://schemas.openxmlformats.org/officeDocument/2006/relationships" type="pie" r:blip="">
                <dgm:adjLst>
                  <dgm:adj idx="1" val="30"/>
                  <dgm:adj idx="2" val="150"/>
                </dgm:adjLst>
              </dgm:shape>
            </dgm:if>
            <dgm:if name="Name61" axis="ch" ptType="node" func="cnt" op="equ" val="4">
              <dgm:shape xmlns:r="http://schemas.openxmlformats.org/officeDocument/2006/relationships" type="pie" r:blip="">
                <dgm:adjLst>
                  <dgm:adj idx="1" val="0"/>
                  <dgm:adj idx="2" val="90"/>
                </dgm:adjLst>
              </dgm:shape>
            </dgm:if>
            <dgm:if name="Name62" axis="ch" ptType="node" func="cnt" op="equ" val="5">
              <dgm:shape xmlns:r="http://schemas.openxmlformats.org/officeDocument/2006/relationships" type="pie" r:blip="">
                <dgm:adjLst>
                  <dgm:adj idx="1" val="342"/>
                  <dgm:adj idx="2" val="54"/>
                </dgm:adjLst>
              </dgm:shape>
            </dgm:if>
            <dgm:if name="Name63" axis="ch" ptType="node" func="cnt" op="equ" val="6">
              <dgm:shape xmlns:r="http://schemas.openxmlformats.org/officeDocument/2006/relationships" type="pie" r:blip="">
                <dgm:adjLst>
                  <dgm:adj idx="1" val="330"/>
                  <dgm:adj idx="2" val="30"/>
                </dgm:adjLst>
              </dgm:shape>
            </dgm:if>
            <dgm:else name="Name64">
              <dgm:shape xmlns:r="http://schemas.openxmlformats.org/officeDocument/2006/relationships" type="pie" r:blip="">
                <dgm:adjLst>
                  <dgm:adj idx="1" val="321.4286"/>
                  <dgm:adj idx="2" val="12.85714"/>
                </dgm:adjLst>
              </dgm:shape>
            </dgm:else>
          </dgm:choose>
          <dgm:choose name="Name65">
            <dgm:if name="Name66" func="var" arg="dir" op="equ" val="norm">
              <dgm:presOf axis="ch desOrSelf" ptType="node node" st="2 1" cnt="1 0"/>
            </dgm:if>
            <dgm:else name="Name67">
              <dgm:choose name="Name68">
                <dgm:if name="Name69" axis="ch" ptType="node" func="cnt" op="equ" val="2">
                  <dgm:presOf axis="ch desOrSelf" ptType="node node" st="1 1" cnt="1 0"/>
                </dgm:if>
                <dgm:if name="Name70" axis="ch" ptType="node" func="cnt" op="equ" val="3">
                  <dgm:presOf axis="ch desOrSelf" ptType="node node" st="2 1" cnt="1 0"/>
                </dgm:if>
                <dgm:if name="Name71" axis="ch" ptType="node" func="cnt" op="equ" val="4">
                  <dgm:presOf axis="ch desOrSelf" ptType="node node" st="3 1" cnt="1 0"/>
                </dgm:if>
                <dgm:if name="Name72" axis="ch" ptType="node" func="cnt" op="equ" val="5">
                  <dgm:presOf axis="ch desOrSelf" ptType="node node" st="4 1" cnt="1 0"/>
                </dgm:if>
                <dgm:if name="Name73" axis="ch" ptType="node" func="cnt" op="equ" val="6">
                  <dgm:presOf axis="ch desOrSelf" ptType="node node" st="5 1" cnt="1 0"/>
                </dgm:if>
                <dgm:else name="Name74">
                  <dgm:presOf axis="ch desOrSelf" ptType="node node" st="6 1" cnt="1 0"/>
                </dgm:else>
              </dgm:choose>
            </dgm:else>
          </dgm:choose>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75">
            <dgm:if name="Name76" func="var" arg="dir" op="equ" val="norm">
              <dgm:presOf axis="ch desOrSelf" ptType="node node" st="2 1" cnt="1 0"/>
            </dgm:if>
            <dgm:else name="Name77">
              <dgm:choose name="Name78">
                <dgm:if name="Name79" axis="ch" ptType="node" func="cnt" op="equ" val="2">
                  <dgm:presOf axis="ch desOrSelf" ptType="node node" st="1 1" cnt="1 0"/>
                </dgm:if>
                <dgm:if name="Name80" axis="ch" ptType="node" func="cnt" op="equ" val="3">
                  <dgm:presOf axis="ch desOrSelf" ptType="node node" st="2 1" cnt="1 0"/>
                </dgm:if>
                <dgm:if name="Name81" axis="ch" ptType="node" func="cnt" op="equ" val="4">
                  <dgm:presOf axis="ch desOrSelf" ptType="node node" st="3 1" cnt="1 0"/>
                </dgm:if>
                <dgm:if name="Name82" axis="ch" ptType="node" func="cnt" op="equ" val="5">
                  <dgm:presOf axis="ch desOrSelf" ptType="node node" st="4 1" cnt="1 0"/>
                </dgm:if>
                <dgm:if name="Name83" axis="ch" ptType="node" func="cnt" op="equ" val="6">
                  <dgm:presOf axis="ch desOrSelf" ptType="node node" st="5 1" cnt="1 0"/>
                </dgm:if>
                <dgm:else name="Name84">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85"/>
    </dgm:choose>
    <dgm:choose name="Name86">
      <dgm:if name="Name87" axis="ch" ptType="node" func="cnt" op="gte" val="3">
        <dgm:layoutNode name="wedge3">
          <dgm:alg type="sp"/>
          <dgm:choose name="Name88">
            <dgm:if name="Name89" axis="ch" ptType="node" func="cnt" op="equ" val="3">
              <dgm:shape xmlns:r="http://schemas.openxmlformats.org/officeDocument/2006/relationships" type="pie" r:blip="">
                <dgm:adjLst>
                  <dgm:adj idx="1" val="150"/>
                  <dgm:adj idx="2" val="270"/>
                </dgm:adjLst>
              </dgm:shape>
            </dgm:if>
            <dgm:if name="Name90" axis="ch" ptType="node" func="cnt" op="equ" val="4">
              <dgm:shape xmlns:r="http://schemas.openxmlformats.org/officeDocument/2006/relationships" type="pie" r:blip="">
                <dgm:adjLst>
                  <dgm:adj idx="1" val="90"/>
                  <dgm:adj idx="2" val="180"/>
                </dgm:adjLst>
              </dgm:shape>
            </dgm:if>
            <dgm:if name="Name91" axis="ch" ptType="node" func="cnt" op="equ" val="5">
              <dgm:shape xmlns:r="http://schemas.openxmlformats.org/officeDocument/2006/relationships" type="pie" r:blip="">
                <dgm:adjLst>
                  <dgm:adj idx="1" val="54"/>
                  <dgm:adj idx="2" val="126"/>
                </dgm:adjLst>
              </dgm:shape>
            </dgm:if>
            <dgm:if name="Name92" axis="ch" ptType="node" func="cnt" op="equ" val="6">
              <dgm:shape xmlns:r="http://schemas.openxmlformats.org/officeDocument/2006/relationships" type="pie" r:blip="">
                <dgm:adjLst>
                  <dgm:adj idx="1" val="30"/>
                  <dgm:adj idx="2" val="90"/>
                </dgm:adjLst>
              </dgm:shape>
            </dgm:if>
            <dgm:else name="Name93">
              <dgm:shape xmlns:r="http://schemas.openxmlformats.org/officeDocument/2006/relationships" type="pie" r:blip="">
                <dgm:adjLst>
                  <dgm:adj idx="1" val="12.85714"/>
                  <dgm:adj idx="2" val="64.28571"/>
                </dgm:adjLst>
              </dgm:shape>
            </dgm:else>
          </dgm:choose>
          <dgm:choose name="Name94">
            <dgm:if name="Name95" func="var" arg="dir" op="equ" val="norm">
              <dgm:presOf axis="ch desOrSelf" ptType="node node" st="3 1" cnt="1 0"/>
            </dgm:if>
            <dgm:else name="Name96">
              <dgm:choose name="Name97">
                <dgm:if name="Name98" axis="ch" ptType="node" func="cnt" op="equ" val="3">
                  <dgm:presOf axis="ch desOrSelf" ptType="node node" st="1 1" cnt="1 0"/>
                </dgm:if>
                <dgm:if name="Name99" axis="ch" ptType="node" func="cnt" op="equ" val="4">
                  <dgm:presOf axis="ch desOrSelf" ptType="node node" st="2 1" cnt="1 0"/>
                </dgm:if>
                <dgm:if name="Name100" axis="ch" ptType="node" func="cnt" op="equ" val="5">
                  <dgm:presOf axis="ch desOrSelf" ptType="node node" st="3 1" cnt="1 0"/>
                </dgm:if>
                <dgm:if name="Name101" axis="ch" ptType="node" func="cnt" op="equ" val="6">
                  <dgm:presOf axis="ch desOrSelf" ptType="node node" st="4 1" cnt="1 0"/>
                </dgm:if>
                <dgm:else name="Name102">
                  <dgm:presOf axis="ch desOrSelf" ptType="node node" st="5 1" cnt="1 0"/>
                </dgm:else>
              </dgm:choose>
            </dgm:else>
          </dgm:choose>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103">
            <dgm:if name="Name104" func="var" arg="dir" op="equ" val="norm">
              <dgm:presOf axis="ch desOrSelf" ptType="node node" st="3 1" cnt="1 0"/>
            </dgm:if>
            <dgm:else name="Name105">
              <dgm:choose name="Name106">
                <dgm:if name="Name107" axis="ch" ptType="node" func="cnt" op="equ" val="3">
                  <dgm:presOf axis="ch desOrSelf" ptType="node node" st="1 1" cnt="1 0"/>
                </dgm:if>
                <dgm:if name="Name108" axis="ch" ptType="node" func="cnt" op="equ" val="4">
                  <dgm:presOf axis="ch desOrSelf" ptType="node node" st="2 1" cnt="1 0"/>
                </dgm:if>
                <dgm:if name="Name109" axis="ch" ptType="node" func="cnt" op="equ" val="5">
                  <dgm:presOf axis="ch desOrSelf" ptType="node node" st="3 1" cnt="1 0"/>
                </dgm:if>
                <dgm:if name="Name110" axis="ch" ptType="node" func="cnt" op="equ" val="6">
                  <dgm:presOf axis="ch desOrSelf" ptType="node node" st="4 1" cnt="1 0"/>
                </dgm:if>
                <dgm:else name="Name111">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12"/>
    </dgm:choose>
    <dgm:choose name="Name113">
      <dgm:if name="Name114" axis="ch" ptType="node" func="cnt" op="gte" val="4">
        <dgm:layoutNode name="wedge4">
          <dgm:alg type="sp"/>
          <dgm:choose name="Name115">
            <dgm:if name="Name116" axis="ch" ptType="node" func="cnt" op="equ" val="4">
              <dgm:shape xmlns:r="http://schemas.openxmlformats.org/officeDocument/2006/relationships" type="pie" r:blip="">
                <dgm:adjLst>
                  <dgm:adj idx="1" val="180"/>
                  <dgm:adj idx="2" val="270"/>
                </dgm:adjLst>
              </dgm:shape>
            </dgm:if>
            <dgm:if name="Name117" axis="ch" ptType="node" func="cnt" op="equ" val="5">
              <dgm:shape xmlns:r="http://schemas.openxmlformats.org/officeDocument/2006/relationships" type="pie" r:blip="">
                <dgm:adjLst>
                  <dgm:adj idx="1" val="126"/>
                  <dgm:adj idx="2" val="198"/>
                </dgm:adjLst>
              </dgm:shape>
            </dgm:if>
            <dgm:if name="Name118" axis="ch" ptType="node" func="cnt" op="equ" val="6">
              <dgm:shape xmlns:r="http://schemas.openxmlformats.org/officeDocument/2006/relationships" type="pie" r:blip="">
                <dgm:adjLst>
                  <dgm:adj idx="1" val="90"/>
                  <dgm:adj idx="2" val="150"/>
                </dgm:adjLst>
              </dgm:shape>
            </dgm:if>
            <dgm:else name="Name119">
              <dgm:shape xmlns:r="http://schemas.openxmlformats.org/officeDocument/2006/relationships" type="pie" r:blip="">
                <dgm:adjLst>
                  <dgm:adj idx="1" val="64.2871"/>
                  <dgm:adj idx="2" val="115.7143"/>
                </dgm:adjLst>
              </dgm:shape>
            </dgm:else>
          </dgm:choose>
          <dgm:choose name="Name120">
            <dgm:if name="Name121" func="var" arg="dir" op="equ" val="norm">
              <dgm:presOf axis="ch desOrSelf" ptType="node node" st="4 1" cnt="1 0"/>
            </dgm:if>
            <dgm:else name="Name122">
              <dgm:choose name="Name123">
                <dgm:if name="Name124" axis="ch" ptType="node" func="cnt" op="equ" val="4">
                  <dgm:presOf axis="ch desOrSelf" ptType="node node" st="1 1" cnt="1 0"/>
                </dgm:if>
                <dgm:if name="Name125" axis="ch" ptType="node" func="cnt" op="equ" val="5">
                  <dgm:presOf axis="ch desOrSelf" ptType="node node" st="2 1" cnt="1 0"/>
                </dgm:if>
                <dgm:if name="Name126" axis="ch" ptType="node" func="cnt" op="equ" val="6">
                  <dgm:presOf axis="ch desOrSelf" ptType="node node" st="3 1" cnt="1 0"/>
                </dgm:if>
                <dgm:else name="Name127">
                  <dgm:presOf axis="ch desOrSelf" ptType="node node" st="4 1" cnt="1 0"/>
                </dgm:else>
              </dgm:choose>
            </dgm:else>
          </dgm:choose>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28">
            <dgm:if name="Name129" func="var" arg="dir" op="equ" val="norm">
              <dgm:presOf axis="ch desOrSelf" ptType="node node" st="4 1" cnt="1 0"/>
            </dgm:if>
            <dgm:else name="Name130">
              <dgm:choose name="Name131">
                <dgm:if name="Name132" axis="ch" ptType="node" func="cnt" op="equ" val="4">
                  <dgm:presOf axis="ch desOrSelf" ptType="node node" st="1 1" cnt="1 0"/>
                </dgm:if>
                <dgm:if name="Name133" axis="ch" ptType="node" func="cnt" op="equ" val="5">
                  <dgm:presOf axis="ch desOrSelf" ptType="node node" st="2 1" cnt="1 0"/>
                </dgm:if>
                <dgm:if name="Name134" axis="ch" ptType="node" func="cnt" op="equ" val="6">
                  <dgm:presOf axis="ch desOrSelf" ptType="node node" st="3 1" cnt="1 0"/>
                </dgm:if>
                <dgm:else name="Name135">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36"/>
    </dgm:choose>
    <dgm:choose name="Name137">
      <dgm:if name="Name138" axis="ch" ptType="node" func="cnt" op="gte" val="5">
        <dgm:layoutNode name="wedge5">
          <dgm:alg type="sp"/>
          <dgm:choose name="Name139">
            <dgm:if name="Name140" axis="ch" ptType="node" func="cnt" op="equ" val="5">
              <dgm:shape xmlns:r="http://schemas.openxmlformats.org/officeDocument/2006/relationships" type="pie" r:blip="">
                <dgm:adjLst>
                  <dgm:adj idx="1" val="198"/>
                  <dgm:adj idx="2" val="270"/>
                </dgm:adjLst>
              </dgm:shape>
            </dgm:if>
            <dgm:if name="Name141" axis="ch" ptType="node" func="cnt" op="equ" val="6">
              <dgm:shape xmlns:r="http://schemas.openxmlformats.org/officeDocument/2006/relationships" type="pie" r:blip="">
                <dgm:adjLst>
                  <dgm:adj idx="1" val="150"/>
                  <dgm:adj idx="2" val="210"/>
                </dgm:adjLst>
              </dgm:shape>
            </dgm:if>
            <dgm:else name="Name142">
              <dgm:shape xmlns:r="http://schemas.openxmlformats.org/officeDocument/2006/relationships" type="pie" r:blip="">
                <dgm:adjLst>
                  <dgm:adj idx="1" val="115.7143"/>
                  <dgm:adj idx="2" val="167.1429"/>
                </dgm:adjLst>
              </dgm:shape>
            </dgm:else>
          </dgm:choose>
          <dgm:choose name="Name143">
            <dgm:if name="Name144" func="var" arg="dir" op="equ" val="norm">
              <dgm:presOf axis="ch desOrSelf" ptType="node node" st="5 1" cnt="1 0"/>
            </dgm:if>
            <dgm:else name="Name145">
              <dgm:choose name="Name146">
                <dgm:if name="Name147" axis="ch" ptType="node" func="cnt" op="equ" val="5">
                  <dgm:presOf axis="ch desOrSelf" ptType="node node" st="1 1" cnt="1 0"/>
                </dgm:if>
                <dgm:if name="Name148" axis="ch" ptType="node" func="cnt" op="equ" val="6">
                  <dgm:presOf axis="ch desOrSelf" ptType="node node" st="2 1" cnt="1 0"/>
                </dgm:if>
                <dgm:else name="Name149">
                  <dgm:presOf axis="ch desOrSelf" ptType="node node" st="3 1" cnt="1 0"/>
                </dgm:else>
              </dgm:choose>
            </dgm:else>
          </dgm:choose>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50">
            <dgm:if name="Name151" func="var" arg="dir" op="equ" val="norm">
              <dgm:presOf axis="ch desOrSelf" ptType="node node" st="5 1" cnt="1 0"/>
            </dgm:if>
            <dgm:else name="Name152">
              <dgm:choose name="Name153">
                <dgm:if name="Name154" axis="ch" ptType="node" func="cnt" op="equ" val="5">
                  <dgm:presOf axis="ch desOrSelf" ptType="node node" st="1 1" cnt="1 0"/>
                </dgm:if>
                <dgm:if name="Name155" axis="ch" ptType="node" func="cnt" op="equ" val="6">
                  <dgm:presOf axis="ch desOrSelf" ptType="node node" st="2 1" cnt="1 0"/>
                </dgm:if>
                <dgm:else name="Name156">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57"/>
    </dgm:choose>
    <dgm:choose name="Name158">
      <dgm:if name="Name159" axis="ch" ptType="node" func="cnt" op="gte" val="6">
        <dgm:layoutNode name="wedge6">
          <dgm:alg type="sp"/>
          <dgm:choose name="Name160">
            <dgm:if name="Name161" axis="ch" ptType="node" func="cnt" op="equ" val="6">
              <dgm:shape xmlns:r="http://schemas.openxmlformats.org/officeDocument/2006/relationships" type="pie" r:blip="">
                <dgm:adjLst>
                  <dgm:adj idx="1" val="210"/>
                  <dgm:adj idx="2" val="270"/>
                </dgm:adjLst>
              </dgm:shape>
            </dgm:if>
            <dgm:else name="Name162">
              <dgm:shape xmlns:r="http://schemas.openxmlformats.org/officeDocument/2006/relationships" type="pie" r:blip="">
                <dgm:adjLst>
                  <dgm:adj idx="1" val="167.1429"/>
                  <dgm:adj idx="2" val="218.5714"/>
                </dgm:adjLst>
              </dgm:shape>
            </dgm:else>
          </dgm:choose>
          <dgm:choose name="Name163">
            <dgm:if name="Name164" func="var" arg="dir" op="equ" val="norm">
              <dgm:presOf axis="ch desOrSelf" ptType="node node" st="6 1" cnt="1 0"/>
            </dgm:if>
            <dgm:else name="Name165">
              <dgm:choose name="Name166">
                <dgm:if name="Name167" axis="ch" ptType="node" func="cnt" op="equ" val="6">
                  <dgm:presOf axis="ch desOrSelf" ptType="node node" st="1 1" cnt="1 0"/>
                </dgm:if>
                <dgm:else name="Name168">
                  <dgm:presOf axis="ch desOrSelf" ptType="node node" st="2 1" cnt="1 0"/>
                </dgm:else>
              </dgm:choose>
            </dgm:else>
          </dgm:choose>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69">
            <dgm:if name="Name170" func="var" arg="dir" op="equ" val="norm">
              <dgm:presOf axis="ch desOrSelf" ptType="node node" st="6 1" cnt="1 0"/>
            </dgm:if>
            <dgm:else name="Name171">
              <dgm:choose name="Name172">
                <dgm:if name="Name173" axis="ch" ptType="node" func="cnt" op="equ" val="6">
                  <dgm:presOf axis="ch desOrSelf" ptType="node node" st="1 1" cnt="1 0"/>
                </dgm:if>
                <dgm:else name="Name174">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75"/>
    </dgm:choose>
    <dgm:choose name="Name176">
      <dgm:if name="Name177" axis="ch" ptType="node" func="cnt" op="gte" val="7">
        <dgm:layoutNode name="wedge7">
          <dgm:alg type="sp"/>
          <dgm:shape xmlns:r="http://schemas.openxmlformats.org/officeDocument/2006/relationships" type="pie" r:blip="">
            <dgm:adjLst>
              <dgm:adj idx="1" val="218.5714"/>
              <dgm:adj idx="2" val="270"/>
            </dgm:adjLst>
          </dgm:shape>
          <dgm:choose name="Name178">
            <dgm:if name="Name179" func="var" arg="dir" op="equ" val="norm">
              <dgm:presOf axis="ch desOrSelf" ptType="node node" st="7 1" cnt="1 0"/>
            </dgm:if>
            <dgm:else name="Name180">
              <dgm:presOf axis="ch desOrSelf" ptType="node node" st="1 1" cnt="1 0"/>
            </dgm:else>
          </dgm:choose>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81">
            <dgm:if name="Name182" func="var" arg="dir" op="equ" val="norm">
              <dgm:presOf axis="ch desOrSelf" ptType="node node" st="7 1" cnt="1 0"/>
            </dgm:if>
            <dgm:else name="Name183">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84"/>
    </dgm:choose>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latin typeface="Gotham Light"/>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AE0CC37-5834-C341-9E4C-BC74730062BF}" type="datetimeFigureOut">
              <a:rPr lang="en-US" smtClean="0">
                <a:latin typeface="Gotham Light"/>
              </a:rPr>
              <a:t>7/16/24</a:t>
            </a:fld>
            <a:endParaRPr lang="en-US">
              <a:latin typeface="Gotham Light"/>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latin typeface="Gotham Light"/>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3CC0AA2-7705-DB4D-B2B8-774D44FAC22F}" type="slidenum">
              <a:rPr lang="en-US" smtClean="0">
                <a:latin typeface="Gotham Light"/>
              </a:rPr>
              <a:t>‹#›</a:t>
            </a:fld>
            <a:endParaRPr lang="en-US">
              <a:latin typeface="Gotham Light"/>
            </a:endParaRPr>
          </a:p>
        </p:txBody>
      </p:sp>
    </p:spTree>
    <p:extLst>
      <p:ext uri="{BB962C8B-B14F-4D97-AF65-F5344CB8AC3E}">
        <p14:creationId xmlns:p14="http://schemas.microsoft.com/office/powerpoint/2010/main" val="58301703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Gotham Light"/>
              </a:defRPr>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Gotham Light"/>
              </a:defRPr>
            </a:lvl1pPr>
          </a:lstStyle>
          <a:p>
            <a:fld id="{21F0AAEE-9155-2149-B320-0C43E8AE736D}" type="datetimeFigureOut">
              <a:rPr lang="en-US" smtClean="0"/>
              <a:pPr/>
              <a:t>7/16/24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Gotham Light"/>
              </a:defRPr>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Gotham Light"/>
              </a:defRPr>
            </a:lvl1pPr>
          </a:lstStyle>
          <a:p>
            <a:fld id="{C1C56F05-4DDA-774E-A360-3D4519934A8C}" type="slidenum">
              <a:rPr lang="en-US" smtClean="0"/>
              <a:pPr/>
              <a:t>‹#›</a:t>
            </a:fld>
            <a:endParaRPr lang="en-US"/>
          </a:p>
        </p:txBody>
      </p:sp>
    </p:spTree>
    <p:extLst>
      <p:ext uri="{BB962C8B-B14F-4D97-AF65-F5344CB8AC3E}">
        <p14:creationId xmlns:p14="http://schemas.microsoft.com/office/powerpoint/2010/main" val="105257682"/>
      </p:ext>
    </p:extLst>
  </p:cSld>
  <p:clrMap bg1="lt1" tx1="dk1" bg2="lt2" tx2="dk2" accent1="accent1" accent2="accent2" accent3="accent3" accent4="accent4" accent5="accent5" accent6="accent6" hlink="hlink" folHlink="folHlink"/>
  <p:hf hdr="0" ftr="0" dt="0"/>
  <p:notesStyle>
    <a:lvl1pPr marL="0" algn="l" defTabSz="685800" rtl="0" eaLnBrk="1" latinLnBrk="0" hangingPunct="1">
      <a:defRPr sz="900" kern="1200">
        <a:solidFill>
          <a:schemeClr val="tx1"/>
        </a:solidFill>
        <a:latin typeface="Gotham Light"/>
        <a:ea typeface="+mn-ea"/>
        <a:cs typeface="+mn-cs"/>
      </a:defRPr>
    </a:lvl1pPr>
    <a:lvl2pPr marL="342900" algn="l" defTabSz="685800" rtl="0" eaLnBrk="1" latinLnBrk="0" hangingPunct="1">
      <a:defRPr sz="900" kern="1200">
        <a:solidFill>
          <a:schemeClr val="tx1"/>
        </a:solidFill>
        <a:latin typeface="Gotham Light"/>
        <a:ea typeface="+mn-ea"/>
        <a:cs typeface="+mn-cs"/>
      </a:defRPr>
    </a:lvl2pPr>
    <a:lvl3pPr marL="685800" algn="l" defTabSz="685800" rtl="0" eaLnBrk="1" latinLnBrk="0" hangingPunct="1">
      <a:defRPr sz="900" kern="1200">
        <a:solidFill>
          <a:schemeClr val="tx1"/>
        </a:solidFill>
        <a:latin typeface="Gotham Light"/>
        <a:ea typeface="+mn-ea"/>
        <a:cs typeface="+mn-cs"/>
      </a:defRPr>
    </a:lvl3pPr>
    <a:lvl4pPr marL="1028700" algn="l" defTabSz="685800" rtl="0" eaLnBrk="1" latinLnBrk="0" hangingPunct="1">
      <a:defRPr sz="900" kern="1200">
        <a:solidFill>
          <a:schemeClr val="tx1"/>
        </a:solidFill>
        <a:latin typeface="Gotham Light"/>
        <a:ea typeface="+mn-ea"/>
        <a:cs typeface="+mn-cs"/>
      </a:defRPr>
    </a:lvl4pPr>
    <a:lvl5pPr marL="1371600" algn="l" defTabSz="685800" rtl="0" eaLnBrk="1" latinLnBrk="0" hangingPunct="1">
      <a:defRPr sz="900" kern="1200">
        <a:solidFill>
          <a:schemeClr val="tx1"/>
        </a:solidFill>
        <a:latin typeface="Gotham Ligh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6ADBA63-9C4F-4BBA-9BA4-95DF3F99CE08}"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426824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sz="1600" dirty="0"/>
          </a:p>
        </p:txBody>
      </p:sp>
      <p:sp>
        <p:nvSpPr>
          <p:cNvPr id="4" name="Slide Number Placeholder 3"/>
          <p:cNvSpPr>
            <a:spLocks noGrp="1"/>
          </p:cNvSpPr>
          <p:nvPr>
            <p:ph type="sldNum" sz="quarter" idx="5"/>
          </p:nvPr>
        </p:nvSpPr>
        <p:spPr/>
        <p:txBody>
          <a:bodyPr/>
          <a:lstStyle/>
          <a:p>
            <a:fld id="{C1C56F05-4DDA-774E-A360-3D4519934A8C}" type="slidenum">
              <a:rPr lang="en-US" smtClean="0"/>
              <a:pPr/>
              <a:t>9</a:t>
            </a:fld>
            <a:endParaRPr lang="en-US"/>
          </a:p>
        </p:txBody>
      </p:sp>
    </p:spTree>
    <p:extLst>
      <p:ext uri="{BB962C8B-B14F-4D97-AF65-F5344CB8AC3E}">
        <p14:creationId xmlns:p14="http://schemas.microsoft.com/office/powerpoint/2010/main" val="39117138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sz="1600" dirty="0"/>
          </a:p>
        </p:txBody>
      </p:sp>
      <p:sp>
        <p:nvSpPr>
          <p:cNvPr id="4" name="Slide Number Placeholder 3"/>
          <p:cNvSpPr>
            <a:spLocks noGrp="1"/>
          </p:cNvSpPr>
          <p:nvPr>
            <p:ph type="sldNum" sz="quarter" idx="5"/>
          </p:nvPr>
        </p:nvSpPr>
        <p:spPr/>
        <p:txBody>
          <a:bodyPr/>
          <a:lstStyle/>
          <a:p>
            <a:fld id="{C1C56F05-4DDA-774E-A360-3D4519934A8C}" type="slidenum">
              <a:rPr lang="en-US" smtClean="0"/>
              <a:pPr/>
              <a:t>10</a:t>
            </a:fld>
            <a:endParaRPr lang="en-US"/>
          </a:p>
        </p:txBody>
      </p:sp>
    </p:spTree>
    <p:extLst>
      <p:ext uri="{BB962C8B-B14F-4D97-AF65-F5344CB8AC3E}">
        <p14:creationId xmlns:p14="http://schemas.microsoft.com/office/powerpoint/2010/main" val="6945989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sz="1800" dirty="0"/>
          </a:p>
        </p:txBody>
      </p:sp>
      <p:sp>
        <p:nvSpPr>
          <p:cNvPr id="4" name="Slide Number Placeholder 3"/>
          <p:cNvSpPr>
            <a:spLocks noGrp="1"/>
          </p:cNvSpPr>
          <p:nvPr>
            <p:ph type="sldNum" sz="quarter" idx="5"/>
          </p:nvPr>
        </p:nvSpPr>
        <p:spPr/>
        <p:txBody>
          <a:bodyPr/>
          <a:lstStyle/>
          <a:p>
            <a:fld id="{C1C56F05-4DDA-774E-A360-3D4519934A8C}" type="slidenum">
              <a:rPr lang="en-US" smtClean="0"/>
              <a:pPr/>
              <a:t>11</a:t>
            </a:fld>
            <a:endParaRPr lang="en-US"/>
          </a:p>
        </p:txBody>
      </p:sp>
    </p:spTree>
    <p:extLst>
      <p:ext uri="{BB962C8B-B14F-4D97-AF65-F5344CB8AC3E}">
        <p14:creationId xmlns:p14="http://schemas.microsoft.com/office/powerpoint/2010/main" val="212484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p:txBody>
      </p:sp>
      <p:sp>
        <p:nvSpPr>
          <p:cNvPr id="4" name="Slide Number Placeholder 3"/>
          <p:cNvSpPr>
            <a:spLocks noGrp="1"/>
          </p:cNvSpPr>
          <p:nvPr>
            <p:ph type="sldNum" sz="quarter" idx="5"/>
          </p:nvPr>
        </p:nvSpPr>
        <p:spPr/>
        <p:txBody>
          <a:bodyPr/>
          <a:lstStyle/>
          <a:p>
            <a:fld id="{C1C56F05-4DDA-774E-A360-3D4519934A8C}" type="slidenum">
              <a:rPr lang="en-US" smtClean="0"/>
              <a:pPr/>
              <a:t>12</a:t>
            </a:fld>
            <a:endParaRPr lang="en-US"/>
          </a:p>
        </p:txBody>
      </p:sp>
    </p:spTree>
    <p:extLst>
      <p:ext uri="{BB962C8B-B14F-4D97-AF65-F5344CB8AC3E}">
        <p14:creationId xmlns:p14="http://schemas.microsoft.com/office/powerpoint/2010/main" val="38060034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1C56F05-4DDA-774E-A360-3D4519934A8C}" type="slidenum">
              <a:rPr lang="en-US" smtClean="0"/>
              <a:pPr/>
              <a:t>15</a:t>
            </a:fld>
            <a:endParaRPr lang="en-US"/>
          </a:p>
        </p:txBody>
      </p:sp>
    </p:spTree>
    <p:extLst>
      <p:ext uri="{BB962C8B-B14F-4D97-AF65-F5344CB8AC3E}">
        <p14:creationId xmlns:p14="http://schemas.microsoft.com/office/powerpoint/2010/main" val="25538689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6ADBA63-9C4F-4BBA-9BA4-95DF3F99CE08}" type="slidenum">
              <a:rPr lang="en-US" smtClean="0"/>
              <a:t>17</a:t>
            </a:fld>
            <a:endParaRPr lang="en-US"/>
          </a:p>
        </p:txBody>
      </p:sp>
    </p:spTree>
    <p:extLst>
      <p:ext uri="{BB962C8B-B14F-4D97-AF65-F5344CB8AC3E}">
        <p14:creationId xmlns:p14="http://schemas.microsoft.com/office/powerpoint/2010/main" val="224749284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6ADBA63-9C4F-4BBA-9BA4-95DF3F99CE08}" type="slidenum">
              <a:rPr lang="en-US" smtClean="0"/>
              <a:t>18</a:t>
            </a:fld>
            <a:endParaRPr lang="en-US"/>
          </a:p>
        </p:txBody>
      </p:sp>
    </p:spTree>
    <p:extLst>
      <p:ext uri="{BB962C8B-B14F-4D97-AF65-F5344CB8AC3E}">
        <p14:creationId xmlns:p14="http://schemas.microsoft.com/office/powerpoint/2010/main" val="386146884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1C56F05-4DDA-774E-A360-3D4519934A8C}" type="slidenum">
              <a:rPr lang="en-US" smtClean="0"/>
              <a:pPr/>
              <a:t>20</a:t>
            </a:fld>
            <a:endParaRPr lang="en-US"/>
          </a:p>
        </p:txBody>
      </p:sp>
    </p:spTree>
    <p:extLst>
      <p:ext uri="{BB962C8B-B14F-4D97-AF65-F5344CB8AC3E}">
        <p14:creationId xmlns:p14="http://schemas.microsoft.com/office/powerpoint/2010/main" val="276714447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lang="en-US" sz="900" b="0" dirty="0">
              <a:solidFill>
                <a:schemeClr val="tx1"/>
              </a:solidFill>
              <a:ea typeface="Open Sans"/>
              <a:cs typeface="Open Sans"/>
            </a:endParaRPr>
          </a:p>
        </p:txBody>
      </p:sp>
      <p:sp>
        <p:nvSpPr>
          <p:cNvPr id="4" name="Slide Number Placeholder 3"/>
          <p:cNvSpPr>
            <a:spLocks noGrp="1"/>
          </p:cNvSpPr>
          <p:nvPr>
            <p:ph type="sldNum" sz="quarter" idx="5"/>
          </p:nvPr>
        </p:nvSpPr>
        <p:spPr/>
        <p:txBody>
          <a:bodyPr/>
          <a:lstStyle/>
          <a:p>
            <a:fld id="{C1C56F05-4DDA-774E-A360-3D4519934A8C}" type="slidenum">
              <a:rPr lang="en-US" smtClean="0"/>
              <a:pPr/>
              <a:t>21</a:t>
            </a:fld>
            <a:endParaRPr lang="en-US"/>
          </a:p>
        </p:txBody>
      </p:sp>
    </p:spTree>
    <p:extLst>
      <p:ext uri="{BB962C8B-B14F-4D97-AF65-F5344CB8AC3E}">
        <p14:creationId xmlns:p14="http://schemas.microsoft.com/office/powerpoint/2010/main" val="101356552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C1C56F05-4DDA-774E-A360-3D4519934A8C}" type="slidenum">
              <a:rPr kumimoji="0" lang="en-US" sz="1200" b="0" i="0" u="none" strike="noStrike" kern="1200" cap="none" spc="0" normalizeH="0" baseline="0" noProof="0" smtClean="0">
                <a:ln>
                  <a:noFill/>
                </a:ln>
                <a:solidFill>
                  <a:prstClr val="black"/>
                </a:solidFill>
                <a:effectLst/>
                <a:uLnTx/>
                <a:uFillTx/>
                <a:latin typeface="Gotham Light"/>
                <a:ea typeface="+mn-ea"/>
                <a:cs typeface="+mn-cs"/>
              </a:rPr>
              <a:pPr marL="0" marR="0" lvl="0" indent="0" algn="r" defTabSz="685800"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a:ln>
                <a:noFill/>
              </a:ln>
              <a:solidFill>
                <a:prstClr val="black"/>
              </a:solidFill>
              <a:effectLst/>
              <a:uLnTx/>
              <a:uFillTx/>
              <a:latin typeface="Gotham Light"/>
              <a:ea typeface="+mn-ea"/>
              <a:cs typeface="+mn-cs"/>
            </a:endParaRPr>
          </a:p>
        </p:txBody>
      </p:sp>
    </p:spTree>
    <p:extLst>
      <p:ext uri="{BB962C8B-B14F-4D97-AF65-F5344CB8AC3E}">
        <p14:creationId xmlns:p14="http://schemas.microsoft.com/office/powerpoint/2010/main" val="34445936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1C56F05-4DDA-774E-A360-3D4519934A8C}" type="slidenum">
              <a:rPr lang="en-US" smtClean="0"/>
              <a:pPr/>
              <a:t>1</a:t>
            </a:fld>
            <a:endParaRPr lang="en-US"/>
          </a:p>
        </p:txBody>
      </p:sp>
    </p:spTree>
    <p:extLst>
      <p:ext uri="{BB962C8B-B14F-4D97-AF65-F5344CB8AC3E}">
        <p14:creationId xmlns:p14="http://schemas.microsoft.com/office/powerpoint/2010/main" val="166025725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arenR"/>
            </a:pPr>
            <a:endParaRPr lang="en-US" dirty="0"/>
          </a:p>
        </p:txBody>
      </p:sp>
      <p:sp>
        <p:nvSpPr>
          <p:cNvPr id="4" name="Slide Number Placeholder 3"/>
          <p:cNvSpPr>
            <a:spLocks noGrp="1"/>
          </p:cNvSpPr>
          <p:nvPr>
            <p:ph type="sldNum" sz="quarter" idx="5"/>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C1C56F05-4DDA-774E-A360-3D4519934A8C}" type="slidenum">
              <a:rPr kumimoji="0" lang="en-US" sz="1200" b="0" i="0" u="none" strike="noStrike" kern="1200" cap="none" spc="0" normalizeH="0" baseline="0" noProof="0" smtClean="0">
                <a:ln>
                  <a:noFill/>
                </a:ln>
                <a:solidFill>
                  <a:prstClr val="black"/>
                </a:solidFill>
                <a:effectLst/>
                <a:uLnTx/>
                <a:uFillTx/>
                <a:latin typeface="Gotham Light"/>
                <a:ea typeface="+mn-ea"/>
                <a:cs typeface="+mn-cs"/>
              </a:rPr>
              <a:pPr marL="0" marR="0" lvl="0" indent="0" algn="r" defTabSz="6858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a:ln>
                <a:noFill/>
              </a:ln>
              <a:solidFill>
                <a:prstClr val="black"/>
              </a:solidFill>
              <a:effectLst/>
              <a:uLnTx/>
              <a:uFillTx/>
              <a:latin typeface="Gotham Light"/>
              <a:ea typeface="+mn-ea"/>
              <a:cs typeface="+mn-cs"/>
            </a:endParaRPr>
          </a:p>
        </p:txBody>
      </p:sp>
    </p:spTree>
    <p:extLst>
      <p:ext uri="{BB962C8B-B14F-4D97-AF65-F5344CB8AC3E}">
        <p14:creationId xmlns:p14="http://schemas.microsoft.com/office/powerpoint/2010/main" val="39785295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1C56F05-4DDA-774E-A360-3D4519934A8C}" type="slidenum">
              <a:rPr lang="en-US" smtClean="0"/>
              <a:pPr/>
              <a:t>24</a:t>
            </a:fld>
            <a:endParaRPr lang="en-US"/>
          </a:p>
        </p:txBody>
      </p:sp>
    </p:spTree>
    <p:extLst>
      <p:ext uri="{BB962C8B-B14F-4D97-AF65-F5344CB8AC3E}">
        <p14:creationId xmlns:p14="http://schemas.microsoft.com/office/powerpoint/2010/main" val="290526415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endParaRPr lang="en-US" sz="1400" b="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6C3A99FD-1C5B-40A7-BA61-D19FC7575E1D}" type="slidenum">
              <a:rPr lang="en-US" smtClean="0"/>
              <a:t>25</a:t>
            </a:fld>
            <a:endParaRPr lang="en-US"/>
          </a:p>
        </p:txBody>
      </p:sp>
    </p:spTree>
    <p:extLst>
      <p:ext uri="{BB962C8B-B14F-4D97-AF65-F5344CB8AC3E}">
        <p14:creationId xmlns:p14="http://schemas.microsoft.com/office/powerpoint/2010/main" val="265945806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dirty="0"/>
          </a:p>
        </p:txBody>
      </p:sp>
      <p:sp>
        <p:nvSpPr>
          <p:cNvPr id="4" name="Slide Number Placeholder 3"/>
          <p:cNvSpPr>
            <a:spLocks noGrp="1"/>
          </p:cNvSpPr>
          <p:nvPr>
            <p:ph type="sldNum" sz="quarter" idx="5"/>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C1C56F05-4DDA-774E-A360-3D4519934A8C}" type="slidenum">
              <a:rPr kumimoji="0" lang="en-US" sz="1200" b="0" i="0" u="none" strike="noStrike" kern="1200" cap="none" spc="0" normalizeH="0" baseline="0" noProof="0" smtClean="0">
                <a:ln>
                  <a:noFill/>
                </a:ln>
                <a:solidFill>
                  <a:prstClr val="black"/>
                </a:solidFill>
                <a:effectLst/>
                <a:uLnTx/>
                <a:uFillTx/>
                <a:latin typeface="Gotham Light"/>
                <a:ea typeface="+mn-ea"/>
                <a:cs typeface="+mn-cs"/>
              </a:rPr>
              <a:pPr marL="0" marR="0" lvl="0" indent="0" algn="r" defTabSz="685800" rtl="0" eaLnBrk="1" fontAlgn="auto" latinLnBrk="0" hangingPunct="1">
                <a:lnSpc>
                  <a:spcPct val="100000"/>
                </a:lnSpc>
                <a:spcBef>
                  <a:spcPts val="0"/>
                </a:spcBef>
                <a:spcAft>
                  <a:spcPts val="0"/>
                </a:spcAft>
                <a:buClrTx/>
                <a:buSzTx/>
                <a:buFontTx/>
                <a:buNone/>
                <a:tabLst/>
                <a:defRPr/>
              </a:pPr>
              <a:t>26</a:t>
            </a:fld>
            <a:endParaRPr kumimoji="0" lang="en-US" sz="1200" b="0" i="0" u="none" strike="noStrike" kern="1200" cap="none" spc="0" normalizeH="0" baseline="0" noProof="0">
              <a:ln>
                <a:noFill/>
              </a:ln>
              <a:solidFill>
                <a:prstClr val="black"/>
              </a:solidFill>
              <a:effectLst/>
              <a:uLnTx/>
              <a:uFillTx/>
              <a:latin typeface="Gotham Light"/>
              <a:ea typeface="+mn-ea"/>
              <a:cs typeface="+mn-cs"/>
            </a:endParaRPr>
          </a:p>
        </p:txBody>
      </p:sp>
    </p:spTree>
    <p:extLst>
      <p:ext uri="{BB962C8B-B14F-4D97-AF65-F5344CB8AC3E}">
        <p14:creationId xmlns:p14="http://schemas.microsoft.com/office/powerpoint/2010/main" val="221768219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1C56F05-4DDA-774E-A360-3D4519934A8C}" type="slidenum">
              <a:rPr lang="en-US" smtClean="0"/>
              <a:pPr/>
              <a:t>29</a:t>
            </a:fld>
            <a:endParaRPr lang="en-US"/>
          </a:p>
        </p:txBody>
      </p:sp>
    </p:spTree>
    <p:extLst>
      <p:ext uri="{BB962C8B-B14F-4D97-AF65-F5344CB8AC3E}">
        <p14:creationId xmlns:p14="http://schemas.microsoft.com/office/powerpoint/2010/main" val="235756179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C1C56F05-4DDA-774E-A360-3D4519934A8C}" type="slidenum">
              <a:rPr lang="en-US" smtClean="0"/>
              <a:pPr/>
              <a:t>30</a:t>
            </a:fld>
            <a:endParaRPr lang="en-US"/>
          </a:p>
        </p:txBody>
      </p:sp>
    </p:spTree>
    <p:extLst>
      <p:ext uri="{BB962C8B-B14F-4D97-AF65-F5344CB8AC3E}">
        <p14:creationId xmlns:p14="http://schemas.microsoft.com/office/powerpoint/2010/main" val="112996952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C1C56F05-4DDA-774E-A360-3D4519934A8C}" type="slidenum">
              <a:rPr lang="en-US" smtClean="0"/>
              <a:pPr/>
              <a:t>31</a:t>
            </a:fld>
            <a:endParaRPr lang="en-US"/>
          </a:p>
        </p:txBody>
      </p:sp>
    </p:spTree>
    <p:extLst>
      <p:ext uri="{BB962C8B-B14F-4D97-AF65-F5344CB8AC3E}">
        <p14:creationId xmlns:p14="http://schemas.microsoft.com/office/powerpoint/2010/main" val="109488720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1C56F05-4DDA-774E-A360-3D4519934A8C}" type="slidenum">
              <a:rPr lang="en-US" smtClean="0"/>
              <a:pPr/>
              <a:t>32</a:t>
            </a:fld>
            <a:endParaRPr lang="en-US"/>
          </a:p>
        </p:txBody>
      </p:sp>
    </p:spTree>
    <p:extLst>
      <p:ext uri="{BB962C8B-B14F-4D97-AF65-F5344CB8AC3E}">
        <p14:creationId xmlns:p14="http://schemas.microsoft.com/office/powerpoint/2010/main" val="17723719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C8F119E4-3205-2E47-8B29-A5B67A4D38FC}" type="slidenum">
              <a:rPr lang="en-US" smtClean="0"/>
              <a:t>2</a:t>
            </a:fld>
            <a:endParaRPr lang="en-US"/>
          </a:p>
        </p:txBody>
      </p:sp>
    </p:spTree>
    <p:extLst>
      <p:ext uri="{BB962C8B-B14F-4D97-AF65-F5344CB8AC3E}">
        <p14:creationId xmlns:p14="http://schemas.microsoft.com/office/powerpoint/2010/main" val="9311135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Arial" panose="020B0604020202020204" pitchFamily="34" charset="0"/>
              <a:buAutoNum type="arabicParenR"/>
            </a:pPr>
            <a:endParaRPr lang="en-US" dirty="0"/>
          </a:p>
        </p:txBody>
      </p:sp>
      <p:sp>
        <p:nvSpPr>
          <p:cNvPr id="4" name="Slide Number Placeholder 3"/>
          <p:cNvSpPr>
            <a:spLocks noGrp="1"/>
          </p:cNvSpPr>
          <p:nvPr>
            <p:ph type="sldNum" sz="quarter" idx="5"/>
          </p:nvPr>
        </p:nvSpPr>
        <p:spPr/>
        <p:txBody>
          <a:bodyPr/>
          <a:lstStyle/>
          <a:p>
            <a:fld id="{97664013-8B0D-2F41-81C6-AE67370CA5C5}" type="slidenum">
              <a:rPr lang="en-US" smtClean="0"/>
              <a:t>3</a:t>
            </a:fld>
            <a:endParaRPr lang="en-US"/>
          </a:p>
        </p:txBody>
      </p:sp>
    </p:spTree>
    <p:extLst>
      <p:ext uri="{BB962C8B-B14F-4D97-AF65-F5344CB8AC3E}">
        <p14:creationId xmlns:p14="http://schemas.microsoft.com/office/powerpoint/2010/main" val="33812679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H" dirty="0"/>
          </a:p>
        </p:txBody>
      </p:sp>
      <p:sp>
        <p:nvSpPr>
          <p:cNvPr id="4" name="Slide Number Placeholder 3"/>
          <p:cNvSpPr>
            <a:spLocks noGrp="1"/>
          </p:cNvSpPr>
          <p:nvPr>
            <p:ph type="sldNum" sz="quarter" idx="5"/>
          </p:nvPr>
        </p:nvSpPr>
        <p:spPr/>
        <p:txBody>
          <a:bodyPr/>
          <a:lstStyle/>
          <a:p>
            <a:fld id="{C1C56F05-4DDA-774E-A360-3D4519934A8C}" type="slidenum">
              <a:rPr lang="en-US" smtClean="0"/>
              <a:pPr/>
              <a:t>4</a:t>
            </a:fld>
            <a:endParaRPr lang="en-US"/>
          </a:p>
        </p:txBody>
      </p:sp>
    </p:spTree>
    <p:extLst>
      <p:ext uri="{BB962C8B-B14F-4D97-AF65-F5344CB8AC3E}">
        <p14:creationId xmlns:p14="http://schemas.microsoft.com/office/powerpoint/2010/main" val="19406772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US" dirty="0"/>
          </a:p>
        </p:txBody>
      </p:sp>
      <p:sp>
        <p:nvSpPr>
          <p:cNvPr id="4" name="Slide Number Placeholder 3"/>
          <p:cNvSpPr>
            <a:spLocks noGrp="1"/>
          </p:cNvSpPr>
          <p:nvPr>
            <p:ph type="sldNum" sz="quarter" idx="5"/>
          </p:nvPr>
        </p:nvSpPr>
        <p:spPr/>
        <p:txBody>
          <a:bodyPr/>
          <a:lstStyle/>
          <a:p>
            <a:fld id="{C1C56F05-4DDA-774E-A360-3D4519934A8C}" type="slidenum">
              <a:rPr lang="en-US" smtClean="0"/>
              <a:pPr/>
              <a:t>5</a:t>
            </a:fld>
            <a:endParaRPr lang="en-US"/>
          </a:p>
        </p:txBody>
      </p:sp>
    </p:spTree>
    <p:extLst>
      <p:ext uri="{BB962C8B-B14F-4D97-AF65-F5344CB8AC3E}">
        <p14:creationId xmlns:p14="http://schemas.microsoft.com/office/powerpoint/2010/main" val="140273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US" dirty="0"/>
          </a:p>
        </p:txBody>
      </p:sp>
      <p:sp>
        <p:nvSpPr>
          <p:cNvPr id="4" name="Slide Number Placeholder 3"/>
          <p:cNvSpPr>
            <a:spLocks noGrp="1"/>
          </p:cNvSpPr>
          <p:nvPr>
            <p:ph type="sldNum" sz="quarter" idx="5"/>
          </p:nvPr>
        </p:nvSpPr>
        <p:spPr/>
        <p:txBody>
          <a:bodyPr/>
          <a:lstStyle/>
          <a:p>
            <a:fld id="{C1C56F05-4DDA-774E-A360-3D4519934A8C}" type="slidenum">
              <a:rPr lang="en-US" smtClean="0"/>
              <a:pPr/>
              <a:t>6</a:t>
            </a:fld>
            <a:endParaRPr lang="en-US"/>
          </a:p>
        </p:txBody>
      </p:sp>
    </p:spTree>
    <p:extLst>
      <p:ext uri="{BB962C8B-B14F-4D97-AF65-F5344CB8AC3E}">
        <p14:creationId xmlns:p14="http://schemas.microsoft.com/office/powerpoint/2010/main" val="5528359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dirty="0"/>
          </a:p>
        </p:txBody>
      </p:sp>
      <p:sp>
        <p:nvSpPr>
          <p:cNvPr id="4" name="Slide Number Placeholder 3"/>
          <p:cNvSpPr>
            <a:spLocks noGrp="1"/>
          </p:cNvSpPr>
          <p:nvPr>
            <p:ph type="sldNum" sz="quarter" idx="5"/>
          </p:nvPr>
        </p:nvSpPr>
        <p:spPr/>
        <p:txBody>
          <a:bodyPr/>
          <a:lstStyle/>
          <a:p>
            <a:fld id="{C1C56F05-4DDA-774E-A360-3D4519934A8C}" type="slidenum">
              <a:rPr lang="en-US" smtClean="0"/>
              <a:pPr/>
              <a:t>7</a:t>
            </a:fld>
            <a:endParaRPr lang="en-US"/>
          </a:p>
        </p:txBody>
      </p:sp>
    </p:spTree>
    <p:extLst>
      <p:ext uri="{BB962C8B-B14F-4D97-AF65-F5344CB8AC3E}">
        <p14:creationId xmlns:p14="http://schemas.microsoft.com/office/powerpoint/2010/main" val="39665916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sz="1600" dirty="0"/>
          </a:p>
        </p:txBody>
      </p:sp>
      <p:sp>
        <p:nvSpPr>
          <p:cNvPr id="4" name="Slide Number Placeholder 3"/>
          <p:cNvSpPr>
            <a:spLocks noGrp="1"/>
          </p:cNvSpPr>
          <p:nvPr>
            <p:ph type="sldNum" sz="quarter" idx="5"/>
          </p:nvPr>
        </p:nvSpPr>
        <p:spPr/>
        <p:txBody>
          <a:bodyPr/>
          <a:lstStyle/>
          <a:p>
            <a:fld id="{C1C56F05-4DDA-774E-A360-3D4519934A8C}" type="slidenum">
              <a:rPr lang="en-US" smtClean="0"/>
              <a:pPr/>
              <a:t>8</a:t>
            </a:fld>
            <a:endParaRPr lang="en-US"/>
          </a:p>
        </p:txBody>
      </p:sp>
    </p:spTree>
    <p:extLst>
      <p:ext uri="{BB962C8B-B14F-4D97-AF65-F5344CB8AC3E}">
        <p14:creationId xmlns:p14="http://schemas.microsoft.com/office/powerpoint/2010/main" val="231757933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_slide">
    <p:bg>
      <p:bgPr>
        <a:solidFill>
          <a:schemeClr val="bg1"/>
        </a:solidFill>
        <a:effectLst/>
      </p:bgPr>
    </p:bg>
    <p:spTree>
      <p:nvGrpSpPr>
        <p:cNvPr id="1" name=""/>
        <p:cNvGrpSpPr/>
        <p:nvPr/>
      </p:nvGrpSpPr>
      <p:grpSpPr>
        <a:xfrm>
          <a:off x="0" y="0"/>
          <a:ext cx="0" cy="0"/>
          <a:chOff x="0" y="0"/>
          <a:chExt cx="0" cy="0"/>
        </a:xfrm>
      </p:grpSpPr>
      <p:sp>
        <p:nvSpPr>
          <p:cNvPr id="47" name="Rectangle 46"/>
          <p:cNvSpPr/>
          <p:nvPr userDrawn="1"/>
        </p:nvSpPr>
        <p:spPr>
          <a:xfrm>
            <a:off x="0" y="0"/>
            <a:ext cx="5344998" cy="5143500"/>
          </a:xfrm>
          <a:prstGeom prst="rect">
            <a:avLst/>
          </a:prstGeom>
          <a:gradFill>
            <a:gsLst>
              <a:gs pos="56000">
                <a:schemeClr val="bg1">
                  <a:lumMod val="95000"/>
                </a:schemeClr>
              </a:gs>
              <a:gs pos="0">
                <a:schemeClr val="bg2">
                  <a:lumMod val="90000"/>
                </a:schemeClr>
              </a:gs>
            </a:gsLst>
            <a:lin ang="135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46" name="Freeform 13"/>
          <p:cNvSpPr>
            <a:spLocks/>
          </p:cNvSpPr>
          <p:nvPr userDrawn="1"/>
        </p:nvSpPr>
        <p:spPr bwMode="auto">
          <a:xfrm>
            <a:off x="2405653" y="0"/>
            <a:ext cx="6738347" cy="5150644"/>
          </a:xfrm>
          <a:custGeom>
            <a:avLst/>
            <a:gdLst>
              <a:gd name="T0" fmla="*/ 896 w 2034"/>
              <a:gd name="T1" fmla="*/ 0 h 1284"/>
              <a:gd name="T2" fmla="*/ 693 w 2034"/>
              <a:gd name="T3" fmla="*/ 98 h 1284"/>
              <a:gd name="T4" fmla="*/ 594 w 2034"/>
              <a:gd name="T5" fmla="*/ 225 h 1284"/>
              <a:gd name="T6" fmla="*/ 265 w 2034"/>
              <a:gd name="T7" fmla="*/ 642 h 1284"/>
              <a:gd name="T8" fmla="*/ 89 w 2034"/>
              <a:gd name="T9" fmla="*/ 867 h 1284"/>
              <a:gd name="T10" fmla="*/ 132 w 2034"/>
              <a:gd name="T11" fmla="*/ 1229 h 1284"/>
              <a:gd name="T12" fmla="*/ 291 w 2034"/>
              <a:gd name="T13" fmla="*/ 1284 h 1284"/>
              <a:gd name="T14" fmla="*/ 896 w 2034"/>
              <a:gd name="T15" fmla="*/ 1284 h 1284"/>
              <a:gd name="T16" fmla="*/ 1501 w 2034"/>
              <a:gd name="T17" fmla="*/ 1284 h 1284"/>
              <a:gd name="T18" fmla="*/ 2034 w 2034"/>
              <a:gd name="T19" fmla="*/ 1284 h 1284"/>
              <a:gd name="T20" fmla="*/ 2034 w 2034"/>
              <a:gd name="T21" fmla="*/ 0 h 1284"/>
              <a:gd name="T22" fmla="*/ 896 w 2034"/>
              <a:gd name="T23" fmla="*/ 0 h 1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34" h="1284">
                <a:moveTo>
                  <a:pt x="896" y="0"/>
                </a:moveTo>
                <a:cubicBezTo>
                  <a:pt x="817" y="0"/>
                  <a:pt x="742" y="36"/>
                  <a:pt x="693" y="98"/>
                </a:cubicBezTo>
                <a:cubicBezTo>
                  <a:pt x="594" y="225"/>
                  <a:pt x="594" y="225"/>
                  <a:pt x="594" y="225"/>
                </a:cubicBezTo>
                <a:cubicBezTo>
                  <a:pt x="265" y="642"/>
                  <a:pt x="265" y="642"/>
                  <a:pt x="265" y="642"/>
                </a:cubicBezTo>
                <a:cubicBezTo>
                  <a:pt x="89" y="867"/>
                  <a:pt x="89" y="867"/>
                  <a:pt x="89" y="867"/>
                </a:cubicBezTo>
                <a:cubicBezTo>
                  <a:pt x="0" y="978"/>
                  <a:pt x="20" y="1140"/>
                  <a:pt x="132" y="1229"/>
                </a:cubicBezTo>
                <a:cubicBezTo>
                  <a:pt x="179" y="1266"/>
                  <a:pt x="235" y="1284"/>
                  <a:pt x="291" y="1284"/>
                </a:cubicBezTo>
                <a:cubicBezTo>
                  <a:pt x="896" y="1284"/>
                  <a:pt x="896" y="1284"/>
                  <a:pt x="896" y="1284"/>
                </a:cubicBezTo>
                <a:cubicBezTo>
                  <a:pt x="1501" y="1284"/>
                  <a:pt x="1501" y="1284"/>
                  <a:pt x="1501" y="1284"/>
                </a:cubicBezTo>
                <a:cubicBezTo>
                  <a:pt x="2034" y="1284"/>
                  <a:pt x="2034" y="1284"/>
                  <a:pt x="2034" y="1284"/>
                </a:cubicBezTo>
                <a:cubicBezTo>
                  <a:pt x="2034" y="0"/>
                  <a:pt x="2034" y="0"/>
                  <a:pt x="2034" y="0"/>
                </a:cubicBezTo>
                <a:lnTo>
                  <a:pt x="896" y="0"/>
                </a:lnTo>
                <a:close/>
              </a:path>
            </a:pathLst>
          </a:custGeom>
          <a:solidFill>
            <a:schemeClr val="bg1">
              <a:lumMod val="95000"/>
            </a:schemeClr>
          </a:solidFill>
          <a:ln>
            <a:noFill/>
          </a:ln>
          <a:effectLst>
            <a:innerShdw blurRad="38100" dist="25400" dir="8640000">
              <a:prstClr val="black">
                <a:alpha val="12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34290" rIns="0" bIns="34290" numCol="1" spcCol="0" rtlCol="0" fromWordArt="0" anchor="ctr" anchorCtr="0" forceAA="0" compatLnSpc="1">
            <a:prstTxWarp prst="textNoShape">
              <a:avLst/>
            </a:prstTxWarp>
            <a:noAutofit/>
          </a:bodyPr>
          <a:lstStyle/>
          <a:p>
            <a:pPr lvl="0" algn="ctr"/>
            <a:endParaRPr lang="en-US" sz="1800">
              <a:solidFill>
                <a:prstClr val="white"/>
              </a:solidFill>
            </a:endParaRPr>
          </a:p>
        </p:txBody>
      </p:sp>
      <p:sp>
        <p:nvSpPr>
          <p:cNvPr id="16" name="Title 15"/>
          <p:cNvSpPr>
            <a:spLocks noGrp="1"/>
          </p:cNvSpPr>
          <p:nvPr userDrawn="1">
            <p:ph type="title" hasCustomPrompt="1"/>
          </p:nvPr>
        </p:nvSpPr>
        <p:spPr>
          <a:xfrm>
            <a:off x="4447904" y="992926"/>
            <a:ext cx="4696098" cy="1386683"/>
          </a:xfrm>
        </p:spPr>
        <p:txBody>
          <a:bodyPr anchor="b">
            <a:normAutofit/>
          </a:bodyPr>
          <a:lstStyle>
            <a:lvl1pPr algn="l">
              <a:defRPr sz="3000" b="0">
                <a:solidFill>
                  <a:schemeClr val="accent1"/>
                </a:solidFill>
              </a:defRPr>
            </a:lvl1pPr>
          </a:lstStyle>
          <a:p>
            <a:r>
              <a:rPr lang="en-US" dirty="0"/>
              <a:t>The Title</a:t>
            </a:r>
          </a:p>
        </p:txBody>
      </p:sp>
      <p:sp>
        <p:nvSpPr>
          <p:cNvPr id="18" name="Text Placeholder 17"/>
          <p:cNvSpPr>
            <a:spLocks noGrp="1"/>
          </p:cNvSpPr>
          <p:nvPr userDrawn="1">
            <p:ph type="body" sz="quarter" idx="10" hasCustomPrompt="1"/>
          </p:nvPr>
        </p:nvSpPr>
        <p:spPr>
          <a:xfrm>
            <a:off x="4447904" y="2379609"/>
            <a:ext cx="4696204" cy="710116"/>
          </a:xfrm>
        </p:spPr>
        <p:txBody>
          <a:bodyPr>
            <a:normAutofit/>
          </a:bodyPr>
          <a:lstStyle>
            <a:lvl1pPr marL="0" indent="0">
              <a:buNone/>
              <a:defRPr sz="1200" cap="all" baseline="0">
                <a:solidFill>
                  <a:schemeClr val="tx2"/>
                </a:solidFill>
              </a:defRPr>
            </a:lvl1pPr>
          </a:lstStyle>
          <a:p>
            <a:pPr lvl="0"/>
            <a:r>
              <a:rPr lang="en-US" dirty="0"/>
              <a:t>The Subtitle of the Presentation</a:t>
            </a:r>
          </a:p>
        </p:txBody>
      </p:sp>
      <p:sp>
        <p:nvSpPr>
          <p:cNvPr id="4" name="Text Placeholder 3">
            <a:extLst>
              <a:ext uri="{FF2B5EF4-FFF2-40B4-BE49-F238E27FC236}">
                <a16:creationId xmlns:a16="http://schemas.microsoft.com/office/drawing/2014/main" id="{7AB0B672-BCB2-4225-B99B-5DCF23F80FEF}"/>
              </a:ext>
            </a:extLst>
          </p:cNvPr>
          <p:cNvSpPr>
            <a:spLocks noGrp="1"/>
          </p:cNvSpPr>
          <p:nvPr userDrawn="1">
            <p:ph type="body" sz="quarter" idx="13" hasCustomPrompt="1"/>
          </p:nvPr>
        </p:nvSpPr>
        <p:spPr>
          <a:xfrm>
            <a:off x="4447808" y="3389084"/>
            <a:ext cx="4696204" cy="754856"/>
          </a:xfrm>
        </p:spPr>
        <p:txBody>
          <a:bodyPr>
            <a:normAutofit/>
          </a:bodyPr>
          <a:lstStyle>
            <a:lvl1pPr marL="0" indent="0">
              <a:buNone/>
              <a:defRPr sz="1500">
                <a:solidFill>
                  <a:schemeClr val="accent5"/>
                </a:solidFill>
              </a:defRPr>
            </a:lvl1pPr>
          </a:lstStyle>
          <a:p>
            <a:pPr lvl="0"/>
            <a:r>
              <a:rPr lang="en-US" dirty="0"/>
              <a:t>ACE Solutions Architecture Team</a:t>
            </a:r>
          </a:p>
        </p:txBody>
      </p:sp>
      <p:pic>
        <p:nvPicPr>
          <p:cNvPr id="3" name="Picture 2"/>
          <p:cNvPicPr>
            <a:picLocks noChangeAspect="1"/>
          </p:cNvPicPr>
          <p:nvPr userDrawn="1"/>
        </p:nvPicPr>
        <p:blipFill>
          <a:blip r:embed="rId2"/>
          <a:stretch>
            <a:fillRect/>
          </a:stretch>
        </p:blipFill>
        <p:spPr>
          <a:xfrm>
            <a:off x="668735" y="901125"/>
            <a:ext cx="2970000" cy="3341250"/>
          </a:xfrm>
          <a:prstGeom prst="rect">
            <a:avLst/>
          </a:prstGeom>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32688976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Title_AND_copy_lef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4A70B06D-F489-48FF-A885-ABB74CD5C952}" type="slidenum">
              <a:rPr lang="en-US" smtClean="0"/>
              <a:pPr/>
              <a:t>‹#›</a:t>
            </a:fld>
            <a:endParaRPr lang="en-US"/>
          </a:p>
        </p:txBody>
      </p:sp>
      <p:sp>
        <p:nvSpPr>
          <p:cNvPr id="4" name="Footer Placeholder 3"/>
          <p:cNvSpPr>
            <a:spLocks noGrp="1"/>
          </p:cNvSpPr>
          <p:nvPr>
            <p:ph type="ftr" sz="quarter" idx="11"/>
          </p:nvPr>
        </p:nvSpPr>
        <p:spPr/>
        <p:txBody>
          <a:bodyPr/>
          <a:lstStyle/>
          <a:p>
            <a:r>
              <a:rPr lang="en-US"/>
              <a:t>© Aviatrix Certified Engineer </a:t>
            </a:r>
          </a:p>
        </p:txBody>
      </p:sp>
      <p:sp>
        <p:nvSpPr>
          <p:cNvPr id="7" name="Rectangle 6"/>
          <p:cNvSpPr/>
          <p:nvPr userDrawn="1"/>
        </p:nvSpPr>
        <p:spPr>
          <a:xfrm>
            <a:off x="0" y="1"/>
            <a:ext cx="2568388" cy="4736969"/>
          </a:xfrm>
          <a:prstGeom prst="rect">
            <a:avLst/>
          </a:prstGeom>
          <a:gradFill>
            <a:gsLst>
              <a:gs pos="93000">
                <a:schemeClr val="bg1">
                  <a:alpha val="0"/>
                </a:schemeClr>
              </a:gs>
              <a:gs pos="37000">
                <a:schemeClr val="bg1">
                  <a:lumMod val="95000"/>
                </a:schemeClr>
              </a:gs>
            </a:gsLst>
            <a:lin ang="5400000" scaled="1"/>
          </a:gradFill>
          <a:ln>
            <a:noFill/>
          </a:ln>
          <a:effectLst>
            <a:innerShdw blurRad="38100" dist="25400" dir="21540000">
              <a:prstClr val="black">
                <a:alpha val="12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34290" rIns="0" bIns="34290" numCol="1" spcCol="0" rtlCol="0" fromWordArt="0" anchor="ctr" anchorCtr="0" forceAA="0" compatLnSpc="1">
            <a:prstTxWarp prst="textNoShape">
              <a:avLst/>
            </a:prstTxWarp>
            <a:noAutofit/>
          </a:bodyPr>
          <a:lstStyle/>
          <a:p>
            <a:pPr lvl="0" algn="ctr"/>
            <a:endParaRPr lang="en-US" sz="1800">
              <a:solidFill>
                <a:prstClr val="white"/>
              </a:solidFill>
            </a:endParaRPr>
          </a:p>
        </p:txBody>
      </p:sp>
      <p:sp>
        <p:nvSpPr>
          <p:cNvPr id="8" name="Rectangle 7">
            <a:extLst>
              <a:ext uri="{FF2B5EF4-FFF2-40B4-BE49-F238E27FC236}">
                <a16:creationId xmlns:a16="http://schemas.microsoft.com/office/drawing/2014/main" id="{28DDBF27-0730-410D-BAE0-26163E0F157B}"/>
              </a:ext>
            </a:extLst>
          </p:cNvPr>
          <p:cNvSpPr/>
          <p:nvPr userDrawn="1"/>
        </p:nvSpPr>
        <p:spPr>
          <a:xfrm>
            <a:off x="0" y="297084"/>
            <a:ext cx="2568388" cy="773205"/>
          </a:xfrm>
          <a:prstGeom prst="rect">
            <a:avLst/>
          </a:prstGeom>
          <a:solidFill>
            <a:schemeClr val="accent1"/>
          </a:solidFill>
          <a:ln>
            <a:noFill/>
          </a:ln>
          <a:effectLst>
            <a:innerShdw blurRad="38100" dist="25400" dir="21540000">
              <a:prstClr val="black">
                <a:alpha val="12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34290" rIns="0" bIns="34290" numCol="1" spcCol="0" rtlCol="0" fromWordArt="0" anchor="ctr" anchorCtr="0" forceAA="0" compatLnSpc="1">
            <a:prstTxWarp prst="textNoShape">
              <a:avLst/>
            </a:prstTxWarp>
            <a:noAutofit/>
          </a:bodyPr>
          <a:lstStyle/>
          <a:p>
            <a:pPr lvl="0" algn="ctr"/>
            <a:endParaRPr lang="en-US" sz="1800">
              <a:solidFill>
                <a:prstClr val="white"/>
              </a:solidFill>
            </a:endParaRPr>
          </a:p>
        </p:txBody>
      </p:sp>
      <p:sp>
        <p:nvSpPr>
          <p:cNvPr id="2" name="Title 1"/>
          <p:cNvSpPr>
            <a:spLocks noGrp="1"/>
          </p:cNvSpPr>
          <p:nvPr>
            <p:ph type="title"/>
          </p:nvPr>
        </p:nvSpPr>
        <p:spPr>
          <a:xfrm>
            <a:off x="78042" y="464823"/>
            <a:ext cx="2332864" cy="437726"/>
          </a:xfrm>
        </p:spPr>
        <p:txBody>
          <a:bodyPr/>
          <a:lstStyle>
            <a:lvl1pPr algn="ctr">
              <a:defRPr sz="1800">
                <a:solidFill>
                  <a:schemeClr val="bg1"/>
                </a:solidFill>
              </a:defRPr>
            </a:lvl1pPr>
          </a:lstStyle>
          <a:p>
            <a:r>
              <a:rPr lang="en-US"/>
              <a:t>Click to edit Master title style</a:t>
            </a:r>
          </a:p>
        </p:txBody>
      </p:sp>
      <p:sp>
        <p:nvSpPr>
          <p:cNvPr id="9" name="Text Placeholder 9">
            <a:extLst>
              <a:ext uri="{FF2B5EF4-FFF2-40B4-BE49-F238E27FC236}">
                <a16:creationId xmlns:a16="http://schemas.microsoft.com/office/drawing/2014/main" id="{A2F78DC2-DBE1-4BC8-BD76-95E378BBEFBF}"/>
              </a:ext>
            </a:extLst>
          </p:cNvPr>
          <p:cNvSpPr>
            <a:spLocks noGrp="1"/>
          </p:cNvSpPr>
          <p:nvPr>
            <p:ph type="body" sz="quarter" idx="13"/>
          </p:nvPr>
        </p:nvSpPr>
        <p:spPr>
          <a:xfrm>
            <a:off x="78042" y="1161248"/>
            <a:ext cx="2379409" cy="2821004"/>
          </a:xfrm>
        </p:spPr>
        <p:txBody>
          <a:bodyPr>
            <a:normAutofit/>
          </a:bodyPr>
          <a:lstStyle>
            <a:lvl1pPr>
              <a:defRPr sz="105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p:txBody>
      </p:sp>
      <p:sp>
        <p:nvSpPr>
          <p:cNvPr id="10" name="Text Placeholder 5"/>
          <p:cNvSpPr>
            <a:spLocks noGrp="1"/>
          </p:cNvSpPr>
          <p:nvPr>
            <p:ph type="body" sz="quarter" idx="12"/>
          </p:nvPr>
        </p:nvSpPr>
        <p:spPr>
          <a:xfrm>
            <a:off x="2736130" y="297085"/>
            <a:ext cx="5612435" cy="43130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3561459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Title_AND_copy_left">
    <p:spTree>
      <p:nvGrpSpPr>
        <p:cNvPr id="1" name=""/>
        <p:cNvGrpSpPr/>
        <p:nvPr/>
      </p:nvGrpSpPr>
      <p:grpSpPr>
        <a:xfrm>
          <a:off x="0" y="0"/>
          <a:ext cx="0" cy="0"/>
          <a:chOff x="0" y="0"/>
          <a:chExt cx="0" cy="0"/>
        </a:xfrm>
      </p:grpSpPr>
      <p:sp>
        <p:nvSpPr>
          <p:cNvPr id="7" name="Rectangle 6"/>
          <p:cNvSpPr/>
          <p:nvPr userDrawn="1"/>
        </p:nvSpPr>
        <p:spPr>
          <a:xfrm flipH="1">
            <a:off x="6575613" y="1"/>
            <a:ext cx="2568388" cy="4736969"/>
          </a:xfrm>
          <a:prstGeom prst="rect">
            <a:avLst/>
          </a:prstGeom>
          <a:gradFill>
            <a:gsLst>
              <a:gs pos="93000">
                <a:schemeClr val="bg1">
                  <a:alpha val="0"/>
                </a:schemeClr>
              </a:gs>
              <a:gs pos="37000">
                <a:schemeClr val="bg1">
                  <a:lumMod val="95000"/>
                </a:schemeClr>
              </a:gs>
            </a:gsLst>
            <a:lin ang="5400000" scaled="1"/>
          </a:gradFill>
          <a:ln>
            <a:noFill/>
          </a:ln>
          <a:effectLst>
            <a:innerShdw blurRad="38100" dist="25400" dir="21540000">
              <a:prstClr val="black">
                <a:alpha val="12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34290" rIns="0" bIns="34290" numCol="1" spcCol="0" rtlCol="0" fromWordArt="0" anchor="ctr" anchorCtr="0" forceAA="0" compatLnSpc="1">
            <a:prstTxWarp prst="textNoShape">
              <a:avLst/>
            </a:prstTxWarp>
            <a:noAutofit/>
          </a:bodyPr>
          <a:lstStyle/>
          <a:p>
            <a:pPr lvl="0" algn="ctr"/>
            <a:endParaRPr lang="en-US" sz="1800">
              <a:solidFill>
                <a:prstClr val="white"/>
              </a:solidFill>
            </a:endParaRPr>
          </a:p>
        </p:txBody>
      </p:sp>
      <p:sp>
        <p:nvSpPr>
          <p:cNvPr id="3" name="Slide Number Placeholder 2"/>
          <p:cNvSpPr>
            <a:spLocks noGrp="1"/>
          </p:cNvSpPr>
          <p:nvPr>
            <p:ph type="sldNum" sz="quarter" idx="10"/>
          </p:nvPr>
        </p:nvSpPr>
        <p:spPr/>
        <p:txBody>
          <a:bodyPr/>
          <a:lstStyle/>
          <a:p>
            <a:fld id="{4A70B06D-F489-48FF-A885-ABB74CD5C952}" type="slidenum">
              <a:rPr lang="en-US" smtClean="0"/>
              <a:pPr/>
              <a:t>‹#›</a:t>
            </a:fld>
            <a:endParaRPr lang="en-US"/>
          </a:p>
        </p:txBody>
      </p:sp>
      <p:sp>
        <p:nvSpPr>
          <p:cNvPr id="4" name="Footer Placeholder 3"/>
          <p:cNvSpPr>
            <a:spLocks noGrp="1"/>
          </p:cNvSpPr>
          <p:nvPr>
            <p:ph type="ftr" sz="quarter" idx="11"/>
          </p:nvPr>
        </p:nvSpPr>
        <p:spPr/>
        <p:txBody>
          <a:bodyPr/>
          <a:lstStyle/>
          <a:p>
            <a:r>
              <a:rPr lang="en-US"/>
              <a:t>© Aviatrix Certified Engineer </a:t>
            </a:r>
          </a:p>
        </p:txBody>
      </p:sp>
      <p:sp>
        <p:nvSpPr>
          <p:cNvPr id="9" name="Text Placeholder 9">
            <a:extLst>
              <a:ext uri="{FF2B5EF4-FFF2-40B4-BE49-F238E27FC236}">
                <a16:creationId xmlns:a16="http://schemas.microsoft.com/office/drawing/2014/main" id="{A2F78DC2-DBE1-4BC8-BD76-95E378BBEFBF}"/>
              </a:ext>
            </a:extLst>
          </p:cNvPr>
          <p:cNvSpPr>
            <a:spLocks noGrp="1"/>
          </p:cNvSpPr>
          <p:nvPr>
            <p:ph type="body" sz="quarter" idx="13"/>
          </p:nvPr>
        </p:nvSpPr>
        <p:spPr>
          <a:xfrm>
            <a:off x="6653654" y="979715"/>
            <a:ext cx="2379409" cy="3630386"/>
          </a:xfrm>
        </p:spPr>
        <p:txBody>
          <a:bodyPr>
            <a:normAutofit/>
          </a:bodyPr>
          <a:lstStyle>
            <a:lvl1pPr>
              <a:defRPr sz="105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p:txBody>
      </p:sp>
      <p:sp>
        <p:nvSpPr>
          <p:cNvPr id="12" name="Title 1"/>
          <p:cNvSpPr>
            <a:spLocks noGrp="1"/>
          </p:cNvSpPr>
          <p:nvPr>
            <p:ph type="title"/>
          </p:nvPr>
        </p:nvSpPr>
        <p:spPr>
          <a:xfrm>
            <a:off x="198234" y="185166"/>
            <a:ext cx="6155914" cy="437726"/>
          </a:xfrm>
        </p:spPr>
        <p:txBody>
          <a:bodyPr/>
          <a:lstStyle/>
          <a:p>
            <a:r>
              <a:rPr lang="en-US" dirty="0"/>
              <a:t>Click to edit Master title style</a:t>
            </a:r>
          </a:p>
        </p:txBody>
      </p:sp>
      <p:sp>
        <p:nvSpPr>
          <p:cNvPr id="13" name="Text Placeholder 5"/>
          <p:cNvSpPr>
            <a:spLocks noGrp="1"/>
          </p:cNvSpPr>
          <p:nvPr>
            <p:ph type="body" sz="quarter" idx="12"/>
          </p:nvPr>
        </p:nvSpPr>
        <p:spPr>
          <a:xfrm>
            <a:off x="197644" y="735807"/>
            <a:ext cx="6156503" cy="38742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2" name="Picture 1">
            <a:extLst>
              <a:ext uri="{FF2B5EF4-FFF2-40B4-BE49-F238E27FC236}">
                <a16:creationId xmlns:a16="http://schemas.microsoft.com/office/drawing/2014/main" id="{E8C5C91E-18F0-E9F1-B20E-DBF605E23AB1}"/>
              </a:ext>
            </a:extLst>
          </p:cNvPr>
          <p:cNvPicPr>
            <a:picLocks noChangeAspect="1"/>
          </p:cNvPicPr>
          <p:nvPr userDrawn="1"/>
        </p:nvPicPr>
        <p:blipFill>
          <a:blip r:embed="rId2"/>
          <a:stretch>
            <a:fillRect/>
          </a:stretch>
        </p:blipFill>
        <p:spPr>
          <a:xfrm>
            <a:off x="8544613" y="69851"/>
            <a:ext cx="548640" cy="617220"/>
          </a:xfrm>
          <a:prstGeom prst="rect">
            <a:avLst/>
          </a:prstGeom>
          <a:effectLst>
            <a:outerShdw blurRad="25400" dist="25400" dir="5400000" algn="t" rotWithShape="0">
              <a:prstClr val="black">
                <a:alpha val="19000"/>
              </a:prstClr>
            </a:outerShdw>
          </a:effectLst>
        </p:spPr>
      </p:pic>
    </p:spTree>
    <p:extLst>
      <p:ext uri="{BB962C8B-B14F-4D97-AF65-F5344CB8AC3E}">
        <p14:creationId xmlns:p14="http://schemas.microsoft.com/office/powerpoint/2010/main" val="1562150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5-step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4A70B06D-F489-48FF-A885-ABB74CD5C952}" type="slidenum">
              <a:rPr lang="en-US" smtClean="0"/>
              <a:pPr/>
              <a:t>‹#›</a:t>
            </a:fld>
            <a:endParaRPr lang="en-US"/>
          </a:p>
        </p:txBody>
      </p:sp>
      <p:sp>
        <p:nvSpPr>
          <p:cNvPr id="4" name="Footer Placeholder 3"/>
          <p:cNvSpPr>
            <a:spLocks noGrp="1"/>
          </p:cNvSpPr>
          <p:nvPr>
            <p:ph type="ftr" sz="quarter" idx="11"/>
          </p:nvPr>
        </p:nvSpPr>
        <p:spPr/>
        <p:txBody>
          <a:bodyPr/>
          <a:lstStyle/>
          <a:p>
            <a:r>
              <a:rPr lang="en-US"/>
              <a:t>© Aviatrix Certified Engineer </a:t>
            </a:r>
          </a:p>
        </p:txBody>
      </p:sp>
      <p:sp>
        <p:nvSpPr>
          <p:cNvPr id="5" name="Rectangle 4"/>
          <p:cNvSpPr/>
          <p:nvPr userDrawn="1"/>
        </p:nvSpPr>
        <p:spPr>
          <a:xfrm>
            <a:off x="0" y="832333"/>
            <a:ext cx="9144000" cy="81644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b="0" i="0">
              <a:latin typeface="Calibri" panose="020F0502020204030204" pitchFamily="34" charset="0"/>
            </a:endParaRPr>
          </a:p>
        </p:txBody>
      </p:sp>
      <p:cxnSp>
        <p:nvCxnSpPr>
          <p:cNvPr id="6" name="Straight Connector 5"/>
          <p:cNvCxnSpPr/>
          <p:nvPr userDrawn="1"/>
        </p:nvCxnSpPr>
        <p:spPr>
          <a:xfrm>
            <a:off x="-1154" y="1036997"/>
            <a:ext cx="914400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7" name="Oval 6"/>
          <p:cNvSpPr/>
          <p:nvPr userDrawn="1"/>
        </p:nvSpPr>
        <p:spPr>
          <a:xfrm>
            <a:off x="805295" y="953168"/>
            <a:ext cx="150758" cy="13507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0" i="0">
                <a:latin typeface="Calibri" panose="020F0502020204030204" pitchFamily="34" charset="0"/>
              </a:rPr>
              <a:t>&gt;</a:t>
            </a:r>
          </a:p>
        </p:txBody>
      </p:sp>
      <p:sp>
        <p:nvSpPr>
          <p:cNvPr id="8" name="Oval 7"/>
          <p:cNvSpPr/>
          <p:nvPr userDrawn="1"/>
        </p:nvSpPr>
        <p:spPr>
          <a:xfrm>
            <a:off x="2552596" y="958251"/>
            <a:ext cx="150758" cy="13507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0" i="0">
                <a:latin typeface="Calibri" panose="020F0502020204030204" pitchFamily="34" charset="0"/>
              </a:rPr>
              <a:t>&gt;</a:t>
            </a:r>
          </a:p>
        </p:txBody>
      </p:sp>
      <p:sp>
        <p:nvSpPr>
          <p:cNvPr id="9" name="Oval 8"/>
          <p:cNvSpPr/>
          <p:nvPr userDrawn="1"/>
        </p:nvSpPr>
        <p:spPr>
          <a:xfrm>
            <a:off x="4345366" y="953168"/>
            <a:ext cx="150758" cy="13507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0" i="0">
                <a:latin typeface="Calibri" panose="020F0502020204030204" pitchFamily="34" charset="0"/>
              </a:rPr>
              <a:t>&gt;</a:t>
            </a:r>
          </a:p>
        </p:txBody>
      </p:sp>
      <p:sp>
        <p:nvSpPr>
          <p:cNvPr id="10" name="Oval 9"/>
          <p:cNvSpPr/>
          <p:nvPr userDrawn="1"/>
        </p:nvSpPr>
        <p:spPr>
          <a:xfrm>
            <a:off x="6082605" y="962563"/>
            <a:ext cx="150758" cy="13507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0" i="0">
                <a:latin typeface="Calibri" panose="020F0502020204030204" pitchFamily="34" charset="0"/>
              </a:rPr>
              <a:t>&gt;</a:t>
            </a:r>
          </a:p>
        </p:txBody>
      </p:sp>
      <p:sp>
        <p:nvSpPr>
          <p:cNvPr id="11" name="Text Placeholder 16"/>
          <p:cNvSpPr>
            <a:spLocks noGrp="1"/>
          </p:cNvSpPr>
          <p:nvPr>
            <p:ph type="body" sz="quarter" idx="17" hasCustomPrompt="1"/>
          </p:nvPr>
        </p:nvSpPr>
        <p:spPr>
          <a:xfrm>
            <a:off x="61756" y="1023793"/>
            <a:ext cx="1637836" cy="437726"/>
          </a:xfrm>
        </p:spPr>
        <p:txBody>
          <a:bodyPr anchor="ctr">
            <a:normAutofit/>
          </a:bodyPr>
          <a:lstStyle>
            <a:lvl1pPr marL="0" indent="0" algn="ctr">
              <a:buNone/>
              <a:defRPr sz="1500" b="0" i="0" baseline="0">
                <a:latin typeface="Calibri" panose="020F0502020204030204" pitchFamily="34" charset="0"/>
              </a:defRPr>
            </a:lvl1pPr>
          </a:lstStyle>
          <a:p>
            <a:pPr lvl="0"/>
            <a:r>
              <a:rPr lang="en-US"/>
              <a:t>Process Name</a:t>
            </a:r>
          </a:p>
        </p:txBody>
      </p:sp>
      <p:sp>
        <p:nvSpPr>
          <p:cNvPr id="12" name="Text Placeholder 16"/>
          <p:cNvSpPr>
            <a:spLocks noGrp="1"/>
          </p:cNvSpPr>
          <p:nvPr>
            <p:ph type="body" sz="quarter" idx="18" hasCustomPrompt="1"/>
          </p:nvPr>
        </p:nvSpPr>
        <p:spPr>
          <a:xfrm>
            <a:off x="1809057" y="1028875"/>
            <a:ext cx="1637836" cy="437726"/>
          </a:xfrm>
        </p:spPr>
        <p:txBody>
          <a:bodyPr anchor="ctr">
            <a:normAutofit/>
          </a:bodyPr>
          <a:lstStyle>
            <a:lvl1pPr marL="0" indent="0" algn="ctr">
              <a:buNone/>
              <a:defRPr sz="1500" b="0" i="0" baseline="0">
                <a:latin typeface="Calibri" panose="020F0502020204030204" pitchFamily="34" charset="0"/>
              </a:defRPr>
            </a:lvl1pPr>
          </a:lstStyle>
          <a:p>
            <a:pPr lvl="0"/>
            <a:r>
              <a:rPr lang="en-US"/>
              <a:t>Process Name</a:t>
            </a:r>
          </a:p>
        </p:txBody>
      </p:sp>
      <p:sp>
        <p:nvSpPr>
          <p:cNvPr id="13" name="Text Placeholder 16"/>
          <p:cNvSpPr>
            <a:spLocks noGrp="1"/>
          </p:cNvSpPr>
          <p:nvPr>
            <p:ph type="body" sz="quarter" idx="19" hasCustomPrompt="1"/>
          </p:nvPr>
        </p:nvSpPr>
        <p:spPr>
          <a:xfrm>
            <a:off x="3601827" y="1023792"/>
            <a:ext cx="1637836" cy="437726"/>
          </a:xfrm>
        </p:spPr>
        <p:txBody>
          <a:bodyPr anchor="ctr">
            <a:normAutofit/>
          </a:bodyPr>
          <a:lstStyle>
            <a:lvl1pPr marL="0" indent="0" algn="ctr">
              <a:buNone/>
              <a:defRPr sz="1500" b="0" i="0" baseline="0">
                <a:latin typeface="Calibri" panose="020F0502020204030204" pitchFamily="34" charset="0"/>
              </a:defRPr>
            </a:lvl1pPr>
          </a:lstStyle>
          <a:p>
            <a:pPr lvl="0"/>
            <a:r>
              <a:rPr lang="en-US"/>
              <a:t>Process Name</a:t>
            </a:r>
          </a:p>
        </p:txBody>
      </p:sp>
      <p:sp>
        <p:nvSpPr>
          <p:cNvPr id="14" name="Text Placeholder 16"/>
          <p:cNvSpPr>
            <a:spLocks noGrp="1"/>
          </p:cNvSpPr>
          <p:nvPr>
            <p:ph type="body" sz="quarter" idx="20" hasCustomPrompt="1"/>
          </p:nvPr>
        </p:nvSpPr>
        <p:spPr>
          <a:xfrm>
            <a:off x="5339066" y="1033186"/>
            <a:ext cx="1637836" cy="437726"/>
          </a:xfrm>
        </p:spPr>
        <p:txBody>
          <a:bodyPr anchor="ctr">
            <a:normAutofit/>
          </a:bodyPr>
          <a:lstStyle>
            <a:lvl1pPr marL="0" indent="0" algn="ctr">
              <a:buNone/>
              <a:defRPr sz="1500" b="0" i="0" baseline="0">
                <a:latin typeface="Calibri" panose="020F0502020204030204" pitchFamily="34" charset="0"/>
              </a:defRPr>
            </a:lvl1pPr>
          </a:lstStyle>
          <a:p>
            <a:pPr lvl="0"/>
            <a:r>
              <a:rPr lang="en-US"/>
              <a:t>Process Name</a:t>
            </a:r>
          </a:p>
        </p:txBody>
      </p:sp>
      <p:sp>
        <p:nvSpPr>
          <p:cNvPr id="15" name="Text Placeholder 21"/>
          <p:cNvSpPr>
            <a:spLocks noGrp="1"/>
          </p:cNvSpPr>
          <p:nvPr>
            <p:ph type="body" sz="quarter" idx="21" hasCustomPrompt="1"/>
          </p:nvPr>
        </p:nvSpPr>
        <p:spPr>
          <a:xfrm>
            <a:off x="148224" y="1662965"/>
            <a:ext cx="1464899" cy="2912526"/>
          </a:xfrm>
        </p:spPr>
        <p:txBody>
          <a:bodyPr>
            <a:normAutofit/>
          </a:bodyPr>
          <a:lstStyle>
            <a:lvl1pPr marL="128588" indent="-119063" algn="l">
              <a:buFont typeface="Arial" panose="020B0604020202020204" pitchFamily="34" charset="0"/>
              <a:buChar char="•"/>
              <a:tabLst/>
              <a:defRPr sz="1200"/>
            </a:lvl1pPr>
          </a:lstStyle>
          <a:p>
            <a:pPr lvl="0"/>
            <a:r>
              <a:rPr lang="en-US"/>
              <a:t>Text</a:t>
            </a:r>
          </a:p>
        </p:txBody>
      </p:sp>
      <p:sp>
        <p:nvSpPr>
          <p:cNvPr id="16" name="Text Placeholder 21"/>
          <p:cNvSpPr>
            <a:spLocks noGrp="1"/>
          </p:cNvSpPr>
          <p:nvPr>
            <p:ph type="body" sz="quarter" idx="22" hasCustomPrompt="1"/>
          </p:nvPr>
        </p:nvSpPr>
        <p:spPr>
          <a:xfrm>
            <a:off x="1895525" y="1671266"/>
            <a:ext cx="1464899" cy="2912526"/>
          </a:xfrm>
        </p:spPr>
        <p:txBody>
          <a:bodyPr>
            <a:normAutofit/>
          </a:bodyPr>
          <a:lstStyle>
            <a:lvl1pPr marL="128588" indent="-119063" algn="l">
              <a:buFont typeface="Arial" panose="020B0604020202020204" pitchFamily="34" charset="0"/>
              <a:buChar char="•"/>
              <a:tabLst/>
              <a:defRPr sz="1200"/>
            </a:lvl1pPr>
          </a:lstStyle>
          <a:p>
            <a:pPr lvl="0"/>
            <a:r>
              <a:rPr lang="en-US"/>
              <a:t>Text</a:t>
            </a:r>
          </a:p>
        </p:txBody>
      </p:sp>
      <p:sp>
        <p:nvSpPr>
          <p:cNvPr id="17" name="Text Placeholder 21"/>
          <p:cNvSpPr>
            <a:spLocks noGrp="1"/>
          </p:cNvSpPr>
          <p:nvPr>
            <p:ph type="body" sz="quarter" idx="23" hasCustomPrompt="1"/>
          </p:nvPr>
        </p:nvSpPr>
        <p:spPr>
          <a:xfrm>
            <a:off x="3688294" y="1671266"/>
            <a:ext cx="1464899" cy="2912526"/>
          </a:xfrm>
        </p:spPr>
        <p:txBody>
          <a:bodyPr>
            <a:normAutofit/>
          </a:bodyPr>
          <a:lstStyle>
            <a:lvl1pPr marL="128588" indent="-119063" algn="l">
              <a:buFont typeface="Arial" panose="020B0604020202020204" pitchFamily="34" charset="0"/>
              <a:buChar char="•"/>
              <a:tabLst/>
              <a:defRPr sz="1200"/>
            </a:lvl1pPr>
          </a:lstStyle>
          <a:p>
            <a:pPr lvl="0"/>
            <a:r>
              <a:rPr lang="en-US"/>
              <a:t>Text</a:t>
            </a:r>
          </a:p>
        </p:txBody>
      </p:sp>
      <p:sp>
        <p:nvSpPr>
          <p:cNvPr id="18" name="Text Placeholder 21"/>
          <p:cNvSpPr>
            <a:spLocks noGrp="1"/>
          </p:cNvSpPr>
          <p:nvPr>
            <p:ph type="body" sz="quarter" idx="24" hasCustomPrompt="1"/>
          </p:nvPr>
        </p:nvSpPr>
        <p:spPr>
          <a:xfrm>
            <a:off x="5425534" y="1671266"/>
            <a:ext cx="1464899" cy="2912526"/>
          </a:xfrm>
        </p:spPr>
        <p:txBody>
          <a:bodyPr>
            <a:normAutofit/>
          </a:bodyPr>
          <a:lstStyle>
            <a:lvl1pPr marL="128588" indent="-119063" algn="l">
              <a:buFont typeface="Arial" panose="020B0604020202020204" pitchFamily="34" charset="0"/>
              <a:buChar char="•"/>
              <a:tabLst/>
              <a:defRPr sz="1200"/>
            </a:lvl1pPr>
          </a:lstStyle>
          <a:p>
            <a:pPr lvl="0"/>
            <a:r>
              <a:rPr lang="en-US"/>
              <a:t>Text</a:t>
            </a:r>
          </a:p>
        </p:txBody>
      </p:sp>
      <p:sp>
        <p:nvSpPr>
          <p:cNvPr id="19" name="Oval 18">
            <a:extLst>
              <a:ext uri="{FF2B5EF4-FFF2-40B4-BE49-F238E27FC236}">
                <a16:creationId xmlns:a16="http://schemas.microsoft.com/office/drawing/2014/main" id="{7EB5EB1F-15AB-2CCA-76D9-9059D24221F1}"/>
              </a:ext>
            </a:extLst>
          </p:cNvPr>
          <p:cNvSpPr/>
          <p:nvPr userDrawn="1"/>
        </p:nvSpPr>
        <p:spPr>
          <a:xfrm>
            <a:off x="7856134" y="961276"/>
            <a:ext cx="150758" cy="13507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0" i="0">
                <a:latin typeface="Calibri" panose="020F0502020204030204" pitchFamily="34" charset="0"/>
              </a:rPr>
              <a:t>&gt;</a:t>
            </a:r>
          </a:p>
        </p:txBody>
      </p:sp>
      <p:sp>
        <p:nvSpPr>
          <p:cNvPr id="20" name="Text Placeholder 16">
            <a:extLst>
              <a:ext uri="{FF2B5EF4-FFF2-40B4-BE49-F238E27FC236}">
                <a16:creationId xmlns:a16="http://schemas.microsoft.com/office/drawing/2014/main" id="{C84775AC-7525-7CF5-5560-2B6C3361E43D}"/>
              </a:ext>
            </a:extLst>
          </p:cNvPr>
          <p:cNvSpPr>
            <a:spLocks noGrp="1"/>
          </p:cNvSpPr>
          <p:nvPr>
            <p:ph type="body" sz="quarter" idx="25" hasCustomPrompt="1"/>
          </p:nvPr>
        </p:nvSpPr>
        <p:spPr>
          <a:xfrm>
            <a:off x="7112595" y="1031899"/>
            <a:ext cx="1637836" cy="437726"/>
          </a:xfrm>
        </p:spPr>
        <p:txBody>
          <a:bodyPr anchor="ctr">
            <a:normAutofit/>
          </a:bodyPr>
          <a:lstStyle>
            <a:lvl1pPr marL="0" indent="0" algn="ctr">
              <a:buNone/>
              <a:defRPr sz="1500" b="0" i="0" baseline="0">
                <a:latin typeface="Calibri" panose="020F0502020204030204" pitchFamily="34" charset="0"/>
              </a:defRPr>
            </a:lvl1pPr>
          </a:lstStyle>
          <a:p>
            <a:pPr lvl="0"/>
            <a:r>
              <a:rPr lang="en-US"/>
              <a:t>Process Name</a:t>
            </a:r>
          </a:p>
        </p:txBody>
      </p:sp>
      <p:sp>
        <p:nvSpPr>
          <p:cNvPr id="21" name="Text Placeholder 21">
            <a:extLst>
              <a:ext uri="{FF2B5EF4-FFF2-40B4-BE49-F238E27FC236}">
                <a16:creationId xmlns:a16="http://schemas.microsoft.com/office/drawing/2014/main" id="{2F18583E-D241-2D3A-F9F0-E1207FC3E539}"/>
              </a:ext>
            </a:extLst>
          </p:cNvPr>
          <p:cNvSpPr>
            <a:spLocks noGrp="1"/>
          </p:cNvSpPr>
          <p:nvPr>
            <p:ph type="body" sz="quarter" idx="26" hasCustomPrompt="1"/>
          </p:nvPr>
        </p:nvSpPr>
        <p:spPr>
          <a:xfrm>
            <a:off x="7199062" y="1671266"/>
            <a:ext cx="1464899" cy="2912526"/>
          </a:xfrm>
        </p:spPr>
        <p:txBody>
          <a:bodyPr>
            <a:normAutofit/>
          </a:bodyPr>
          <a:lstStyle>
            <a:lvl1pPr marL="128588" indent="-119063" algn="l">
              <a:buFont typeface="Arial" panose="020B0604020202020204" pitchFamily="34" charset="0"/>
              <a:buChar char="•"/>
              <a:tabLst/>
              <a:defRPr sz="1200"/>
            </a:lvl1pPr>
          </a:lstStyle>
          <a:p>
            <a:pPr lvl="0"/>
            <a:r>
              <a:rPr lang="en-US"/>
              <a:t>Text</a:t>
            </a:r>
          </a:p>
        </p:txBody>
      </p:sp>
    </p:spTree>
    <p:extLst>
      <p:ext uri="{BB962C8B-B14F-4D97-AF65-F5344CB8AC3E}">
        <p14:creationId xmlns:p14="http://schemas.microsoft.com/office/powerpoint/2010/main" val="3010684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step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2"/>
          <p:cNvSpPr>
            <a:spLocks noGrp="1"/>
          </p:cNvSpPr>
          <p:nvPr>
            <p:ph type="sldNum" sz="quarter" idx="10"/>
          </p:nvPr>
        </p:nvSpPr>
        <p:spPr/>
        <p:txBody>
          <a:bodyPr/>
          <a:lstStyle/>
          <a:p>
            <a:fld id="{4A70B06D-F489-48FF-A885-ABB74CD5C952}" type="slidenum">
              <a:rPr lang="en-US" smtClean="0"/>
              <a:pPr/>
              <a:t>‹#›</a:t>
            </a:fld>
            <a:endParaRPr lang="en-US"/>
          </a:p>
        </p:txBody>
      </p:sp>
      <p:sp>
        <p:nvSpPr>
          <p:cNvPr id="4" name="Footer Placeholder 3"/>
          <p:cNvSpPr>
            <a:spLocks noGrp="1"/>
          </p:cNvSpPr>
          <p:nvPr>
            <p:ph type="ftr" sz="quarter" idx="11"/>
          </p:nvPr>
        </p:nvSpPr>
        <p:spPr/>
        <p:txBody>
          <a:bodyPr/>
          <a:lstStyle/>
          <a:p>
            <a:r>
              <a:rPr lang="en-US"/>
              <a:t>© Aviatrix Certified Engineer </a:t>
            </a:r>
          </a:p>
        </p:txBody>
      </p:sp>
      <p:sp>
        <p:nvSpPr>
          <p:cNvPr id="22" name="Rectangle 21"/>
          <p:cNvSpPr/>
          <p:nvPr userDrawn="1"/>
        </p:nvSpPr>
        <p:spPr>
          <a:xfrm>
            <a:off x="-1154" y="1496447"/>
            <a:ext cx="9144000" cy="81644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b="0" i="0">
              <a:latin typeface="Calibri" panose="020F0502020204030204" pitchFamily="34" charset="0"/>
            </a:endParaRPr>
          </a:p>
        </p:txBody>
      </p:sp>
      <p:sp>
        <p:nvSpPr>
          <p:cNvPr id="23" name="Text Placeholder 16"/>
          <p:cNvSpPr>
            <a:spLocks noGrp="1"/>
          </p:cNvSpPr>
          <p:nvPr>
            <p:ph type="body" sz="quarter" idx="17" hasCustomPrompt="1"/>
          </p:nvPr>
        </p:nvSpPr>
        <p:spPr>
          <a:xfrm>
            <a:off x="796849" y="1833169"/>
            <a:ext cx="1920240" cy="404366"/>
          </a:xfrm>
        </p:spPr>
        <p:txBody>
          <a:bodyPr anchor="ctr">
            <a:normAutofit/>
          </a:bodyPr>
          <a:lstStyle>
            <a:lvl1pPr marL="0" indent="0" algn="ctr">
              <a:buNone/>
              <a:defRPr sz="1500" b="0" i="0" baseline="0">
                <a:latin typeface="Calibri" panose="020F0502020204030204" pitchFamily="34" charset="0"/>
              </a:defRPr>
            </a:lvl1pPr>
          </a:lstStyle>
          <a:p>
            <a:pPr lvl="0"/>
            <a:r>
              <a:rPr lang="en-US"/>
              <a:t>Process Name</a:t>
            </a:r>
          </a:p>
        </p:txBody>
      </p:sp>
      <p:sp>
        <p:nvSpPr>
          <p:cNvPr id="24" name="Text Placeholder 16"/>
          <p:cNvSpPr>
            <a:spLocks noGrp="1"/>
          </p:cNvSpPr>
          <p:nvPr>
            <p:ph type="body" sz="quarter" idx="18" hasCustomPrompt="1"/>
          </p:nvPr>
        </p:nvSpPr>
        <p:spPr>
          <a:xfrm>
            <a:off x="3537848" y="1843770"/>
            <a:ext cx="1920240" cy="404366"/>
          </a:xfrm>
        </p:spPr>
        <p:txBody>
          <a:bodyPr anchor="ctr">
            <a:normAutofit/>
          </a:bodyPr>
          <a:lstStyle>
            <a:lvl1pPr marL="0" indent="0" algn="ctr">
              <a:buNone/>
              <a:defRPr sz="1500" b="0" i="0" baseline="0">
                <a:latin typeface="Calibri" panose="020F0502020204030204" pitchFamily="34" charset="0"/>
              </a:defRPr>
            </a:lvl1pPr>
          </a:lstStyle>
          <a:p>
            <a:pPr lvl="0"/>
            <a:r>
              <a:rPr lang="en-US"/>
              <a:t>Process Name</a:t>
            </a:r>
          </a:p>
        </p:txBody>
      </p:sp>
      <p:sp>
        <p:nvSpPr>
          <p:cNvPr id="25" name="Text Placeholder 16"/>
          <p:cNvSpPr>
            <a:spLocks noGrp="1"/>
          </p:cNvSpPr>
          <p:nvPr>
            <p:ph type="body" sz="quarter" idx="19" hasCustomPrompt="1"/>
          </p:nvPr>
        </p:nvSpPr>
        <p:spPr>
          <a:xfrm>
            <a:off x="6246619" y="1843770"/>
            <a:ext cx="1920240" cy="404366"/>
          </a:xfrm>
        </p:spPr>
        <p:txBody>
          <a:bodyPr anchor="ctr">
            <a:normAutofit/>
          </a:bodyPr>
          <a:lstStyle>
            <a:lvl1pPr marL="0" indent="0" algn="ctr">
              <a:buNone/>
              <a:defRPr sz="1500" b="0" i="0" baseline="0">
                <a:latin typeface="Calibri" panose="020F0502020204030204" pitchFamily="34" charset="0"/>
              </a:defRPr>
            </a:lvl1pPr>
          </a:lstStyle>
          <a:p>
            <a:pPr lvl="0"/>
            <a:r>
              <a:rPr lang="en-US"/>
              <a:t>Process Name</a:t>
            </a:r>
          </a:p>
        </p:txBody>
      </p:sp>
      <p:sp>
        <p:nvSpPr>
          <p:cNvPr id="26" name="Text Placeholder 21"/>
          <p:cNvSpPr>
            <a:spLocks noGrp="1"/>
          </p:cNvSpPr>
          <p:nvPr>
            <p:ph type="body" sz="quarter" idx="21" hasCustomPrompt="1"/>
          </p:nvPr>
        </p:nvSpPr>
        <p:spPr>
          <a:xfrm>
            <a:off x="544795" y="2362009"/>
            <a:ext cx="2578608" cy="1966287"/>
          </a:xfrm>
        </p:spPr>
        <p:txBody>
          <a:bodyPr>
            <a:normAutofit/>
          </a:bodyPr>
          <a:lstStyle>
            <a:lvl1pPr marL="128588" indent="-119063" algn="l">
              <a:buFont typeface="Arial" panose="020B0604020202020204" pitchFamily="34" charset="0"/>
              <a:buChar char="•"/>
              <a:tabLst/>
              <a:defRPr sz="1200"/>
            </a:lvl1pPr>
          </a:lstStyle>
          <a:p>
            <a:pPr lvl="0"/>
            <a:r>
              <a:rPr lang="en-US"/>
              <a:t>Text</a:t>
            </a:r>
          </a:p>
        </p:txBody>
      </p:sp>
      <p:sp>
        <p:nvSpPr>
          <p:cNvPr id="27" name="Text Placeholder 21"/>
          <p:cNvSpPr>
            <a:spLocks noGrp="1"/>
          </p:cNvSpPr>
          <p:nvPr>
            <p:ph type="body" sz="quarter" idx="22" hasCustomPrompt="1"/>
          </p:nvPr>
        </p:nvSpPr>
        <p:spPr>
          <a:xfrm>
            <a:off x="3240388" y="2362009"/>
            <a:ext cx="2578608" cy="1966287"/>
          </a:xfrm>
        </p:spPr>
        <p:txBody>
          <a:bodyPr>
            <a:normAutofit/>
          </a:bodyPr>
          <a:lstStyle>
            <a:lvl1pPr marL="128588" indent="-119063" algn="l">
              <a:buFont typeface="Arial" panose="020B0604020202020204" pitchFamily="34" charset="0"/>
              <a:buChar char="•"/>
              <a:tabLst/>
              <a:defRPr sz="1200"/>
            </a:lvl1pPr>
          </a:lstStyle>
          <a:p>
            <a:pPr lvl="0"/>
            <a:r>
              <a:rPr lang="en-US"/>
              <a:t>Text</a:t>
            </a:r>
          </a:p>
        </p:txBody>
      </p:sp>
      <p:sp>
        <p:nvSpPr>
          <p:cNvPr id="28" name="Text Placeholder 21"/>
          <p:cNvSpPr>
            <a:spLocks noGrp="1"/>
          </p:cNvSpPr>
          <p:nvPr>
            <p:ph type="body" sz="quarter" idx="23" hasCustomPrompt="1"/>
          </p:nvPr>
        </p:nvSpPr>
        <p:spPr>
          <a:xfrm>
            <a:off x="5935981" y="2362009"/>
            <a:ext cx="2575631" cy="1966287"/>
          </a:xfrm>
        </p:spPr>
        <p:txBody>
          <a:bodyPr>
            <a:normAutofit/>
          </a:bodyPr>
          <a:lstStyle>
            <a:lvl1pPr marL="128588" indent="-119063" algn="l">
              <a:buFont typeface="Arial" panose="020B0604020202020204" pitchFamily="34" charset="0"/>
              <a:buChar char="•"/>
              <a:tabLst/>
              <a:defRPr sz="1200"/>
            </a:lvl1pPr>
          </a:lstStyle>
          <a:p>
            <a:pPr lvl="0"/>
            <a:r>
              <a:rPr lang="en-US"/>
              <a:t>Text</a:t>
            </a:r>
          </a:p>
        </p:txBody>
      </p:sp>
      <p:grpSp>
        <p:nvGrpSpPr>
          <p:cNvPr id="29" name="Group 28">
            <a:extLst>
              <a:ext uri="{FF2B5EF4-FFF2-40B4-BE49-F238E27FC236}">
                <a16:creationId xmlns:a16="http://schemas.microsoft.com/office/drawing/2014/main" id="{1A9202DC-828B-37DE-A8A9-4BFDA9D59BFD}"/>
              </a:ext>
            </a:extLst>
          </p:cNvPr>
          <p:cNvGrpSpPr/>
          <p:nvPr userDrawn="1"/>
        </p:nvGrpSpPr>
        <p:grpSpPr>
          <a:xfrm>
            <a:off x="0" y="1558413"/>
            <a:ext cx="9144000" cy="187355"/>
            <a:chOff x="-1539" y="961703"/>
            <a:chExt cx="12192000" cy="249806"/>
          </a:xfrm>
        </p:grpSpPr>
        <p:cxnSp>
          <p:nvCxnSpPr>
            <p:cNvPr id="30" name="Straight Connector 29">
              <a:extLst>
                <a:ext uri="{FF2B5EF4-FFF2-40B4-BE49-F238E27FC236}">
                  <a16:creationId xmlns:a16="http://schemas.microsoft.com/office/drawing/2014/main" id="{4D44237B-C909-E4CB-FDA9-26770FA4921E}"/>
                </a:ext>
              </a:extLst>
            </p:cNvPr>
            <p:cNvCxnSpPr/>
            <p:nvPr userDrawn="1"/>
          </p:nvCxnSpPr>
          <p:spPr>
            <a:xfrm>
              <a:off x="-1539" y="1070004"/>
              <a:ext cx="1219200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31" name="Oval 30">
              <a:extLst>
                <a:ext uri="{FF2B5EF4-FFF2-40B4-BE49-F238E27FC236}">
                  <a16:creationId xmlns:a16="http://schemas.microsoft.com/office/drawing/2014/main" id="{7A7D4A15-BE62-D88E-D4CA-840D8BD58C68}"/>
                </a:ext>
              </a:extLst>
            </p:cNvPr>
            <p:cNvSpPr/>
            <p:nvPr userDrawn="1"/>
          </p:nvSpPr>
          <p:spPr>
            <a:xfrm>
              <a:off x="2217968" y="961703"/>
              <a:ext cx="235670" cy="23567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i="0">
                  <a:latin typeface="Calibri" panose="020F0502020204030204" pitchFamily="34" charset="0"/>
                </a:rPr>
                <a:t>&gt;</a:t>
              </a:r>
            </a:p>
          </p:txBody>
        </p:sp>
        <p:sp>
          <p:nvSpPr>
            <p:cNvPr id="32" name="Oval 31">
              <a:extLst>
                <a:ext uri="{FF2B5EF4-FFF2-40B4-BE49-F238E27FC236}">
                  <a16:creationId xmlns:a16="http://schemas.microsoft.com/office/drawing/2014/main" id="{27F00D77-7A4B-6BE7-0F8D-D67AD9276B7A}"/>
                </a:ext>
              </a:extLst>
            </p:cNvPr>
            <p:cNvSpPr/>
            <p:nvPr userDrawn="1"/>
          </p:nvSpPr>
          <p:spPr>
            <a:xfrm>
              <a:off x="5876953" y="975838"/>
              <a:ext cx="235670" cy="23567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i="0">
                  <a:latin typeface="Calibri" panose="020F0502020204030204" pitchFamily="34" charset="0"/>
                </a:rPr>
                <a:t>&gt;</a:t>
              </a:r>
            </a:p>
          </p:txBody>
        </p:sp>
        <p:sp>
          <p:nvSpPr>
            <p:cNvPr id="33" name="Oval 32">
              <a:extLst>
                <a:ext uri="{FF2B5EF4-FFF2-40B4-BE49-F238E27FC236}">
                  <a16:creationId xmlns:a16="http://schemas.microsoft.com/office/drawing/2014/main" id="{C4B0ADCA-B6CC-D870-2821-E7BF66D706B1}"/>
                </a:ext>
              </a:extLst>
            </p:cNvPr>
            <p:cNvSpPr/>
            <p:nvPr userDrawn="1"/>
          </p:nvSpPr>
          <p:spPr>
            <a:xfrm>
              <a:off x="9492968" y="975839"/>
              <a:ext cx="235670" cy="23567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i="0">
                  <a:latin typeface="Calibri" panose="020F0502020204030204" pitchFamily="34" charset="0"/>
                </a:rPr>
                <a:t>&gt;</a:t>
              </a:r>
            </a:p>
          </p:txBody>
        </p:sp>
      </p:grpSp>
      <p:sp>
        <p:nvSpPr>
          <p:cNvPr id="34" name="Text Placeholder 21">
            <a:extLst>
              <a:ext uri="{FF2B5EF4-FFF2-40B4-BE49-F238E27FC236}">
                <a16:creationId xmlns:a16="http://schemas.microsoft.com/office/drawing/2014/main" id="{5A71EAB4-6655-3DE1-AB3A-E509A1F3B5A8}"/>
              </a:ext>
            </a:extLst>
          </p:cNvPr>
          <p:cNvSpPr>
            <a:spLocks noGrp="1"/>
          </p:cNvSpPr>
          <p:nvPr>
            <p:ph type="body" sz="quarter" idx="24" hasCustomPrompt="1"/>
          </p:nvPr>
        </p:nvSpPr>
        <p:spPr>
          <a:xfrm>
            <a:off x="523120" y="762623"/>
            <a:ext cx="7988491" cy="612861"/>
          </a:xfrm>
        </p:spPr>
        <p:txBody>
          <a:bodyPr>
            <a:normAutofit/>
          </a:bodyPr>
          <a:lstStyle>
            <a:lvl1pPr marL="128588" indent="-119063" algn="l">
              <a:buFont typeface="Arial" panose="020B0604020202020204" pitchFamily="34" charset="0"/>
              <a:buChar char="•"/>
              <a:tabLst/>
              <a:defRPr sz="1200"/>
            </a:lvl1pPr>
          </a:lstStyle>
          <a:p>
            <a:pPr lvl="0"/>
            <a:r>
              <a:rPr lang="en-US"/>
              <a:t>Text</a:t>
            </a:r>
          </a:p>
        </p:txBody>
      </p:sp>
    </p:spTree>
    <p:extLst>
      <p:ext uri="{BB962C8B-B14F-4D97-AF65-F5344CB8AC3E}">
        <p14:creationId xmlns:p14="http://schemas.microsoft.com/office/powerpoint/2010/main" val="35576798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Process">
    <p:spTree>
      <p:nvGrpSpPr>
        <p:cNvPr id="1" name=""/>
        <p:cNvGrpSpPr/>
        <p:nvPr/>
      </p:nvGrpSpPr>
      <p:grpSpPr>
        <a:xfrm>
          <a:off x="0" y="0"/>
          <a:ext cx="0" cy="0"/>
          <a:chOff x="0" y="0"/>
          <a:chExt cx="0" cy="0"/>
        </a:xfrm>
      </p:grpSpPr>
      <p:sp>
        <p:nvSpPr>
          <p:cNvPr id="28" name="Rectangle 27"/>
          <p:cNvSpPr/>
          <p:nvPr userDrawn="1"/>
        </p:nvSpPr>
        <p:spPr>
          <a:xfrm>
            <a:off x="0" y="877239"/>
            <a:ext cx="9144000" cy="81644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b="0" i="0">
              <a:latin typeface="Calibri" panose="020F0502020204030204" pitchFamily="34" charset="0"/>
            </a:endParaRPr>
          </a:p>
        </p:txBody>
      </p:sp>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r>
              <a:rPr lang="en-US"/>
              <a:t>© Aviatrix Certified Engineer </a:t>
            </a:r>
          </a:p>
        </p:txBody>
      </p:sp>
      <p:sp>
        <p:nvSpPr>
          <p:cNvPr id="5" name="Slide Number Placeholder 4"/>
          <p:cNvSpPr>
            <a:spLocks noGrp="1"/>
          </p:cNvSpPr>
          <p:nvPr>
            <p:ph type="sldNum" sz="quarter" idx="12"/>
          </p:nvPr>
        </p:nvSpPr>
        <p:spPr/>
        <p:txBody>
          <a:bodyPr/>
          <a:lstStyle/>
          <a:p>
            <a:fld id="{D7F0B723-115C-4630-970A-18B634E413E8}" type="slidenum">
              <a:rPr lang="en-US" smtClean="0"/>
              <a:t>‹#›</a:t>
            </a:fld>
            <a:endParaRPr lang="en-US"/>
          </a:p>
        </p:txBody>
      </p:sp>
      <p:cxnSp>
        <p:nvCxnSpPr>
          <p:cNvPr id="6" name="Straight Connector 5"/>
          <p:cNvCxnSpPr/>
          <p:nvPr userDrawn="1"/>
        </p:nvCxnSpPr>
        <p:spPr>
          <a:xfrm>
            <a:off x="-1154" y="1081904"/>
            <a:ext cx="914400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7" name="Oval 6"/>
          <p:cNvSpPr/>
          <p:nvPr userDrawn="1"/>
        </p:nvSpPr>
        <p:spPr>
          <a:xfrm>
            <a:off x="1411422" y="998074"/>
            <a:ext cx="176753" cy="17675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0" i="0">
                <a:latin typeface="Calibri" panose="020F0502020204030204" pitchFamily="34" charset="0"/>
              </a:rPr>
              <a:t>&gt;</a:t>
            </a:r>
          </a:p>
        </p:txBody>
      </p:sp>
      <p:sp>
        <p:nvSpPr>
          <p:cNvPr id="8" name="Oval 7"/>
          <p:cNvSpPr/>
          <p:nvPr userDrawn="1"/>
        </p:nvSpPr>
        <p:spPr>
          <a:xfrm>
            <a:off x="3485853" y="986511"/>
            <a:ext cx="176753" cy="17675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0" i="0">
                <a:latin typeface="Calibri" panose="020F0502020204030204" pitchFamily="34" charset="0"/>
              </a:rPr>
              <a:t>&gt;</a:t>
            </a:r>
          </a:p>
        </p:txBody>
      </p:sp>
      <p:sp>
        <p:nvSpPr>
          <p:cNvPr id="9" name="Oval 8"/>
          <p:cNvSpPr/>
          <p:nvPr userDrawn="1"/>
        </p:nvSpPr>
        <p:spPr>
          <a:xfrm>
            <a:off x="5560284" y="998074"/>
            <a:ext cx="176753" cy="17675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0" i="0">
                <a:latin typeface="Calibri" panose="020F0502020204030204" pitchFamily="34" charset="0"/>
              </a:rPr>
              <a:t>&gt;</a:t>
            </a:r>
          </a:p>
        </p:txBody>
      </p:sp>
      <p:sp>
        <p:nvSpPr>
          <p:cNvPr id="10" name="Oval 9"/>
          <p:cNvSpPr/>
          <p:nvPr userDrawn="1"/>
        </p:nvSpPr>
        <p:spPr>
          <a:xfrm>
            <a:off x="7634716" y="1007468"/>
            <a:ext cx="176753" cy="17675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0" i="0">
                <a:latin typeface="Calibri" panose="020F0502020204030204" pitchFamily="34" charset="0"/>
              </a:rPr>
              <a:t>&gt;</a:t>
            </a:r>
          </a:p>
        </p:txBody>
      </p:sp>
      <p:sp>
        <p:nvSpPr>
          <p:cNvPr id="17" name="Text Placeholder 16"/>
          <p:cNvSpPr>
            <a:spLocks noGrp="1"/>
          </p:cNvSpPr>
          <p:nvPr>
            <p:ph type="body" sz="quarter" idx="17" hasCustomPrompt="1"/>
          </p:nvPr>
        </p:nvSpPr>
        <p:spPr>
          <a:xfrm>
            <a:off x="544794" y="1068700"/>
            <a:ext cx="1920240" cy="572801"/>
          </a:xfrm>
        </p:spPr>
        <p:txBody>
          <a:bodyPr anchor="ctr">
            <a:normAutofit/>
          </a:bodyPr>
          <a:lstStyle>
            <a:lvl1pPr marL="0" indent="0" algn="ctr">
              <a:buNone/>
              <a:defRPr sz="1500" b="0" i="0" baseline="0">
                <a:latin typeface="Calibri" panose="020F0502020204030204" pitchFamily="34" charset="0"/>
              </a:defRPr>
            </a:lvl1pPr>
          </a:lstStyle>
          <a:p>
            <a:pPr lvl="0"/>
            <a:r>
              <a:rPr lang="en-US"/>
              <a:t>Process Name</a:t>
            </a:r>
          </a:p>
        </p:txBody>
      </p:sp>
      <p:sp>
        <p:nvSpPr>
          <p:cNvPr id="18" name="Text Placeholder 16"/>
          <p:cNvSpPr>
            <a:spLocks noGrp="1"/>
          </p:cNvSpPr>
          <p:nvPr>
            <p:ph type="body" sz="quarter" idx="18" hasCustomPrompt="1"/>
          </p:nvPr>
        </p:nvSpPr>
        <p:spPr>
          <a:xfrm>
            <a:off x="2615985" y="1057136"/>
            <a:ext cx="1920240" cy="572801"/>
          </a:xfrm>
        </p:spPr>
        <p:txBody>
          <a:bodyPr anchor="ctr">
            <a:normAutofit/>
          </a:bodyPr>
          <a:lstStyle>
            <a:lvl1pPr marL="0" indent="0" algn="ctr">
              <a:buNone/>
              <a:defRPr sz="1500" b="0" i="0" baseline="0">
                <a:latin typeface="Calibri" panose="020F0502020204030204" pitchFamily="34" charset="0"/>
              </a:defRPr>
            </a:lvl1pPr>
          </a:lstStyle>
          <a:p>
            <a:pPr lvl="0"/>
            <a:r>
              <a:rPr lang="en-US"/>
              <a:t>Process Name</a:t>
            </a:r>
          </a:p>
        </p:txBody>
      </p:sp>
      <p:sp>
        <p:nvSpPr>
          <p:cNvPr id="19" name="Text Placeholder 16"/>
          <p:cNvSpPr>
            <a:spLocks noGrp="1"/>
          </p:cNvSpPr>
          <p:nvPr>
            <p:ph type="body" sz="quarter" idx="19" hasCustomPrompt="1"/>
          </p:nvPr>
        </p:nvSpPr>
        <p:spPr>
          <a:xfrm>
            <a:off x="4687176" y="1068698"/>
            <a:ext cx="1920240" cy="572801"/>
          </a:xfrm>
        </p:spPr>
        <p:txBody>
          <a:bodyPr anchor="ctr">
            <a:normAutofit/>
          </a:bodyPr>
          <a:lstStyle>
            <a:lvl1pPr marL="0" indent="0" algn="ctr">
              <a:buNone/>
              <a:defRPr sz="1500" b="0" i="0" baseline="0">
                <a:latin typeface="Calibri" panose="020F0502020204030204" pitchFamily="34" charset="0"/>
              </a:defRPr>
            </a:lvl1pPr>
          </a:lstStyle>
          <a:p>
            <a:pPr lvl="0"/>
            <a:r>
              <a:rPr lang="en-US"/>
              <a:t>Process Name</a:t>
            </a:r>
          </a:p>
        </p:txBody>
      </p:sp>
      <p:sp>
        <p:nvSpPr>
          <p:cNvPr id="20" name="Text Placeholder 16"/>
          <p:cNvSpPr>
            <a:spLocks noGrp="1"/>
          </p:cNvSpPr>
          <p:nvPr>
            <p:ph type="body" sz="quarter" idx="20" hasCustomPrompt="1"/>
          </p:nvPr>
        </p:nvSpPr>
        <p:spPr>
          <a:xfrm>
            <a:off x="6758368" y="1078092"/>
            <a:ext cx="1920240" cy="572801"/>
          </a:xfrm>
        </p:spPr>
        <p:txBody>
          <a:bodyPr anchor="ctr">
            <a:normAutofit/>
          </a:bodyPr>
          <a:lstStyle>
            <a:lvl1pPr marL="0" indent="0" algn="ctr">
              <a:buNone/>
              <a:defRPr sz="1500" b="0" i="0" baseline="0">
                <a:latin typeface="Calibri" panose="020F0502020204030204" pitchFamily="34" charset="0"/>
              </a:defRPr>
            </a:lvl1pPr>
          </a:lstStyle>
          <a:p>
            <a:pPr lvl="0"/>
            <a:r>
              <a:rPr lang="en-US"/>
              <a:t>Process Name</a:t>
            </a:r>
          </a:p>
        </p:txBody>
      </p:sp>
      <p:sp>
        <p:nvSpPr>
          <p:cNvPr id="22" name="Text Placeholder 21"/>
          <p:cNvSpPr>
            <a:spLocks noGrp="1"/>
          </p:cNvSpPr>
          <p:nvPr>
            <p:ph type="body" sz="quarter" idx="21" hasCustomPrompt="1"/>
          </p:nvPr>
        </p:nvSpPr>
        <p:spPr>
          <a:xfrm>
            <a:off x="544794" y="1791702"/>
            <a:ext cx="1920240" cy="2785331"/>
          </a:xfrm>
        </p:spPr>
        <p:txBody>
          <a:bodyPr>
            <a:normAutofit/>
          </a:bodyPr>
          <a:lstStyle>
            <a:lvl1pPr marL="128588" indent="-119063" algn="l">
              <a:buFont typeface="Arial" panose="020B0604020202020204" pitchFamily="34" charset="0"/>
              <a:buChar char="•"/>
              <a:tabLst/>
              <a:defRPr sz="1200"/>
            </a:lvl1pPr>
          </a:lstStyle>
          <a:p>
            <a:pPr lvl="0"/>
            <a:r>
              <a:rPr lang="en-US"/>
              <a:t>Text</a:t>
            </a:r>
          </a:p>
        </p:txBody>
      </p:sp>
      <p:sp>
        <p:nvSpPr>
          <p:cNvPr id="23" name="Text Placeholder 21"/>
          <p:cNvSpPr>
            <a:spLocks noGrp="1"/>
          </p:cNvSpPr>
          <p:nvPr>
            <p:ph type="body" sz="quarter" idx="22" hasCustomPrompt="1"/>
          </p:nvPr>
        </p:nvSpPr>
        <p:spPr>
          <a:xfrm>
            <a:off x="2615802" y="1780139"/>
            <a:ext cx="1920240" cy="2785331"/>
          </a:xfrm>
        </p:spPr>
        <p:txBody>
          <a:bodyPr>
            <a:normAutofit/>
          </a:bodyPr>
          <a:lstStyle>
            <a:lvl1pPr marL="128588" indent="-119063" algn="l">
              <a:buFont typeface="Arial" panose="020B0604020202020204" pitchFamily="34" charset="0"/>
              <a:buChar char="•"/>
              <a:tabLst/>
              <a:defRPr sz="1200"/>
            </a:lvl1pPr>
          </a:lstStyle>
          <a:p>
            <a:pPr lvl="0"/>
            <a:r>
              <a:rPr lang="en-US"/>
              <a:t>Text</a:t>
            </a:r>
          </a:p>
        </p:txBody>
      </p:sp>
      <p:sp>
        <p:nvSpPr>
          <p:cNvPr id="24" name="Text Placeholder 21"/>
          <p:cNvSpPr>
            <a:spLocks noGrp="1"/>
          </p:cNvSpPr>
          <p:nvPr>
            <p:ph type="body" sz="quarter" idx="23" hasCustomPrompt="1"/>
          </p:nvPr>
        </p:nvSpPr>
        <p:spPr>
          <a:xfrm>
            <a:off x="4686810" y="1791702"/>
            <a:ext cx="1920240" cy="2785331"/>
          </a:xfrm>
        </p:spPr>
        <p:txBody>
          <a:bodyPr>
            <a:normAutofit/>
          </a:bodyPr>
          <a:lstStyle>
            <a:lvl1pPr marL="128588" indent="-119063" algn="l">
              <a:buFont typeface="Arial" panose="020B0604020202020204" pitchFamily="34" charset="0"/>
              <a:buChar char="•"/>
              <a:tabLst/>
              <a:defRPr sz="1200"/>
            </a:lvl1pPr>
          </a:lstStyle>
          <a:p>
            <a:pPr lvl="0"/>
            <a:r>
              <a:rPr lang="en-US"/>
              <a:t>Text</a:t>
            </a:r>
          </a:p>
        </p:txBody>
      </p:sp>
      <p:sp>
        <p:nvSpPr>
          <p:cNvPr id="25" name="Text Placeholder 21"/>
          <p:cNvSpPr>
            <a:spLocks noGrp="1"/>
          </p:cNvSpPr>
          <p:nvPr>
            <p:ph type="body" sz="quarter" idx="24" hasCustomPrompt="1"/>
          </p:nvPr>
        </p:nvSpPr>
        <p:spPr>
          <a:xfrm>
            <a:off x="6757819" y="1801096"/>
            <a:ext cx="1920240" cy="2785331"/>
          </a:xfrm>
        </p:spPr>
        <p:txBody>
          <a:bodyPr>
            <a:normAutofit/>
          </a:bodyPr>
          <a:lstStyle>
            <a:lvl1pPr marL="128588" indent="-119063" algn="l">
              <a:buFont typeface="Arial" panose="020B0604020202020204" pitchFamily="34" charset="0"/>
              <a:buChar char="•"/>
              <a:tabLst/>
              <a:defRPr sz="1200"/>
            </a:lvl1pPr>
          </a:lstStyle>
          <a:p>
            <a:pPr lvl="0"/>
            <a:r>
              <a:rPr lang="en-US"/>
              <a:t>Text</a:t>
            </a:r>
          </a:p>
        </p:txBody>
      </p:sp>
    </p:spTree>
    <p:extLst>
      <p:ext uri="{BB962C8B-B14F-4D97-AF65-F5344CB8AC3E}">
        <p14:creationId xmlns:p14="http://schemas.microsoft.com/office/powerpoint/2010/main" val="30064478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8" name="Rectangle 27"/>
          <p:cNvSpPr/>
          <p:nvPr userDrawn="1"/>
        </p:nvSpPr>
        <p:spPr>
          <a:xfrm>
            <a:off x="0" y="840360"/>
            <a:ext cx="9144000" cy="81644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b="0" i="0">
              <a:latin typeface="Calibri" panose="020F0502020204030204" pitchFamily="34" charset="0"/>
            </a:endParaRPr>
          </a:p>
        </p:txBody>
      </p:sp>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r>
              <a:rPr lang="en-US"/>
              <a:t>© Aviatrix Certified Engineer </a:t>
            </a:r>
          </a:p>
        </p:txBody>
      </p:sp>
      <p:sp>
        <p:nvSpPr>
          <p:cNvPr id="5" name="Slide Number Placeholder 4"/>
          <p:cNvSpPr>
            <a:spLocks noGrp="1"/>
          </p:cNvSpPr>
          <p:nvPr>
            <p:ph type="sldNum" sz="quarter" idx="12"/>
          </p:nvPr>
        </p:nvSpPr>
        <p:spPr/>
        <p:txBody>
          <a:bodyPr/>
          <a:lstStyle/>
          <a:p>
            <a:fld id="{D7F0B723-115C-4630-970A-18B634E413E8}" type="slidenum">
              <a:rPr lang="en-US" smtClean="0"/>
              <a:t>‹#›</a:t>
            </a:fld>
            <a:endParaRPr lang="en-US"/>
          </a:p>
        </p:txBody>
      </p:sp>
      <p:cxnSp>
        <p:nvCxnSpPr>
          <p:cNvPr id="6" name="Straight Connector 5"/>
          <p:cNvCxnSpPr/>
          <p:nvPr userDrawn="1"/>
        </p:nvCxnSpPr>
        <p:spPr>
          <a:xfrm>
            <a:off x="0" y="2421456"/>
            <a:ext cx="914400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7" name="Oval 6"/>
          <p:cNvSpPr/>
          <p:nvPr userDrawn="1"/>
        </p:nvSpPr>
        <p:spPr>
          <a:xfrm>
            <a:off x="1647336" y="2326063"/>
            <a:ext cx="176753" cy="17675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0" i="0">
                <a:latin typeface="Calibri" panose="020F0502020204030204" pitchFamily="34" charset="0"/>
              </a:rPr>
              <a:t>&gt;</a:t>
            </a:r>
          </a:p>
        </p:txBody>
      </p:sp>
      <p:sp>
        <p:nvSpPr>
          <p:cNvPr id="8" name="Oval 7"/>
          <p:cNvSpPr/>
          <p:nvPr userDrawn="1"/>
        </p:nvSpPr>
        <p:spPr>
          <a:xfrm>
            <a:off x="3515021" y="2326063"/>
            <a:ext cx="176753" cy="17675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0" i="0">
                <a:latin typeface="Calibri" panose="020F0502020204030204" pitchFamily="34" charset="0"/>
              </a:rPr>
              <a:t>&gt;</a:t>
            </a:r>
          </a:p>
        </p:txBody>
      </p:sp>
      <p:sp>
        <p:nvSpPr>
          <p:cNvPr id="9" name="Oval 8"/>
          <p:cNvSpPr/>
          <p:nvPr userDrawn="1"/>
        </p:nvSpPr>
        <p:spPr>
          <a:xfrm>
            <a:off x="5382706" y="2326063"/>
            <a:ext cx="176753" cy="17675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0" i="0">
                <a:latin typeface="Calibri" panose="020F0502020204030204" pitchFamily="34" charset="0"/>
              </a:rPr>
              <a:t>&gt;</a:t>
            </a:r>
          </a:p>
        </p:txBody>
      </p:sp>
      <p:sp>
        <p:nvSpPr>
          <p:cNvPr id="10" name="Oval 9"/>
          <p:cNvSpPr/>
          <p:nvPr userDrawn="1"/>
        </p:nvSpPr>
        <p:spPr>
          <a:xfrm>
            <a:off x="7250392" y="2326063"/>
            <a:ext cx="176753" cy="17675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0" i="0">
                <a:latin typeface="Calibri" panose="020F0502020204030204" pitchFamily="34" charset="0"/>
              </a:rPr>
              <a:t>&gt;</a:t>
            </a:r>
          </a:p>
        </p:txBody>
      </p:sp>
      <p:sp>
        <p:nvSpPr>
          <p:cNvPr id="12" name="Text Placeholder 11"/>
          <p:cNvSpPr>
            <a:spLocks noGrp="1"/>
          </p:cNvSpPr>
          <p:nvPr>
            <p:ph type="body" sz="quarter" idx="13" hasCustomPrompt="1"/>
          </p:nvPr>
        </p:nvSpPr>
        <p:spPr>
          <a:xfrm>
            <a:off x="1081464" y="1774595"/>
            <a:ext cx="1308497" cy="427467"/>
          </a:xfrm>
        </p:spPr>
        <p:txBody>
          <a:bodyPr anchor="b">
            <a:normAutofit/>
          </a:bodyPr>
          <a:lstStyle>
            <a:lvl1pPr marL="0" indent="0" algn="ctr">
              <a:buNone/>
              <a:defRPr sz="1500" b="1">
                <a:latin typeface="+mj-lt"/>
              </a:defRPr>
            </a:lvl1pPr>
          </a:lstStyle>
          <a:p>
            <a:pPr lvl="0"/>
            <a:r>
              <a:rPr lang="en-US"/>
              <a:t>Year</a:t>
            </a:r>
          </a:p>
        </p:txBody>
      </p:sp>
      <p:sp>
        <p:nvSpPr>
          <p:cNvPr id="13" name="Text Placeholder 11"/>
          <p:cNvSpPr>
            <a:spLocks noGrp="1"/>
          </p:cNvSpPr>
          <p:nvPr>
            <p:ph type="body" sz="quarter" idx="14" hasCustomPrompt="1"/>
          </p:nvPr>
        </p:nvSpPr>
        <p:spPr>
          <a:xfrm>
            <a:off x="2949149" y="1774595"/>
            <a:ext cx="1308497" cy="427467"/>
          </a:xfrm>
        </p:spPr>
        <p:txBody>
          <a:bodyPr anchor="b">
            <a:normAutofit/>
          </a:bodyPr>
          <a:lstStyle>
            <a:lvl1pPr marL="0" indent="0" algn="ctr">
              <a:buNone/>
              <a:defRPr sz="1500" b="1">
                <a:latin typeface="+mj-lt"/>
              </a:defRPr>
            </a:lvl1pPr>
          </a:lstStyle>
          <a:p>
            <a:pPr lvl="0"/>
            <a:r>
              <a:rPr lang="en-US"/>
              <a:t>Year</a:t>
            </a:r>
          </a:p>
        </p:txBody>
      </p:sp>
      <p:sp>
        <p:nvSpPr>
          <p:cNvPr id="14" name="Text Placeholder 11"/>
          <p:cNvSpPr>
            <a:spLocks noGrp="1"/>
          </p:cNvSpPr>
          <p:nvPr>
            <p:ph type="body" sz="quarter" idx="15" hasCustomPrompt="1"/>
          </p:nvPr>
        </p:nvSpPr>
        <p:spPr>
          <a:xfrm>
            <a:off x="4816834" y="1774595"/>
            <a:ext cx="1308497" cy="427467"/>
          </a:xfrm>
        </p:spPr>
        <p:txBody>
          <a:bodyPr anchor="b">
            <a:normAutofit/>
          </a:bodyPr>
          <a:lstStyle>
            <a:lvl1pPr marL="0" indent="0" algn="ctr">
              <a:buNone/>
              <a:defRPr sz="1500" b="1">
                <a:latin typeface="+mj-lt"/>
              </a:defRPr>
            </a:lvl1pPr>
          </a:lstStyle>
          <a:p>
            <a:pPr lvl="0"/>
            <a:r>
              <a:rPr lang="en-US"/>
              <a:t>Year</a:t>
            </a:r>
          </a:p>
        </p:txBody>
      </p:sp>
      <p:sp>
        <p:nvSpPr>
          <p:cNvPr id="15" name="Text Placeholder 11"/>
          <p:cNvSpPr>
            <a:spLocks noGrp="1"/>
          </p:cNvSpPr>
          <p:nvPr>
            <p:ph type="body" sz="quarter" idx="16" hasCustomPrompt="1"/>
          </p:nvPr>
        </p:nvSpPr>
        <p:spPr>
          <a:xfrm>
            <a:off x="6684520" y="1774595"/>
            <a:ext cx="1308497" cy="427467"/>
          </a:xfrm>
        </p:spPr>
        <p:txBody>
          <a:bodyPr anchor="b">
            <a:normAutofit/>
          </a:bodyPr>
          <a:lstStyle>
            <a:lvl1pPr marL="0" indent="0" algn="ctr">
              <a:buNone/>
              <a:defRPr sz="1500" b="1">
                <a:latin typeface="+mj-lt"/>
              </a:defRPr>
            </a:lvl1pPr>
          </a:lstStyle>
          <a:p>
            <a:pPr lvl="0"/>
            <a:r>
              <a:rPr lang="en-US"/>
              <a:t>Year</a:t>
            </a:r>
          </a:p>
        </p:txBody>
      </p:sp>
      <p:sp>
        <p:nvSpPr>
          <p:cNvPr id="17" name="Text Placeholder 16"/>
          <p:cNvSpPr>
            <a:spLocks noGrp="1"/>
          </p:cNvSpPr>
          <p:nvPr>
            <p:ph type="body" sz="quarter" idx="17" hasCustomPrompt="1"/>
          </p:nvPr>
        </p:nvSpPr>
        <p:spPr>
          <a:xfrm>
            <a:off x="861965" y="2502694"/>
            <a:ext cx="1753975" cy="572801"/>
          </a:xfrm>
        </p:spPr>
        <p:txBody>
          <a:bodyPr anchor="ctr"/>
          <a:lstStyle>
            <a:lvl1pPr marL="0" indent="0" algn="ctr">
              <a:buNone/>
              <a:defRPr b="0" i="0" baseline="0">
                <a:latin typeface="Calibri" panose="020F0502020204030204" pitchFamily="34" charset="0"/>
              </a:defRPr>
            </a:lvl1pPr>
          </a:lstStyle>
          <a:p>
            <a:pPr lvl="0"/>
            <a:r>
              <a:rPr lang="en-US"/>
              <a:t>Timeline Name</a:t>
            </a:r>
          </a:p>
        </p:txBody>
      </p:sp>
      <p:sp>
        <p:nvSpPr>
          <p:cNvPr id="18" name="Text Placeholder 16"/>
          <p:cNvSpPr>
            <a:spLocks noGrp="1"/>
          </p:cNvSpPr>
          <p:nvPr>
            <p:ph type="body" sz="quarter" idx="18" hasCustomPrompt="1"/>
          </p:nvPr>
        </p:nvSpPr>
        <p:spPr>
          <a:xfrm>
            <a:off x="2726410" y="2502694"/>
            <a:ext cx="1753975" cy="572801"/>
          </a:xfrm>
        </p:spPr>
        <p:txBody>
          <a:bodyPr anchor="ctr"/>
          <a:lstStyle>
            <a:lvl1pPr marL="0" indent="0" algn="ctr">
              <a:buNone/>
              <a:defRPr b="0" i="0" baseline="0">
                <a:latin typeface="Calibri" panose="020F0502020204030204" pitchFamily="34" charset="0"/>
              </a:defRPr>
            </a:lvl1pPr>
          </a:lstStyle>
          <a:p>
            <a:pPr lvl="0"/>
            <a:r>
              <a:rPr lang="en-US"/>
              <a:t>Timeline Name</a:t>
            </a:r>
          </a:p>
        </p:txBody>
      </p:sp>
      <p:sp>
        <p:nvSpPr>
          <p:cNvPr id="19" name="Text Placeholder 16"/>
          <p:cNvSpPr>
            <a:spLocks noGrp="1"/>
          </p:cNvSpPr>
          <p:nvPr>
            <p:ph type="body" sz="quarter" idx="19" hasCustomPrompt="1"/>
          </p:nvPr>
        </p:nvSpPr>
        <p:spPr>
          <a:xfrm>
            <a:off x="4590855" y="2502693"/>
            <a:ext cx="1753975" cy="572801"/>
          </a:xfrm>
        </p:spPr>
        <p:txBody>
          <a:bodyPr anchor="ctr"/>
          <a:lstStyle>
            <a:lvl1pPr marL="0" indent="0" algn="ctr">
              <a:buNone/>
              <a:defRPr b="0" i="0" baseline="0">
                <a:latin typeface="Calibri" panose="020F0502020204030204" pitchFamily="34" charset="0"/>
              </a:defRPr>
            </a:lvl1pPr>
          </a:lstStyle>
          <a:p>
            <a:pPr lvl="0"/>
            <a:r>
              <a:rPr lang="en-US"/>
              <a:t>Timeline Name</a:t>
            </a:r>
          </a:p>
        </p:txBody>
      </p:sp>
      <p:sp>
        <p:nvSpPr>
          <p:cNvPr id="20" name="Text Placeholder 16"/>
          <p:cNvSpPr>
            <a:spLocks noGrp="1"/>
          </p:cNvSpPr>
          <p:nvPr>
            <p:ph type="body" sz="quarter" idx="20" hasCustomPrompt="1"/>
          </p:nvPr>
        </p:nvSpPr>
        <p:spPr>
          <a:xfrm>
            <a:off x="6455301" y="2502692"/>
            <a:ext cx="1753975" cy="572801"/>
          </a:xfrm>
        </p:spPr>
        <p:txBody>
          <a:bodyPr anchor="ctr"/>
          <a:lstStyle>
            <a:lvl1pPr marL="0" indent="0" algn="ctr">
              <a:buNone/>
              <a:defRPr b="0" i="0" baseline="0">
                <a:latin typeface="Calibri" panose="020F0502020204030204" pitchFamily="34" charset="0"/>
              </a:defRPr>
            </a:lvl1pPr>
          </a:lstStyle>
          <a:p>
            <a:pPr lvl="0"/>
            <a:r>
              <a:rPr lang="en-US"/>
              <a:t>Timeline Name</a:t>
            </a:r>
          </a:p>
        </p:txBody>
      </p:sp>
      <p:sp>
        <p:nvSpPr>
          <p:cNvPr id="22" name="Text Placeholder 21"/>
          <p:cNvSpPr>
            <a:spLocks noGrp="1"/>
          </p:cNvSpPr>
          <p:nvPr>
            <p:ph type="body" sz="quarter" idx="21" hasCustomPrompt="1"/>
          </p:nvPr>
        </p:nvSpPr>
        <p:spPr>
          <a:xfrm>
            <a:off x="861965" y="3075385"/>
            <a:ext cx="1753792" cy="1357313"/>
          </a:xfrm>
        </p:spPr>
        <p:txBody>
          <a:bodyPr>
            <a:normAutofit/>
          </a:bodyPr>
          <a:lstStyle>
            <a:lvl1pPr marL="0" indent="0" algn="ctr">
              <a:buNone/>
              <a:defRPr sz="1050"/>
            </a:lvl1pPr>
          </a:lstStyle>
          <a:p>
            <a:pPr lvl="0"/>
            <a:r>
              <a:rPr lang="en-US"/>
              <a:t>Text</a:t>
            </a:r>
          </a:p>
        </p:txBody>
      </p:sp>
      <p:sp>
        <p:nvSpPr>
          <p:cNvPr id="23" name="Text Placeholder 21"/>
          <p:cNvSpPr>
            <a:spLocks noGrp="1"/>
          </p:cNvSpPr>
          <p:nvPr>
            <p:ph type="body" sz="quarter" idx="22" hasCustomPrompt="1"/>
          </p:nvPr>
        </p:nvSpPr>
        <p:spPr>
          <a:xfrm>
            <a:off x="2726227" y="3075385"/>
            <a:ext cx="1753792" cy="1357313"/>
          </a:xfrm>
        </p:spPr>
        <p:txBody>
          <a:bodyPr>
            <a:normAutofit/>
          </a:bodyPr>
          <a:lstStyle>
            <a:lvl1pPr marL="0" indent="0" algn="ctr">
              <a:buNone/>
              <a:defRPr sz="1050"/>
            </a:lvl1pPr>
          </a:lstStyle>
          <a:p>
            <a:pPr lvl="0"/>
            <a:r>
              <a:rPr lang="en-US"/>
              <a:t>Text</a:t>
            </a:r>
          </a:p>
        </p:txBody>
      </p:sp>
      <p:sp>
        <p:nvSpPr>
          <p:cNvPr id="24" name="Text Placeholder 21"/>
          <p:cNvSpPr>
            <a:spLocks noGrp="1"/>
          </p:cNvSpPr>
          <p:nvPr>
            <p:ph type="body" sz="quarter" idx="23" hasCustomPrompt="1"/>
          </p:nvPr>
        </p:nvSpPr>
        <p:spPr>
          <a:xfrm>
            <a:off x="4590489" y="3075385"/>
            <a:ext cx="1753792" cy="1357313"/>
          </a:xfrm>
        </p:spPr>
        <p:txBody>
          <a:bodyPr>
            <a:normAutofit/>
          </a:bodyPr>
          <a:lstStyle>
            <a:lvl1pPr marL="0" indent="0" algn="ctr">
              <a:buNone/>
              <a:defRPr sz="1050"/>
            </a:lvl1pPr>
          </a:lstStyle>
          <a:p>
            <a:pPr lvl="0"/>
            <a:r>
              <a:rPr lang="en-US"/>
              <a:t>Text</a:t>
            </a:r>
          </a:p>
        </p:txBody>
      </p:sp>
      <p:sp>
        <p:nvSpPr>
          <p:cNvPr id="25" name="Text Placeholder 21"/>
          <p:cNvSpPr>
            <a:spLocks noGrp="1"/>
          </p:cNvSpPr>
          <p:nvPr>
            <p:ph type="body" sz="quarter" idx="24" hasCustomPrompt="1"/>
          </p:nvPr>
        </p:nvSpPr>
        <p:spPr>
          <a:xfrm>
            <a:off x="6454752" y="3075385"/>
            <a:ext cx="1753792" cy="1357313"/>
          </a:xfrm>
        </p:spPr>
        <p:txBody>
          <a:bodyPr>
            <a:normAutofit/>
          </a:bodyPr>
          <a:lstStyle>
            <a:lvl1pPr marL="0" indent="0" algn="ctr">
              <a:buNone/>
              <a:defRPr sz="1050"/>
            </a:lvl1pPr>
          </a:lstStyle>
          <a:p>
            <a:pPr lvl="0"/>
            <a:r>
              <a:rPr lang="en-US"/>
              <a:t>Text</a:t>
            </a:r>
          </a:p>
        </p:txBody>
      </p:sp>
      <p:sp>
        <p:nvSpPr>
          <p:cNvPr id="27" name="Text Placeholder 26"/>
          <p:cNvSpPr>
            <a:spLocks noGrp="1"/>
          </p:cNvSpPr>
          <p:nvPr>
            <p:ph type="body" sz="quarter" idx="25"/>
          </p:nvPr>
        </p:nvSpPr>
        <p:spPr>
          <a:xfrm>
            <a:off x="861965" y="961082"/>
            <a:ext cx="7346156" cy="587367"/>
          </a:xfrm>
        </p:spPr>
        <p:txBody>
          <a:bodyPr/>
          <a:lstStyle>
            <a:lvl1pPr marL="0" indent="0">
              <a:buNone/>
              <a:defRPr/>
            </a:lvl1pPr>
          </a:lstStyle>
          <a:p>
            <a:pPr lvl="0"/>
            <a:r>
              <a:rPr lang="en-US" dirty="0"/>
              <a:t>Click to edit Master text styles</a:t>
            </a:r>
          </a:p>
        </p:txBody>
      </p:sp>
    </p:spTree>
    <p:extLst>
      <p:ext uri="{BB962C8B-B14F-4D97-AF65-F5344CB8AC3E}">
        <p14:creationId xmlns:p14="http://schemas.microsoft.com/office/powerpoint/2010/main" val="38282779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ext_left_Pic_right">
    <p:spTree>
      <p:nvGrpSpPr>
        <p:cNvPr id="1" name=""/>
        <p:cNvGrpSpPr/>
        <p:nvPr/>
      </p:nvGrpSpPr>
      <p:grpSpPr>
        <a:xfrm>
          <a:off x="0" y="0"/>
          <a:ext cx="0" cy="0"/>
          <a:chOff x="0" y="0"/>
          <a:chExt cx="0" cy="0"/>
        </a:xfrm>
      </p:grpSpPr>
      <p:sp>
        <p:nvSpPr>
          <p:cNvPr id="2" name="Title 1"/>
          <p:cNvSpPr>
            <a:spLocks noGrp="1"/>
          </p:cNvSpPr>
          <p:nvPr>
            <p:ph type="title"/>
          </p:nvPr>
        </p:nvSpPr>
        <p:spPr>
          <a:xfrm>
            <a:off x="198233" y="185166"/>
            <a:ext cx="8554422" cy="437726"/>
          </a:xfrm>
        </p:spPr>
        <p:txBody>
          <a:bodyPr/>
          <a:lstStyle/>
          <a:p>
            <a:r>
              <a:rPr lang="en-US"/>
              <a:t>Click to edit Master title style</a:t>
            </a:r>
          </a:p>
        </p:txBody>
      </p:sp>
      <p:sp>
        <p:nvSpPr>
          <p:cNvPr id="3" name="Slide Number Placeholder 2"/>
          <p:cNvSpPr>
            <a:spLocks noGrp="1"/>
          </p:cNvSpPr>
          <p:nvPr>
            <p:ph type="sldNum" sz="quarter" idx="10"/>
          </p:nvPr>
        </p:nvSpPr>
        <p:spPr/>
        <p:txBody>
          <a:bodyPr/>
          <a:lstStyle/>
          <a:p>
            <a:fld id="{4A70B06D-F489-48FF-A885-ABB74CD5C952}" type="slidenum">
              <a:rPr lang="en-US" smtClean="0"/>
              <a:pPr/>
              <a:t>‹#›</a:t>
            </a:fld>
            <a:endParaRPr lang="en-US"/>
          </a:p>
        </p:txBody>
      </p:sp>
      <p:sp>
        <p:nvSpPr>
          <p:cNvPr id="4" name="Footer Placeholder 3"/>
          <p:cNvSpPr>
            <a:spLocks noGrp="1"/>
          </p:cNvSpPr>
          <p:nvPr>
            <p:ph type="ftr" sz="quarter" idx="11"/>
          </p:nvPr>
        </p:nvSpPr>
        <p:spPr/>
        <p:txBody>
          <a:bodyPr/>
          <a:lstStyle/>
          <a:p>
            <a:r>
              <a:rPr lang="en-US"/>
              <a:t>© Aviatrix Certified Engineer </a:t>
            </a:r>
          </a:p>
        </p:txBody>
      </p:sp>
      <p:sp>
        <p:nvSpPr>
          <p:cNvPr id="6" name="Text Placeholder 5"/>
          <p:cNvSpPr>
            <a:spLocks noGrp="1"/>
          </p:cNvSpPr>
          <p:nvPr>
            <p:ph type="body" sz="quarter" idx="12"/>
          </p:nvPr>
        </p:nvSpPr>
        <p:spPr>
          <a:xfrm>
            <a:off x="197644" y="847779"/>
            <a:ext cx="4341362" cy="35349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Picture Placeholder 6"/>
          <p:cNvSpPr>
            <a:spLocks noGrp="1"/>
          </p:cNvSpPr>
          <p:nvPr>
            <p:ph type="pic" sz="quarter" idx="13"/>
          </p:nvPr>
        </p:nvSpPr>
        <p:spPr>
          <a:xfrm>
            <a:off x="4843021" y="847778"/>
            <a:ext cx="4300979" cy="3534966"/>
          </a:xfrm>
          <a:solidFill>
            <a:schemeClr val="bg1">
              <a:lumMod val="95000"/>
            </a:schemeClr>
          </a:solidFill>
        </p:spPr>
        <p:txBody>
          <a:bodyPr/>
          <a:lstStyle>
            <a:lvl1pPr marL="0" indent="0" algn="ctr">
              <a:buNone/>
              <a:defRPr baseline="0"/>
            </a:lvl1pPr>
          </a:lstStyle>
          <a:p>
            <a:r>
              <a:rPr lang="en-US"/>
              <a:t>Click icon to add picture</a:t>
            </a:r>
          </a:p>
        </p:txBody>
      </p:sp>
    </p:spTree>
    <p:extLst>
      <p:ext uri="{BB962C8B-B14F-4D97-AF65-F5344CB8AC3E}">
        <p14:creationId xmlns:p14="http://schemas.microsoft.com/office/powerpoint/2010/main" val="37908029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1532141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1_end_slide">
    <p:bg>
      <p:bgPr>
        <a:solidFill>
          <a:schemeClr val="bg1"/>
        </a:solidFill>
        <a:effectLst/>
      </p:bgPr>
    </p:bg>
    <p:spTree>
      <p:nvGrpSpPr>
        <p:cNvPr id="1" name=""/>
        <p:cNvGrpSpPr/>
        <p:nvPr/>
      </p:nvGrpSpPr>
      <p:grpSpPr>
        <a:xfrm>
          <a:off x="0" y="0"/>
          <a:ext cx="0" cy="0"/>
          <a:chOff x="0" y="0"/>
          <a:chExt cx="0" cy="0"/>
        </a:xfrm>
      </p:grpSpPr>
      <p:sp>
        <p:nvSpPr>
          <p:cNvPr id="47" name="Rectangle 46"/>
          <p:cNvSpPr/>
          <p:nvPr userDrawn="1"/>
        </p:nvSpPr>
        <p:spPr>
          <a:xfrm>
            <a:off x="0" y="0"/>
            <a:ext cx="9144000" cy="5143500"/>
          </a:xfrm>
          <a:prstGeom prst="rect">
            <a:avLst/>
          </a:prstGeom>
          <a:gradFill>
            <a:gsLst>
              <a:gs pos="56000">
                <a:schemeClr val="bg1">
                  <a:lumMod val="95000"/>
                </a:schemeClr>
              </a:gs>
              <a:gs pos="0">
                <a:schemeClr val="bg2">
                  <a:lumMod val="90000"/>
                </a:schemeClr>
              </a:gs>
            </a:gsLst>
            <a:lin ang="135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6" name="Freeform 5"/>
          <p:cNvSpPr>
            <a:spLocks/>
          </p:cNvSpPr>
          <p:nvPr userDrawn="1"/>
        </p:nvSpPr>
        <p:spPr bwMode="auto">
          <a:xfrm>
            <a:off x="1284403" y="189247"/>
            <a:ext cx="6575195" cy="4750362"/>
          </a:xfrm>
          <a:custGeom>
            <a:avLst/>
            <a:gdLst>
              <a:gd name="T0" fmla="*/ 180 w 189"/>
              <a:gd name="T1" fmla="*/ 92 h 136"/>
              <a:gd name="T2" fmla="*/ 161 w 189"/>
              <a:gd name="T3" fmla="*/ 68 h 136"/>
              <a:gd name="T4" fmla="*/ 126 w 189"/>
              <a:gd name="T5" fmla="*/ 24 h 136"/>
              <a:gd name="T6" fmla="*/ 116 w 189"/>
              <a:gd name="T7" fmla="*/ 10 h 136"/>
              <a:gd name="T8" fmla="*/ 94 w 189"/>
              <a:gd name="T9" fmla="*/ 0 h 136"/>
              <a:gd name="T10" fmla="*/ 73 w 189"/>
              <a:gd name="T11" fmla="*/ 10 h 136"/>
              <a:gd name="T12" fmla="*/ 62 w 189"/>
              <a:gd name="T13" fmla="*/ 24 h 136"/>
              <a:gd name="T14" fmla="*/ 28 w 189"/>
              <a:gd name="T15" fmla="*/ 68 h 136"/>
              <a:gd name="T16" fmla="*/ 9 w 189"/>
              <a:gd name="T17" fmla="*/ 92 h 136"/>
              <a:gd name="T18" fmla="*/ 14 w 189"/>
              <a:gd name="T19" fmla="*/ 130 h 136"/>
              <a:gd name="T20" fmla="*/ 30 w 189"/>
              <a:gd name="T21" fmla="*/ 136 h 136"/>
              <a:gd name="T22" fmla="*/ 52 w 189"/>
              <a:gd name="T23" fmla="*/ 126 h 136"/>
              <a:gd name="T24" fmla="*/ 62 w 189"/>
              <a:gd name="T25" fmla="*/ 112 h 136"/>
              <a:gd name="T26" fmla="*/ 90 w 189"/>
              <a:gd name="T27" fmla="*/ 77 h 136"/>
              <a:gd name="T28" fmla="*/ 77 w 189"/>
              <a:gd name="T29" fmla="*/ 49 h 136"/>
              <a:gd name="T30" fmla="*/ 88 w 189"/>
              <a:gd name="T31" fmla="*/ 64 h 136"/>
              <a:gd name="T32" fmla="*/ 94 w 189"/>
              <a:gd name="T33" fmla="*/ 71 h 136"/>
              <a:gd name="T34" fmla="*/ 126 w 189"/>
              <a:gd name="T35" fmla="*/ 112 h 136"/>
              <a:gd name="T36" fmla="*/ 137 w 189"/>
              <a:gd name="T37" fmla="*/ 126 h 136"/>
              <a:gd name="T38" fmla="*/ 158 w 189"/>
              <a:gd name="T39" fmla="*/ 136 h 136"/>
              <a:gd name="T40" fmla="*/ 175 w 189"/>
              <a:gd name="T41" fmla="*/ 130 h 136"/>
              <a:gd name="T42" fmla="*/ 180 w 189"/>
              <a:gd name="T43" fmla="*/ 92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89" h="136">
                <a:moveTo>
                  <a:pt x="180" y="92"/>
                </a:moveTo>
                <a:cubicBezTo>
                  <a:pt x="161" y="68"/>
                  <a:pt x="161" y="68"/>
                  <a:pt x="161" y="68"/>
                </a:cubicBezTo>
                <a:cubicBezTo>
                  <a:pt x="126" y="24"/>
                  <a:pt x="126" y="24"/>
                  <a:pt x="126" y="24"/>
                </a:cubicBezTo>
                <a:cubicBezTo>
                  <a:pt x="116" y="10"/>
                  <a:pt x="116" y="10"/>
                  <a:pt x="116" y="10"/>
                </a:cubicBezTo>
                <a:cubicBezTo>
                  <a:pt x="111" y="4"/>
                  <a:pt x="103" y="0"/>
                  <a:pt x="94" y="0"/>
                </a:cubicBezTo>
                <a:cubicBezTo>
                  <a:pt x="86" y="0"/>
                  <a:pt x="78" y="4"/>
                  <a:pt x="73" y="10"/>
                </a:cubicBezTo>
                <a:cubicBezTo>
                  <a:pt x="62" y="24"/>
                  <a:pt x="62" y="24"/>
                  <a:pt x="62" y="24"/>
                </a:cubicBezTo>
                <a:cubicBezTo>
                  <a:pt x="28" y="68"/>
                  <a:pt x="28" y="68"/>
                  <a:pt x="28" y="68"/>
                </a:cubicBezTo>
                <a:cubicBezTo>
                  <a:pt x="9" y="92"/>
                  <a:pt x="9" y="92"/>
                  <a:pt x="9" y="92"/>
                </a:cubicBezTo>
                <a:cubicBezTo>
                  <a:pt x="0" y="104"/>
                  <a:pt x="2" y="121"/>
                  <a:pt x="14" y="130"/>
                </a:cubicBezTo>
                <a:cubicBezTo>
                  <a:pt x="19" y="134"/>
                  <a:pt x="25" y="136"/>
                  <a:pt x="30" y="136"/>
                </a:cubicBezTo>
                <a:cubicBezTo>
                  <a:pt x="39" y="136"/>
                  <a:pt x="46" y="132"/>
                  <a:pt x="52" y="126"/>
                </a:cubicBezTo>
                <a:cubicBezTo>
                  <a:pt x="62" y="112"/>
                  <a:pt x="62" y="112"/>
                  <a:pt x="62" y="112"/>
                </a:cubicBezTo>
                <a:cubicBezTo>
                  <a:pt x="90" y="77"/>
                  <a:pt x="90" y="77"/>
                  <a:pt x="90" y="77"/>
                </a:cubicBezTo>
                <a:cubicBezTo>
                  <a:pt x="77" y="49"/>
                  <a:pt x="77" y="49"/>
                  <a:pt x="77" y="49"/>
                </a:cubicBezTo>
                <a:cubicBezTo>
                  <a:pt x="88" y="64"/>
                  <a:pt x="88" y="64"/>
                  <a:pt x="88" y="64"/>
                </a:cubicBezTo>
                <a:cubicBezTo>
                  <a:pt x="94" y="71"/>
                  <a:pt x="94" y="71"/>
                  <a:pt x="94" y="71"/>
                </a:cubicBezTo>
                <a:cubicBezTo>
                  <a:pt x="126" y="112"/>
                  <a:pt x="126" y="112"/>
                  <a:pt x="126" y="112"/>
                </a:cubicBezTo>
                <a:cubicBezTo>
                  <a:pt x="137" y="126"/>
                  <a:pt x="137" y="126"/>
                  <a:pt x="137" y="126"/>
                </a:cubicBezTo>
                <a:cubicBezTo>
                  <a:pt x="142" y="132"/>
                  <a:pt x="150" y="136"/>
                  <a:pt x="158" y="136"/>
                </a:cubicBezTo>
                <a:cubicBezTo>
                  <a:pt x="164" y="136"/>
                  <a:pt x="170" y="134"/>
                  <a:pt x="175" y="130"/>
                </a:cubicBezTo>
                <a:cubicBezTo>
                  <a:pt x="187" y="121"/>
                  <a:pt x="189" y="104"/>
                  <a:pt x="180" y="92"/>
                </a:cubicBezTo>
                <a:close/>
              </a:path>
            </a:pathLst>
          </a:custGeom>
          <a:gradFill flip="none" rotWithShape="1">
            <a:gsLst>
              <a:gs pos="56000">
                <a:schemeClr val="bg1">
                  <a:alpha val="78000"/>
                </a:schemeClr>
              </a:gs>
              <a:gs pos="0">
                <a:schemeClr val="bg1">
                  <a:lumMod val="95000"/>
                  <a:alpha val="79000"/>
                </a:schemeClr>
              </a:gs>
            </a:gsLst>
            <a:lin ang="16200000" scaled="1"/>
            <a:tileRect/>
          </a:gradFill>
          <a:ln>
            <a:noFill/>
          </a:ln>
          <a:effectLst>
            <a:outerShdw blurRad="711200" dist="38100" dir="5400000" algn="t"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34290" rIns="0" bIns="34290" numCol="1" spcCol="0" rtlCol="0" fromWordArt="0" anchor="ctr" anchorCtr="0" forceAA="0" compatLnSpc="1">
            <a:prstTxWarp prst="textNoShape">
              <a:avLst/>
            </a:prstTxWarp>
            <a:noAutofit/>
          </a:bodyPr>
          <a:lstStyle/>
          <a:p>
            <a:pPr lvl="0" algn="ctr"/>
            <a:endParaRPr lang="en-US" sz="1800">
              <a:solidFill>
                <a:prstClr val="white"/>
              </a:solidFill>
            </a:endParaRPr>
          </a:p>
        </p:txBody>
      </p:sp>
      <p:pic>
        <p:nvPicPr>
          <p:cNvPr id="5" name="Picture 4"/>
          <p:cNvPicPr>
            <a:picLocks noChangeAspect="1"/>
          </p:cNvPicPr>
          <p:nvPr userDrawn="1"/>
        </p:nvPicPr>
        <p:blipFill>
          <a:blip r:embed="rId2"/>
          <a:stretch>
            <a:fillRect/>
          </a:stretch>
        </p:blipFill>
        <p:spPr>
          <a:xfrm>
            <a:off x="3386296" y="824147"/>
            <a:ext cx="2371409" cy="2667834"/>
          </a:xfrm>
          <a:prstGeom prst="rect">
            <a:avLst/>
          </a:prstGeom>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42305452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_Bullets">
    <p:spTree>
      <p:nvGrpSpPr>
        <p:cNvPr id="1" name=""/>
        <p:cNvGrpSpPr/>
        <p:nvPr/>
      </p:nvGrpSpPr>
      <p:grpSpPr>
        <a:xfrm>
          <a:off x="0" y="0"/>
          <a:ext cx="0" cy="0"/>
          <a:chOff x="0" y="0"/>
          <a:chExt cx="0" cy="0"/>
        </a:xfrm>
      </p:grpSpPr>
      <p:sp>
        <p:nvSpPr>
          <p:cNvPr id="2" name="Title 1"/>
          <p:cNvSpPr>
            <a:spLocks noGrp="1"/>
          </p:cNvSpPr>
          <p:nvPr>
            <p:ph type="title"/>
          </p:nvPr>
        </p:nvSpPr>
        <p:spPr>
          <a:xfrm>
            <a:off x="198233" y="185166"/>
            <a:ext cx="8152017" cy="437726"/>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4A70B06D-F489-48FF-A885-ABB74CD5C952}" type="slidenum">
              <a:rPr lang="en-US" smtClean="0"/>
              <a:pPr/>
              <a:t>‹#›</a:t>
            </a:fld>
            <a:endParaRPr lang="en-US"/>
          </a:p>
        </p:txBody>
      </p:sp>
      <p:sp>
        <p:nvSpPr>
          <p:cNvPr id="4" name="Footer Placeholder 3"/>
          <p:cNvSpPr>
            <a:spLocks noGrp="1"/>
          </p:cNvSpPr>
          <p:nvPr>
            <p:ph type="ftr" sz="quarter" idx="11"/>
          </p:nvPr>
        </p:nvSpPr>
        <p:spPr/>
        <p:txBody>
          <a:bodyPr/>
          <a:lstStyle/>
          <a:p>
            <a:r>
              <a:rPr lang="en-US" dirty="0"/>
              <a:t>© Aviatrix Certified Engineer </a:t>
            </a:r>
          </a:p>
        </p:txBody>
      </p:sp>
      <p:sp>
        <p:nvSpPr>
          <p:cNvPr id="6" name="Text Placeholder 5"/>
          <p:cNvSpPr>
            <a:spLocks noGrp="1"/>
          </p:cNvSpPr>
          <p:nvPr>
            <p:ph type="body" sz="quarter" idx="12"/>
          </p:nvPr>
        </p:nvSpPr>
        <p:spPr>
          <a:xfrm>
            <a:off x="197644" y="735807"/>
            <a:ext cx="8555010" cy="38742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296129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_Only">
    <p:spTree>
      <p:nvGrpSpPr>
        <p:cNvPr id="1" name=""/>
        <p:cNvGrpSpPr/>
        <p:nvPr/>
      </p:nvGrpSpPr>
      <p:grpSpPr>
        <a:xfrm>
          <a:off x="0" y="0"/>
          <a:ext cx="0" cy="0"/>
          <a:chOff x="0" y="0"/>
          <a:chExt cx="0" cy="0"/>
        </a:xfrm>
      </p:grpSpPr>
      <p:sp>
        <p:nvSpPr>
          <p:cNvPr id="2" name="Title 1"/>
          <p:cNvSpPr>
            <a:spLocks noGrp="1"/>
          </p:cNvSpPr>
          <p:nvPr>
            <p:ph type="title"/>
          </p:nvPr>
        </p:nvSpPr>
        <p:spPr>
          <a:xfrm>
            <a:off x="198233" y="185166"/>
            <a:ext cx="8152017" cy="437726"/>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4A70B06D-F489-48FF-A885-ABB74CD5C952}" type="slidenum">
              <a:rPr lang="en-US" smtClean="0"/>
              <a:pPr/>
              <a:t>‹#›</a:t>
            </a:fld>
            <a:endParaRPr lang="en-US"/>
          </a:p>
        </p:txBody>
      </p:sp>
      <p:sp>
        <p:nvSpPr>
          <p:cNvPr id="4" name="Footer Placeholder 3"/>
          <p:cNvSpPr>
            <a:spLocks noGrp="1"/>
          </p:cNvSpPr>
          <p:nvPr>
            <p:ph type="ftr" sz="quarter" idx="11"/>
          </p:nvPr>
        </p:nvSpPr>
        <p:spPr/>
        <p:txBody>
          <a:bodyPr/>
          <a:lstStyle/>
          <a:p>
            <a:r>
              <a:rPr lang="en-US" dirty="0"/>
              <a:t>© Aviatrix Certified Engineer </a:t>
            </a:r>
          </a:p>
        </p:txBody>
      </p:sp>
    </p:spTree>
    <p:extLst>
      <p:ext uri="{BB962C8B-B14F-4D97-AF65-F5344CB8AC3E}">
        <p14:creationId xmlns:p14="http://schemas.microsoft.com/office/powerpoint/2010/main" val="32099730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_with_Logo">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4A70B06D-F489-48FF-A885-ABB74CD5C952}" type="slidenum">
              <a:rPr lang="en-US" smtClean="0"/>
              <a:pPr/>
              <a:t>‹#›</a:t>
            </a:fld>
            <a:endParaRPr lang="en-US"/>
          </a:p>
        </p:txBody>
      </p:sp>
      <p:sp>
        <p:nvSpPr>
          <p:cNvPr id="4" name="Footer Placeholder 3"/>
          <p:cNvSpPr>
            <a:spLocks noGrp="1"/>
          </p:cNvSpPr>
          <p:nvPr>
            <p:ph type="ftr" sz="quarter" idx="11"/>
          </p:nvPr>
        </p:nvSpPr>
        <p:spPr/>
        <p:txBody>
          <a:bodyPr/>
          <a:lstStyle/>
          <a:p>
            <a:r>
              <a:rPr lang="en-US" dirty="0"/>
              <a:t>© Aviatrix Certified Engineer </a:t>
            </a:r>
          </a:p>
        </p:txBody>
      </p:sp>
    </p:spTree>
    <p:extLst>
      <p:ext uri="{BB962C8B-B14F-4D97-AF65-F5344CB8AC3E}">
        <p14:creationId xmlns:p14="http://schemas.microsoft.com/office/powerpoint/2010/main" val="16938503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1_Agenda">
    <p:spTree>
      <p:nvGrpSpPr>
        <p:cNvPr id="1" name=""/>
        <p:cNvGrpSpPr/>
        <p:nvPr/>
      </p:nvGrpSpPr>
      <p:grpSpPr>
        <a:xfrm>
          <a:off x="0" y="0"/>
          <a:ext cx="0" cy="0"/>
          <a:chOff x="0" y="0"/>
          <a:chExt cx="0" cy="0"/>
        </a:xfrm>
      </p:grpSpPr>
      <p:sp>
        <p:nvSpPr>
          <p:cNvPr id="7" name="Rectangle 6"/>
          <p:cNvSpPr/>
          <p:nvPr/>
        </p:nvSpPr>
        <p:spPr>
          <a:xfrm>
            <a:off x="0" y="0"/>
            <a:ext cx="5344998" cy="5143500"/>
          </a:xfrm>
          <a:prstGeom prst="rect">
            <a:avLst/>
          </a:prstGeom>
          <a:gradFill flip="none" rotWithShape="1">
            <a:gsLst>
              <a:gs pos="93000">
                <a:schemeClr val="accent1">
                  <a:lumMod val="75000"/>
                </a:schemeClr>
              </a:gs>
              <a:gs pos="37000">
                <a:schemeClr val="accent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23" name="Freeform 5"/>
          <p:cNvSpPr>
            <a:spLocks/>
          </p:cNvSpPr>
          <p:nvPr userDrawn="1"/>
        </p:nvSpPr>
        <p:spPr bwMode="auto">
          <a:xfrm>
            <a:off x="1871560" y="0"/>
            <a:ext cx="6705600" cy="5143500"/>
          </a:xfrm>
          <a:custGeom>
            <a:avLst/>
            <a:gdLst>
              <a:gd name="T0" fmla="*/ 108 w 2805"/>
              <a:gd name="T1" fmla="*/ 1976 h 2151"/>
              <a:gd name="T2" fmla="*/ 411 w 2805"/>
              <a:gd name="T3" fmla="*/ 2151 h 2151"/>
              <a:gd name="T4" fmla="*/ 2805 w 2805"/>
              <a:gd name="T5" fmla="*/ 2151 h 2151"/>
              <a:gd name="T6" fmla="*/ 2805 w 2805"/>
              <a:gd name="T7" fmla="*/ 0 h 2151"/>
              <a:gd name="T8" fmla="*/ 1124 w 2805"/>
              <a:gd name="T9" fmla="*/ 0 h 2151"/>
              <a:gd name="T10" fmla="*/ 1124 w 2805"/>
              <a:gd name="T11" fmla="*/ 0 h 2151"/>
              <a:gd name="T12" fmla="*/ 1018 w 2805"/>
              <a:gd name="T13" fmla="*/ 28 h 2151"/>
              <a:gd name="T14" fmla="*/ 108 w 2805"/>
              <a:gd name="T15" fmla="*/ 554 h 2151"/>
              <a:gd name="T16" fmla="*/ 0 w 2805"/>
              <a:gd name="T17" fmla="*/ 740 h 2151"/>
              <a:gd name="T18" fmla="*/ 0 w 2805"/>
              <a:gd name="T19" fmla="*/ 1790 h 2151"/>
              <a:gd name="T20" fmla="*/ 108 w 2805"/>
              <a:gd name="T21" fmla="*/ 1976 h 2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805" h="2151">
                <a:moveTo>
                  <a:pt x="108" y="1976"/>
                </a:moveTo>
                <a:cubicBezTo>
                  <a:pt x="411" y="2151"/>
                  <a:pt x="411" y="2151"/>
                  <a:pt x="411" y="2151"/>
                </a:cubicBezTo>
                <a:cubicBezTo>
                  <a:pt x="2805" y="2151"/>
                  <a:pt x="2805" y="2151"/>
                  <a:pt x="2805" y="2151"/>
                </a:cubicBezTo>
                <a:cubicBezTo>
                  <a:pt x="2805" y="0"/>
                  <a:pt x="2805" y="0"/>
                  <a:pt x="2805" y="0"/>
                </a:cubicBezTo>
                <a:cubicBezTo>
                  <a:pt x="1124" y="0"/>
                  <a:pt x="1124" y="0"/>
                  <a:pt x="1124" y="0"/>
                </a:cubicBezTo>
                <a:cubicBezTo>
                  <a:pt x="1124" y="0"/>
                  <a:pt x="1124" y="0"/>
                  <a:pt x="1124" y="0"/>
                </a:cubicBezTo>
                <a:cubicBezTo>
                  <a:pt x="1087" y="0"/>
                  <a:pt x="1051" y="9"/>
                  <a:pt x="1018" y="28"/>
                </a:cubicBezTo>
                <a:cubicBezTo>
                  <a:pt x="108" y="554"/>
                  <a:pt x="108" y="554"/>
                  <a:pt x="108" y="554"/>
                </a:cubicBezTo>
                <a:cubicBezTo>
                  <a:pt x="41" y="592"/>
                  <a:pt x="0" y="663"/>
                  <a:pt x="0" y="740"/>
                </a:cubicBezTo>
                <a:cubicBezTo>
                  <a:pt x="0" y="1790"/>
                  <a:pt x="0" y="1790"/>
                  <a:pt x="0" y="1790"/>
                </a:cubicBezTo>
                <a:cubicBezTo>
                  <a:pt x="0" y="1867"/>
                  <a:pt x="41" y="1938"/>
                  <a:pt x="108" y="1976"/>
                </a:cubicBezTo>
                <a:close/>
              </a:path>
            </a:pathLst>
          </a:custGeom>
          <a:solidFill>
            <a:schemeClr val="bg1">
              <a:lumMod val="95000"/>
            </a:schemeClr>
          </a:solidFill>
          <a:ln>
            <a:noFill/>
          </a:ln>
          <a:effectLst>
            <a:innerShdw blurRad="38100" dist="25400" dir="8640000">
              <a:prstClr val="black">
                <a:alpha val="12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34290" rIns="0" bIns="34290" numCol="1" spcCol="0" rtlCol="0" fromWordArt="0" anchor="ctr" anchorCtr="0" forceAA="0" compatLnSpc="1">
            <a:prstTxWarp prst="textNoShape">
              <a:avLst/>
            </a:prstTxWarp>
            <a:noAutofit/>
          </a:bodyPr>
          <a:lstStyle/>
          <a:p>
            <a:pPr lvl="0" algn="ctr"/>
            <a:endParaRPr lang="en-US" sz="1800">
              <a:solidFill>
                <a:prstClr val="white"/>
              </a:solidFill>
            </a:endParaRPr>
          </a:p>
        </p:txBody>
      </p:sp>
      <p:sp>
        <p:nvSpPr>
          <p:cNvPr id="5" name="Rectangle 4"/>
          <p:cNvSpPr/>
          <p:nvPr userDrawn="1"/>
        </p:nvSpPr>
        <p:spPr>
          <a:xfrm>
            <a:off x="7529659" y="0"/>
            <a:ext cx="1614341" cy="51435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2" name="Title 1"/>
          <p:cNvSpPr>
            <a:spLocks noGrp="1"/>
          </p:cNvSpPr>
          <p:nvPr>
            <p:ph type="title"/>
          </p:nvPr>
        </p:nvSpPr>
        <p:spPr>
          <a:xfrm>
            <a:off x="415374" y="372371"/>
            <a:ext cx="2642735" cy="775458"/>
          </a:xfrm>
        </p:spPr>
        <p:txBody>
          <a:bodyPr/>
          <a:lstStyle>
            <a:lvl1pPr algn="l">
              <a:defRPr sz="3000">
                <a:solidFill>
                  <a:schemeClr val="bg1"/>
                </a:solidFill>
              </a:defRPr>
            </a:lvl1pPr>
          </a:lstStyle>
          <a:p>
            <a:r>
              <a:rPr lang="en-US" dirty="0"/>
              <a:t>Click to edit Master title style</a:t>
            </a:r>
          </a:p>
        </p:txBody>
      </p:sp>
      <p:sp>
        <p:nvSpPr>
          <p:cNvPr id="3" name="Slide Number Placeholder 2"/>
          <p:cNvSpPr>
            <a:spLocks noGrp="1"/>
          </p:cNvSpPr>
          <p:nvPr>
            <p:ph type="sldNum" sz="quarter" idx="10"/>
          </p:nvPr>
        </p:nvSpPr>
        <p:spPr/>
        <p:txBody>
          <a:bodyPr/>
          <a:lstStyle/>
          <a:p>
            <a:fld id="{4A70B06D-F489-48FF-A885-ABB74CD5C952}" type="slidenum">
              <a:rPr lang="en-US" smtClean="0"/>
              <a:pPr/>
              <a:t>‹#›</a:t>
            </a:fld>
            <a:endParaRPr lang="en-US"/>
          </a:p>
        </p:txBody>
      </p:sp>
      <p:grpSp>
        <p:nvGrpSpPr>
          <p:cNvPr id="10" name="Group 4"/>
          <p:cNvGrpSpPr>
            <a:grpSpLocks noChangeAspect="1"/>
          </p:cNvGrpSpPr>
          <p:nvPr/>
        </p:nvGrpSpPr>
        <p:grpSpPr bwMode="auto">
          <a:xfrm>
            <a:off x="261722" y="4918115"/>
            <a:ext cx="927933" cy="113481"/>
            <a:chOff x="220" y="4113"/>
            <a:chExt cx="924" cy="113"/>
          </a:xfrm>
          <a:solidFill>
            <a:schemeClr val="bg1"/>
          </a:solidFill>
        </p:grpSpPr>
        <p:sp>
          <p:nvSpPr>
            <p:cNvPr id="12" name="Freeform 5"/>
            <p:cNvSpPr>
              <a:spLocks noEditPoints="1"/>
            </p:cNvSpPr>
            <p:nvPr/>
          </p:nvSpPr>
          <p:spPr bwMode="auto">
            <a:xfrm>
              <a:off x="418" y="4120"/>
              <a:ext cx="100" cy="99"/>
            </a:xfrm>
            <a:custGeom>
              <a:avLst/>
              <a:gdLst>
                <a:gd name="T0" fmla="*/ 113 w 123"/>
                <a:gd name="T1" fmla="*/ 117 h 119"/>
                <a:gd name="T2" fmla="*/ 113 w 123"/>
                <a:gd name="T3" fmla="*/ 104 h 119"/>
                <a:gd name="T4" fmla="*/ 99 w 123"/>
                <a:gd name="T5" fmla="*/ 110 h 119"/>
                <a:gd name="T6" fmla="*/ 83 w 123"/>
                <a:gd name="T7" fmla="*/ 115 h 119"/>
                <a:gd name="T8" fmla="*/ 66 w 123"/>
                <a:gd name="T9" fmla="*/ 118 h 119"/>
                <a:gd name="T10" fmla="*/ 48 w 123"/>
                <a:gd name="T11" fmla="*/ 119 h 119"/>
                <a:gd name="T12" fmla="*/ 28 w 123"/>
                <a:gd name="T13" fmla="*/ 117 h 119"/>
                <a:gd name="T14" fmla="*/ 13 w 123"/>
                <a:gd name="T15" fmla="*/ 111 h 119"/>
                <a:gd name="T16" fmla="*/ 3 w 123"/>
                <a:gd name="T17" fmla="*/ 101 h 119"/>
                <a:gd name="T18" fmla="*/ 0 w 123"/>
                <a:gd name="T19" fmla="*/ 88 h 119"/>
                <a:gd name="T20" fmla="*/ 4 w 123"/>
                <a:gd name="T21" fmla="*/ 74 h 119"/>
                <a:gd name="T22" fmla="*/ 15 w 123"/>
                <a:gd name="T23" fmla="*/ 64 h 119"/>
                <a:gd name="T24" fmla="*/ 32 w 123"/>
                <a:gd name="T25" fmla="*/ 56 h 119"/>
                <a:gd name="T26" fmla="*/ 55 w 123"/>
                <a:gd name="T27" fmla="*/ 51 h 119"/>
                <a:gd name="T28" fmla="*/ 82 w 123"/>
                <a:gd name="T29" fmla="*/ 47 h 119"/>
                <a:gd name="T30" fmla="*/ 113 w 123"/>
                <a:gd name="T31" fmla="*/ 45 h 119"/>
                <a:gd name="T32" fmla="*/ 113 w 123"/>
                <a:gd name="T33" fmla="*/ 36 h 119"/>
                <a:gd name="T34" fmla="*/ 111 w 123"/>
                <a:gd name="T35" fmla="*/ 27 h 119"/>
                <a:gd name="T36" fmla="*/ 105 w 123"/>
                <a:gd name="T37" fmla="*/ 20 h 119"/>
                <a:gd name="T38" fmla="*/ 97 w 123"/>
                <a:gd name="T39" fmla="*/ 15 h 119"/>
                <a:gd name="T40" fmla="*/ 86 w 123"/>
                <a:gd name="T41" fmla="*/ 11 h 119"/>
                <a:gd name="T42" fmla="*/ 75 w 123"/>
                <a:gd name="T43" fmla="*/ 10 h 119"/>
                <a:gd name="T44" fmla="*/ 62 w 123"/>
                <a:gd name="T45" fmla="*/ 9 h 119"/>
                <a:gd name="T46" fmla="*/ 47 w 123"/>
                <a:gd name="T47" fmla="*/ 10 h 119"/>
                <a:gd name="T48" fmla="*/ 34 w 123"/>
                <a:gd name="T49" fmla="*/ 12 h 119"/>
                <a:gd name="T50" fmla="*/ 22 w 123"/>
                <a:gd name="T51" fmla="*/ 16 h 119"/>
                <a:gd name="T52" fmla="*/ 11 w 123"/>
                <a:gd name="T53" fmla="*/ 20 h 119"/>
                <a:gd name="T54" fmla="*/ 11 w 123"/>
                <a:gd name="T55" fmla="*/ 7 h 119"/>
                <a:gd name="T56" fmla="*/ 36 w 123"/>
                <a:gd name="T57" fmla="*/ 2 h 119"/>
                <a:gd name="T58" fmla="*/ 64 w 123"/>
                <a:gd name="T59" fmla="*/ 0 h 119"/>
                <a:gd name="T60" fmla="*/ 87 w 123"/>
                <a:gd name="T61" fmla="*/ 2 h 119"/>
                <a:gd name="T62" fmla="*/ 106 w 123"/>
                <a:gd name="T63" fmla="*/ 9 h 119"/>
                <a:gd name="T64" fmla="*/ 119 w 123"/>
                <a:gd name="T65" fmla="*/ 21 h 119"/>
                <a:gd name="T66" fmla="*/ 123 w 123"/>
                <a:gd name="T67" fmla="*/ 39 h 119"/>
                <a:gd name="T68" fmla="*/ 123 w 123"/>
                <a:gd name="T69" fmla="*/ 117 h 119"/>
                <a:gd name="T70" fmla="*/ 113 w 123"/>
                <a:gd name="T71" fmla="*/ 117 h 119"/>
                <a:gd name="T72" fmla="*/ 113 w 123"/>
                <a:gd name="T73" fmla="*/ 54 h 119"/>
                <a:gd name="T74" fmla="*/ 66 w 123"/>
                <a:gd name="T75" fmla="*/ 59 h 119"/>
                <a:gd name="T76" fmla="*/ 34 w 123"/>
                <a:gd name="T77" fmla="*/ 66 h 119"/>
                <a:gd name="T78" fmla="*/ 16 w 123"/>
                <a:gd name="T79" fmla="*/ 75 h 119"/>
                <a:gd name="T80" fmla="*/ 11 w 123"/>
                <a:gd name="T81" fmla="*/ 87 h 119"/>
                <a:gd name="T82" fmla="*/ 13 w 123"/>
                <a:gd name="T83" fmla="*/ 97 h 119"/>
                <a:gd name="T84" fmla="*/ 22 w 123"/>
                <a:gd name="T85" fmla="*/ 104 h 119"/>
                <a:gd name="T86" fmla="*/ 34 w 123"/>
                <a:gd name="T87" fmla="*/ 108 h 119"/>
                <a:gd name="T88" fmla="*/ 51 w 123"/>
                <a:gd name="T89" fmla="*/ 110 h 119"/>
                <a:gd name="T90" fmla="*/ 63 w 123"/>
                <a:gd name="T91" fmla="*/ 109 h 119"/>
                <a:gd name="T92" fmla="*/ 75 w 123"/>
                <a:gd name="T93" fmla="*/ 107 h 119"/>
                <a:gd name="T94" fmla="*/ 86 w 123"/>
                <a:gd name="T95" fmla="*/ 105 h 119"/>
                <a:gd name="T96" fmla="*/ 97 w 123"/>
                <a:gd name="T97" fmla="*/ 101 h 119"/>
                <a:gd name="T98" fmla="*/ 106 w 123"/>
                <a:gd name="T99" fmla="*/ 97 h 119"/>
                <a:gd name="T100" fmla="*/ 113 w 123"/>
                <a:gd name="T101" fmla="*/ 93 h 119"/>
                <a:gd name="T102" fmla="*/ 113 w 123"/>
                <a:gd name="T103" fmla="*/ 54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23" h="119">
                  <a:moveTo>
                    <a:pt x="113" y="117"/>
                  </a:moveTo>
                  <a:cubicBezTo>
                    <a:pt x="113" y="104"/>
                    <a:pt x="113" y="104"/>
                    <a:pt x="113" y="104"/>
                  </a:cubicBezTo>
                  <a:cubicBezTo>
                    <a:pt x="109" y="106"/>
                    <a:pt x="104" y="108"/>
                    <a:pt x="99" y="110"/>
                  </a:cubicBezTo>
                  <a:cubicBezTo>
                    <a:pt x="94" y="112"/>
                    <a:pt x="89" y="114"/>
                    <a:pt x="83" y="115"/>
                  </a:cubicBezTo>
                  <a:cubicBezTo>
                    <a:pt x="77" y="116"/>
                    <a:pt x="72" y="117"/>
                    <a:pt x="66" y="118"/>
                  </a:cubicBezTo>
                  <a:cubicBezTo>
                    <a:pt x="60" y="119"/>
                    <a:pt x="54" y="119"/>
                    <a:pt x="48" y="119"/>
                  </a:cubicBezTo>
                  <a:cubicBezTo>
                    <a:pt x="41" y="119"/>
                    <a:pt x="34" y="118"/>
                    <a:pt x="28" y="117"/>
                  </a:cubicBezTo>
                  <a:cubicBezTo>
                    <a:pt x="22" y="116"/>
                    <a:pt x="17" y="114"/>
                    <a:pt x="13" y="111"/>
                  </a:cubicBezTo>
                  <a:cubicBezTo>
                    <a:pt x="9" y="108"/>
                    <a:pt x="6" y="105"/>
                    <a:pt x="3" y="101"/>
                  </a:cubicBezTo>
                  <a:cubicBezTo>
                    <a:pt x="1" y="97"/>
                    <a:pt x="0" y="93"/>
                    <a:pt x="0" y="88"/>
                  </a:cubicBezTo>
                  <a:cubicBezTo>
                    <a:pt x="0" y="82"/>
                    <a:pt x="1" y="78"/>
                    <a:pt x="4" y="74"/>
                  </a:cubicBezTo>
                  <a:cubicBezTo>
                    <a:pt x="6" y="70"/>
                    <a:pt x="10" y="67"/>
                    <a:pt x="15" y="64"/>
                  </a:cubicBezTo>
                  <a:cubicBezTo>
                    <a:pt x="20" y="61"/>
                    <a:pt x="26" y="58"/>
                    <a:pt x="32" y="56"/>
                  </a:cubicBezTo>
                  <a:cubicBezTo>
                    <a:pt x="39" y="54"/>
                    <a:pt x="47" y="52"/>
                    <a:pt x="55" y="51"/>
                  </a:cubicBezTo>
                  <a:cubicBezTo>
                    <a:pt x="63" y="50"/>
                    <a:pt x="73" y="48"/>
                    <a:pt x="82" y="47"/>
                  </a:cubicBezTo>
                  <a:cubicBezTo>
                    <a:pt x="92" y="47"/>
                    <a:pt x="102" y="46"/>
                    <a:pt x="113" y="45"/>
                  </a:cubicBezTo>
                  <a:cubicBezTo>
                    <a:pt x="113" y="36"/>
                    <a:pt x="113" y="36"/>
                    <a:pt x="113" y="36"/>
                  </a:cubicBezTo>
                  <a:cubicBezTo>
                    <a:pt x="113" y="33"/>
                    <a:pt x="112" y="30"/>
                    <a:pt x="111" y="27"/>
                  </a:cubicBezTo>
                  <a:cubicBezTo>
                    <a:pt x="110" y="24"/>
                    <a:pt x="108" y="22"/>
                    <a:pt x="105" y="20"/>
                  </a:cubicBezTo>
                  <a:cubicBezTo>
                    <a:pt x="103" y="18"/>
                    <a:pt x="100" y="16"/>
                    <a:pt x="97" y="15"/>
                  </a:cubicBezTo>
                  <a:cubicBezTo>
                    <a:pt x="94" y="13"/>
                    <a:pt x="90" y="12"/>
                    <a:pt x="86" y="11"/>
                  </a:cubicBezTo>
                  <a:cubicBezTo>
                    <a:pt x="83" y="11"/>
                    <a:pt x="79" y="10"/>
                    <a:pt x="75" y="10"/>
                  </a:cubicBezTo>
                  <a:cubicBezTo>
                    <a:pt x="70" y="9"/>
                    <a:pt x="66" y="9"/>
                    <a:pt x="62" y="9"/>
                  </a:cubicBezTo>
                  <a:cubicBezTo>
                    <a:pt x="56" y="9"/>
                    <a:pt x="51" y="9"/>
                    <a:pt x="47" y="10"/>
                  </a:cubicBezTo>
                  <a:cubicBezTo>
                    <a:pt x="42" y="10"/>
                    <a:pt x="38" y="11"/>
                    <a:pt x="34" y="12"/>
                  </a:cubicBezTo>
                  <a:cubicBezTo>
                    <a:pt x="30" y="13"/>
                    <a:pt x="26" y="14"/>
                    <a:pt x="22" y="16"/>
                  </a:cubicBezTo>
                  <a:cubicBezTo>
                    <a:pt x="18" y="17"/>
                    <a:pt x="15" y="18"/>
                    <a:pt x="11" y="20"/>
                  </a:cubicBezTo>
                  <a:cubicBezTo>
                    <a:pt x="11" y="7"/>
                    <a:pt x="11" y="7"/>
                    <a:pt x="11" y="7"/>
                  </a:cubicBezTo>
                  <a:cubicBezTo>
                    <a:pt x="19" y="5"/>
                    <a:pt x="27" y="4"/>
                    <a:pt x="36" y="2"/>
                  </a:cubicBezTo>
                  <a:cubicBezTo>
                    <a:pt x="45" y="0"/>
                    <a:pt x="54" y="0"/>
                    <a:pt x="64" y="0"/>
                  </a:cubicBezTo>
                  <a:cubicBezTo>
                    <a:pt x="72" y="0"/>
                    <a:pt x="80" y="0"/>
                    <a:pt x="87" y="2"/>
                  </a:cubicBezTo>
                  <a:cubicBezTo>
                    <a:pt x="94" y="3"/>
                    <a:pt x="101" y="6"/>
                    <a:pt x="106" y="9"/>
                  </a:cubicBezTo>
                  <a:cubicBezTo>
                    <a:pt x="112" y="12"/>
                    <a:pt x="116" y="16"/>
                    <a:pt x="119" y="21"/>
                  </a:cubicBezTo>
                  <a:cubicBezTo>
                    <a:pt x="122" y="26"/>
                    <a:pt x="123" y="32"/>
                    <a:pt x="123" y="39"/>
                  </a:cubicBezTo>
                  <a:cubicBezTo>
                    <a:pt x="123" y="117"/>
                    <a:pt x="123" y="117"/>
                    <a:pt x="123" y="117"/>
                  </a:cubicBezTo>
                  <a:lnTo>
                    <a:pt x="113" y="117"/>
                  </a:lnTo>
                  <a:close/>
                  <a:moveTo>
                    <a:pt x="113" y="54"/>
                  </a:moveTo>
                  <a:cubicBezTo>
                    <a:pt x="95" y="55"/>
                    <a:pt x="79" y="57"/>
                    <a:pt x="66" y="59"/>
                  </a:cubicBezTo>
                  <a:cubicBezTo>
                    <a:pt x="53" y="61"/>
                    <a:pt x="43" y="63"/>
                    <a:pt x="34" y="66"/>
                  </a:cubicBezTo>
                  <a:cubicBezTo>
                    <a:pt x="26" y="68"/>
                    <a:pt x="20" y="71"/>
                    <a:pt x="16" y="75"/>
                  </a:cubicBezTo>
                  <a:cubicBezTo>
                    <a:pt x="13" y="78"/>
                    <a:pt x="11" y="83"/>
                    <a:pt x="11" y="87"/>
                  </a:cubicBezTo>
                  <a:cubicBezTo>
                    <a:pt x="11" y="91"/>
                    <a:pt x="12" y="94"/>
                    <a:pt x="13" y="97"/>
                  </a:cubicBezTo>
                  <a:cubicBezTo>
                    <a:pt x="15" y="100"/>
                    <a:pt x="18" y="102"/>
                    <a:pt x="22" y="104"/>
                  </a:cubicBezTo>
                  <a:cubicBezTo>
                    <a:pt x="25" y="106"/>
                    <a:pt x="29" y="107"/>
                    <a:pt x="34" y="108"/>
                  </a:cubicBezTo>
                  <a:cubicBezTo>
                    <a:pt x="39" y="109"/>
                    <a:pt x="45" y="110"/>
                    <a:pt x="51" y="110"/>
                  </a:cubicBezTo>
                  <a:cubicBezTo>
                    <a:pt x="55" y="110"/>
                    <a:pt x="59" y="110"/>
                    <a:pt x="63" y="109"/>
                  </a:cubicBezTo>
                  <a:cubicBezTo>
                    <a:pt x="67" y="109"/>
                    <a:pt x="71" y="108"/>
                    <a:pt x="75" y="107"/>
                  </a:cubicBezTo>
                  <a:cubicBezTo>
                    <a:pt x="78" y="107"/>
                    <a:pt x="82" y="106"/>
                    <a:pt x="86" y="105"/>
                  </a:cubicBezTo>
                  <a:cubicBezTo>
                    <a:pt x="90" y="104"/>
                    <a:pt x="93" y="103"/>
                    <a:pt x="97" y="101"/>
                  </a:cubicBezTo>
                  <a:cubicBezTo>
                    <a:pt x="100" y="100"/>
                    <a:pt x="103" y="99"/>
                    <a:pt x="106" y="97"/>
                  </a:cubicBezTo>
                  <a:cubicBezTo>
                    <a:pt x="109" y="96"/>
                    <a:pt x="111" y="95"/>
                    <a:pt x="113" y="93"/>
                  </a:cubicBezTo>
                  <a:lnTo>
                    <a:pt x="113" y="5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050"/>
            </a:p>
          </p:txBody>
        </p:sp>
        <p:sp>
          <p:nvSpPr>
            <p:cNvPr id="13" name="Freeform 6"/>
            <p:cNvSpPr>
              <a:spLocks/>
            </p:cNvSpPr>
            <p:nvPr/>
          </p:nvSpPr>
          <p:spPr bwMode="auto">
            <a:xfrm>
              <a:off x="537" y="4122"/>
              <a:ext cx="108" cy="96"/>
            </a:xfrm>
            <a:custGeom>
              <a:avLst/>
              <a:gdLst>
                <a:gd name="T0" fmla="*/ 60 w 108"/>
                <a:gd name="T1" fmla="*/ 96 h 96"/>
                <a:gd name="T2" fmla="*/ 47 w 108"/>
                <a:gd name="T3" fmla="*/ 96 h 96"/>
                <a:gd name="T4" fmla="*/ 0 w 108"/>
                <a:gd name="T5" fmla="*/ 0 h 96"/>
                <a:gd name="T6" fmla="*/ 10 w 108"/>
                <a:gd name="T7" fmla="*/ 0 h 96"/>
                <a:gd name="T8" fmla="*/ 54 w 108"/>
                <a:gd name="T9" fmla="*/ 90 h 96"/>
                <a:gd name="T10" fmla="*/ 98 w 108"/>
                <a:gd name="T11" fmla="*/ 0 h 96"/>
                <a:gd name="T12" fmla="*/ 108 w 108"/>
                <a:gd name="T13" fmla="*/ 0 h 96"/>
                <a:gd name="T14" fmla="*/ 60 w 108"/>
                <a:gd name="T15" fmla="*/ 96 h 9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8" h="96">
                  <a:moveTo>
                    <a:pt x="60" y="96"/>
                  </a:moveTo>
                  <a:lnTo>
                    <a:pt x="47" y="96"/>
                  </a:lnTo>
                  <a:lnTo>
                    <a:pt x="0" y="0"/>
                  </a:lnTo>
                  <a:lnTo>
                    <a:pt x="10" y="0"/>
                  </a:lnTo>
                  <a:lnTo>
                    <a:pt x="54" y="90"/>
                  </a:lnTo>
                  <a:lnTo>
                    <a:pt x="98" y="0"/>
                  </a:lnTo>
                  <a:lnTo>
                    <a:pt x="108" y="0"/>
                  </a:lnTo>
                  <a:lnTo>
                    <a:pt x="60" y="9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050"/>
            </a:p>
          </p:txBody>
        </p:sp>
        <p:sp>
          <p:nvSpPr>
            <p:cNvPr id="14" name="Rectangle 7"/>
            <p:cNvSpPr>
              <a:spLocks noChangeArrowheads="1"/>
            </p:cNvSpPr>
            <p:nvPr/>
          </p:nvSpPr>
          <p:spPr bwMode="auto">
            <a:xfrm>
              <a:off x="663" y="4122"/>
              <a:ext cx="9" cy="9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050"/>
            </a:p>
          </p:txBody>
        </p:sp>
        <p:sp>
          <p:nvSpPr>
            <p:cNvPr id="15" name="Freeform 8"/>
            <p:cNvSpPr>
              <a:spLocks noEditPoints="1"/>
            </p:cNvSpPr>
            <p:nvPr/>
          </p:nvSpPr>
          <p:spPr bwMode="auto">
            <a:xfrm>
              <a:off x="697" y="4120"/>
              <a:ext cx="100" cy="99"/>
            </a:xfrm>
            <a:custGeom>
              <a:avLst/>
              <a:gdLst>
                <a:gd name="T0" fmla="*/ 113 w 123"/>
                <a:gd name="T1" fmla="*/ 117 h 119"/>
                <a:gd name="T2" fmla="*/ 113 w 123"/>
                <a:gd name="T3" fmla="*/ 104 h 119"/>
                <a:gd name="T4" fmla="*/ 99 w 123"/>
                <a:gd name="T5" fmla="*/ 110 h 119"/>
                <a:gd name="T6" fmla="*/ 83 w 123"/>
                <a:gd name="T7" fmla="*/ 115 h 119"/>
                <a:gd name="T8" fmla="*/ 66 w 123"/>
                <a:gd name="T9" fmla="*/ 118 h 119"/>
                <a:gd name="T10" fmla="*/ 48 w 123"/>
                <a:gd name="T11" fmla="*/ 119 h 119"/>
                <a:gd name="T12" fmla="*/ 28 w 123"/>
                <a:gd name="T13" fmla="*/ 117 h 119"/>
                <a:gd name="T14" fmla="*/ 13 w 123"/>
                <a:gd name="T15" fmla="*/ 111 h 119"/>
                <a:gd name="T16" fmla="*/ 3 w 123"/>
                <a:gd name="T17" fmla="*/ 101 h 119"/>
                <a:gd name="T18" fmla="*/ 0 w 123"/>
                <a:gd name="T19" fmla="*/ 88 h 119"/>
                <a:gd name="T20" fmla="*/ 4 w 123"/>
                <a:gd name="T21" fmla="*/ 74 h 119"/>
                <a:gd name="T22" fmla="*/ 15 w 123"/>
                <a:gd name="T23" fmla="*/ 64 h 119"/>
                <a:gd name="T24" fmla="*/ 32 w 123"/>
                <a:gd name="T25" fmla="*/ 56 h 119"/>
                <a:gd name="T26" fmla="*/ 55 w 123"/>
                <a:gd name="T27" fmla="*/ 51 h 119"/>
                <a:gd name="T28" fmla="*/ 82 w 123"/>
                <a:gd name="T29" fmla="*/ 47 h 119"/>
                <a:gd name="T30" fmla="*/ 113 w 123"/>
                <a:gd name="T31" fmla="*/ 45 h 119"/>
                <a:gd name="T32" fmla="*/ 113 w 123"/>
                <a:gd name="T33" fmla="*/ 36 h 119"/>
                <a:gd name="T34" fmla="*/ 111 w 123"/>
                <a:gd name="T35" fmla="*/ 27 h 119"/>
                <a:gd name="T36" fmla="*/ 105 w 123"/>
                <a:gd name="T37" fmla="*/ 20 h 119"/>
                <a:gd name="T38" fmla="*/ 97 w 123"/>
                <a:gd name="T39" fmla="*/ 15 h 119"/>
                <a:gd name="T40" fmla="*/ 86 w 123"/>
                <a:gd name="T41" fmla="*/ 11 h 119"/>
                <a:gd name="T42" fmla="*/ 74 w 123"/>
                <a:gd name="T43" fmla="*/ 10 h 119"/>
                <a:gd name="T44" fmla="*/ 62 w 123"/>
                <a:gd name="T45" fmla="*/ 9 h 119"/>
                <a:gd name="T46" fmla="*/ 46 w 123"/>
                <a:gd name="T47" fmla="*/ 10 h 119"/>
                <a:gd name="T48" fmla="*/ 33 w 123"/>
                <a:gd name="T49" fmla="*/ 12 h 119"/>
                <a:gd name="T50" fmla="*/ 22 w 123"/>
                <a:gd name="T51" fmla="*/ 16 h 119"/>
                <a:gd name="T52" fmla="*/ 11 w 123"/>
                <a:gd name="T53" fmla="*/ 20 h 119"/>
                <a:gd name="T54" fmla="*/ 11 w 123"/>
                <a:gd name="T55" fmla="*/ 7 h 119"/>
                <a:gd name="T56" fmla="*/ 36 w 123"/>
                <a:gd name="T57" fmla="*/ 2 h 119"/>
                <a:gd name="T58" fmla="*/ 64 w 123"/>
                <a:gd name="T59" fmla="*/ 0 h 119"/>
                <a:gd name="T60" fmla="*/ 87 w 123"/>
                <a:gd name="T61" fmla="*/ 2 h 119"/>
                <a:gd name="T62" fmla="*/ 106 w 123"/>
                <a:gd name="T63" fmla="*/ 9 h 119"/>
                <a:gd name="T64" fmla="*/ 119 w 123"/>
                <a:gd name="T65" fmla="*/ 21 h 119"/>
                <a:gd name="T66" fmla="*/ 123 w 123"/>
                <a:gd name="T67" fmla="*/ 39 h 119"/>
                <a:gd name="T68" fmla="*/ 123 w 123"/>
                <a:gd name="T69" fmla="*/ 117 h 119"/>
                <a:gd name="T70" fmla="*/ 113 w 123"/>
                <a:gd name="T71" fmla="*/ 117 h 119"/>
                <a:gd name="T72" fmla="*/ 113 w 123"/>
                <a:gd name="T73" fmla="*/ 54 h 119"/>
                <a:gd name="T74" fmla="*/ 66 w 123"/>
                <a:gd name="T75" fmla="*/ 59 h 119"/>
                <a:gd name="T76" fmla="*/ 34 w 123"/>
                <a:gd name="T77" fmla="*/ 66 h 119"/>
                <a:gd name="T78" fmla="*/ 16 w 123"/>
                <a:gd name="T79" fmla="*/ 75 h 119"/>
                <a:gd name="T80" fmla="*/ 11 w 123"/>
                <a:gd name="T81" fmla="*/ 87 h 119"/>
                <a:gd name="T82" fmla="*/ 13 w 123"/>
                <a:gd name="T83" fmla="*/ 97 h 119"/>
                <a:gd name="T84" fmla="*/ 21 w 123"/>
                <a:gd name="T85" fmla="*/ 104 h 119"/>
                <a:gd name="T86" fmla="*/ 34 w 123"/>
                <a:gd name="T87" fmla="*/ 108 h 119"/>
                <a:gd name="T88" fmla="*/ 51 w 123"/>
                <a:gd name="T89" fmla="*/ 110 h 119"/>
                <a:gd name="T90" fmla="*/ 63 w 123"/>
                <a:gd name="T91" fmla="*/ 109 h 119"/>
                <a:gd name="T92" fmla="*/ 74 w 123"/>
                <a:gd name="T93" fmla="*/ 107 h 119"/>
                <a:gd name="T94" fmla="*/ 86 w 123"/>
                <a:gd name="T95" fmla="*/ 105 h 119"/>
                <a:gd name="T96" fmla="*/ 97 w 123"/>
                <a:gd name="T97" fmla="*/ 101 h 119"/>
                <a:gd name="T98" fmla="*/ 106 w 123"/>
                <a:gd name="T99" fmla="*/ 97 h 119"/>
                <a:gd name="T100" fmla="*/ 113 w 123"/>
                <a:gd name="T101" fmla="*/ 93 h 119"/>
                <a:gd name="T102" fmla="*/ 113 w 123"/>
                <a:gd name="T103" fmla="*/ 54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23" h="119">
                  <a:moveTo>
                    <a:pt x="113" y="117"/>
                  </a:moveTo>
                  <a:cubicBezTo>
                    <a:pt x="113" y="104"/>
                    <a:pt x="113" y="104"/>
                    <a:pt x="113" y="104"/>
                  </a:cubicBezTo>
                  <a:cubicBezTo>
                    <a:pt x="109" y="106"/>
                    <a:pt x="104" y="108"/>
                    <a:pt x="99" y="110"/>
                  </a:cubicBezTo>
                  <a:cubicBezTo>
                    <a:pt x="94" y="112"/>
                    <a:pt x="89" y="114"/>
                    <a:pt x="83" y="115"/>
                  </a:cubicBezTo>
                  <a:cubicBezTo>
                    <a:pt x="77" y="116"/>
                    <a:pt x="72" y="117"/>
                    <a:pt x="66" y="118"/>
                  </a:cubicBezTo>
                  <a:cubicBezTo>
                    <a:pt x="60" y="119"/>
                    <a:pt x="54" y="119"/>
                    <a:pt x="48" y="119"/>
                  </a:cubicBezTo>
                  <a:cubicBezTo>
                    <a:pt x="40" y="119"/>
                    <a:pt x="34" y="118"/>
                    <a:pt x="28" y="117"/>
                  </a:cubicBezTo>
                  <a:cubicBezTo>
                    <a:pt x="22" y="116"/>
                    <a:pt x="17" y="114"/>
                    <a:pt x="13" y="111"/>
                  </a:cubicBezTo>
                  <a:cubicBezTo>
                    <a:pt x="9" y="108"/>
                    <a:pt x="5" y="105"/>
                    <a:pt x="3" y="101"/>
                  </a:cubicBezTo>
                  <a:cubicBezTo>
                    <a:pt x="1" y="97"/>
                    <a:pt x="0" y="93"/>
                    <a:pt x="0" y="88"/>
                  </a:cubicBezTo>
                  <a:cubicBezTo>
                    <a:pt x="0" y="82"/>
                    <a:pt x="1" y="78"/>
                    <a:pt x="4" y="74"/>
                  </a:cubicBezTo>
                  <a:cubicBezTo>
                    <a:pt x="6" y="70"/>
                    <a:pt x="10" y="67"/>
                    <a:pt x="15" y="64"/>
                  </a:cubicBezTo>
                  <a:cubicBezTo>
                    <a:pt x="20" y="61"/>
                    <a:pt x="25" y="58"/>
                    <a:pt x="32" y="56"/>
                  </a:cubicBezTo>
                  <a:cubicBezTo>
                    <a:pt x="39" y="54"/>
                    <a:pt x="47" y="52"/>
                    <a:pt x="55" y="51"/>
                  </a:cubicBezTo>
                  <a:cubicBezTo>
                    <a:pt x="63" y="50"/>
                    <a:pt x="72" y="48"/>
                    <a:pt x="82" y="47"/>
                  </a:cubicBezTo>
                  <a:cubicBezTo>
                    <a:pt x="92" y="47"/>
                    <a:pt x="102" y="46"/>
                    <a:pt x="113" y="45"/>
                  </a:cubicBezTo>
                  <a:cubicBezTo>
                    <a:pt x="113" y="36"/>
                    <a:pt x="113" y="36"/>
                    <a:pt x="113" y="36"/>
                  </a:cubicBezTo>
                  <a:cubicBezTo>
                    <a:pt x="113" y="33"/>
                    <a:pt x="112" y="30"/>
                    <a:pt x="111" y="27"/>
                  </a:cubicBezTo>
                  <a:cubicBezTo>
                    <a:pt x="110" y="24"/>
                    <a:pt x="108" y="22"/>
                    <a:pt x="105" y="20"/>
                  </a:cubicBezTo>
                  <a:cubicBezTo>
                    <a:pt x="103" y="18"/>
                    <a:pt x="100" y="16"/>
                    <a:pt x="97" y="15"/>
                  </a:cubicBezTo>
                  <a:cubicBezTo>
                    <a:pt x="94" y="13"/>
                    <a:pt x="90" y="12"/>
                    <a:pt x="86" y="11"/>
                  </a:cubicBezTo>
                  <a:cubicBezTo>
                    <a:pt x="83" y="11"/>
                    <a:pt x="79" y="10"/>
                    <a:pt x="74" y="10"/>
                  </a:cubicBezTo>
                  <a:cubicBezTo>
                    <a:pt x="70" y="9"/>
                    <a:pt x="66" y="9"/>
                    <a:pt x="62" y="9"/>
                  </a:cubicBezTo>
                  <a:cubicBezTo>
                    <a:pt x="56" y="9"/>
                    <a:pt x="51" y="9"/>
                    <a:pt x="46" y="10"/>
                  </a:cubicBezTo>
                  <a:cubicBezTo>
                    <a:pt x="42" y="10"/>
                    <a:pt x="37" y="11"/>
                    <a:pt x="33" y="12"/>
                  </a:cubicBezTo>
                  <a:cubicBezTo>
                    <a:pt x="29" y="13"/>
                    <a:pt x="26" y="14"/>
                    <a:pt x="22" y="16"/>
                  </a:cubicBezTo>
                  <a:cubicBezTo>
                    <a:pt x="18" y="17"/>
                    <a:pt x="15" y="18"/>
                    <a:pt x="11" y="20"/>
                  </a:cubicBezTo>
                  <a:cubicBezTo>
                    <a:pt x="11" y="7"/>
                    <a:pt x="11" y="7"/>
                    <a:pt x="11" y="7"/>
                  </a:cubicBezTo>
                  <a:cubicBezTo>
                    <a:pt x="19" y="5"/>
                    <a:pt x="27" y="4"/>
                    <a:pt x="36" y="2"/>
                  </a:cubicBezTo>
                  <a:cubicBezTo>
                    <a:pt x="44" y="0"/>
                    <a:pt x="54" y="0"/>
                    <a:pt x="64" y="0"/>
                  </a:cubicBezTo>
                  <a:cubicBezTo>
                    <a:pt x="72" y="0"/>
                    <a:pt x="80" y="0"/>
                    <a:pt x="87" y="2"/>
                  </a:cubicBezTo>
                  <a:cubicBezTo>
                    <a:pt x="94" y="3"/>
                    <a:pt x="101" y="6"/>
                    <a:pt x="106" y="9"/>
                  </a:cubicBezTo>
                  <a:cubicBezTo>
                    <a:pt x="111" y="12"/>
                    <a:pt x="116" y="16"/>
                    <a:pt x="119" y="21"/>
                  </a:cubicBezTo>
                  <a:cubicBezTo>
                    <a:pt x="122" y="26"/>
                    <a:pt x="123" y="32"/>
                    <a:pt x="123" y="39"/>
                  </a:cubicBezTo>
                  <a:cubicBezTo>
                    <a:pt x="123" y="117"/>
                    <a:pt x="123" y="117"/>
                    <a:pt x="123" y="117"/>
                  </a:cubicBezTo>
                  <a:lnTo>
                    <a:pt x="113" y="117"/>
                  </a:lnTo>
                  <a:close/>
                  <a:moveTo>
                    <a:pt x="113" y="54"/>
                  </a:moveTo>
                  <a:cubicBezTo>
                    <a:pt x="95" y="55"/>
                    <a:pt x="79" y="57"/>
                    <a:pt x="66" y="59"/>
                  </a:cubicBezTo>
                  <a:cubicBezTo>
                    <a:pt x="53" y="61"/>
                    <a:pt x="43" y="63"/>
                    <a:pt x="34" y="66"/>
                  </a:cubicBezTo>
                  <a:cubicBezTo>
                    <a:pt x="26" y="68"/>
                    <a:pt x="20" y="71"/>
                    <a:pt x="16" y="75"/>
                  </a:cubicBezTo>
                  <a:cubicBezTo>
                    <a:pt x="12" y="78"/>
                    <a:pt x="11" y="83"/>
                    <a:pt x="11" y="87"/>
                  </a:cubicBezTo>
                  <a:cubicBezTo>
                    <a:pt x="11" y="91"/>
                    <a:pt x="11" y="94"/>
                    <a:pt x="13" y="97"/>
                  </a:cubicBezTo>
                  <a:cubicBezTo>
                    <a:pt x="15" y="100"/>
                    <a:pt x="18" y="102"/>
                    <a:pt x="21" y="104"/>
                  </a:cubicBezTo>
                  <a:cubicBezTo>
                    <a:pt x="25" y="106"/>
                    <a:pt x="29" y="107"/>
                    <a:pt x="34" y="108"/>
                  </a:cubicBezTo>
                  <a:cubicBezTo>
                    <a:pt x="39" y="109"/>
                    <a:pt x="45" y="110"/>
                    <a:pt x="51" y="110"/>
                  </a:cubicBezTo>
                  <a:cubicBezTo>
                    <a:pt x="55" y="110"/>
                    <a:pt x="59" y="110"/>
                    <a:pt x="63" y="109"/>
                  </a:cubicBezTo>
                  <a:cubicBezTo>
                    <a:pt x="67" y="109"/>
                    <a:pt x="70" y="108"/>
                    <a:pt x="74" y="107"/>
                  </a:cubicBezTo>
                  <a:cubicBezTo>
                    <a:pt x="78" y="107"/>
                    <a:pt x="82" y="106"/>
                    <a:pt x="86" y="105"/>
                  </a:cubicBezTo>
                  <a:cubicBezTo>
                    <a:pt x="90" y="104"/>
                    <a:pt x="93" y="103"/>
                    <a:pt x="97" y="101"/>
                  </a:cubicBezTo>
                  <a:cubicBezTo>
                    <a:pt x="100" y="100"/>
                    <a:pt x="103" y="99"/>
                    <a:pt x="106" y="97"/>
                  </a:cubicBezTo>
                  <a:cubicBezTo>
                    <a:pt x="109" y="96"/>
                    <a:pt x="111" y="95"/>
                    <a:pt x="113" y="93"/>
                  </a:cubicBezTo>
                  <a:lnTo>
                    <a:pt x="113" y="5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050"/>
            </a:p>
          </p:txBody>
        </p:sp>
        <p:sp>
          <p:nvSpPr>
            <p:cNvPr id="16" name="Freeform 9"/>
            <p:cNvSpPr>
              <a:spLocks/>
            </p:cNvSpPr>
            <p:nvPr/>
          </p:nvSpPr>
          <p:spPr bwMode="auto">
            <a:xfrm>
              <a:off x="813" y="4122"/>
              <a:ext cx="94" cy="96"/>
            </a:xfrm>
            <a:custGeom>
              <a:avLst/>
              <a:gdLst>
                <a:gd name="T0" fmla="*/ 51 w 94"/>
                <a:gd name="T1" fmla="*/ 8 h 96"/>
                <a:gd name="T2" fmla="*/ 51 w 94"/>
                <a:gd name="T3" fmla="*/ 96 h 96"/>
                <a:gd name="T4" fmla="*/ 43 w 94"/>
                <a:gd name="T5" fmla="*/ 96 h 96"/>
                <a:gd name="T6" fmla="*/ 43 w 94"/>
                <a:gd name="T7" fmla="*/ 8 h 96"/>
                <a:gd name="T8" fmla="*/ 0 w 94"/>
                <a:gd name="T9" fmla="*/ 8 h 96"/>
                <a:gd name="T10" fmla="*/ 0 w 94"/>
                <a:gd name="T11" fmla="*/ 0 h 96"/>
                <a:gd name="T12" fmla="*/ 94 w 94"/>
                <a:gd name="T13" fmla="*/ 0 h 96"/>
                <a:gd name="T14" fmla="*/ 94 w 94"/>
                <a:gd name="T15" fmla="*/ 8 h 96"/>
                <a:gd name="T16" fmla="*/ 51 w 94"/>
                <a:gd name="T17" fmla="*/ 8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4" h="96">
                  <a:moveTo>
                    <a:pt x="51" y="8"/>
                  </a:moveTo>
                  <a:lnTo>
                    <a:pt x="51" y="96"/>
                  </a:lnTo>
                  <a:lnTo>
                    <a:pt x="43" y="96"/>
                  </a:lnTo>
                  <a:lnTo>
                    <a:pt x="43" y="8"/>
                  </a:lnTo>
                  <a:lnTo>
                    <a:pt x="0" y="8"/>
                  </a:lnTo>
                  <a:lnTo>
                    <a:pt x="0" y="0"/>
                  </a:lnTo>
                  <a:lnTo>
                    <a:pt x="94" y="0"/>
                  </a:lnTo>
                  <a:lnTo>
                    <a:pt x="94" y="8"/>
                  </a:lnTo>
                  <a:lnTo>
                    <a:pt x="51"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050"/>
            </a:p>
          </p:txBody>
        </p:sp>
        <p:sp>
          <p:nvSpPr>
            <p:cNvPr id="17" name="Freeform 10"/>
            <p:cNvSpPr>
              <a:spLocks/>
            </p:cNvSpPr>
            <p:nvPr/>
          </p:nvSpPr>
          <p:spPr bwMode="auto">
            <a:xfrm>
              <a:off x="926" y="4120"/>
              <a:ext cx="69" cy="98"/>
            </a:xfrm>
            <a:custGeom>
              <a:avLst/>
              <a:gdLst>
                <a:gd name="T0" fmla="*/ 78 w 85"/>
                <a:gd name="T1" fmla="*/ 10 h 118"/>
                <a:gd name="T2" fmla="*/ 67 w 85"/>
                <a:gd name="T3" fmla="*/ 9 h 118"/>
                <a:gd name="T4" fmla="*/ 50 w 85"/>
                <a:gd name="T5" fmla="*/ 11 h 118"/>
                <a:gd name="T6" fmla="*/ 34 w 85"/>
                <a:gd name="T7" fmla="*/ 18 h 118"/>
                <a:gd name="T8" fmla="*/ 21 w 85"/>
                <a:gd name="T9" fmla="*/ 27 h 118"/>
                <a:gd name="T10" fmla="*/ 10 w 85"/>
                <a:gd name="T11" fmla="*/ 38 h 118"/>
                <a:gd name="T12" fmla="*/ 10 w 85"/>
                <a:gd name="T13" fmla="*/ 118 h 118"/>
                <a:gd name="T14" fmla="*/ 0 w 85"/>
                <a:gd name="T15" fmla="*/ 118 h 118"/>
                <a:gd name="T16" fmla="*/ 0 w 85"/>
                <a:gd name="T17" fmla="*/ 3 h 118"/>
                <a:gd name="T18" fmla="*/ 10 w 85"/>
                <a:gd name="T19" fmla="*/ 3 h 118"/>
                <a:gd name="T20" fmla="*/ 10 w 85"/>
                <a:gd name="T21" fmla="*/ 26 h 118"/>
                <a:gd name="T22" fmla="*/ 23 w 85"/>
                <a:gd name="T23" fmla="*/ 16 h 118"/>
                <a:gd name="T24" fmla="*/ 36 w 85"/>
                <a:gd name="T25" fmla="*/ 7 h 118"/>
                <a:gd name="T26" fmla="*/ 52 w 85"/>
                <a:gd name="T27" fmla="*/ 2 h 118"/>
                <a:gd name="T28" fmla="*/ 68 w 85"/>
                <a:gd name="T29" fmla="*/ 0 h 118"/>
                <a:gd name="T30" fmla="*/ 74 w 85"/>
                <a:gd name="T31" fmla="*/ 0 h 118"/>
                <a:gd name="T32" fmla="*/ 78 w 85"/>
                <a:gd name="T33" fmla="*/ 0 h 118"/>
                <a:gd name="T34" fmla="*/ 82 w 85"/>
                <a:gd name="T35" fmla="*/ 1 h 118"/>
                <a:gd name="T36" fmla="*/ 85 w 85"/>
                <a:gd name="T37" fmla="*/ 1 h 118"/>
                <a:gd name="T38" fmla="*/ 85 w 85"/>
                <a:gd name="T39" fmla="*/ 12 h 118"/>
                <a:gd name="T40" fmla="*/ 78 w 85"/>
                <a:gd name="T41" fmla="*/ 1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5" h="118">
                  <a:moveTo>
                    <a:pt x="78" y="10"/>
                  </a:moveTo>
                  <a:cubicBezTo>
                    <a:pt x="76" y="9"/>
                    <a:pt x="72" y="9"/>
                    <a:pt x="67" y="9"/>
                  </a:cubicBezTo>
                  <a:cubicBezTo>
                    <a:pt x="61" y="9"/>
                    <a:pt x="55" y="10"/>
                    <a:pt x="50" y="11"/>
                  </a:cubicBezTo>
                  <a:cubicBezTo>
                    <a:pt x="44" y="13"/>
                    <a:pt x="39" y="15"/>
                    <a:pt x="34" y="18"/>
                  </a:cubicBezTo>
                  <a:cubicBezTo>
                    <a:pt x="30" y="20"/>
                    <a:pt x="25" y="23"/>
                    <a:pt x="21" y="27"/>
                  </a:cubicBezTo>
                  <a:cubicBezTo>
                    <a:pt x="17" y="30"/>
                    <a:pt x="14" y="34"/>
                    <a:pt x="10" y="38"/>
                  </a:cubicBezTo>
                  <a:cubicBezTo>
                    <a:pt x="10" y="118"/>
                    <a:pt x="10" y="118"/>
                    <a:pt x="10" y="118"/>
                  </a:cubicBezTo>
                  <a:cubicBezTo>
                    <a:pt x="0" y="118"/>
                    <a:pt x="0" y="118"/>
                    <a:pt x="0" y="118"/>
                  </a:cubicBezTo>
                  <a:cubicBezTo>
                    <a:pt x="0" y="3"/>
                    <a:pt x="0" y="3"/>
                    <a:pt x="0" y="3"/>
                  </a:cubicBezTo>
                  <a:cubicBezTo>
                    <a:pt x="10" y="3"/>
                    <a:pt x="10" y="3"/>
                    <a:pt x="10" y="3"/>
                  </a:cubicBezTo>
                  <a:cubicBezTo>
                    <a:pt x="10" y="26"/>
                    <a:pt x="10" y="26"/>
                    <a:pt x="10" y="26"/>
                  </a:cubicBezTo>
                  <a:cubicBezTo>
                    <a:pt x="14" y="22"/>
                    <a:pt x="18" y="19"/>
                    <a:pt x="23" y="16"/>
                  </a:cubicBezTo>
                  <a:cubicBezTo>
                    <a:pt x="27" y="12"/>
                    <a:pt x="32" y="10"/>
                    <a:pt x="36" y="7"/>
                  </a:cubicBezTo>
                  <a:cubicBezTo>
                    <a:pt x="41" y="5"/>
                    <a:pt x="46" y="3"/>
                    <a:pt x="52" y="2"/>
                  </a:cubicBezTo>
                  <a:cubicBezTo>
                    <a:pt x="57" y="1"/>
                    <a:pt x="63" y="0"/>
                    <a:pt x="68" y="0"/>
                  </a:cubicBezTo>
                  <a:cubicBezTo>
                    <a:pt x="70" y="0"/>
                    <a:pt x="72" y="0"/>
                    <a:pt x="74" y="0"/>
                  </a:cubicBezTo>
                  <a:cubicBezTo>
                    <a:pt x="75" y="0"/>
                    <a:pt x="77" y="0"/>
                    <a:pt x="78" y="0"/>
                  </a:cubicBezTo>
                  <a:cubicBezTo>
                    <a:pt x="79" y="0"/>
                    <a:pt x="80" y="1"/>
                    <a:pt x="82" y="1"/>
                  </a:cubicBezTo>
                  <a:cubicBezTo>
                    <a:pt x="83" y="1"/>
                    <a:pt x="84" y="1"/>
                    <a:pt x="85" y="1"/>
                  </a:cubicBezTo>
                  <a:cubicBezTo>
                    <a:pt x="85" y="12"/>
                    <a:pt x="85" y="12"/>
                    <a:pt x="85" y="12"/>
                  </a:cubicBezTo>
                  <a:cubicBezTo>
                    <a:pt x="84" y="11"/>
                    <a:pt x="81" y="11"/>
                    <a:pt x="78"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050"/>
            </a:p>
          </p:txBody>
        </p:sp>
        <p:sp>
          <p:nvSpPr>
            <p:cNvPr id="18" name="Rectangle 11"/>
            <p:cNvSpPr>
              <a:spLocks noChangeArrowheads="1"/>
            </p:cNvSpPr>
            <p:nvPr/>
          </p:nvSpPr>
          <p:spPr bwMode="auto">
            <a:xfrm>
              <a:off x="1011" y="4122"/>
              <a:ext cx="8" cy="9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050"/>
            </a:p>
          </p:txBody>
        </p:sp>
        <p:sp>
          <p:nvSpPr>
            <p:cNvPr id="19" name="Freeform 12"/>
            <p:cNvSpPr>
              <a:spLocks/>
            </p:cNvSpPr>
            <p:nvPr/>
          </p:nvSpPr>
          <p:spPr bwMode="auto">
            <a:xfrm>
              <a:off x="1041" y="4122"/>
              <a:ext cx="103" cy="96"/>
            </a:xfrm>
            <a:custGeom>
              <a:avLst/>
              <a:gdLst>
                <a:gd name="T0" fmla="*/ 51 w 103"/>
                <a:gd name="T1" fmla="*/ 52 h 96"/>
                <a:gd name="T2" fmla="*/ 11 w 103"/>
                <a:gd name="T3" fmla="*/ 96 h 96"/>
                <a:gd name="T4" fmla="*/ 0 w 103"/>
                <a:gd name="T5" fmla="*/ 96 h 96"/>
                <a:gd name="T6" fmla="*/ 46 w 103"/>
                <a:gd name="T7" fmla="*/ 47 h 96"/>
                <a:gd name="T8" fmla="*/ 3 w 103"/>
                <a:gd name="T9" fmla="*/ 0 h 96"/>
                <a:gd name="T10" fmla="*/ 13 w 103"/>
                <a:gd name="T11" fmla="*/ 0 h 96"/>
                <a:gd name="T12" fmla="*/ 51 w 103"/>
                <a:gd name="T13" fmla="*/ 41 h 96"/>
                <a:gd name="T14" fmla="*/ 90 w 103"/>
                <a:gd name="T15" fmla="*/ 0 h 96"/>
                <a:gd name="T16" fmla="*/ 100 w 103"/>
                <a:gd name="T17" fmla="*/ 0 h 96"/>
                <a:gd name="T18" fmla="*/ 57 w 103"/>
                <a:gd name="T19" fmla="*/ 47 h 96"/>
                <a:gd name="T20" fmla="*/ 103 w 103"/>
                <a:gd name="T21" fmla="*/ 96 h 96"/>
                <a:gd name="T22" fmla="*/ 92 w 103"/>
                <a:gd name="T23" fmla="*/ 96 h 96"/>
                <a:gd name="T24" fmla="*/ 51 w 103"/>
                <a:gd name="T25" fmla="*/ 52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3" h="96">
                  <a:moveTo>
                    <a:pt x="51" y="52"/>
                  </a:moveTo>
                  <a:lnTo>
                    <a:pt x="11" y="96"/>
                  </a:lnTo>
                  <a:lnTo>
                    <a:pt x="0" y="96"/>
                  </a:lnTo>
                  <a:lnTo>
                    <a:pt x="46" y="47"/>
                  </a:lnTo>
                  <a:lnTo>
                    <a:pt x="3" y="0"/>
                  </a:lnTo>
                  <a:lnTo>
                    <a:pt x="13" y="0"/>
                  </a:lnTo>
                  <a:lnTo>
                    <a:pt x="51" y="41"/>
                  </a:lnTo>
                  <a:lnTo>
                    <a:pt x="90" y="0"/>
                  </a:lnTo>
                  <a:lnTo>
                    <a:pt x="100" y="0"/>
                  </a:lnTo>
                  <a:lnTo>
                    <a:pt x="57" y="47"/>
                  </a:lnTo>
                  <a:lnTo>
                    <a:pt x="103" y="96"/>
                  </a:lnTo>
                  <a:lnTo>
                    <a:pt x="92" y="96"/>
                  </a:lnTo>
                  <a:lnTo>
                    <a:pt x="51" y="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050"/>
            </a:p>
          </p:txBody>
        </p:sp>
        <p:sp>
          <p:nvSpPr>
            <p:cNvPr id="20" name="Freeform 13"/>
            <p:cNvSpPr>
              <a:spLocks/>
            </p:cNvSpPr>
            <p:nvPr/>
          </p:nvSpPr>
          <p:spPr bwMode="auto">
            <a:xfrm>
              <a:off x="220" y="4113"/>
              <a:ext cx="153" cy="113"/>
            </a:xfrm>
            <a:custGeom>
              <a:avLst/>
              <a:gdLst>
                <a:gd name="T0" fmla="*/ 180 w 189"/>
                <a:gd name="T1" fmla="*/ 92 h 136"/>
                <a:gd name="T2" fmla="*/ 161 w 189"/>
                <a:gd name="T3" fmla="*/ 68 h 136"/>
                <a:gd name="T4" fmla="*/ 126 w 189"/>
                <a:gd name="T5" fmla="*/ 24 h 136"/>
                <a:gd name="T6" fmla="*/ 116 w 189"/>
                <a:gd name="T7" fmla="*/ 10 h 136"/>
                <a:gd name="T8" fmla="*/ 94 w 189"/>
                <a:gd name="T9" fmla="*/ 0 h 136"/>
                <a:gd name="T10" fmla="*/ 73 w 189"/>
                <a:gd name="T11" fmla="*/ 10 h 136"/>
                <a:gd name="T12" fmla="*/ 62 w 189"/>
                <a:gd name="T13" fmla="*/ 24 h 136"/>
                <a:gd name="T14" fmla="*/ 28 w 189"/>
                <a:gd name="T15" fmla="*/ 68 h 136"/>
                <a:gd name="T16" fmla="*/ 9 w 189"/>
                <a:gd name="T17" fmla="*/ 92 h 136"/>
                <a:gd name="T18" fmla="*/ 14 w 189"/>
                <a:gd name="T19" fmla="*/ 130 h 136"/>
                <a:gd name="T20" fmla="*/ 30 w 189"/>
                <a:gd name="T21" fmla="*/ 136 h 136"/>
                <a:gd name="T22" fmla="*/ 52 w 189"/>
                <a:gd name="T23" fmla="*/ 126 h 136"/>
                <a:gd name="T24" fmla="*/ 62 w 189"/>
                <a:gd name="T25" fmla="*/ 112 h 136"/>
                <a:gd name="T26" fmla="*/ 90 w 189"/>
                <a:gd name="T27" fmla="*/ 77 h 136"/>
                <a:gd name="T28" fmla="*/ 77 w 189"/>
                <a:gd name="T29" fmla="*/ 49 h 136"/>
                <a:gd name="T30" fmla="*/ 88 w 189"/>
                <a:gd name="T31" fmla="*/ 64 h 136"/>
                <a:gd name="T32" fmla="*/ 94 w 189"/>
                <a:gd name="T33" fmla="*/ 71 h 136"/>
                <a:gd name="T34" fmla="*/ 126 w 189"/>
                <a:gd name="T35" fmla="*/ 112 h 136"/>
                <a:gd name="T36" fmla="*/ 137 w 189"/>
                <a:gd name="T37" fmla="*/ 126 h 136"/>
                <a:gd name="T38" fmla="*/ 158 w 189"/>
                <a:gd name="T39" fmla="*/ 136 h 136"/>
                <a:gd name="T40" fmla="*/ 175 w 189"/>
                <a:gd name="T41" fmla="*/ 130 h 136"/>
                <a:gd name="T42" fmla="*/ 180 w 189"/>
                <a:gd name="T43" fmla="*/ 92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89" h="136">
                  <a:moveTo>
                    <a:pt x="180" y="92"/>
                  </a:moveTo>
                  <a:cubicBezTo>
                    <a:pt x="161" y="68"/>
                    <a:pt x="161" y="68"/>
                    <a:pt x="161" y="68"/>
                  </a:cubicBezTo>
                  <a:cubicBezTo>
                    <a:pt x="126" y="24"/>
                    <a:pt x="126" y="24"/>
                    <a:pt x="126" y="24"/>
                  </a:cubicBezTo>
                  <a:cubicBezTo>
                    <a:pt x="116" y="10"/>
                    <a:pt x="116" y="10"/>
                    <a:pt x="116" y="10"/>
                  </a:cubicBezTo>
                  <a:cubicBezTo>
                    <a:pt x="111" y="4"/>
                    <a:pt x="103" y="0"/>
                    <a:pt x="94" y="0"/>
                  </a:cubicBezTo>
                  <a:cubicBezTo>
                    <a:pt x="86" y="0"/>
                    <a:pt x="78" y="4"/>
                    <a:pt x="73" y="10"/>
                  </a:cubicBezTo>
                  <a:cubicBezTo>
                    <a:pt x="62" y="24"/>
                    <a:pt x="62" y="24"/>
                    <a:pt x="62" y="24"/>
                  </a:cubicBezTo>
                  <a:cubicBezTo>
                    <a:pt x="28" y="68"/>
                    <a:pt x="28" y="68"/>
                    <a:pt x="28" y="68"/>
                  </a:cubicBezTo>
                  <a:cubicBezTo>
                    <a:pt x="9" y="92"/>
                    <a:pt x="9" y="92"/>
                    <a:pt x="9" y="92"/>
                  </a:cubicBezTo>
                  <a:cubicBezTo>
                    <a:pt x="0" y="104"/>
                    <a:pt x="2" y="121"/>
                    <a:pt x="14" y="130"/>
                  </a:cubicBezTo>
                  <a:cubicBezTo>
                    <a:pt x="19" y="134"/>
                    <a:pt x="25" y="136"/>
                    <a:pt x="30" y="136"/>
                  </a:cubicBezTo>
                  <a:cubicBezTo>
                    <a:pt x="39" y="136"/>
                    <a:pt x="46" y="132"/>
                    <a:pt x="52" y="126"/>
                  </a:cubicBezTo>
                  <a:cubicBezTo>
                    <a:pt x="62" y="112"/>
                    <a:pt x="62" y="112"/>
                    <a:pt x="62" y="112"/>
                  </a:cubicBezTo>
                  <a:cubicBezTo>
                    <a:pt x="90" y="77"/>
                    <a:pt x="90" y="77"/>
                    <a:pt x="90" y="77"/>
                  </a:cubicBezTo>
                  <a:cubicBezTo>
                    <a:pt x="77" y="49"/>
                    <a:pt x="77" y="49"/>
                    <a:pt x="77" y="49"/>
                  </a:cubicBezTo>
                  <a:cubicBezTo>
                    <a:pt x="88" y="64"/>
                    <a:pt x="88" y="64"/>
                    <a:pt x="88" y="64"/>
                  </a:cubicBezTo>
                  <a:cubicBezTo>
                    <a:pt x="94" y="71"/>
                    <a:pt x="94" y="71"/>
                    <a:pt x="94" y="71"/>
                  </a:cubicBezTo>
                  <a:cubicBezTo>
                    <a:pt x="126" y="112"/>
                    <a:pt x="126" y="112"/>
                    <a:pt x="126" y="112"/>
                  </a:cubicBezTo>
                  <a:cubicBezTo>
                    <a:pt x="137" y="126"/>
                    <a:pt x="137" y="126"/>
                    <a:pt x="137" y="126"/>
                  </a:cubicBezTo>
                  <a:cubicBezTo>
                    <a:pt x="142" y="132"/>
                    <a:pt x="150" y="136"/>
                    <a:pt x="158" y="136"/>
                  </a:cubicBezTo>
                  <a:cubicBezTo>
                    <a:pt x="164" y="136"/>
                    <a:pt x="170" y="134"/>
                    <a:pt x="175" y="130"/>
                  </a:cubicBezTo>
                  <a:cubicBezTo>
                    <a:pt x="187" y="121"/>
                    <a:pt x="189" y="104"/>
                    <a:pt x="180" y="9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050"/>
            </a:p>
          </p:txBody>
        </p:sp>
      </p:grpSp>
      <p:pic>
        <p:nvPicPr>
          <p:cNvPr id="21" name="Picture 20"/>
          <p:cNvPicPr>
            <a:picLocks noChangeAspect="1"/>
          </p:cNvPicPr>
          <p:nvPr userDrawn="1"/>
        </p:nvPicPr>
        <p:blipFill>
          <a:blip r:embed="rId2"/>
          <a:stretch>
            <a:fillRect/>
          </a:stretch>
        </p:blipFill>
        <p:spPr>
          <a:xfrm>
            <a:off x="8427046" y="69850"/>
            <a:ext cx="619553" cy="696998"/>
          </a:xfrm>
          <a:prstGeom prst="rect">
            <a:avLst/>
          </a:prstGeom>
          <a:effectLst>
            <a:outerShdw blurRad="25400" dist="25400" dir="5400000" algn="t" rotWithShape="0">
              <a:prstClr val="black">
                <a:alpha val="19000"/>
              </a:prstClr>
            </a:outerShdw>
          </a:effectLst>
        </p:spPr>
      </p:pic>
      <p:sp>
        <p:nvSpPr>
          <p:cNvPr id="30" name="Freeform 5"/>
          <p:cNvSpPr>
            <a:spLocks/>
          </p:cNvSpPr>
          <p:nvPr userDrawn="1"/>
        </p:nvSpPr>
        <p:spPr bwMode="auto">
          <a:xfrm>
            <a:off x="2217741" y="416719"/>
            <a:ext cx="4625578" cy="4722018"/>
          </a:xfrm>
          <a:custGeom>
            <a:avLst/>
            <a:gdLst>
              <a:gd name="T0" fmla="*/ 1002 w 1052"/>
              <a:gd name="T1" fmla="*/ 264 h 1074"/>
              <a:gd name="T2" fmla="*/ 576 w 1052"/>
              <a:gd name="T3" fmla="*/ 18 h 1074"/>
              <a:gd name="T4" fmla="*/ 476 w 1052"/>
              <a:gd name="T5" fmla="*/ 18 h 1074"/>
              <a:gd name="T6" fmla="*/ 50 w 1052"/>
              <a:gd name="T7" fmla="*/ 264 h 1074"/>
              <a:gd name="T8" fmla="*/ 0 w 1052"/>
              <a:gd name="T9" fmla="*/ 351 h 1074"/>
              <a:gd name="T10" fmla="*/ 0 w 1052"/>
              <a:gd name="T11" fmla="*/ 843 h 1074"/>
              <a:gd name="T12" fmla="*/ 50 w 1052"/>
              <a:gd name="T13" fmla="*/ 930 h 1074"/>
              <a:gd name="T14" fmla="*/ 300 w 1052"/>
              <a:gd name="T15" fmla="*/ 1074 h 1074"/>
              <a:gd name="T16" fmla="*/ 752 w 1052"/>
              <a:gd name="T17" fmla="*/ 1074 h 1074"/>
              <a:gd name="T18" fmla="*/ 1002 w 1052"/>
              <a:gd name="T19" fmla="*/ 930 h 1074"/>
              <a:gd name="T20" fmla="*/ 1052 w 1052"/>
              <a:gd name="T21" fmla="*/ 843 h 1074"/>
              <a:gd name="T22" fmla="*/ 1052 w 1052"/>
              <a:gd name="T23" fmla="*/ 351 h 1074"/>
              <a:gd name="T24" fmla="*/ 1002 w 1052"/>
              <a:gd name="T25" fmla="*/ 264 h 10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2" h="1074">
                <a:moveTo>
                  <a:pt x="1002" y="264"/>
                </a:moveTo>
                <a:cubicBezTo>
                  <a:pt x="576" y="18"/>
                  <a:pt x="576" y="18"/>
                  <a:pt x="576" y="18"/>
                </a:cubicBezTo>
                <a:cubicBezTo>
                  <a:pt x="545" y="0"/>
                  <a:pt x="507" y="0"/>
                  <a:pt x="476" y="18"/>
                </a:cubicBezTo>
                <a:cubicBezTo>
                  <a:pt x="50" y="264"/>
                  <a:pt x="50" y="264"/>
                  <a:pt x="50" y="264"/>
                </a:cubicBezTo>
                <a:cubicBezTo>
                  <a:pt x="19" y="282"/>
                  <a:pt x="0" y="315"/>
                  <a:pt x="0" y="351"/>
                </a:cubicBezTo>
                <a:cubicBezTo>
                  <a:pt x="0" y="843"/>
                  <a:pt x="0" y="843"/>
                  <a:pt x="0" y="843"/>
                </a:cubicBezTo>
                <a:cubicBezTo>
                  <a:pt x="0" y="878"/>
                  <a:pt x="19" y="912"/>
                  <a:pt x="50" y="930"/>
                </a:cubicBezTo>
                <a:cubicBezTo>
                  <a:pt x="300" y="1074"/>
                  <a:pt x="300" y="1074"/>
                  <a:pt x="300" y="1074"/>
                </a:cubicBezTo>
                <a:cubicBezTo>
                  <a:pt x="752" y="1074"/>
                  <a:pt x="752" y="1074"/>
                  <a:pt x="752" y="1074"/>
                </a:cubicBezTo>
                <a:cubicBezTo>
                  <a:pt x="1002" y="930"/>
                  <a:pt x="1002" y="930"/>
                  <a:pt x="1002" y="930"/>
                </a:cubicBezTo>
                <a:cubicBezTo>
                  <a:pt x="1033" y="912"/>
                  <a:pt x="1052" y="878"/>
                  <a:pt x="1052" y="843"/>
                </a:cubicBezTo>
                <a:cubicBezTo>
                  <a:pt x="1052" y="351"/>
                  <a:pt x="1052" y="351"/>
                  <a:pt x="1052" y="351"/>
                </a:cubicBezTo>
                <a:cubicBezTo>
                  <a:pt x="1052" y="315"/>
                  <a:pt x="1033" y="282"/>
                  <a:pt x="1002" y="264"/>
                </a:cubicBezTo>
                <a:close/>
              </a:path>
            </a:pathLst>
          </a:custGeom>
          <a:gradFill flip="none" rotWithShape="1">
            <a:gsLst>
              <a:gs pos="23000">
                <a:schemeClr val="bg1">
                  <a:lumMod val="85000"/>
                </a:schemeClr>
              </a:gs>
              <a:gs pos="100000">
                <a:schemeClr val="bg1">
                  <a:alpha val="0"/>
                </a:schemeClr>
              </a:gs>
            </a:gsLst>
            <a:lin ang="0" scaled="1"/>
            <a:tileRect/>
          </a:gradFill>
          <a:ln>
            <a:noFill/>
          </a:ln>
        </p:spPr>
        <p:txBody>
          <a:bodyPr vert="horz" wrap="square" lIns="68580" tIns="34290" rIns="68580" bIns="34290" numCol="1" anchor="t" anchorCtr="0" compatLnSpc="1">
            <a:prstTxWarp prst="textNoShape">
              <a:avLst/>
            </a:prstTxWarp>
          </a:bodyPr>
          <a:lstStyle/>
          <a:p>
            <a:pPr lvl="0"/>
            <a:endParaRPr lang="en-US" sz="1050"/>
          </a:p>
        </p:txBody>
      </p:sp>
      <p:sp>
        <p:nvSpPr>
          <p:cNvPr id="4" name="Footer Placeholder 3"/>
          <p:cNvSpPr>
            <a:spLocks noGrp="1"/>
          </p:cNvSpPr>
          <p:nvPr>
            <p:ph type="ftr" sz="quarter" idx="11"/>
          </p:nvPr>
        </p:nvSpPr>
        <p:spPr/>
        <p:txBody>
          <a:bodyPr/>
          <a:lstStyle/>
          <a:p>
            <a:r>
              <a:rPr lang="en-US"/>
              <a:t>© Aviatrix Certified Engineer </a:t>
            </a:r>
            <a:endParaRPr lang="en-US" dirty="0"/>
          </a:p>
        </p:txBody>
      </p:sp>
      <p:sp>
        <p:nvSpPr>
          <p:cNvPr id="6" name="Text Placeholder 5"/>
          <p:cNvSpPr>
            <a:spLocks noGrp="1"/>
          </p:cNvSpPr>
          <p:nvPr>
            <p:ph type="body" sz="quarter" idx="12"/>
          </p:nvPr>
        </p:nvSpPr>
        <p:spPr>
          <a:xfrm>
            <a:off x="2872362" y="1448578"/>
            <a:ext cx="5429705" cy="3233057"/>
          </a:xfrm>
        </p:spPr>
        <p:txBody>
          <a:bodyPr/>
          <a:lstStyle>
            <a:lvl1pPr marL="0" indent="0">
              <a:buNone/>
              <a:defRPr sz="2100">
                <a:solidFill>
                  <a:schemeClr val="accent2"/>
                </a:solidFill>
              </a:defRPr>
            </a:lvl1pPr>
            <a:lvl2pPr marL="175022" indent="-175022">
              <a:spcBef>
                <a:spcPts val="0"/>
              </a:spcBef>
              <a:defRPr>
                <a:solidFill>
                  <a:schemeClr val="accent2"/>
                </a:solidFill>
              </a:defRPr>
            </a:lvl2pPr>
            <a:lvl3pPr marL="342900" indent="-171450">
              <a:spcBef>
                <a:spcPts val="0"/>
              </a:spcBef>
              <a:defRPr>
                <a:solidFill>
                  <a:schemeClr val="accent2"/>
                </a:solidFill>
              </a:defRPr>
            </a:lvl3pPr>
            <a:lvl4pPr marL="517922" indent="-171450">
              <a:spcBef>
                <a:spcPts val="0"/>
              </a:spcBef>
              <a:defRPr>
                <a:solidFill>
                  <a:schemeClr val="accent2"/>
                </a:solidFill>
              </a:defRPr>
            </a:lvl4pPr>
            <a:lvl5pPr marL="770335" indent="-171450">
              <a:spcBef>
                <a:spcPts val="0"/>
              </a:spcBef>
              <a:defRPr>
                <a:solidFill>
                  <a:schemeClr val="accent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21094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1_section_title">
    <p:bg>
      <p:bgPr>
        <a:solidFill>
          <a:schemeClr val="bg1"/>
        </a:solidFill>
        <a:effectLst/>
      </p:bgPr>
    </p:bg>
    <p:spTree>
      <p:nvGrpSpPr>
        <p:cNvPr id="1" name=""/>
        <p:cNvGrpSpPr/>
        <p:nvPr/>
      </p:nvGrpSpPr>
      <p:grpSpPr>
        <a:xfrm>
          <a:off x="0" y="0"/>
          <a:ext cx="0" cy="0"/>
          <a:chOff x="0" y="0"/>
          <a:chExt cx="0" cy="0"/>
        </a:xfrm>
      </p:grpSpPr>
      <p:sp>
        <p:nvSpPr>
          <p:cNvPr id="47" name="Rectangle 46"/>
          <p:cNvSpPr/>
          <p:nvPr userDrawn="1"/>
        </p:nvSpPr>
        <p:spPr>
          <a:xfrm>
            <a:off x="0" y="0"/>
            <a:ext cx="9144000" cy="5143500"/>
          </a:xfrm>
          <a:prstGeom prst="rect">
            <a:avLst/>
          </a:prstGeom>
          <a:gradFill flip="none" rotWithShape="1">
            <a:gsLst>
              <a:gs pos="50000">
                <a:schemeClr val="bg1">
                  <a:lumMod val="95000"/>
                </a:schemeClr>
              </a:gs>
              <a:gs pos="0">
                <a:schemeClr val="bg2">
                  <a:lumMod val="9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33" name="Freeform 9"/>
          <p:cNvSpPr>
            <a:spLocks/>
          </p:cNvSpPr>
          <p:nvPr userDrawn="1"/>
        </p:nvSpPr>
        <p:spPr bwMode="auto">
          <a:xfrm>
            <a:off x="1640682" y="0"/>
            <a:ext cx="6917531" cy="5143500"/>
          </a:xfrm>
          <a:custGeom>
            <a:avLst/>
            <a:gdLst>
              <a:gd name="T0" fmla="*/ 2308 w 2906"/>
              <a:gd name="T1" fmla="*/ 0 h 2160"/>
              <a:gd name="T2" fmla="*/ 598 w 2906"/>
              <a:gd name="T3" fmla="*/ 0 h 2160"/>
              <a:gd name="T4" fmla="*/ 138 w 2906"/>
              <a:gd name="T5" fmla="*/ 265 h 2160"/>
              <a:gd name="T6" fmla="*/ 0 w 2906"/>
              <a:gd name="T7" fmla="*/ 506 h 2160"/>
              <a:gd name="T8" fmla="*/ 0 w 2906"/>
              <a:gd name="T9" fmla="*/ 1865 h 2160"/>
              <a:gd name="T10" fmla="*/ 138 w 2906"/>
              <a:gd name="T11" fmla="*/ 2105 h 2160"/>
              <a:gd name="T12" fmla="*/ 234 w 2906"/>
              <a:gd name="T13" fmla="*/ 2160 h 2160"/>
              <a:gd name="T14" fmla="*/ 2671 w 2906"/>
              <a:gd name="T15" fmla="*/ 2160 h 2160"/>
              <a:gd name="T16" fmla="*/ 2768 w 2906"/>
              <a:gd name="T17" fmla="*/ 2105 h 2160"/>
              <a:gd name="T18" fmla="*/ 2906 w 2906"/>
              <a:gd name="T19" fmla="*/ 1865 h 2160"/>
              <a:gd name="T20" fmla="*/ 2906 w 2906"/>
              <a:gd name="T21" fmla="*/ 506 h 2160"/>
              <a:gd name="T22" fmla="*/ 2768 w 2906"/>
              <a:gd name="T23" fmla="*/ 265 h 2160"/>
              <a:gd name="T24" fmla="*/ 2308 w 2906"/>
              <a:gd name="T25" fmla="*/ 0 h 2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906" h="2160">
                <a:moveTo>
                  <a:pt x="2308" y="0"/>
                </a:moveTo>
                <a:cubicBezTo>
                  <a:pt x="598" y="0"/>
                  <a:pt x="598" y="0"/>
                  <a:pt x="598" y="0"/>
                </a:cubicBezTo>
                <a:cubicBezTo>
                  <a:pt x="469" y="74"/>
                  <a:pt x="317" y="162"/>
                  <a:pt x="138" y="265"/>
                </a:cubicBezTo>
                <a:cubicBezTo>
                  <a:pt x="52" y="315"/>
                  <a:pt x="0" y="406"/>
                  <a:pt x="0" y="506"/>
                </a:cubicBezTo>
                <a:cubicBezTo>
                  <a:pt x="0" y="506"/>
                  <a:pt x="0" y="506"/>
                  <a:pt x="0" y="1865"/>
                </a:cubicBezTo>
                <a:cubicBezTo>
                  <a:pt x="0" y="1961"/>
                  <a:pt x="52" y="2055"/>
                  <a:pt x="138" y="2105"/>
                </a:cubicBezTo>
                <a:cubicBezTo>
                  <a:pt x="138" y="2105"/>
                  <a:pt x="138" y="2105"/>
                  <a:pt x="234" y="2160"/>
                </a:cubicBezTo>
                <a:cubicBezTo>
                  <a:pt x="2671" y="2160"/>
                  <a:pt x="2671" y="2160"/>
                  <a:pt x="2671" y="2160"/>
                </a:cubicBezTo>
                <a:cubicBezTo>
                  <a:pt x="2703" y="2142"/>
                  <a:pt x="2735" y="2124"/>
                  <a:pt x="2768" y="2105"/>
                </a:cubicBezTo>
                <a:cubicBezTo>
                  <a:pt x="2853" y="2055"/>
                  <a:pt x="2906" y="1961"/>
                  <a:pt x="2906" y="1865"/>
                </a:cubicBezTo>
                <a:cubicBezTo>
                  <a:pt x="2906" y="1865"/>
                  <a:pt x="2906" y="1865"/>
                  <a:pt x="2906" y="506"/>
                </a:cubicBezTo>
                <a:cubicBezTo>
                  <a:pt x="2906" y="406"/>
                  <a:pt x="2853" y="315"/>
                  <a:pt x="2768" y="265"/>
                </a:cubicBezTo>
                <a:cubicBezTo>
                  <a:pt x="2768" y="265"/>
                  <a:pt x="2768" y="265"/>
                  <a:pt x="2308" y="0"/>
                </a:cubicBezTo>
              </a:path>
            </a:pathLst>
          </a:custGeom>
          <a:solidFill>
            <a:schemeClr val="tx2">
              <a:alpha val="25000"/>
            </a:schemeClr>
          </a:solidFill>
          <a:ln>
            <a:noFill/>
          </a:ln>
        </p:spPr>
        <p:txBody>
          <a:bodyPr vert="horz" wrap="square" lIns="68580" tIns="34290" rIns="68580" bIns="34290" numCol="1" anchor="t" anchorCtr="0" compatLnSpc="1">
            <a:prstTxWarp prst="textNoShape">
              <a:avLst/>
            </a:prstTxWarp>
          </a:bodyPr>
          <a:lstStyle/>
          <a:p>
            <a:endParaRPr lang="en-US" sz="1050"/>
          </a:p>
        </p:txBody>
      </p:sp>
      <p:sp>
        <p:nvSpPr>
          <p:cNvPr id="37" name="Freeform 13"/>
          <p:cNvSpPr>
            <a:spLocks/>
          </p:cNvSpPr>
          <p:nvPr userDrawn="1"/>
        </p:nvSpPr>
        <p:spPr bwMode="auto">
          <a:xfrm>
            <a:off x="2032398" y="0"/>
            <a:ext cx="6244828" cy="5143500"/>
          </a:xfrm>
          <a:custGeom>
            <a:avLst/>
            <a:gdLst>
              <a:gd name="T0" fmla="*/ 1840 w 2623"/>
              <a:gd name="T1" fmla="*/ 0 h 2160"/>
              <a:gd name="T2" fmla="*/ 783 w 2623"/>
              <a:gd name="T3" fmla="*/ 0 h 2160"/>
              <a:gd name="T4" fmla="*/ 124 w 2623"/>
              <a:gd name="T5" fmla="*/ 380 h 2160"/>
              <a:gd name="T6" fmla="*/ 0 w 2623"/>
              <a:gd name="T7" fmla="*/ 597 h 2160"/>
              <a:gd name="T8" fmla="*/ 0 w 2623"/>
              <a:gd name="T9" fmla="*/ 1824 h 2160"/>
              <a:gd name="T10" fmla="*/ 124 w 2623"/>
              <a:gd name="T11" fmla="*/ 2041 h 2160"/>
              <a:gd name="T12" fmla="*/ 332 w 2623"/>
              <a:gd name="T13" fmla="*/ 2160 h 2160"/>
              <a:gd name="T14" fmla="*/ 2291 w 2623"/>
              <a:gd name="T15" fmla="*/ 2160 h 2160"/>
              <a:gd name="T16" fmla="*/ 2498 w 2623"/>
              <a:gd name="T17" fmla="*/ 2041 h 2160"/>
              <a:gd name="T18" fmla="*/ 2623 w 2623"/>
              <a:gd name="T19" fmla="*/ 1824 h 2160"/>
              <a:gd name="T20" fmla="*/ 2623 w 2623"/>
              <a:gd name="T21" fmla="*/ 597 h 2160"/>
              <a:gd name="T22" fmla="*/ 2498 w 2623"/>
              <a:gd name="T23" fmla="*/ 380 h 2160"/>
              <a:gd name="T24" fmla="*/ 1840 w 2623"/>
              <a:gd name="T25" fmla="*/ 0 h 2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23" h="2160">
                <a:moveTo>
                  <a:pt x="1840" y="0"/>
                </a:moveTo>
                <a:cubicBezTo>
                  <a:pt x="783" y="0"/>
                  <a:pt x="783" y="0"/>
                  <a:pt x="783" y="0"/>
                </a:cubicBezTo>
                <a:cubicBezTo>
                  <a:pt x="629" y="89"/>
                  <a:pt x="417" y="211"/>
                  <a:pt x="124" y="380"/>
                </a:cubicBezTo>
                <a:cubicBezTo>
                  <a:pt x="47" y="425"/>
                  <a:pt x="0" y="508"/>
                  <a:pt x="0" y="597"/>
                </a:cubicBezTo>
                <a:cubicBezTo>
                  <a:pt x="0" y="597"/>
                  <a:pt x="0" y="597"/>
                  <a:pt x="0" y="1824"/>
                </a:cubicBezTo>
                <a:cubicBezTo>
                  <a:pt x="0" y="1911"/>
                  <a:pt x="47" y="1996"/>
                  <a:pt x="124" y="2041"/>
                </a:cubicBezTo>
                <a:cubicBezTo>
                  <a:pt x="124" y="2041"/>
                  <a:pt x="124" y="2041"/>
                  <a:pt x="332" y="2160"/>
                </a:cubicBezTo>
                <a:cubicBezTo>
                  <a:pt x="2291" y="2160"/>
                  <a:pt x="2291" y="2160"/>
                  <a:pt x="2291" y="2160"/>
                </a:cubicBezTo>
                <a:cubicBezTo>
                  <a:pt x="2355" y="2123"/>
                  <a:pt x="2424" y="2084"/>
                  <a:pt x="2498" y="2041"/>
                </a:cubicBezTo>
                <a:cubicBezTo>
                  <a:pt x="2575" y="1996"/>
                  <a:pt x="2623" y="1911"/>
                  <a:pt x="2623" y="1824"/>
                </a:cubicBezTo>
                <a:cubicBezTo>
                  <a:pt x="2623" y="1824"/>
                  <a:pt x="2623" y="1824"/>
                  <a:pt x="2623" y="597"/>
                </a:cubicBezTo>
                <a:cubicBezTo>
                  <a:pt x="2623" y="508"/>
                  <a:pt x="2575" y="425"/>
                  <a:pt x="2498" y="380"/>
                </a:cubicBezTo>
                <a:cubicBezTo>
                  <a:pt x="2498" y="380"/>
                  <a:pt x="2498" y="380"/>
                  <a:pt x="1840" y="0"/>
                </a:cubicBezTo>
              </a:path>
            </a:pathLst>
          </a:custGeom>
          <a:solidFill>
            <a:schemeClr val="tx2">
              <a:alpha val="50000"/>
            </a:schemeClr>
          </a:solidFill>
          <a:ln>
            <a:noFill/>
          </a:ln>
        </p:spPr>
        <p:txBody>
          <a:bodyPr vert="horz" wrap="square" lIns="68580" tIns="34290" rIns="68580" bIns="34290" numCol="1" anchor="t" anchorCtr="0" compatLnSpc="1">
            <a:prstTxWarp prst="textNoShape">
              <a:avLst/>
            </a:prstTxWarp>
          </a:bodyPr>
          <a:lstStyle/>
          <a:p>
            <a:endParaRPr lang="en-US" sz="1050"/>
          </a:p>
        </p:txBody>
      </p:sp>
      <p:sp>
        <p:nvSpPr>
          <p:cNvPr id="41" name="Freeform 17"/>
          <p:cNvSpPr>
            <a:spLocks/>
          </p:cNvSpPr>
          <p:nvPr userDrawn="1"/>
        </p:nvSpPr>
        <p:spPr bwMode="auto">
          <a:xfrm>
            <a:off x="2414588" y="0"/>
            <a:ext cx="5499497" cy="5143500"/>
          </a:xfrm>
          <a:custGeom>
            <a:avLst/>
            <a:gdLst>
              <a:gd name="T0" fmla="*/ 1362 w 2310"/>
              <a:gd name="T1" fmla="*/ 0 h 2160"/>
              <a:gd name="T2" fmla="*/ 948 w 2310"/>
              <a:gd name="T3" fmla="*/ 0 h 2160"/>
              <a:gd name="T4" fmla="*/ 110 w 2310"/>
              <a:gd name="T5" fmla="*/ 484 h 2160"/>
              <a:gd name="T6" fmla="*/ 0 w 2310"/>
              <a:gd name="T7" fmla="*/ 675 h 2160"/>
              <a:gd name="T8" fmla="*/ 0 w 2310"/>
              <a:gd name="T9" fmla="*/ 1755 h 2160"/>
              <a:gd name="T10" fmla="*/ 110 w 2310"/>
              <a:gd name="T11" fmla="*/ 1946 h 2160"/>
              <a:gd name="T12" fmla="*/ 482 w 2310"/>
              <a:gd name="T13" fmla="*/ 2160 h 2160"/>
              <a:gd name="T14" fmla="*/ 1828 w 2310"/>
              <a:gd name="T15" fmla="*/ 2160 h 2160"/>
              <a:gd name="T16" fmla="*/ 2200 w 2310"/>
              <a:gd name="T17" fmla="*/ 1946 h 2160"/>
              <a:gd name="T18" fmla="*/ 2310 w 2310"/>
              <a:gd name="T19" fmla="*/ 1755 h 2160"/>
              <a:gd name="T20" fmla="*/ 2310 w 2310"/>
              <a:gd name="T21" fmla="*/ 675 h 2160"/>
              <a:gd name="T22" fmla="*/ 2200 w 2310"/>
              <a:gd name="T23" fmla="*/ 484 h 2160"/>
              <a:gd name="T24" fmla="*/ 1362 w 2310"/>
              <a:gd name="T25" fmla="*/ 0 h 2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310" h="2160">
                <a:moveTo>
                  <a:pt x="1362" y="0"/>
                </a:moveTo>
                <a:cubicBezTo>
                  <a:pt x="948" y="0"/>
                  <a:pt x="948" y="0"/>
                  <a:pt x="948" y="0"/>
                </a:cubicBezTo>
                <a:cubicBezTo>
                  <a:pt x="839" y="63"/>
                  <a:pt x="606" y="198"/>
                  <a:pt x="110" y="484"/>
                </a:cubicBezTo>
                <a:cubicBezTo>
                  <a:pt x="42" y="524"/>
                  <a:pt x="0" y="596"/>
                  <a:pt x="0" y="675"/>
                </a:cubicBezTo>
                <a:cubicBezTo>
                  <a:pt x="0" y="675"/>
                  <a:pt x="0" y="675"/>
                  <a:pt x="0" y="1755"/>
                </a:cubicBezTo>
                <a:cubicBezTo>
                  <a:pt x="0" y="1832"/>
                  <a:pt x="42" y="1907"/>
                  <a:pt x="110" y="1946"/>
                </a:cubicBezTo>
                <a:cubicBezTo>
                  <a:pt x="110" y="1946"/>
                  <a:pt x="110" y="1946"/>
                  <a:pt x="482" y="2160"/>
                </a:cubicBezTo>
                <a:cubicBezTo>
                  <a:pt x="1828" y="2160"/>
                  <a:pt x="1828" y="2160"/>
                  <a:pt x="1828" y="2160"/>
                </a:cubicBezTo>
                <a:cubicBezTo>
                  <a:pt x="1932" y="2100"/>
                  <a:pt x="2055" y="2030"/>
                  <a:pt x="2200" y="1946"/>
                </a:cubicBezTo>
                <a:cubicBezTo>
                  <a:pt x="2268" y="1907"/>
                  <a:pt x="2310" y="1832"/>
                  <a:pt x="2310" y="1755"/>
                </a:cubicBezTo>
                <a:cubicBezTo>
                  <a:pt x="2310" y="1755"/>
                  <a:pt x="2310" y="1755"/>
                  <a:pt x="2310" y="675"/>
                </a:cubicBezTo>
                <a:cubicBezTo>
                  <a:pt x="2310" y="596"/>
                  <a:pt x="2268" y="524"/>
                  <a:pt x="2200" y="484"/>
                </a:cubicBezTo>
                <a:cubicBezTo>
                  <a:pt x="2200" y="484"/>
                  <a:pt x="2200" y="484"/>
                  <a:pt x="1362" y="0"/>
                </a:cubicBezTo>
              </a:path>
            </a:pathLst>
          </a:custGeom>
          <a:solidFill>
            <a:schemeClr val="accent3">
              <a:alpha val="25000"/>
            </a:schemeClr>
          </a:solidFill>
          <a:ln>
            <a:noFill/>
          </a:ln>
        </p:spPr>
        <p:txBody>
          <a:bodyPr vert="horz" wrap="square" lIns="68580" tIns="34290" rIns="68580" bIns="34290" numCol="1" anchor="t" anchorCtr="0" compatLnSpc="1">
            <a:prstTxWarp prst="textNoShape">
              <a:avLst/>
            </a:prstTxWarp>
          </a:bodyPr>
          <a:lstStyle/>
          <a:p>
            <a:endParaRPr lang="en-US" sz="1050"/>
          </a:p>
        </p:txBody>
      </p:sp>
      <p:sp>
        <p:nvSpPr>
          <p:cNvPr id="48" name="Freeform 21"/>
          <p:cNvSpPr>
            <a:spLocks/>
          </p:cNvSpPr>
          <p:nvPr userDrawn="1"/>
        </p:nvSpPr>
        <p:spPr bwMode="auto">
          <a:xfrm>
            <a:off x="2834879" y="254794"/>
            <a:ext cx="6311503" cy="4886325"/>
          </a:xfrm>
          <a:custGeom>
            <a:avLst/>
            <a:gdLst>
              <a:gd name="T0" fmla="*/ 988 w 2641"/>
              <a:gd name="T1" fmla="*/ 5 h 2044"/>
              <a:gd name="T2" fmla="*/ 874 w 2641"/>
              <a:gd name="T3" fmla="*/ 28 h 2044"/>
              <a:gd name="T4" fmla="*/ 92 w 2641"/>
              <a:gd name="T5" fmla="*/ 480 h 2044"/>
              <a:gd name="T6" fmla="*/ 0 w 2641"/>
              <a:gd name="T7" fmla="*/ 640 h 2044"/>
              <a:gd name="T8" fmla="*/ 0 w 2641"/>
              <a:gd name="T9" fmla="*/ 1543 h 2044"/>
              <a:gd name="T10" fmla="*/ 92 w 2641"/>
              <a:gd name="T11" fmla="*/ 1702 h 2044"/>
              <a:gd name="T12" fmla="*/ 683 w 2641"/>
              <a:gd name="T13" fmla="*/ 2042 h 2044"/>
              <a:gd name="T14" fmla="*/ 970 w 2641"/>
              <a:gd name="T15" fmla="*/ 2042 h 2044"/>
              <a:gd name="T16" fmla="*/ 970 w 2641"/>
              <a:gd name="T17" fmla="*/ 2044 h 2044"/>
              <a:gd name="T18" fmla="*/ 2641 w 2641"/>
              <a:gd name="T19" fmla="*/ 2044 h 2044"/>
              <a:gd name="T20" fmla="*/ 2641 w 2641"/>
              <a:gd name="T21" fmla="*/ 5 h 2044"/>
              <a:gd name="T22" fmla="*/ 988 w 2641"/>
              <a:gd name="T23" fmla="*/ 5 h 20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41" h="2044">
                <a:moveTo>
                  <a:pt x="988" y="5"/>
                </a:moveTo>
                <a:cubicBezTo>
                  <a:pt x="949" y="0"/>
                  <a:pt x="909" y="8"/>
                  <a:pt x="874" y="28"/>
                </a:cubicBezTo>
                <a:cubicBezTo>
                  <a:pt x="874" y="28"/>
                  <a:pt x="874" y="28"/>
                  <a:pt x="92" y="480"/>
                </a:cubicBezTo>
                <a:cubicBezTo>
                  <a:pt x="35" y="513"/>
                  <a:pt x="0" y="574"/>
                  <a:pt x="0" y="640"/>
                </a:cubicBezTo>
                <a:cubicBezTo>
                  <a:pt x="0" y="640"/>
                  <a:pt x="0" y="640"/>
                  <a:pt x="0" y="1543"/>
                </a:cubicBezTo>
                <a:cubicBezTo>
                  <a:pt x="0" y="1607"/>
                  <a:pt x="35" y="1669"/>
                  <a:pt x="92" y="1702"/>
                </a:cubicBezTo>
                <a:cubicBezTo>
                  <a:pt x="92" y="1702"/>
                  <a:pt x="92" y="1703"/>
                  <a:pt x="683" y="2042"/>
                </a:cubicBezTo>
                <a:cubicBezTo>
                  <a:pt x="970" y="2042"/>
                  <a:pt x="970" y="2042"/>
                  <a:pt x="970" y="2042"/>
                </a:cubicBezTo>
                <a:cubicBezTo>
                  <a:pt x="970" y="2044"/>
                  <a:pt x="970" y="2044"/>
                  <a:pt x="970" y="2044"/>
                </a:cubicBezTo>
                <a:cubicBezTo>
                  <a:pt x="2641" y="2044"/>
                  <a:pt x="2641" y="2044"/>
                  <a:pt x="2641" y="2044"/>
                </a:cubicBezTo>
                <a:cubicBezTo>
                  <a:pt x="2641" y="5"/>
                  <a:pt x="2641" y="5"/>
                  <a:pt x="2641" y="5"/>
                </a:cubicBezTo>
                <a:lnTo>
                  <a:pt x="988" y="5"/>
                </a:lnTo>
                <a:close/>
              </a:path>
            </a:pathLst>
          </a:custGeom>
          <a:solidFill>
            <a:schemeClr val="accent3"/>
          </a:solidFill>
          <a:ln>
            <a:noFill/>
          </a:ln>
        </p:spPr>
        <p:txBody>
          <a:bodyPr vert="horz" wrap="square" lIns="68580" tIns="34290" rIns="68580" bIns="34290" numCol="1" anchor="t" anchorCtr="0" compatLnSpc="1">
            <a:prstTxWarp prst="textNoShape">
              <a:avLst/>
            </a:prstTxWarp>
          </a:bodyPr>
          <a:lstStyle/>
          <a:p>
            <a:endParaRPr lang="en-US" sz="1050"/>
          </a:p>
        </p:txBody>
      </p:sp>
      <p:grpSp>
        <p:nvGrpSpPr>
          <p:cNvPr id="9" name="Group 4"/>
          <p:cNvGrpSpPr>
            <a:grpSpLocks noChangeAspect="1"/>
          </p:cNvGrpSpPr>
          <p:nvPr userDrawn="1"/>
        </p:nvGrpSpPr>
        <p:grpSpPr bwMode="auto">
          <a:xfrm>
            <a:off x="261938" y="4920708"/>
            <a:ext cx="906722" cy="110888"/>
            <a:chOff x="220" y="4113"/>
            <a:chExt cx="924" cy="113"/>
          </a:xfrm>
        </p:grpSpPr>
        <p:sp>
          <p:nvSpPr>
            <p:cNvPr id="11" name="Freeform 10"/>
            <p:cNvSpPr>
              <a:spLocks noEditPoints="1"/>
            </p:cNvSpPr>
            <p:nvPr userDrawn="1"/>
          </p:nvSpPr>
          <p:spPr bwMode="auto">
            <a:xfrm>
              <a:off x="418" y="4120"/>
              <a:ext cx="100" cy="99"/>
            </a:xfrm>
            <a:custGeom>
              <a:avLst/>
              <a:gdLst>
                <a:gd name="T0" fmla="*/ 113 w 123"/>
                <a:gd name="T1" fmla="*/ 117 h 119"/>
                <a:gd name="T2" fmla="*/ 113 w 123"/>
                <a:gd name="T3" fmla="*/ 104 h 119"/>
                <a:gd name="T4" fmla="*/ 99 w 123"/>
                <a:gd name="T5" fmla="*/ 110 h 119"/>
                <a:gd name="T6" fmla="*/ 83 w 123"/>
                <a:gd name="T7" fmla="*/ 115 h 119"/>
                <a:gd name="T8" fmla="*/ 66 w 123"/>
                <a:gd name="T9" fmla="*/ 118 h 119"/>
                <a:gd name="T10" fmla="*/ 48 w 123"/>
                <a:gd name="T11" fmla="*/ 119 h 119"/>
                <a:gd name="T12" fmla="*/ 28 w 123"/>
                <a:gd name="T13" fmla="*/ 117 h 119"/>
                <a:gd name="T14" fmla="*/ 13 w 123"/>
                <a:gd name="T15" fmla="*/ 111 h 119"/>
                <a:gd name="T16" fmla="*/ 3 w 123"/>
                <a:gd name="T17" fmla="*/ 101 h 119"/>
                <a:gd name="T18" fmla="*/ 0 w 123"/>
                <a:gd name="T19" fmla="*/ 88 h 119"/>
                <a:gd name="T20" fmla="*/ 4 w 123"/>
                <a:gd name="T21" fmla="*/ 74 h 119"/>
                <a:gd name="T22" fmla="*/ 15 w 123"/>
                <a:gd name="T23" fmla="*/ 64 h 119"/>
                <a:gd name="T24" fmla="*/ 32 w 123"/>
                <a:gd name="T25" fmla="*/ 56 h 119"/>
                <a:gd name="T26" fmla="*/ 55 w 123"/>
                <a:gd name="T27" fmla="*/ 51 h 119"/>
                <a:gd name="T28" fmla="*/ 82 w 123"/>
                <a:gd name="T29" fmla="*/ 47 h 119"/>
                <a:gd name="T30" fmla="*/ 113 w 123"/>
                <a:gd name="T31" fmla="*/ 45 h 119"/>
                <a:gd name="T32" fmla="*/ 113 w 123"/>
                <a:gd name="T33" fmla="*/ 36 h 119"/>
                <a:gd name="T34" fmla="*/ 111 w 123"/>
                <a:gd name="T35" fmla="*/ 27 h 119"/>
                <a:gd name="T36" fmla="*/ 105 w 123"/>
                <a:gd name="T37" fmla="*/ 20 h 119"/>
                <a:gd name="T38" fmla="*/ 97 w 123"/>
                <a:gd name="T39" fmla="*/ 15 h 119"/>
                <a:gd name="T40" fmla="*/ 86 w 123"/>
                <a:gd name="T41" fmla="*/ 11 h 119"/>
                <a:gd name="T42" fmla="*/ 75 w 123"/>
                <a:gd name="T43" fmla="*/ 10 h 119"/>
                <a:gd name="T44" fmla="*/ 62 w 123"/>
                <a:gd name="T45" fmla="*/ 9 h 119"/>
                <a:gd name="T46" fmla="*/ 47 w 123"/>
                <a:gd name="T47" fmla="*/ 10 h 119"/>
                <a:gd name="T48" fmla="*/ 34 w 123"/>
                <a:gd name="T49" fmla="*/ 12 h 119"/>
                <a:gd name="T50" fmla="*/ 22 w 123"/>
                <a:gd name="T51" fmla="*/ 16 h 119"/>
                <a:gd name="T52" fmla="*/ 11 w 123"/>
                <a:gd name="T53" fmla="*/ 20 h 119"/>
                <a:gd name="T54" fmla="*/ 11 w 123"/>
                <a:gd name="T55" fmla="*/ 7 h 119"/>
                <a:gd name="T56" fmla="*/ 36 w 123"/>
                <a:gd name="T57" fmla="*/ 2 h 119"/>
                <a:gd name="T58" fmla="*/ 64 w 123"/>
                <a:gd name="T59" fmla="*/ 0 h 119"/>
                <a:gd name="T60" fmla="*/ 87 w 123"/>
                <a:gd name="T61" fmla="*/ 2 h 119"/>
                <a:gd name="T62" fmla="*/ 106 w 123"/>
                <a:gd name="T63" fmla="*/ 9 h 119"/>
                <a:gd name="T64" fmla="*/ 119 w 123"/>
                <a:gd name="T65" fmla="*/ 21 h 119"/>
                <a:gd name="T66" fmla="*/ 123 w 123"/>
                <a:gd name="T67" fmla="*/ 39 h 119"/>
                <a:gd name="T68" fmla="*/ 123 w 123"/>
                <a:gd name="T69" fmla="*/ 117 h 119"/>
                <a:gd name="T70" fmla="*/ 113 w 123"/>
                <a:gd name="T71" fmla="*/ 117 h 119"/>
                <a:gd name="T72" fmla="*/ 113 w 123"/>
                <a:gd name="T73" fmla="*/ 54 h 119"/>
                <a:gd name="T74" fmla="*/ 66 w 123"/>
                <a:gd name="T75" fmla="*/ 59 h 119"/>
                <a:gd name="T76" fmla="*/ 34 w 123"/>
                <a:gd name="T77" fmla="*/ 66 h 119"/>
                <a:gd name="T78" fmla="*/ 16 w 123"/>
                <a:gd name="T79" fmla="*/ 75 h 119"/>
                <a:gd name="T80" fmla="*/ 11 w 123"/>
                <a:gd name="T81" fmla="*/ 87 h 119"/>
                <a:gd name="T82" fmla="*/ 13 w 123"/>
                <a:gd name="T83" fmla="*/ 97 h 119"/>
                <a:gd name="T84" fmla="*/ 22 w 123"/>
                <a:gd name="T85" fmla="*/ 104 h 119"/>
                <a:gd name="T86" fmla="*/ 34 w 123"/>
                <a:gd name="T87" fmla="*/ 108 h 119"/>
                <a:gd name="T88" fmla="*/ 51 w 123"/>
                <a:gd name="T89" fmla="*/ 110 h 119"/>
                <a:gd name="T90" fmla="*/ 63 w 123"/>
                <a:gd name="T91" fmla="*/ 109 h 119"/>
                <a:gd name="T92" fmla="*/ 75 w 123"/>
                <a:gd name="T93" fmla="*/ 107 h 119"/>
                <a:gd name="T94" fmla="*/ 86 w 123"/>
                <a:gd name="T95" fmla="*/ 105 h 119"/>
                <a:gd name="T96" fmla="*/ 97 w 123"/>
                <a:gd name="T97" fmla="*/ 101 h 119"/>
                <a:gd name="T98" fmla="*/ 106 w 123"/>
                <a:gd name="T99" fmla="*/ 97 h 119"/>
                <a:gd name="T100" fmla="*/ 113 w 123"/>
                <a:gd name="T101" fmla="*/ 93 h 119"/>
                <a:gd name="T102" fmla="*/ 113 w 123"/>
                <a:gd name="T103" fmla="*/ 54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23" h="119">
                  <a:moveTo>
                    <a:pt x="113" y="117"/>
                  </a:moveTo>
                  <a:cubicBezTo>
                    <a:pt x="113" y="104"/>
                    <a:pt x="113" y="104"/>
                    <a:pt x="113" y="104"/>
                  </a:cubicBezTo>
                  <a:cubicBezTo>
                    <a:pt x="109" y="106"/>
                    <a:pt x="104" y="108"/>
                    <a:pt x="99" y="110"/>
                  </a:cubicBezTo>
                  <a:cubicBezTo>
                    <a:pt x="94" y="112"/>
                    <a:pt x="89" y="114"/>
                    <a:pt x="83" y="115"/>
                  </a:cubicBezTo>
                  <a:cubicBezTo>
                    <a:pt x="77" y="116"/>
                    <a:pt x="72" y="117"/>
                    <a:pt x="66" y="118"/>
                  </a:cubicBezTo>
                  <a:cubicBezTo>
                    <a:pt x="60" y="119"/>
                    <a:pt x="54" y="119"/>
                    <a:pt x="48" y="119"/>
                  </a:cubicBezTo>
                  <a:cubicBezTo>
                    <a:pt x="41" y="119"/>
                    <a:pt x="34" y="118"/>
                    <a:pt x="28" y="117"/>
                  </a:cubicBezTo>
                  <a:cubicBezTo>
                    <a:pt x="22" y="116"/>
                    <a:pt x="17" y="114"/>
                    <a:pt x="13" y="111"/>
                  </a:cubicBezTo>
                  <a:cubicBezTo>
                    <a:pt x="9" y="108"/>
                    <a:pt x="6" y="105"/>
                    <a:pt x="3" y="101"/>
                  </a:cubicBezTo>
                  <a:cubicBezTo>
                    <a:pt x="1" y="97"/>
                    <a:pt x="0" y="93"/>
                    <a:pt x="0" y="88"/>
                  </a:cubicBezTo>
                  <a:cubicBezTo>
                    <a:pt x="0" y="82"/>
                    <a:pt x="1" y="78"/>
                    <a:pt x="4" y="74"/>
                  </a:cubicBezTo>
                  <a:cubicBezTo>
                    <a:pt x="6" y="70"/>
                    <a:pt x="10" y="67"/>
                    <a:pt x="15" y="64"/>
                  </a:cubicBezTo>
                  <a:cubicBezTo>
                    <a:pt x="20" y="61"/>
                    <a:pt x="26" y="58"/>
                    <a:pt x="32" y="56"/>
                  </a:cubicBezTo>
                  <a:cubicBezTo>
                    <a:pt x="39" y="54"/>
                    <a:pt x="47" y="52"/>
                    <a:pt x="55" y="51"/>
                  </a:cubicBezTo>
                  <a:cubicBezTo>
                    <a:pt x="63" y="50"/>
                    <a:pt x="73" y="48"/>
                    <a:pt x="82" y="47"/>
                  </a:cubicBezTo>
                  <a:cubicBezTo>
                    <a:pt x="92" y="47"/>
                    <a:pt x="102" y="46"/>
                    <a:pt x="113" y="45"/>
                  </a:cubicBezTo>
                  <a:cubicBezTo>
                    <a:pt x="113" y="36"/>
                    <a:pt x="113" y="36"/>
                    <a:pt x="113" y="36"/>
                  </a:cubicBezTo>
                  <a:cubicBezTo>
                    <a:pt x="113" y="33"/>
                    <a:pt x="112" y="30"/>
                    <a:pt x="111" y="27"/>
                  </a:cubicBezTo>
                  <a:cubicBezTo>
                    <a:pt x="110" y="24"/>
                    <a:pt x="108" y="22"/>
                    <a:pt x="105" y="20"/>
                  </a:cubicBezTo>
                  <a:cubicBezTo>
                    <a:pt x="103" y="18"/>
                    <a:pt x="100" y="16"/>
                    <a:pt x="97" y="15"/>
                  </a:cubicBezTo>
                  <a:cubicBezTo>
                    <a:pt x="94" y="13"/>
                    <a:pt x="90" y="12"/>
                    <a:pt x="86" y="11"/>
                  </a:cubicBezTo>
                  <a:cubicBezTo>
                    <a:pt x="83" y="11"/>
                    <a:pt x="79" y="10"/>
                    <a:pt x="75" y="10"/>
                  </a:cubicBezTo>
                  <a:cubicBezTo>
                    <a:pt x="70" y="9"/>
                    <a:pt x="66" y="9"/>
                    <a:pt x="62" y="9"/>
                  </a:cubicBezTo>
                  <a:cubicBezTo>
                    <a:pt x="56" y="9"/>
                    <a:pt x="51" y="9"/>
                    <a:pt x="47" y="10"/>
                  </a:cubicBezTo>
                  <a:cubicBezTo>
                    <a:pt x="42" y="10"/>
                    <a:pt x="38" y="11"/>
                    <a:pt x="34" y="12"/>
                  </a:cubicBezTo>
                  <a:cubicBezTo>
                    <a:pt x="30" y="13"/>
                    <a:pt x="26" y="14"/>
                    <a:pt x="22" y="16"/>
                  </a:cubicBezTo>
                  <a:cubicBezTo>
                    <a:pt x="18" y="17"/>
                    <a:pt x="15" y="18"/>
                    <a:pt x="11" y="20"/>
                  </a:cubicBezTo>
                  <a:cubicBezTo>
                    <a:pt x="11" y="7"/>
                    <a:pt x="11" y="7"/>
                    <a:pt x="11" y="7"/>
                  </a:cubicBezTo>
                  <a:cubicBezTo>
                    <a:pt x="19" y="5"/>
                    <a:pt x="27" y="4"/>
                    <a:pt x="36" y="2"/>
                  </a:cubicBezTo>
                  <a:cubicBezTo>
                    <a:pt x="45" y="0"/>
                    <a:pt x="54" y="0"/>
                    <a:pt x="64" y="0"/>
                  </a:cubicBezTo>
                  <a:cubicBezTo>
                    <a:pt x="72" y="0"/>
                    <a:pt x="80" y="0"/>
                    <a:pt x="87" y="2"/>
                  </a:cubicBezTo>
                  <a:cubicBezTo>
                    <a:pt x="94" y="3"/>
                    <a:pt x="101" y="6"/>
                    <a:pt x="106" y="9"/>
                  </a:cubicBezTo>
                  <a:cubicBezTo>
                    <a:pt x="112" y="12"/>
                    <a:pt x="116" y="16"/>
                    <a:pt x="119" y="21"/>
                  </a:cubicBezTo>
                  <a:cubicBezTo>
                    <a:pt x="122" y="26"/>
                    <a:pt x="123" y="32"/>
                    <a:pt x="123" y="39"/>
                  </a:cubicBezTo>
                  <a:cubicBezTo>
                    <a:pt x="123" y="117"/>
                    <a:pt x="123" y="117"/>
                    <a:pt x="123" y="117"/>
                  </a:cubicBezTo>
                  <a:lnTo>
                    <a:pt x="113" y="117"/>
                  </a:lnTo>
                  <a:close/>
                  <a:moveTo>
                    <a:pt x="113" y="54"/>
                  </a:moveTo>
                  <a:cubicBezTo>
                    <a:pt x="95" y="55"/>
                    <a:pt x="79" y="57"/>
                    <a:pt x="66" y="59"/>
                  </a:cubicBezTo>
                  <a:cubicBezTo>
                    <a:pt x="53" y="61"/>
                    <a:pt x="43" y="63"/>
                    <a:pt x="34" y="66"/>
                  </a:cubicBezTo>
                  <a:cubicBezTo>
                    <a:pt x="26" y="68"/>
                    <a:pt x="20" y="71"/>
                    <a:pt x="16" y="75"/>
                  </a:cubicBezTo>
                  <a:cubicBezTo>
                    <a:pt x="13" y="78"/>
                    <a:pt x="11" y="83"/>
                    <a:pt x="11" y="87"/>
                  </a:cubicBezTo>
                  <a:cubicBezTo>
                    <a:pt x="11" y="91"/>
                    <a:pt x="12" y="94"/>
                    <a:pt x="13" y="97"/>
                  </a:cubicBezTo>
                  <a:cubicBezTo>
                    <a:pt x="15" y="100"/>
                    <a:pt x="18" y="102"/>
                    <a:pt x="22" y="104"/>
                  </a:cubicBezTo>
                  <a:cubicBezTo>
                    <a:pt x="25" y="106"/>
                    <a:pt x="29" y="107"/>
                    <a:pt x="34" y="108"/>
                  </a:cubicBezTo>
                  <a:cubicBezTo>
                    <a:pt x="39" y="109"/>
                    <a:pt x="45" y="110"/>
                    <a:pt x="51" y="110"/>
                  </a:cubicBezTo>
                  <a:cubicBezTo>
                    <a:pt x="55" y="110"/>
                    <a:pt x="59" y="110"/>
                    <a:pt x="63" y="109"/>
                  </a:cubicBezTo>
                  <a:cubicBezTo>
                    <a:pt x="67" y="109"/>
                    <a:pt x="71" y="108"/>
                    <a:pt x="75" y="107"/>
                  </a:cubicBezTo>
                  <a:cubicBezTo>
                    <a:pt x="78" y="107"/>
                    <a:pt x="82" y="106"/>
                    <a:pt x="86" y="105"/>
                  </a:cubicBezTo>
                  <a:cubicBezTo>
                    <a:pt x="90" y="104"/>
                    <a:pt x="93" y="103"/>
                    <a:pt x="97" y="101"/>
                  </a:cubicBezTo>
                  <a:cubicBezTo>
                    <a:pt x="100" y="100"/>
                    <a:pt x="103" y="99"/>
                    <a:pt x="106" y="97"/>
                  </a:cubicBezTo>
                  <a:cubicBezTo>
                    <a:pt x="109" y="96"/>
                    <a:pt x="111" y="95"/>
                    <a:pt x="113" y="93"/>
                  </a:cubicBezTo>
                  <a:lnTo>
                    <a:pt x="113" y="54"/>
                  </a:lnTo>
                  <a:close/>
                </a:path>
              </a:pathLst>
            </a:custGeom>
            <a:solidFill>
              <a:srgbClr val="E243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050"/>
            </a:p>
          </p:txBody>
        </p:sp>
        <p:sp>
          <p:nvSpPr>
            <p:cNvPr id="13" name="Freeform 12"/>
            <p:cNvSpPr>
              <a:spLocks/>
            </p:cNvSpPr>
            <p:nvPr userDrawn="1"/>
          </p:nvSpPr>
          <p:spPr bwMode="auto">
            <a:xfrm>
              <a:off x="537" y="4122"/>
              <a:ext cx="108" cy="96"/>
            </a:xfrm>
            <a:custGeom>
              <a:avLst/>
              <a:gdLst>
                <a:gd name="T0" fmla="*/ 60 w 108"/>
                <a:gd name="T1" fmla="*/ 96 h 96"/>
                <a:gd name="T2" fmla="*/ 47 w 108"/>
                <a:gd name="T3" fmla="*/ 96 h 96"/>
                <a:gd name="T4" fmla="*/ 0 w 108"/>
                <a:gd name="T5" fmla="*/ 0 h 96"/>
                <a:gd name="T6" fmla="*/ 10 w 108"/>
                <a:gd name="T7" fmla="*/ 0 h 96"/>
                <a:gd name="T8" fmla="*/ 54 w 108"/>
                <a:gd name="T9" fmla="*/ 90 h 96"/>
                <a:gd name="T10" fmla="*/ 98 w 108"/>
                <a:gd name="T11" fmla="*/ 0 h 96"/>
                <a:gd name="T12" fmla="*/ 108 w 108"/>
                <a:gd name="T13" fmla="*/ 0 h 96"/>
                <a:gd name="T14" fmla="*/ 60 w 108"/>
                <a:gd name="T15" fmla="*/ 96 h 9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8" h="96">
                  <a:moveTo>
                    <a:pt x="60" y="96"/>
                  </a:moveTo>
                  <a:lnTo>
                    <a:pt x="47" y="96"/>
                  </a:lnTo>
                  <a:lnTo>
                    <a:pt x="0" y="0"/>
                  </a:lnTo>
                  <a:lnTo>
                    <a:pt x="10" y="0"/>
                  </a:lnTo>
                  <a:lnTo>
                    <a:pt x="54" y="90"/>
                  </a:lnTo>
                  <a:lnTo>
                    <a:pt x="98" y="0"/>
                  </a:lnTo>
                  <a:lnTo>
                    <a:pt x="108" y="0"/>
                  </a:lnTo>
                  <a:lnTo>
                    <a:pt x="60" y="96"/>
                  </a:lnTo>
                  <a:close/>
                </a:path>
              </a:pathLst>
            </a:custGeom>
            <a:solidFill>
              <a:srgbClr val="E243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050"/>
            </a:p>
          </p:txBody>
        </p:sp>
        <p:sp>
          <p:nvSpPr>
            <p:cNvPr id="15" name="Rectangle 14"/>
            <p:cNvSpPr>
              <a:spLocks noChangeArrowheads="1"/>
            </p:cNvSpPr>
            <p:nvPr userDrawn="1"/>
          </p:nvSpPr>
          <p:spPr bwMode="auto">
            <a:xfrm>
              <a:off x="663" y="4122"/>
              <a:ext cx="9" cy="96"/>
            </a:xfrm>
            <a:prstGeom prst="rect">
              <a:avLst/>
            </a:prstGeom>
            <a:solidFill>
              <a:srgbClr val="E2430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050"/>
            </a:p>
          </p:txBody>
        </p:sp>
        <p:sp>
          <p:nvSpPr>
            <p:cNvPr id="16" name="Freeform 15"/>
            <p:cNvSpPr>
              <a:spLocks noEditPoints="1"/>
            </p:cNvSpPr>
            <p:nvPr userDrawn="1"/>
          </p:nvSpPr>
          <p:spPr bwMode="auto">
            <a:xfrm>
              <a:off x="697" y="4120"/>
              <a:ext cx="100" cy="99"/>
            </a:xfrm>
            <a:custGeom>
              <a:avLst/>
              <a:gdLst>
                <a:gd name="T0" fmla="*/ 113 w 123"/>
                <a:gd name="T1" fmla="*/ 117 h 119"/>
                <a:gd name="T2" fmla="*/ 113 w 123"/>
                <a:gd name="T3" fmla="*/ 104 h 119"/>
                <a:gd name="T4" fmla="*/ 99 w 123"/>
                <a:gd name="T5" fmla="*/ 110 h 119"/>
                <a:gd name="T6" fmla="*/ 83 w 123"/>
                <a:gd name="T7" fmla="*/ 115 h 119"/>
                <a:gd name="T8" fmla="*/ 66 w 123"/>
                <a:gd name="T9" fmla="*/ 118 h 119"/>
                <a:gd name="T10" fmla="*/ 48 w 123"/>
                <a:gd name="T11" fmla="*/ 119 h 119"/>
                <a:gd name="T12" fmla="*/ 28 w 123"/>
                <a:gd name="T13" fmla="*/ 117 h 119"/>
                <a:gd name="T14" fmla="*/ 13 w 123"/>
                <a:gd name="T15" fmla="*/ 111 h 119"/>
                <a:gd name="T16" fmla="*/ 3 w 123"/>
                <a:gd name="T17" fmla="*/ 101 h 119"/>
                <a:gd name="T18" fmla="*/ 0 w 123"/>
                <a:gd name="T19" fmla="*/ 88 h 119"/>
                <a:gd name="T20" fmla="*/ 4 w 123"/>
                <a:gd name="T21" fmla="*/ 74 h 119"/>
                <a:gd name="T22" fmla="*/ 15 w 123"/>
                <a:gd name="T23" fmla="*/ 64 h 119"/>
                <a:gd name="T24" fmla="*/ 32 w 123"/>
                <a:gd name="T25" fmla="*/ 56 h 119"/>
                <a:gd name="T26" fmla="*/ 55 w 123"/>
                <a:gd name="T27" fmla="*/ 51 h 119"/>
                <a:gd name="T28" fmla="*/ 82 w 123"/>
                <a:gd name="T29" fmla="*/ 47 h 119"/>
                <a:gd name="T30" fmla="*/ 113 w 123"/>
                <a:gd name="T31" fmla="*/ 45 h 119"/>
                <a:gd name="T32" fmla="*/ 113 w 123"/>
                <a:gd name="T33" fmla="*/ 36 h 119"/>
                <a:gd name="T34" fmla="*/ 111 w 123"/>
                <a:gd name="T35" fmla="*/ 27 h 119"/>
                <a:gd name="T36" fmla="*/ 105 w 123"/>
                <a:gd name="T37" fmla="*/ 20 h 119"/>
                <a:gd name="T38" fmla="*/ 97 w 123"/>
                <a:gd name="T39" fmla="*/ 15 h 119"/>
                <a:gd name="T40" fmla="*/ 86 w 123"/>
                <a:gd name="T41" fmla="*/ 11 h 119"/>
                <a:gd name="T42" fmla="*/ 74 w 123"/>
                <a:gd name="T43" fmla="*/ 10 h 119"/>
                <a:gd name="T44" fmla="*/ 62 w 123"/>
                <a:gd name="T45" fmla="*/ 9 h 119"/>
                <a:gd name="T46" fmla="*/ 46 w 123"/>
                <a:gd name="T47" fmla="*/ 10 h 119"/>
                <a:gd name="T48" fmla="*/ 33 w 123"/>
                <a:gd name="T49" fmla="*/ 12 h 119"/>
                <a:gd name="T50" fmla="*/ 22 w 123"/>
                <a:gd name="T51" fmla="*/ 16 h 119"/>
                <a:gd name="T52" fmla="*/ 11 w 123"/>
                <a:gd name="T53" fmla="*/ 20 h 119"/>
                <a:gd name="T54" fmla="*/ 11 w 123"/>
                <a:gd name="T55" fmla="*/ 7 h 119"/>
                <a:gd name="T56" fmla="*/ 36 w 123"/>
                <a:gd name="T57" fmla="*/ 2 h 119"/>
                <a:gd name="T58" fmla="*/ 64 w 123"/>
                <a:gd name="T59" fmla="*/ 0 h 119"/>
                <a:gd name="T60" fmla="*/ 87 w 123"/>
                <a:gd name="T61" fmla="*/ 2 h 119"/>
                <a:gd name="T62" fmla="*/ 106 w 123"/>
                <a:gd name="T63" fmla="*/ 9 h 119"/>
                <a:gd name="T64" fmla="*/ 119 w 123"/>
                <a:gd name="T65" fmla="*/ 21 h 119"/>
                <a:gd name="T66" fmla="*/ 123 w 123"/>
                <a:gd name="T67" fmla="*/ 39 h 119"/>
                <a:gd name="T68" fmla="*/ 123 w 123"/>
                <a:gd name="T69" fmla="*/ 117 h 119"/>
                <a:gd name="T70" fmla="*/ 113 w 123"/>
                <a:gd name="T71" fmla="*/ 117 h 119"/>
                <a:gd name="T72" fmla="*/ 113 w 123"/>
                <a:gd name="T73" fmla="*/ 54 h 119"/>
                <a:gd name="T74" fmla="*/ 66 w 123"/>
                <a:gd name="T75" fmla="*/ 59 h 119"/>
                <a:gd name="T76" fmla="*/ 34 w 123"/>
                <a:gd name="T77" fmla="*/ 66 h 119"/>
                <a:gd name="T78" fmla="*/ 16 w 123"/>
                <a:gd name="T79" fmla="*/ 75 h 119"/>
                <a:gd name="T80" fmla="*/ 11 w 123"/>
                <a:gd name="T81" fmla="*/ 87 h 119"/>
                <a:gd name="T82" fmla="*/ 13 w 123"/>
                <a:gd name="T83" fmla="*/ 97 h 119"/>
                <a:gd name="T84" fmla="*/ 21 w 123"/>
                <a:gd name="T85" fmla="*/ 104 h 119"/>
                <a:gd name="T86" fmla="*/ 34 w 123"/>
                <a:gd name="T87" fmla="*/ 108 h 119"/>
                <a:gd name="T88" fmla="*/ 51 w 123"/>
                <a:gd name="T89" fmla="*/ 110 h 119"/>
                <a:gd name="T90" fmla="*/ 63 w 123"/>
                <a:gd name="T91" fmla="*/ 109 h 119"/>
                <a:gd name="T92" fmla="*/ 74 w 123"/>
                <a:gd name="T93" fmla="*/ 107 h 119"/>
                <a:gd name="T94" fmla="*/ 86 w 123"/>
                <a:gd name="T95" fmla="*/ 105 h 119"/>
                <a:gd name="T96" fmla="*/ 97 w 123"/>
                <a:gd name="T97" fmla="*/ 101 h 119"/>
                <a:gd name="T98" fmla="*/ 106 w 123"/>
                <a:gd name="T99" fmla="*/ 97 h 119"/>
                <a:gd name="T100" fmla="*/ 113 w 123"/>
                <a:gd name="T101" fmla="*/ 93 h 119"/>
                <a:gd name="T102" fmla="*/ 113 w 123"/>
                <a:gd name="T103" fmla="*/ 54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23" h="119">
                  <a:moveTo>
                    <a:pt x="113" y="117"/>
                  </a:moveTo>
                  <a:cubicBezTo>
                    <a:pt x="113" y="104"/>
                    <a:pt x="113" y="104"/>
                    <a:pt x="113" y="104"/>
                  </a:cubicBezTo>
                  <a:cubicBezTo>
                    <a:pt x="109" y="106"/>
                    <a:pt x="104" y="108"/>
                    <a:pt x="99" y="110"/>
                  </a:cubicBezTo>
                  <a:cubicBezTo>
                    <a:pt x="94" y="112"/>
                    <a:pt x="89" y="114"/>
                    <a:pt x="83" y="115"/>
                  </a:cubicBezTo>
                  <a:cubicBezTo>
                    <a:pt x="77" y="116"/>
                    <a:pt x="72" y="117"/>
                    <a:pt x="66" y="118"/>
                  </a:cubicBezTo>
                  <a:cubicBezTo>
                    <a:pt x="60" y="119"/>
                    <a:pt x="54" y="119"/>
                    <a:pt x="48" y="119"/>
                  </a:cubicBezTo>
                  <a:cubicBezTo>
                    <a:pt x="40" y="119"/>
                    <a:pt x="34" y="118"/>
                    <a:pt x="28" y="117"/>
                  </a:cubicBezTo>
                  <a:cubicBezTo>
                    <a:pt x="22" y="116"/>
                    <a:pt x="17" y="114"/>
                    <a:pt x="13" y="111"/>
                  </a:cubicBezTo>
                  <a:cubicBezTo>
                    <a:pt x="9" y="108"/>
                    <a:pt x="5" y="105"/>
                    <a:pt x="3" y="101"/>
                  </a:cubicBezTo>
                  <a:cubicBezTo>
                    <a:pt x="1" y="97"/>
                    <a:pt x="0" y="93"/>
                    <a:pt x="0" y="88"/>
                  </a:cubicBezTo>
                  <a:cubicBezTo>
                    <a:pt x="0" y="82"/>
                    <a:pt x="1" y="78"/>
                    <a:pt x="4" y="74"/>
                  </a:cubicBezTo>
                  <a:cubicBezTo>
                    <a:pt x="6" y="70"/>
                    <a:pt x="10" y="67"/>
                    <a:pt x="15" y="64"/>
                  </a:cubicBezTo>
                  <a:cubicBezTo>
                    <a:pt x="20" y="61"/>
                    <a:pt x="25" y="58"/>
                    <a:pt x="32" y="56"/>
                  </a:cubicBezTo>
                  <a:cubicBezTo>
                    <a:pt x="39" y="54"/>
                    <a:pt x="47" y="52"/>
                    <a:pt x="55" y="51"/>
                  </a:cubicBezTo>
                  <a:cubicBezTo>
                    <a:pt x="63" y="50"/>
                    <a:pt x="72" y="48"/>
                    <a:pt x="82" y="47"/>
                  </a:cubicBezTo>
                  <a:cubicBezTo>
                    <a:pt x="92" y="47"/>
                    <a:pt x="102" y="46"/>
                    <a:pt x="113" y="45"/>
                  </a:cubicBezTo>
                  <a:cubicBezTo>
                    <a:pt x="113" y="36"/>
                    <a:pt x="113" y="36"/>
                    <a:pt x="113" y="36"/>
                  </a:cubicBezTo>
                  <a:cubicBezTo>
                    <a:pt x="113" y="33"/>
                    <a:pt x="112" y="30"/>
                    <a:pt x="111" y="27"/>
                  </a:cubicBezTo>
                  <a:cubicBezTo>
                    <a:pt x="110" y="24"/>
                    <a:pt x="108" y="22"/>
                    <a:pt x="105" y="20"/>
                  </a:cubicBezTo>
                  <a:cubicBezTo>
                    <a:pt x="103" y="18"/>
                    <a:pt x="100" y="16"/>
                    <a:pt x="97" y="15"/>
                  </a:cubicBezTo>
                  <a:cubicBezTo>
                    <a:pt x="94" y="13"/>
                    <a:pt x="90" y="12"/>
                    <a:pt x="86" y="11"/>
                  </a:cubicBezTo>
                  <a:cubicBezTo>
                    <a:pt x="83" y="11"/>
                    <a:pt x="79" y="10"/>
                    <a:pt x="74" y="10"/>
                  </a:cubicBezTo>
                  <a:cubicBezTo>
                    <a:pt x="70" y="9"/>
                    <a:pt x="66" y="9"/>
                    <a:pt x="62" y="9"/>
                  </a:cubicBezTo>
                  <a:cubicBezTo>
                    <a:pt x="56" y="9"/>
                    <a:pt x="51" y="9"/>
                    <a:pt x="46" y="10"/>
                  </a:cubicBezTo>
                  <a:cubicBezTo>
                    <a:pt x="42" y="10"/>
                    <a:pt x="37" y="11"/>
                    <a:pt x="33" y="12"/>
                  </a:cubicBezTo>
                  <a:cubicBezTo>
                    <a:pt x="29" y="13"/>
                    <a:pt x="26" y="14"/>
                    <a:pt x="22" y="16"/>
                  </a:cubicBezTo>
                  <a:cubicBezTo>
                    <a:pt x="18" y="17"/>
                    <a:pt x="15" y="18"/>
                    <a:pt x="11" y="20"/>
                  </a:cubicBezTo>
                  <a:cubicBezTo>
                    <a:pt x="11" y="7"/>
                    <a:pt x="11" y="7"/>
                    <a:pt x="11" y="7"/>
                  </a:cubicBezTo>
                  <a:cubicBezTo>
                    <a:pt x="19" y="5"/>
                    <a:pt x="27" y="4"/>
                    <a:pt x="36" y="2"/>
                  </a:cubicBezTo>
                  <a:cubicBezTo>
                    <a:pt x="44" y="0"/>
                    <a:pt x="54" y="0"/>
                    <a:pt x="64" y="0"/>
                  </a:cubicBezTo>
                  <a:cubicBezTo>
                    <a:pt x="72" y="0"/>
                    <a:pt x="80" y="0"/>
                    <a:pt x="87" y="2"/>
                  </a:cubicBezTo>
                  <a:cubicBezTo>
                    <a:pt x="94" y="3"/>
                    <a:pt x="101" y="6"/>
                    <a:pt x="106" y="9"/>
                  </a:cubicBezTo>
                  <a:cubicBezTo>
                    <a:pt x="111" y="12"/>
                    <a:pt x="116" y="16"/>
                    <a:pt x="119" y="21"/>
                  </a:cubicBezTo>
                  <a:cubicBezTo>
                    <a:pt x="122" y="26"/>
                    <a:pt x="123" y="32"/>
                    <a:pt x="123" y="39"/>
                  </a:cubicBezTo>
                  <a:cubicBezTo>
                    <a:pt x="123" y="117"/>
                    <a:pt x="123" y="117"/>
                    <a:pt x="123" y="117"/>
                  </a:cubicBezTo>
                  <a:lnTo>
                    <a:pt x="113" y="117"/>
                  </a:lnTo>
                  <a:close/>
                  <a:moveTo>
                    <a:pt x="113" y="54"/>
                  </a:moveTo>
                  <a:cubicBezTo>
                    <a:pt x="95" y="55"/>
                    <a:pt x="79" y="57"/>
                    <a:pt x="66" y="59"/>
                  </a:cubicBezTo>
                  <a:cubicBezTo>
                    <a:pt x="53" y="61"/>
                    <a:pt x="43" y="63"/>
                    <a:pt x="34" y="66"/>
                  </a:cubicBezTo>
                  <a:cubicBezTo>
                    <a:pt x="26" y="68"/>
                    <a:pt x="20" y="71"/>
                    <a:pt x="16" y="75"/>
                  </a:cubicBezTo>
                  <a:cubicBezTo>
                    <a:pt x="12" y="78"/>
                    <a:pt x="11" y="83"/>
                    <a:pt x="11" y="87"/>
                  </a:cubicBezTo>
                  <a:cubicBezTo>
                    <a:pt x="11" y="91"/>
                    <a:pt x="11" y="94"/>
                    <a:pt x="13" y="97"/>
                  </a:cubicBezTo>
                  <a:cubicBezTo>
                    <a:pt x="15" y="100"/>
                    <a:pt x="18" y="102"/>
                    <a:pt x="21" y="104"/>
                  </a:cubicBezTo>
                  <a:cubicBezTo>
                    <a:pt x="25" y="106"/>
                    <a:pt x="29" y="107"/>
                    <a:pt x="34" y="108"/>
                  </a:cubicBezTo>
                  <a:cubicBezTo>
                    <a:pt x="39" y="109"/>
                    <a:pt x="45" y="110"/>
                    <a:pt x="51" y="110"/>
                  </a:cubicBezTo>
                  <a:cubicBezTo>
                    <a:pt x="55" y="110"/>
                    <a:pt x="59" y="110"/>
                    <a:pt x="63" y="109"/>
                  </a:cubicBezTo>
                  <a:cubicBezTo>
                    <a:pt x="67" y="109"/>
                    <a:pt x="70" y="108"/>
                    <a:pt x="74" y="107"/>
                  </a:cubicBezTo>
                  <a:cubicBezTo>
                    <a:pt x="78" y="107"/>
                    <a:pt x="82" y="106"/>
                    <a:pt x="86" y="105"/>
                  </a:cubicBezTo>
                  <a:cubicBezTo>
                    <a:pt x="90" y="104"/>
                    <a:pt x="93" y="103"/>
                    <a:pt x="97" y="101"/>
                  </a:cubicBezTo>
                  <a:cubicBezTo>
                    <a:pt x="100" y="100"/>
                    <a:pt x="103" y="99"/>
                    <a:pt x="106" y="97"/>
                  </a:cubicBezTo>
                  <a:cubicBezTo>
                    <a:pt x="109" y="96"/>
                    <a:pt x="111" y="95"/>
                    <a:pt x="113" y="93"/>
                  </a:cubicBezTo>
                  <a:lnTo>
                    <a:pt x="113" y="54"/>
                  </a:lnTo>
                  <a:close/>
                </a:path>
              </a:pathLst>
            </a:custGeom>
            <a:solidFill>
              <a:srgbClr val="E243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050"/>
            </a:p>
          </p:txBody>
        </p:sp>
        <p:sp>
          <p:nvSpPr>
            <p:cNvPr id="17" name="Freeform 16"/>
            <p:cNvSpPr>
              <a:spLocks/>
            </p:cNvSpPr>
            <p:nvPr userDrawn="1"/>
          </p:nvSpPr>
          <p:spPr bwMode="auto">
            <a:xfrm>
              <a:off x="813" y="4122"/>
              <a:ext cx="94" cy="96"/>
            </a:xfrm>
            <a:custGeom>
              <a:avLst/>
              <a:gdLst>
                <a:gd name="T0" fmla="*/ 51 w 94"/>
                <a:gd name="T1" fmla="*/ 8 h 96"/>
                <a:gd name="T2" fmla="*/ 51 w 94"/>
                <a:gd name="T3" fmla="*/ 96 h 96"/>
                <a:gd name="T4" fmla="*/ 43 w 94"/>
                <a:gd name="T5" fmla="*/ 96 h 96"/>
                <a:gd name="T6" fmla="*/ 43 w 94"/>
                <a:gd name="T7" fmla="*/ 8 h 96"/>
                <a:gd name="T8" fmla="*/ 0 w 94"/>
                <a:gd name="T9" fmla="*/ 8 h 96"/>
                <a:gd name="T10" fmla="*/ 0 w 94"/>
                <a:gd name="T11" fmla="*/ 0 h 96"/>
                <a:gd name="T12" fmla="*/ 94 w 94"/>
                <a:gd name="T13" fmla="*/ 0 h 96"/>
                <a:gd name="T14" fmla="*/ 94 w 94"/>
                <a:gd name="T15" fmla="*/ 8 h 96"/>
                <a:gd name="T16" fmla="*/ 51 w 94"/>
                <a:gd name="T17" fmla="*/ 8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4" h="96">
                  <a:moveTo>
                    <a:pt x="51" y="8"/>
                  </a:moveTo>
                  <a:lnTo>
                    <a:pt x="51" y="96"/>
                  </a:lnTo>
                  <a:lnTo>
                    <a:pt x="43" y="96"/>
                  </a:lnTo>
                  <a:lnTo>
                    <a:pt x="43" y="8"/>
                  </a:lnTo>
                  <a:lnTo>
                    <a:pt x="0" y="8"/>
                  </a:lnTo>
                  <a:lnTo>
                    <a:pt x="0" y="0"/>
                  </a:lnTo>
                  <a:lnTo>
                    <a:pt x="94" y="0"/>
                  </a:lnTo>
                  <a:lnTo>
                    <a:pt x="94" y="8"/>
                  </a:lnTo>
                  <a:lnTo>
                    <a:pt x="51" y="8"/>
                  </a:lnTo>
                  <a:close/>
                </a:path>
              </a:pathLst>
            </a:custGeom>
            <a:solidFill>
              <a:srgbClr val="E243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050"/>
            </a:p>
          </p:txBody>
        </p:sp>
        <p:sp>
          <p:nvSpPr>
            <p:cNvPr id="18" name="Freeform 17"/>
            <p:cNvSpPr>
              <a:spLocks/>
            </p:cNvSpPr>
            <p:nvPr userDrawn="1"/>
          </p:nvSpPr>
          <p:spPr bwMode="auto">
            <a:xfrm>
              <a:off x="926" y="4120"/>
              <a:ext cx="69" cy="98"/>
            </a:xfrm>
            <a:custGeom>
              <a:avLst/>
              <a:gdLst>
                <a:gd name="T0" fmla="*/ 78 w 85"/>
                <a:gd name="T1" fmla="*/ 10 h 118"/>
                <a:gd name="T2" fmla="*/ 67 w 85"/>
                <a:gd name="T3" fmla="*/ 9 h 118"/>
                <a:gd name="T4" fmla="*/ 50 w 85"/>
                <a:gd name="T5" fmla="*/ 11 h 118"/>
                <a:gd name="T6" fmla="*/ 34 w 85"/>
                <a:gd name="T7" fmla="*/ 18 h 118"/>
                <a:gd name="T8" fmla="*/ 21 w 85"/>
                <a:gd name="T9" fmla="*/ 27 h 118"/>
                <a:gd name="T10" fmla="*/ 10 w 85"/>
                <a:gd name="T11" fmla="*/ 38 h 118"/>
                <a:gd name="T12" fmla="*/ 10 w 85"/>
                <a:gd name="T13" fmla="*/ 118 h 118"/>
                <a:gd name="T14" fmla="*/ 0 w 85"/>
                <a:gd name="T15" fmla="*/ 118 h 118"/>
                <a:gd name="T16" fmla="*/ 0 w 85"/>
                <a:gd name="T17" fmla="*/ 3 h 118"/>
                <a:gd name="T18" fmla="*/ 10 w 85"/>
                <a:gd name="T19" fmla="*/ 3 h 118"/>
                <a:gd name="T20" fmla="*/ 10 w 85"/>
                <a:gd name="T21" fmla="*/ 26 h 118"/>
                <a:gd name="T22" fmla="*/ 23 w 85"/>
                <a:gd name="T23" fmla="*/ 16 h 118"/>
                <a:gd name="T24" fmla="*/ 36 w 85"/>
                <a:gd name="T25" fmla="*/ 7 h 118"/>
                <a:gd name="T26" fmla="*/ 52 w 85"/>
                <a:gd name="T27" fmla="*/ 2 h 118"/>
                <a:gd name="T28" fmla="*/ 68 w 85"/>
                <a:gd name="T29" fmla="*/ 0 h 118"/>
                <a:gd name="T30" fmla="*/ 74 w 85"/>
                <a:gd name="T31" fmla="*/ 0 h 118"/>
                <a:gd name="T32" fmla="*/ 78 w 85"/>
                <a:gd name="T33" fmla="*/ 0 h 118"/>
                <a:gd name="T34" fmla="*/ 82 w 85"/>
                <a:gd name="T35" fmla="*/ 1 h 118"/>
                <a:gd name="T36" fmla="*/ 85 w 85"/>
                <a:gd name="T37" fmla="*/ 1 h 118"/>
                <a:gd name="T38" fmla="*/ 85 w 85"/>
                <a:gd name="T39" fmla="*/ 12 h 118"/>
                <a:gd name="T40" fmla="*/ 78 w 85"/>
                <a:gd name="T41" fmla="*/ 1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5" h="118">
                  <a:moveTo>
                    <a:pt x="78" y="10"/>
                  </a:moveTo>
                  <a:cubicBezTo>
                    <a:pt x="76" y="9"/>
                    <a:pt x="72" y="9"/>
                    <a:pt x="67" y="9"/>
                  </a:cubicBezTo>
                  <a:cubicBezTo>
                    <a:pt x="61" y="9"/>
                    <a:pt x="55" y="10"/>
                    <a:pt x="50" y="11"/>
                  </a:cubicBezTo>
                  <a:cubicBezTo>
                    <a:pt x="44" y="13"/>
                    <a:pt x="39" y="15"/>
                    <a:pt x="34" y="18"/>
                  </a:cubicBezTo>
                  <a:cubicBezTo>
                    <a:pt x="30" y="20"/>
                    <a:pt x="25" y="23"/>
                    <a:pt x="21" y="27"/>
                  </a:cubicBezTo>
                  <a:cubicBezTo>
                    <a:pt x="17" y="30"/>
                    <a:pt x="14" y="34"/>
                    <a:pt x="10" y="38"/>
                  </a:cubicBezTo>
                  <a:cubicBezTo>
                    <a:pt x="10" y="118"/>
                    <a:pt x="10" y="118"/>
                    <a:pt x="10" y="118"/>
                  </a:cubicBezTo>
                  <a:cubicBezTo>
                    <a:pt x="0" y="118"/>
                    <a:pt x="0" y="118"/>
                    <a:pt x="0" y="118"/>
                  </a:cubicBezTo>
                  <a:cubicBezTo>
                    <a:pt x="0" y="3"/>
                    <a:pt x="0" y="3"/>
                    <a:pt x="0" y="3"/>
                  </a:cubicBezTo>
                  <a:cubicBezTo>
                    <a:pt x="10" y="3"/>
                    <a:pt x="10" y="3"/>
                    <a:pt x="10" y="3"/>
                  </a:cubicBezTo>
                  <a:cubicBezTo>
                    <a:pt x="10" y="26"/>
                    <a:pt x="10" y="26"/>
                    <a:pt x="10" y="26"/>
                  </a:cubicBezTo>
                  <a:cubicBezTo>
                    <a:pt x="14" y="22"/>
                    <a:pt x="18" y="19"/>
                    <a:pt x="23" y="16"/>
                  </a:cubicBezTo>
                  <a:cubicBezTo>
                    <a:pt x="27" y="12"/>
                    <a:pt x="32" y="10"/>
                    <a:pt x="36" y="7"/>
                  </a:cubicBezTo>
                  <a:cubicBezTo>
                    <a:pt x="41" y="5"/>
                    <a:pt x="46" y="3"/>
                    <a:pt x="52" y="2"/>
                  </a:cubicBezTo>
                  <a:cubicBezTo>
                    <a:pt x="57" y="1"/>
                    <a:pt x="63" y="0"/>
                    <a:pt x="68" y="0"/>
                  </a:cubicBezTo>
                  <a:cubicBezTo>
                    <a:pt x="70" y="0"/>
                    <a:pt x="72" y="0"/>
                    <a:pt x="74" y="0"/>
                  </a:cubicBezTo>
                  <a:cubicBezTo>
                    <a:pt x="75" y="0"/>
                    <a:pt x="77" y="0"/>
                    <a:pt x="78" y="0"/>
                  </a:cubicBezTo>
                  <a:cubicBezTo>
                    <a:pt x="79" y="0"/>
                    <a:pt x="80" y="1"/>
                    <a:pt x="82" y="1"/>
                  </a:cubicBezTo>
                  <a:cubicBezTo>
                    <a:pt x="83" y="1"/>
                    <a:pt x="84" y="1"/>
                    <a:pt x="85" y="1"/>
                  </a:cubicBezTo>
                  <a:cubicBezTo>
                    <a:pt x="85" y="12"/>
                    <a:pt x="85" y="12"/>
                    <a:pt x="85" y="12"/>
                  </a:cubicBezTo>
                  <a:cubicBezTo>
                    <a:pt x="84" y="11"/>
                    <a:pt x="81" y="11"/>
                    <a:pt x="78" y="10"/>
                  </a:cubicBezTo>
                  <a:close/>
                </a:path>
              </a:pathLst>
            </a:custGeom>
            <a:solidFill>
              <a:srgbClr val="E243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050"/>
            </a:p>
          </p:txBody>
        </p:sp>
        <p:sp>
          <p:nvSpPr>
            <p:cNvPr id="19" name="Rectangle 18"/>
            <p:cNvSpPr>
              <a:spLocks noChangeArrowheads="1"/>
            </p:cNvSpPr>
            <p:nvPr userDrawn="1"/>
          </p:nvSpPr>
          <p:spPr bwMode="auto">
            <a:xfrm>
              <a:off x="1011" y="4122"/>
              <a:ext cx="8" cy="96"/>
            </a:xfrm>
            <a:prstGeom prst="rect">
              <a:avLst/>
            </a:prstGeom>
            <a:solidFill>
              <a:srgbClr val="E2430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050"/>
            </a:p>
          </p:txBody>
        </p:sp>
        <p:sp>
          <p:nvSpPr>
            <p:cNvPr id="20" name="Freeform 19"/>
            <p:cNvSpPr>
              <a:spLocks/>
            </p:cNvSpPr>
            <p:nvPr userDrawn="1"/>
          </p:nvSpPr>
          <p:spPr bwMode="auto">
            <a:xfrm>
              <a:off x="1041" y="4122"/>
              <a:ext cx="103" cy="96"/>
            </a:xfrm>
            <a:custGeom>
              <a:avLst/>
              <a:gdLst>
                <a:gd name="T0" fmla="*/ 51 w 103"/>
                <a:gd name="T1" fmla="*/ 52 h 96"/>
                <a:gd name="T2" fmla="*/ 11 w 103"/>
                <a:gd name="T3" fmla="*/ 96 h 96"/>
                <a:gd name="T4" fmla="*/ 0 w 103"/>
                <a:gd name="T5" fmla="*/ 96 h 96"/>
                <a:gd name="T6" fmla="*/ 46 w 103"/>
                <a:gd name="T7" fmla="*/ 47 h 96"/>
                <a:gd name="T8" fmla="*/ 3 w 103"/>
                <a:gd name="T9" fmla="*/ 0 h 96"/>
                <a:gd name="T10" fmla="*/ 13 w 103"/>
                <a:gd name="T11" fmla="*/ 0 h 96"/>
                <a:gd name="T12" fmla="*/ 51 w 103"/>
                <a:gd name="T13" fmla="*/ 41 h 96"/>
                <a:gd name="T14" fmla="*/ 90 w 103"/>
                <a:gd name="T15" fmla="*/ 0 h 96"/>
                <a:gd name="T16" fmla="*/ 100 w 103"/>
                <a:gd name="T17" fmla="*/ 0 h 96"/>
                <a:gd name="T18" fmla="*/ 57 w 103"/>
                <a:gd name="T19" fmla="*/ 47 h 96"/>
                <a:gd name="T20" fmla="*/ 103 w 103"/>
                <a:gd name="T21" fmla="*/ 96 h 96"/>
                <a:gd name="T22" fmla="*/ 92 w 103"/>
                <a:gd name="T23" fmla="*/ 96 h 96"/>
                <a:gd name="T24" fmla="*/ 51 w 103"/>
                <a:gd name="T25" fmla="*/ 52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3" h="96">
                  <a:moveTo>
                    <a:pt x="51" y="52"/>
                  </a:moveTo>
                  <a:lnTo>
                    <a:pt x="11" y="96"/>
                  </a:lnTo>
                  <a:lnTo>
                    <a:pt x="0" y="96"/>
                  </a:lnTo>
                  <a:lnTo>
                    <a:pt x="46" y="47"/>
                  </a:lnTo>
                  <a:lnTo>
                    <a:pt x="3" y="0"/>
                  </a:lnTo>
                  <a:lnTo>
                    <a:pt x="13" y="0"/>
                  </a:lnTo>
                  <a:lnTo>
                    <a:pt x="51" y="41"/>
                  </a:lnTo>
                  <a:lnTo>
                    <a:pt x="90" y="0"/>
                  </a:lnTo>
                  <a:lnTo>
                    <a:pt x="100" y="0"/>
                  </a:lnTo>
                  <a:lnTo>
                    <a:pt x="57" y="47"/>
                  </a:lnTo>
                  <a:lnTo>
                    <a:pt x="103" y="96"/>
                  </a:lnTo>
                  <a:lnTo>
                    <a:pt x="92" y="96"/>
                  </a:lnTo>
                  <a:lnTo>
                    <a:pt x="51" y="52"/>
                  </a:lnTo>
                  <a:close/>
                </a:path>
              </a:pathLst>
            </a:custGeom>
            <a:solidFill>
              <a:srgbClr val="E243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050"/>
            </a:p>
          </p:txBody>
        </p:sp>
        <p:sp>
          <p:nvSpPr>
            <p:cNvPr id="21" name="Freeform 20"/>
            <p:cNvSpPr>
              <a:spLocks/>
            </p:cNvSpPr>
            <p:nvPr userDrawn="1"/>
          </p:nvSpPr>
          <p:spPr bwMode="auto">
            <a:xfrm>
              <a:off x="220" y="4113"/>
              <a:ext cx="153" cy="113"/>
            </a:xfrm>
            <a:custGeom>
              <a:avLst/>
              <a:gdLst>
                <a:gd name="T0" fmla="*/ 180 w 189"/>
                <a:gd name="T1" fmla="*/ 92 h 136"/>
                <a:gd name="T2" fmla="*/ 161 w 189"/>
                <a:gd name="T3" fmla="*/ 68 h 136"/>
                <a:gd name="T4" fmla="*/ 126 w 189"/>
                <a:gd name="T5" fmla="*/ 24 h 136"/>
                <a:gd name="T6" fmla="*/ 116 w 189"/>
                <a:gd name="T7" fmla="*/ 10 h 136"/>
                <a:gd name="T8" fmla="*/ 94 w 189"/>
                <a:gd name="T9" fmla="*/ 0 h 136"/>
                <a:gd name="T10" fmla="*/ 73 w 189"/>
                <a:gd name="T11" fmla="*/ 10 h 136"/>
                <a:gd name="T12" fmla="*/ 62 w 189"/>
                <a:gd name="T13" fmla="*/ 24 h 136"/>
                <a:gd name="T14" fmla="*/ 28 w 189"/>
                <a:gd name="T15" fmla="*/ 68 h 136"/>
                <a:gd name="T16" fmla="*/ 9 w 189"/>
                <a:gd name="T17" fmla="*/ 92 h 136"/>
                <a:gd name="T18" fmla="*/ 14 w 189"/>
                <a:gd name="T19" fmla="*/ 130 h 136"/>
                <a:gd name="T20" fmla="*/ 30 w 189"/>
                <a:gd name="T21" fmla="*/ 136 h 136"/>
                <a:gd name="T22" fmla="*/ 52 w 189"/>
                <a:gd name="T23" fmla="*/ 126 h 136"/>
                <a:gd name="T24" fmla="*/ 62 w 189"/>
                <a:gd name="T25" fmla="*/ 112 h 136"/>
                <a:gd name="T26" fmla="*/ 90 w 189"/>
                <a:gd name="T27" fmla="*/ 77 h 136"/>
                <a:gd name="T28" fmla="*/ 77 w 189"/>
                <a:gd name="T29" fmla="*/ 49 h 136"/>
                <a:gd name="T30" fmla="*/ 88 w 189"/>
                <a:gd name="T31" fmla="*/ 64 h 136"/>
                <a:gd name="T32" fmla="*/ 94 w 189"/>
                <a:gd name="T33" fmla="*/ 71 h 136"/>
                <a:gd name="T34" fmla="*/ 126 w 189"/>
                <a:gd name="T35" fmla="*/ 112 h 136"/>
                <a:gd name="T36" fmla="*/ 137 w 189"/>
                <a:gd name="T37" fmla="*/ 126 h 136"/>
                <a:gd name="T38" fmla="*/ 158 w 189"/>
                <a:gd name="T39" fmla="*/ 136 h 136"/>
                <a:gd name="T40" fmla="*/ 175 w 189"/>
                <a:gd name="T41" fmla="*/ 130 h 136"/>
                <a:gd name="T42" fmla="*/ 180 w 189"/>
                <a:gd name="T43" fmla="*/ 92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89" h="136">
                  <a:moveTo>
                    <a:pt x="180" y="92"/>
                  </a:moveTo>
                  <a:cubicBezTo>
                    <a:pt x="161" y="68"/>
                    <a:pt x="161" y="68"/>
                    <a:pt x="161" y="68"/>
                  </a:cubicBezTo>
                  <a:cubicBezTo>
                    <a:pt x="126" y="24"/>
                    <a:pt x="126" y="24"/>
                    <a:pt x="126" y="24"/>
                  </a:cubicBezTo>
                  <a:cubicBezTo>
                    <a:pt x="116" y="10"/>
                    <a:pt x="116" y="10"/>
                    <a:pt x="116" y="10"/>
                  </a:cubicBezTo>
                  <a:cubicBezTo>
                    <a:pt x="111" y="4"/>
                    <a:pt x="103" y="0"/>
                    <a:pt x="94" y="0"/>
                  </a:cubicBezTo>
                  <a:cubicBezTo>
                    <a:pt x="86" y="0"/>
                    <a:pt x="78" y="4"/>
                    <a:pt x="73" y="10"/>
                  </a:cubicBezTo>
                  <a:cubicBezTo>
                    <a:pt x="62" y="24"/>
                    <a:pt x="62" y="24"/>
                    <a:pt x="62" y="24"/>
                  </a:cubicBezTo>
                  <a:cubicBezTo>
                    <a:pt x="28" y="68"/>
                    <a:pt x="28" y="68"/>
                    <a:pt x="28" y="68"/>
                  </a:cubicBezTo>
                  <a:cubicBezTo>
                    <a:pt x="9" y="92"/>
                    <a:pt x="9" y="92"/>
                    <a:pt x="9" y="92"/>
                  </a:cubicBezTo>
                  <a:cubicBezTo>
                    <a:pt x="0" y="104"/>
                    <a:pt x="2" y="121"/>
                    <a:pt x="14" y="130"/>
                  </a:cubicBezTo>
                  <a:cubicBezTo>
                    <a:pt x="19" y="134"/>
                    <a:pt x="25" y="136"/>
                    <a:pt x="30" y="136"/>
                  </a:cubicBezTo>
                  <a:cubicBezTo>
                    <a:pt x="39" y="136"/>
                    <a:pt x="46" y="132"/>
                    <a:pt x="52" y="126"/>
                  </a:cubicBezTo>
                  <a:cubicBezTo>
                    <a:pt x="62" y="112"/>
                    <a:pt x="62" y="112"/>
                    <a:pt x="62" y="112"/>
                  </a:cubicBezTo>
                  <a:cubicBezTo>
                    <a:pt x="90" y="77"/>
                    <a:pt x="90" y="77"/>
                    <a:pt x="90" y="77"/>
                  </a:cubicBezTo>
                  <a:cubicBezTo>
                    <a:pt x="77" y="49"/>
                    <a:pt x="77" y="49"/>
                    <a:pt x="77" y="49"/>
                  </a:cubicBezTo>
                  <a:cubicBezTo>
                    <a:pt x="88" y="64"/>
                    <a:pt x="88" y="64"/>
                    <a:pt x="88" y="64"/>
                  </a:cubicBezTo>
                  <a:cubicBezTo>
                    <a:pt x="94" y="71"/>
                    <a:pt x="94" y="71"/>
                    <a:pt x="94" y="71"/>
                  </a:cubicBezTo>
                  <a:cubicBezTo>
                    <a:pt x="126" y="112"/>
                    <a:pt x="126" y="112"/>
                    <a:pt x="126" y="112"/>
                  </a:cubicBezTo>
                  <a:cubicBezTo>
                    <a:pt x="137" y="126"/>
                    <a:pt x="137" y="126"/>
                    <a:pt x="137" y="126"/>
                  </a:cubicBezTo>
                  <a:cubicBezTo>
                    <a:pt x="142" y="132"/>
                    <a:pt x="150" y="136"/>
                    <a:pt x="158" y="136"/>
                  </a:cubicBezTo>
                  <a:cubicBezTo>
                    <a:pt x="164" y="136"/>
                    <a:pt x="170" y="134"/>
                    <a:pt x="175" y="130"/>
                  </a:cubicBezTo>
                  <a:cubicBezTo>
                    <a:pt x="187" y="121"/>
                    <a:pt x="189" y="104"/>
                    <a:pt x="180" y="92"/>
                  </a:cubicBezTo>
                  <a:close/>
                </a:path>
              </a:pathLst>
            </a:custGeom>
            <a:solidFill>
              <a:srgbClr val="E243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050"/>
            </a:p>
          </p:txBody>
        </p:sp>
      </p:grpSp>
      <p:sp>
        <p:nvSpPr>
          <p:cNvPr id="10" name="Title 1"/>
          <p:cNvSpPr>
            <a:spLocks noGrp="1"/>
          </p:cNvSpPr>
          <p:nvPr>
            <p:ph type="title" hasCustomPrompt="1"/>
          </p:nvPr>
        </p:nvSpPr>
        <p:spPr>
          <a:xfrm>
            <a:off x="3669847" y="2371725"/>
            <a:ext cx="5146572" cy="807244"/>
          </a:xfrm>
        </p:spPr>
        <p:txBody>
          <a:bodyPr anchor="b"/>
          <a:lstStyle>
            <a:lvl1pPr algn="l">
              <a:defRPr sz="3000">
                <a:solidFill>
                  <a:schemeClr val="bg1"/>
                </a:solidFill>
              </a:defRPr>
            </a:lvl1pPr>
          </a:lstStyle>
          <a:p>
            <a:r>
              <a:rPr lang="en-US" dirty="0"/>
              <a:t>Title</a:t>
            </a:r>
          </a:p>
        </p:txBody>
      </p:sp>
      <p:sp>
        <p:nvSpPr>
          <p:cNvPr id="12" name="Text Placeholder 3"/>
          <p:cNvSpPr>
            <a:spLocks noGrp="1"/>
          </p:cNvSpPr>
          <p:nvPr>
            <p:ph type="body" sz="quarter" idx="10"/>
          </p:nvPr>
        </p:nvSpPr>
        <p:spPr>
          <a:xfrm>
            <a:off x="3662314" y="3247682"/>
            <a:ext cx="5157875" cy="862743"/>
          </a:xfrm>
        </p:spPr>
        <p:txBody>
          <a:bodyPr/>
          <a:lstStyle>
            <a:lvl1pPr marL="0" indent="0">
              <a:buNone/>
              <a:defRPr>
                <a:solidFill>
                  <a:schemeClr val="bg1"/>
                </a:solidFill>
              </a:defRPr>
            </a:lvl1pPr>
            <a:lvl2pPr marL="342900" indent="0">
              <a:buNone/>
              <a:defRPr>
                <a:solidFill>
                  <a:schemeClr val="bg1"/>
                </a:solidFill>
              </a:defRPr>
            </a:lvl2pPr>
          </a:lstStyle>
          <a:p>
            <a:pPr lvl="0"/>
            <a:r>
              <a:rPr lang="en-US" dirty="0"/>
              <a:t>Click to edit Master text styles</a:t>
            </a:r>
          </a:p>
        </p:txBody>
      </p:sp>
      <p:pic>
        <p:nvPicPr>
          <p:cNvPr id="22" name="Picture 21"/>
          <p:cNvPicPr>
            <a:picLocks noChangeAspect="1"/>
          </p:cNvPicPr>
          <p:nvPr userDrawn="1"/>
        </p:nvPicPr>
        <p:blipFill>
          <a:blip r:embed="rId2"/>
          <a:stretch>
            <a:fillRect/>
          </a:stretch>
        </p:blipFill>
        <p:spPr>
          <a:xfrm>
            <a:off x="566888" y="1584355"/>
            <a:ext cx="1998403" cy="2248205"/>
          </a:xfrm>
          <a:prstGeom prst="rect">
            <a:avLst/>
          </a:prstGeom>
          <a:effectLst>
            <a:outerShdw blurRad="25400" dist="25400" dir="5400000" algn="t" rotWithShape="0">
              <a:prstClr val="black">
                <a:alpha val="19000"/>
              </a:prstClr>
            </a:outerShdw>
          </a:effectLst>
        </p:spPr>
      </p:pic>
    </p:spTree>
    <p:extLst>
      <p:ext uri="{BB962C8B-B14F-4D97-AF65-F5344CB8AC3E}">
        <p14:creationId xmlns:p14="http://schemas.microsoft.com/office/powerpoint/2010/main" val="25709002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4_section_title">
    <p:bg>
      <p:bgPr>
        <a:solidFill>
          <a:schemeClr val="bg1"/>
        </a:solidFill>
        <a:effectLst/>
      </p:bgPr>
    </p:bg>
    <p:spTree>
      <p:nvGrpSpPr>
        <p:cNvPr id="1" name=""/>
        <p:cNvGrpSpPr/>
        <p:nvPr/>
      </p:nvGrpSpPr>
      <p:grpSpPr>
        <a:xfrm>
          <a:off x="0" y="0"/>
          <a:ext cx="0" cy="0"/>
          <a:chOff x="0" y="0"/>
          <a:chExt cx="0" cy="0"/>
        </a:xfrm>
      </p:grpSpPr>
      <p:sp>
        <p:nvSpPr>
          <p:cNvPr id="47" name="Rectangle 46"/>
          <p:cNvSpPr/>
          <p:nvPr userDrawn="1"/>
        </p:nvSpPr>
        <p:spPr>
          <a:xfrm>
            <a:off x="0" y="0"/>
            <a:ext cx="9144000" cy="5143500"/>
          </a:xfrm>
          <a:prstGeom prst="rect">
            <a:avLst/>
          </a:prstGeom>
          <a:gradFill flip="none" rotWithShape="1">
            <a:gsLst>
              <a:gs pos="50000">
                <a:schemeClr val="bg1">
                  <a:lumMod val="95000"/>
                </a:schemeClr>
              </a:gs>
              <a:gs pos="0">
                <a:schemeClr val="bg2">
                  <a:lumMod val="9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33" name="Freeform 9"/>
          <p:cNvSpPr>
            <a:spLocks/>
          </p:cNvSpPr>
          <p:nvPr userDrawn="1"/>
        </p:nvSpPr>
        <p:spPr bwMode="auto">
          <a:xfrm>
            <a:off x="1640682" y="0"/>
            <a:ext cx="6917531" cy="5143500"/>
          </a:xfrm>
          <a:custGeom>
            <a:avLst/>
            <a:gdLst>
              <a:gd name="T0" fmla="*/ 2308 w 2906"/>
              <a:gd name="T1" fmla="*/ 0 h 2160"/>
              <a:gd name="T2" fmla="*/ 598 w 2906"/>
              <a:gd name="T3" fmla="*/ 0 h 2160"/>
              <a:gd name="T4" fmla="*/ 138 w 2906"/>
              <a:gd name="T5" fmla="*/ 265 h 2160"/>
              <a:gd name="T6" fmla="*/ 0 w 2906"/>
              <a:gd name="T7" fmla="*/ 506 h 2160"/>
              <a:gd name="T8" fmla="*/ 0 w 2906"/>
              <a:gd name="T9" fmla="*/ 1865 h 2160"/>
              <a:gd name="T10" fmla="*/ 138 w 2906"/>
              <a:gd name="T11" fmla="*/ 2105 h 2160"/>
              <a:gd name="T12" fmla="*/ 234 w 2906"/>
              <a:gd name="T13" fmla="*/ 2160 h 2160"/>
              <a:gd name="T14" fmla="*/ 2671 w 2906"/>
              <a:gd name="T15" fmla="*/ 2160 h 2160"/>
              <a:gd name="T16" fmla="*/ 2768 w 2906"/>
              <a:gd name="T17" fmla="*/ 2105 h 2160"/>
              <a:gd name="T18" fmla="*/ 2906 w 2906"/>
              <a:gd name="T19" fmla="*/ 1865 h 2160"/>
              <a:gd name="T20" fmla="*/ 2906 w 2906"/>
              <a:gd name="T21" fmla="*/ 506 h 2160"/>
              <a:gd name="T22" fmla="*/ 2768 w 2906"/>
              <a:gd name="T23" fmla="*/ 265 h 2160"/>
              <a:gd name="T24" fmla="*/ 2308 w 2906"/>
              <a:gd name="T25" fmla="*/ 0 h 2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906" h="2160">
                <a:moveTo>
                  <a:pt x="2308" y="0"/>
                </a:moveTo>
                <a:cubicBezTo>
                  <a:pt x="598" y="0"/>
                  <a:pt x="598" y="0"/>
                  <a:pt x="598" y="0"/>
                </a:cubicBezTo>
                <a:cubicBezTo>
                  <a:pt x="469" y="74"/>
                  <a:pt x="317" y="162"/>
                  <a:pt x="138" y="265"/>
                </a:cubicBezTo>
                <a:cubicBezTo>
                  <a:pt x="52" y="315"/>
                  <a:pt x="0" y="406"/>
                  <a:pt x="0" y="506"/>
                </a:cubicBezTo>
                <a:cubicBezTo>
                  <a:pt x="0" y="506"/>
                  <a:pt x="0" y="506"/>
                  <a:pt x="0" y="1865"/>
                </a:cubicBezTo>
                <a:cubicBezTo>
                  <a:pt x="0" y="1961"/>
                  <a:pt x="52" y="2055"/>
                  <a:pt x="138" y="2105"/>
                </a:cubicBezTo>
                <a:cubicBezTo>
                  <a:pt x="138" y="2105"/>
                  <a:pt x="138" y="2105"/>
                  <a:pt x="234" y="2160"/>
                </a:cubicBezTo>
                <a:cubicBezTo>
                  <a:pt x="2671" y="2160"/>
                  <a:pt x="2671" y="2160"/>
                  <a:pt x="2671" y="2160"/>
                </a:cubicBezTo>
                <a:cubicBezTo>
                  <a:pt x="2703" y="2142"/>
                  <a:pt x="2735" y="2124"/>
                  <a:pt x="2768" y="2105"/>
                </a:cubicBezTo>
                <a:cubicBezTo>
                  <a:pt x="2853" y="2055"/>
                  <a:pt x="2906" y="1961"/>
                  <a:pt x="2906" y="1865"/>
                </a:cubicBezTo>
                <a:cubicBezTo>
                  <a:pt x="2906" y="1865"/>
                  <a:pt x="2906" y="1865"/>
                  <a:pt x="2906" y="506"/>
                </a:cubicBezTo>
                <a:cubicBezTo>
                  <a:pt x="2906" y="406"/>
                  <a:pt x="2853" y="315"/>
                  <a:pt x="2768" y="265"/>
                </a:cubicBezTo>
                <a:cubicBezTo>
                  <a:pt x="2768" y="265"/>
                  <a:pt x="2768" y="265"/>
                  <a:pt x="2308" y="0"/>
                </a:cubicBezTo>
              </a:path>
            </a:pathLst>
          </a:custGeom>
          <a:solidFill>
            <a:srgbClr val="4E436E">
              <a:alpha val="75000"/>
            </a:srgbClr>
          </a:solidFill>
          <a:ln>
            <a:noFill/>
          </a:ln>
        </p:spPr>
        <p:txBody>
          <a:bodyPr vert="horz" wrap="square" lIns="68580" tIns="34290" rIns="68580" bIns="34290" numCol="1" anchor="t" anchorCtr="0" compatLnSpc="1">
            <a:prstTxWarp prst="textNoShape">
              <a:avLst/>
            </a:prstTxWarp>
          </a:bodyPr>
          <a:lstStyle/>
          <a:p>
            <a:endParaRPr lang="en-US" sz="1050"/>
          </a:p>
        </p:txBody>
      </p:sp>
      <p:sp>
        <p:nvSpPr>
          <p:cNvPr id="37" name="Freeform 13"/>
          <p:cNvSpPr>
            <a:spLocks/>
          </p:cNvSpPr>
          <p:nvPr userDrawn="1"/>
        </p:nvSpPr>
        <p:spPr bwMode="auto">
          <a:xfrm>
            <a:off x="2032398" y="0"/>
            <a:ext cx="6244828" cy="5143500"/>
          </a:xfrm>
          <a:custGeom>
            <a:avLst/>
            <a:gdLst>
              <a:gd name="T0" fmla="*/ 1840 w 2623"/>
              <a:gd name="T1" fmla="*/ 0 h 2160"/>
              <a:gd name="T2" fmla="*/ 783 w 2623"/>
              <a:gd name="T3" fmla="*/ 0 h 2160"/>
              <a:gd name="T4" fmla="*/ 124 w 2623"/>
              <a:gd name="T5" fmla="*/ 380 h 2160"/>
              <a:gd name="T6" fmla="*/ 0 w 2623"/>
              <a:gd name="T7" fmla="*/ 597 h 2160"/>
              <a:gd name="T8" fmla="*/ 0 w 2623"/>
              <a:gd name="T9" fmla="*/ 1824 h 2160"/>
              <a:gd name="T10" fmla="*/ 124 w 2623"/>
              <a:gd name="T11" fmla="*/ 2041 h 2160"/>
              <a:gd name="T12" fmla="*/ 332 w 2623"/>
              <a:gd name="T13" fmla="*/ 2160 h 2160"/>
              <a:gd name="T14" fmla="*/ 2291 w 2623"/>
              <a:gd name="T15" fmla="*/ 2160 h 2160"/>
              <a:gd name="T16" fmla="*/ 2498 w 2623"/>
              <a:gd name="T17" fmla="*/ 2041 h 2160"/>
              <a:gd name="T18" fmla="*/ 2623 w 2623"/>
              <a:gd name="T19" fmla="*/ 1824 h 2160"/>
              <a:gd name="T20" fmla="*/ 2623 w 2623"/>
              <a:gd name="T21" fmla="*/ 597 h 2160"/>
              <a:gd name="T22" fmla="*/ 2498 w 2623"/>
              <a:gd name="T23" fmla="*/ 380 h 2160"/>
              <a:gd name="T24" fmla="*/ 1840 w 2623"/>
              <a:gd name="T25" fmla="*/ 0 h 2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23" h="2160">
                <a:moveTo>
                  <a:pt x="1840" y="0"/>
                </a:moveTo>
                <a:cubicBezTo>
                  <a:pt x="783" y="0"/>
                  <a:pt x="783" y="0"/>
                  <a:pt x="783" y="0"/>
                </a:cubicBezTo>
                <a:cubicBezTo>
                  <a:pt x="629" y="89"/>
                  <a:pt x="417" y="211"/>
                  <a:pt x="124" y="380"/>
                </a:cubicBezTo>
                <a:cubicBezTo>
                  <a:pt x="47" y="425"/>
                  <a:pt x="0" y="508"/>
                  <a:pt x="0" y="597"/>
                </a:cubicBezTo>
                <a:cubicBezTo>
                  <a:pt x="0" y="597"/>
                  <a:pt x="0" y="597"/>
                  <a:pt x="0" y="1824"/>
                </a:cubicBezTo>
                <a:cubicBezTo>
                  <a:pt x="0" y="1911"/>
                  <a:pt x="47" y="1996"/>
                  <a:pt x="124" y="2041"/>
                </a:cubicBezTo>
                <a:cubicBezTo>
                  <a:pt x="124" y="2041"/>
                  <a:pt x="124" y="2041"/>
                  <a:pt x="332" y="2160"/>
                </a:cubicBezTo>
                <a:cubicBezTo>
                  <a:pt x="2291" y="2160"/>
                  <a:pt x="2291" y="2160"/>
                  <a:pt x="2291" y="2160"/>
                </a:cubicBezTo>
                <a:cubicBezTo>
                  <a:pt x="2355" y="2123"/>
                  <a:pt x="2424" y="2084"/>
                  <a:pt x="2498" y="2041"/>
                </a:cubicBezTo>
                <a:cubicBezTo>
                  <a:pt x="2575" y="1996"/>
                  <a:pt x="2623" y="1911"/>
                  <a:pt x="2623" y="1824"/>
                </a:cubicBezTo>
                <a:cubicBezTo>
                  <a:pt x="2623" y="1824"/>
                  <a:pt x="2623" y="1824"/>
                  <a:pt x="2623" y="597"/>
                </a:cubicBezTo>
                <a:cubicBezTo>
                  <a:pt x="2623" y="508"/>
                  <a:pt x="2575" y="425"/>
                  <a:pt x="2498" y="380"/>
                </a:cubicBezTo>
                <a:cubicBezTo>
                  <a:pt x="2498" y="380"/>
                  <a:pt x="2498" y="380"/>
                  <a:pt x="1840" y="0"/>
                </a:cubicBezTo>
              </a:path>
            </a:pathLst>
          </a:custGeom>
          <a:solidFill>
            <a:srgbClr val="4E436E">
              <a:alpha val="50000"/>
            </a:srgbClr>
          </a:solidFill>
          <a:ln>
            <a:noFill/>
          </a:ln>
        </p:spPr>
        <p:txBody>
          <a:bodyPr vert="horz" wrap="square" lIns="68580" tIns="34290" rIns="68580" bIns="34290" numCol="1" anchor="t" anchorCtr="0" compatLnSpc="1">
            <a:prstTxWarp prst="textNoShape">
              <a:avLst/>
            </a:prstTxWarp>
          </a:bodyPr>
          <a:lstStyle/>
          <a:p>
            <a:endParaRPr lang="en-US" sz="1050"/>
          </a:p>
        </p:txBody>
      </p:sp>
      <p:sp>
        <p:nvSpPr>
          <p:cNvPr id="41" name="Freeform 17"/>
          <p:cNvSpPr>
            <a:spLocks/>
          </p:cNvSpPr>
          <p:nvPr userDrawn="1"/>
        </p:nvSpPr>
        <p:spPr bwMode="auto">
          <a:xfrm>
            <a:off x="2414588" y="0"/>
            <a:ext cx="5499497" cy="5143500"/>
          </a:xfrm>
          <a:custGeom>
            <a:avLst/>
            <a:gdLst>
              <a:gd name="T0" fmla="*/ 1362 w 2310"/>
              <a:gd name="T1" fmla="*/ 0 h 2160"/>
              <a:gd name="T2" fmla="*/ 948 w 2310"/>
              <a:gd name="T3" fmla="*/ 0 h 2160"/>
              <a:gd name="T4" fmla="*/ 110 w 2310"/>
              <a:gd name="T5" fmla="*/ 484 h 2160"/>
              <a:gd name="T6" fmla="*/ 0 w 2310"/>
              <a:gd name="T7" fmla="*/ 675 h 2160"/>
              <a:gd name="T8" fmla="*/ 0 w 2310"/>
              <a:gd name="T9" fmla="*/ 1755 h 2160"/>
              <a:gd name="T10" fmla="*/ 110 w 2310"/>
              <a:gd name="T11" fmla="*/ 1946 h 2160"/>
              <a:gd name="T12" fmla="*/ 482 w 2310"/>
              <a:gd name="T13" fmla="*/ 2160 h 2160"/>
              <a:gd name="T14" fmla="*/ 1828 w 2310"/>
              <a:gd name="T15" fmla="*/ 2160 h 2160"/>
              <a:gd name="T16" fmla="*/ 2200 w 2310"/>
              <a:gd name="T17" fmla="*/ 1946 h 2160"/>
              <a:gd name="T18" fmla="*/ 2310 w 2310"/>
              <a:gd name="T19" fmla="*/ 1755 h 2160"/>
              <a:gd name="T20" fmla="*/ 2310 w 2310"/>
              <a:gd name="T21" fmla="*/ 675 h 2160"/>
              <a:gd name="T22" fmla="*/ 2200 w 2310"/>
              <a:gd name="T23" fmla="*/ 484 h 2160"/>
              <a:gd name="T24" fmla="*/ 1362 w 2310"/>
              <a:gd name="T25" fmla="*/ 0 h 2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310" h="2160">
                <a:moveTo>
                  <a:pt x="1362" y="0"/>
                </a:moveTo>
                <a:cubicBezTo>
                  <a:pt x="948" y="0"/>
                  <a:pt x="948" y="0"/>
                  <a:pt x="948" y="0"/>
                </a:cubicBezTo>
                <a:cubicBezTo>
                  <a:pt x="839" y="63"/>
                  <a:pt x="606" y="198"/>
                  <a:pt x="110" y="484"/>
                </a:cubicBezTo>
                <a:cubicBezTo>
                  <a:pt x="42" y="524"/>
                  <a:pt x="0" y="596"/>
                  <a:pt x="0" y="675"/>
                </a:cubicBezTo>
                <a:cubicBezTo>
                  <a:pt x="0" y="675"/>
                  <a:pt x="0" y="675"/>
                  <a:pt x="0" y="1755"/>
                </a:cubicBezTo>
                <a:cubicBezTo>
                  <a:pt x="0" y="1832"/>
                  <a:pt x="42" y="1907"/>
                  <a:pt x="110" y="1946"/>
                </a:cubicBezTo>
                <a:cubicBezTo>
                  <a:pt x="110" y="1946"/>
                  <a:pt x="110" y="1946"/>
                  <a:pt x="482" y="2160"/>
                </a:cubicBezTo>
                <a:cubicBezTo>
                  <a:pt x="1828" y="2160"/>
                  <a:pt x="1828" y="2160"/>
                  <a:pt x="1828" y="2160"/>
                </a:cubicBezTo>
                <a:cubicBezTo>
                  <a:pt x="1932" y="2100"/>
                  <a:pt x="2055" y="2030"/>
                  <a:pt x="2200" y="1946"/>
                </a:cubicBezTo>
                <a:cubicBezTo>
                  <a:pt x="2268" y="1907"/>
                  <a:pt x="2310" y="1832"/>
                  <a:pt x="2310" y="1755"/>
                </a:cubicBezTo>
                <a:cubicBezTo>
                  <a:pt x="2310" y="1755"/>
                  <a:pt x="2310" y="1755"/>
                  <a:pt x="2310" y="675"/>
                </a:cubicBezTo>
                <a:cubicBezTo>
                  <a:pt x="2310" y="596"/>
                  <a:pt x="2268" y="524"/>
                  <a:pt x="2200" y="484"/>
                </a:cubicBezTo>
                <a:cubicBezTo>
                  <a:pt x="2200" y="484"/>
                  <a:pt x="2200" y="484"/>
                  <a:pt x="1362" y="0"/>
                </a:cubicBezTo>
              </a:path>
            </a:pathLst>
          </a:custGeom>
          <a:solidFill>
            <a:srgbClr val="4E436E">
              <a:alpha val="25000"/>
            </a:srgbClr>
          </a:solidFill>
          <a:ln>
            <a:noFill/>
          </a:ln>
        </p:spPr>
        <p:txBody>
          <a:bodyPr vert="horz" wrap="square" lIns="68580" tIns="34290" rIns="68580" bIns="34290" numCol="1" anchor="t" anchorCtr="0" compatLnSpc="1">
            <a:prstTxWarp prst="textNoShape">
              <a:avLst/>
            </a:prstTxWarp>
          </a:bodyPr>
          <a:lstStyle/>
          <a:p>
            <a:endParaRPr lang="en-US" sz="1050"/>
          </a:p>
        </p:txBody>
      </p:sp>
      <p:sp>
        <p:nvSpPr>
          <p:cNvPr id="48" name="Freeform 21"/>
          <p:cNvSpPr>
            <a:spLocks/>
          </p:cNvSpPr>
          <p:nvPr userDrawn="1"/>
        </p:nvSpPr>
        <p:spPr bwMode="auto">
          <a:xfrm>
            <a:off x="2834879" y="254794"/>
            <a:ext cx="6311503" cy="4886325"/>
          </a:xfrm>
          <a:custGeom>
            <a:avLst/>
            <a:gdLst>
              <a:gd name="T0" fmla="*/ 988 w 2641"/>
              <a:gd name="T1" fmla="*/ 5 h 2044"/>
              <a:gd name="T2" fmla="*/ 874 w 2641"/>
              <a:gd name="T3" fmla="*/ 28 h 2044"/>
              <a:gd name="T4" fmla="*/ 92 w 2641"/>
              <a:gd name="T5" fmla="*/ 480 h 2044"/>
              <a:gd name="T6" fmla="*/ 0 w 2641"/>
              <a:gd name="T7" fmla="*/ 640 h 2044"/>
              <a:gd name="T8" fmla="*/ 0 w 2641"/>
              <a:gd name="T9" fmla="*/ 1543 h 2044"/>
              <a:gd name="T10" fmla="*/ 92 w 2641"/>
              <a:gd name="T11" fmla="*/ 1702 h 2044"/>
              <a:gd name="T12" fmla="*/ 683 w 2641"/>
              <a:gd name="T13" fmla="*/ 2042 h 2044"/>
              <a:gd name="T14" fmla="*/ 970 w 2641"/>
              <a:gd name="T15" fmla="*/ 2042 h 2044"/>
              <a:gd name="T16" fmla="*/ 970 w 2641"/>
              <a:gd name="T17" fmla="*/ 2044 h 2044"/>
              <a:gd name="T18" fmla="*/ 2641 w 2641"/>
              <a:gd name="T19" fmla="*/ 2044 h 2044"/>
              <a:gd name="T20" fmla="*/ 2641 w 2641"/>
              <a:gd name="T21" fmla="*/ 5 h 2044"/>
              <a:gd name="T22" fmla="*/ 988 w 2641"/>
              <a:gd name="T23" fmla="*/ 5 h 20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41" h="2044">
                <a:moveTo>
                  <a:pt x="988" y="5"/>
                </a:moveTo>
                <a:cubicBezTo>
                  <a:pt x="949" y="0"/>
                  <a:pt x="909" y="8"/>
                  <a:pt x="874" y="28"/>
                </a:cubicBezTo>
                <a:cubicBezTo>
                  <a:pt x="874" y="28"/>
                  <a:pt x="874" y="28"/>
                  <a:pt x="92" y="480"/>
                </a:cubicBezTo>
                <a:cubicBezTo>
                  <a:pt x="35" y="513"/>
                  <a:pt x="0" y="574"/>
                  <a:pt x="0" y="640"/>
                </a:cubicBezTo>
                <a:cubicBezTo>
                  <a:pt x="0" y="640"/>
                  <a:pt x="0" y="640"/>
                  <a:pt x="0" y="1543"/>
                </a:cubicBezTo>
                <a:cubicBezTo>
                  <a:pt x="0" y="1607"/>
                  <a:pt x="35" y="1669"/>
                  <a:pt x="92" y="1702"/>
                </a:cubicBezTo>
                <a:cubicBezTo>
                  <a:pt x="92" y="1702"/>
                  <a:pt x="92" y="1703"/>
                  <a:pt x="683" y="2042"/>
                </a:cubicBezTo>
                <a:cubicBezTo>
                  <a:pt x="970" y="2042"/>
                  <a:pt x="970" y="2042"/>
                  <a:pt x="970" y="2042"/>
                </a:cubicBezTo>
                <a:cubicBezTo>
                  <a:pt x="970" y="2044"/>
                  <a:pt x="970" y="2044"/>
                  <a:pt x="970" y="2044"/>
                </a:cubicBezTo>
                <a:cubicBezTo>
                  <a:pt x="2641" y="2044"/>
                  <a:pt x="2641" y="2044"/>
                  <a:pt x="2641" y="2044"/>
                </a:cubicBezTo>
                <a:cubicBezTo>
                  <a:pt x="2641" y="5"/>
                  <a:pt x="2641" y="5"/>
                  <a:pt x="2641" y="5"/>
                </a:cubicBezTo>
                <a:lnTo>
                  <a:pt x="988" y="5"/>
                </a:lnTo>
                <a:close/>
              </a:path>
            </a:pathLst>
          </a:custGeom>
          <a:solidFill>
            <a:srgbClr val="4E436E"/>
          </a:solidFill>
          <a:ln>
            <a:noFill/>
          </a:ln>
        </p:spPr>
        <p:txBody>
          <a:bodyPr vert="horz" wrap="square" lIns="68580" tIns="34290" rIns="68580" bIns="34290" numCol="1" anchor="t" anchorCtr="0" compatLnSpc="1">
            <a:prstTxWarp prst="textNoShape">
              <a:avLst/>
            </a:prstTxWarp>
          </a:bodyPr>
          <a:lstStyle/>
          <a:p>
            <a:endParaRPr lang="en-US" sz="1050"/>
          </a:p>
        </p:txBody>
      </p:sp>
      <p:grpSp>
        <p:nvGrpSpPr>
          <p:cNvPr id="9" name="Group 4"/>
          <p:cNvGrpSpPr>
            <a:grpSpLocks noChangeAspect="1"/>
          </p:cNvGrpSpPr>
          <p:nvPr userDrawn="1"/>
        </p:nvGrpSpPr>
        <p:grpSpPr bwMode="auto">
          <a:xfrm>
            <a:off x="261938" y="4920708"/>
            <a:ext cx="906722" cy="110888"/>
            <a:chOff x="220" y="4113"/>
            <a:chExt cx="924" cy="113"/>
          </a:xfrm>
        </p:grpSpPr>
        <p:sp>
          <p:nvSpPr>
            <p:cNvPr id="11" name="Freeform 10"/>
            <p:cNvSpPr>
              <a:spLocks noEditPoints="1"/>
            </p:cNvSpPr>
            <p:nvPr userDrawn="1"/>
          </p:nvSpPr>
          <p:spPr bwMode="auto">
            <a:xfrm>
              <a:off x="418" y="4120"/>
              <a:ext cx="100" cy="99"/>
            </a:xfrm>
            <a:custGeom>
              <a:avLst/>
              <a:gdLst>
                <a:gd name="T0" fmla="*/ 113 w 123"/>
                <a:gd name="T1" fmla="*/ 117 h 119"/>
                <a:gd name="T2" fmla="*/ 113 w 123"/>
                <a:gd name="T3" fmla="*/ 104 h 119"/>
                <a:gd name="T4" fmla="*/ 99 w 123"/>
                <a:gd name="T5" fmla="*/ 110 h 119"/>
                <a:gd name="T6" fmla="*/ 83 w 123"/>
                <a:gd name="T7" fmla="*/ 115 h 119"/>
                <a:gd name="T8" fmla="*/ 66 w 123"/>
                <a:gd name="T9" fmla="*/ 118 h 119"/>
                <a:gd name="T10" fmla="*/ 48 w 123"/>
                <a:gd name="T11" fmla="*/ 119 h 119"/>
                <a:gd name="T12" fmla="*/ 28 w 123"/>
                <a:gd name="T13" fmla="*/ 117 h 119"/>
                <a:gd name="T14" fmla="*/ 13 w 123"/>
                <a:gd name="T15" fmla="*/ 111 h 119"/>
                <a:gd name="T16" fmla="*/ 3 w 123"/>
                <a:gd name="T17" fmla="*/ 101 h 119"/>
                <a:gd name="T18" fmla="*/ 0 w 123"/>
                <a:gd name="T19" fmla="*/ 88 h 119"/>
                <a:gd name="T20" fmla="*/ 4 w 123"/>
                <a:gd name="T21" fmla="*/ 74 h 119"/>
                <a:gd name="T22" fmla="*/ 15 w 123"/>
                <a:gd name="T23" fmla="*/ 64 h 119"/>
                <a:gd name="T24" fmla="*/ 32 w 123"/>
                <a:gd name="T25" fmla="*/ 56 h 119"/>
                <a:gd name="T26" fmla="*/ 55 w 123"/>
                <a:gd name="T27" fmla="*/ 51 h 119"/>
                <a:gd name="T28" fmla="*/ 82 w 123"/>
                <a:gd name="T29" fmla="*/ 47 h 119"/>
                <a:gd name="T30" fmla="*/ 113 w 123"/>
                <a:gd name="T31" fmla="*/ 45 h 119"/>
                <a:gd name="T32" fmla="*/ 113 w 123"/>
                <a:gd name="T33" fmla="*/ 36 h 119"/>
                <a:gd name="T34" fmla="*/ 111 w 123"/>
                <a:gd name="T35" fmla="*/ 27 h 119"/>
                <a:gd name="T36" fmla="*/ 105 w 123"/>
                <a:gd name="T37" fmla="*/ 20 h 119"/>
                <a:gd name="T38" fmla="*/ 97 w 123"/>
                <a:gd name="T39" fmla="*/ 15 h 119"/>
                <a:gd name="T40" fmla="*/ 86 w 123"/>
                <a:gd name="T41" fmla="*/ 11 h 119"/>
                <a:gd name="T42" fmla="*/ 75 w 123"/>
                <a:gd name="T43" fmla="*/ 10 h 119"/>
                <a:gd name="T44" fmla="*/ 62 w 123"/>
                <a:gd name="T45" fmla="*/ 9 h 119"/>
                <a:gd name="T46" fmla="*/ 47 w 123"/>
                <a:gd name="T47" fmla="*/ 10 h 119"/>
                <a:gd name="T48" fmla="*/ 34 w 123"/>
                <a:gd name="T49" fmla="*/ 12 h 119"/>
                <a:gd name="T50" fmla="*/ 22 w 123"/>
                <a:gd name="T51" fmla="*/ 16 h 119"/>
                <a:gd name="T52" fmla="*/ 11 w 123"/>
                <a:gd name="T53" fmla="*/ 20 h 119"/>
                <a:gd name="T54" fmla="*/ 11 w 123"/>
                <a:gd name="T55" fmla="*/ 7 h 119"/>
                <a:gd name="T56" fmla="*/ 36 w 123"/>
                <a:gd name="T57" fmla="*/ 2 h 119"/>
                <a:gd name="T58" fmla="*/ 64 w 123"/>
                <a:gd name="T59" fmla="*/ 0 h 119"/>
                <a:gd name="T60" fmla="*/ 87 w 123"/>
                <a:gd name="T61" fmla="*/ 2 h 119"/>
                <a:gd name="T62" fmla="*/ 106 w 123"/>
                <a:gd name="T63" fmla="*/ 9 h 119"/>
                <a:gd name="T64" fmla="*/ 119 w 123"/>
                <a:gd name="T65" fmla="*/ 21 h 119"/>
                <a:gd name="T66" fmla="*/ 123 w 123"/>
                <a:gd name="T67" fmla="*/ 39 h 119"/>
                <a:gd name="T68" fmla="*/ 123 w 123"/>
                <a:gd name="T69" fmla="*/ 117 h 119"/>
                <a:gd name="T70" fmla="*/ 113 w 123"/>
                <a:gd name="T71" fmla="*/ 117 h 119"/>
                <a:gd name="T72" fmla="*/ 113 w 123"/>
                <a:gd name="T73" fmla="*/ 54 h 119"/>
                <a:gd name="T74" fmla="*/ 66 w 123"/>
                <a:gd name="T75" fmla="*/ 59 h 119"/>
                <a:gd name="T76" fmla="*/ 34 w 123"/>
                <a:gd name="T77" fmla="*/ 66 h 119"/>
                <a:gd name="T78" fmla="*/ 16 w 123"/>
                <a:gd name="T79" fmla="*/ 75 h 119"/>
                <a:gd name="T80" fmla="*/ 11 w 123"/>
                <a:gd name="T81" fmla="*/ 87 h 119"/>
                <a:gd name="T82" fmla="*/ 13 w 123"/>
                <a:gd name="T83" fmla="*/ 97 h 119"/>
                <a:gd name="T84" fmla="*/ 22 w 123"/>
                <a:gd name="T85" fmla="*/ 104 h 119"/>
                <a:gd name="T86" fmla="*/ 34 w 123"/>
                <a:gd name="T87" fmla="*/ 108 h 119"/>
                <a:gd name="T88" fmla="*/ 51 w 123"/>
                <a:gd name="T89" fmla="*/ 110 h 119"/>
                <a:gd name="T90" fmla="*/ 63 w 123"/>
                <a:gd name="T91" fmla="*/ 109 h 119"/>
                <a:gd name="T92" fmla="*/ 75 w 123"/>
                <a:gd name="T93" fmla="*/ 107 h 119"/>
                <a:gd name="T94" fmla="*/ 86 w 123"/>
                <a:gd name="T95" fmla="*/ 105 h 119"/>
                <a:gd name="T96" fmla="*/ 97 w 123"/>
                <a:gd name="T97" fmla="*/ 101 h 119"/>
                <a:gd name="T98" fmla="*/ 106 w 123"/>
                <a:gd name="T99" fmla="*/ 97 h 119"/>
                <a:gd name="T100" fmla="*/ 113 w 123"/>
                <a:gd name="T101" fmla="*/ 93 h 119"/>
                <a:gd name="T102" fmla="*/ 113 w 123"/>
                <a:gd name="T103" fmla="*/ 54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23" h="119">
                  <a:moveTo>
                    <a:pt x="113" y="117"/>
                  </a:moveTo>
                  <a:cubicBezTo>
                    <a:pt x="113" y="104"/>
                    <a:pt x="113" y="104"/>
                    <a:pt x="113" y="104"/>
                  </a:cubicBezTo>
                  <a:cubicBezTo>
                    <a:pt x="109" y="106"/>
                    <a:pt x="104" y="108"/>
                    <a:pt x="99" y="110"/>
                  </a:cubicBezTo>
                  <a:cubicBezTo>
                    <a:pt x="94" y="112"/>
                    <a:pt x="89" y="114"/>
                    <a:pt x="83" y="115"/>
                  </a:cubicBezTo>
                  <a:cubicBezTo>
                    <a:pt x="77" y="116"/>
                    <a:pt x="72" y="117"/>
                    <a:pt x="66" y="118"/>
                  </a:cubicBezTo>
                  <a:cubicBezTo>
                    <a:pt x="60" y="119"/>
                    <a:pt x="54" y="119"/>
                    <a:pt x="48" y="119"/>
                  </a:cubicBezTo>
                  <a:cubicBezTo>
                    <a:pt x="41" y="119"/>
                    <a:pt x="34" y="118"/>
                    <a:pt x="28" y="117"/>
                  </a:cubicBezTo>
                  <a:cubicBezTo>
                    <a:pt x="22" y="116"/>
                    <a:pt x="17" y="114"/>
                    <a:pt x="13" y="111"/>
                  </a:cubicBezTo>
                  <a:cubicBezTo>
                    <a:pt x="9" y="108"/>
                    <a:pt x="6" y="105"/>
                    <a:pt x="3" y="101"/>
                  </a:cubicBezTo>
                  <a:cubicBezTo>
                    <a:pt x="1" y="97"/>
                    <a:pt x="0" y="93"/>
                    <a:pt x="0" y="88"/>
                  </a:cubicBezTo>
                  <a:cubicBezTo>
                    <a:pt x="0" y="82"/>
                    <a:pt x="1" y="78"/>
                    <a:pt x="4" y="74"/>
                  </a:cubicBezTo>
                  <a:cubicBezTo>
                    <a:pt x="6" y="70"/>
                    <a:pt x="10" y="67"/>
                    <a:pt x="15" y="64"/>
                  </a:cubicBezTo>
                  <a:cubicBezTo>
                    <a:pt x="20" y="61"/>
                    <a:pt x="26" y="58"/>
                    <a:pt x="32" y="56"/>
                  </a:cubicBezTo>
                  <a:cubicBezTo>
                    <a:pt x="39" y="54"/>
                    <a:pt x="47" y="52"/>
                    <a:pt x="55" y="51"/>
                  </a:cubicBezTo>
                  <a:cubicBezTo>
                    <a:pt x="63" y="50"/>
                    <a:pt x="73" y="48"/>
                    <a:pt x="82" y="47"/>
                  </a:cubicBezTo>
                  <a:cubicBezTo>
                    <a:pt x="92" y="47"/>
                    <a:pt x="102" y="46"/>
                    <a:pt x="113" y="45"/>
                  </a:cubicBezTo>
                  <a:cubicBezTo>
                    <a:pt x="113" y="36"/>
                    <a:pt x="113" y="36"/>
                    <a:pt x="113" y="36"/>
                  </a:cubicBezTo>
                  <a:cubicBezTo>
                    <a:pt x="113" y="33"/>
                    <a:pt x="112" y="30"/>
                    <a:pt x="111" y="27"/>
                  </a:cubicBezTo>
                  <a:cubicBezTo>
                    <a:pt x="110" y="24"/>
                    <a:pt x="108" y="22"/>
                    <a:pt x="105" y="20"/>
                  </a:cubicBezTo>
                  <a:cubicBezTo>
                    <a:pt x="103" y="18"/>
                    <a:pt x="100" y="16"/>
                    <a:pt x="97" y="15"/>
                  </a:cubicBezTo>
                  <a:cubicBezTo>
                    <a:pt x="94" y="13"/>
                    <a:pt x="90" y="12"/>
                    <a:pt x="86" y="11"/>
                  </a:cubicBezTo>
                  <a:cubicBezTo>
                    <a:pt x="83" y="11"/>
                    <a:pt x="79" y="10"/>
                    <a:pt x="75" y="10"/>
                  </a:cubicBezTo>
                  <a:cubicBezTo>
                    <a:pt x="70" y="9"/>
                    <a:pt x="66" y="9"/>
                    <a:pt x="62" y="9"/>
                  </a:cubicBezTo>
                  <a:cubicBezTo>
                    <a:pt x="56" y="9"/>
                    <a:pt x="51" y="9"/>
                    <a:pt x="47" y="10"/>
                  </a:cubicBezTo>
                  <a:cubicBezTo>
                    <a:pt x="42" y="10"/>
                    <a:pt x="38" y="11"/>
                    <a:pt x="34" y="12"/>
                  </a:cubicBezTo>
                  <a:cubicBezTo>
                    <a:pt x="30" y="13"/>
                    <a:pt x="26" y="14"/>
                    <a:pt x="22" y="16"/>
                  </a:cubicBezTo>
                  <a:cubicBezTo>
                    <a:pt x="18" y="17"/>
                    <a:pt x="15" y="18"/>
                    <a:pt x="11" y="20"/>
                  </a:cubicBezTo>
                  <a:cubicBezTo>
                    <a:pt x="11" y="7"/>
                    <a:pt x="11" y="7"/>
                    <a:pt x="11" y="7"/>
                  </a:cubicBezTo>
                  <a:cubicBezTo>
                    <a:pt x="19" y="5"/>
                    <a:pt x="27" y="4"/>
                    <a:pt x="36" y="2"/>
                  </a:cubicBezTo>
                  <a:cubicBezTo>
                    <a:pt x="45" y="0"/>
                    <a:pt x="54" y="0"/>
                    <a:pt x="64" y="0"/>
                  </a:cubicBezTo>
                  <a:cubicBezTo>
                    <a:pt x="72" y="0"/>
                    <a:pt x="80" y="0"/>
                    <a:pt x="87" y="2"/>
                  </a:cubicBezTo>
                  <a:cubicBezTo>
                    <a:pt x="94" y="3"/>
                    <a:pt x="101" y="6"/>
                    <a:pt x="106" y="9"/>
                  </a:cubicBezTo>
                  <a:cubicBezTo>
                    <a:pt x="112" y="12"/>
                    <a:pt x="116" y="16"/>
                    <a:pt x="119" y="21"/>
                  </a:cubicBezTo>
                  <a:cubicBezTo>
                    <a:pt x="122" y="26"/>
                    <a:pt x="123" y="32"/>
                    <a:pt x="123" y="39"/>
                  </a:cubicBezTo>
                  <a:cubicBezTo>
                    <a:pt x="123" y="117"/>
                    <a:pt x="123" y="117"/>
                    <a:pt x="123" y="117"/>
                  </a:cubicBezTo>
                  <a:lnTo>
                    <a:pt x="113" y="117"/>
                  </a:lnTo>
                  <a:close/>
                  <a:moveTo>
                    <a:pt x="113" y="54"/>
                  </a:moveTo>
                  <a:cubicBezTo>
                    <a:pt x="95" y="55"/>
                    <a:pt x="79" y="57"/>
                    <a:pt x="66" y="59"/>
                  </a:cubicBezTo>
                  <a:cubicBezTo>
                    <a:pt x="53" y="61"/>
                    <a:pt x="43" y="63"/>
                    <a:pt x="34" y="66"/>
                  </a:cubicBezTo>
                  <a:cubicBezTo>
                    <a:pt x="26" y="68"/>
                    <a:pt x="20" y="71"/>
                    <a:pt x="16" y="75"/>
                  </a:cubicBezTo>
                  <a:cubicBezTo>
                    <a:pt x="13" y="78"/>
                    <a:pt x="11" y="83"/>
                    <a:pt x="11" y="87"/>
                  </a:cubicBezTo>
                  <a:cubicBezTo>
                    <a:pt x="11" y="91"/>
                    <a:pt x="12" y="94"/>
                    <a:pt x="13" y="97"/>
                  </a:cubicBezTo>
                  <a:cubicBezTo>
                    <a:pt x="15" y="100"/>
                    <a:pt x="18" y="102"/>
                    <a:pt x="22" y="104"/>
                  </a:cubicBezTo>
                  <a:cubicBezTo>
                    <a:pt x="25" y="106"/>
                    <a:pt x="29" y="107"/>
                    <a:pt x="34" y="108"/>
                  </a:cubicBezTo>
                  <a:cubicBezTo>
                    <a:pt x="39" y="109"/>
                    <a:pt x="45" y="110"/>
                    <a:pt x="51" y="110"/>
                  </a:cubicBezTo>
                  <a:cubicBezTo>
                    <a:pt x="55" y="110"/>
                    <a:pt x="59" y="110"/>
                    <a:pt x="63" y="109"/>
                  </a:cubicBezTo>
                  <a:cubicBezTo>
                    <a:pt x="67" y="109"/>
                    <a:pt x="71" y="108"/>
                    <a:pt x="75" y="107"/>
                  </a:cubicBezTo>
                  <a:cubicBezTo>
                    <a:pt x="78" y="107"/>
                    <a:pt x="82" y="106"/>
                    <a:pt x="86" y="105"/>
                  </a:cubicBezTo>
                  <a:cubicBezTo>
                    <a:pt x="90" y="104"/>
                    <a:pt x="93" y="103"/>
                    <a:pt x="97" y="101"/>
                  </a:cubicBezTo>
                  <a:cubicBezTo>
                    <a:pt x="100" y="100"/>
                    <a:pt x="103" y="99"/>
                    <a:pt x="106" y="97"/>
                  </a:cubicBezTo>
                  <a:cubicBezTo>
                    <a:pt x="109" y="96"/>
                    <a:pt x="111" y="95"/>
                    <a:pt x="113" y="93"/>
                  </a:cubicBezTo>
                  <a:lnTo>
                    <a:pt x="113" y="54"/>
                  </a:lnTo>
                  <a:close/>
                </a:path>
              </a:pathLst>
            </a:custGeom>
            <a:solidFill>
              <a:srgbClr val="E243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050"/>
            </a:p>
          </p:txBody>
        </p:sp>
        <p:sp>
          <p:nvSpPr>
            <p:cNvPr id="13" name="Freeform 12"/>
            <p:cNvSpPr>
              <a:spLocks/>
            </p:cNvSpPr>
            <p:nvPr userDrawn="1"/>
          </p:nvSpPr>
          <p:spPr bwMode="auto">
            <a:xfrm>
              <a:off x="537" y="4122"/>
              <a:ext cx="108" cy="96"/>
            </a:xfrm>
            <a:custGeom>
              <a:avLst/>
              <a:gdLst>
                <a:gd name="T0" fmla="*/ 60 w 108"/>
                <a:gd name="T1" fmla="*/ 96 h 96"/>
                <a:gd name="T2" fmla="*/ 47 w 108"/>
                <a:gd name="T3" fmla="*/ 96 h 96"/>
                <a:gd name="T4" fmla="*/ 0 w 108"/>
                <a:gd name="T5" fmla="*/ 0 h 96"/>
                <a:gd name="T6" fmla="*/ 10 w 108"/>
                <a:gd name="T7" fmla="*/ 0 h 96"/>
                <a:gd name="T8" fmla="*/ 54 w 108"/>
                <a:gd name="T9" fmla="*/ 90 h 96"/>
                <a:gd name="T10" fmla="*/ 98 w 108"/>
                <a:gd name="T11" fmla="*/ 0 h 96"/>
                <a:gd name="T12" fmla="*/ 108 w 108"/>
                <a:gd name="T13" fmla="*/ 0 h 96"/>
                <a:gd name="T14" fmla="*/ 60 w 108"/>
                <a:gd name="T15" fmla="*/ 96 h 9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8" h="96">
                  <a:moveTo>
                    <a:pt x="60" y="96"/>
                  </a:moveTo>
                  <a:lnTo>
                    <a:pt x="47" y="96"/>
                  </a:lnTo>
                  <a:lnTo>
                    <a:pt x="0" y="0"/>
                  </a:lnTo>
                  <a:lnTo>
                    <a:pt x="10" y="0"/>
                  </a:lnTo>
                  <a:lnTo>
                    <a:pt x="54" y="90"/>
                  </a:lnTo>
                  <a:lnTo>
                    <a:pt x="98" y="0"/>
                  </a:lnTo>
                  <a:lnTo>
                    <a:pt x="108" y="0"/>
                  </a:lnTo>
                  <a:lnTo>
                    <a:pt x="60" y="96"/>
                  </a:lnTo>
                  <a:close/>
                </a:path>
              </a:pathLst>
            </a:custGeom>
            <a:solidFill>
              <a:srgbClr val="E243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050"/>
            </a:p>
          </p:txBody>
        </p:sp>
        <p:sp>
          <p:nvSpPr>
            <p:cNvPr id="15" name="Rectangle 14"/>
            <p:cNvSpPr>
              <a:spLocks noChangeArrowheads="1"/>
            </p:cNvSpPr>
            <p:nvPr userDrawn="1"/>
          </p:nvSpPr>
          <p:spPr bwMode="auto">
            <a:xfrm>
              <a:off x="663" y="4122"/>
              <a:ext cx="9" cy="96"/>
            </a:xfrm>
            <a:prstGeom prst="rect">
              <a:avLst/>
            </a:prstGeom>
            <a:solidFill>
              <a:srgbClr val="E2430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050"/>
            </a:p>
          </p:txBody>
        </p:sp>
        <p:sp>
          <p:nvSpPr>
            <p:cNvPr id="16" name="Freeform 15"/>
            <p:cNvSpPr>
              <a:spLocks noEditPoints="1"/>
            </p:cNvSpPr>
            <p:nvPr userDrawn="1"/>
          </p:nvSpPr>
          <p:spPr bwMode="auto">
            <a:xfrm>
              <a:off x="697" y="4120"/>
              <a:ext cx="100" cy="99"/>
            </a:xfrm>
            <a:custGeom>
              <a:avLst/>
              <a:gdLst>
                <a:gd name="T0" fmla="*/ 113 w 123"/>
                <a:gd name="T1" fmla="*/ 117 h 119"/>
                <a:gd name="T2" fmla="*/ 113 w 123"/>
                <a:gd name="T3" fmla="*/ 104 h 119"/>
                <a:gd name="T4" fmla="*/ 99 w 123"/>
                <a:gd name="T5" fmla="*/ 110 h 119"/>
                <a:gd name="T6" fmla="*/ 83 w 123"/>
                <a:gd name="T7" fmla="*/ 115 h 119"/>
                <a:gd name="T8" fmla="*/ 66 w 123"/>
                <a:gd name="T9" fmla="*/ 118 h 119"/>
                <a:gd name="T10" fmla="*/ 48 w 123"/>
                <a:gd name="T11" fmla="*/ 119 h 119"/>
                <a:gd name="T12" fmla="*/ 28 w 123"/>
                <a:gd name="T13" fmla="*/ 117 h 119"/>
                <a:gd name="T14" fmla="*/ 13 w 123"/>
                <a:gd name="T15" fmla="*/ 111 h 119"/>
                <a:gd name="T16" fmla="*/ 3 w 123"/>
                <a:gd name="T17" fmla="*/ 101 h 119"/>
                <a:gd name="T18" fmla="*/ 0 w 123"/>
                <a:gd name="T19" fmla="*/ 88 h 119"/>
                <a:gd name="T20" fmla="*/ 4 w 123"/>
                <a:gd name="T21" fmla="*/ 74 h 119"/>
                <a:gd name="T22" fmla="*/ 15 w 123"/>
                <a:gd name="T23" fmla="*/ 64 h 119"/>
                <a:gd name="T24" fmla="*/ 32 w 123"/>
                <a:gd name="T25" fmla="*/ 56 h 119"/>
                <a:gd name="T26" fmla="*/ 55 w 123"/>
                <a:gd name="T27" fmla="*/ 51 h 119"/>
                <a:gd name="T28" fmla="*/ 82 w 123"/>
                <a:gd name="T29" fmla="*/ 47 h 119"/>
                <a:gd name="T30" fmla="*/ 113 w 123"/>
                <a:gd name="T31" fmla="*/ 45 h 119"/>
                <a:gd name="T32" fmla="*/ 113 w 123"/>
                <a:gd name="T33" fmla="*/ 36 h 119"/>
                <a:gd name="T34" fmla="*/ 111 w 123"/>
                <a:gd name="T35" fmla="*/ 27 h 119"/>
                <a:gd name="T36" fmla="*/ 105 w 123"/>
                <a:gd name="T37" fmla="*/ 20 h 119"/>
                <a:gd name="T38" fmla="*/ 97 w 123"/>
                <a:gd name="T39" fmla="*/ 15 h 119"/>
                <a:gd name="T40" fmla="*/ 86 w 123"/>
                <a:gd name="T41" fmla="*/ 11 h 119"/>
                <a:gd name="T42" fmla="*/ 74 w 123"/>
                <a:gd name="T43" fmla="*/ 10 h 119"/>
                <a:gd name="T44" fmla="*/ 62 w 123"/>
                <a:gd name="T45" fmla="*/ 9 h 119"/>
                <a:gd name="T46" fmla="*/ 46 w 123"/>
                <a:gd name="T47" fmla="*/ 10 h 119"/>
                <a:gd name="T48" fmla="*/ 33 w 123"/>
                <a:gd name="T49" fmla="*/ 12 h 119"/>
                <a:gd name="T50" fmla="*/ 22 w 123"/>
                <a:gd name="T51" fmla="*/ 16 h 119"/>
                <a:gd name="T52" fmla="*/ 11 w 123"/>
                <a:gd name="T53" fmla="*/ 20 h 119"/>
                <a:gd name="T54" fmla="*/ 11 w 123"/>
                <a:gd name="T55" fmla="*/ 7 h 119"/>
                <a:gd name="T56" fmla="*/ 36 w 123"/>
                <a:gd name="T57" fmla="*/ 2 h 119"/>
                <a:gd name="T58" fmla="*/ 64 w 123"/>
                <a:gd name="T59" fmla="*/ 0 h 119"/>
                <a:gd name="T60" fmla="*/ 87 w 123"/>
                <a:gd name="T61" fmla="*/ 2 h 119"/>
                <a:gd name="T62" fmla="*/ 106 w 123"/>
                <a:gd name="T63" fmla="*/ 9 h 119"/>
                <a:gd name="T64" fmla="*/ 119 w 123"/>
                <a:gd name="T65" fmla="*/ 21 h 119"/>
                <a:gd name="T66" fmla="*/ 123 w 123"/>
                <a:gd name="T67" fmla="*/ 39 h 119"/>
                <a:gd name="T68" fmla="*/ 123 w 123"/>
                <a:gd name="T69" fmla="*/ 117 h 119"/>
                <a:gd name="T70" fmla="*/ 113 w 123"/>
                <a:gd name="T71" fmla="*/ 117 h 119"/>
                <a:gd name="T72" fmla="*/ 113 w 123"/>
                <a:gd name="T73" fmla="*/ 54 h 119"/>
                <a:gd name="T74" fmla="*/ 66 w 123"/>
                <a:gd name="T75" fmla="*/ 59 h 119"/>
                <a:gd name="T76" fmla="*/ 34 w 123"/>
                <a:gd name="T77" fmla="*/ 66 h 119"/>
                <a:gd name="T78" fmla="*/ 16 w 123"/>
                <a:gd name="T79" fmla="*/ 75 h 119"/>
                <a:gd name="T80" fmla="*/ 11 w 123"/>
                <a:gd name="T81" fmla="*/ 87 h 119"/>
                <a:gd name="T82" fmla="*/ 13 w 123"/>
                <a:gd name="T83" fmla="*/ 97 h 119"/>
                <a:gd name="T84" fmla="*/ 21 w 123"/>
                <a:gd name="T85" fmla="*/ 104 h 119"/>
                <a:gd name="T86" fmla="*/ 34 w 123"/>
                <a:gd name="T87" fmla="*/ 108 h 119"/>
                <a:gd name="T88" fmla="*/ 51 w 123"/>
                <a:gd name="T89" fmla="*/ 110 h 119"/>
                <a:gd name="T90" fmla="*/ 63 w 123"/>
                <a:gd name="T91" fmla="*/ 109 h 119"/>
                <a:gd name="T92" fmla="*/ 74 w 123"/>
                <a:gd name="T93" fmla="*/ 107 h 119"/>
                <a:gd name="T94" fmla="*/ 86 w 123"/>
                <a:gd name="T95" fmla="*/ 105 h 119"/>
                <a:gd name="T96" fmla="*/ 97 w 123"/>
                <a:gd name="T97" fmla="*/ 101 h 119"/>
                <a:gd name="T98" fmla="*/ 106 w 123"/>
                <a:gd name="T99" fmla="*/ 97 h 119"/>
                <a:gd name="T100" fmla="*/ 113 w 123"/>
                <a:gd name="T101" fmla="*/ 93 h 119"/>
                <a:gd name="T102" fmla="*/ 113 w 123"/>
                <a:gd name="T103" fmla="*/ 54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23" h="119">
                  <a:moveTo>
                    <a:pt x="113" y="117"/>
                  </a:moveTo>
                  <a:cubicBezTo>
                    <a:pt x="113" y="104"/>
                    <a:pt x="113" y="104"/>
                    <a:pt x="113" y="104"/>
                  </a:cubicBezTo>
                  <a:cubicBezTo>
                    <a:pt x="109" y="106"/>
                    <a:pt x="104" y="108"/>
                    <a:pt x="99" y="110"/>
                  </a:cubicBezTo>
                  <a:cubicBezTo>
                    <a:pt x="94" y="112"/>
                    <a:pt x="89" y="114"/>
                    <a:pt x="83" y="115"/>
                  </a:cubicBezTo>
                  <a:cubicBezTo>
                    <a:pt x="77" y="116"/>
                    <a:pt x="72" y="117"/>
                    <a:pt x="66" y="118"/>
                  </a:cubicBezTo>
                  <a:cubicBezTo>
                    <a:pt x="60" y="119"/>
                    <a:pt x="54" y="119"/>
                    <a:pt x="48" y="119"/>
                  </a:cubicBezTo>
                  <a:cubicBezTo>
                    <a:pt x="40" y="119"/>
                    <a:pt x="34" y="118"/>
                    <a:pt x="28" y="117"/>
                  </a:cubicBezTo>
                  <a:cubicBezTo>
                    <a:pt x="22" y="116"/>
                    <a:pt x="17" y="114"/>
                    <a:pt x="13" y="111"/>
                  </a:cubicBezTo>
                  <a:cubicBezTo>
                    <a:pt x="9" y="108"/>
                    <a:pt x="5" y="105"/>
                    <a:pt x="3" y="101"/>
                  </a:cubicBezTo>
                  <a:cubicBezTo>
                    <a:pt x="1" y="97"/>
                    <a:pt x="0" y="93"/>
                    <a:pt x="0" y="88"/>
                  </a:cubicBezTo>
                  <a:cubicBezTo>
                    <a:pt x="0" y="82"/>
                    <a:pt x="1" y="78"/>
                    <a:pt x="4" y="74"/>
                  </a:cubicBezTo>
                  <a:cubicBezTo>
                    <a:pt x="6" y="70"/>
                    <a:pt x="10" y="67"/>
                    <a:pt x="15" y="64"/>
                  </a:cubicBezTo>
                  <a:cubicBezTo>
                    <a:pt x="20" y="61"/>
                    <a:pt x="25" y="58"/>
                    <a:pt x="32" y="56"/>
                  </a:cubicBezTo>
                  <a:cubicBezTo>
                    <a:pt x="39" y="54"/>
                    <a:pt x="47" y="52"/>
                    <a:pt x="55" y="51"/>
                  </a:cubicBezTo>
                  <a:cubicBezTo>
                    <a:pt x="63" y="50"/>
                    <a:pt x="72" y="48"/>
                    <a:pt x="82" y="47"/>
                  </a:cubicBezTo>
                  <a:cubicBezTo>
                    <a:pt x="92" y="47"/>
                    <a:pt x="102" y="46"/>
                    <a:pt x="113" y="45"/>
                  </a:cubicBezTo>
                  <a:cubicBezTo>
                    <a:pt x="113" y="36"/>
                    <a:pt x="113" y="36"/>
                    <a:pt x="113" y="36"/>
                  </a:cubicBezTo>
                  <a:cubicBezTo>
                    <a:pt x="113" y="33"/>
                    <a:pt x="112" y="30"/>
                    <a:pt x="111" y="27"/>
                  </a:cubicBezTo>
                  <a:cubicBezTo>
                    <a:pt x="110" y="24"/>
                    <a:pt x="108" y="22"/>
                    <a:pt x="105" y="20"/>
                  </a:cubicBezTo>
                  <a:cubicBezTo>
                    <a:pt x="103" y="18"/>
                    <a:pt x="100" y="16"/>
                    <a:pt x="97" y="15"/>
                  </a:cubicBezTo>
                  <a:cubicBezTo>
                    <a:pt x="94" y="13"/>
                    <a:pt x="90" y="12"/>
                    <a:pt x="86" y="11"/>
                  </a:cubicBezTo>
                  <a:cubicBezTo>
                    <a:pt x="83" y="11"/>
                    <a:pt x="79" y="10"/>
                    <a:pt x="74" y="10"/>
                  </a:cubicBezTo>
                  <a:cubicBezTo>
                    <a:pt x="70" y="9"/>
                    <a:pt x="66" y="9"/>
                    <a:pt x="62" y="9"/>
                  </a:cubicBezTo>
                  <a:cubicBezTo>
                    <a:pt x="56" y="9"/>
                    <a:pt x="51" y="9"/>
                    <a:pt x="46" y="10"/>
                  </a:cubicBezTo>
                  <a:cubicBezTo>
                    <a:pt x="42" y="10"/>
                    <a:pt x="37" y="11"/>
                    <a:pt x="33" y="12"/>
                  </a:cubicBezTo>
                  <a:cubicBezTo>
                    <a:pt x="29" y="13"/>
                    <a:pt x="26" y="14"/>
                    <a:pt x="22" y="16"/>
                  </a:cubicBezTo>
                  <a:cubicBezTo>
                    <a:pt x="18" y="17"/>
                    <a:pt x="15" y="18"/>
                    <a:pt x="11" y="20"/>
                  </a:cubicBezTo>
                  <a:cubicBezTo>
                    <a:pt x="11" y="7"/>
                    <a:pt x="11" y="7"/>
                    <a:pt x="11" y="7"/>
                  </a:cubicBezTo>
                  <a:cubicBezTo>
                    <a:pt x="19" y="5"/>
                    <a:pt x="27" y="4"/>
                    <a:pt x="36" y="2"/>
                  </a:cubicBezTo>
                  <a:cubicBezTo>
                    <a:pt x="44" y="0"/>
                    <a:pt x="54" y="0"/>
                    <a:pt x="64" y="0"/>
                  </a:cubicBezTo>
                  <a:cubicBezTo>
                    <a:pt x="72" y="0"/>
                    <a:pt x="80" y="0"/>
                    <a:pt x="87" y="2"/>
                  </a:cubicBezTo>
                  <a:cubicBezTo>
                    <a:pt x="94" y="3"/>
                    <a:pt x="101" y="6"/>
                    <a:pt x="106" y="9"/>
                  </a:cubicBezTo>
                  <a:cubicBezTo>
                    <a:pt x="111" y="12"/>
                    <a:pt x="116" y="16"/>
                    <a:pt x="119" y="21"/>
                  </a:cubicBezTo>
                  <a:cubicBezTo>
                    <a:pt x="122" y="26"/>
                    <a:pt x="123" y="32"/>
                    <a:pt x="123" y="39"/>
                  </a:cubicBezTo>
                  <a:cubicBezTo>
                    <a:pt x="123" y="117"/>
                    <a:pt x="123" y="117"/>
                    <a:pt x="123" y="117"/>
                  </a:cubicBezTo>
                  <a:lnTo>
                    <a:pt x="113" y="117"/>
                  </a:lnTo>
                  <a:close/>
                  <a:moveTo>
                    <a:pt x="113" y="54"/>
                  </a:moveTo>
                  <a:cubicBezTo>
                    <a:pt x="95" y="55"/>
                    <a:pt x="79" y="57"/>
                    <a:pt x="66" y="59"/>
                  </a:cubicBezTo>
                  <a:cubicBezTo>
                    <a:pt x="53" y="61"/>
                    <a:pt x="43" y="63"/>
                    <a:pt x="34" y="66"/>
                  </a:cubicBezTo>
                  <a:cubicBezTo>
                    <a:pt x="26" y="68"/>
                    <a:pt x="20" y="71"/>
                    <a:pt x="16" y="75"/>
                  </a:cubicBezTo>
                  <a:cubicBezTo>
                    <a:pt x="12" y="78"/>
                    <a:pt x="11" y="83"/>
                    <a:pt x="11" y="87"/>
                  </a:cubicBezTo>
                  <a:cubicBezTo>
                    <a:pt x="11" y="91"/>
                    <a:pt x="11" y="94"/>
                    <a:pt x="13" y="97"/>
                  </a:cubicBezTo>
                  <a:cubicBezTo>
                    <a:pt x="15" y="100"/>
                    <a:pt x="18" y="102"/>
                    <a:pt x="21" y="104"/>
                  </a:cubicBezTo>
                  <a:cubicBezTo>
                    <a:pt x="25" y="106"/>
                    <a:pt x="29" y="107"/>
                    <a:pt x="34" y="108"/>
                  </a:cubicBezTo>
                  <a:cubicBezTo>
                    <a:pt x="39" y="109"/>
                    <a:pt x="45" y="110"/>
                    <a:pt x="51" y="110"/>
                  </a:cubicBezTo>
                  <a:cubicBezTo>
                    <a:pt x="55" y="110"/>
                    <a:pt x="59" y="110"/>
                    <a:pt x="63" y="109"/>
                  </a:cubicBezTo>
                  <a:cubicBezTo>
                    <a:pt x="67" y="109"/>
                    <a:pt x="70" y="108"/>
                    <a:pt x="74" y="107"/>
                  </a:cubicBezTo>
                  <a:cubicBezTo>
                    <a:pt x="78" y="107"/>
                    <a:pt x="82" y="106"/>
                    <a:pt x="86" y="105"/>
                  </a:cubicBezTo>
                  <a:cubicBezTo>
                    <a:pt x="90" y="104"/>
                    <a:pt x="93" y="103"/>
                    <a:pt x="97" y="101"/>
                  </a:cubicBezTo>
                  <a:cubicBezTo>
                    <a:pt x="100" y="100"/>
                    <a:pt x="103" y="99"/>
                    <a:pt x="106" y="97"/>
                  </a:cubicBezTo>
                  <a:cubicBezTo>
                    <a:pt x="109" y="96"/>
                    <a:pt x="111" y="95"/>
                    <a:pt x="113" y="93"/>
                  </a:cubicBezTo>
                  <a:lnTo>
                    <a:pt x="113" y="54"/>
                  </a:lnTo>
                  <a:close/>
                </a:path>
              </a:pathLst>
            </a:custGeom>
            <a:solidFill>
              <a:srgbClr val="E243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050"/>
            </a:p>
          </p:txBody>
        </p:sp>
        <p:sp>
          <p:nvSpPr>
            <p:cNvPr id="17" name="Freeform 16"/>
            <p:cNvSpPr>
              <a:spLocks/>
            </p:cNvSpPr>
            <p:nvPr userDrawn="1"/>
          </p:nvSpPr>
          <p:spPr bwMode="auto">
            <a:xfrm>
              <a:off x="813" y="4122"/>
              <a:ext cx="94" cy="96"/>
            </a:xfrm>
            <a:custGeom>
              <a:avLst/>
              <a:gdLst>
                <a:gd name="T0" fmla="*/ 51 w 94"/>
                <a:gd name="T1" fmla="*/ 8 h 96"/>
                <a:gd name="T2" fmla="*/ 51 w 94"/>
                <a:gd name="T3" fmla="*/ 96 h 96"/>
                <a:gd name="T4" fmla="*/ 43 w 94"/>
                <a:gd name="T5" fmla="*/ 96 h 96"/>
                <a:gd name="T6" fmla="*/ 43 w 94"/>
                <a:gd name="T7" fmla="*/ 8 h 96"/>
                <a:gd name="T8" fmla="*/ 0 w 94"/>
                <a:gd name="T9" fmla="*/ 8 h 96"/>
                <a:gd name="T10" fmla="*/ 0 w 94"/>
                <a:gd name="T11" fmla="*/ 0 h 96"/>
                <a:gd name="T12" fmla="*/ 94 w 94"/>
                <a:gd name="T13" fmla="*/ 0 h 96"/>
                <a:gd name="T14" fmla="*/ 94 w 94"/>
                <a:gd name="T15" fmla="*/ 8 h 96"/>
                <a:gd name="T16" fmla="*/ 51 w 94"/>
                <a:gd name="T17" fmla="*/ 8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4" h="96">
                  <a:moveTo>
                    <a:pt x="51" y="8"/>
                  </a:moveTo>
                  <a:lnTo>
                    <a:pt x="51" y="96"/>
                  </a:lnTo>
                  <a:lnTo>
                    <a:pt x="43" y="96"/>
                  </a:lnTo>
                  <a:lnTo>
                    <a:pt x="43" y="8"/>
                  </a:lnTo>
                  <a:lnTo>
                    <a:pt x="0" y="8"/>
                  </a:lnTo>
                  <a:lnTo>
                    <a:pt x="0" y="0"/>
                  </a:lnTo>
                  <a:lnTo>
                    <a:pt x="94" y="0"/>
                  </a:lnTo>
                  <a:lnTo>
                    <a:pt x="94" y="8"/>
                  </a:lnTo>
                  <a:lnTo>
                    <a:pt x="51" y="8"/>
                  </a:lnTo>
                  <a:close/>
                </a:path>
              </a:pathLst>
            </a:custGeom>
            <a:solidFill>
              <a:srgbClr val="E243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050"/>
            </a:p>
          </p:txBody>
        </p:sp>
        <p:sp>
          <p:nvSpPr>
            <p:cNvPr id="18" name="Freeform 17"/>
            <p:cNvSpPr>
              <a:spLocks/>
            </p:cNvSpPr>
            <p:nvPr userDrawn="1"/>
          </p:nvSpPr>
          <p:spPr bwMode="auto">
            <a:xfrm>
              <a:off x="926" y="4120"/>
              <a:ext cx="69" cy="98"/>
            </a:xfrm>
            <a:custGeom>
              <a:avLst/>
              <a:gdLst>
                <a:gd name="T0" fmla="*/ 78 w 85"/>
                <a:gd name="T1" fmla="*/ 10 h 118"/>
                <a:gd name="T2" fmla="*/ 67 w 85"/>
                <a:gd name="T3" fmla="*/ 9 h 118"/>
                <a:gd name="T4" fmla="*/ 50 w 85"/>
                <a:gd name="T5" fmla="*/ 11 h 118"/>
                <a:gd name="T6" fmla="*/ 34 w 85"/>
                <a:gd name="T7" fmla="*/ 18 h 118"/>
                <a:gd name="T8" fmla="*/ 21 w 85"/>
                <a:gd name="T9" fmla="*/ 27 h 118"/>
                <a:gd name="T10" fmla="*/ 10 w 85"/>
                <a:gd name="T11" fmla="*/ 38 h 118"/>
                <a:gd name="T12" fmla="*/ 10 w 85"/>
                <a:gd name="T13" fmla="*/ 118 h 118"/>
                <a:gd name="T14" fmla="*/ 0 w 85"/>
                <a:gd name="T15" fmla="*/ 118 h 118"/>
                <a:gd name="T16" fmla="*/ 0 w 85"/>
                <a:gd name="T17" fmla="*/ 3 h 118"/>
                <a:gd name="T18" fmla="*/ 10 w 85"/>
                <a:gd name="T19" fmla="*/ 3 h 118"/>
                <a:gd name="T20" fmla="*/ 10 w 85"/>
                <a:gd name="T21" fmla="*/ 26 h 118"/>
                <a:gd name="T22" fmla="*/ 23 w 85"/>
                <a:gd name="T23" fmla="*/ 16 h 118"/>
                <a:gd name="T24" fmla="*/ 36 w 85"/>
                <a:gd name="T25" fmla="*/ 7 h 118"/>
                <a:gd name="T26" fmla="*/ 52 w 85"/>
                <a:gd name="T27" fmla="*/ 2 h 118"/>
                <a:gd name="T28" fmla="*/ 68 w 85"/>
                <a:gd name="T29" fmla="*/ 0 h 118"/>
                <a:gd name="T30" fmla="*/ 74 w 85"/>
                <a:gd name="T31" fmla="*/ 0 h 118"/>
                <a:gd name="T32" fmla="*/ 78 w 85"/>
                <a:gd name="T33" fmla="*/ 0 h 118"/>
                <a:gd name="T34" fmla="*/ 82 w 85"/>
                <a:gd name="T35" fmla="*/ 1 h 118"/>
                <a:gd name="T36" fmla="*/ 85 w 85"/>
                <a:gd name="T37" fmla="*/ 1 h 118"/>
                <a:gd name="T38" fmla="*/ 85 w 85"/>
                <a:gd name="T39" fmla="*/ 12 h 118"/>
                <a:gd name="T40" fmla="*/ 78 w 85"/>
                <a:gd name="T41" fmla="*/ 1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5" h="118">
                  <a:moveTo>
                    <a:pt x="78" y="10"/>
                  </a:moveTo>
                  <a:cubicBezTo>
                    <a:pt x="76" y="9"/>
                    <a:pt x="72" y="9"/>
                    <a:pt x="67" y="9"/>
                  </a:cubicBezTo>
                  <a:cubicBezTo>
                    <a:pt x="61" y="9"/>
                    <a:pt x="55" y="10"/>
                    <a:pt x="50" y="11"/>
                  </a:cubicBezTo>
                  <a:cubicBezTo>
                    <a:pt x="44" y="13"/>
                    <a:pt x="39" y="15"/>
                    <a:pt x="34" y="18"/>
                  </a:cubicBezTo>
                  <a:cubicBezTo>
                    <a:pt x="30" y="20"/>
                    <a:pt x="25" y="23"/>
                    <a:pt x="21" y="27"/>
                  </a:cubicBezTo>
                  <a:cubicBezTo>
                    <a:pt x="17" y="30"/>
                    <a:pt x="14" y="34"/>
                    <a:pt x="10" y="38"/>
                  </a:cubicBezTo>
                  <a:cubicBezTo>
                    <a:pt x="10" y="118"/>
                    <a:pt x="10" y="118"/>
                    <a:pt x="10" y="118"/>
                  </a:cubicBezTo>
                  <a:cubicBezTo>
                    <a:pt x="0" y="118"/>
                    <a:pt x="0" y="118"/>
                    <a:pt x="0" y="118"/>
                  </a:cubicBezTo>
                  <a:cubicBezTo>
                    <a:pt x="0" y="3"/>
                    <a:pt x="0" y="3"/>
                    <a:pt x="0" y="3"/>
                  </a:cubicBezTo>
                  <a:cubicBezTo>
                    <a:pt x="10" y="3"/>
                    <a:pt x="10" y="3"/>
                    <a:pt x="10" y="3"/>
                  </a:cubicBezTo>
                  <a:cubicBezTo>
                    <a:pt x="10" y="26"/>
                    <a:pt x="10" y="26"/>
                    <a:pt x="10" y="26"/>
                  </a:cubicBezTo>
                  <a:cubicBezTo>
                    <a:pt x="14" y="22"/>
                    <a:pt x="18" y="19"/>
                    <a:pt x="23" y="16"/>
                  </a:cubicBezTo>
                  <a:cubicBezTo>
                    <a:pt x="27" y="12"/>
                    <a:pt x="32" y="10"/>
                    <a:pt x="36" y="7"/>
                  </a:cubicBezTo>
                  <a:cubicBezTo>
                    <a:pt x="41" y="5"/>
                    <a:pt x="46" y="3"/>
                    <a:pt x="52" y="2"/>
                  </a:cubicBezTo>
                  <a:cubicBezTo>
                    <a:pt x="57" y="1"/>
                    <a:pt x="63" y="0"/>
                    <a:pt x="68" y="0"/>
                  </a:cubicBezTo>
                  <a:cubicBezTo>
                    <a:pt x="70" y="0"/>
                    <a:pt x="72" y="0"/>
                    <a:pt x="74" y="0"/>
                  </a:cubicBezTo>
                  <a:cubicBezTo>
                    <a:pt x="75" y="0"/>
                    <a:pt x="77" y="0"/>
                    <a:pt x="78" y="0"/>
                  </a:cubicBezTo>
                  <a:cubicBezTo>
                    <a:pt x="79" y="0"/>
                    <a:pt x="80" y="1"/>
                    <a:pt x="82" y="1"/>
                  </a:cubicBezTo>
                  <a:cubicBezTo>
                    <a:pt x="83" y="1"/>
                    <a:pt x="84" y="1"/>
                    <a:pt x="85" y="1"/>
                  </a:cubicBezTo>
                  <a:cubicBezTo>
                    <a:pt x="85" y="12"/>
                    <a:pt x="85" y="12"/>
                    <a:pt x="85" y="12"/>
                  </a:cubicBezTo>
                  <a:cubicBezTo>
                    <a:pt x="84" y="11"/>
                    <a:pt x="81" y="11"/>
                    <a:pt x="78" y="10"/>
                  </a:cubicBezTo>
                  <a:close/>
                </a:path>
              </a:pathLst>
            </a:custGeom>
            <a:solidFill>
              <a:srgbClr val="E243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050"/>
            </a:p>
          </p:txBody>
        </p:sp>
        <p:sp>
          <p:nvSpPr>
            <p:cNvPr id="19" name="Rectangle 18"/>
            <p:cNvSpPr>
              <a:spLocks noChangeArrowheads="1"/>
            </p:cNvSpPr>
            <p:nvPr userDrawn="1"/>
          </p:nvSpPr>
          <p:spPr bwMode="auto">
            <a:xfrm>
              <a:off x="1011" y="4122"/>
              <a:ext cx="8" cy="96"/>
            </a:xfrm>
            <a:prstGeom prst="rect">
              <a:avLst/>
            </a:prstGeom>
            <a:solidFill>
              <a:srgbClr val="E2430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050"/>
            </a:p>
          </p:txBody>
        </p:sp>
        <p:sp>
          <p:nvSpPr>
            <p:cNvPr id="20" name="Freeform 19"/>
            <p:cNvSpPr>
              <a:spLocks/>
            </p:cNvSpPr>
            <p:nvPr userDrawn="1"/>
          </p:nvSpPr>
          <p:spPr bwMode="auto">
            <a:xfrm>
              <a:off x="1041" y="4122"/>
              <a:ext cx="103" cy="96"/>
            </a:xfrm>
            <a:custGeom>
              <a:avLst/>
              <a:gdLst>
                <a:gd name="T0" fmla="*/ 51 w 103"/>
                <a:gd name="T1" fmla="*/ 52 h 96"/>
                <a:gd name="T2" fmla="*/ 11 w 103"/>
                <a:gd name="T3" fmla="*/ 96 h 96"/>
                <a:gd name="T4" fmla="*/ 0 w 103"/>
                <a:gd name="T5" fmla="*/ 96 h 96"/>
                <a:gd name="T6" fmla="*/ 46 w 103"/>
                <a:gd name="T7" fmla="*/ 47 h 96"/>
                <a:gd name="T8" fmla="*/ 3 w 103"/>
                <a:gd name="T9" fmla="*/ 0 h 96"/>
                <a:gd name="T10" fmla="*/ 13 w 103"/>
                <a:gd name="T11" fmla="*/ 0 h 96"/>
                <a:gd name="T12" fmla="*/ 51 w 103"/>
                <a:gd name="T13" fmla="*/ 41 h 96"/>
                <a:gd name="T14" fmla="*/ 90 w 103"/>
                <a:gd name="T15" fmla="*/ 0 h 96"/>
                <a:gd name="T16" fmla="*/ 100 w 103"/>
                <a:gd name="T17" fmla="*/ 0 h 96"/>
                <a:gd name="T18" fmla="*/ 57 w 103"/>
                <a:gd name="T19" fmla="*/ 47 h 96"/>
                <a:gd name="T20" fmla="*/ 103 w 103"/>
                <a:gd name="T21" fmla="*/ 96 h 96"/>
                <a:gd name="T22" fmla="*/ 92 w 103"/>
                <a:gd name="T23" fmla="*/ 96 h 96"/>
                <a:gd name="T24" fmla="*/ 51 w 103"/>
                <a:gd name="T25" fmla="*/ 52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3" h="96">
                  <a:moveTo>
                    <a:pt x="51" y="52"/>
                  </a:moveTo>
                  <a:lnTo>
                    <a:pt x="11" y="96"/>
                  </a:lnTo>
                  <a:lnTo>
                    <a:pt x="0" y="96"/>
                  </a:lnTo>
                  <a:lnTo>
                    <a:pt x="46" y="47"/>
                  </a:lnTo>
                  <a:lnTo>
                    <a:pt x="3" y="0"/>
                  </a:lnTo>
                  <a:lnTo>
                    <a:pt x="13" y="0"/>
                  </a:lnTo>
                  <a:lnTo>
                    <a:pt x="51" y="41"/>
                  </a:lnTo>
                  <a:lnTo>
                    <a:pt x="90" y="0"/>
                  </a:lnTo>
                  <a:lnTo>
                    <a:pt x="100" y="0"/>
                  </a:lnTo>
                  <a:lnTo>
                    <a:pt x="57" y="47"/>
                  </a:lnTo>
                  <a:lnTo>
                    <a:pt x="103" y="96"/>
                  </a:lnTo>
                  <a:lnTo>
                    <a:pt x="92" y="96"/>
                  </a:lnTo>
                  <a:lnTo>
                    <a:pt x="51" y="52"/>
                  </a:lnTo>
                  <a:close/>
                </a:path>
              </a:pathLst>
            </a:custGeom>
            <a:solidFill>
              <a:srgbClr val="E243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050"/>
            </a:p>
          </p:txBody>
        </p:sp>
        <p:sp>
          <p:nvSpPr>
            <p:cNvPr id="21" name="Freeform 20"/>
            <p:cNvSpPr>
              <a:spLocks/>
            </p:cNvSpPr>
            <p:nvPr userDrawn="1"/>
          </p:nvSpPr>
          <p:spPr bwMode="auto">
            <a:xfrm>
              <a:off x="220" y="4113"/>
              <a:ext cx="153" cy="113"/>
            </a:xfrm>
            <a:custGeom>
              <a:avLst/>
              <a:gdLst>
                <a:gd name="T0" fmla="*/ 180 w 189"/>
                <a:gd name="T1" fmla="*/ 92 h 136"/>
                <a:gd name="T2" fmla="*/ 161 w 189"/>
                <a:gd name="T3" fmla="*/ 68 h 136"/>
                <a:gd name="T4" fmla="*/ 126 w 189"/>
                <a:gd name="T5" fmla="*/ 24 h 136"/>
                <a:gd name="T6" fmla="*/ 116 w 189"/>
                <a:gd name="T7" fmla="*/ 10 h 136"/>
                <a:gd name="T8" fmla="*/ 94 w 189"/>
                <a:gd name="T9" fmla="*/ 0 h 136"/>
                <a:gd name="T10" fmla="*/ 73 w 189"/>
                <a:gd name="T11" fmla="*/ 10 h 136"/>
                <a:gd name="T12" fmla="*/ 62 w 189"/>
                <a:gd name="T13" fmla="*/ 24 h 136"/>
                <a:gd name="T14" fmla="*/ 28 w 189"/>
                <a:gd name="T15" fmla="*/ 68 h 136"/>
                <a:gd name="T16" fmla="*/ 9 w 189"/>
                <a:gd name="T17" fmla="*/ 92 h 136"/>
                <a:gd name="T18" fmla="*/ 14 w 189"/>
                <a:gd name="T19" fmla="*/ 130 h 136"/>
                <a:gd name="T20" fmla="*/ 30 w 189"/>
                <a:gd name="T21" fmla="*/ 136 h 136"/>
                <a:gd name="T22" fmla="*/ 52 w 189"/>
                <a:gd name="T23" fmla="*/ 126 h 136"/>
                <a:gd name="T24" fmla="*/ 62 w 189"/>
                <a:gd name="T25" fmla="*/ 112 h 136"/>
                <a:gd name="T26" fmla="*/ 90 w 189"/>
                <a:gd name="T27" fmla="*/ 77 h 136"/>
                <a:gd name="T28" fmla="*/ 77 w 189"/>
                <a:gd name="T29" fmla="*/ 49 h 136"/>
                <a:gd name="T30" fmla="*/ 88 w 189"/>
                <a:gd name="T31" fmla="*/ 64 h 136"/>
                <a:gd name="T32" fmla="*/ 94 w 189"/>
                <a:gd name="T33" fmla="*/ 71 h 136"/>
                <a:gd name="T34" fmla="*/ 126 w 189"/>
                <a:gd name="T35" fmla="*/ 112 h 136"/>
                <a:gd name="T36" fmla="*/ 137 w 189"/>
                <a:gd name="T37" fmla="*/ 126 h 136"/>
                <a:gd name="T38" fmla="*/ 158 w 189"/>
                <a:gd name="T39" fmla="*/ 136 h 136"/>
                <a:gd name="T40" fmla="*/ 175 w 189"/>
                <a:gd name="T41" fmla="*/ 130 h 136"/>
                <a:gd name="T42" fmla="*/ 180 w 189"/>
                <a:gd name="T43" fmla="*/ 92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89" h="136">
                  <a:moveTo>
                    <a:pt x="180" y="92"/>
                  </a:moveTo>
                  <a:cubicBezTo>
                    <a:pt x="161" y="68"/>
                    <a:pt x="161" y="68"/>
                    <a:pt x="161" y="68"/>
                  </a:cubicBezTo>
                  <a:cubicBezTo>
                    <a:pt x="126" y="24"/>
                    <a:pt x="126" y="24"/>
                    <a:pt x="126" y="24"/>
                  </a:cubicBezTo>
                  <a:cubicBezTo>
                    <a:pt x="116" y="10"/>
                    <a:pt x="116" y="10"/>
                    <a:pt x="116" y="10"/>
                  </a:cubicBezTo>
                  <a:cubicBezTo>
                    <a:pt x="111" y="4"/>
                    <a:pt x="103" y="0"/>
                    <a:pt x="94" y="0"/>
                  </a:cubicBezTo>
                  <a:cubicBezTo>
                    <a:pt x="86" y="0"/>
                    <a:pt x="78" y="4"/>
                    <a:pt x="73" y="10"/>
                  </a:cubicBezTo>
                  <a:cubicBezTo>
                    <a:pt x="62" y="24"/>
                    <a:pt x="62" y="24"/>
                    <a:pt x="62" y="24"/>
                  </a:cubicBezTo>
                  <a:cubicBezTo>
                    <a:pt x="28" y="68"/>
                    <a:pt x="28" y="68"/>
                    <a:pt x="28" y="68"/>
                  </a:cubicBezTo>
                  <a:cubicBezTo>
                    <a:pt x="9" y="92"/>
                    <a:pt x="9" y="92"/>
                    <a:pt x="9" y="92"/>
                  </a:cubicBezTo>
                  <a:cubicBezTo>
                    <a:pt x="0" y="104"/>
                    <a:pt x="2" y="121"/>
                    <a:pt x="14" y="130"/>
                  </a:cubicBezTo>
                  <a:cubicBezTo>
                    <a:pt x="19" y="134"/>
                    <a:pt x="25" y="136"/>
                    <a:pt x="30" y="136"/>
                  </a:cubicBezTo>
                  <a:cubicBezTo>
                    <a:pt x="39" y="136"/>
                    <a:pt x="46" y="132"/>
                    <a:pt x="52" y="126"/>
                  </a:cubicBezTo>
                  <a:cubicBezTo>
                    <a:pt x="62" y="112"/>
                    <a:pt x="62" y="112"/>
                    <a:pt x="62" y="112"/>
                  </a:cubicBezTo>
                  <a:cubicBezTo>
                    <a:pt x="90" y="77"/>
                    <a:pt x="90" y="77"/>
                    <a:pt x="90" y="77"/>
                  </a:cubicBezTo>
                  <a:cubicBezTo>
                    <a:pt x="77" y="49"/>
                    <a:pt x="77" y="49"/>
                    <a:pt x="77" y="49"/>
                  </a:cubicBezTo>
                  <a:cubicBezTo>
                    <a:pt x="88" y="64"/>
                    <a:pt x="88" y="64"/>
                    <a:pt x="88" y="64"/>
                  </a:cubicBezTo>
                  <a:cubicBezTo>
                    <a:pt x="94" y="71"/>
                    <a:pt x="94" y="71"/>
                    <a:pt x="94" y="71"/>
                  </a:cubicBezTo>
                  <a:cubicBezTo>
                    <a:pt x="126" y="112"/>
                    <a:pt x="126" y="112"/>
                    <a:pt x="126" y="112"/>
                  </a:cubicBezTo>
                  <a:cubicBezTo>
                    <a:pt x="137" y="126"/>
                    <a:pt x="137" y="126"/>
                    <a:pt x="137" y="126"/>
                  </a:cubicBezTo>
                  <a:cubicBezTo>
                    <a:pt x="142" y="132"/>
                    <a:pt x="150" y="136"/>
                    <a:pt x="158" y="136"/>
                  </a:cubicBezTo>
                  <a:cubicBezTo>
                    <a:pt x="164" y="136"/>
                    <a:pt x="170" y="134"/>
                    <a:pt x="175" y="130"/>
                  </a:cubicBezTo>
                  <a:cubicBezTo>
                    <a:pt x="187" y="121"/>
                    <a:pt x="189" y="104"/>
                    <a:pt x="180" y="92"/>
                  </a:cubicBezTo>
                  <a:close/>
                </a:path>
              </a:pathLst>
            </a:custGeom>
            <a:solidFill>
              <a:srgbClr val="E243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050"/>
            </a:p>
          </p:txBody>
        </p:sp>
      </p:grpSp>
      <p:sp>
        <p:nvSpPr>
          <p:cNvPr id="10" name="Title 1"/>
          <p:cNvSpPr>
            <a:spLocks noGrp="1"/>
          </p:cNvSpPr>
          <p:nvPr>
            <p:ph type="title" hasCustomPrompt="1"/>
          </p:nvPr>
        </p:nvSpPr>
        <p:spPr>
          <a:xfrm>
            <a:off x="3669847" y="2371725"/>
            <a:ext cx="5146572" cy="807244"/>
          </a:xfrm>
        </p:spPr>
        <p:txBody>
          <a:bodyPr anchor="b"/>
          <a:lstStyle>
            <a:lvl1pPr algn="l">
              <a:defRPr sz="3000">
                <a:solidFill>
                  <a:schemeClr val="bg1"/>
                </a:solidFill>
              </a:defRPr>
            </a:lvl1pPr>
          </a:lstStyle>
          <a:p>
            <a:r>
              <a:rPr lang="en-US" dirty="0"/>
              <a:t>Title</a:t>
            </a:r>
          </a:p>
        </p:txBody>
      </p:sp>
      <p:sp>
        <p:nvSpPr>
          <p:cNvPr id="12" name="Text Placeholder 3"/>
          <p:cNvSpPr>
            <a:spLocks noGrp="1"/>
          </p:cNvSpPr>
          <p:nvPr>
            <p:ph type="body" sz="quarter" idx="10"/>
          </p:nvPr>
        </p:nvSpPr>
        <p:spPr>
          <a:xfrm>
            <a:off x="3662314" y="3247682"/>
            <a:ext cx="5157875" cy="862743"/>
          </a:xfrm>
        </p:spPr>
        <p:txBody>
          <a:bodyPr/>
          <a:lstStyle>
            <a:lvl1pPr marL="0" indent="0">
              <a:buNone/>
              <a:defRPr>
                <a:solidFill>
                  <a:schemeClr val="bg1"/>
                </a:solidFill>
              </a:defRPr>
            </a:lvl1pPr>
            <a:lvl2pPr marL="342900" indent="0">
              <a:buNone/>
              <a:defRPr>
                <a:solidFill>
                  <a:schemeClr val="bg1"/>
                </a:solidFill>
              </a:defRPr>
            </a:lvl2pPr>
          </a:lstStyle>
          <a:p>
            <a:pPr lvl="0"/>
            <a:r>
              <a:rPr lang="en-US" dirty="0"/>
              <a:t>Click to edit Master text styles</a:t>
            </a:r>
          </a:p>
        </p:txBody>
      </p:sp>
      <p:pic>
        <p:nvPicPr>
          <p:cNvPr id="22" name="Picture 21"/>
          <p:cNvPicPr>
            <a:picLocks noChangeAspect="1"/>
          </p:cNvPicPr>
          <p:nvPr userDrawn="1"/>
        </p:nvPicPr>
        <p:blipFill>
          <a:blip r:embed="rId2"/>
          <a:stretch>
            <a:fillRect/>
          </a:stretch>
        </p:blipFill>
        <p:spPr>
          <a:xfrm>
            <a:off x="566888" y="1584355"/>
            <a:ext cx="1998403" cy="2248205"/>
          </a:xfrm>
          <a:prstGeom prst="rect">
            <a:avLst/>
          </a:prstGeom>
          <a:effectLst>
            <a:outerShdw blurRad="25400" dist="25400" dir="5400000" algn="t" rotWithShape="0">
              <a:prstClr val="black">
                <a:alpha val="19000"/>
              </a:prstClr>
            </a:outerShdw>
          </a:effectLst>
        </p:spPr>
      </p:pic>
    </p:spTree>
    <p:extLst>
      <p:ext uri="{BB962C8B-B14F-4D97-AF65-F5344CB8AC3E}">
        <p14:creationId xmlns:p14="http://schemas.microsoft.com/office/powerpoint/2010/main" val="9336058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2_section_title">
    <p:bg>
      <p:bgPr>
        <a:solidFill>
          <a:schemeClr val="bg1"/>
        </a:solidFill>
        <a:effectLst/>
      </p:bgPr>
    </p:bg>
    <p:spTree>
      <p:nvGrpSpPr>
        <p:cNvPr id="1" name=""/>
        <p:cNvGrpSpPr/>
        <p:nvPr/>
      </p:nvGrpSpPr>
      <p:grpSpPr>
        <a:xfrm>
          <a:off x="0" y="0"/>
          <a:ext cx="0" cy="0"/>
          <a:chOff x="0" y="0"/>
          <a:chExt cx="0" cy="0"/>
        </a:xfrm>
      </p:grpSpPr>
      <p:sp>
        <p:nvSpPr>
          <p:cNvPr id="47" name="Rectangle 46"/>
          <p:cNvSpPr/>
          <p:nvPr userDrawn="1"/>
        </p:nvSpPr>
        <p:spPr>
          <a:xfrm>
            <a:off x="0" y="0"/>
            <a:ext cx="9144000" cy="5143500"/>
          </a:xfrm>
          <a:prstGeom prst="rect">
            <a:avLst/>
          </a:prstGeom>
          <a:gradFill flip="none" rotWithShape="1">
            <a:gsLst>
              <a:gs pos="50000">
                <a:schemeClr val="bg1">
                  <a:lumMod val="95000"/>
                </a:schemeClr>
              </a:gs>
              <a:gs pos="0">
                <a:schemeClr val="bg2">
                  <a:lumMod val="9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33" name="Freeform 9"/>
          <p:cNvSpPr>
            <a:spLocks/>
          </p:cNvSpPr>
          <p:nvPr userDrawn="1"/>
        </p:nvSpPr>
        <p:spPr bwMode="auto">
          <a:xfrm>
            <a:off x="1640682" y="0"/>
            <a:ext cx="6917531" cy="5143500"/>
          </a:xfrm>
          <a:custGeom>
            <a:avLst/>
            <a:gdLst>
              <a:gd name="T0" fmla="*/ 2308 w 2906"/>
              <a:gd name="T1" fmla="*/ 0 h 2160"/>
              <a:gd name="T2" fmla="*/ 598 w 2906"/>
              <a:gd name="T3" fmla="*/ 0 h 2160"/>
              <a:gd name="T4" fmla="*/ 138 w 2906"/>
              <a:gd name="T5" fmla="*/ 265 h 2160"/>
              <a:gd name="T6" fmla="*/ 0 w 2906"/>
              <a:gd name="T7" fmla="*/ 506 h 2160"/>
              <a:gd name="T8" fmla="*/ 0 w 2906"/>
              <a:gd name="T9" fmla="*/ 1865 h 2160"/>
              <a:gd name="T10" fmla="*/ 138 w 2906"/>
              <a:gd name="T11" fmla="*/ 2105 h 2160"/>
              <a:gd name="T12" fmla="*/ 234 w 2906"/>
              <a:gd name="T13" fmla="*/ 2160 h 2160"/>
              <a:gd name="T14" fmla="*/ 2671 w 2906"/>
              <a:gd name="T15" fmla="*/ 2160 h 2160"/>
              <a:gd name="T16" fmla="*/ 2768 w 2906"/>
              <a:gd name="T17" fmla="*/ 2105 h 2160"/>
              <a:gd name="T18" fmla="*/ 2906 w 2906"/>
              <a:gd name="T19" fmla="*/ 1865 h 2160"/>
              <a:gd name="T20" fmla="*/ 2906 w 2906"/>
              <a:gd name="T21" fmla="*/ 506 h 2160"/>
              <a:gd name="T22" fmla="*/ 2768 w 2906"/>
              <a:gd name="T23" fmla="*/ 265 h 2160"/>
              <a:gd name="T24" fmla="*/ 2308 w 2906"/>
              <a:gd name="T25" fmla="*/ 0 h 2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906" h="2160">
                <a:moveTo>
                  <a:pt x="2308" y="0"/>
                </a:moveTo>
                <a:cubicBezTo>
                  <a:pt x="598" y="0"/>
                  <a:pt x="598" y="0"/>
                  <a:pt x="598" y="0"/>
                </a:cubicBezTo>
                <a:cubicBezTo>
                  <a:pt x="469" y="74"/>
                  <a:pt x="317" y="162"/>
                  <a:pt x="138" y="265"/>
                </a:cubicBezTo>
                <a:cubicBezTo>
                  <a:pt x="52" y="315"/>
                  <a:pt x="0" y="406"/>
                  <a:pt x="0" y="506"/>
                </a:cubicBezTo>
                <a:cubicBezTo>
                  <a:pt x="0" y="506"/>
                  <a:pt x="0" y="506"/>
                  <a:pt x="0" y="1865"/>
                </a:cubicBezTo>
                <a:cubicBezTo>
                  <a:pt x="0" y="1961"/>
                  <a:pt x="52" y="2055"/>
                  <a:pt x="138" y="2105"/>
                </a:cubicBezTo>
                <a:cubicBezTo>
                  <a:pt x="138" y="2105"/>
                  <a:pt x="138" y="2105"/>
                  <a:pt x="234" y="2160"/>
                </a:cubicBezTo>
                <a:cubicBezTo>
                  <a:pt x="2671" y="2160"/>
                  <a:pt x="2671" y="2160"/>
                  <a:pt x="2671" y="2160"/>
                </a:cubicBezTo>
                <a:cubicBezTo>
                  <a:pt x="2703" y="2142"/>
                  <a:pt x="2735" y="2124"/>
                  <a:pt x="2768" y="2105"/>
                </a:cubicBezTo>
                <a:cubicBezTo>
                  <a:pt x="2853" y="2055"/>
                  <a:pt x="2906" y="1961"/>
                  <a:pt x="2906" y="1865"/>
                </a:cubicBezTo>
                <a:cubicBezTo>
                  <a:pt x="2906" y="1865"/>
                  <a:pt x="2906" y="1865"/>
                  <a:pt x="2906" y="506"/>
                </a:cubicBezTo>
                <a:cubicBezTo>
                  <a:pt x="2906" y="406"/>
                  <a:pt x="2853" y="315"/>
                  <a:pt x="2768" y="265"/>
                </a:cubicBezTo>
                <a:cubicBezTo>
                  <a:pt x="2768" y="265"/>
                  <a:pt x="2768" y="265"/>
                  <a:pt x="2308" y="0"/>
                </a:cubicBezTo>
              </a:path>
            </a:pathLst>
          </a:custGeom>
          <a:solidFill>
            <a:schemeClr val="accent1">
              <a:alpha val="25000"/>
            </a:schemeClr>
          </a:solidFill>
          <a:ln>
            <a:noFill/>
          </a:ln>
        </p:spPr>
        <p:txBody>
          <a:bodyPr vert="horz" wrap="square" lIns="68580" tIns="34290" rIns="68580" bIns="34290" numCol="1" anchor="t" anchorCtr="0" compatLnSpc="1">
            <a:prstTxWarp prst="textNoShape">
              <a:avLst/>
            </a:prstTxWarp>
          </a:bodyPr>
          <a:lstStyle/>
          <a:p>
            <a:endParaRPr lang="en-US" sz="1050"/>
          </a:p>
        </p:txBody>
      </p:sp>
      <p:sp>
        <p:nvSpPr>
          <p:cNvPr id="37" name="Freeform 13"/>
          <p:cNvSpPr>
            <a:spLocks/>
          </p:cNvSpPr>
          <p:nvPr userDrawn="1"/>
        </p:nvSpPr>
        <p:spPr bwMode="auto">
          <a:xfrm>
            <a:off x="2032398" y="0"/>
            <a:ext cx="6244828" cy="5143500"/>
          </a:xfrm>
          <a:custGeom>
            <a:avLst/>
            <a:gdLst>
              <a:gd name="T0" fmla="*/ 1840 w 2623"/>
              <a:gd name="T1" fmla="*/ 0 h 2160"/>
              <a:gd name="T2" fmla="*/ 783 w 2623"/>
              <a:gd name="T3" fmla="*/ 0 h 2160"/>
              <a:gd name="T4" fmla="*/ 124 w 2623"/>
              <a:gd name="T5" fmla="*/ 380 h 2160"/>
              <a:gd name="T6" fmla="*/ 0 w 2623"/>
              <a:gd name="T7" fmla="*/ 597 h 2160"/>
              <a:gd name="T8" fmla="*/ 0 w 2623"/>
              <a:gd name="T9" fmla="*/ 1824 h 2160"/>
              <a:gd name="T10" fmla="*/ 124 w 2623"/>
              <a:gd name="T11" fmla="*/ 2041 h 2160"/>
              <a:gd name="T12" fmla="*/ 332 w 2623"/>
              <a:gd name="T13" fmla="*/ 2160 h 2160"/>
              <a:gd name="T14" fmla="*/ 2291 w 2623"/>
              <a:gd name="T15" fmla="*/ 2160 h 2160"/>
              <a:gd name="T16" fmla="*/ 2498 w 2623"/>
              <a:gd name="T17" fmla="*/ 2041 h 2160"/>
              <a:gd name="T18" fmla="*/ 2623 w 2623"/>
              <a:gd name="T19" fmla="*/ 1824 h 2160"/>
              <a:gd name="T20" fmla="*/ 2623 w 2623"/>
              <a:gd name="T21" fmla="*/ 597 h 2160"/>
              <a:gd name="T22" fmla="*/ 2498 w 2623"/>
              <a:gd name="T23" fmla="*/ 380 h 2160"/>
              <a:gd name="T24" fmla="*/ 1840 w 2623"/>
              <a:gd name="T25" fmla="*/ 0 h 2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23" h="2160">
                <a:moveTo>
                  <a:pt x="1840" y="0"/>
                </a:moveTo>
                <a:cubicBezTo>
                  <a:pt x="783" y="0"/>
                  <a:pt x="783" y="0"/>
                  <a:pt x="783" y="0"/>
                </a:cubicBezTo>
                <a:cubicBezTo>
                  <a:pt x="629" y="89"/>
                  <a:pt x="417" y="211"/>
                  <a:pt x="124" y="380"/>
                </a:cubicBezTo>
                <a:cubicBezTo>
                  <a:pt x="47" y="425"/>
                  <a:pt x="0" y="508"/>
                  <a:pt x="0" y="597"/>
                </a:cubicBezTo>
                <a:cubicBezTo>
                  <a:pt x="0" y="597"/>
                  <a:pt x="0" y="597"/>
                  <a:pt x="0" y="1824"/>
                </a:cubicBezTo>
                <a:cubicBezTo>
                  <a:pt x="0" y="1911"/>
                  <a:pt x="47" y="1996"/>
                  <a:pt x="124" y="2041"/>
                </a:cubicBezTo>
                <a:cubicBezTo>
                  <a:pt x="124" y="2041"/>
                  <a:pt x="124" y="2041"/>
                  <a:pt x="332" y="2160"/>
                </a:cubicBezTo>
                <a:cubicBezTo>
                  <a:pt x="2291" y="2160"/>
                  <a:pt x="2291" y="2160"/>
                  <a:pt x="2291" y="2160"/>
                </a:cubicBezTo>
                <a:cubicBezTo>
                  <a:pt x="2355" y="2123"/>
                  <a:pt x="2424" y="2084"/>
                  <a:pt x="2498" y="2041"/>
                </a:cubicBezTo>
                <a:cubicBezTo>
                  <a:pt x="2575" y="1996"/>
                  <a:pt x="2623" y="1911"/>
                  <a:pt x="2623" y="1824"/>
                </a:cubicBezTo>
                <a:cubicBezTo>
                  <a:pt x="2623" y="1824"/>
                  <a:pt x="2623" y="1824"/>
                  <a:pt x="2623" y="597"/>
                </a:cubicBezTo>
                <a:cubicBezTo>
                  <a:pt x="2623" y="508"/>
                  <a:pt x="2575" y="425"/>
                  <a:pt x="2498" y="380"/>
                </a:cubicBezTo>
                <a:cubicBezTo>
                  <a:pt x="2498" y="380"/>
                  <a:pt x="2498" y="380"/>
                  <a:pt x="1840" y="0"/>
                </a:cubicBezTo>
              </a:path>
            </a:pathLst>
          </a:custGeom>
          <a:solidFill>
            <a:schemeClr val="accent1">
              <a:alpha val="50000"/>
            </a:schemeClr>
          </a:solidFill>
          <a:ln>
            <a:noFill/>
          </a:ln>
        </p:spPr>
        <p:txBody>
          <a:bodyPr vert="horz" wrap="square" lIns="68580" tIns="34290" rIns="68580" bIns="34290" numCol="1" anchor="t" anchorCtr="0" compatLnSpc="1">
            <a:prstTxWarp prst="textNoShape">
              <a:avLst/>
            </a:prstTxWarp>
          </a:bodyPr>
          <a:lstStyle/>
          <a:p>
            <a:endParaRPr lang="en-US" sz="1050"/>
          </a:p>
        </p:txBody>
      </p:sp>
      <p:sp>
        <p:nvSpPr>
          <p:cNvPr id="41" name="Freeform 17"/>
          <p:cNvSpPr>
            <a:spLocks/>
          </p:cNvSpPr>
          <p:nvPr userDrawn="1"/>
        </p:nvSpPr>
        <p:spPr bwMode="auto">
          <a:xfrm>
            <a:off x="2414588" y="0"/>
            <a:ext cx="5499497" cy="5143500"/>
          </a:xfrm>
          <a:custGeom>
            <a:avLst/>
            <a:gdLst>
              <a:gd name="T0" fmla="*/ 1362 w 2310"/>
              <a:gd name="T1" fmla="*/ 0 h 2160"/>
              <a:gd name="T2" fmla="*/ 948 w 2310"/>
              <a:gd name="T3" fmla="*/ 0 h 2160"/>
              <a:gd name="T4" fmla="*/ 110 w 2310"/>
              <a:gd name="T5" fmla="*/ 484 h 2160"/>
              <a:gd name="T6" fmla="*/ 0 w 2310"/>
              <a:gd name="T7" fmla="*/ 675 h 2160"/>
              <a:gd name="T8" fmla="*/ 0 w 2310"/>
              <a:gd name="T9" fmla="*/ 1755 h 2160"/>
              <a:gd name="T10" fmla="*/ 110 w 2310"/>
              <a:gd name="T11" fmla="*/ 1946 h 2160"/>
              <a:gd name="T12" fmla="*/ 482 w 2310"/>
              <a:gd name="T13" fmla="*/ 2160 h 2160"/>
              <a:gd name="T14" fmla="*/ 1828 w 2310"/>
              <a:gd name="T15" fmla="*/ 2160 h 2160"/>
              <a:gd name="T16" fmla="*/ 2200 w 2310"/>
              <a:gd name="T17" fmla="*/ 1946 h 2160"/>
              <a:gd name="T18" fmla="*/ 2310 w 2310"/>
              <a:gd name="T19" fmla="*/ 1755 h 2160"/>
              <a:gd name="T20" fmla="*/ 2310 w 2310"/>
              <a:gd name="T21" fmla="*/ 675 h 2160"/>
              <a:gd name="T22" fmla="*/ 2200 w 2310"/>
              <a:gd name="T23" fmla="*/ 484 h 2160"/>
              <a:gd name="T24" fmla="*/ 1362 w 2310"/>
              <a:gd name="T25" fmla="*/ 0 h 2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310" h="2160">
                <a:moveTo>
                  <a:pt x="1362" y="0"/>
                </a:moveTo>
                <a:cubicBezTo>
                  <a:pt x="948" y="0"/>
                  <a:pt x="948" y="0"/>
                  <a:pt x="948" y="0"/>
                </a:cubicBezTo>
                <a:cubicBezTo>
                  <a:pt x="839" y="63"/>
                  <a:pt x="606" y="198"/>
                  <a:pt x="110" y="484"/>
                </a:cubicBezTo>
                <a:cubicBezTo>
                  <a:pt x="42" y="524"/>
                  <a:pt x="0" y="596"/>
                  <a:pt x="0" y="675"/>
                </a:cubicBezTo>
                <a:cubicBezTo>
                  <a:pt x="0" y="675"/>
                  <a:pt x="0" y="675"/>
                  <a:pt x="0" y="1755"/>
                </a:cubicBezTo>
                <a:cubicBezTo>
                  <a:pt x="0" y="1832"/>
                  <a:pt x="42" y="1907"/>
                  <a:pt x="110" y="1946"/>
                </a:cubicBezTo>
                <a:cubicBezTo>
                  <a:pt x="110" y="1946"/>
                  <a:pt x="110" y="1946"/>
                  <a:pt x="482" y="2160"/>
                </a:cubicBezTo>
                <a:cubicBezTo>
                  <a:pt x="1828" y="2160"/>
                  <a:pt x="1828" y="2160"/>
                  <a:pt x="1828" y="2160"/>
                </a:cubicBezTo>
                <a:cubicBezTo>
                  <a:pt x="1932" y="2100"/>
                  <a:pt x="2055" y="2030"/>
                  <a:pt x="2200" y="1946"/>
                </a:cubicBezTo>
                <a:cubicBezTo>
                  <a:pt x="2268" y="1907"/>
                  <a:pt x="2310" y="1832"/>
                  <a:pt x="2310" y="1755"/>
                </a:cubicBezTo>
                <a:cubicBezTo>
                  <a:pt x="2310" y="1755"/>
                  <a:pt x="2310" y="1755"/>
                  <a:pt x="2310" y="675"/>
                </a:cubicBezTo>
                <a:cubicBezTo>
                  <a:pt x="2310" y="596"/>
                  <a:pt x="2268" y="524"/>
                  <a:pt x="2200" y="484"/>
                </a:cubicBezTo>
                <a:cubicBezTo>
                  <a:pt x="2200" y="484"/>
                  <a:pt x="2200" y="484"/>
                  <a:pt x="1362" y="0"/>
                </a:cubicBezTo>
              </a:path>
            </a:pathLst>
          </a:custGeom>
          <a:solidFill>
            <a:schemeClr val="accent1">
              <a:alpha val="25000"/>
            </a:schemeClr>
          </a:solidFill>
          <a:ln>
            <a:noFill/>
          </a:ln>
        </p:spPr>
        <p:txBody>
          <a:bodyPr vert="horz" wrap="square" lIns="68580" tIns="34290" rIns="68580" bIns="34290" numCol="1" anchor="t" anchorCtr="0" compatLnSpc="1">
            <a:prstTxWarp prst="textNoShape">
              <a:avLst/>
            </a:prstTxWarp>
          </a:bodyPr>
          <a:lstStyle/>
          <a:p>
            <a:endParaRPr lang="en-US" sz="1050"/>
          </a:p>
        </p:txBody>
      </p:sp>
      <p:sp>
        <p:nvSpPr>
          <p:cNvPr id="48" name="Freeform 21"/>
          <p:cNvSpPr>
            <a:spLocks/>
          </p:cNvSpPr>
          <p:nvPr userDrawn="1"/>
        </p:nvSpPr>
        <p:spPr bwMode="auto">
          <a:xfrm>
            <a:off x="2834879" y="254794"/>
            <a:ext cx="6311503" cy="4886325"/>
          </a:xfrm>
          <a:custGeom>
            <a:avLst/>
            <a:gdLst>
              <a:gd name="T0" fmla="*/ 988 w 2641"/>
              <a:gd name="T1" fmla="*/ 5 h 2044"/>
              <a:gd name="T2" fmla="*/ 874 w 2641"/>
              <a:gd name="T3" fmla="*/ 28 h 2044"/>
              <a:gd name="T4" fmla="*/ 92 w 2641"/>
              <a:gd name="T5" fmla="*/ 480 h 2044"/>
              <a:gd name="T6" fmla="*/ 0 w 2641"/>
              <a:gd name="T7" fmla="*/ 640 h 2044"/>
              <a:gd name="T8" fmla="*/ 0 w 2641"/>
              <a:gd name="T9" fmla="*/ 1543 h 2044"/>
              <a:gd name="T10" fmla="*/ 92 w 2641"/>
              <a:gd name="T11" fmla="*/ 1702 h 2044"/>
              <a:gd name="T12" fmla="*/ 683 w 2641"/>
              <a:gd name="T13" fmla="*/ 2042 h 2044"/>
              <a:gd name="T14" fmla="*/ 970 w 2641"/>
              <a:gd name="T15" fmla="*/ 2042 h 2044"/>
              <a:gd name="T16" fmla="*/ 970 w 2641"/>
              <a:gd name="T17" fmla="*/ 2044 h 2044"/>
              <a:gd name="T18" fmla="*/ 2641 w 2641"/>
              <a:gd name="T19" fmla="*/ 2044 h 2044"/>
              <a:gd name="T20" fmla="*/ 2641 w 2641"/>
              <a:gd name="T21" fmla="*/ 5 h 2044"/>
              <a:gd name="T22" fmla="*/ 988 w 2641"/>
              <a:gd name="T23" fmla="*/ 5 h 20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41" h="2044">
                <a:moveTo>
                  <a:pt x="988" y="5"/>
                </a:moveTo>
                <a:cubicBezTo>
                  <a:pt x="949" y="0"/>
                  <a:pt x="909" y="8"/>
                  <a:pt x="874" y="28"/>
                </a:cubicBezTo>
                <a:cubicBezTo>
                  <a:pt x="874" y="28"/>
                  <a:pt x="874" y="28"/>
                  <a:pt x="92" y="480"/>
                </a:cubicBezTo>
                <a:cubicBezTo>
                  <a:pt x="35" y="513"/>
                  <a:pt x="0" y="574"/>
                  <a:pt x="0" y="640"/>
                </a:cubicBezTo>
                <a:cubicBezTo>
                  <a:pt x="0" y="640"/>
                  <a:pt x="0" y="640"/>
                  <a:pt x="0" y="1543"/>
                </a:cubicBezTo>
                <a:cubicBezTo>
                  <a:pt x="0" y="1607"/>
                  <a:pt x="35" y="1669"/>
                  <a:pt x="92" y="1702"/>
                </a:cubicBezTo>
                <a:cubicBezTo>
                  <a:pt x="92" y="1702"/>
                  <a:pt x="92" y="1703"/>
                  <a:pt x="683" y="2042"/>
                </a:cubicBezTo>
                <a:cubicBezTo>
                  <a:pt x="970" y="2042"/>
                  <a:pt x="970" y="2042"/>
                  <a:pt x="970" y="2042"/>
                </a:cubicBezTo>
                <a:cubicBezTo>
                  <a:pt x="970" y="2044"/>
                  <a:pt x="970" y="2044"/>
                  <a:pt x="970" y="2044"/>
                </a:cubicBezTo>
                <a:cubicBezTo>
                  <a:pt x="2641" y="2044"/>
                  <a:pt x="2641" y="2044"/>
                  <a:pt x="2641" y="2044"/>
                </a:cubicBezTo>
                <a:cubicBezTo>
                  <a:pt x="2641" y="5"/>
                  <a:pt x="2641" y="5"/>
                  <a:pt x="2641" y="5"/>
                </a:cubicBezTo>
                <a:lnTo>
                  <a:pt x="988" y="5"/>
                </a:lnTo>
                <a:close/>
              </a:path>
            </a:pathLst>
          </a:custGeom>
          <a:solidFill>
            <a:schemeClr val="accent1"/>
          </a:solidFill>
          <a:ln>
            <a:noFill/>
          </a:ln>
        </p:spPr>
        <p:txBody>
          <a:bodyPr vert="horz" wrap="square" lIns="68580" tIns="34290" rIns="68580" bIns="34290" numCol="1" anchor="t" anchorCtr="0" compatLnSpc="1">
            <a:prstTxWarp prst="textNoShape">
              <a:avLst/>
            </a:prstTxWarp>
          </a:bodyPr>
          <a:lstStyle/>
          <a:p>
            <a:endParaRPr lang="en-US" sz="1050"/>
          </a:p>
        </p:txBody>
      </p:sp>
      <p:grpSp>
        <p:nvGrpSpPr>
          <p:cNvPr id="9" name="Group 4"/>
          <p:cNvGrpSpPr>
            <a:grpSpLocks noChangeAspect="1"/>
          </p:cNvGrpSpPr>
          <p:nvPr userDrawn="1"/>
        </p:nvGrpSpPr>
        <p:grpSpPr bwMode="auto">
          <a:xfrm>
            <a:off x="261938" y="4920708"/>
            <a:ext cx="906722" cy="110888"/>
            <a:chOff x="220" y="4113"/>
            <a:chExt cx="924" cy="113"/>
          </a:xfrm>
        </p:grpSpPr>
        <p:sp>
          <p:nvSpPr>
            <p:cNvPr id="11" name="Freeform 10"/>
            <p:cNvSpPr>
              <a:spLocks noEditPoints="1"/>
            </p:cNvSpPr>
            <p:nvPr userDrawn="1"/>
          </p:nvSpPr>
          <p:spPr bwMode="auto">
            <a:xfrm>
              <a:off x="418" y="4120"/>
              <a:ext cx="100" cy="99"/>
            </a:xfrm>
            <a:custGeom>
              <a:avLst/>
              <a:gdLst>
                <a:gd name="T0" fmla="*/ 113 w 123"/>
                <a:gd name="T1" fmla="*/ 117 h 119"/>
                <a:gd name="T2" fmla="*/ 113 w 123"/>
                <a:gd name="T3" fmla="*/ 104 h 119"/>
                <a:gd name="T4" fmla="*/ 99 w 123"/>
                <a:gd name="T5" fmla="*/ 110 h 119"/>
                <a:gd name="T6" fmla="*/ 83 w 123"/>
                <a:gd name="T7" fmla="*/ 115 h 119"/>
                <a:gd name="T8" fmla="*/ 66 w 123"/>
                <a:gd name="T9" fmla="*/ 118 h 119"/>
                <a:gd name="T10" fmla="*/ 48 w 123"/>
                <a:gd name="T11" fmla="*/ 119 h 119"/>
                <a:gd name="T12" fmla="*/ 28 w 123"/>
                <a:gd name="T13" fmla="*/ 117 h 119"/>
                <a:gd name="T14" fmla="*/ 13 w 123"/>
                <a:gd name="T15" fmla="*/ 111 h 119"/>
                <a:gd name="T16" fmla="*/ 3 w 123"/>
                <a:gd name="T17" fmla="*/ 101 h 119"/>
                <a:gd name="T18" fmla="*/ 0 w 123"/>
                <a:gd name="T19" fmla="*/ 88 h 119"/>
                <a:gd name="T20" fmla="*/ 4 w 123"/>
                <a:gd name="T21" fmla="*/ 74 h 119"/>
                <a:gd name="T22" fmla="*/ 15 w 123"/>
                <a:gd name="T23" fmla="*/ 64 h 119"/>
                <a:gd name="T24" fmla="*/ 32 w 123"/>
                <a:gd name="T25" fmla="*/ 56 h 119"/>
                <a:gd name="T26" fmla="*/ 55 w 123"/>
                <a:gd name="T27" fmla="*/ 51 h 119"/>
                <a:gd name="T28" fmla="*/ 82 w 123"/>
                <a:gd name="T29" fmla="*/ 47 h 119"/>
                <a:gd name="T30" fmla="*/ 113 w 123"/>
                <a:gd name="T31" fmla="*/ 45 h 119"/>
                <a:gd name="T32" fmla="*/ 113 w 123"/>
                <a:gd name="T33" fmla="*/ 36 h 119"/>
                <a:gd name="T34" fmla="*/ 111 w 123"/>
                <a:gd name="T35" fmla="*/ 27 h 119"/>
                <a:gd name="T36" fmla="*/ 105 w 123"/>
                <a:gd name="T37" fmla="*/ 20 h 119"/>
                <a:gd name="T38" fmla="*/ 97 w 123"/>
                <a:gd name="T39" fmla="*/ 15 h 119"/>
                <a:gd name="T40" fmla="*/ 86 w 123"/>
                <a:gd name="T41" fmla="*/ 11 h 119"/>
                <a:gd name="T42" fmla="*/ 75 w 123"/>
                <a:gd name="T43" fmla="*/ 10 h 119"/>
                <a:gd name="T44" fmla="*/ 62 w 123"/>
                <a:gd name="T45" fmla="*/ 9 h 119"/>
                <a:gd name="T46" fmla="*/ 47 w 123"/>
                <a:gd name="T47" fmla="*/ 10 h 119"/>
                <a:gd name="T48" fmla="*/ 34 w 123"/>
                <a:gd name="T49" fmla="*/ 12 h 119"/>
                <a:gd name="T50" fmla="*/ 22 w 123"/>
                <a:gd name="T51" fmla="*/ 16 h 119"/>
                <a:gd name="T52" fmla="*/ 11 w 123"/>
                <a:gd name="T53" fmla="*/ 20 h 119"/>
                <a:gd name="T54" fmla="*/ 11 w 123"/>
                <a:gd name="T55" fmla="*/ 7 h 119"/>
                <a:gd name="T56" fmla="*/ 36 w 123"/>
                <a:gd name="T57" fmla="*/ 2 h 119"/>
                <a:gd name="T58" fmla="*/ 64 w 123"/>
                <a:gd name="T59" fmla="*/ 0 h 119"/>
                <a:gd name="T60" fmla="*/ 87 w 123"/>
                <a:gd name="T61" fmla="*/ 2 h 119"/>
                <a:gd name="T62" fmla="*/ 106 w 123"/>
                <a:gd name="T63" fmla="*/ 9 h 119"/>
                <a:gd name="T64" fmla="*/ 119 w 123"/>
                <a:gd name="T65" fmla="*/ 21 h 119"/>
                <a:gd name="T66" fmla="*/ 123 w 123"/>
                <a:gd name="T67" fmla="*/ 39 h 119"/>
                <a:gd name="T68" fmla="*/ 123 w 123"/>
                <a:gd name="T69" fmla="*/ 117 h 119"/>
                <a:gd name="T70" fmla="*/ 113 w 123"/>
                <a:gd name="T71" fmla="*/ 117 h 119"/>
                <a:gd name="T72" fmla="*/ 113 w 123"/>
                <a:gd name="T73" fmla="*/ 54 h 119"/>
                <a:gd name="T74" fmla="*/ 66 w 123"/>
                <a:gd name="T75" fmla="*/ 59 h 119"/>
                <a:gd name="T76" fmla="*/ 34 w 123"/>
                <a:gd name="T77" fmla="*/ 66 h 119"/>
                <a:gd name="T78" fmla="*/ 16 w 123"/>
                <a:gd name="T79" fmla="*/ 75 h 119"/>
                <a:gd name="T80" fmla="*/ 11 w 123"/>
                <a:gd name="T81" fmla="*/ 87 h 119"/>
                <a:gd name="T82" fmla="*/ 13 w 123"/>
                <a:gd name="T83" fmla="*/ 97 h 119"/>
                <a:gd name="T84" fmla="*/ 22 w 123"/>
                <a:gd name="T85" fmla="*/ 104 h 119"/>
                <a:gd name="T86" fmla="*/ 34 w 123"/>
                <a:gd name="T87" fmla="*/ 108 h 119"/>
                <a:gd name="T88" fmla="*/ 51 w 123"/>
                <a:gd name="T89" fmla="*/ 110 h 119"/>
                <a:gd name="T90" fmla="*/ 63 w 123"/>
                <a:gd name="T91" fmla="*/ 109 h 119"/>
                <a:gd name="T92" fmla="*/ 75 w 123"/>
                <a:gd name="T93" fmla="*/ 107 h 119"/>
                <a:gd name="T94" fmla="*/ 86 w 123"/>
                <a:gd name="T95" fmla="*/ 105 h 119"/>
                <a:gd name="T96" fmla="*/ 97 w 123"/>
                <a:gd name="T97" fmla="*/ 101 h 119"/>
                <a:gd name="T98" fmla="*/ 106 w 123"/>
                <a:gd name="T99" fmla="*/ 97 h 119"/>
                <a:gd name="T100" fmla="*/ 113 w 123"/>
                <a:gd name="T101" fmla="*/ 93 h 119"/>
                <a:gd name="T102" fmla="*/ 113 w 123"/>
                <a:gd name="T103" fmla="*/ 54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23" h="119">
                  <a:moveTo>
                    <a:pt x="113" y="117"/>
                  </a:moveTo>
                  <a:cubicBezTo>
                    <a:pt x="113" y="104"/>
                    <a:pt x="113" y="104"/>
                    <a:pt x="113" y="104"/>
                  </a:cubicBezTo>
                  <a:cubicBezTo>
                    <a:pt x="109" y="106"/>
                    <a:pt x="104" y="108"/>
                    <a:pt x="99" y="110"/>
                  </a:cubicBezTo>
                  <a:cubicBezTo>
                    <a:pt x="94" y="112"/>
                    <a:pt x="89" y="114"/>
                    <a:pt x="83" y="115"/>
                  </a:cubicBezTo>
                  <a:cubicBezTo>
                    <a:pt x="77" y="116"/>
                    <a:pt x="72" y="117"/>
                    <a:pt x="66" y="118"/>
                  </a:cubicBezTo>
                  <a:cubicBezTo>
                    <a:pt x="60" y="119"/>
                    <a:pt x="54" y="119"/>
                    <a:pt x="48" y="119"/>
                  </a:cubicBezTo>
                  <a:cubicBezTo>
                    <a:pt x="41" y="119"/>
                    <a:pt x="34" y="118"/>
                    <a:pt x="28" y="117"/>
                  </a:cubicBezTo>
                  <a:cubicBezTo>
                    <a:pt x="22" y="116"/>
                    <a:pt x="17" y="114"/>
                    <a:pt x="13" y="111"/>
                  </a:cubicBezTo>
                  <a:cubicBezTo>
                    <a:pt x="9" y="108"/>
                    <a:pt x="6" y="105"/>
                    <a:pt x="3" y="101"/>
                  </a:cubicBezTo>
                  <a:cubicBezTo>
                    <a:pt x="1" y="97"/>
                    <a:pt x="0" y="93"/>
                    <a:pt x="0" y="88"/>
                  </a:cubicBezTo>
                  <a:cubicBezTo>
                    <a:pt x="0" y="82"/>
                    <a:pt x="1" y="78"/>
                    <a:pt x="4" y="74"/>
                  </a:cubicBezTo>
                  <a:cubicBezTo>
                    <a:pt x="6" y="70"/>
                    <a:pt x="10" y="67"/>
                    <a:pt x="15" y="64"/>
                  </a:cubicBezTo>
                  <a:cubicBezTo>
                    <a:pt x="20" y="61"/>
                    <a:pt x="26" y="58"/>
                    <a:pt x="32" y="56"/>
                  </a:cubicBezTo>
                  <a:cubicBezTo>
                    <a:pt x="39" y="54"/>
                    <a:pt x="47" y="52"/>
                    <a:pt x="55" y="51"/>
                  </a:cubicBezTo>
                  <a:cubicBezTo>
                    <a:pt x="63" y="50"/>
                    <a:pt x="73" y="48"/>
                    <a:pt x="82" y="47"/>
                  </a:cubicBezTo>
                  <a:cubicBezTo>
                    <a:pt x="92" y="47"/>
                    <a:pt x="102" y="46"/>
                    <a:pt x="113" y="45"/>
                  </a:cubicBezTo>
                  <a:cubicBezTo>
                    <a:pt x="113" y="36"/>
                    <a:pt x="113" y="36"/>
                    <a:pt x="113" y="36"/>
                  </a:cubicBezTo>
                  <a:cubicBezTo>
                    <a:pt x="113" y="33"/>
                    <a:pt x="112" y="30"/>
                    <a:pt x="111" y="27"/>
                  </a:cubicBezTo>
                  <a:cubicBezTo>
                    <a:pt x="110" y="24"/>
                    <a:pt x="108" y="22"/>
                    <a:pt x="105" y="20"/>
                  </a:cubicBezTo>
                  <a:cubicBezTo>
                    <a:pt x="103" y="18"/>
                    <a:pt x="100" y="16"/>
                    <a:pt x="97" y="15"/>
                  </a:cubicBezTo>
                  <a:cubicBezTo>
                    <a:pt x="94" y="13"/>
                    <a:pt x="90" y="12"/>
                    <a:pt x="86" y="11"/>
                  </a:cubicBezTo>
                  <a:cubicBezTo>
                    <a:pt x="83" y="11"/>
                    <a:pt x="79" y="10"/>
                    <a:pt x="75" y="10"/>
                  </a:cubicBezTo>
                  <a:cubicBezTo>
                    <a:pt x="70" y="9"/>
                    <a:pt x="66" y="9"/>
                    <a:pt x="62" y="9"/>
                  </a:cubicBezTo>
                  <a:cubicBezTo>
                    <a:pt x="56" y="9"/>
                    <a:pt x="51" y="9"/>
                    <a:pt x="47" y="10"/>
                  </a:cubicBezTo>
                  <a:cubicBezTo>
                    <a:pt x="42" y="10"/>
                    <a:pt x="38" y="11"/>
                    <a:pt x="34" y="12"/>
                  </a:cubicBezTo>
                  <a:cubicBezTo>
                    <a:pt x="30" y="13"/>
                    <a:pt x="26" y="14"/>
                    <a:pt x="22" y="16"/>
                  </a:cubicBezTo>
                  <a:cubicBezTo>
                    <a:pt x="18" y="17"/>
                    <a:pt x="15" y="18"/>
                    <a:pt x="11" y="20"/>
                  </a:cubicBezTo>
                  <a:cubicBezTo>
                    <a:pt x="11" y="7"/>
                    <a:pt x="11" y="7"/>
                    <a:pt x="11" y="7"/>
                  </a:cubicBezTo>
                  <a:cubicBezTo>
                    <a:pt x="19" y="5"/>
                    <a:pt x="27" y="4"/>
                    <a:pt x="36" y="2"/>
                  </a:cubicBezTo>
                  <a:cubicBezTo>
                    <a:pt x="45" y="0"/>
                    <a:pt x="54" y="0"/>
                    <a:pt x="64" y="0"/>
                  </a:cubicBezTo>
                  <a:cubicBezTo>
                    <a:pt x="72" y="0"/>
                    <a:pt x="80" y="0"/>
                    <a:pt x="87" y="2"/>
                  </a:cubicBezTo>
                  <a:cubicBezTo>
                    <a:pt x="94" y="3"/>
                    <a:pt x="101" y="6"/>
                    <a:pt x="106" y="9"/>
                  </a:cubicBezTo>
                  <a:cubicBezTo>
                    <a:pt x="112" y="12"/>
                    <a:pt x="116" y="16"/>
                    <a:pt x="119" y="21"/>
                  </a:cubicBezTo>
                  <a:cubicBezTo>
                    <a:pt x="122" y="26"/>
                    <a:pt x="123" y="32"/>
                    <a:pt x="123" y="39"/>
                  </a:cubicBezTo>
                  <a:cubicBezTo>
                    <a:pt x="123" y="117"/>
                    <a:pt x="123" y="117"/>
                    <a:pt x="123" y="117"/>
                  </a:cubicBezTo>
                  <a:lnTo>
                    <a:pt x="113" y="117"/>
                  </a:lnTo>
                  <a:close/>
                  <a:moveTo>
                    <a:pt x="113" y="54"/>
                  </a:moveTo>
                  <a:cubicBezTo>
                    <a:pt x="95" y="55"/>
                    <a:pt x="79" y="57"/>
                    <a:pt x="66" y="59"/>
                  </a:cubicBezTo>
                  <a:cubicBezTo>
                    <a:pt x="53" y="61"/>
                    <a:pt x="43" y="63"/>
                    <a:pt x="34" y="66"/>
                  </a:cubicBezTo>
                  <a:cubicBezTo>
                    <a:pt x="26" y="68"/>
                    <a:pt x="20" y="71"/>
                    <a:pt x="16" y="75"/>
                  </a:cubicBezTo>
                  <a:cubicBezTo>
                    <a:pt x="13" y="78"/>
                    <a:pt x="11" y="83"/>
                    <a:pt x="11" y="87"/>
                  </a:cubicBezTo>
                  <a:cubicBezTo>
                    <a:pt x="11" y="91"/>
                    <a:pt x="12" y="94"/>
                    <a:pt x="13" y="97"/>
                  </a:cubicBezTo>
                  <a:cubicBezTo>
                    <a:pt x="15" y="100"/>
                    <a:pt x="18" y="102"/>
                    <a:pt x="22" y="104"/>
                  </a:cubicBezTo>
                  <a:cubicBezTo>
                    <a:pt x="25" y="106"/>
                    <a:pt x="29" y="107"/>
                    <a:pt x="34" y="108"/>
                  </a:cubicBezTo>
                  <a:cubicBezTo>
                    <a:pt x="39" y="109"/>
                    <a:pt x="45" y="110"/>
                    <a:pt x="51" y="110"/>
                  </a:cubicBezTo>
                  <a:cubicBezTo>
                    <a:pt x="55" y="110"/>
                    <a:pt x="59" y="110"/>
                    <a:pt x="63" y="109"/>
                  </a:cubicBezTo>
                  <a:cubicBezTo>
                    <a:pt x="67" y="109"/>
                    <a:pt x="71" y="108"/>
                    <a:pt x="75" y="107"/>
                  </a:cubicBezTo>
                  <a:cubicBezTo>
                    <a:pt x="78" y="107"/>
                    <a:pt x="82" y="106"/>
                    <a:pt x="86" y="105"/>
                  </a:cubicBezTo>
                  <a:cubicBezTo>
                    <a:pt x="90" y="104"/>
                    <a:pt x="93" y="103"/>
                    <a:pt x="97" y="101"/>
                  </a:cubicBezTo>
                  <a:cubicBezTo>
                    <a:pt x="100" y="100"/>
                    <a:pt x="103" y="99"/>
                    <a:pt x="106" y="97"/>
                  </a:cubicBezTo>
                  <a:cubicBezTo>
                    <a:pt x="109" y="96"/>
                    <a:pt x="111" y="95"/>
                    <a:pt x="113" y="93"/>
                  </a:cubicBezTo>
                  <a:lnTo>
                    <a:pt x="113" y="54"/>
                  </a:lnTo>
                  <a:close/>
                </a:path>
              </a:pathLst>
            </a:custGeom>
            <a:solidFill>
              <a:srgbClr val="E243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050"/>
            </a:p>
          </p:txBody>
        </p:sp>
        <p:sp>
          <p:nvSpPr>
            <p:cNvPr id="13" name="Freeform 12"/>
            <p:cNvSpPr>
              <a:spLocks/>
            </p:cNvSpPr>
            <p:nvPr userDrawn="1"/>
          </p:nvSpPr>
          <p:spPr bwMode="auto">
            <a:xfrm>
              <a:off x="537" y="4122"/>
              <a:ext cx="108" cy="96"/>
            </a:xfrm>
            <a:custGeom>
              <a:avLst/>
              <a:gdLst>
                <a:gd name="T0" fmla="*/ 60 w 108"/>
                <a:gd name="T1" fmla="*/ 96 h 96"/>
                <a:gd name="T2" fmla="*/ 47 w 108"/>
                <a:gd name="T3" fmla="*/ 96 h 96"/>
                <a:gd name="T4" fmla="*/ 0 w 108"/>
                <a:gd name="T5" fmla="*/ 0 h 96"/>
                <a:gd name="T6" fmla="*/ 10 w 108"/>
                <a:gd name="T7" fmla="*/ 0 h 96"/>
                <a:gd name="T8" fmla="*/ 54 w 108"/>
                <a:gd name="T9" fmla="*/ 90 h 96"/>
                <a:gd name="T10" fmla="*/ 98 w 108"/>
                <a:gd name="T11" fmla="*/ 0 h 96"/>
                <a:gd name="T12" fmla="*/ 108 w 108"/>
                <a:gd name="T13" fmla="*/ 0 h 96"/>
                <a:gd name="T14" fmla="*/ 60 w 108"/>
                <a:gd name="T15" fmla="*/ 96 h 9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8" h="96">
                  <a:moveTo>
                    <a:pt x="60" y="96"/>
                  </a:moveTo>
                  <a:lnTo>
                    <a:pt x="47" y="96"/>
                  </a:lnTo>
                  <a:lnTo>
                    <a:pt x="0" y="0"/>
                  </a:lnTo>
                  <a:lnTo>
                    <a:pt x="10" y="0"/>
                  </a:lnTo>
                  <a:lnTo>
                    <a:pt x="54" y="90"/>
                  </a:lnTo>
                  <a:lnTo>
                    <a:pt x="98" y="0"/>
                  </a:lnTo>
                  <a:lnTo>
                    <a:pt x="108" y="0"/>
                  </a:lnTo>
                  <a:lnTo>
                    <a:pt x="60" y="96"/>
                  </a:lnTo>
                  <a:close/>
                </a:path>
              </a:pathLst>
            </a:custGeom>
            <a:solidFill>
              <a:srgbClr val="E243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050"/>
            </a:p>
          </p:txBody>
        </p:sp>
        <p:sp>
          <p:nvSpPr>
            <p:cNvPr id="15" name="Rectangle 14"/>
            <p:cNvSpPr>
              <a:spLocks noChangeArrowheads="1"/>
            </p:cNvSpPr>
            <p:nvPr userDrawn="1"/>
          </p:nvSpPr>
          <p:spPr bwMode="auto">
            <a:xfrm>
              <a:off x="663" y="4122"/>
              <a:ext cx="9" cy="96"/>
            </a:xfrm>
            <a:prstGeom prst="rect">
              <a:avLst/>
            </a:prstGeom>
            <a:solidFill>
              <a:srgbClr val="E2430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050"/>
            </a:p>
          </p:txBody>
        </p:sp>
        <p:sp>
          <p:nvSpPr>
            <p:cNvPr id="16" name="Freeform 15"/>
            <p:cNvSpPr>
              <a:spLocks noEditPoints="1"/>
            </p:cNvSpPr>
            <p:nvPr userDrawn="1"/>
          </p:nvSpPr>
          <p:spPr bwMode="auto">
            <a:xfrm>
              <a:off x="697" y="4120"/>
              <a:ext cx="100" cy="99"/>
            </a:xfrm>
            <a:custGeom>
              <a:avLst/>
              <a:gdLst>
                <a:gd name="T0" fmla="*/ 113 w 123"/>
                <a:gd name="T1" fmla="*/ 117 h 119"/>
                <a:gd name="T2" fmla="*/ 113 w 123"/>
                <a:gd name="T3" fmla="*/ 104 h 119"/>
                <a:gd name="T4" fmla="*/ 99 w 123"/>
                <a:gd name="T5" fmla="*/ 110 h 119"/>
                <a:gd name="T6" fmla="*/ 83 w 123"/>
                <a:gd name="T7" fmla="*/ 115 h 119"/>
                <a:gd name="T8" fmla="*/ 66 w 123"/>
                <a:gd name="T9" fmla="*/ 118 h 119"/>
                <a:gd name="T10" fmla="*/ 48 w 123"/>
                <a:gd name="T11" fmla="*/ 119 h 119"/>
                <a:gd name="T12" fmla="*/ 28 w 123"/>
                <a:gd name="T13" fmla="*/ 117 h 119"/>
                <a:gd name="T14" fmla="*/ 13 w 123"/>
                <a:gd name="T15" fmla="*/ 111 h 119"/>
                <a:gd name="T16" fmla="*/ 3 w 123"/>
                <a:gd name="T17" fmla="*/ 101 h 119"/>
                <a:gd name="T18" fmla="*/ 0 w 123"/>
                <a:gd name="T19" fmla="*/ 88 h 119"/>
                <a:gd name="T20" fmla="*/ 4 w 123"/>
                <a:gd name="T21" fmla="*/ 74 h 119"/>
                <a:gd name="T22" fmla="*/ 15 w 123"/>
                <a:gd name="T23" fmla="*/ 64 h 119"/>
                <a:gd name="T24" fmla="*/ 32 w 123"/>
                <a:gd name="T25" fmla="*/ 56 h 119"/>
                <a:gd name="T26" fmla="*/ 55 w 123"/>
                <a:gd name="T27" fmla="*/ 51 h 119"/>
                <a:gd name="T28" fmla="*/ 82 w 123"/>
                <a:gd name="T29" fmla="*/ 47 h 119"/>
                <a:gd name="T30" fmla="*/ 113 w 123"/>
                <a:gd name="T31" fmla="*/ 45 h 119"/>
                <a:gd name="T32" fmla="*/ 113 w 123"/>
                <a:gd name="T33" fmla="*/ 36 h 119"/>
                <a:gd name="T34" fmla="*/ 111 w 123"/>
                <a:gd name="T35" fmla="*/ 27 h 119"/>
                <a:gd name="T36" fmla="*/ 105 w 123"/>
                <a:gd name="T37" fmla="*/ 20 h 119"/>
                <a:gd name="T38" fmla="*/ 97 w 123"/>
                <a:gd name="T39" fmla="*/ 15 h 119"/>
                <a:gd name="T40" fmla="*/ 86 w 123"/>
                <a:gd name="T41" fmla="*/ 11 h 119"/>
                <a:gd name="T42" fmla="*/ 74 w 123"/>
                <a:gd name="T43" fmla="*/ 10 h 119"/>
                <a:gd name="T44" fmla="*/ 62 w 123"/>
                <a:gd name="T45" fmla="*/ 9 h 119"/>
                <a:gd name="T46" fmla="*/ 46 w 123"/>
                <a:gd name="T47" fmla="*/ 10 h 119"/>
                <a:gd name="T48" fmla="*/ 33 w 123"/>
                <a:gd name="T49" fmla="*/ 12 h 119"/>
                <a:gd name="T50" fmla="*/ 22 w 123"/>
                <a:gd name="T51" fmla="*/ 16 h 119"/>
                <a:gd name="T52" fmla="*/ 11 w 123"/>
                <a:gd name="T53" fmla="*/ 20 h 119"/>
                <a:gd name="T54" fmla="*/ 11 w 123"/>
                <a:gd name="T55" fmla="*/ 7 h 119"/>
                <a:gd name="T56" fmla="*/ 36 w 123"/>
                <a:gd name="T57" fmla="*/ 2 h 119"/>
                <a:gd name="T58" fmla="*/ 64 w 123"/>
                <a:gd name="T59" fmla="*/ 0 h 119"/>
                <a:gd name="T60" fmla="*/ 87 w 123"/>
                <a:gd name="T61" fmla="*/ 2 h 119"/>
                <a:gd name="T62" fmla="*/ 106 w 123"/>
                <a:gd name="T63" fmla="*/ 9 h 119"/>
                <a:gd name="T64" fmla="*/ 119 w 123"/>
                <a:gd name="T65" fmla="*/ 21 h 119"/>
                <a:gd name="T66" fmla="*/ 123 w 123"/>
                <a:gd name="T67" fmla="*/ 39 h 119"/>
                <a:gd name="T68" fmla="*/ 123 w 123"/>
                <a:gd name="T69" fmla="*/ 117 h 119"/>
                <a:gd name="T70" fmla="*/ 113 w 123"/>
                <a:gd name="T71" fmla="*/ 117 h 119"/>
                <a:gd name="T72" fmla="*/ 113 w 123"/>
                <a:gd name="T73" fmla="*/ 54 h 119"/>
                <a:gd name="T74" fmla="*/ 66 w 123"/>
                <a:gd name="T75" fmla="*/ 59 h 119"/>
                <a:gd name="T76" fmla="*/ 34 w 123"/>
                <a:gd name="T77" fmla="*/ 66 h 119"/>
                <a:gd name="T78" fmla="*/ 16 w 123"/>
                <a:gd name="T79" fmla="*/ 75 h 119"/>
                <a:gd name="T80" fmla="*/ 11 w 123"/>
                <a:gd name="T81" fmla="*/ 87 h 119"/>
                <a:gd name="T82" fmla="*/ 13 w 123"/>
                <a:gd name="T83" fmla="*/ 97 h 119"/>
                <a:gd name="T84" fmla="*/ 21 w 123"/>
                <a:gd name="T85" fmla="*/ 104 h 119"/>
                <a:gd name="T86" fmla="*/ 34 w 123"/>
                <a:gd name="T87" fmla="*/ 108 h 119"/>
                <a:gd name="T88" fmla="*/ 51 w 123"/>
                <a:gd name="T89" fmla="*/ 110 h 119"/>
                <a:gd name="T90" fmla="*/ 63 w 123"/>
                <a:gd name="T91" fmla="*/ 109 h 119"/>
                <a:gd name="T92" fmla="*/ 74 w 123"/>
                <a:gd name="T93" fmla="*/ 107 h 119"/>
                <a:gd name="T94" fmla="*/ 86 w 123"/>
                <a:gd name="T95" fmla="*/ 105 h 119"/>
                <a:gd name="T96" fmla="*/ 97 w 123"/>
                <a:gd name="T97" fmla="*/ 101 h 119"/>
                <a:gd name="T98" fmla="*/ 106 w 123"/>
                <a:gd name="T99" fmla="*/ 97 h 119"/>
                <a:gd name="T100" fmla="*/ 113 w 123"/>
                <a:gd name="T101" fmla="*/ 93 h 119"/>
                <a:gd name="T102" fmla="*/ 113 w 123"/>
                <a:gd name="T103" fmla="*/ 54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23" h="119">
                  <a:moveTo>
                    <a:pt x="113" y="117"/>
                  </a:moveTo>
                  <a:cubicBezTo>
                    <a:pt x="113" y="104"/>
                    <a:pt x="113" y="104"/>
                    <a:pt x="113" y="104"/>
                  </a:cubicBezTo>
                  <a:cubicBezTo>
                    <a:pt x="109" y="106"/>
                    <a:pt x="104" y="108"/>
                    <a:pt x="99" y="110"/>
                  </a:cubicBezTo>
                  <a:cubicBezTo>
                    <a:pt x="94" y="112"/>
                    <a:pt x="89" y="114"/>
                    <a:pt x="83" y="115"/>
                  </a:cubicBezTo>
                  <a:cubicBezTo>
                    <a:pt x="77" y="116"/>
                    <a:pt x="72" y="117"/>
                    <a:pt x="66" y="118"/>
                  </a:cubicBezTo>
                  <a:cubicBezTo>
                    <a:pt x="60" y="119"/>
                    <a:pt x="54" y="119"/>
                    <a:pt x="48" y="119"/>
                  </a:cubicBezTo>
                  <a:cubicBezTo>
                    <a:pt x="40" y="119"/>
                    <a:pt x="34" y="118"/>
                    <a:pt x="28" y="117"/>
                  </a:cubicBezTo>
                  <a:cubicBezTo>
                    <a:pt x="22" y="116"/>
                    <a:pt x="17" y="114"/>
                    <a:pt x="13" y="111"/>
                  </a:cubicBezTo>
                  <a:cubicBezTo>
                    <a:pt x="9" y="108"/>
                    <a:pt x="5" y="105"/>
                    <a:pt x="3" y="101"/>
                  </a:cubicBezTo>
                  <a:cubicBezTo>
                    <a:pt x="1" y="97"/>
                    <a:pt x="0" y="93"/>
                    <a:pt x="0" y="88"/>
                  </a:cubicBezTo>
                  <a:cubicBezTo>
                    <a:pt x="0" y="82"/>
                    <a:pt x="1" y="78"/>
                    <a:pt x="4" y="74"/>
                  </a:cubicBezTo>
                  <a:cubicBezTo>
                    <a:pt x="6" y="70"/>
                    <a:pt x="10" y="67"/>
                    <a:pt x="15" y="64"/>
                  </a:cubicBezTo>
                  <a:cubicBezTo>
                    <a:pt x="20" y="61"/>
                    <a:pt x="25" y="58"/>
                    <a:pt x="32" y="56"/>
                  </a:cubicBezTo>
                  <a:cubicBezTo>
                    <a:pt x="39" y="54"/>
                    <a:pt x="47" y="52"/>
                    <a:pt x="55" y="51"/>
                  </a:cubicBezTo>
                  <a:cubicBezTo>
                    <a:pt x="63" y="50"/>
                    <a:pt x="72" y="48"/>
                    <a:pt x="82" y="47"/>
                  </a:cubicBezTo>
                  <a:cubicBezTo>
                    <a:pt x="92" y="47"/>
                    <a:pt x="102" y="46"/>
                    <a:pt x="113" y="45"/>
                  </a:cubicBezTo>
                  <a:cubicBezTo>
                    <a:pt x="113" y="36"/>
                    <a:pt x="113" y="36"/>
                    <a:pt x="113" y="36"/>
                  </a:cubicBezTo>
                  <a:cubicBezTo>
                    <a:pt x="113" y="33"/>
                    <a:pt x="112" y="30"/>
                    <a:pt x="111" y="27"/>
                  </a:cubicBezTo>
                  <a:cubicBezTo>
                    <a:pt x="110" y="24"/>
                    <a:pt x="108" y="22"/>
                    <a:pt x="105" y="20"/>
                  </a:cubicBezTo>
                  <a:cubicBezTo>
                    <a:pt x="103" y="18"/>
                    <a:pt x="100" y="16"/>
                    <a:pt x="97" y="15"/>
                  </a:cubicBezTo>
                  <a:cubicBezTo>
                    <a:pt x="94" y="13"/>
                    <a:pt x="90" y="12"/>
                    <a:pt x="86" y="11"/>
                  </a:cubicBezTo>
                  <a:cubicBezTo>
                    <a:pt x="83" y="11"/>
                    <a:pt x="79" y="10"/>
                    <a:pt x="74" y="10"/>
                  </a:cubicBezTo>
                  <a:cubicBezTo>
                    <a:pt x="70" y="9"/>
                    <a:pt x="66" y="9"/>
                    <a:pt x="62" y="9"/>
                  </a:cubicBezTo>
                  <a:cubicBezTo>
                    <a:pt x="56" y="9"/>
                    <a:pt x="51" y="9"/>
                    <a:pt x="46" y="10"/>
                  </a:cubicBezTo>
                  <a:cubicBezTo>
                    <a:pt x="42" y="10"/>
                    <a:pt x="37" y="11"/>
                    <a:pt x="33" y="12"/>
                  </a:cubicBezTo>
                  <a:cubicBezTo>
                    <a:pt x="29" y="13"/>
                    <a:pt x="26" y="14"/>
                    <a:pt x="22" y="16"/>
                  </a:cubicBezTo>
                  <a:cubicBezTo>
                    <a:pt x="18" y="17"/>
                    <a:pt x="15" y="18"/>
                    <a:pt x="11" y="20"/>
                  </a:cubicBezTo>
                  <a:cubicBezTo>
                    <a:pt x="11" y="7"/>
                    <a:pt x="11" y="7"/>
                    <a:pt x="11" y="7"/>
                  </a:cubicBezTo>
                  <a:cubicBezTo>
                    <a:pt x="19" y="5"/>
                    <a:pt x="27" y="4"/>
                    <a:pt x="36" y="2"/>
                  </a:cubicBezTo>
                  <a:cubicBezTo>
                    <a:pt x="44" y="0"/>
                    <a:pt x="54" y="0"/>
                    <a:pt x="64" y="0"/>
                  </a:cubicBezTo>
                  <a:cubicBezTo>
                    <a:pt x="72" y="0"/>
                    <a:pt x="80" y="0"/>
                    <a:pt x="87" y="2"/>
                  </a:cubicBezTo>
                  <a:cubicBezTo>
                    <a:pt x="94" y="3"/>
                    <a:pt x="101" y="6"/>
                    <a:pt x="106" y="9"/>
                  </a:cubicBezTo>
                  <a:cubicBezTo>
                    <a:pt x="111" y="12"/>
                    <a:pt x="116" y="16"/>
                    <a:pt x="119" y="21"/>
                  </a:cubicBezTo>
                  <a:cubicBezTo>
                    <a:pt x="122" y="26"/>
                    <a:pt x="123" y="32"/>
                    <a:pt x="123" y="39"/>
                  </a:cubicBezTo>
                  <a:cubicBezTo>
                    <a:pt x="123" y="117"/>
                    <a:pt x="123" y="117"/>
                    <a:pt x="123" y="117"/>
                  </a:cubicBezTo>
                  <a:lnTo>
                    <a:pt x="113" y="117"/>
                  </a:lnTo>
                  <a:close/>
                  <a:moveTo>
                    <a:pt x="113" y="54"/>
                  </a:moveTo>
                  <a:cubicBezTo>
                    <a:pt x="95" y="55"/>
                    <a:pt x="79" y="57"/>
                    <a:pt x="66" y="59"/>
                  </a:cubicBezTo>
                  <a:cubicBezTo>
                    <a:pt x="53" y="61"/>
                    <a:pt x="43" y="63"/>
                    <a:pt x="34" y="66"/>
                  </a:cubicBezTo>
                  <a:cubicBezTo>
                    <a:pt x="26" y="68"/>
                    <a:pt x="20" y="71"/>
                    <a:pt x="16" y="75"/>
                  </a:cubicBezTo>
                  <a:cubicBezTo>
                    <a:pt x="12" y="78"/>
                    <a:pt x="11" y="83"/>
                    <a:pt x="11" y="87"/>
                  </a:cubicBezTo>
                  <a:cubicBezTo>
                    <a:pt x="11" y="91"/>
                    <a:pt x="11" y="94"/>
                    <a:pt x="13" y="97"/>
                  </a:cubicBezTo>
                  <a:cubicBezTo>
                    <a:pt x="15" y="100"/>
                    <a:pt x="18" y="102"/>
                    <a:pt x="21" y="104"/>
                  </a:cubicBezTo>
                  <a:cubicBezTo>
                    <a:pt x="25" y="106"/>
                    <a:pt x="29" y="107"/>
                    <a:pt x="34" y="108"/>
                  </a:cubicBezTo>
                  <a:cubicBezTo>
                    <a:pt x="39" y="109"/>
                    <a:pt x="45" y="110"/>
                    <a:pt x="51" y="110"/>
                  </a:cubicBezTo>
                  <a:cubicBezTo>
                    <a:pt x="55" y="110"/>
                    <a:pt x="59" y="110"/>
                    <a:pt x="63" y="109"/>
                  </a:cubicBezTo>
                  <a:cubicBezTo>
                    <a:pt x="67" y="109"/>
                    <a:pt x="70" y="108"/>
                    <a:pt x="74" y="107"/>
                  </a:cubicBezTo>
                  <a:cubicBezTo>
                    <a:pt x="78" y="107"/>
                    <a:pt x="82" y="106"/>
                    <a:pt x="86" y="105"/>
                  </a:cubicBezTo>
                  <a:cubicBezTo>
                    <a:pt x="90" y="104"/>
                    <a:pt x="93" y="103"/>
                    <a:pt x="97" y="101"/>
                  </a:cubicBezTo>
                  <a:cubicBezTo>
                    <a:pt x="100" y="100"/>
                    <a:pt x="103" y="99"/>
                    <a:pt x="106" y="97"/>
                  </a:cubicBezTo>
                  <a:cubicBezTo>
                    <a:pt x="109" y="96"/>
                    <a:pt x="111" y="95"/>
                    <a:pt x="113" y="93"/>
                  </a:cubicBezTo>
                  <a:lnTo>
                    <a:pt x="113" y="54"/>
                  </a:lnTo>
                  <a:close/>
                </a:path>
              </a:pathLst>
            </a:custGeom>
            <a:solidFill>
              <a:srgbClr val="E243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050"/>
            </a:p>
          </p:txBody>
        </p:sp>
        <p:sp>
          <p:nvSpPr>
            <p:cNvPr id="17" name="Freeform 16"/>
            <p:cNvSpPr>
              <a:spLocks/>
            </p:cNvSpPr>
            <p:nvPr userDrawn="1"/>
          </p:nvSpPr>
          <p:spPr bwMode="auto">
            <a:xfrm>
              <a:off x="813" y="4122"/>
              <a:ext cx="94" cy="96"/>
            </a:xfrm>
            <a:custGeom>
              <a:avLst/>
              <a:gdLst>
                <a:gd name="T0" fmla="*/ 51 w 94"/>
                <a:gd name="T1" fmla="*/ 8 h 96"/>
                <a:gd name="T2" fmla="*/ 51 w 94"/>
                <a:gd name="T3" fmla="*/ 96 h 96"/>
                <a:gd name="T4" fmla="*/ 43 w 94"/>
                <a:gd name="T5" fmla="*/ 96 h 96"/>
                <a:gd name="T6" fmla="*/ 43 w 94"/>
                <a:gd name="T7" fmla="*/ 8 h 96"/>
                <a:gd name="T8" fmla="*/ 0 w 94"/>
                <a:gd name="T9" fmla="*/ 8 h 96"/>
                <a:gd name="T10" fmla="*/ 0 w 94"/>
                <a:gd name="T11" fmla="*/ 0 h 96"/>
                <a:gd name="T12" fmla="*/ 94 w 94"/>
                <a:gd name="T13" fmla="*/ 0 h 96"/>
                <a:gd name="T14" fmla="*/ 94 w 94"/>
                <a:gd name="T15" fmla="*/ 8 h 96"/>
                <a:gd name="T16" fmla="*/ 51 w 94"/>
                <a:gd name="T17" fmla="*/ 8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4" h="96">
                  <a:moveTo>
                    <a:pt x="51" y="8"/>
                  </a:moveTo>
                  <a:lnTo>
                    <a:pt x="51" y="96"/>
                  </a:lnTo>
                  <a:lnTo>
                    <a:pt x="43" y="96"/>
                  </a:lnTo>
                  <a:lnTo>
                    <a:pt x="43" y="8"/>
                  </a:lnTo>
                  <a:lnTo>
                    <a:pt x="0" y="8"/>
                  </a:lnTo>
                  <a:lnTo>
                    <a:pt x="0" y="0"/>
                  </a:lnTo>
                  <a:lnTo>
                    <a:pt x="94" y="0"/>
                  </a:lnTo>
                  <a:lnTo>
                    <a:pt x="94" y="8"/>
                  </a:lnTo>
                  <a:lnTo>
                    <a:pt x="51" y="8"/>
                  </a:lnTo>
                  <a:close/>
                </a:path>
              </a:pathLst>
            </a:custGeom>
            <a:solidFill>
              <a:srgbClr val="E243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050"/>
            </a:p>
          </p:txBody>
        </p:sp>
        <p:sp>
          <p:nvSpPr>
            <p:cNvPr id="18" name="Freeform 17"/>
            <p:cNvSpPr>
              <a:spLocks/>
            </p:cNvSpPr>
            <p:nvPr userDrawn="1"/>
          </p:nvSpPr>
          <p:spPr bwMode="auto">
            <a:xfrm>
              <a:off x="926" y="4120"/>
              <a:ext cx="69" cy="98"/>
            </a:xfrm>
            <a:custGeom>
              <a:avLst/>
              <a:gdLst>
                <a:gd name="T0" fmla="*/ 78 w 85"/>
                <a:gd name="T1" fmla="*/ 10 h 118"/>
                <a:gd name="T2" fmla="*/ 67 w 85"/>
                <a:gd name="T3" fmla="*/ 9 h 118"/>
                <a:gd name="T4" fmla="*/ 50 w 85"/>
                <a:gd name="T5" fmla="*/ 11 h 118"/>
                <a:gd name="T6" fmla="*/ 34 w 85"/>
                <a:gd name="T7" fmla="*/ 18 h 118"/>
                <a:gd name="T8" fmla="*/ 21 w 85"/>
                <a:gd name="T9" fmla="*/ 27 h 118"/>
                <a:gd name="T10" fmla="*/ 10 w 85"/>
                <a:gd name="T11" fmla="*/ 38 h 118"/>
                <a:gd name="T12" fmla="*/ 10 w 85"/>
                <a:gd name="T13" fmla="*/ 118 h 118"/>
                <a:gd name="T14" fmla="*/ 0 w 85"/>
                <a:gd name="T15" fmla="*/ 118 h 118"/>
                <a:gd name="T16" fmla="*/ 0 w 85"/>
                <a:gd name="T17" fmla="*/ 3 h 118"/>
                <a:gd name="T18" fmla="*/ 10 w 85"/>
                <a:gd name="T19" fmla="*/ 3 h 118"/>
                <a:gd name="T20" fmla="*/ 10 w 85"/>
                <a:gd name="T21" fmla="*/ 26 h 118"/>
                <a:gd name="T22" fmla="*/ 23 w 85"/>
                <a:gd name="T23" fmla="*/ 16 h 118"/>
                <a:gd name="T24" fmla="*/ 36 w 85"/>
                <a:gd name="T25" fmla="*/ 7 h 118"/>
                <a:gd name="T26" fmla="*/ 52 w 85"/>
                <a:gd name="T27" fmla="*/ 2 h 118"/>
                <a:gd name="T28" fmla="*/ 68 w 85"/>
                <a:gd name="T29" fmla="*/ 0 h 118"/>
                <a:gd name="T30" fmla="*/ 74 w 85"/>
                <a:gd name="T31" fmla="*/ 0 h 118"/>
                <a:gd name="T32" fmla="*/ 78 w 85"/>
                <a:gd name="T33" fmla="*/ 0 h 118"/>
                <a:gd name="T34" fmla="*/ 82 w 85"/>
                <a:gd name="T35" fmla="*/ 1 h 118"/>
                <a:gd name="T36" fmla="*/ 85 w 85"/>
                <a:gd name="T37" fmla="*/ 1 h 118"/>
                <a:gd name="T38" fmla="*/ 85 w 85"/>
                <a:gd name="T39" fmla="*/ 12 h 118"/>
                <a:gd name="T40" fmla="*/ 78 w 85"/>
                <a:gd name="T41" fmla="*/ 1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5" h="118">
                  <a:moveTo>
                    <a:pt x="78" y="10"/>
                  </a:moveTo>
                  <a:cubicBezTo>
                    <a:pt x="76" y="9"/>
                    <a:pt x="72" y="9"/>
                    <a:pt x="67" y="9"/>
                  </a:cubicBezTo>
                  <a:cubicBezTo>
                    <a:pt x="61" y="9"/>
                    <a:pt x="55" y="10"/>
                    <a:pt x="50" y="11"/>
                  </a:cubicBezTo>
                  <a:cubicBezTo>
                    <a:pt x="44" y="13"/>
                    <a:pt x="39" y="15"/>
                    <a:pt x="34" y="18"/>
                  </a:cubicBezTo>
                  <a:cubicBezTo>
                    <a:pt x="30" y="20"/>
                    <a:pt x="25" y="23"/>
                    <a:pt x="21" y="27"/>
                  </a:cubicBezTo>
                  <a:cubicBezTo>
                    <a:pt x="17" y="30"/>
                    <a:pt x="14" y="34"/>
                    <a:pt x="10" y="38"/>
                  </a:cubicBezTo>
                  <a:cubicBezTo>
                    <a:pt x="10" y="118"/>
                    <a:pt x="10" y="118"/>
                    <a:pt x="10" y="118"/>
                  </a:cubicBezTo>
                  <a:cubicBezTo>
                    <a:pt x="0" y="118"/>
                    <a:pt x="0" y="118"/>
                    <a:pt x="0" y="118"/>
                  </a:cubicBezTo>
                  <a:cubicBezTo>
                    <a:pt x="0" y="3"/>
                    <a:pt x="0" y="3"/>
                    <a:pt x="0" y="3"/>
                  </a:cubicBezTo>
                  <a:cubicBezTo>
                    <a:pt x="10" y="3"/>
                    <a:pt x="10" y="3"/>
                    <a:pt x="10" y="3"/>
                  </a:cubicBezTo>
                  <a:cubicBezTo>
                    <a:pt x="10" y="26"/>
                    <a:pt x="10" y="26"/>
                    <a:pt x="10" y="26"/>
                  </a:cubicBezTo>
                  <a:cubicBezTo>
                    <a:pt x="14" y="22"/>
                    <a:pt x="18" y="19"/>
                    <a:pt x="23" y="16"/>
                  </a:cubicBezTo>
                  <a:cubicBezTo>
                    <a:pt x="27" y="12"/>
                    <a:pt x="32" y="10"/>
                    <a:pt x="36" y="7"/>
                  </a:cubicBezTo>
                  <a:cubicBezTo>
                    <a:pt x="41" y="5"/>
                    <a:pt x="46" y="3"/>
                    <a:pt x="52" y="2"/>
                  </a:cubicBezTo>
                  <a:cubicBezTo>
                    <a:pt x="57" y="1"/>
                    <a:pt x="63" y="0"/>
                    <a:pt x="68" y="0"/>
                  </a:cubicBezTo>
                  <a:cubicBezTo>
                    <a:pt x="70" y="0"/>
                    <a:pt x="72" y="0"/>
                    <a:pt x="74" y="0"/>
                  </a:cubicBezTo>
                  <a:cubicBezTo>
                    <a:pt x="75" y="0"/>
                    <a:pt x="77" y="0"/>
                    <a:pt x="78" y="0"/>
                  </a:cubicBezTo>
                  <a:cubicBezTo>
                    <a:pt x="79" y="0"/>
                    <a:pt x="80" y="1"/>
                    <a:pt x="82" y="1"/>
                  </a:cubicBezTo>
                  <a:cubicBezTo>
                    <a:pt x="83" y="1"/>
                    <a:pt x="84" y="1"/>
                    <a:pt x="85" y="1"/>
                  </a:cubicBezTo>
                  <a:cubicBezTo>
                    <a:pt x="85" y="12"/>
                    <a:pt x="85" y="12"/>
                    <a:pt x="85" y="12"/>
                  </a:cubicBezTo>
                  <a:cubicBezTo>
                    <a:pt x="84" y="11"/>
                    <a:pt x="81" y="11"/>
                    <a:pt x="78" y="10"/>
                  </a:cubicBezTo>
                  <a:close/>
                </a:path>
              </a:pathLst>
            </a:custGeom>
            <a:solidFill>
              <a:srgbClr val="E243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050"/>
            </a:p>
          </p:txBody>
        </p:sp>
        <p:sp>
          <p:nvSpPr>
            <p:cNvPr id="19" name="Rectangle 18"/>
            <p:cNvSpPr>
              <a:spLocks noChangeArrowheads="1"/>
            </p:cNvSpPr>
            <p:nvPr userDrawn="1"/>
          </p:nvSpPr>
          <p:spPr bwMode="auto">
            <a:xfrm>
              <a:off x="1011" y="4122"/>
              <a:ext cx="8" cy="96"/>
            </a:xfrm>
            <a:prstGeom prst="rect">
              <a:avLst/>
            </a:prstGeom>
            <a:solidFill>
              <a:srgbClr val="E2430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050"/>
            </a:p>
          </p:txBody>
        </p:sp>
        <p:sp>
          <p:nvSpPr>
            <p:cNvPr id="20" name="Freeform 19"/>
            <p:cNvSpPr>
              <a:spLocks/>
            </p:cNvSpPr>
            <p:nvPr userDrawn="1"/>
          </p:nvSpPr>
          <p:spPr bwMode="auto">
            <a:xfrm>
              <a:off x="1041" y="4122"/>
              <a:ext cx="103" cy="96"/>
            </a:xfrm>
            <a:custGeom>
              <a:avLst/>
              <a:gdLst>
                <a:gd name="T0" fmla="*/ 51 w 103"/>
                <a:gd name="T1" fmla="*/ 52 h 96"/>
                <a:gd name="T2" fmla="*/ 11 w 103"/>
                <a:gd name="T3" fmla="*/ 96 h 96"/>
                <a:gd name="T4" fmla="*/ 0 w 103"/>
                <a:gd name="T5" fmla="*/ 96 h 96"/>
                <a:gd name="T6" fmla="*/ 46 w 103"/>
                <a:gd name="T7" fmla="*/ 47 h 96"/>
                <a:gd name="T8" fmla="*/ 3 w 103"/>
                <a:gd name="T9" fmla="*/ 0 h 96"/>
                <a:gd name="T10" fmla="*/ 13 w 103"/>
                <a:gd name="T11" fmla="*/ 0 h 96"/>
                <a:gd name="T12" fmla="*/ 51 w 103"/>
                <a:gd name="T13" fmla="*/ 41 h 96"/>
                <a:gd name="T14" fmla="*/ 90 w 103"/>
                <a:gd name="T15" fmla="*/ 0 h 96"/>
                <a:gd name="T16" fmla="*/ 100 w 103"/>
                <a:gd name="T17" fmla="*/ 0 h 96"/>
                <a:gd name="T18" fmla="*/ 57 w 103"/>
                <a:gd name="T19" fmla="*/ 47 h 96"/>
                <a:gd name="T20" fmla="*/ 103 w 103"/>
                <a:gd name="T21" fmla="*/ 96 h 96"/>
                <a:gd name="T22" fmla="*/ 92 w 103"/>
                <a:gd name="T23" fmla="*/ 96 h 96"/>
                <a:gd name="T24" fmla="*/ 51 w 103"/>
                <a:gd name="T25" fmla="*/ 52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3" h="96">
                  <a:moveTo>
                    <a:pt x="51" y="52"/>
                  </a:moveTo>
                  <a:lnTo>
                    <a:pt x="11" y="96"/>
                  </a:lnTo>
                  <a:lnTo>
                    <a:pt x="0" y="96"/>
                  </a:lnTo>
                  <a:lnTo>
                    <a:pt x="46" y="47"/>
                  </a:lnTo>
                  <a:lnTo>
                    <a:pt x="3" y="0"/>
                  </a:lnTo>
                  <a:lnTo>
                    <a:pt x="13" y="0"/>
                  </a:lnTo>
                  <a:lnTo>
                    <a:pt x="51" y="41"/>
                  </a:lnTo>
                  <a:lnTo>
                    <a:pt x="90" y="0"/>
                  </a:lnTo>
                  <a:lnTo>
                    <a:pt x="100" y="0"/>
                  </a:lnTo>
                  <a:lnTo>
                    <a:pt x="57" y="47"/>
                  </a:lnTo>
                  <a:lnTo>
                    <a:pt x="103" y="96"/>
                  </a:lnTo>
                  <a:lnTo>
                    <a:pt x="92" y="96"/>
                  </a:lnTo>
                  <a:lnTo>
                    <a:pt x="51" y="52"/>
                  </a:lnTo>
                  <a:close/>
                </a:path>
              </a:pathLst>
            </a:custGeom>
            <a:solidFill>
              <a:srgbClr val="E243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050"/>
            </a:p>
          </p:txBody>
        </p:sp>
        <p:sp>
          <p:nvSpPr>
            <p:cNvPr id="21" name="Freeform 20"/>
            <p:cNvSpPr>
              <a:spLocks/>
            </p:cNvSpPr>
            <p:nvPr userDrawn="1"/>
          </p:nvSpPr>
          <p:spPr bwMode="auto">
            <a:xfrm>
              <a:off x="220" y="4113"/>
              <a:ext cx="153" cy="113"/>
            </a:xfrm>
            <a:custGeom>
              <a:avLst/>
              <a:gdLst>
                <a:gd name="T0" fmla="*/ 180 w 189"/>
                <a:gd name="T1" fmla="*/ 92 h 136"/>
                <a:gd name="T2" fmla="*/ 161 w 189"/>
                <a:gd name="T3" fmla="*/ 68 h 136"/>
                <a:gd name="T4" fmla="*/ 126 w 189"/>
                <a:gd name="T5" fmla="*/ 24 h 136"/>
                <a:gd name="T6" fmla="*/ 116 w 189"/>
                <a:gd name="T7" fmla="*/ 10 h 136"/>
                <a:gd name="T8" fmla="*/ 94 w 189"/>
                <a:gd name="T9" fmla="*/ 0 h 136"/>
                <a:gd name="T10" fmla="*/ 73 w 189"/>
                <a:gd name="T11" fmla="*/ 10 h 136"/>
                <a:gd name="T12" fmla="*/ 62 w 189"/>
                <a:gd name="T13" fmla="*/ 24 h 136"/>
                <a:gd name="T14" fmla="*/ 28 w 189"/>
                <a:gd name="T15" fmla="*/ 68 h 136"/>
                <a:gd name="T16" fmla="*/ 9 w 189"/>
                <a:gd name="T17" fmla="*/ 92 h 136"/>
                <a:gd name="T18" fmla="*/ 14 w 189"/>
                <a:gd name="T19" fmla="*/ 130 h 136"/>
                <a:gd name="T20" fmla="*/ 30 w 189"/>
                <a:gd name="T21" fmla="*/ 136 h 136"/>
                <a:gd name="T22" fmla="*/ 52 w 189"/>
                <a:gd name="T23" fmla="*/ 126 h 136"/>
                <a:gd name="T24" fmla="*/ 62 w 189"/>
                <a:gd name="T25" fmla="*/ 112 h 136"/>
                <a:gd name="T26" fmla="*/ 90 w 189"/>
                <a:gd name="T27" fmla="*/ 77 h 136"/>
                <a:gd name="T28" fmla="*/ 77 w 189"/>
                <a:gd name="T29" fmla="*/ 49 h 136"/>
                <a:gd name="T30" fmla="*/ 88 w 189"/>
                <a:gd name="T31" fmla="*/ 64 h 136"/>
                <a:gd name="T32" fmla="*/ 94 w 189"/>
                <a:gd name="T33" fmla="*/ 71 h 136"/>
                <a:gd name="T34" fmla="*/ 126 w 189"/>
                <a:gd name="T35" fmla="*/ 112 h 136"/>
                <a:gd name="T36" fmla="*/ 137 w 189"/>
                <a:gd name="T37" fmla="*/ 126 h 136"/>
                <a:gd name="T38" fmla="*/ 158 w 189"/>
                <a:gd name="T39" fmla="*/ 136 h 136"/>
                <a:gd name="T40" fmla="*/ 175 w 189"/>
                <a:gd name="T41" fmla="*/ 130 h 136"/>
                <a:gd name="T42" fmla="*/ 180 w 189"/>
                <a:gd name="T43" fmla="*/ 92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89" h="136">
                  <a:moveTo>
                    <a:pt x="180" y="92"/>
                  </a:moveTo>
                  <a:cubicBezTo>
                    <a:pt x="161" y="68"/>
                    <a:pt x="161" y="68"/>
                    <a:pt x="161" y="68"/>
                  </a:cubicBezTo>
                  <a:cubicBezTo>
                    <a:pt x="126" y="24"/>
                    <a:pt x="126" y="24"/>
                    <a:pt x="126" y="24"/>
                  </a:cubicBezTo>
                  <a:cubicBezTo>
                    <a:pt x="116" y="10"/>
                    <a:pt x="116" y="10"/>
                    <a:pt x="116" y="10"/>
                  </a:cubicBezTo>
                  <a:cubicBezTo>
                    <a:pt x="111" y="4"/>
                    <a:pt x="103" y="0"/>
                    <a:pt x="94" y="0"/>
                  </a:cubicBezTo>
                  <a:cubicBezTo>
                    <a:pt x="86" y="0"/>
                    <a:pt x="78" y="4"/>
                    <a:pt x="73" y="10"/>
                  </a:cubicBezTo>
                  <a:cubicBezTo>
                    <a:pt x="62" y="24"/>
                    <a:pt x="62" y="24"/>
                    <a:pt x="62" y="24"/>
                  </a:cubicBezTo>
                  <a:cubicBezTo>
                    <a:pt x="28" y="68"/>
                    <a:pt x="28" y="68"/>
                    <a:pt x="28" y="68"/>
                  </a:cubicBezTo>
                  <a:cubicBezTo>
                    <a:pt x="9" y="92"/>
                    <a:pt x="9" y="92"/>
                    <a:pt x="9" y="92"/>
                  </a:cubicBezTo>
                  <a:cubicBezTo>
                    <a:pt x="0" y="104"/>
                    <a:pt x="2" y="121"/>
                    <a:pt x="14" y="130"/>
                  </a:cubicBezTo>
                  <a:cubicBezTo>
                    <a:pt x="19" y="134"/>
                    <a:pt x="25" y="136"/>
                    <a:pt x="30" y="136"/>
                  </a:cubicBezTo>
                  <a:cubicBezTo>
                    <a:pt x="39" y="136"/>
                    <a:pt x="46" y="132"/>
                    <a:pt x="52" y="126"/>
                  </a:cubicBezTo>
                  <a:cubicBezTo>
                    <a:pt x="62" y="112"/>
                    <a:pt x="62" y="112"/>
                    <a:pt x="62" y="112"/>
                  </a:cubicBezTo>
                  <a:cubicBezTo>
                    <a:pt x="90" y="77"/>
                    <a:pt x="90" y="77"/>
                    <a:pt x="90" y="77"/>
                  </a:cubicBezTo>
                  <a:cubicBezTo>
                    <a:pt x="77" y="49"/>
                    <a:pt x="77" y="49"/>
                    <a:pt x="77" y="49"/>
                  </a:cubicBezTo>
                  <a:cubicBezTo>
                    <a:pt x="88" y="64"/>
                    <a:pt x="88" y="64"/>
                    <a:pt x="88" y="64"/>
                  </a:cubicBezTo>
                  <a:cubicBezTo>
                    <a:pt x="94" y="71"/>
                    <a:pt x="94" y="71"/>
                    <a:pt x="94" y="71"/>
                  </a:cubicBezTo>
                  <a:cubicBezTo>
                    <a:pt x="126" y="112"/>
                    <a:pt x="126" y="112"/>
                    <a:pt x="126" y="112"/>
                  </a:cubicBezTo>
                  <a:cubicBezTo>
                    <a:pt x="137" y="126"/>
                    <a:pt x="137" y="126"/>
                    <a:pt x="137" y="126"/>
                  </a:cubicBezTo>
                  <a:cubicBezTo>
                    <a:pt x="142" y="132"/>
                    <a:pt x="150" y="136"/>
                    <a:pt x="158" y="136"/>
                  </a:cubicBezTo>
                  <a:cubicBezTo>
                    <a:pt x="164" y="136"/>
                    <a:pt x="170" y="134"/>
                    <a:pt x="175" y="130"/>
                  </a:cubicBezTo>
                  <a:cubicBezTo>
                    <a:pt x="187" y="121"/>
                    <a:pt x="189" y="104"/>
                    <a:pt x="180" y="92"/>
                  </a:cubicBezTo>
                  <a:close/>
                </a:path>
              </a:pathLst>
            </a:custGeom>
            <a:solidFill>
              <a:srgbClr val="E243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050"/>
            </a:p>
          </p:txBody>
        </p:sp>
      </p:grpSp>
      <p:sp>
        <p:nvSpPr>
          <p:cNvPr id="10" name="Title 1"/>
          <p:cNvSpPr>
            <a:spLocks noGrp="1"/>
          </p:cNvSpPr>
          <p:nvPr>
            <p:ph type="title" hasCustomPrompt="1"/>
          </p:nvPr>
        </p:nvSpPr>
        <p:spPr>
          <a:xfrm>
            <a:off x="3669847" y="2371725"/>
            <a:ext cx="5146572" cy="807244"/>
          </a:xfrm>
        </p:spPr>
        <p:txBody>
          <a:bodyPr anchor="b"/>
          <a:lstStyle>
            <a:lvl1pPr algn="l">
              <a:defRPr sz="3000">
                <a:solidFill>
                  <a:schemeClr val="bg1"/>
                </a:solidFill>
              </a:defRPr>
            </a:lvl1pPr>
          </a:lstStyle>
          <a:p>
            <a:r>
              <a:rPr lang="en-US" dirty="0"/>
              <a:t>Title</a:t>
            </a:r>
          </a:p>
        </p:txBody>
      </p:sp>
      <p:sp>
        <p:nvSpPr>
          <p:cNvPr id="12" name="Text Placeholder 3"/>
          <p:cNvSpPr>
            <a:spLocks noGrp="1"/>
          </p:cNvSpPr>
          <p:nvPr>
            <p:ph type="body" sz="quarter" idx="10"/>
          </p:nvPr>
        </p:nvSpPr>
        <p:spPr>
          <a:xfrm>
            <a:off x="3662314" y="3247682"/>
            <a:ext cx="5157875" cy="862743"/>
          </a:xfrm>
        </p:spPr>
        <p:txBody>
          <a:bodyPr/>
          <a:lstStyle>
            <a:lvl1pPr marL="0" indent="0">
              <a:buNone/>
              <a:defRPr>
                <a:solidFill>
                  <a:schemeClr val="bg1"/>
                </a:solidFill>
              </a:defRPr>
            </a:lvl1pPr>
            <a:lvl2pPr marL="342900" indent="0">
              <a:buNone/>
              <a:defRPr>
                <a:solidFill>
                  <a:schemeClr val="bg1"/>
                </a:solidFill>
              </a:defRPr>
            </a:lvl2pPr>
          </a:lstStyle>
          <a:p>
            <a:pPr lvl="0"/>
            <a:r>
              <a:rPr lang="en-US" dirty="0"/>
              <a:t>Click to edit Master text styles</a:t>
            </a:r>
          </a:p>
        </p:txBody>
      </p:sp>
      <p:pic>
        <p:nvPicPr>
          <p:cNvPr id="22" name="Picture 21"/>
          <p:cNvPicPr>
            <a:picLocks noChangeAspect="1"/>
          </p:cNvPicPr>
          <p:nvPr userDrawn="1"/>
        </p:nvPicPr>
        <p:blipFill>
          <a:blip r:embed="rId2"/>
          <a:stretch>
            <a:fillRect/>
          </a:stretch>
        </p:blipFill>
        <p:spPr>
          <a:xfrm>
            <a:off x="566888" y="1584355"/>
            <a:ext cx="1998403" cy="2248205"/>
          </a:xfrm>
          <a:prstGeom prst="rect">
            <a:avLst/>
          </a:prstGeom>
          <a:effectLst>
            <a:outerShdw blurRad="25400" dist="25400" dir="5400000" algn="t" rotWithShape="0">
              <a:prstClr val="black">
                <a:alpha val="19000"/>
              </a:prstClr>
            </a:outerShdw>
          </a:effectLst>
        </p:spPr>
      </p:pic>
    </p:spTree>
    <p:extLst>
      <p:ext uri="{BB962C8B-B14F-4D97-AF65-F5344CB8AC3E}">
        <p14:creationId xmlns:p14="http://schemas.microsoft.com/office/powerpoint/2010/main" val="12494222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3_section_title">
    <p:bg>
      <p:bgPr>
        <a:solidFill>
          <a:schemeClr val="bg1"/>
        </a:solidFill>
        <a:effectLst/>
      </p:bgPr>
    </p:bg>
    <p:spTree>
      <p:nvGrpSpPr>
        <p:cNvPr id="1" name=""/>
        <p:cNvGrpSpPr/>
        <p:nvPr/>
      </p:nvGrpSpPr>
      <p:grpSpPr>
        <a:xfrm>
          <a:off x="0" y="0"/>
          <a:ext cx="0" cy="0"/>
          <a:chOff x="0" y="0"/>
          <a:chExt cx="0" cy="0"/>
        </a:xfrm>
      </p:grpSpPr>
      <p:sp>
        <p:nvSpPr>
          <p:cNvPr id="47" name="Rectangle 46"/>
          <p:cNvSpPr/>
          <p:nvPr userDrawn="1"/>
        </p:nvSpPr>
        <p:spPr>
          <a:xfrm>
            <a:off x="0" y="0"/>
            <a:ext cx="9144000" cy="5143500"/>
          </a:xfrm>
          <a:prstGeom prst="rect">
            <a:avLst/>
          </a:prstGeom>
          <a:gradFill flip="none" rotWithShape="1">
            <a:gsLst>
              <a:gs pos="50000">
                <a:schemeClr val="bg1">
                  <a:lumMod val="95000"/>
                </a:schemeClr>
              </a:gs>
              <a:gs pos="0">
                <a:schemeClr val="bg2">
                  <a:lumMod val="9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33" name="Freeform 9"/>
          <p:cNvSpPr>
            <a:spLocks/>
          </p:cNvSpPr>
          <p:nvPr userDrawn="1"/>
        </p:nvSpPr>
        <p:spPr bwMode="auto">
          <a:xfrm>
            <a:off x="1640682" y="0"/>
            <a:ext cx="6917531" cy="5143500"/>
          </a:xfrm>
          <a:custGeom>
            <a:avLst/>
            <a:gdLst>
              <a:gd name="T0" fmla="*/ 2308 w 2906"/>
              <a:gd name="T1" fmla="*/ 0 h 2160"/>
              <a:gd name="T2" fmla="*/ 598 w 2906"/>
              <a:gd name="T3" fmla="*/ 0 h 2160"/>
              <a:gd name="T4" fmla="*/ 138 w 2906"/>
              <a:gd name="T5" fmla="*/ 265 h 2160"/>
              <a:gd name="T6" fmla="*/ 0 w 2906"/>
              <a:gd name="T7" fmla="*/ 506 h 2160"/>
              <a:gd name="T8" fmla="*/ 0 w 2906"/>
              <a:gd name="T9" fmla="*/ 1865 h 2160"/>
              <a:gd name="T10" fmla="*/ 138 w 2906"/>
              <a:gd name="T11" fmla="*/ 2105 h 2160"/>
              <a:gd name="T12" fmla="*/ 234 w 2906"/>
              <a:gd name="T13" fmla="*/ 2160 h 2160"/>
              <a:gd name="T14" fmla="*/ 2671 w 2906"/>
              <a:gd name="T15" fmla="*/ 2160 h 2160"/>
              <a:gd name="T16" fmla="*/ 2768 w 2906"/>
              <a:gd name="T17" fmla="*/ 2105 h 2160"/>
              <a:gd name="T18" fmla="*/ 2906 w 2906"/>
              <a:gd name="T19" fmla="*/ 1865 h 2160"/>
              <a:gd name="T20" fmla="*/ 2906 w 2906"/>
              <a:gd name="T21" fmla="*/ 506 h 2160"/>
              <a:gd name="T22" fmla="*/ 2768 w 2906"/>
              <a:gd name="T23" fmla="*/ 265 h 2160"/>
              <a:gd name="T24" fmla="*/ 2308 w 2906"/>
              <a:gd name="T25" fmla="*/ 0 h 2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906" h="2160">
                <a:moveTo>
                  <a:pt x="2308" y="0"/>
                </a:moveTo>
                <a:cubicBezTo>
                  <a:pt x="598" y="0"/>
                  <a:pt x="598" y="0"/>
                  <a:pt x="598" y="0"/>
                </a:cubicBezTo>
                <a:cubicBezTo>
                  <a:pt x="469" y="74"/>
                  <a:pt x="317" y="162"/>
                  <a:pt x="138" y="265"/>
                </a:cubicBezTo>
                <a:cubicBezTo>
                  <a:pt x="52" y="315"/>
                  <a:pt x="0" y="406"/>
                  <a:pt x="0" y="506"/>
                </a:cubicBezTo>
                <a:cubicBezTo>
                  <a:pt x="0" y="506"/>
                  <a:pt x="0" y="506"/>
                  <a:pt x="0" y="1865"/>
                </a:cubicBezTo>
                <a:cubicBezTo>
                  <a:pt x="0" y="1961"/>
                  <a:pt x="52" y="2055"/>
                  <a:pt x="138" y="2105"/>
                </a:cubicBezTo>
                <a:cubicBezTo>
                  <a:pt x="138" y="2105"/>
                  <a:pt x="138" y="2105"/>
                  <a:pt x="234" y="2160"/>
                </a:cubicBezTo>
                <a:cubicBezTo>
                  <a:pt x="2671" y="2160"/>
                  <a:pt x="2671" y="2160"/>
                  <a:pt x="2671" y="2160"/>
                </a:cubicBezTo>
                <a:cubicBezTo>
                  <a:pt x="2703" y="2142"/>
                  <a:pt x="2735" y="2124"/>
                  <a:pt x="2768" y="2105"/>
                </a:cubicBezTo>
                <a:cubicBezTo>
                  <a:pt x="2853" y="2055"/>
                  <a:pt x="2906" y="1961"/>
                  <a:pt x="2906" y="1865"/>
                </a:cubicBezTo>
                <a:cubicBezTo>
                  <a:pt x="2906" y="1865"/>
                  <a:pt x="2906" y="1865"/>
                  <a:pt x="2906" y="506"/>
                </a:cubicBezTo>
                <a:cubicBezTo>
                  <a:pt x="2906" y="406"/>
                  <a:pt x="2853" y="315"/>
                  <a:pt x="2768" y="265"/>
                </a:cubicBezTo>
                <a:cubicBezTo>
                  <a:pt x="2768" y="265"/>
                  <a:pt x="2768" y="265"/>
                  <a:pt x="2308" y="0"/>
                </a:cubicBezTo>
              </a:path>
            </a:pathLst>
          </a:custGeom>
          <a:solidFill>
            <a:schemeClr val="accent5">
              <a:alpha val="25000"/>
            </a:schemeClr>
          </a:solidFill>
          <a:ln>
            <a:noFill/>
          </a:ln>
        </p:spPr>
        <p:txBody>
          <a:bodyPr vert="horz" wrap="square" lIns="68580" tIns="34290" rIns="68580" bIns="34290" numCol="1" anchor="t" anchorCtr="0" compatLnSpc="1">
            <a:prstTxWarp prst="textNoShape">
              <a:avLst/>
            </a:prstTxWarp>
          </a:bodyPr>
          <a:lstStyle/>
          <a:p>
            <a:endParaRPr lang="en-US" sz="1050"/>
          </a:p>
        </p:txBody>
      </p:sp>
      <p:sp>
        <p:nvSpPr>
          <p:cNvPr id="37" name="Freeform 13"/>
          <p:cNvSpPr>
            <a:spLocks/>
          </p:cNvSpPr>
          <p:nvPr userDrawn="1"/>
        </p:nvSpPr>
        <p:spPr bwMode="auto">
          <a:xfrm>
            <a:off x="2032398" y="0"/>
            <a:ext cx="6244828" cy="5143500"/>
          </a:xfrm>
          <a:custGeom>
            <a:avLst/>
            <a:gdLst>
              <a:gd name="T0" fmla="*/ 1840 w 2623"/>
              <a:gd name="T1" fmla="*/ 0 h 2160"/>
              <a:gd name="T2" fmla="*/ 783 w 2623"/>
              <a:gd name="T3" fmla="*/ 0 h 2160"/>
              <a:gd name="T4" fmla="*/ 124 w 2623"/>
              <a:gd name="T5" fmla="*/ 380 h 2160"/>
              <a:gd name="T6" fmla="*/ 0 w 2623"/>
              <a:gd name="T7" fmla="*/ 597 h 2160"/>
              <a:gd name="T8" fmla="*/ 0 w 2623"/>
              <a:gd name="T9" fmla="*/ 1824 h 2160"/>
              <a:gd name="T10" fmla="*/ 124 w 2623"/>
              <a:gd name="T11" fmla="*/ 2041 h 2160"/>
              <a:gd name="T12" fmla="*/ 332 w 2623"/>
              <a:gd name="T13" fmla="*/ 2160 h 2160"/>
              <a:gd name="T14" fmla="*/ 2291 w 2623"/>
              <a:gd name="T15" fmla="*/ 2160 h 2160"/>
              <a:gd name="T16" fmla="*/ 2498 w 2623"/>
              <a:gd name="T17" fmla="*/ 2041 h 2160"/>
              <a:gd name="T18" fmla="*/ 2623 w 2623"/>
              <a:gd name="T19" fmla="*/ 1824 h 2160"/>
              <a:gd name="T20" fmla="*/ 2623 w 2623"/>
              <a:gd name="T21" fmla="*/ 597 h 2160"/>
              <a:gd name="T22" fmla="*/ 2498 w 2623"/>
              <a:gd name="T23" fmla="*/ 380 h 2160"/>
              <a:gd name="T24" fmla="*/ 1840 w 2623"/>
              <a:gd name="T25" fmla="*/ 0 h 2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23" h="2160">
                <a:moveTo>
                  <a:pt x="1840" y="0"/>
                </a:moveTo>
                <a:cubicBezTo>
                  <a:pt x="783" y="0"/>
                  <a:pt x="783" y="0"/>
                  <a:pt x="783" y="0"/>
                </a:cubicBezTo>
                <a:cubicBezTo>
                  <a:pt x="629" y="89"/>
                  <a:pt x="417" y="211"/>
                  <a:pt x="124" y="380"/>
                </a:cubicBezTo>
                <a:cubicBezTo>
                  <a:pt x="47" y="425"/>
                  <a:pt x="0" y="508"/>
                  <a:pt x="0" y="597"/>
                </a:cubicBezTo>
                <a:cubicBezTo>
                  <a:pt x="0" y="597"/>
                  <a:pt x="0" y="597"/>
                  <a:pt x="0" y="1824"/>
                </a:cubicBezTo>
                <a:cubicBezTo>
                  <a:pt x="0" y="1911"/>
                  <a:pt x="47" y="1996"/>
                  <a:pt x="124" y="2041"/>
                </a:cubicBezTo>
                <a:cubicBezTo>
                  <a:pt x="124" y="2041"/>
                  <a:pt x="124" y="2041"/>
                  <a:pt x="332" y="2160"/>
                </a:cubicBezTo>
                <a:cubicBezTo>
                  <a:pt x="2291" y="2160"/>
                  <a:pt x="2291" y="2160"/>
                  <a:pt x="2291" y="2160"/>
                </a:cubicBezTo>
                <a:cubicBezTo>
                  <a:pt x="2355" y="2123"/>
                  <a:pt x="2424" y="2084"/>
                  <a:pt x="2498" y="2041"/>
                </a:cubicBezTo>
                <a:cubicBezTo>
                  <a:pt x="2575" y="1996"/>
                  <a:pt x="2623" y="1911"/>
                  <a:pt x="2623" y="1824"/>
                </a:cubicBezTo>
                <a:cubicBezTo>
                  <a:pt x="2623" y="1824"/>
                  <a:pt x="2623" y="1824"/>
                  <a:pt x="2623" y="597"/>
                </a:cubicBezTo>
                <a:cubicBezTo>
                  <a:pt x="2623" y="508"/>
                  <a:pt x="2575" y="425"/>
                  <a:pt x="2498" y="380"/>
                </a:cubicBezTo>
                <a:cubicBezTo>
                  <a:pt x="2498" y="380"/>
                  <a:pt x="2498" y="380"/>
                  <a:pt x="1840" y="0"/>
                </a:cubicBezTo>
              </a:path>
            </a:pathLst>
          </a:custGeom>
          <a:solidFill>
            <a:schemeClr val="accent5">
              <a:alpha val="50000"/>
            </a:schemeClr>
          </a:solidFill>
          <a:ln>
            <a:noFill/>
          </a:ln>
        </p:spPr>
        <p:txBody>
          <a:bodyPr vert="horz" wrap="square" lIns="68580" tIns="34290" rIns="68580" bIns="34290" numCol="1" anchor="t" anchorCtr="0" compatLnSpc="1">
            <a:prstTxWarp prst="textNoShape">
              <a:avLst/>
            </a:prstTxWarp>
          </a:bodyPr>
          <a:lstStyle/>
          <a:p>
            <a:endParaRPr lang="en-US" sz="1050"/>
          </a:p>
        </p:txBody>
      </p:sp>
      <p:sp>
        <p:nvSpPr>
          <p:cNvPr id="41" name="Freeform 17"/>
          <p:cNvSpPr>
            <a:spLocks/>
          </p:cNvSpPr>
          <p:nvPr userDrawn="1"/>
        </p:nvSpPr>
        <p:spPr bwMode="auto">
          <a:xfrm>
            <a:off x="2414588" y="0"/>
            <a:ext cx="5499497" cy="5143500"/>
          </a:xfrm>
          <a:custGeom>
            <a:avLst/>
            <a:gdLst>
              <a:gd name="T0" fmla="*/ 1362 w 2310"/>
              <a:gd name="T1" fmla="*/ 0 h 2160"/>
              <a:gd name="T2" fmla="*/ 948 w 2310"/>
              <a:gd name="T3" fmla="*/ 0 h 2160"/>
              <a:gd name="T4" fmla="*/ 110 w 2310"/>
              <a:gd name="T5" fmla="*/ 484 h 2160"/>
              <a:gd name="T6" fmla="*/ 0 w 2310"/>
              <a:gd name="T7" fmla="*/ 675 h 2160"/>
              <a:gd name="T8" fmla="*/ 0 w 2310"/>
              <a:gd name="T9" fmla="*/ 1755 h 2160"/>
              <a:gd name="T10" fmla="*/ 110 w 2310"/>
              <a:gd name="T11" fmla="*/ 1946 h 2160"/>
              <a:gd name="T12" fmla="*/ 482 w 2310"/>
              <a:gd name="T13" fmla="*/ 2160 h 2160"/>
              <a:gd name="T14" fmla="*/ 1828 w 2310"/>
              <a:gd name="T15" fmla="*/ 2160 h 2160"/>
              <a:gd name="T16" fmla="*/ 2200 w 2310"/>
              <a:gd name="T17" fmla="*/ 1946 h 2160"/>
              <a:gd name="T18" fmla="*/ 2310 w 2310"/>
              <a:gd name="T19" fmla="*/ 1755 h 2160"/>
              <a:gd name="T20" fmla="*/ 2310 w 2310"/>
              <a:gd name="T21" fmla="*/ 675 h 2160"/>
              <a:gd name="T22" fmla="*/ 2200 w 2310"/>
              <a:gd name="T23" fmla="*/ 484 h 2160"/>
              <a:gd name="T24" fmla="*/ 1362 w 2310"/>
              <a:gd name="T25" fmla="*/ 0 h 2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310" h="2160">
                <a:moveTo>
                  <a:pt x="1362" y="0"/>
                </a:moveTo>
                <a:cubicBezTo>
                  <a:pt x="948" y="0"/>
                  <a:pt x="948" y="0"/>
                  <a:pt x="948" y="0"/>
                </a:cubicBezTo>
                <a:cubicBezTo>
                  <a:pt x="839" y="63"/>
                  <a:pt x="606" y="198"/>
                  <a:pt x="110" y="484"/>
                </a:cubicBezTo>
                <a:cubicBezTo>
                  <a:pt x="42" y="524"/>
                  <a:pt x="0" y="596"/>
                  <a:pt x="0" y="675"/>
                </a:cubicBezTo>
                <a:cubicBezTo>
                  <a:pt x="0" y="675"/>
                  <a:pt x="0" y="675"/>
                  <a:pt x="0" y="1755"/>
                </a:cubicBezTo>
                <a:cubicBezTo>
                  <a:pt x="0" y="1832"/>
                  <a:pt x="42" y="1907"/>
                  <a:pt x="110" y="1946"/>
                </a:cubicBezTo>
                <a:cubicBezTo>
                  <a:pt x="110" y="1946"/>
                  <a:pt x="110" y="1946"/>
                  <a:pt x="482" y="2160"/>
                </a:cubicBezTo>
                <a:cubicBezTo>
                  <a:pt x="1828" y="2160"/>
                  <a:pt x="1828" y="2160"/>
                  <a:pt x="1828" y="2160"/>
                </a:cubicBezTo>
                <a:cubicBezTo>
                  <a:pt x="1932" y="2100"/>
                  <a:pt x="2055" y="2030"/>
                  <a:pt x="2200" y="1946"/>
                </a:cubicBezTo>
                <a:cubicBezTo>
                  <a:pt x="2268" y="1907"/>
                  <a:pt x="2310" y="1832"/>
                  <a:pt x="2310" y="1755"/>
                </a:cubicBezTo>
                <a:cubicBezTo>
                  <a:pt x="2310" y="1755"/>
                  <a:pt x="2310" y="1755"/>
                  <a:pt x="2310" y="675"/>
                </a:cubicBezTo>
                <a:cubicBezTo>
                  <a:pt x="2310" y="596"/>
                  <a:pt x="2268" y="524"/>
                  <a:pt x="2200" y="484"/>
                </a:cubicBezTo>
                <a:cubicBezTo>
                  <a:pt x="2200" y="484"/>
                  <a:pt x="2200" y="484"/>
                  <a:pt x="1362" y="0"/>
                </a:cubicBezTo>
              </a:path>
            </a:pathLst>
          </a:custGeom>
          <a:solidFill>
            <a:schemeClr val="accent5">
              <a:alpha val="25000"/>
            </a:schemeClr>
          </a:solidFill>
          <a:ln>
            <a:noFill/>
          </a:ln>
        </p:spPr>
        <p:txBody>
          <a:bodyPr vert="horz" wrap="square" lIns="68580" tIns="34290" rIns="68580" bIns="34290" numCol="1" anchor="t" anchorCtr="0" compatLnSpc="1">
            <a:prstTxWarp prst="textNoShape">
              <a:avLst/>
            </a:prstTxWarp>
          </a:bodyPr>
          <a:lstStyle/>
          <a:p>
            <a:endParaRPr lang="en-US" sz="1050"/>
          </a:p>
        </p:txBody>
      </p:sp>
      <p:sp>
        <p:nvSpPr>
          <p:cNvPr id="48" name="Freeform 21"/>
          <p:cNvSpPr>
            <a:spLocks/>
          </p:cNvSpPr>
          <p:nvPr userDrawn="1"/>
        </p:nvSpPr>
        <p:spPr bwMode="auto">
          <a:xfrm>
            <a:off x="2834879" y="254794"/>
            <a:ext cx="6311503" cy="4886325"/>
          </a:xfrm>
          <a:custGeom>
            <a:avLst/>
            <a:gdLst>
              <a:gd name="T0" fmla="*/ 988 w 2641"/>
              <a:gd name="T1" fmla="*/ 5 h 2044"/>
              <a:gd name="T2" fmla="*/ 874 w 2641"/>
              <a:gd name="T3" fmla="*/ 28 h 2044"/>
              <a:gd name="T4" fmla="*/ 92 w 2641"/>
              <a:gd name="T5" fmla="*/ 480 h 2044"/>
              <a:gd name="T6" fmla="*/ 0 w 2641"/>
              <a:gd name="T7" fmla="*/ 640 h 2044"/>
              <a:gd name="T8" fmla="*/ 0 w 2641"/>
              <a:gd name="T9" fmla="*/ 1543 h 2044"/>
              <a:gd name="T10" fmla="*/ 92 w 2641"/>
              <a:gd name="T11" fmla="*/ 1702 h 2044"/>
              <a:gd name="T12" fmla="*/ 683 w 2641"/>
              <a:gd name="T13" fmla="*/ 2042 h 2044"/>
              <a:gd name="T14" fmla="*/ 970 w 2641"/>
              <a:gd name="T15" fmla="*/ 2042 h 2044"/>
              <a:gd name="T16" fmla="*/ 970 w 2641"/>
              <a:gd name="T17" fmla="*/ 2044 h 2044"/>
              <a:gd name="T18" fmla="*/ 2641 w 2641"/>
              <a:gd name="T19" fmla="*/ 2044 h 2044"/>
              <a:gd name="T20" fmla="*/ 2641 w 2641"/>
              <a:gd name="T21" fmla="*/ 5 h 2044"/>
              <a:gd name="T22" fmla="*/ 988 w 2641"/>
              <a:gd name="T23" fmla="*/ 5 h 20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41" h="2044">
                <a:moveTo>
                  <a:pt x="988" y="5"/>
                </a:moveTo>
                <a:cubicBezTo>
                  <a:pt x="949" y="0"/>
                  <a:pt x="909" y="8"/>
                  <a:pt x="874" y="28"/>
                </a:cubicBezTo>
                <a:cubicBezTo>
                  <a:pt x="874" y="28"/>
                  <a:pt x="874" y="28"/>
                  <a:pt x="92" y="480"/>
                </a:cubicBezTo>
                <a:cubicBezTo>
                  <a:pt x="35" y="513"/>
                  <a:pt x="0" y="574"/>
                  <a:pt x="0" y="640"/>
                </a:cubicBezTo>
                <a:cubicBezTo>
                  <a:pt x="0" y="640"/>
                  <a:pt x="0" y="640"/>
                  <a:pt x="0" y="1543"/>
                </a:cubicBezTo>
                <a:cubicBezTo>
                  <a:pt x="0" y="1607"/>
                  <a:pt x="35" y="1669"/>
                  <a:pt x="92" y="1702"/>
                </a:cubicBezTo>
                <a:cubicBezTo>
                  <a:pt x="92" y="1702"/>
                  <a:pt x="92" y="1703"/>
                  <a:pt x="683" y="2042"/>
                </a:cubicBezTo>
                <a:cubicBezTo>
                  <a:pt x="970" y="2042"/>
                  <a:pt x="970" y="2042"/>
                  <a:pt x="970" y="2042"/>
                </a:cubicBezTo>
                <a:cubicBezTo>
                  <a:pt x="970" y="2044"/>
                  <a:pt x="970" y="2044"/>
                  <a:pt x="970" y="2044"/>
                </a:cubicBezTo>
                <a:cubicBezTo>
                  <a:pt x="2641" y="2044"/>
                  <a:pt x="2641" y="2044"/>
                  <a:pt x="2641" y="2044"/>
                </a:cubicBezTo>
                <a:cubicBezTo>
                  <a:pt x="2641" y="5"/>
                  <a:pt x="2641" y="5"/>
                  <a:pt x="2641" y="5"/>
                </a:cubicBezTo>
                <a:lnTo>
                  <a:pt x="988" y="5"/>
                </a:lnTo>
                <a:close/>
              </a:path>
            </a:pathLst>
          </a:custGeom>
          <a:solidFill>
            <a:schemeClr val="accent5"/>
          </a:solidFill>
          <a:ln>
            <a:noFill/>
          </a:ln>
        </p:spPr>
        <p:txBody>
          <a:bodyPr vert="horz" wrap="square" lIns="68580" tIns="34290" rIns="68580" bIns="34290" numCol="1" anchor="t" anchorCtr="0" compatLnSpc="1">
            <a:prstTxWarp prst="textNoShape">
              <a:avLst/>
            </a:prstTxWarp>
          </a:bodyPr>
          <a:lstStyle/>
          <a:p>
            <a:endParaRPr lang="en-US" sz="1050"/>
          </a:p>
        </p:txBody>
      </p:sp>
      <p:grpSp>
        <p:nvGrpSpPr>
          <p:cNvPr id="9" name="Group 4"/>
          <p:cNvGrpSpPr>
            <a:grpSpLocks noChangeAspect="1"/>
          </p:cNvGrpSpPr>
          <p:nvPr userDrawn="1"/>
        </p:nvGrpSpPr>
        <p:grpSpPr bwMode="auto">
          <a:xfrm>
            <a:off x="261938" y="4920708"/>
            <a:ext cx="906722" cy="110888"/>
            <a:chOff x="220" y="4113"/>
            <a:chExt cx="924" cy="113"/>
          </a:xfrm>
        </p:grpSpPr>
        <p:sp>
          <p:nvSpPr>
            <p:cNvPr id="11" name="Freeform 10"/>
            <p:cNvSpPr>
              <a:spLocks noEditPoints="1"/>
            </p:cNvSpPr>
            <p:nvPr userDrawn="1"/>
          </p:nvSpPr>
          <p:spPr bwMode="auto">
            <a:xfrm>
              <a:off x="418" y="4120"/>
              <a:ext cx="100" cy="99"/>
            </a:xfrm>
            <a:custGeom>
              <a:avLst/>
              <a:gdLst>
                <a:gd name="T0" fmla="*/ 113 w 123"/>
                <a:gd name="T1" fmla="*/ 117 h 119"/>
                <a:gd name="T2" fmla="*/ 113 w 123"/>
                <a:gd name="T3" fmla="*/ 104 h 119"/>
                <a:gd name="T4" fmla="*/ 99 w 123"/>
                <a:gd name="T5" fmla="*/ 110 h 119"/>
                <a:gd name="T6" fmla="*/ 83 w 123"/>
                <a:gd name="T7" fmla="*/ 115 h 119"/>
                <a:gd name="T8" fmla="*/ 66 w 123"/>
                <a:gd name="T9" fmla="*/ 118 h 119"/>
                <a:gd name="T10" fmla="*/ 48 w 123"/>
                <a:gd name="T11" fmla="*/ 119 h 119"/>
                <a:gd name="T12" fmla="*/ 28 w 123"/>
                <a:gd name="T13" fmla="*/ 117 h 119"/>
                <a:gd name="T14" fmla="*/ 13 w 123"/>
                <a:gd name="T15" fmla="*/ 111 h 119"/>
                <a:gd name="T16" fmla="*/ 3 w 123"/>
                <a:gd name="T17" fmla="*/ 101 h 119"/>
                <a:gd name="T18" fmla="*/ 0 w 123"/>
                <a:gd name="T19" fmla="*/ 88 h 119"/>
                <a:gd name="T20" fmla="*/ 4 w 123"/>
                <a:gd name="T21" fmla="*/ 74 h 119"/>
                <a:gd name="T22" fmla="*/ 15 w 123"/>
                <a:gd name="T23" fmla="*/ 64 h 119"/>
                <a:gd name="T24" fmla="*/ 32 w 123"/>
                <a:gd name="T25" fmla="*/ 56 h 119"/>
                <a:gd name="T26" fmla="*/ 55 w 123"/>
                <a:gd name="T27" fmla="*/ 51 h 119"/>
                <a:gd name="T28" fmla="*/ 82 w 123"/>
                <a:gd name="T29" fmla="*/ 47 h 119"/>
                <a:gd name="T30" fmla="*/ 113 w 123"/>
                <a:gd name="T31" fmla="*/ 45 h 119"/>
                <a:gd name="T32" fmla="*/ 113 w 123"/>
                <a:gd name="T33" fmla="*/ 36 h 119"/>
                <a:gd name="T34" fmla="*/ 111 w 123"/>
                <a:gd name="T35" fmla="*/ 27 h 119"/>
                <a:gd name="T36" fmla="*/ 105 w 123"/>
                <a:gd name="T37" fmla="*/ 20 h 119"/>
                <a:gd name="T38" fmla="*/ 97 w 123"/>
                <a:gd name="T39" fmla="*/ 15 h 119"/>
                <a:gd name="T40" fmla="*/ 86 w 123"/>
                <a:gd name="T41" fmla="*/ 11 h 119"/>
                <a:gd name="T42" fmla="*/ 75 w 123"/>
                <a:gd name="T43" fmla="*/ 10 h 119"/>
                <a:gd name="T44" fmla="*/ 62 w 123"/>
                <a:gd name="T45" fmla="*/ 9 h 119"/>
                <a:gd name="T46" fmla="*/ 47 w 123"/>
                <a:gd name="T47" fmla="*/ 10 h 119"/>
                <a:gd name="T48" fmla="*/ 34 w 123"/>
                <a:gd name="T49" fmla="*/ 12 h 119"/>
                <a:gd name="T50" fmla="*/ 22 w 123"/>
                <a:gd name="T51" fmla="*/ 16 h 119"/>
                <a:gd name="T52" fmla="*/ 11 w 123"/>
                <a:gd name="T53" fmla="*/ 20 h 119"/>
                <a:gd name="T54" fmla="*/ 11 w 123"/>
                <a:gd name="T55" fmla="*/ 7 h 119"/>
                <a:gd name="T56" fmla="*/ 36 w 123"/>
                <a:gd name="T57" fmla="*/ 2 h 119"/>
                <a:gd name="T58" fmla="*/ 64 w 123"/>
                <a:gd name="T59" fmla="*/ 0 h 119"/>
                <a:gd name="T60" fmla="*/ 87 w 123"/>
                <a:gd name="T61" fmla="*/ 2 h 119"/>
                <a:gd name="T62" fmla="*/ 106 w 123"/>
                <a:gd name="T63" fmla="*/ 9 h 119"/>
                <a:gd name="T64" fmla="*/ 119 w 123"/>
                <a:gd name="T65" fmla="*/ 21 h 119"/>
                <a:gd name="T66" fmla="*/ 123 w 123"/>
                <a:gd name="T67" fmla="*/ 39 h 119"/>
                <a:gd name="T68" fmla="*/ 123 w 123"/>
                <a:gd name="T69" fmla="*/ 117 h 119"/>
                <a:gd name="T70" fmla="*/ 113 w 123"/>
                <a:gd name="T71" fmla="*/ 117 h 119"/>
                <a:gd name="T72" fmla="*/ 113 w 123"/>
                <a:gd name="T73" fmla="*/ 54 h 119"/>
                <a:gd name="T74" fmla="*/ 66 w 123"/>
                <a:gd name="T75" fmla="*/ 59 h 119"/>
                <a:gd name="T76" fmla="*/ 34 w 123"/>
                <a:gd name="T77" fmla="*/ 66 h 119"/>
                <a:gd name="T78" fmla="*/ 16 w 123"/>
                <a:gd name="T79" fmla="*/ 75 h 119"/>
                <a:gd name="T80" fmla="*/ 11 w 123"/>
                <a:gd name="T81" fmla="*/ 87 h 119"/>
                <a:gd name="T82" fmla="*/ 13 w 123"/>
                <a:gd name="T83" fmla="*/ 97 h 119"/>
                <a:gd name="T84" fmla="*/ 22 w 123"/>
                <a:gd name="T85" fmla="*/ 104 h 119"/>
                <a:gd name="T86" fmla="*/ 34 w 123"/>
                <a:gd name="T87" fmla="*/ 108 h 119"/>
                <a:gd name="T88" fmla="*/ 51 w 123"/>
                <a:gd name="T89" fmla="*/ 110 h 119"/>
                <a:gd name="T90" fmla="*/ 63 w 123"/>
                <a:gd name="T91" fmla="*/ 109 h 119"/>
                <a:gd name="T92" fmla="*/ 75 w 123"/>
                <a:gd name="T93" fmla="*/ 107 h 119"/>
                <a:gd name="T94" fmla="*/ 86 w 123"/>
                <a:gd name="T95" fmla="*/ 105 h 119"/>
                <a:gd name="T96" fmla="*/ 97 w 123"/>
                <a:gd name="T97" fmla="*/ 101 h 119"/>
                <a:gd name="T98" fmla="*/ 106 w 123"/>
                <a:gd name="T99" fmla="*/ 97 h 119"/>
                <a:gd name="T100" fmla="*/ 113 w 123"/>
                <a:gd name="T101" fmla="*/ 93 h 119"/>
                <a:gd name="T102" fmla="*/ 113 w 123"/>
                <a:gd name="T103" fmla="*/ 54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23" h="119">
                  <a:moveTo>
                    <a:pt x="113" y="117"/>
                  </a:moveTo>
                  <a:cubicBezTo>
                    <a:pt x="113" y="104"/>
                    <a:pt x="113" y="104"/>
                    <a:pt x="113" y="104"/>
                  </a:cubicBezTo>
                  <a:cubicBezTo>
                    <a:pt x="109" y="106"/>
                    <a:pt x="104" y="108"/>
                    <a:pt x="99" y="110"/>
                  </a:cubicBezTo>
                  <a:cubicBezTo>
                    <a:pt x="94" y="112"/>
                    <a:pt x="89" y="114"/>
                    <a:pt x="83" y="115"/>
                  </a:cubicBezTo>
                  <a:cubicBezTo>
                    <a:pt x="77" y="116"/>
                    <a:pt x="72" y="117"/>
                    <a:pt x="66" y="118"/>
                  </a:cubicBezTo>
                  <a:cubicBezTo>
                    <a:pt x="60" y="119"/>
                    <a:pt x="54" y="119"/>
                    <a:pt x="48" y="119"/>
                  </a:cubicBezTo>
                  <a:cubicBezTo>
                    <a:pt x="41" y="119"/>
                    <a:pt x="34" y="118"/>
                    <a:pt x="28" y="117"/>
                  </a:cubicBezTo>
                  <a:cubicBezTo>
                    <a:pt x="22" y="116"/>
                    <a:pt x="17" y="114"/>
                    <a:pt x="13" y="111"/>
                  </a:cubicBezTo>
                  <a:cubicBezTo>
                    <a:pt x="9" y="108"/>
                    <a:pt x="6" y="105"/>
                    <a:pt x="3" y="101"/>
                  </a:cubicBezTo>
                  <a:cubicBezTo>
                    <a:pt x="1" y="97"/>
                    <a:pt x="0" y="93"/>
                    <a:pt x="0" y="88"/>
                  </a:cubicBezTo>
                  <a:cubicBezTo>
                    <a:pt x="0" y="82"/>
                    <a:pt x="1" y="78"/>
                    <a:pt x="4" y="74"/>
                  </a:cubicBezTo>
                  <a:cubicBezTo>
                    <a:pt x="6" y="70"/>
                    <a:pt x="10" y="67"/>
                    <a:pt x="15" y="64"/>
                  </a:cubicBezTo>
                  <a:cubicBezTo>
                    <a:pt x="20" y="61"/>
                    <a:pt x="26" y="58"/>
                    <a:pt x="32" y="56"/>
                  </a:cubicBezTo>
                  <a:cubicBezTo>
                    <a:pt x="39" y="54"/>
                    <a:pt x="47" y="52"/>
                    <a:pt x="55" y="51"/>
                  </a:cubicBezTo>
                  <a:cubicBezTo>
                    <a:pt x="63" y="50"/>
                    <a:pt x="73" y="48"/>
                    <a:pt x="82" y="47"/>
                  </a:cubicBezTo>
                  <a:cubicBezTo>
                    <a:pt x="92" y="47"/>
                    <a:pt x="102" y="46"/>
                    <a:pt x="113" y="45"/>
                  </a:cubicBezTo>
                  <a:cubicBezTo>
                    <a:pt x="113" y="36"/>
                    <a:pt x="113" y="36"/>
                    <a:pt x="113" y="36"/>
                  </a:cubicBezTo>
                  <a:cubicBezTo>
                    <a:pt x="113" y="33"/>
                    <a:pt x="112" y="30"/>
                    <a:pt x="111" y="27"/>
                  </a:cubicBezTo>
                  <a:cubicBezTo>
                    <a:pt x="110" y="24"/>
                    <a:pt x="108" y="22"/>
                    <a:pt x="105" y="20"/>
                  </a:cubicBezTo>
                  <a:cubicBezTo>
                    <a:pt x="103" y="18"/>
                    <a:pt x="100" y="16"/>
                    <a:pt x="97" y="15"/>
                  </a:cubicBezTo>
                  <a:cubicBezTo>
                    <a:pt x="94" y="13"/>
                    <a:pt x="90" y="12"/>
                    <a:pt x="86" y="11"/>
                  </a:cubicBezTo>
                  <a:cubicBezTo>
                    <a:pt x="83" y="11"/>
                    <a:pt x="79" y="10"/>
                    <a:pt x="75" y="10"/>
                  </a:cubicBezTo>
                  <a:cubicBezTo>
                    <a:pt x="70" y="9"/>
                    <a:pt x="66" y="9"/>
                    <a:pt x="62" y="9"/>
                  </a:cubicBezTo>
                  <a:cubicBezTo>
                    <a:pt x="56" y="9"/>
                    <a:pt x="51" y="9"/>
                    <a:pt x="47" y="10"/>
                  </a:cubicBezTo>
                  <a:cubicBezTo>
                    <a:pt x="42" y="10"/>
                    <a:pt x="38" y="11"/>
                    <a:pt x="34" y="12"/>
                  </a:cubicBezTo>
                  <a:cubicBezTo>
                    <a:pt x="30" y="13"/>
                    <a:pt x="26" y="14"/>
                    <a:pt x="22" y="16"/>
                  </a:cubicBezTo>
                  <a:cubicBezTo>
                    <a:pt x="18" y="17"/>
                    <a:pt x="15" y="18"/>
                    <a:pt x="11" y="20"/>
                  </a:cubicBezTo>
                  <a:cubicBezTo>
                    <a:pt x="11" y="7"/>
                    <a:pt x="11" y="7"/>
                    <a:pt x="11" y="7"/>
                  </a:cubicBezTo>
                  <a:cubicBezTo>
                    <a:pt x="19" y="5"/>
                    <a:pt x="27" y="4"/>
                    <a:pt x="36" y="2"/>
                  </a:cubicBezTo>
                  <a:cubicBezTo>
                    <a:pt x="45" y="0"/>
                    <a:pt x="54" y="0"/>
                    <a:pt x="64" y="0"/>
                  </a:cubicBezTo>
                  <a:cubicBezTo>
                    <a:pt x="72" y="0"/>
                    <a:pt x="80" y="0"/>
                    <a:pt x="87" y="2"/>
                  </a:cubicBezTo>
                  <a:cubicBezTo>
                    <a:pt x="94" y="3"/>
                    <a:pt x="101" y="6"/>
                    <a:pt x="106" y="9"/>
                  </a:cubicBezTo>
                  <a:cubicBezTo>
                    <a:pt x="112" y="12"/>
                    <a:pt x="116" y="16"/>
                    <a:pt x="119" y="21"/>
                  </a:cubicBezTo>
                  <a:cubicBezTo>
                    <a:pt x="122" y="26"/>
                    <a:pt x="123" y="32"/>
                    <a:pt x="123" y="39"/>
                  </a:cubicBezTo>
                  <a:cubicBezTo>
                    <a:pt x="123" y="117"/>
                    <a:pt x="123" y="117"/>
                    <a:pt x="123" y="117"/>
                  </a:cubicBezTo>
                  <a:lnTo>
                    <a:pt x="113" y="117"/>
                  </a:lnTo>
                  <a:close/>
                  <a:moveTo>
                    <a:pt x="113" y="54"/>
                  </a:moveTo>
                  <a:cubicBezTo>
                    <a:pt x="95" y="55"/>
                    <a:pt x="79" y="57"/>
                    <a:pt x="66" y="59"/>
                  </a:cubicBezTo>
                  <a:cubicBezTo>
                    <a:pt x="53" y="61"/>
                    <a:pt x="43" y="63"/>
                    <a:pt x="34" y="66"/>
                  </a:cubicBezTo>
                  <a:cubicBezTo>
                    <a:pt x="26" y="68"/>
                    <a:pt x="20" y="71"/>
                    <a:pt x="16" y="75"/>
                  </a:cubicBezTo>
                  <a:cubicBezTo>
                    <a:pt x="13" y="78"/>
                    <a:pt x="11" y="83"/>
                    <a:pt x="11" y="87"/>
                  </a:cubicBezTo>
                  <a:cubicBezTo>
                    <a:pt x="11" y="91"/>
                    <a:pt x="12" y="94"/>
                    <a:pt x="13" y="97"/>
                  </a:cubicBezTo>
                  <a:cubicBezTo>
                    <a:pt x="15" y="100"/>
                    <a:pt x="18" y="102"/>
                    <a:pt x="22" y="104"/>
                  </a:cubicBezTo>
                  <a:cubicBezTo>
                    <a:pt x="25" y="106"/>
                    <a:pt x="29" y="107"/>
                    <a:pt x="34" y="108"/>
                  </a:cubicBezTo>
                  <a:cubicBezTo>
                    <a:pt x="39" y="109"/>
                    <a:pt x="45" y="110"/>
                    <a:pt x="51" y="110"/>
                  </a:cubicBezTo>
                  <a:cubicBezTo>
                    <a:pt x="55" y="110"/>
                    <a:pt x="59" y="110"/>
                    <a:pt x="63" y="109"/>
                  </a:cubicBezTo>
                  <a:cubicBezTo>
                    <a:pt x="67" y="109"/>
                    <a:pt x="71" y="108"/>
                    <a:pt x="75" y="107"/>
                  </a:cubicBezTo>
                  <a:cubicBezTo>
                    <a:pt x="78" y="107"/>
                    <a:pt x="82" y="106"/>
                    <a:pt x="86" y="105"/>
                  </a:cubicBezTo>
                  <a:cubicBezTo>
                    <a:pt x="90" y="104"/>
                    <a:pt x="93" y="103"/>
                    <a:pt x="97" y="101"/>
                  </a:cubicBezTo>
                  <a:cubicBezTo>
                    <a:pt x="100" y="100"/>
                    <a:pt x="103" y="99"/>
                    <a:pt x="106" y="97"/>
                  </a:cubicBezTo>
                  <a:cubicBezTo>
                    <a:pt x="109" y="96"/>
                    <a:pt x="111" y="95"/>
                    <a:pt x="113" y="93"/>
                  </a:cubicBezTo>
                  <a:lnTo>
                    <a:pt x="113" y="54"/>
                  </a:lnTo>
                  <a:close/>
                </a:path>
              </a:pathLst>
            </a:custGeom>
            <a:solidFill>
              <a:srgbClr val="E243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050"/>
            </a:p>
          </p:txBody>
        </p:sp>
        <p:sp>
          <p:nvSpPr>
            <p:cNvPr id="13" name="Freeform 12"/>
            <p:cNvSpPr>
              <a:spLocks/>
            </p:cNvSpPr>
            <p:nvPr userDrawn="1"/>
          </p:nvSpPr>
          <p:spPr bwMode="auto">
            <a:xfrm>
              <a:off x="537" y="4122"/>
              <a:ext cx="108" cy="96"/>
            </a:xfrm>
            <a:custGeom>
              <a:avLst/>
              <a:gdLst>
                <a:gd name="T0" fmla="*/ 60 w 108"/>
                <a:gd name="T1" fmla="*/ 96 h 96"/>
                <a:gd name="T2" fmla="*/ 47 w 108"/>
                <a:gd name="T3" fmla="*/ 96 h 96"/>
                <a:gd name="T4" fmla="*/ 0 w 108"/>
                <a:gd name="T5" fmla="*/ 0 h 96"/>
                <a:gd name="T6" fmla="*/ 10 w 108"/>
                <a:gd name="T7" fmla="*/ 0 h 96"/>
                <a:gd name="T8" fmla="*/ 54 w 108"/>
                <a:gd name="T9" fmla="*/ 90 h 96"/>
                <a:gd name="T10" fmla="*/ 98 w 108"/>
                <a:gd name="T11" fmla="*/ 0 h 96"/>
                <a:gd name="T12" fmla="*/ 108 w 108"/>
                <a:gd name="T13" fmla="*/ 0 h 96"/>
                <a:gd name="T14" fmla="*/ 60 w 108"/>
                <a:gd name="T15" fmla="*/ 96 h 9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8" h="96">
                  <a:moveTo>
                    <a:pt x="60" y="96"/>
                  </a:moveTo>
                  <a:lnTo>
                    <a:pt x="47" y="96"/>
                  </a:lnTo>
                  <a:lnTo>
                    <a:pt x="0" y="0"/>
                  </a:lnTo>
                  <a:lnTo>
                    <a:pt x="10" y="0"/>
                  </a:lnTo>
                  <a:lnTo>
                    <a:pt x="54" y="90"/>
                  </a:lnTo>
                  <a:lnTo>
                    <a:pt x="98" y="0"/>
                  </a:lnTo>
                  <a:lnTo>
                    <a:pt x="108" y="0"/>
                  </a:lnTo>
                  <a:lnTo>
                    <a:pt x="60" y="96"/>
                  </a:lnTo>
                  <a:close/>
                </a:path>
              </a:pathLst>
            </a:custGeom>
            <a:solidFill>
              <a:srgbClr val="E243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050"/>
            </a:p>
          </p:txBody>
        </p:sp>
        <p:sp>
          <p:nvSpPr>
            <p:cNvPr id="15" name="Rectangle 14"/>
            <p:cNvSpPr>
              <a:spLocks noChangeArrowheads="1"/>
            </p:cNvSpPr>
            <p:nvPr userDrawn="1"/>
          </p:nvSpPr>
          <p:spPr bwMode="auto">
            <a:xfrm>
              <a:off x="663" y="4122"/>
              <a:ext cx="9" cy="96"/>
            </a:xfrm>
            <a:prstGeom prst="rect">
              <a:avLst/>
            </a:prstGeom>
            <a:solidFill>
              <a:srgbClr val="E2430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050"/>
            </a:p>
          </p:txBody>
        </p:sp>
        <p:sp>
          <p:nvSpPr>
            <p:cNvPr id="16" name="Freeform 15"/>
            <p:cNvSpPr>
              <a:spLocks noEditPoints="1"/>
            </p:cNvSpPr>
            <p:nvPr userDrawn="1"/>
          </p:nvSpPr>
          <p:spPr bwMode="auto">
            <a:xfrm>
              <a:off x="697" y="4120"/>
              <a:ext cx="100" cy="99"/>
            </a:xfrm>
            <a:custGeom>
              <a:avLst/>
              <a:gdLst>
                <a:gd name="T0" fmla="*/ 113 w 123"/>
                <a:gd name="T1" fmla="*/ 117 h 119"/>
                <a:gd name="T2" fmla="*/ 113 w 123"/>
                <a:gd name="T3" fmla="*/ 104 h 119"/>
                <a:gd name="T4" fmla="*/ 99 w 123"/>
                <a:gd name="T5" fmla="*/ 110 h 119"/>
                <a:gd name="T6" fmla="*/ 83 w 123"/>
                <a:gd name="T7" fmla="*/ 115 h 119"/>
                <a:gd name="T8" fmla="*/ 66 w 123"/>
                <a:gd name="T9" fmla="*/ 118 h 119"/>
                <a:gd name="T10" fmla="*/ 48 w 123"/>
                <a:gd name="T11" fmla="*/ 119 h 119"/>
                <a:gd name="T12" fmla="*/ 28 w 123"/>
                <a:gd name="T13" fmla="*/ 117 h 119"/>
                <a:gd name="T14" fmla="*/ 13 w 123"/>
                <a:gd name="T15" fmla="*/ 111 h 119"/>
                <a:gd name="T16" fmla="*/ 3 w 123"/>
                <a:gd name="T17" fmla="*/ 101 h 119"/>
                <a:gd name="T18" fmla="*/ 0 w 123"/>
                <a:gd name="T19" fmla="*/ 88 h 119"/>
                <a:gd name="T20" fmla="*/ 4 w 123"/>
                <a:gd name="T21" fmla="*/ 74 h 119"/>
                <a:gd name="T22" fmla="*/ 15 w 123"/>
                <a:gd name="T23" fmla="*/ 64 h 119"/>
                <a:gd name="T24" fmla="*/ 32 w 123"/>
                <a:gd name="T25" fmla="*/ 56 h 119"/>
                <a:gd name="T26" fmla="*/ 55 w 123"/>
                <a:gd name="T27" fmla="*/ 51 h 119"/>
                <a:gd name="T28" fmla="*/ 82 w 123"/>
                <a:gd name="T29" fmla="*/ 47 h 119"/>
                <a:gd name="T30" fmla="*/ 113 w 123"/>
                <a:gd name="T31" fmla="*/ 45 h 119"/>
                <a:gd name="T32" fmla="*/ 113 w 123"/>
                <a:gd name="T33" fmla="*/ 36 h 119"/>
                <a:gd name="T34" fmla="*/ 111 w 123"/>
                <a:gd name="T35" fmla="*/ 27 h 119"/>
                <a:gd name="T36" fmla="*/ 105 w 123"/>
                <a:gd name="T37" fmla="*/ 20 h 119"/>
                <a:gd name="T38" fmla="*/ 97 w 123"/>
                <a:gd name="T39" fmla="*/ 15 h 119"/>
                <a:gd name="T40" fmla="*/ 86 w 123"/>
                <a:gd name="T41" fmla="*/ 11 h 119"/>
                <a:gd name="T42" fmla="*/ 74 w 123"/>
                <a:gd name="T43" fmla="*/ 10 h 119"/>
                <a:gd name="T44" fmla="*/ 62 w 123"/>
                <a:gd name="T45" fmla="*/ 9 h 119"/>
                <a:gd name="T46" fmla="*/ 46 w 123"/>
                <a:gd name="T47" fmla="*/ 10 h 119"/>
                <a:gd name="T48" fmla="*/ 33 w 123"/>
                <a:gd name="T49" fmla="*/ 12 h 119"/>
                <a:gd name="T50" fmla="*/ 22 w 123"/>
                <a:gd name="T51" fmla="*/ 16 h 119"/>
                <a:gd name="T52" fmla="*/ 11 w 123"/>
                <a:gd name="T53" fmla="*/ 20 h 119"/>
                <a:gd name="T54" fmla="*/ 11 w 123"/>
                <a:gd name="T55" fmla="*/ 7 h 119"/>
                <a:gd name="T56" fmla="*/ 36 w 123"/>
                <a:gd name="T57" fmla="*/ 2 h 119"/>
                <a:gd name="T58" fmla="*/ 64 w 123"/>
                <a:gd name="T59" fmla="*/ 0 h 119"/>
                <a:gd name="T60" fmla="*/ 87 w 123"/>
                <a:gd name="T61" fmla="*/ 2 h 119"/>
                <a:gd name="T62" fmla="*/ 106 w 123"/>
                <a:gd name="T63" fmla="*/ 9 h 119"/>
                <a:gd name="T64" fmla="*/ 119 w 123"/>
                <a:gd name="T65" fmla="*/ 21 h 119"/>
                <a:gd name="T66" fmla="*/ 123 w 123"/>
                <a:gd name="T67" fmla="*/ 39 h 119"/>
                <a:gd name="T68" fmla="*/ 123 w 123"/>
                <a:gd name="T69" fmla="*/ 117 h 119"/>
                <a:gd name="T70" fmla="*/ 113 w 123"/>
                <a:gd name="T71" fmla="*/ 117 h 119"/>
                <a:gd name="T72" fmla="*/ 113 w 123"/>
                <a:gd name="T73" fmla="*/ 54 h 119"/>
                <a:gd name="T74" fmla="*/ 66 w 123"/>
                <a:gd name="T75" fmla="*/ 59 h 119"/>
                <a:gd name="T76" fmla="*/ 34 w 123"/>
                <a:gd name="T77" fmla="*/ 66 h 119"/>
                <a:gd name="T78" fmla="*/ 16 w 123"/>
                <a:gd name="T79" fmla="*/ 75 h 119"/>
                <a:gd name="T80" fmla="*/ 11 w 123"/>
                <a:gd name="T81" fmla="*/ 87 h 119"/>
                <a:gd name="T82" fmla="*/ 13 w 123"/>
                <a:gd name="T83" fmla="*/ 97 h 119"/>
                <a:gd name="T84" fmla="*/ 21 w 123"/>
                <a:gd name="T85" fmla="*/ 104 h 119"/>
                <a:gd name="T86" fmla="*/ 34 w 123"/>
                <a:gd name="T87" fmla="*/ 108 h 119"/>
                <a:gd name="T88" fmla="*/ 51 w 123"/>
                <a:gd name="T89" fmla="*/ 110 h 119"/>
                <a:gd name="T90" fmla="*/ 63 w 123"/>
                <a:gd name="T91" fmla="*/ 109 h 119"/>
                <a:gd name="T92" fmla="*/ 74 w 123"/>
                <a:gd name="T93" fmla="*/ 107 h 119"/>
                <a:gd name="T94" fmla="*/ 86 w 123"/>
                <a:gd name="T95" fmla="*/ 105 h 119"/>
                <a:gd name="T96" fmla="*/ 97 w 123"/>
                <a:gd name="T97" fmla="*/ 101 h 119"/>
                <a:gd name="T98" fmla="*/ 106 w 123"/>
                <a:gd name="T99" fmla="*/ 97 h 119"/>
                <a:gd name="T100" fmla="*/ 113 w 123"/>
                <a:gd name="T101" fmla="*/ 93 h 119"/>
                <a:gd name="T102" fmla="*/ 113 w 123"/>
                <a:gd name="T103" fmla="*/ 54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23" h="119">
                  <a:moveTo>
                    <a:pt x="113" y="117"/>
                  </a:moveTo>
                  <a:cubicBezTo>
                    <a:pt x="113" y="104"/>
                    <a:pt x="113" y="104"/>
                    <a:pt x="113" y="104"/>
                  </a:cubicBezTo>
                  <a:cubicBezTo>
                    <a:pt x="109" y="106"/>
                    <a:pt x="104" y="108"/>
                    <a:pt x="99" y="110"/>
                  </a:cubicBezTo>
                  <a:cubicBezTo>
                    <a:pt x="94" y="112"/>
                    <a:pt x="89" y="114"/>
                    <a:pt x="83" y="115"/>
                  </a:cubicBezTo>
                  <a:cubicBezTo>
                    <a:pt x="77" y="116"/>
                    <a:pt x="72" y="117"/>
                    <a:pt x="66" y="118"/>
                  </a:cubicBezTo>
                  <a:cubicBezTo>
                    <a:pt x="60" y="119"/>
                    <a:pt x="54" y="119"/>
                    <a:pt x="48" y="119"/>
                  </a:cubicBezTo>
                  <a:cubicBezTo>
                    <a:pt x="40" y="119"/>
                    <a:pt x="34" y="118"/>
                    <a:pt x="28" y="117"/>
                  </a:cubicBezTo>
                  <a:cubicBezTo>
                    <a:pt x="22" y="116"/>
                    <a:pt x="17" y="114"/>
                    <a:pt x="13" y="111"/>
                  </a:cubicBezTo>
                  <a:cubicBezTo>
                    <a:pt x="9" y="108"/>
                    <a:pt x="5" y="105"/>
                    <a:pt x="3" y="101"/>
                  </a:cubicBezTo>
                  <a:cubicBezTo>
                    <a:pt x="1" y="97"/>
                    <a:pt x="0" y="93"/>
                    <a:pt x="0" y="88"/>
                  </a:cubicBezTo>
                  <a:cubicBezTo>
                    <a:pt x="0" y="82"/>
                    <a:pt x="1" y="78"/>
                    <a:pt x="4" y="74"/>
                  </a:cubicBezTo>
                  <a:cubicBezTo>
                    <a:pt x="6" y="70"/>
                    <a:pt x="10" y="67"/>
                    <a:pt x="15" y="64"/>
                  </a:cubicBezTo>
                  <a:cubicBezTo>
                    <a:pt x="20" y="61"/>
                    <a:pt x="25" y="58"/>
                    <a:pt x="32" y="56"/>
                  </a:cubicBezTo>
                  <a:cubicBezTo>
                    <a:pt x="39" y="54"/>
                    <a:pt x="47" y="52"/>
                    <a:pt x="55" y="51"/>
                  </a:cubicBezTo>
                  <a:cubicBezTo>
                    <a:pt x="63" y="50"/>
                    <a:pt x="72" y="48"/>
                    <a:pt x="82" y="47"/>
                  </a:cubicBezTo>
                  <a:cubicBezTo>
                    <a:pt x="92" y="47"/>
                    <a:pt x="102" y="46"/>
                    <a:pt x="113" y="45"/>
                  </a:cubicBezTo>
                  <a:cubicBezTo>
                    <a:pt x="113" y="36"/>
                    <a:pt x="113" y="36"/>
                    <a:pt x="113" y="36"/>
                  </a:cubicBezTo>
                  <a:cubicBezTo>
                    <a:pt x="113" y="33"/>
                    <a:pt x="112" y="30"/>
                    <a:pt x="111" y="27"/>
                  </a:cubicBezTo>
                  <a:cubicBezTo>
                    <a:pt x="110" y="24"/>
                    <a:pt x="108" y="22"/>
                    <a:pt x="105" y="20"/>
                  </a:cubicBezTo>
                  <a:cubicBezTo>
                    <a:pt x="103" y="18"/>
                    <a:pt x="100" y="16"/>
                    <a:pt x="97" y="15"/>
                  </a:cubicBezTo>
                  <a:cubicBezTo>
                    <a:pt x="94" y="13"/>
                    <a:pt x="90" y="12"/>
                    <a:pt x="86" y="11"/>
                  </a:cubicBezTo>
                  <a:cubicBezTo>
                    <a:pt x="83" y="11"/>
                    <a:pt x="79" y="10"/>
                    <a:pt x="74" y="10"/>
                  </a:cubicBezTo>
                  <a:cubicBezTo>
                    <a:pt x="70" y="9"/>
                    <a:pt x="66" y="9"/>
                    <a:pt x="62" y="9"/>
                  </a:cubicBezTo>
                  <a:cubicBezTo>
                    <a:pt x="56" y="9"/>
                    <a:pt x="51" y="9"/>
                    <a:pt x="46" y="10"/>
                  </a:cubicBezTo>
                  <a:cubicBezTo>
                    <a:pt x="42" y="10"/>
                    <a:pt x="37" y="11"/>
                    <a:pt x="33" y="12"/>
                  </a:cubicBezTo>
                  <a:cubicBezTo>
                    <a:pt x="29" y="13"/>
                    <a:pt x="26" y="14"/>
                    <a:pt x="22" y="16"/>
                  </a:cubicBezTo>
                  <a:cubicBezTo>
                    <a:pt x="18" y="17"/>
                    <a:pt x="15" y="18"/>
                    <a:pt x="11" y="20"/>
                  </a:cubicBezTo>
                  <a:cubicBezTo>
                    <a:pt x="11" y="7"/>
                    <a:pt x="11" y="7"/>
                    <a:pt x="11" y="7"/>
                  </a:cubicBezTo>
                  <a:cubicBezTo>
                    <a:pt x="19" y="5"/>
                    <a:pt x="27" y="4"/>
                    <a:pt x="36" y="2"/>
                  </a:cubicBezTo>
                  <a:cubicBezTo>
                    <a:pt x="44" y="0"/>
                    <a:pt x="54" y="0"/>
                    <a:pt x="64" y="0"/>
                  </a:cubicBezTo>
                  <a:cubicBezTo>
                    <a:pt x="72" y="0"/>
                    <a:pt x="80" y="0"/>
                    <a:pt x="87" y="2"/>
                  </a:cubicBezTo>
                  <a:cubicBezTo>
                    <a:pt x="94" y="3"/>
                    <a:pt x="101" y="6"/>
                    <a:pt x="106" y="9"/>
                  </a:cubicBezTo>
                  <a:cubicBezTo>
                    <a:pt x="111" y="12"/>
                    <a:pt x="116" y="16"/>
                    <a:pt x="119" y="21"/>
                  </a:cubicBezTo>
                  <a:cubicBezTo>
                    <a:pt x="122" y="26"/>
                    <a:pt x="123" y="32"/>
                    <a:pt x="123" y="39"/>
                  </a:cubicBezTo>
                  <a:cubicBezTo>
                    <a:pt x="123" y="117"/>
                    <a:pt x="123" y="117"/>
                    <a:pt x="123" y="117"/>
                  </a:cubicBezTo>
                  <a:lnTo>
                    <a:pt x="113" y="117"/>
                  </a:lnTo>
                  <a:close/>
                  <a:moveTo>
                    <a:pt x="113" y="54"/>
                  </a:moveTo>
                  <a:cubicBezTo>
                    <a:pt x="95" y="55"/>
                    <a:pt x="79" y="57"/>
                    <a:pt x="66" y="59"/>
                  </a:cubicBezTo>
                  <a:cubicBezTo>
                    <a:pt x="53" y="61"/>
                    <a:pt x="43" y="63"/>
                    <a:pt x="34" y="66"/>
                  </a:cubicBezTo>
                  <a:cubicBezTo>
                    <a:pt x="26" y="68"/>
                    <a:pt x="20" y="71"/>
                    <a:pt x="16" y="75"/>
                  </a:cubicBezTo>
                  <a:cubicBezTo>
                    <a:pt x="12" y="78"/>
                    <a:pt x="11" y="83"/>
                    <a:pt x="11" y="87"/>
                  </a:cubicBezTo>
                  <a:cubicBezTo>
                    <a:pt x="11" y="91"/>
                    <a:pt x="11" y="94"/>
                    <a:pt x="13" y="97"/>
                  </a:cubicBezTo>
                  <a:cubicBezTo>
                    <a:pt x="15" y="100"/>
                    <a:pt x="18" y="102"/>
                    <a:pt x="21" y="104"/>
                  </a:cubicBezTo>
                  <a:cubicBezTo>
                    <a:pt x="25" y="106"/>
                    <a:pt x="29" y="107"/>
                    <a:pt x="34" y="108"/>
                  </a:cubicBezTo>
                  <a:cubicBezTo>
                    <a:pt x="39" y="109"/>
                    <a:pt x="45" y="110"/>
                    <a:pt x="51" y="110"/>
                  </a:cubicBezTo>
                  <a:cubicBezTo>
                    <a:pt x="55" y="110"/>
                    <a:pt x="59" y="110"/>
                    <a:pt x="63" y="109"/>
                  </a:cubicBezTo>
                  <a:cubicBezTo>
                    <a:pt x="67" y="109"/>
                    <a:pt x="70" y="108"/>
                    <a:pt x="74" y="107"/>
                  </a:cubicBezTo>
                  <a:cubicBezTo>
                    <a:pt x="78" y="107"/>
                    <a:pt x="82" y="106"/>
                    <a:pt x="86" y="105"/>
                  </a:cubicBezTo>
                  <a:cubicBezTo>
                    <a:pt x="90" y="104"/>
                    <a:pt x="93" y="103"/>
                    <a:pt x="97" y="101"/>
                  </a:cubicBezTo>
                  <a:cubicBezTo>
                    <a:pt x="100" y="100"/>
                    <a:pt x="103" y="99"/>
                    <a:pt x="106" y="97"/>
                  </a:cubicBezTo>
                  <a:cubicBezTo>
                    <a:pt x="109" y="96"/>
                    <a:pt x="111" y="95"/>
                    <a:pt x="113" y="93"/>
                  </a:cubicBezTo>
                  <a:lnTo>
                    <a:pt x="113" y="54"/>
                  </a:lnTo>
                  <a:close/>
                </a:path>
              </a:pathLst>
            </a:custGeom>
            <a:solidFill>
              <a:srgbClr val="E243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050"/>
            </a:p>
          </p:txBody>
        </p:sp>
        <p:sp>
          <p:nvSpPr>
            <p:cNvPr id="17" name="Freeform 16"/>
            <p:cNvSpPr>
              <a:spLocks/>
            </p:cNvSpPr>
            <p:nvPr userDrawn="1"/>
          </p:nvSpPr>
          <p:spPr bwMode="auto">
            <a:xfrm>
              <a:off x="813" y="4122"/>
              <a:ext cx="94" cy="96"/>
            </a:xfrm>
            <a:custGeom>
              <a:avLst/>
              <a:gdLst>
                <a:gd name="T0" fmla="*/ 51 w 94"/>
                <a:gd name="T1" fmla="*/ 8 h 96"/>
                <a:gd name="T2" fmla="*/ 51 w 94"/>
                <a:gd name="T3" fmla="*/ 96 h 96"/>
                <a:gd name="T4" fmla="*/ 43 w 94"/>
                <a:gd name="T5" fmla="*/ 96 h 96"/>
                <a:gd name="T6" fmla="*/ 43 w 94"/>
                <a:gd name="T7" fmla="*/ 8 h 96"/>
                <a:gd name="T8" fmla="*/ 0 w 94"/>
                <a:gd name="T9" fmla="*/ 8 h 96"/>
                <a:gd name="T10" fmla="*/ 0 w 94"/>
                <a:gd name="T11" fmla="*/ 0 h 96"/>
                <a:gd name="T12" fmla="*/ 94 w 94"/>
                <a:gd name="T13" fmla="*/ 0 h 96"/>
                <a:gd name="T14" fmla="*/ 94 w 94"/>
                <a:gd name="T15" fmla="*/ 8 h 96"/>
                <a:gd name="T16" fmla="*/ 51 w 94"/>
                <a:gd name="T17" fmla="*/ 8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4" h="96">
                  <a:moveTo>
                    <a:pt x="51" y="8"/>
                  </a:moveTo>
                  <a:lnTo>
                    <a:pt x="51" y="96"/>
                  </a:lnTo>
                  <a:lnTo>
                    <a:pt x="43" y="96"/>
                  </a:lnTo>
                  <a:lnTo>
                    <a:pt x="43" y="8"/>
                  </a:lnTo>
                  <a:lnTo>
                    <a:pt x="0" y="8"/>
                  </a:lnTo>
                  <a:lnTo>
                    <a:pt x="0" y="0"/>
                  </a:lnTo>
                  <a:lnTo>
                    <a:pt x="94" y="0"/>
                  </a:lnTo>
                  <a:lnTo>
                    <a:pt x="94" y="8"/>
                  </a:lnTo>
                  <a:lnTo>
                    <a:pt x="51" y="8"/>
                  </a:lnTo>
                  <a:close/>
                </a:path>
              </a:pathLst>
            </a:custGeom>
            <a:solidFill>
              <a:srgbClr val="E243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050"/>
            </a:p>
          </p:txBody>
        </p:sp>
        <p:sp>
          <p:nvSpPr>
            <p:cNvPr id="18" name="Freeform 17"/>
            <p:cNvSpPr>
              <a:spLocks/>
            </p:cNvSpPr>
            <p:nvPr userDrawn="1"/>
          </p:nvSpPr>
          <p:spPr bwMode="auto">
            <a:xfrm>
              <a:off x="926" y="4120"/>
              <a:ext cx="69" cy="98"/>
            </a:xfrm>
            <a:custGeom>
              <a:avLst/>
              <a:gdLst>
                <a:gd name="T0" fmla="*/ 78 w 85"/>
                <a:gd name="T1" fmla="*/ 10 h 118"/>
                <a:gd name="T2" fmla="*/ 67 w 85"/>
                <a:gd name="T3" fmla="*/ 9 h 118"/>
                <a:gd name="T4" fmla="*/ 50 w 85"/>
                <a:gd name="T5" fmla="*/ 11 h 118"/>
                <a:gd name="T6" fmla="*/ 34 w 85"/>
                <a:gd name="T7" fmla="*/ 18 h 118"/>
                <a:gd name="T8" fmla="*/ 21 w 85"/>
                <a:gd name="T9" fmla="*/ 27 h 118"/>
                <a:gd name="T10" fmla="*/ 10 w 85"/>
                <a:gd name="T11" fmla="*/ 38 h 118"/>
                <a:gd name="T12" fmla="*/ 10 w 85"/>
                <a:gd name="T13" fmla="*/ 118 h 118"/>
                <a:gd name="T14" fmla="*/ 0 w 85"/>
                <a:gd name="T15" fmla="*/ 118 h 118"/>
                <a:gd name="T16" fmla="*/ 0 w 85"/>
                <a:gd name="T17" fmla="*/ 3 h 118"/>
                <a:gd name="T18" fmla="*/ 10 w 85"/>
                <a:gd name="T19" fmla="*/ 3 h 118"/>
                <a:gd name="T20" fmla="*/ 10 w 85"/>
                <a:gd name="T21" fmla="*/ 26 h 118"/>
                <a:gd name="T22" fmla="*/ 23 w 85"/>
                <a:gd name="T23" fmla="*/ 16 h 118"/>
                <a:gd name="T24" fmla="*/ 36 w 85"/>
                <a:gd name="T25" fmla="*/ 7 h 118"/>
                <a:gd name="T26" fmla="*/ 52 w 85"/>
                <a:gd name="T27" fmla="*/ 2 h 118"/>
                <a:gd name="T28" fmla="*/ 68 w 85"/>
                <a:gd name="T29" fmla="*/ 0 h 118"/>
                <a:gd name="T30" fmla="*/ 74 w 85"/>
                <a:gd name="T31" fmla="*/ 0 h 118"/>
                <a:gd name="T32" fmla="*/ 78 w 85"/>
                <a:gd name="T33" fmla="*/ 0 h 118"/>
                <a:gd name="T34" fmla="*/ 82 w 85"/>
                <a:gd name="T35" fmla="*/ 1 h 118"/>
                <a:gd name="T36" fmla="*/ 85 w 85"/>
                <a:gd name="T37" fmla="*/ 1 h 118"/>
                <a:gd name="T38" fmla="*/ 85 w 85"/>
                <a:gd name="T39" fmla="*/ 12 h 118"/>
                <a:gd name="T40" fmla="*/ 78 w 85"/>
                <a:gd name="T41" fmla="*/ 1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5" h="118">
                  <a:moveTo>
                    <a:pt x="78" y="10"/>
                  </a:moveTo>
                  <a:cubicBezTo>
                    <a:pt x="76" y="9"/>
                    <a:pt x="72" y="9"/>
                    <a:pt x="67" y="9"/>
                  </a:cubicBezTo>
                  <a:cubicBezTo>
                    <a:pt x="61" y="9"/>
                    <a:pt x="55" y="10"/>
                    <a:pt x="50" y="11"/>
                  </a:cubicBezTo>
                  <a:cubicBezTo>
                    <a:pt x="44" y="13"/>
                    <a:pt x="39" y="15"/>
                    <a:pt x="34" y="18"/>
                  </a:cubicBezTo>
                  <a:cubicBezTo>
                    <a:pt x="30" y="20"/>
                    <a:pt x="25" y="23"/>
                    <a:pt x="21" y="27"/>
                  </a:cubicBezTo>
                  <a:cubicBezTo>
                    <a:pt x="17" y="30"/>
                    <a:pt x="14" y="34"/>
                    <a:pt x="10" y="38"/>
                  </a:cubicBezTo>
                  <a:cubicBezTo>
                    <a:pt x="10" y="118"/>
                    <a:pt x="10" y="118"/>
                    <a:pt x="10" y="118"/>
                  </a:cubicBezTo>
                  <a:cubicBezTo>
                    <a:pt x="0" y="118"/>
                    <a:pt x="0" y="118"/>
                    <a:pt x="0" y="118"/>
                  </a:cubicBezTo>
                  <a:cubicBezTo>
                    <a:pt x="0" y="3"/>
                    <a:pt x="0" y="3"/>
                    <a:pt x="0" y="3"/>
                  </a:cubicBezTo>
                  <a:cubicBezTo>
                    <a:pt x="10" y="3"/>
                    <a:pt x="10" y="3"/>
                    <a:pt x="10" y="3"/>
                  </a:cubicBezTo>
                  <a:cubicBezTo>
                    <a:pt x="10" y="26"/>
                    <a:pt x="10" y="26"/>
                    <a:pt x="10" y="26"/>
                  </a:cubicBezTo>
                  <a:cubicBezTo>
                    <a:pt x="14" y="22"/>
                    <a:pt x="18" y="19"/>
                    <a:pt x="23" y="16"/>
                  </a:cubicBezTo>
                  <a:cubicBezTo>
                    <a:pt x="27" y="12"/>
                    <a:pt x="32" y="10"/>
                    <a:pt x="36" y="7"/>
                  </a:cubicBezTo>
                  <a:cubicBezTo>
                    <a:pt x="41" y="5"/>
                    <a:pt x="46" y="3"/>
                    <a:pt x="52" y="2"/>
                  </a:cubicBezTo>
                  <a:cubicBezTo>
                    <a:pt x="57" y="1"/>
                    <a:pt x="63" y="0"/>
                    <a:pt x="68" y="0"/>
                  </a:cubicBezTo>
                  <a:cubicBezTo>
                    <a:pt x="70" y="0"/>
                    <a:pt x="72" y="0"/>
                    <a:pt x="74" y="0"/>
                  </a:cubicBezTo>
                  <a:cubicBezTo>
                    <a:pt x="75" y="0"/>
                    <a:pt x="77" y="0"/>
                    <a:pt x="78" y="0"/>
                  </a:cubicBezTo>
                  <a:cubicBezTo>
                    <a:pt x="79" y="0"/>
                    <a:pt x="80" y="1"/>
                    <a:pt x="82" y="1"/>
                  </a:cubicBezTo>
                  <a:cubicBezTo>
                    <a:pt x="83" y="1"/>
                    <a:pt x="84" y="1"/>
                    <a:pt x="85" y="1"/>
                  </a:cubicBezTo>
                  <a:cubicBezTo>
                    <a:pt x="85" y="12"/>
                    <a:pt x="85" y="12"/>
                    <a:pt x="85" y="12"/>
                  </a:cubicBezTo>
                  <a:cubicBezTo>
                    <a:pt x="84" y="11"/>
                    <a:pt x="81" y="11"/>
                    <a:pt x="78" y="10"/>
                  </a:cubicBezTo>
                  <a:close/>
                </a:path>
              </a:pathLst>
            </a:custGeom>
            <a:solidFill>
              <a:srgbClr val="E243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050"/>
            </a:p>
          </p:txBody>
        </p:sp>
        <p:sp>
          <p:nvSpPr>
            <p:cNvPr id="19" name="Rectangle 18"/>
            <p:cNvSpPr>
              <a:spLocks noChangeArrowheads="1"/>
            </p:cNvSpPr>
            <p:nvPr userDrawn="1"/>
          </p:nvSpPr>
          <p:spPr bwMode="auto">
            <a:xfrm>
              <a:off x="1011" y="4122"/>
              <a:ext cx="8" cy="96"/>
            </a:xfrm>
            <a:prstGeom prst="rect">
              <a:avLst/>
            </a:prstGeom>
            <a:solidFill>
              <a:srgbClr val="E2430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050"/>
            </a:p>
          </p:txBody>
        </p:sp>
        <p:sp>
          <p:nvSpPr>
            <p:cNvPr id="20" name="Freeform 19"/>
            <p:cNvSpPr>
              <a:spLocks/>
            </p:cNvSpPr>
            <p:nvPr userDrawn="1"/>
          </p:nvSpPr>
          <p:spPr bwMode="auto">
            <a:xfrm>
              <a:off x="1041" y="4122"/>
              <a:ext cx="103" cy="96"/>
            </a:xfrm>
            <a:custGeom>
              <a:avLst/>
              <a:gdLst>
                <a:gd name="T0" fmla="*/ 51 w 103"/>
                <a:gd name="T1" fmla="*/ 52 h 96"/>
                <a:gd name="T2" fmla="*/ 11 w 103"/>
                <a:gd name="T3" fmla="*/ 96 h 96"/>
                <a:gd name="T4" fmla="*/ 0 w 103"/>
                <a:gd name="T5" fmla="*/ 96 h 96"/>
                <a:gd name="T6" fmla="*/ 46 w 103"/>
                <a:gd name="T7" fmla="*/ 47 h 96"/>
                <a:gd name="T8" fmla="*/ 3 w 103"/>
                <a:gd name="T9" fmla="*/ 0 h 96"/>
                <a:gd name="T10" fmla="*/ 13 w 103"/>
                <a:gd name="T11" fmla="*/ 0 h 96"/>
                <a:gd name="T12" fmla="*/ 51 w 103"/>
                <a:gd name="T13" fmla="*/ 41 h 96"/>
                <a:gd name="T14" fmla="*/ 90 w 103"/>
                <a:gd name="T15" fmla="*/ 0 h 96"/>
                <a:gd name="T16" fmla="*/ 100 w 103"/>
                <a:gd name="T17" fmla="*/ 0 h 96"/>
                <a:gd name="T18" fmla="*/ 57 w 103"/>
                <a:gd name="T19" fmla="*/ 47 h 96"/>
                <a:gd name="T20" fmla="*/ 103 w 103"/>
                <a:gd name="T21" fmla="*/ 96 h 96"/>
                <a:gd name="T22" fmla="*/ 92 w 103"/>
                <a:gd name="T23" fmla="*/ 96 h 96"/>
                <a:gd name="T24" fmla="*/ 51 w 103"/>
                <a:gd name="T25" fmla="*/ 52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3" h="96">
                  <a:moveTo>
                    <a:pt x="51" y="52"/>
                  </a:moveTo>
                  <a:lnTo>
                    <a:pt x="11" y="96"/>
                  </a:lnTo>
                  <a:lnTo>
                    <a:pt x="0" y="96"/>
                  </a:lnTo>
                  <a:lnTo>
                    <a:pt x="46" y="47"/>
                  </a:lnTo>
                  <a:lnTo>
                    <a:pt x="3" y="0"/>
                  </a:lnTo>
                  <a:lnTo>
                    <a:pt x="13" y="0"/>
                  </a:lnTo>
                  <a:lnTo>
                    <a:pt x="51" y="41"/>
                  </a:lnTo>
                  <a:lnTo>
                    <a:pt x="90" y="0"/>
                  </a:lnTo>
                  <a:lnTo>
                    <a:pt x="100" y="0"/>
                  </a:lnTo>
                  <a:lnTo>
                    <a:pt x="57" y="47"/>
                  </a:lnTo>
                  <a:lnTo>
                    <a:pt x="103" y="96"/>
                  </a:lnTo>
                  <a:lnTo>
                    <a:pt x="92" y="96"/>
                  </a:lnTo>
                  <a:lnTo>
                    <a:pt x="51" y="52"/>
                  </a:lnTo>
                  <a:close/>
                </a:path>
              </a:pathLst>
            </a:custGeom>
            <a:solidFill>
              <a:srgbClr val="E243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050"/>
            </a:p>
          </p:txBody>
        </p:sp>
        <p:sp>
          <p:nvSpPr>
            <p:cNvPr id="21" name="Freeform 20"/>
            <p:cNvSpPr>
              <a:spLocks/>
            </p:cNvSpPr>
            <p:nvPr userDrawn="1"/>
          </p:nvSpPr>
          <p:spPr bwMode="auto">
            <a:xfrm>
              <a:off x="220" y="4113"/>
              <a:ext cx="153" cy="113"/>
            </a:xfrm>
            <a:custGeom>
              <a:avLst/>
              <a:gdLst>
                <a:gd name="T0" fmla="*/ 180 w 189"/>
                <a:gd name="T1" fmla="*/ 92 h 136"/>
                <a:gd name="T2" fmla="*/ 161 w 189"/>
                <a:gd name="T3" fmla="*/ 68 h 136"/>
                <a:gd name="T4" fmla="*/ 126 w 189"/>
                <a:gd name="T5" fmla="*/ 24 h 136"/>
                <a:gd name="T6" fmla="*/ 116 w 189"/>
                <a:gd name="T7" fmla="*/ 10 h 136"/>
                <a:gd name="T8" fmla="*/ 94 w 189"/>
                <a:gd name="T9" fmla="*/ 0 h 136"/>
                <a:gd name="T10" fmla="*/ 73 w 189"/>
                <a:gd name="T11" fmla="*/ 10 h 136"/>
                <a:gd name="T12" fmla="*/ 62 w 189"/>
                <a:gd name="T13" fmla="*/ 24 h 136"/>
                <a:gd name="T14" fmla="*/ 28 w 189"/>
                <a:gd name="T15" fmla="*/ 68 h 136"/>
                <a:gd name="T16" fmla="*/ 9 w 189"/>
                <a:gd name="T17" fmla="*/ 92 h 136"/>
                <a:gd name="T18" fmla="*/ 14 w 189"/>
                <a:gd name="T19" fmla="*/ 130 h 136"/>
                <a:gd name="T20" fmla="*/ 30 w 189"/>
                <a:gd name="T21" fmla="*/ 136 h 136"/>
                <a:gd name="T22" fmla="*/ 52 w 189"/>
                <a:gd name="T23" fmla="*/ 126 h 136"/>
                <a:gd name="T24" fmla="*/ 62 w 189"/>
                <a:gd name="T25" fmla="*/ 112 h 136"/>
                <a:gd name="T26" fmla="*/ 90 w 189"/>
                <a:gd name="T27" fmla="*/ 77 h 136"/>
                <a:gd name="T28" fmla="*/ 77 w 189"/>
                <a:gd name="T29" fmla="*/ 49 h 136"/>
                <a:gd name="T30" fmla="*/ 88 w 189"/>
                <a:gd name="T31" fmla="*/ 64 h 136"/>
                <a:gd name="T32" fmla="*/ 94 w 189"/>
                <a:gd name="T33" fmla="*/ 71 h 136"/>
                <a:gd name="T34" fmla="*/ 126 w 189"/>
                <a:gd name="T35" fmla="*/ 112 h 136"/>
                <a:gd name="T36" fmla="*/ 137 w 189"/>
                <a:gd name="T37" fmla="*/ 126 h 136"/>
                <a:gd name="T38" fmla="*/ 158 w 189"/>
                <a:gd name="T39" fmla="*/ 136 h 136"/>
                <a:gd name="T40" fmla="*/ 175 w 189"/>
                <a:gd name="T41" fmla="*/ 130 h 136"/>
                <a:gd name="T42" fmla="*/ 180 w 189"/>
                <a:gd name="T43" fmla="*/ 92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89" h="136">
                  <a:moveTo>
                    <a:pt x="180" y="92"/>
                  </a:moveTo>
                  <a:cubicBezTo>
                    <a:pt x="161" y="68"/>
                    <a:pt x="161" y="68"/>
                    <a:pt x="161" y="68"/>
                  </a:cubicBezTo>
                  <a:cubicBezTo>
                    <a:pt x="126" y="24"/>
                    <a:pt x="126" y="24"/>
                    <a:pt x="126" y="24"/>
                  </a:cubicBezTo>
                  <a:cubicBezTo>
                    <a:pt x="116" y="10"/>
                    <a:pt x="116" y="10"/>
                    <a:pt x="116" y="10"/>
                  </a:cubicBezTo>
                  <a:cubicBezTo>
                    <a:pt x="111" y="4"/>
                    <a:pt x="103" y="0"/>
                    <a:pt x="94" y="0"/>
                  </a:cubicBezTo>
                  <a:cubicBezTo>
                    <a:pt x="86" y="0"/>
                    <a:pt x="78" y="4"/>
                    <a:pt x="73" y="10"/>
                  </a:cubicBezTo>
                  <a:cubicBezTo>
                    <a:pt x="62" y="24"/>
                    <a:pt x="62" y="24"/>
                    <a:pt x="62" y="24"/>
                  </a:cubicBezTo>
                  <a:cubicBezTo>
                    <a:pt x="28" y="68"/>
                    <a:pt x="28" y="68"/>
                    <a:pt x="28" y="68"/>
                  </a:cubicBezTo>
                  <a:cubicBezTo>
                    <a:pt x="9" y="92"/>
                    <a:pt x="9" y="92"/>
                    <a:pt x="9" y="92"/>
                  </a:cubicBezTo>
                  <a:cubicBezTo>
                    <a:pt x="0" y="104"/>
                    <a:pt x="2" y="121"/>
                    <a:pt x="14" y="130"/>
                  </a:cubicBezTo>
                  <a:cubicBezTo>
                    <a:pt x="19" y="134"/>
                    <a:pt x="25" y="136"/>
                    <a:pt x="30" y="136"/>
                  </a:cubicBezTo>
                  <a:cubicBezTo>
                    <a:pt x="39" y="136"/>
                    <a:pt x="46" y="132"/>
                    <a:pt x="52" y="126"/>
                  </a:cubicBezTo>
                  <a:cubicBezTo>
                    <a:pt x="62" y="112"/>
                    <a:pt x="62" y="112"/>
                    <a:pt x="62" y="112"/>
                  </a:cubicBezTo>
                  <a:cubicBezTo>
                    <a:pt x="90" y="77"/>
                    <a:pt x="90" y="77"/>
                    <a:pt x="90" y="77"/>
                  </a:cubicBezTo>
                  <a:cubicBezTo>
                    <a:pt x="77" y="49"/>
                    <a:pt x="77" y="49"/>
                    <a:pt x="77" y="49"/>
                  </a:cubicBezTo>
                  <a:cubicBezTo>
                    <a:pt x="88" y="64"/>
                    <a:pt x="88" y="64"/>
                    <a:pt x="88" y="64"/>
                  </a:cubicBezTo>
                  <a:cubicBezTo>
                    <a:pt x="94" y="71"/>
                    <a:pt x="94" y="71"/>
                    <a:pt x="94" y="71"/>
                  </a:cubicBezTo>
                  <a:cubicBezTo>
                    <a:pt x="126" y="112"/>
                    <a:pt x="126" y="112"/>
                    <a:pt x="126" y="112"/>
                  </a:cubicBezTo>
                  <a:cubicBezTo>
                    <a:pt x="137" y="126"/>
                    <a:pt x="137" y="126"/>
                    <a:pt x="137" y="126"/>
                  </a:cubicBezTo>
                  <a:cubicBezTo>
                    <a:pt x="142" y="132"/>
                    <a:pt x="150" y="136"/>
                    <a:pt x="158" y="136"/>
                  </a:cubicBezTo>
                  <a:cubicBezTo>
                    <a:pt x="164" y="136"/>
                    <a:pt x="170" y="134"/>
                    <a:pt x="175" y="130"/>
                  </a:cubicBezTo>
                  <a:cubicBezTo>
                    <a:pt x="187" y="121"/>
                    <a:pt x="189" y="104"/>
                    <a:pt x="180" y="92"/>
                  </a:cubicBezTo>
                  <a:close/>
                </a:path>
              </a:pathLst>
            </a:custGeom>
            <a:solidFill>
              <a:srgbClr val="E243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050"/>
            </a:p>
          </p:txBody>
        </p:sp>
      </p:grpSp>
      <p:sp>
        <p:nvSpPr>
          <p:cNvPr id="10" name="Title 1"/>
          <p:cNvSpPr>
            <a:spLocks noGrp="1"/>
          </p:cNvSpPr>
          <p:nvPr>
            <p:ph type="title" hasCustomPrompt="1"/>
          </p:nvPr>
        </p:nvSpPr>
        <p:spPr>
          <a:xfrm>
            <a:off x="3669847" y="2371725"/>
            <a:ext cx="5146572" cy="807244"/>
          </a:xfrm>
        </p:spPr>
        <p:txBody>
          <a:bodyPr anchor="b"/>
          <a:lstStyle>
            <a:lvl1pPr algn="l">
              <a:defRPr sz="3000">
                <a:solidFill>
                  <a:schemeClr val="bg1"/>
                </a:solidFill>
              </a:defRPr>
            </a:lvl1pPr>
          </a:lstStyle>
          <a:p>
            <a:r>
              <a:rPr lang="en-US" dirty="0"/>
              <a:t>Title</a:t>
            </a:r>
          </a:p>
        </p:txBody>
      </p:sp>
      <p:sp>
        <p:nvSpPr>
          <p:cNvPr id="12" name="Text Placeholder 3"/>
          <p:cNvSpPr>
            <a:spLocks noGrp="1"/>
          </p:cNvSpPr>
          <p:nvPr>
            <p:ph type="body" sz="quarter" idx="10"/>
          </p:nvPr>
        </p:nvSpPr>
        <p:spPr>
          <a:xfrm>
            <a:off x="3662314" y="3247682"/>
            <a:ext cx="5157875" cy="862743"/>
          </a:xfrm>
        </p:spPr>
        <p:txBody>
          <a:bodyPr/>
          <a:lstStyle>
            <a:lvl1pPr marL="0" indent="0">
              <a:buNone/>
              <a:defRPr>
                <a:solidFill>
                  <a:schemeClr val="bg1"/>
                </a:solidFill>
              </a:defRPr>
            </a:lvl1pPr>
            <a:lvl2pPr marL="342900" indent="0">
              <a:buNone/>
              <a:defRPr>
                <a:solidFill>
                  <a:schemeClr val="bg1"/>
                </a:solidFill>
              </a:defRPr>
            </a:lvl2pPr>
          </a:lstStyle>
          <a:p>
            <a:pPr lvl="0"/>
            <a:r>
              <a:rPr lang="en-US" dirty="0"/>
              <a:t>Click to edit Master text styles</a:t>
            </a:r>
          </a:p>
        </p:txBody>
      </p:sp>
      <p:pic>
        <p:nvPicPr>
          <p:cNvPr id="22" name="Picture 21"/>
          <p:cNvPicPr>
            <a:picLocks noChangeAspect="1"/>
          </p:cNvPicPr>
          <p:nvPr userDrawn="1"/>
        </p:nvPicPr>
        <p:blipFill>
          <a:blip r:embed="rId2"/>
          <a:stretch>
            <a:fillRect/>
          </a:stretch>
        </p:blipFill>
        <p:spPr>
          <a:xfrm>
            <a:off x="566888" y="1584355"/>
            <a:ext cx="1998403" cy="2248205"/>
          </a:xfrm>
          <a:prstGeom prst="rect">
            <a:avLst/>
          </a:prstGeom>
          <a:effectLst>
            <a:outerShdw blurRad="25400" dist="25400" dir="5400000" algn="t" rotWithShape="0">
              <a:prstClr val="black">
                <a:alpha val="19000"/>
              </a:prstClr>
            </a:outerShdw>
          </a:effectLst>
        </p:spPr>
      </p:pic>
    </p:spTree>
    <p:extLst>
      <p:ext uri="{BB962C8B-B14F-4D97-AF65-F5344CB8AC3E}">
        <p14:creationId xmlns:p14="http://schemas.microsoft.com/office/powerpoint/2010/main" val="6352488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DE02E5D-735D-4174-82F5-3E5A79DAB788}"/>
              </a:ext>
            </a:extLst>
          </p:cNvPr>
          <p:cNvSpPr>
            <a:spLocks noGrp="1"/>
          </p:cNvSpPr>
          <p:nvPr>
            <p:ph type="title"/>
          </p:nvPr>
        </p:nvSpPr>
        <p:spPr>
          <a:xfrm>
            <a:off x="198233" y="185166"/>
            <a:ext cx="8150333" cy="437726"/>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id="{C9569971-31CA-46A7-B62B-65D5F1EC08C7}"/>
              </a:ext>
            </a:extLst>
          </p:cNvPr>
          <p:cNvSpPr>
            <a:spLocks noGrp="1"/>
          </p:cNvSpPr>
          <p:nvPr>
            <p:ph type="body" idx="1"/>
          </p:nvPr>
        </p:nvSpPr>
        <p:spPr>
          <a:xfrm>
            <a:off x="198234" y="753728"/>
            <a:ext cx="8554420" cy="402429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3" name="Slide Number Placeholder 52">
            <a:extLst>
              <a:ext uri="{FF2B5EF4-FFF2-40B4-BE49-F238E27FC236}">
                <a16:creationId xmlns:a16="http://schemas.microsoft.com/office/drawing/2014/main" id="{FED88148-DAE4-4EDB-B6CA-525B9863BAC4}"/>
              </a:ext>
            </a:extLst>
          </p:cNvPr>
          <p:cNvSpPr>
            <a:spLocks noGrp="1"/>
          </p:cNvSpPr>
          <p:nvPr>
            <p:ph type="sldNum" sz="quarter" idx="4"/>
          </p:nvPr>
        </p:nvSpPr>
        <p:spPr>
          <a:xfrm>
            <a:off x="8427046" y="4842197"/>
            <a:ext cx="325609" cy="217341"/>
          </a:xfrm>
          <a:prstGeom prst="roundRect">
            <a:avLst>
              <a:gd name="adj" fmla="val 50000"/>
            </a:avLst>
          </a:prstGeom>
          <a:noFill/>
          <a:ln w="6350">
            <a:noFill/>
          </a:ln>
        </p:spPr>
        <p:txBody>
          <a:bodyPr vert="horz" lIns="91440" tIns="45720" rIns="91440" bIns="45720" rtlCol="0" anchor="ctr"/>
          <a:lstStyle>
            <a:lvl1pPr algn="ctr">
              <a:defRPr sz="675" b="0" i="0">
                <a:solidFill>
                  <a:schemeClr val="accent1"/>
                </a:solidFill>
                <a:latin typeface="Calibri" panose="020F0502020204030204" pitchFamily="34" charset="0"/>
              </a:defRPr>
            </a:lvl1pPr>
          </a:lstStyle>
          <a:p>
            <a:fld id="{4A70B06D-F489-48FF-A885-ABB74CD5C952}" type="slidenum">
              <a:rPr lang="en-US" smtClean="0"/>
              <a:pPr/>
              <a:t>‹#›</a:t>
            </a:fld>
            <a:endParaRPr lang="en-US" dirty="0"/>
          </a:p>
        </p:txBody>
      </p:sp>
      <p:sp>
        <p:nvSpPr>
          <p:cNvPr id="54" name="Footer Placeholder 53">
            <a:extLst>
              <a:ext uri="{FF2B5EF4-FFF2-40B4-BE49-F238E27FC236}">
                <a16:creationId xmlns:a16="http://schemas.microsoft.com/office/drawing/2014/main" id="{8D080F91-5045-49C9-9FBA-334DEA7ED6D5}"/>
              </a:ext>
            </a:extLst>
          </p:cNvPr>
          <p:cNvSpPr>
            <a:spLocks noGrp="1"/>
          </p:cNvSpPr>
          <p:nvPr>
            <p:ph type="ftr" sz="quarter" idx="3"/>
          </p:nvPr>
        </p:nvSpPr>
        <p:spPr>
          <a:xfrm>
            <a:off x="2606675" y="4856121"/>
            <a:ext cx="3930650" cy="261593"/>
          </a:xfrm>
          <a:prstGeom prst="rect">
            <a:avLst/>
          </a:prstGeom>
        </p:spPr>
        <p:txBody>
          <a:bodyPr vert="horz" lIns="91440" tIns="45720" rIns="91440" bIns="45720" rtlCol="0" anchor="ctr"/>
          <a:lstStyle>
            <a:lvl1pPr algn="ctr">
              <a:defRPr sz="675" b="0" i="0" strike="noStrike" spc="0">
                <a:solidFill>
                  <a:schemeClr val="bg1">
                    <a:lumMod val="65000"/>
                  </a:schemeClr>
                </a:solidFill>
                <a:effectLst/>
                <a:latin typeface="Calibri" panose="020F0502020204030204" pitchFamily="34" charset="0"/>
              </a:defRPr>
            </a:lvl1pPr>
          </a:lstStyle>
          <a:p>
            <a:r>
              <a:rPr lang="en-US" dirty="0"/>
              <a:t>© Aviatrix Certified Engineer </a:t>
            </a:r>
          </a:p>
        </p:txBody>
      </p:sp>
      <p:grpSp>
        <p:nvGrpSpPr>
          <p:cNvPr id="4" name="Group 4"/>
          <p:cNvGrpSpPr>
            <a:grpSpLocks noChangeAspect="1"/>
          </p:cNvGrpSpPr>
          <p:nvPr userDrawn="1"/>
        </p:nvGrpSpPr>
        <p:grpSpPr bwMode="auto">
          <a:xfrm>
            <a:off x="261938" y="4920708"/>
            <a:ext cx="906722" cy="110888"/>
            <a:chOff x="220" y="4113"/>
            <a:chExt cx="924" cy="113"/>
          </a:xfrm>
        </p:grpSpPr>
        <p:sp>
          <p:nvSpPr>
            <p:cNvPr id="6" name="Freeform 5"/>
            <p:cNvSpPr>
              <a:spLocks noEditPoints="1"/>
            </p:cNvSpPr>
            <p:nvPr userDrawn="1"/>
          </p:nvSpPr>
          <p:spPr bwMode="auto">
            <a:xfrm>
              <a:off x="418" y="4120"/>
              <a:ext cx="100" cy="99"/>
            </a:xfrm>
            <a:custGeom>
              <a:avLst/>
              <a:gdLst>
                <a:gd name="T0" fmla="*/ 113 w 123"/>
                <a:gd name="T1" fmla="*/ 117 h 119"/>
                <a:gd name="T2" fmla="*/ 113 w 123"/>
                <a:gd name="T3" fmla="*/ 104 h 119"/>
                <a:gd name="T4" fmla="*/ 99 w 123"/>
                <a:gd name="T5" fmla="*/ 110 h 119"/>
                <a:gd name="T6" fmla="*/ 83 w 123"/>
                <a:gd name="T7" fmla="*/ 115 h 119"/>
                <a:gd name="T8" fmla="*/ 66 w 123"/>
                <a:gd name="T9" fmla="*/ 118 h 119"/>
                <a:gd name="T10" fmla="*/ 48 w 123"/>
                <a:gd name="T11" fmla="*/ 119 h 119"/>
                <a:gd name="T12" fmla="*/ 28 w 123"/>
                <a:gd name="T13" fmla="*/ 117 h 119"/>
                <a:gd name="T14" fmla="*/ 13 w 123"/>
                <a:gd name="T15" fmla="*/ 111 h 119"/>
                <a:gd name="T16" fmla="*/ 3 w 123"/>
                <a:gd name="T17" fmla="*/ 101 h 119"/>
                <a:gd name="T18" fmla="*/ 0 w 123"/>
                <a:gd name="T19" fmla="*/ 88 h 119"/>
                <a:gd name="T20" fmla="*/ 4 w 123"/>
                <a:gd name="T21" fmla="*/ 74 h 119"/>
                <a:gd name="T22" fmla="*/ 15 w 123"/>
                <a:gd name="T23" fmla="*/ 64 h 119"/>
                <a:gd name="T24" fmla="*/ 32 w 123"/>
                <a:gd name="T25" fmla="*/ 56 h 119"/>
                <a:gd name="T26" fmla="*/ 55 w 123"/>
                <a:gd name="T27" fmla="*/ 51 h 119"/>
                <a:gd name="T28" fmla="*/ 82 w 123"/>
                <a:gd name="T29" fmla="*/ 47 h 119"/>
                <a:gd name="T30" fmla="*/ 113 w 123"/>
                <a:gd name="T31" fmla="*/ 45 h 119"/>
                <a:gd name="T32" fmla="*/ 113 w 123"/>
                <a:gd name="T33" fmla="*/ 36 h 119"/>
                <a:gd name="T34" fmla="*/ 111 w 123"/>
                <a:gd name="T35" fmla="*/ 27 h 119"/>
                <a:gd name="T36" fmla="*/ 105 w 123"/>
                <a:gd name="T37" fmla="*/ 20 h 119"/>
                <a:gd name="T38" fmla="*/ 97 w 123"/>
                <a:gd name="T39" fmla="*/ 15 h 119"/>
                <a:gd name="T40" fmla="*/ 86 w 123"/>
                <a:gd name="T41" fmla="*/ 11 h 119"/>
                <a:gd name="T42" fmla="*/ 75 w 123"/>
                <a:gd name="T43" fmla="*/ 10 h 119"/>
                <a:gd name="T44" fmla="*/ 62 w 123"/>
                <a:gd name="T45" fmla="*/ 9 h 119"/>
                <a:gd name="T46" fmla="*/ 47 w 123"/>
                <a:gd name="T47" fmla="*/ 10 h 119"/>
                <a:gd name="T48" fmla="*/ 34 w 123"/>
                <a:gd name="T49" fmla="*/ 12 h 119"/>
                <a:gd name="T50" fmla="*/ 22 w 123"/>
                <a:gd name="T51" fmla="*/ 16 h 119"/>
                <a:gd name="T52" fmla="*/ 11 w 123"/>
                <a:gd name="T53" fmla="*/ 20 h 119"/>
                <a:gd name="T54" fmla="*/ 11 w 123"/>
                <a:gd name="T55" fmla="*/ 7 h 119"/>
                <a:gd name="T56" fmla="*/ 36 w 123"/>
                <a:gd name="T57" fmla="*/ 2 h 119"/>
                <a:gd name="T58" fmla="*/ 64 w 123"/>
                <a:gd name="T59" fmla="*/ 0 h 119"/>
                <a:gd name="T60" fmla="*/ 87 w 123"/>
                <a:gd name="T61" fmla="*/ 2 h 119"/>
                <a:gd name="T62" fmla="*/ 106 w 123"/>
                <a:gd name="T63" fmla="*/ 9 h 119"/>
                <a:gd name="T64" fmla="*/ 119 w 123"/>
                <a:gd name="T65" fmla="*/ 21 h 119"/>
                <a:gd name="T66" fmla="*/ 123 w 123"/>
                <a:gd name="T67" fmla="*/ 39 h 119"/>
                <a:gd name="T68" fmla="*/ 123 w 123"/>
                <a:gd name="T69" fmla="*/ 117 h 119"/>
                <a:gd name="T70" fmla="*/ 113 w 123"/>
                <a:gd name="T71" fmla="*/ 117 h 119"/>
                <a:gd name="T72" fmla="*/ 113 w 123"/>
                <a:gd name="T73" fmla="*/ 54 h 119"/>
                <a:gd name="T74" fmla="*/ 66 w 123"/>
                <a:gd name="T75" fmla="*/ 59 h 119"/>
                <a:gd name="T76" fmla="*/ 34 w 123"/>
                <a:gd name="T77" fmla="*/ 66 h 119"/>
                <a:gd name="T78" fmla="*/ 16 w 123"/>
                <a:gd name="T79" fmla="*/ 75 h 119"/>
                <a:gd name="T80" fmla="*/ 11 w 123"/>
                <a:gd name="T81" fmla="*/ 87 h 119"/>
                <a:gd name="T82" fmla="*/ 13 w 123"/>
                <a:gd name="T83" fmla="*/ 97 h 119"/>
                <a:gd name="T84" fmla="*/ 22 w 123"/>
                <a:gd name="T85" fmla="*/ 104 h 119"/>
                <a:gd name="T86" fmla="*/ 34 w 123"/>
                <a:gd name="T87" fmla="*/ 108 h 119"/>
                <a:gd name="T88" fmla="*/ 51 w 123"/>
                <a:gd name="T89" fmla="*/ 110 h 119"/>
                <a:gd name="T90" fmla="*/ 63 w 123"/>
                <a:gd name="T91" fmla="*/ 109 h 119"/>
                <a:gd name="T92" fmla="*/ 75 w 123"/>
                <a:gd name="T93" fmla="*/ 107 h 119"/>
                <a:gd name="T94" fmla="*/ 86 w 123"/>
                <a:gd name="T95" fmla="*/ 105 h 119"/>
                <a:gd name="T96" fmla="*/ 97 w 123"/>
                <a:gd name="T97" fmla="*/ 101 h 119"/>
                <a:gd name="T98" fmla="*/ 106 w 123"/>
                <a:gd name="T99" fmla="*/ 97 h 119"/>
                <a:gd name="T100" fmla="*/ 113 w 123"/>
                <a:gd name="T101" fmla="*/ 93 h 119"/>
                <a:gd name="T102" fmla="*/ 113 w 123"/>
                <a:gd name="T103" fmla="*/ 54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23" h="119">
                  <a:moveTo>
                    <a:pt x="113" y="117"/>
                  </a:moveTo>
                  <a:cubicBezTo>
                    <a:pt x="113" y="104"/>
                    <a:pt x="113" y="104"/>
                    <a:pt x="113" y="104"/>
                  </a:cubicBezTo>
                  <a:cubicBezTo>
                    <a:pt x="109" y="106"/>
                    <a:pt x="104" y="108"/>
                    <a:pt x="99" y="110"/>
                  </a:cubicBezTo>
                  <a:cubicBezTo>
                    <a:pt x="94" y="112"/>
                    <a:pt x="89" y="114"/>
                    <a:pt x="83" y="115"/>
                  </a:cubicBezTo>
                  <a:cubicBezTo>
                    <a:pt x="77" y="116"/>
                    <a:pt x="72" y="117"/>
                    <a:pt x="66" y="118"/>
                  </a:cubicBezTo>
                  <a:cubicBezTo>
                    <a:pt x="60" y="119"/>
                    <a:pt x="54" y="119"/>
                    <a:pt x="48" y="119"/>
                  </a:cubicBezTo>
                  <a:cubicBezTo>
                    <a:pt x="41" y="119"/>
                    <a:pt x="34" y="118"/>
                    <a:pt x="28" y="117"/>
                  </a:cubicBezTo>
                  <a:cubicBezTo>
                    <a:pt x="22" y="116"/>
                    <a:pt x="17" y="114"/>
                    <a:pt x="13" y="111"/>
                  </a:cubicBezTo>
                  <a:cubicBezTo>
                    <a:pt x="9" y="108"/>
                    <a:pt x="6" y="105"/>
                    <a:pt x="3" y="101"/>
                  </a:cubicBezTo>
                  <a:cubicBezTo>
                    <a:pt x="1" y="97"/>
                    <a:pt x="0" y="93"/>
                    <a:pt x="0" y="88"/>
                  </a:cubicBezTo>
                  <a:cubicBezTo>
                    <a:pt x="0" y="82"/>
                    <a:pt x="1" y="78"/>
                    <a:pt x="4" y="74"/>
                  </a:cubicBezTo>
                  <a:cubicBezTo>
                    <a:pt x="6" y="70"/>
                    <a:pt x="10" y="67"/>
                    <a:pt x="15" y="64"/>
                  </a:cubicBezTo>
                  <a:cubicBezTo>
                    <a:pt x="20" y="61"/>
                    <a:pt x="26" y="58"/>
                    <a:pt x="32" y="56"/>
                  </a:cubicBezTo>
                  <a:cubicBezTo>
                    <a:pt x="39" y="54"/>
                    <a:pt x="47" y="52"/>
                    <a:pt x="55" y="51"/>
                  </a:cubicBezTo>
                  <a:cubicBezTo>
                    <a:pt x="63" y="50"/>
                    <a:pt x="73" y="48"/>
                    <a:pt x="82" y="47"/>
                  </a:cubicBezTo>
                  <a:cubicBezTo>
                    <a:pt x="92" y="47"/>
                    <a:pt x="102" y="46"/>
                    <a:pt x="113" y="45"/>
                  </a:cubicBezTo>
                  <a:cubicBezTo>
                    <a:pt x="113" y="36"/>
                    <a:pt x="113" y="36"/>
                    <a:pt x="113" y="36"/>
                  </a:cubicBezTo>
                  <a:cubicBezTo>
                    <a:pt x="113" y="33"/>
                    <a:pt x="112" y="30"/>
                    <a:pt x="111" y="27"/>
                  </a:cubicBezTo>
                  <a:cubicBezTo>
                    <a:pt x="110" y="24"/>
                    <a:pt x="108" y="22"/>
                    <a:pt x="105" y="20"/>
                  </a:cubicBezTo>
                  <a:cubicBezTo>
                    <a:pt x="103" y="18"/>
                    <a:pt x="100" y="16"/>
                    <a:pt x="97" y="15"/>
                  </a:cubicBezTo>
                  <a:cubicBezTo>
                    <a:pt x="94" y="13"/>
                    <a:pt x="90" y="12"/>
                    <a:pt x="86" y="11"/>
                  </a:cubicBezTo>
                  <a:cubicBezTo>
                    <a:pt x="83" y="11"/>
                    <a:pt x="79" y="10"/>
                    <a:pt x="75" y="10"/>
                  </a:cubicBezTo>
                  <a:cubicBezTo>
                    <a:pt x="70" y="9"/>
                    <a:pt x="66" y="9"/>
                    <a:pt x="62" y="9"/>
                  </a:cubicBezTo>
                  <a:cubicBezTo>
                    <a:pt x="56" y="9"/>
                    <a:pt x="51" y="9"/>
                    <a:pt x="47" y="10"/>
                  </a:cubicBezTo>
                  <a:cubicBezTo>
                    <a:pt x="42" y="10"/>
                    <a:pt x="38" y="11"/>
                    <a:pt x="34" y="12"/>
                  </a:cubicBezTo>
                  <a:cubicBezTo>
                    <a:pt x="30" y="13"/>
                    <a:pt x="26" y="14"/>
                    <a:pt x="22" y="16"/>
                  </a:cubicBezTo>
                  <a:cubicBezTo>
                    <a:pt x="18" y="17"/>
                    <a:pt x="15" y="18"/>
                    <a:pt x="11" y="20"/>
                  </a:cubicBezTo>
                  <a:cubicBezTo>
                    <a:pt x="11" y="7"/>
                    <a:pt x="11" y="7"/>
                    <a:pt x="11" y="7"/>
                  </a:cubicBezTo>
                  <a:cubicBezTo>
                    <a:pt x="19" y="5"/>
                    <a:pt x="27" y="4"/>
                    <a:pt x="36" y="2"/>
                  </a:cubicBezTo>
                  <a:cubicBezTo>
                    <a:pt x="45" y="0"/>
                    <a:pt x="54" y="0"/>
                    <a:pt x="64" y="0"/>
                  </a:cubicBezTo>
                  <a:cubicBezTo>
                    <a:pt x="72" y="0"/>
                    <a:pt x="80" y="0"/>
                    <a:pt x="87" y="2"/>
                  </a:cubicBezTo>
                  <a:cubicBezTo>
                    <a:pt x="94" y="3"/>
                    <a:pt x="101" y="6"/>
                    <a:pt x="106" y="9"/>
                  </a:cubicBezTo>
                  <a:cubicBezTo>
                    <a:pt x="112" y="12"/>
                    <a:pt x="116" y="16"/>
                    <a:pt x="119" y="21"/>
                  </a:cubicBezTo>
                  <a:cubicBezTo>
                    <a:pt x="122" y="26"/>
                    <a:pt x="123" y="32"/>
                    <a:pt x="123" y="39"/>
                  </a:cubicBezTo>
                  <a:cubicBezTo>
                    <a:pt x="123" y="117"/>
                    <a:pt x="123" y="117"/>
                    <a:pt x="123" y="117"/>
                  </a:cubicBezTo>
                  <a:lnTo>
                    <a:pt x="113" y="117"/>
                  </a:lnTo>
                  <a:close/>
                  <a:moveTo>
                    <a:pt x="113" y="54"/>
                  </a:moveTo>
                  <a:cubicBezTo>
                    <a:pt x="95" y="55"/>
                    <a:pt x="79" y="57"/>
                    <a:pt x="66" y="59"/>
                  </a:cubicBezTo>
                  <a:cubicBezTo>
                    <a:pt x="53" y="61"/>
                    <a:pt x="43" y="63"/>
                    <a:pt x="34" y="66"/>
                  </a:cubicBezTo>
                  <a:cubicBezTo>
                    <a:pt x="26" y="68"/>
                    <a:pt x="20" y="71"/>
                    <a:pt x="16" y="75"/>
                  </a:cubicBezTo>
                  <a:cubicBezTo>
                    <a:pt x="13" y="78"/>
                    <a:pt x="11" y="83"/>
                    <a:pt x="11" y="87"/>
                  </a:cubicBezTo>
                  <a:cubicBezTo>
                    <a:pt x="11" y="91"/>
                    <a:pt x="12" y="94"/>
                    <a:pt x="13" y="97"/>
                  </a:cubicBezTo>
                  <a:cubicBezTo>
                    <a:pt x="15" y="100"/>
                    <a:pt x="18" y="102"/>
                    <a:pt x="22" y="104"/>
                  </a:cubicBezTo>
                  <a:cubicBezTo>
                    <a:pt x="25" y="106"/>
                    <a:pt x="29" y="107"/>
                    <a:pt x="34" y="108"/>
                  </a:cubicBezTo>
                  <a:cubicBezTo>
                    <a:pt x="39" y="109"/>
                    <a:pt x="45" y="110"/>
                    <a:pt x="51" y="110"/>
                  </a:cubicBezTo>
                  <a:cubicBezTo>
                    <a:pt x="55" y="110"/>
                    <a:pt x="59" y="110"/>
                    <a:pt x="63" y="109"/>
                  </a:cubicBezTo>
                  <a:cubicBezTo>
                    <a:pt x="67" y="109"/>
                    <a:pt x="71" y="108"/>
                    <a:pt x="75" y="107"/>
                  </a:cubicBezTo>
                  <a:cubicBezTo>
                    <a:pt x="78" y="107"/>
                    <a:pt x="82" y="106"/>
                    <a:pt x="86" y="105"/>
                  </a:cubicBezTo>
                  <a:cubicBezTo>
                    <a:pt x="90" y="104"/>
                    <a:pt x="93" y="103"/>
                    <a:pt x="97" y="101"/>
                  </a:cubicBezTo>
                  <a:cubicBezTo>
                    <a:pt x="100" y="100"/>
                    <a:pt x="103" y="99"/>
                    <a:pt x="106" y="97"/>
                  </a:cubicBezTo>
                  <a:cubicBezTo>
                    <a:pt x="109" y="96"/>
                    <a:pt x="111" y="95"/>
                    <a:pt x="113" y="93"/>
                  </a:cubicBezTo>
                  <a:lnTo>
                    <a:pt x="113" y="54"/>
                  </a:lnTo>
                  <a:close/>
                </a:path>
              </a:pathLst>
            </a:custGeom>
            <a:solidFill>
              <a:srgbClr val="E243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050"/>
            </a:p>
          </p:txBody>
        </p:sp>
        <p:sp>
          <p:nvSpPr>
            <p:cNvPr id="7" name="Freeform 6"/>
            <p:cNvSpPr>
              <a:spLocks/>
            </p:cNvSpPr>
            <p:nvPr userDrawn="1"/>
          </p:nvSpPr>
          <p:spPr bwMode="auto">
            <a:xfrm>
              <a:off x="537" y="4122"/>
              <a:ext cx="108" cy="96"/>
            </a:xfrm>
            <a:custGeom>
              <a:avLst/>
              <a:gdLst>
                <a:gd name="T0" fmla="*/ 60 w 108"/>
                <a:gd name="T1" fmla="*/ 96 h 96"/>
                <a:gd name="T2" fmla="*/ 47 w 108"/>
                <a:gd name="T3" fmla="*/ 96 h 96"/>
                <a:gd name="T4" fmla="*/ 0 w 108"/>
                <a:gd name="T5" fmla="*/ 0 h 96"/>
                <a:gd name="T6" fmla="*/ 10 w 108"/>
                <a:gd name="T7" fmla="*/ 0 h 96"/>
                <a:gd name="T8" fmla="*/ 54 w 108"/>
                <a:gd name="T9" fmla="*/ 90 h 96"/>
                <a:gd name="T10" fmla="*/ 98 w 108"/>
                <a:gd name="T11" fmla="*/ 0 h 96"/>
                <a:gd name="T12" fmla="*/ 108 w 108"/>
                <a:gd name="T13" fmla="*/ 0 h 96"/>
                <a:gd name="T14" fmla="*/ 60 w 108"/>
                <a:gd name="T15" fmla="*/ 96 h 9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8" h="96">
                  <a:moveTo>
                    <a:pt x="60" y="96"/>
                  </a:moveTo>
                  <a:lnTo>
                    <a:pt x="47" y="96"/>
                  </a:lnTo>
                  <a:lnTo>
                    <a:pt x="0" y="0"/>
                  </a:lnTo>
                  <a:lnTo>
                    <a:pt x="10" y="0"/>
                  </a:lnTo>
                  <a:lnTo>
                    <a:pt x="54" y="90"/>
                  </a:lnTo>
                  <a:lnTo>
                    <a:pt x="98" y="0"/>
                  </a:lnTo>
                  <a:lnTo>
                    <a:pt x="108" y="0"/>
                  </a:lnTo>
                  <a:lnTo>
                    <a:pt x="60" y="96"/>
                  </a:lnTo>
                  <a:close/>
                </a:path>
              </a:pathLst>
            </a:custGeom>
            <a:solidFill>
              <a:srgbClr val="E243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050"/>
            </a:p>
          </p:txBody>
        </p:sp>
        <p:sp>
          <p:nvSpPr>
            <p:cNvPr id="8" name="Rectangle 7"/>
            <p:cNvSpPr>
              <a:spLocks noChangeArrowheads="1"/>
            </p:cNvSpPr>
            <p:nvPr userDrawn="1"/>
          </p:nvSpPr>
          <p:spPr bwMode="auto">
            <a:xfrm>
              <a:off x="663" y="4122"/>
              <a:ext cx="9" cy="96"/>
            </a:xfrm>
            <a:prstGeom prst="rect">
              <a:avLst/>
            </a:prstGeom>
            <a:solidFill>
              <a:srgbClr val="E2430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050"/>
            </a:p>
          </p:txBody>
        </p:sp>
        <p:sp>
          <p:nvSpPr>
            <p:cNvPr id="9" name="Freeform 8"/>
            <p:cNvSpPr>
              <a:spLocks noEditPoints="1"/>
            </p:cNvSpPr>
            <p:nvPr userDrawn="1"/>
          </p:nvSpPr>
          <p:spPr bwMode="auto">
            <a:xfrm>
              <a:off x="697" y="4120"/>
              <a:ext cx="100" cy="99"/>
            </a:xfrm>
            <a:custGeom>
              <a:avLst/>
              <a:gdLst>
                <a:gd name="T0" fmla="*/ 113 w 123"/>
                <a:gd name="T1" fmla="*/ 117 h 119"/>
                <a:gd name="T2" fmla="*/ 113 w 123"/>
                <a:gd name="T3" fmla="*/ 104 h 119"/>
                <a:gd name="T4" fmla="*/ 99 w 123"/>
                <a:gd name="T5" fmla="*/ 110 h 119"/>
                <a:gd name="T6" fmla="*/ 83 w 123"/>
                <a:gd name="T7" fmla="*/ 115 h 119"/>
                <a:gd name="T8" fmla="*/ 66 w 123"/>
                <a:gd name="T9" fmla="*/ 118 h 119"/>
                <a:gd name="T10" fmla="*/ 48 w 123"/>
                <a:gd name="T11" fmla="*/ 119 h 119"/>
                <a:gd name="T12" fmla="*/ 28 w 123"/>
                <a:gd name="T13" fmla="*/ 117 h 119"/>
                <a:gd name="T14" fmla="*/ 13 w 123"/>
                <a:gd name="T15" fmla="*/ 111 h 119"/>
                <a:gd name="T16" fmla="*/ 3 w 123"/>
                <a:gd name="T17" fmla="*/ 101 h 119"/>
                <a:gd name="T18" fmla="*/ 0 w 123"/>
                <a:gd name="T19" fmla="*/ 88 h 119"/>
                <a:gd name="T20" fmla="*/ 4 w 123"/>
                <a:gd name="T21" fmla="*/ 74 h 119"/>
                <a:gd name="T22" fmla="*/ 15 w 123"/>
                <a:gd name="T23" fmla="*/ 64 h 119"/>
                <a:gd name="T24" fmla="*/ 32 w 123"/>
                <a:gd name="T25" fmla="*/ 56 h 119"/>
                <a:gd name="T26" fmla="*/ 55 w 123"/>
                <a:gd name="T27" fmla="*/ 51 h 119"/>
                <a:gd name="T28" fmla="*/ 82 w 123"/>
                <a:gd name="T29" fmla="*/ 47 h 119"/>
                <a:gd name="T30" fmla="*/ 113 w 123"/>
                <a:gd name="T31" fmla="*/ 45 h 119"/>
                <a:gd name="T32" fmla="*/ 113 w 123"/>
                <a:gd name="T33" fmla="*/ 36 h 119"/>
                <a:gd name="T34" fmla="*/ 111 w 123"/>
                <a:gd name="T35" fmla="*/ 27 h 119"/>
                <a:gd name="T36" fmla="*/ 105 w 123"/>
                <a:gd name="T37" fmla="*/ 20 h 119"/>
                <a:gd name="T38" fmla="*/ 97 w 123"/>
                <a:gd name="T39" fmla="*/ 15 h 119"/>
                <a:gd name="T40" fmla="*/ 86 w 123"/>
                <a:gd name="T41" fmla="*/ 11 h 119"/>
                <a:gd name="T42" fmla="*/ 74 w 123"/>
                <a:gd name="T43" fmla="*/ 10 h 119"/>
                <a:gd name="T44" fmla="*/ 62 w 123"/>
                <a:gd name="T45" fmla="*/ 9 h 119"/>
                <a:gd name="T46" fmla="*/ 46 w 123"/>
                <a:gd name="T47" fmla="*/ 10 h 119"/>
                <a:gd name="T48" fmla="*/ 33 w 123"/>
                <a:gd name="T49" fmla="*/ 12 h 119"/>
                <a:gd name="T50" fmla="*/ 22 w 123"/>
                <a:gd name="T51" fmla="*/ 16 h 119"/>
                <a:gd name="T52" fmla="*/ 11 w 123"/>
                <a:gd name="T53" fmla="*/ 20 h 119"/>
                <a:gd name="T54" fmla="*/ 11 w 123"/>
                <a:gd name="T55" fmla="*/ 7 h 119"/>
                <a:gd name="T56" fmla="*/ 36 w 123"/>
                <a:gd name="T57" fmla="*/ 2 h 119"/>
                <a:gd name="T58" fmla="*/ 64 w 123"/>
                <a:gd name="T59" fmla="*/ 0 h 119"/>
                <a:gd name="T60" fmla="*/ 87 w 123"/>
                <a:gd name="T61" fmla="*/ 2 h 119"/>
                <a:gd name="T62" fmla="*/ 106 w 123"/>
                <a:gd name="T63" fmla="*/ 9 h 119"/>
                <a:gd name="T64" fmla="*/ 119 w 123"/>
                <a:gd name="T65" fmla="*/ 21 h 119"/>
                <a:gd name="T66" fmla="*/ 123 w 123"/>
                <a:gd name="T67" fmla="*/ 39 h 119"/>
                <a:gd name="T68" fmla="*/ 123 w 123"/>
                <a:gd name="T69" fmla="*/ 117 h 119"/>
                <a:gd name="T70" fmla="*/ 113 w 123"/>
                <a:gd name="T71" fmla="*/ 117 h 119"/>
                <a:gd name="T72" fmla="*/ 113 w 123"/>
                <a:gd name="T73" fmla="*/ 54 h 119"/>
                <a:gd name="T74" fmla="*/ 66 w 123"/>
                <a:gd name="T75" fmla="*/ 59 h 119"/>
                <a:gd name="T76" fmla="*/ 34 w 123"/>
                <a:gd name="T77" fmla="*/ 66 h 119"/>
                <a:gd name="T78" fmla="*/ 16 w 123"/>
                <a:gd name="T79" fmla="*/ 75 h 119"/>
                <a:gd name="T80" fmla="*/ 11 w 123"/>
                <a:gd name="T81" fmla="*/ 87 h 119"/>
                <a:gd name="T82" fmla="*/ 13 w 123"/>
                <a:gd name="T83" fmla="*/ 97 h 119"/>
                <a:gd name="T84" fmla="*/ 21 w 123"/>
                <a:gd name="T85" fmla="*/ 104 h 119"/>
                <a:gd name="T86" fmla="*/ 34 w 123"/>
                <a:gd name="T87" fmla="*/ 108 h 119"/>
                <a:gd name="T88" fmla="*/ 51 w 123"/>
                <a:gd name="T89" fmla="*/ 110 h 119"/>
                <a:gd name="T90" fmla="*/ 63 w 123"/>
                <a:gd name="T91" fmla="*/ 109 h 119"/>
                <a:gd name="T92" fmla="*/ 74 w 123"/>
                <a:gd name="T93" fmla="*/ 107 h 119"/>
                <a:gd name="T94" fmla="*/ 86 w 123"/>
                <a:gd name="T95" fmla="*/ 105 h 119"/>
                <a:gd name="T96" fmla="*/ 97 w 123"/>
                <a:gd name="T97" fmla="*/ 101 h 119"/>
                <a:gd name="T98" fmla="*/ 106 w 123"/>
                <a:gd name="T99" fmla="*/ 97 h 119"/>
                <a:gd name="T100" fmla="*/ 113 w 123"/>
                <a:gd name="T101" fmla="*/ 93 h 119"/>
                <a:gd name="T102" fmla="*/ 113 w 123"/>
                <a:gd name="T103" fmla="*/ 54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23" h="119">
                  <a:moveTo>
                    <a:pt x="113" y="117"/>
                  </a:moveTo>
                  <a:cubicBezTo>
                    <a:pt x="113" y="104"/>
                    <a:pt x="113" y="104"/>
                    <a:pt x="113" y="104"/>
                  </a:cubicBezTo>
                  <a:cubicBezTo>
                    <a:pt x="109" y="106"/>
                    <a:pt x="104" y="108"/>
                    <a:pt x="99" y="110"/>
                  </a:cubicBezTo>
                  <a:cubicBezTo>
                    <a:pt x="94" y="112"/>
                    <a:pt x="89" y="114"/>
                    <a:pt x="83" y="115"/>
                  </a:cubicBezTo>
                  <a:cubicBezTo>
                    <a:pt x="77" y="116"/>
                    <a:pt x="72" y="117"/>
                    <a:pt x="66" y="118"/>
                  </a:cubicBezTo>
                  <a:cubicBezTo>
                    <a:pt x="60" y="119"/>
                    <a:pt x="54" y="119"/>
                    <a:pt x="48" y="119"/>
                  </a:cubicBezTo>
                  <a:cubicBezTo>
                    <a:pt x="40" y="119"/>
                    <a:pt x="34" y="118"/>
                    <a:pt x="28" y="117"/>
                  </a:cubicBezTo>
                  <a:cubicBezTo>
                    <a:pt x="22" y="116"/>
                    <a:pt x="17" y="114"/>
                    <a:pt x="13" y="111"/>
                  </a:cubicBezTo>
                  <a:cubicBezTo>
                    <a:pt x="9" y="108"/>
                    <a:pt x="5" y="105"/>
                    <a:pt x="3" y="101"/>
                  </a:cubicBezTo>
                  <a:cubicBezTo>
                    <a:pt x="1" y="97"/>
                    <a:pt x="0" y="93"/>
                    <a:pt x="0" y="88"/>
                  </a:cubicBezTo>
                  <a:cubicBezTo>
                    <a:pt x="0" y="82"/>
                    <a:pt x="1" y="78"/>
                    <a:pt x="4" y="74"/>
                  </a:cubicBezTo>
                  <a:cubicBezTo>
                    <a:pt x="6" y="70"/>
                    <a:pt x="10" y="67"/>
                    <a:pt x="15" y="64"/>
                  </a:cubicBezTo>
                  <a:cubicBezTo>
                    <a:pt x="20" y="61"/>
                    <a:pt x="25" y="58"/>
                    <a:pt x="32" y="56"/>
                  </a:cubicBezTo>
                  <a:cubicBezTo>
                    <a:pt x="39" y="54"/>
                    <a:pt x="47" y="52"/>
                    <a:pt x="55" y="51"/>
                  </a:cubicBezTo>
                  <a:cubicBezTo>
                    <a:pt x="63" y="50"/>
                    <a:pt x="72" y="48"/>
                    <a:pt x="82" y="47"/>
                  </a:cubicBezTo>
                  <a:cubicBezTo>
                    <a:pt x="92" y="47"/>
                    <a:pt x="102" y="46"/>
                    <a:pt x="113" y="45"/>
                  </a:cubicBezTo>
                  <a:cubicBezTo>
                    <a:pt x="113" y="36"/>
                    <a:pt x="113" y="36"/>
                    <a:pt x="113" y="36"/>
                  </a:cubicBezTo>
                  <a:cubicBezTo>
                    <a:pt x="113" y="33"/>
                    <a:pt x="112" y="30"/>
                    <a:pt x="111" y="27"/>
                  </a:cubicBezTo>
                  <a:cubicBezTo>
                    <a:pt x="110" y="24"/>
                    <a:pt x="108" y="22"/>
                    <a:pt x="105" y="20"/>
                  </a:cubicBezTo>
                  <a:cubicBezTo>
                    <a:pt x="103" y="18"/>
                    <a:pt x="100" y="16"/>
                    <a:pt x="97" y="15"/>
                  </a:cubicBezTo>
                  <a:cubicBezTo>
                    <a:pt x="94" y="13"/>
                    <a:pt x="90" y="12"/>
                    <a:pt x="86" y="11"/>
                  </a:cubicBezTo>
                  <a:cubicBezTo>
                    <a:pt x="83" y="11"/>
                    <a:pt x="79" y="10"/>
                    <a:pt x="74" y="10"/>
                  </a:cubicBezTo>
                  <a:cubicBezTo>
                    <a:pt x="70" y="9"/>
                    <a:pt x="66" y="9"/>
                    <a:pt x="62" y="9"/>
                  </a:cubicBezTo>
                  <a:cubicBezTo>
                    <a:pt x="56" y="9"/>
                    <a:pt x="51" y="9"/>
                    <a:pt x="46" y="10"/>
                  </a:cubicBezTo>
                  <a:cubicBezTo>
                    <a:pt x="42" y="10"/>
                    <a:pt x="37" y="11"/>
                    <a:pt x="33" y="12"/>
                  </a:cubicBezTo>
                  <a:cubicBezTo>
                    <a:pt x="29" y="13"/>
                    <a:pt x="26" y="14"/>
                    <a:pt x="22" y="16"/>
                  </a:cubicBezTo>
                  <a:cubicBezTo>
                    <a:pt x="18" y="17"/>
                    <a:pt x="15" y="18"/>
                    <a:pt x="11" y="20"/>
                  </a:cubicBezTo>
                  <a:cubicBezTo>
                    <a:pt x="11" y="7"/>
                    <a:pt x="11" y="7"/>
                    <a:pt x="11" y="7"/>
                  </a:cubicBezTo>
                  <a:cubicBezTo>
                    <a:pt x="19" y="5"/>
                    <a:pt x="27" y="4"/>
                    <a:pt x="36" y="2"/>
                  </a:cubicBezTo>
                  <a:cubicBezTo>
                    <a:pt x="44" y="0"/>
                    <a:pt x="54" y="0"/>
                    <a:pt x="64" y="0"/>
                  </a:cubicBezTo>
                  <a:cubicBezTo>
                    <a:pt x="72" y="0"/>
                    <a:pt x="80" y="0"/>
                    <a:pt x="87" y="2"/>
                  </a:cubicBezTo>
                  <a:cubicBezTo>
                    <a:pt x="94" y="3"/>
                    <a:pt x="101" y="6"/>
                    <a:pt x="106" y="9"/>
                  </a:cubicBezTo>
                  <a:cubicBezTo>
                    <a:pt x="111" y="12"/>
                    <a:pt x="116" y="16"/>
                    <a:pt x="119" y="21"/>
                  </a:cubicBezTo>
                  <a:cubicBezTo>
                    <a:pt x="122" y="26"/>
                    <a:pt x="123" y="32"/>
                    <a:pt x="123" y="39"/>
                  </a:cubicBezTo>
                  <a:cubicBezTo>
                    <a:pt x="123" y="117"/>
                    <a:pt x="123" y="117"/>
                    <a:pt x="123" y="117"/>
                  </a:cubicBezTo>
                  <a:lnTo>
                    <a:pt x="113" y="117"/>
                  </a:lnTo>
                  <a:close/>
                  <a:moveTo>
                    <a:pt x="113" y="54"/>
                  </a:moveTo>
                  <a:cubicBezTo>
                    <a:pt x="95" y="55"/>
                    <a:pt x="79" y="57"/>
                    <a:pt x="66" y="59"/>
                  </a:cubicBezTo>
                  <a:cubicBezTo>
                    <a:pt x="53" y="61"/>
                    <a:pt x="43" y="63"/>
                    <a:pt x="34" y="66"/>
                  </a:cubicBezTo>
                  <a:cubicBezTo>
                    <a:pt x="26" y="68"/>
                    <a:pt x="20" y="71"/>
                    <a:pt x="16" y="75"/>
                  </a:cubicBezTo>
                  <a:cubicBezTo>
                    <a:pt x="12" y="78"/>
                    <a:pt x="11" y="83"/>
                    <a:pt x="11" y="87"/>
                  </a:cubicBezTo>
                  <a:cubicBezTo>
                    <a:pt x="11" y="91"/>
                    <a:pt x="11" y="94"/>
                    <a:pt x="13" y="97"/>
                  </a:cubicBezTo>
                  <a:cubicBezTo>
                    <a:pt x="15" y="100"/>
                    <a:pt x="18" y="102"/>
                    <a:pt x="21" y="104"/>
                  </a:cubicBezTo>
                  <a:cubicBezTo>
                    <a:pt x="25" y="106"/>
                    <a:pt x="29" y="107"/>
                    <a:pt x="34" y="108"/>
                  </a:cubicBezTo>
                  <a:cubicBezTo>
                    <a:pt x="39" y="109"/>
                    <a:pt x="45" y="110"/>
                    <a:pt x="51" y="110"/>
                  </a:cubicBezTo>
                  <a:cubicBezTo>
                    <a:pt x="55" y="110"/>
                    <a:pt x="59" y="110"/>
                    <a:pt x="63" y="109"/>
                  </a:cubicBezTo>
                  <a:cubicBezTo>
                    <a:pt x="67" y="109"/>
                    <a:pt x="70" y="108"/>
                    <a:pt x="74" y="107"/>
                  </a:cubicBezTo>
                  <a:cubicBezTo>
                    <a:pt x="78" y="107"/>
                    <a:pt x="82" y="106"/>
                    <a:pt x="86" y="105"/>
                  </a:cubicBezTo>
                  <a:cubicBezTo>
                    <a:pt x="90" y="104"/>
                    <a:pt x="93" y="103"/>
                    <a:pt x="97" y="101"/>
                  </a:cubicBezTo>
                  <a:cubicBezTo>
                    <a:pt x="100" y="100"/>
                    <a:pt x="103" y="99"/>
                    <a:pt x="106" y="97"/>
                  </a:cubicBezTo>
                  <a:cubicBezTo>
                    <a:pt x="109" y="96"/>
                    <a:pt x="111" y="95"/>
                    <a:pt x="113" y="93"/>
                  </a:cubicBezTo>
                  <a:lnTo>
                    <a:pt x="113" y="54"/>
                  </a:lnTo>
                  <a:close/>
                </a:path>
              </a:pathLst>
            </a:custGeom>
            <a:solidFill>
              <a:srgbClr val="E243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050"/>
            </a:p>
          </p:txBody>
        </p:sp>
        <p:sp>
          <p:nvSpPr>
            <p:cNvPr id="10" name="Freeform 9"/>
            <p:cNvSpPr>
              <a:spLocks/>
            </p:cNvSpPr>
            <p:nvPr userDrawn="1"/>
          </p:nvSpPr>
          <p:spPr bwMode="auto">
            <a:xfrm>
              <a:off x="813" y="4122"/>
              <a:ext cx="94" cy="96"/>
            </a:xfrm>
            <a:custGeom>
              <a:avLst/>
              <a:gdLst>
                <a:gd name="T0" fmla="*/ 51 w 94"/>
                <a:gd name="T1" fmla="*/ 8 h 96"/>
                <a:gd name="T2" fmla="*/ 51 w 94"/>
                <a:gd name="T3" fmla="*/ 96 h 96"/>
                <a:gd name="T4" fmla="*/ 43 w 94"/>
                <a:gd name="T5" fmla="*/ 96 h 96"/>
                <a:gd name="T6" fmla="*/ 43 w 94"/>
                <a:gd name="T7" fmla="*/ 8 h 96"/>
                <a:gd name="T8" fmla="*/ 0 w 94"/>
                <a:gd name="T9" fmla="*/ 8 h 96"/>
                <a:gd name="T10" fmla="*/ 0 w 94"/>
                <a:gd name="T11" fmla="*/ 0 h 96"/>
                <a:gd name="T12" fmla="*/ 94 w 94"/>
                <a:gd name="T13" fmla="*/ 0 h 96"/>
                <a:gd name="T14" fmla="*/ 94 w 94"/>
                <a:gd name="T15" fmla="*/ 8 h 96"/>
                <a:gd name="T16" fmla="*/ 51 w 94"/>
                <a:gd name="T17" fmla="*/ 8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4" h="96">
                  <a:moveTo>
                    <a:pt x="51" y="8"/>
                  </a:moveTo>
                  <a:lnTo>
                    <a:pt x="51" y="96"/>
                  </a:lnTo>
                  <a:lnTo>
                    <a:pt x="43" y="96"/>
                  </a:lnTo>
                  <a:lnTo>
                    <a:pt x="43" y="8"/>
                  </a:lnTo>
                  <a:lnTo>
                    <a:pt x="0" y="8"/>
                  </a:lnTo>
                  <a:lnTo>
                    <a:pt x="0" y="0"/>
                  </a:lnTo>
                  <a:lnTo>
                    <a:pt x="94" y="0"/>
                  </a:lnTo>
                  <a:lnTo>
                    <a:pt x="94" y="8"/>
                  </a:lnTo>
                  <a:lnTo>
                    <a:pt x="51" y="8"/>
                  </a:lnTo>
                  <a:close/>
                </a:path>
              </a:pathLst>
            </a:custGeom>
            <a:solidFill>
              <a:srgbClr val="E243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050"/>
            </a:p>
          </p:txBody>
        </p:sp>
        <p:sp>
          <p:nvSpPr>
            <p:cNvPr id="11" name="Freeform 10"/>
            <p:cNvSpPr>
              <a:spLocks/>
            </p:cNvSpPr>
            <p:nvPr userDrawn="1"/>
          </p:nvSpPr>
          <p:spPr bwMode="auto">
            <a:xfrm>
              <a:off x="926" y="4120"/>
              <a:ext cx="69" cy="98"/>
            </a:xfrm>
            <a:custGeom>
              <a:avLst/>
              <a:gdLst>
                <a:gd name="T0" fmla="*/ 78 w 85"/>
                <a:gd name="T1" fmla="*/ 10 h 118"/>
                <a:gd name="T2" fmla="*/ 67 w 85"/>
                <a:gd name="T3" fmla="*/ 9 h 118"/>
                <a:gd name="T4" fmla="*/ 50 w 85"/>
                <a:gd name="T5" fmla="*/ 11 h 118"/>
                <a:gd name="T6" fmla="*/ 34 w 85"/>
                <a:gd name="T7" fmla="*/ 18 h 118"/>
                <a:gd name="T8" fmla="*/ 21 w 85"/>
                <a:gd name="T9" fmla="*/ 27 h 118"/>
                <a:gd name="T10" fmla="*/ 10 w 85"/>
                <a:gd name="T11" fmla="*/ 38 h 118"/>
                <a:gd name="T12" fmla="*/ 10 w 85"/>
                <a:gd name="T13" fmla="*/ 118 h 118"/>
                <a:gd name="T14" fmla="*/ 0 w 85"/>
                <a:gd name="T15" fmla="*/ 118 h 118"/>
                <a:gd name="T16" fmla="*/ 0 w 85"/>
                <a:gd name="T17" fmla="*/ 3 h 118"/>
                <a:gd name="T18" fmla="*/ 10 w 85"/>
                <a:gd name="T19" fmla="*/ 3 h 118"/>
                <a:gd name="T20" fmla="*/ 10 w 85"/>
                <a:gd name="T21" fmla="*/ 26 h 118"/>
                <a:gd name="T22" fmla="*/ 23 w 85"/>
                <a:gd name="T23" fmla="*/ 16 h 118"/>
                <a:gd name="T24" fmla="*/ 36 w 85"/>
                <a:gd name="T25" fmla="*/ 7 h 118"/>
                <a:gd name="T26" fmla="*/ 52 w 85"/>
                <a:gd name="T27" fmla="*/ 2 h 118"/>
                <a:gd name="T28" fmla="*/ 68 w 85"/>
                <a:gd name="T29" fmla="*/ 0 h 118"/>
                <a:gd name="T30" fmla="*/ 74 w 85"/>
                <a:gd name="T31" fmla="*/ 0 h 118"/>
                <a:gd name="T32" fmla="*/ 78 w 85"/>
                <a:gd name="T33" fmla="*/ 0 h 118"/>
                <a:gd name="T34" fmla="*/ 82 w 85"/>
                <a:gd name="T35" fmla="*/ 1 h 118"/>
                <a:gd name="T36" fmla="*/ 85 w 85"/>
                <a:gd name="T37" fmla="*/ 1 h 118"/>
                <a:gd name="T38" fmla="*/ 85 w 85"/>
                <a:gd name="T39" fmla="*/ 12 h 118"/>
                <a:gd name="T40" fmla="*/ 78 w 85"/>
                <a:gd name="T41" fmla="*/ 1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5" h="118">
                  <a:moveTo>
                    <a:pt x="78" y="10"/>
                  </a:moveTo>
                  <a:cubicBezTo>
                    <a:pt x="76" y="9"/>
                    <a:pt x="72" y="9"/>
                    <a:pt x="67" y="9"/>
                  </a:cubicBezTo>
                  <a:cubicBezTo>
                    <a:pt x="61" y="9"/>
                    <a:pt x="55" y="10"/>
                    <a:pt x="50" y="11"/>
                  </a:cubicBezTo>
                  <a:cubicBezTo>
                    <a:pt x="44" y="13"/>
                    <a:pt x="39" y="15"/>
                    <a:pt x="34" y="18"/>
                  </a:cubicBezTo>
                  <a:cubicBezTo>
                    <a:pt x="30" y="20"/>
                    <a:pt x="25" y="23"/>
                    <a:pt x="21" y="27"/>
                  </a:cubicBezTo>
                  <a:cubicBezTo>
                    <a:pt x="17" y="30"/>
                    <a:pt x="14" y="34"/>
                    <a:pt x="10" y="38"/>
                  </a:cubicBezTo>
                  <a:cubicBezTo>
                    <a:pt x="10" y="118"/>
                    <a:pt x="10" y="118"/>
                    <a:pt x="10" y="118"/>
                  </a:cubicBezTo>
                  <a:cubicBezTo>
                    <a:pt x="0" y="118"/>
                    <a:pt x="0" y="118"/>
                    <a:pt x="0" y="118"/>
                  </a:cubicBezTo>
                  <a:cubicBezTo>
                    <a:pt x="0" y="3"/>
                    <a:pt x="0" y="3"/>
                    <a:pt x="0" y="3"/>
                  </a:cubicBezTo>
                  <a:cubicBezTo>
                    <a:pt x="10" y="3"/>
                    <a:pt x="10" y="3"/>
                    <a:pt x="10" y="3"/>
                  </a:cubicBezTo>
                  <a:cubicBezTo>
                    <a:pt x="10" y="26"/>
                    <a:pt x="10" y="26"/>
                    <a:pt x="10" y="26"/>
                  </a:cubicBezTo>
                  <a:cubicBezTo>
                    <a:pt x="14" y="22"/>
                    <a:pt x="18" y="19"/>
                    <a:pt x="23" y="16"/>
                  </a:cubicBezTo>
                  <a:cubicBezTo>
                    <a:pt x="27" y="12"/>
                    <a:pt x="32" y="10"/>
                    <a:pt x="36" y="7"/>
                  </a:cubicBezTo>
                  <a:cubicBezTo>
                    <a:pt x="41" y="5"/>
                    <a:pt x="46" y="3"/>
                    <a:pt x="52" y="2"/>
                  </a:cubicBezTo>
                  <a:cubicBezTo>
                    <a:pt x="57" y="1"/>
                    <a:pt x="63" y="0"/>
                    <a:pt x="68" y="0"/>
                  </a:cubicBezTo>
                  <a:cubicBezTo>
                    <a:pt x="70" y="0"/>
                    <a:pt x="72" y="0"/>
                    <a:pt x="74" y="0"/>
                  </a:cubicBezTo>
                  <a:cubicBezTo>
                    <a:pt x="75" y="0"/>
                    <a:pt x="77" y="0"/>
                    <a:pt x="78" y="0"/>
                  </a:cubicBezTo>
                  <a:cubicBezTo>
                    <a:pt x="79" y="0"/>
                    <a:pt x="80" y="1"/>
                    <a:pt x="82" y="1"/>
                  </a:cubicBezTo>
                  <a:cubicBezTo>
                    <a:pt x="83" y="1"/>
                    <a:pt x="84" y="1"/>
                    <a:pt x="85" y="1"/>
                  </a:cubicBezTo>
                  <a:cubicBezTo>
                    <a:pt x="85" y="12"/>
                    <a:pt x="85" y="12"/>
                    <a:pt x="85" y="12"/>
                  </a:cubicBezTo>
                  <a:cubicBezTo>
                    <a:pt x="84" y="11"/>
                    <a:pt x="81" y="11"/>
                    <a:pt x="78" y="10"/>
                  </a:cubicBezTo>
                  <a:close/>
                </a:path>
              </a:pathLst>
            </a:custGeom>
            <a:solidFill>
              <a:srgbClr val="E243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050"/>
            </a:p>
          </p:txBody>
        </p:sp>
        <p:sp>
          <p:nvSpPr>
            <p:cNvPr id="12" name="Rectangle 11"/>
            <p:cNvSpPr>
              <a:spLocks noChangeArrowheads="1"/>
            </p:cNvSpPr>
            <p:nvPr userDrawn="1"/>
          </p:nvSpPr>
          <p:spPr bwMode="auto">
            <a:xfrm>
              <a:off x="1011" y="4122"/>
              <a:ext cx="8" cy="96"/>
            </a:xfrm>
            <a:prstGeom prst="rect">
              <a:avLst/>
            </a:prstGeom>
            <a:solidFill>
              <a:srgbClr val="E2430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050"/>
            </a:p>
          </p:txBody>
        </p:sp>
        <p:sp>
          <p:nvSpPr>
            <p:cNvPr id="13" name="Freeform 12"/>
            <p:cNvSpPr>
              <a:spLocks/>
            </p:cNvSpPr>
            <p:nvPr userDrawn="1"/>
          </p:nvSpPr>
          <p:spPr bwMode="auto">
            <a:xfrm>
              <a:off x="1041" y="4122"/>
              <a:ext cx="103" cy="96"/>
            </a:xfrm>
            <a:custGeom>
              <a:avLst/>
              <a:gdLst>
                <a:gd name="T0" fmla="*/ 51 w 103"/>
                <a:gd name="T1" fmla="*/ 52 h 96"/>
                <a:gd name="T2" fmla="*/ 11 w 103"/>
                <a:gd name="T3" fmla="*/ 96 h 96"/>
                <a:gd name="T4" fmla="*/ 0 w 103"/>
                <a:gd name="T5" fmla="*/ 96 h 96"/>
                <a:gd name="T6" fmla="*/ 46 w 103"/>
                <a:gd name="T7" fmla="*/ 47 h 96"/>
                <a:gd name="T8" fmla="*/ 3 w 103"/>
                <a:gd name="T9" fmla="*/ 0 h 96"/>
                <a:gd name="T10" fmla="*/ 13 w 103"/>
                <a:gd name="T11" fmla="*/ 0 h 96"/>
                <a:gd name="T12" fmla="*/ 51 w 103"/>
                <a:gd name="T13" fmla="*/ 41 h 96"/>
                <a:gd name="T14" fmla="*/ 90 w 103"/>
                <a:gd name="T15" fmla="*/ 0 h 96"/>
                <a:gd name="T16" fmla="*/ 100 w 103"/>
                <a:gd name="T17" fmla="*/ 0 h 96"/>
                <a:gd name="T18" fmla="*/ 57 w 103"/>
                <a:gd name="T19" fmla="*/ 47 h 96"/>
                <a:gd name="T20" fmla="*/ 103 w 103"/>
                <a:gd name="T21" fmla="*/ 96 h 96"/>
                <a:gd name="T22" fmla="*/ 92 w 103"/>
                <a:gd name="T23" fmla="*/ 96 h 96"/>
                <a:gd name="T24" fmla="*/ 51 w 103"/>
                <a:gd name="T25" fmla="*/ 52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3" h="96">
                  <a:moveTo>
                    <a:pt x="51" y="52"/>
                  </a:moveTo>
                  <a:lnTo>
                    <a:pt x="11" y="96"/>
                  </a:lnTo>
                  <a:lnTo>
                    <a:pt x="0" y="96"/>
                  </a:lnTo>
                  <a:lnTo>
                    <a:pt x="46" y="47"/>
                  </a:lnTo>
                  <a:lnTo>
                    <a:pt x="3" y="0"/>
                  </a:lnTo>
                  <a:lnTo>
                    <a:pt x="13" y="0"/>
                  </a:lnTo>
                  <a:lnTo>
                    <a:pt x="51" y="41"/>
                  </a:lnTo>
                  <a:lnTo>
                    <a:pt x="90" y="0"/>
                  </a:lnTo>
                  <a:lnTo>
                    <a:pt x="100" y="0"/>
                  </a:lnTo>
                  <a:lnTo>
                    <a:pt x="57" y="47"/>
                  </a:lnTo>
                  <a:lnTo>
                    <a:pt x="103" y="96"/>
                  </a:lnTo>
                  <a:lnTo>
                    <a:pt x="92" y="96"/>
                  </a:lnTo>
                  <a:lnTo>
                    <a:pt x="51" y="52"/>
                  </a:lnTo>
                  <a:close/>
                </a:path>
              </a:pathLst>
            </a:custGeom>
            <a:solidFill>
              <a:srgbClr val="E243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050"/>
            </a:p>
          </p:txBody>
        </p:sp>
        <p:sp>
          <p:nvSpPr>
            <p:cNvPr id="14" name="Freeform 13"/>
            <p:cNvSpPr>
              <a:spLocks/>
            </p:cNvSpPr>
            <p:nvPr userDrawn="1"/>
          </p:nvSpPr>
          <p:spPr bwMode="auto">
            <a:xfrm>
              <a:off x="220" y="4113"/>
              <a:ext cx="153" cy="113"/>
            </a:xfrm>
            <a:custGeom>
              <a:avLst/>
              <a:gdLst>
                <a:gd name="T0" fmla="*/ 180 w 189"/>
                <a:gd name="T1" fmla="*/ 92 h 136"/>
                <a:gd name="T2" fmla="*/ 161 w 189"/>
                <a:gd name="T3" fmla="*/ 68 h 136"/>
                <a:gd name="T4" fmla="*/ 126 w 189"/>
                <a:gd name="T5" fmla="*/ 24 h 136"/>
                <a:gd name="T6" fmla="*/ 116 w 189"/>
                <a:gd name="T7" fmla="*/ 10 h 136"/>
                <a:gd name="T8" fmla="*/ 94 w 189"/>
                <a:gd name="T9" fmla="*/ 0 h 136"/>
                <a:gd name="T10" fmla="*/ 73 w 189"/>
                <a:gd name="T11" fmla="*/ 10 h 136"/>
                <a:gd name="T12" fmla="*/ 62 w 189"/>
                <a:gd name="T13" fmla="*/ 24 h 136"/>
                <a:gd name="T14" fmla="*/ 28 w 189"/>
                <a:gd name="T15" fmla="*/ 68 h 136"/>
                <a:gd name="T16" fmla="*/ 9 w 189"/>
                <a:gd name="T17" fmla="*/ 92 h 136"/>
                <a:gd name="T18" fmla="*/ 14 w 189"/>
                <a:gd name="T19" fmla="*/ 130 h 136"/>
                <a:gd name="T20" fmla="*/ 30 w 189"/>
                <a:gd name="T21" fmla="*/ 136 h 136"/>
                <a:gd name="T22" fmla="*/ 52 w 189"/>
                <a:gd name="T23" fmla="*/ 126 h 136"/>
                <a:gd name="T24" fmla="*/ 62 w 189"/>
                <a:gd name="T25" fmla="*/ 112 h 136"/>
                <a:gd name="T26" fmla="*/ 90 w 189"/>
                <a:gd name="T27" fmla="*/ 77 h 136"/>
                <a:gd name="T28" fmla="*/ 77 w 189"/>
                <a:gd name="T29" fmla="*/ 49 h 136"/>
                <a:gd name="T30" fmla="*/ 88 w 189"/>
                <a:gd name="T31" fmla="*/ 64 h 136"/>
                <a:gd name="T32" fmla="*/ 94 w 189"/>
                <a:gd name="T33" fmla="*/ 71 h 136"/>
                <a:gd name="T34" fmla="*/ 126 w 189"/>
                <a:gd name="T35" fmla="*/ 112 h 136"/>
                <a:gd name="T36" fmla="*/ 137 w 189"/>
                <a:gd name="T37" fmla="*/ 126 h 136"/>
                <a:gd name="T38" fmla="*/ 158 w 189"/>
                <a:gd name="T39" fmla="*/ 136 h 136"/>
                <a:gd name="T40" fmla="*/ 175 w 189"/>
                <a:gd name="T41" fmla="*/ 130 h 136"/>
                <a:gd name="T42" fmla="*/ 180 w 189"/>
                <a:gd name="T43" fmla="*/ 92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89" h="136">
                  <a:moveTo>
                    <a:pt x="180" y="92"/>
                  </a:moveTo>
                  <a:cubicBezTo>
                    <a:pt x="161" y="68"/>
                    <a:pt x="161" y="68"/>
                    <a:pt x="161" y="68"/>
                  </a:cubicBezTo>
                  <a:cubicBezTo>
                    <a:pt x="126" y="24"/>
                    <a:pt x="126" y="24"/>
                    <a:pt x="126" y="24"/>
                  </a:cubicBezTo>
                  <a:cubicBezTo>
                    <a:pt x="116" y="10"/>
                    <a:pt x="116" y="10"/>
                    <a:pt x="116" y="10"/>
                  </a:cubicBezTo>
                  <a:cubicBezTo>
                    <a:pt x="111" y="4"/>
                    <a:pt x="103" y="0"/>
                    <a:pt x="94" y="0"/>
                  </a:cubicBezTo>
                  <a:cubicBezTo>
                    <a:pt x="86" y="0"/>
                    <a:pt x="78" y="4"/>
                    <a:pt x="73" y="10"/>
                  </a:cubicBezTo>
                  <a:cubicBezTo>
                    <a:pt x="62" y="24"/>
                    <a:pt x="62" y="24"/>
                    <a:pt x="62" y="24"/>
                  </a:cubicBezTo>
                  <a:cubicBezTo>
                    <a:pt x="28" y="68"/>
                    <a:pt x="28" y="68"/>
                    <a:pt x="28" y="68"/>
                  </a:cubicBezTo>
                  <a:cubicBezTo>
                    <a:pt x="9" y="92"/>
                    <a:pt x="9" y="92"/>
                    <a:pt x="9" y="92"/>
                  </a:cubicBezTo>
                  <a:cubicBezTo>
                    <a:pt x="0" y="104"/>
                    <a:pt x="2" y="121"/>
                    <a:pt x="14" y="130"/>
                  </a:cubicBezTo>
                  <a:cubicBezTo>
                    <a:pt x="19" y="134"/>
                    <a:pt x="25" y="136"/>
                    <a:pt x="30" y="136"/>
                  </a:cubicBezTo>
                  <a:cubicBezTo>
                    <a:pt x="39" y="136"/>
                    <a:pt x="46" y="132"/>
                    <a:pt x="52" y="126"/>
                  </a:cubicBezTo>
                  <a:cubicBezTo>
                    <a:pt x="62" y="112"/>
                    <a:pt x="62" y="112"/>
                    <a:pt x="62" y="112"/>
                  </a:cubicBezTo>
                  <a:cubicBezTo>
                    <a:pt x="90" y="77"/>
                    <a:pt x="90" y="77"/>
                    <a:pt x="90" y="77"/>
                  </a:cubicBezTo>
                  <a:cubicBezTo>
                    <a:pt x="77" y="49"/>
                    <a:pt x="77" y="49"/>
                    <a:pt x="77" y="49"/>
                  </a:cubicBezTo>
                  <a:cubicBezTo>
                    <a:pt x="88" y="64"/>
                    <a:pt x="88" y="64"/>
                    <a:pt x="88" y="64"/>
                  </a:cubicBezTo>
                  <a:cubicBezTo>
                    <a:pt x="94" y="71"/>
                    <a:pt x="94" y="71"/>
                    <a:pt x="94" y="71"/>
                  </a:cubicBezTo>
                  <a:cubicBezTo>
                    <a:pt x="126" y="112"/>
                    <a:pt x="126" y="112"/>
                    <a:pt x="126" y="112"/>
                  </a:cubicBezTo>
                  <a:cubicBezTo>
                    <a:pt x="137" y="126"/>
                    <a:pt x="137" y="126"/>
                    <a:pt x="137" y="126"/>
                  </a:cubicBezTo>
                  <a:cubicBezTo>
                    <a:pt x="142" y="132"/>
                    <a:pt x="150" y="136"/>
                    <a:pt x="158" y="136"/>
                  </a:cubicBezTo>
                  <a:cubicBezTo>
                    <a:pt x="164" y="136"/>
                    <a:pt x="170" y="134"/>
                    <a:pt x="175" y="130"/>
                  </a:cubicBezTo>
                  <a:cubicBezTo>
                    <a:pt x="187" y="121"/>
                    <a:pt x="189" y="104"/>
                    <a:pt x="180" y="92"/>
                  </a:cubicBezTo>
                  <a:close/>
                </a:path>
              </a:pathLst>
            </a:custGeom>
            <a:solidFill>
              <a:srgbClr val="E243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050"/>
            </a:p>
          </p:txBody>
        </p:sp>
      </p:grpSp>
      <p:pic>
        <p:nvPicPr>
          <p:cNvPr id="16" name="Picture 15"/>
          <p:cNvPicPr>
            <a:picLocks noChangeAspect="1"/>
          </p:cNvPicPr>
          <p:nvPr userDrawn="1"/>
        </p:nvPicPr>
        <p:blipFill>
          <a:blip r:embed="rId20"/>
          <a:stretch>
            <a:fillRect/>
          </a:stretch>
        </p:blipFill>
        <p:spPr>
          <a:xfrm>
            <a:off x="8544613" y="69851"/>
            <a:ext cx="548640" cy="617220"/>
          </a:xfrm>
          <a:prstGeom prst="rect">
            <a:avLst/>
          </a:prstGeom>
          <a:effectLst>
            <a:outerShdw blurRad="25400" dist="25400" dir="5400000" algn="t" rotWithShape="0">
              <a:prstClr val="black">
                <a:alpha val="19000"/>
              </a:prstClr>
            </a:outerShdw>
          </a:effectLst>
        </p:spPr>
      </p:pic>
    </p:spTree>
    <p:extLst>
      <p:ext uri="{BB962C8B-B14F-4D97-AF65-F5344CB8AC3E}">
        <p14:creationId xmlns:p14="http://schemas.microsoft.com/office/powerpoint/2010/main" val="4250971315"/>
      </p:ext>
    </p:extLst>
  </p:cSld>
  <p:clrMap bg1="lt1" tx1="dk1" bg2="lt2" tx2="dk2" accent1="accent1" accent2="accent2" accent3="accent3" accent4="accent4" accent5="accent5" accent6="accent6" hlink="hlink" folHlink="folHlink"/>
  <p:sldLayoutIdLst>
    <p:sldLayoutId id="2147484029" r:id="rId1"/>
    <p:sldLayoutId id="2147484030" r:id="rId2"/>
    <p:sldLayoutId id="2147484031" r:id="rId3"/>
    <p:sldLayoutId id="2147484032" r:id="rId4"/>
    <p:sldLayoutId id="2147484033" r:id="rId5"/>
    <p:sldLayoutId id="2147484034" r:id="rId6"/>
    <p:sldLayoutId id="2147484035" r:id="rId7"/>
    <p:sldLayoutId id="2147484036" r:id="rId8"/>
    <p:sldLayoutId id="2147484037" r:id="rId9"/>
    <p:sldLayoutId id="2147484038" r:id="rId10"/>
    <p:sldLayoutId id="2147484039" r:id="rId11"/>
    <p:sldLayoutId id="2147484040" r:id="rId12"/>
    <p:sldLayoutId id="2147484041" r:id="rId13"/>
    <p:sldLayoutId id="2147484042" r:id="rId14"/>
    <p:sldLayoutId id="2147484043" r:id="rId15"/>
    <p:sldLayoutId id="2147484044" r:id="rId16"/>
    <p:sldLayoutId id="2147484045" r:id="rId17"/>
    <p:sldLayoutId id="2147484046" r:id="rId18"/>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txStyles>
    <p:titleStyle>
      <a:lvl1pPr algn="l" defTabSz="685800" rtl="0" eaLnBrk="1" latinLnBrk="0" hangingPunct="1">
        <a:lnSpc>
          <a:spcPct val="90000"/>
        </a:lnSpc>
        <a:spcBef>
          <a:spcPct val="0"/>
        </a:spcBef>
        <a:buNone/>
        <a:defRPr sz="2400" b="0" kern="1200">
          <a:solidFill>
            <a:schemeClr val="accent1"/>
          </a:solidFill>
          <a:latin typeface="Calibri" panose="020F0502020204030204" pitchFamily="34" charset="0"/>
          <a:ea typeface="+mj-ea"/>
          <a:cs typeface="Calibri" panose="020F0502020204030204" pitchFamily="34" charset="0"/>
        </a:defRPr>
      </a:lvl1pPr>
    </p:titleStyle>
    <p:bodyStyle>
      <a:lvl1pPr marL="171450" indent="-171450" algn="l" defTabSz="685800" rtl="0" eaLnBrk="1" latinLnBrk="0" hangingPunct="1">
        <a:lnSpc>
          <a:spcPct val="100000"/>
        </a:lnSpc>
        <a:spcBef>
          <a:spcPts val="450"/>
        </a:spcBef>
        <a:spcAft>
          <a:spcPts val="0"/>
        </a:spcAft>
        <a:buClr>
          <a:schemeClr val="accent1">
            <a:lumMod val="60000"/>
            <a:lumOff val="40000"/>
          </a:schemeClr>
        </a:buClr>
        <a:buSzPct val="84000"/>
        <a:buFont typeface="Arial" panose="020B0604020202020204" pitchFamily="34" charset="0"/>
        <a:buChar char="•"/>
        <a:defRPr sz="1800" b="0" i="0" kern="1200">
          <a:solidFill>
            <a:schemeClr val="tx1"/>
          </a:solidFill>
          <a:latin typeface="Calibri" panose="020F0502020204030204" pitchFamily="34" charset="0"/>
          <a:ea typeface="+mn-ea"/>
          <a:cs typeface="+mn-cs"/>
        </a:defRPr>
      </a:lvl1pPr>
      <a:lvl2pPr marL="514350" indent="-171450" algn="l" defTabSz="685800" rtl="0" eaLnBrk="1" latinLnBrk="0" hangingPunct="1">
        <a:lnSpc>
          <a:spcPct val="100000"/>
        </a:lnSpc>
        <a:spcBef>
          <a:spcPts val="450"/>
        </a:spcBef>
        <a:spcAft>
          <a:spcPts val="0"/>
        </a:spcAft>
        <a:buClrTx/>
        <a:buSzPct val="84000"/>
        <a:buFont typeface="Arial" panose="020B0604020202020204" pitchFamily="34" charset="0"/>
        <a:buChar char="•"/>
        <a:defRPr sz="1500" b="0" i="0" kern="1200">
          <a:solidFill>
            <a:schemeClr val="tx1"/>
          </a:solidFill>
          <a:latin typeface="Calibri" panose="020F0502020204030204" pitchFamily="34" charset="0"/>
          <a:ea typeface="+mn-ea"/>
          <a:cs typeface="+mn-cs"/>
        </a:defRPr>
      </a:lvl2pPr>
      <a:lvl3pPr marL="857250" indent="-171450" algn="l" defTabSz="685800" rtl="0" eaLnBrk="1" latinLnBrk="0" hangingPunct="1">
        <a:lnSpc>
          <a:spcPct val="100000"/>
        </a:lnSpc>
        <a:spcBef>
          <a:spcPts val="450"/>
        </a:spcBef>
        <a:spcAft>
          <a:spcPts val="0"/>
        </a:spcAft>
        <a:buClrTx/>
        <a:buSzPct val="84000"/>
        <a:buFont typeface="Arial" panose="020B0604020202020204" pitchFamily="34" charset="0"/>
        <a:buChar char="•"/>
        <a:defRPr sz="1350" b="0" i="0" kern="1200">
          <a:solidFill>
            <a:schemeClr val="tx1"/>
          </a:solidFill>
          <a:latin typeface="Calibri" panose="020F0502020204030204" pitchFamily="34" charset="0"/>
          <a:ea typeface="+mn-ea"/>
          <a:cs typeface="+mn-cs"/>
        </a:defRPr>
      </a:lvl3pPr>
      <a:lvl4pPr marL="1200150" indent="-171450" algn="l" defTabSz="685800" rtl="0" eaLnBrk="1" latinLnBrk="0" hangingPunct="1">
        <a:lnSpc>
          <a:spcPct val="100000"/>
        </a:lnSpc>
        <a:spcBef>
          <a:spcPts val="450"/>
        </a:spcBef>
        <a:spcAft>
          <a:spcPts val="0"/>
        </a:spcAft>
        <a:buClrTx/>
        <a:buSzPct val="84000"/>
        <a:buFont typeface="Arial" panose="020B0604020202020204" pitchFamily="34" charset="0"/>
        <a:buChar char="•"/>
        <a:defRPr sz="1200" b="0" i="0" kern="1200">
          <a:solidFill>
            <a:schemeClr val="tx1"/>
          </a:solidFill>
          <a:latin typeface="Calibri" panose="020F0502020204030204" pitchFamily="34" charset="0"/>
          <a:ea typeface="+mn-ea"/>
          <a:cs typeface="+mn-cs"/>
        </a:defRPr>
      </a:lvl4pPr>
      <a:lvl5pPr marL="1543050" indent="-171450" algn="l" defTabSz="685800" rtl="0" eaLnBrk="1" latinLnBrk="0" hangingPunct="1">
        <a:lnSpc>
          <a:spcPct val="100000"/>
        </a:lnSpc>
        <a:spcBef>
          <a:spcPts val="450"/>
        </a:spcBef>
        <a:spcAft>
          <a:spcPts val="0"/>
        </a:spcAft>
        <a:buClrTx/>
        <a:buSzPct val="84000"/>
        <a:buFont typeface="Arial" panose="020B0604020202020204" pitchFamily="34" charset="0"/>
        <a:buChar char="•"/>
        <a:defRPr sz="1200" b="0" i="0" kern="1200">
          <a:solidFill>
            <a:schemeClr val="tx1"/>
          </a:solidFill>
          <a:latin typeface="Calibri" panose="020F0502020204030204" pitchFamily="34"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17.tiff"/></Relationships>
</file>

<file path=ppt/slides/_rels/slide11.xml.rels><?xml version="1.0" encoding="UTF-8" standalone="yes"?>
<Relationships xmlns="http://schemas.openxmlformats.org/package/2006/relationships"><Relationship Id="rId3" Type="http://schemas.openxmlformats.org/officeDocument/2006/relationships/image" Target="../media/image17.tiff"/><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17.tiff"/><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8" Type="http://schemas.openxmlformats.org/officeDocument/2006/relationships/image" Target="../media/image23.png"/><Relationship Id="rId13" Type="http://schemas.openxmlformats.org/officeDocument/2006/relationships/image" Target="../media/image28.svg"/><Relationship Id="rId3" Type="http://schemas.openxmlformats.org/officeDocument/2006/relationships/image" Target="../media/image18.png"/><Relationship Id="rId7" Type="http://schemas.openxmlformats.org/officeDocument/2006/relationships/image" Target="../media/image22.svg"/><Relationship Id="rId12" Type="http://schemas.openxmlformats.org/officeDocument/2006/relationships/image" Target="../media/image27.png"/><Relationship Id="rId2" Type="http://schemas.openxmlformats.org/officeDocument/2006/relationships/notesSlide" Target="../notesSlides/notesSlide13.xml"/><Relationship Id="rId1" Type="http://schemas.openxmlformats.org/officeDocument/2006/relationships/slideLayout" Target="../slideLayouts/slideLayout3.xml"/><Relationship Id="rId6" Type="http://schemas.openxmlformats.org/officeDocument/2006/relationships/image" Target="../media/image21.png"/><Relationship Id="rId11" Type="http://schemas.openxmlformats.org/officeDocument/2006/relationships/image" Target="../media/image26.svg"/><Relationship Id="rId5" Type="http://schemas.openxmlformats.org/officeDocument/2006/relationships/image" Target="../media/image20.svg"/><Relationship Id="rId10" Type="http://schemas.openxmlformats.org/officeDocument/2006/relationships/image" Target="../media/image25.png"/><Relationship Id="rId4" Type="http://schemas.openxmlformats.org/officeDocument/2006/relationships/image" Target="../media/image19.png"/><Relationship Id="rId9" Type="http://schemas.openxmlformats.org/officeDocument/2006/relationships/image" Target="../media/image24.sv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hyperlink" Target="https://youtu.be/KSrt3htsGkA?feature=shared" TargetMode="External"/><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hyperlink" Target="https://youtu.be/OgeEsuBftTM?feature=shared" TargetMode="External"/></Relationships>
</file>

<file path=ppt/slides/_rels/slide2.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8.xml"/><Relationship Id="rId1" Type="http://schemas.openxmlformats.org/officeDocument/2006/relationships/slideLayout" Target="../slideLayouts/slideLayout3.xml"/><Relationship Id="rId4" Type="http://schemas.openxmlformats.org/officeDocument/2006/relationships/image" Target="../media/image34.png"/></Relationships>
</file>

<file path=ppt/slides/_rels/slide23.xml.rels><?xml version="1.0" encoding="UTF-8" standalone="yes"?>
<Relationships xmlns="http://schemas.openxmlformats.org/package/2006/relationships"><Relationship Id="rId8" Type="http://schemas.openxmlformats.org/officeDocument/2006/relationships/image" Target="../media/image40.svg"/><Relationship Id="rId3" Type="http://schemas.openxmlformats.org/officeDocument/2006/relationships/image" Target="../media/image35.jpeg"/><Relationship Id="rId7" Type="http://schemas.openxmlformats.org/officeDocument/2006/relationships/image" Target="../media/image39.png"/><Relationship Id="rId2" Type="http://schemas.openxmlformats.org/officeDocument/2006/relationships/notesSlide" Target="../notesSlides/notesSlide19.xml"/><Relationship Id="rId1" Type="http://schemas.openxmlformats.org/officeDocument/2006/relationships/slideLayout" Target="../slideLayouts/slideLayout3.xml"/><Relationship Id="rId6" Type="http://schemas.openxmlformats.org/officeDocument/2006/relationships/image" Target="../media/image38.jpeg"/><Relationship Id="rId5" Type="http://schemas.openxmlformats.org/officeDocument/2006/relationships/image" Target="../media/image37.png"/><Relationship Id="rId10" Type="http://schemas.openxmlformats.org/officeDocument/2006/relationships/image" Target="../media/image42.svg"/><Relationship Id="rId4" Type="http://schemas.openxmlformats.org/officeDocument/2006/relationships/image" Target="../media/image36.jpeg"/><Relationship Id="rId9" Type="http://schemas.openxmlformats.org/officeDocument/2006/relationships/image" Target="../media/image41.png"/></Relationships>
</file>

<file path=ppt/slides/_rels/slide24.xml.rels><?xml version="1.0" encoding="UTF-8" standalone="yes"?>
<Relationships xmlns="http://schemas.openxmlformats.org/package/2006/relationships"><Relationship Id="rId8" Type="http://schemas.openxmlformats.org/officeDocument/2006/relationships/image" Target="../media/image22.svg"/><Relationship Id="rId3" Type="http://schemas.openxmlformats.org/officeDocument/2006/relationships/image" Target="../media/image43.png"/><Relationship Id="rId7" Type="http://schemas.openxmlformats.org/officeDocument/2006/relationships/image" Target="../media/image21.png"/><Relationship Id="rId2" Type="http://schemas.openxmlformats.org/officeDocument/2006/relationships/notesSlide" Target="../notesSlides/notesSlide20.xml"/><Relationship Id="rId1" Type="http://schemas.openxmlformats.org/officeDocument/2006/relationships/slideLayout" Target="../slideLayouts/slideLayout3.xml"/><Relationship Id="rId6" Type="http://schemas.openxmlformats.org/officeDocument/2006/relationships/image" Target="../media/image46.svg"/><Relationship Id="rId11" Type="http://schemas.openxmlformats.org/officeDocument/2006/relationships/image" Target="../media/image17.tiff"/><Relationship Id="rId5" Type="http://schemas.openxmlformats.org/officeDocument/2006/relationships/image" Target="../media/image45.png"/><Relationship Id="rId10" Type="http://schemas.openxmlformats.org/officeDocument/2006/relationships/image" Target="../media/image48.svg"/><Relationship Id="rId4" Type="http://schemas.openxmlformats.org/officeDocument/2006/relationships/image" Target="../media/image44.svg"/><Relationship Id="rId9" Type="http://schemas.openxmlformats.org/officeDocument/2006/relationships/image" Target="../media/image47.png"/></Relationships>
</file>

<file path=ppt/slides/_rels/slide25.xml.rels><?xml version="1.0" encoding="UTF-8" standalone="yes"?>
<Relationships xmlns="http://schemas.openxmlformats.org/package/2006/relationships"><Relationship Id="rId3" Type="http://schemas.openxmlformats.org/officeDocument/2006/relationships/hyperlink" Target="https://www.paloaltonetworks.com/resources/reference-architectures" TargetMode="External"/><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8" Type="http://schemas.openxmlformats.org/officeDocument/2006/relationships/image" Target="../media/image51.png"/><Relationship Id="rId13" Type="http://schemas.openxmlformats.org/officeDocument/2006/relationships/image" Target="../media/image54.png"/><Relationship Id="rId18" Type="http://schemas.openxmlformats.org/officeDocument/2006/relationships/image" Target="../media/image59.png"/><Relationship Id="rId3" Type="http://schemas.openxmlformats.org/officeDocument/2006/relationships/image" Target="../media/image49.tiff"/><Relationship Id="rId21" Type="http://schemas.openxmlformats.org/officeDocument/2006/relationships/image" Target="../media/image11.png"/><Relationship Id="rId7" Type="http://schemas.microsoft.com/office/2007/relationships/hdphoto" Target="../media/hdphoto1.wdp"/><Relationship Id="rId12" Type="http://schemas.openxmlformats.org/officeDocument/2006/relationships/image" Target="../media/image53.tiff"/><Relationship Id="rId17" Type="http://schemas.openxmlformats.org/officeDocument/2006/relationships/image" Target="../media/image58.png"/><Relationship Id="rId2" Type="http://schemas.openxmlformats.org/officeDocument/2006/relationships/notesSlide" Target="../notesSlides/notesSlide22.xml"/><Relationship Id="rId16" Type="http://schemas.openxmlformats.org/officeDocument/2006/relationships/image" Target="../media/image57.png"/><Relationship Id="rId20" Type="http://schemas.openxmlformats.org/officeDocument/2006/relationships/image" Target="../media/image10.tiff"/><Relationship Id="rId1" Type="http://schemas.openxmlformats.org/officeDocument/2006/relationships/slideLayout" Target="../slideLayouts/slideLayout3.xml"/><Relationship Id="rId6" Type="http://schemas.openxmlformats.org/officeDocument/2006/relationships/image" Target="../media/image50.png"/><Relationship Id="rId11" Type="http://schemas.microsoft.com/office/2007/relationships/hdphoto" Target="../media/hdphoto3.wdp"/><Relationship Id="rId5" Type="http://schemas.openxmlformats.org/officeDocument/2006/relationships/image" Target="../media/image20.svg"/><Relationship Id="rId15" Type="http://schemas.openxmlformats.org/officeDocument/2006/relationships/image" Target="../media/image56.emf"/><Relationship Id="rId23" Type="http://schemas.openxmlformats.org/officeDocument/2006/relationships/hyperlink" Target="https://youtu.be/FFuDo8AZxmo" TargetMode="External"/><Relationship Id="rId10" Type="http://schemas.openxmlformats.org/officeDocument/2006/relationships/image" Target="../media/image52.emf"/><Relationship Id="rId19" Type="http://schemas.openxmlformats.org/officeDocument/2006/relationships/image" Target="../media/image60.svg"/><Relationship Id="rId4" Type="http://schemas.openxmlformats.org/officeDocument/2006/relationships/image" Target="../media/image19.png"/><Relationship Id="rId9" Type="http://schemas.microsoft.com/office/2007/relationships/hdphoto" Target="../media/hdphoto2.wdp"/><Relationship Id="rId14" Type="http://schemas.openxmlformats.org/officeDocument/2006/relationships/image" Target="../media/image55.svg"/><Relationship Id="rId22" Type="http://schemas.openxmlformats.org/officeDocument/2006/relationships/image" Target="../media/image13.jpeg"/></Relationships>
</file>

<file path=ppt/slides/_rels/slide27.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23.xml"/><Relationship Id="rId1" Type="http://schemas.openxmlformats.org/officeDocument/2006/relationships/slideLayout" Target="../slideLayouts/slideLayout3.xml"/><Relationship Id="rId5" Type="http://schemas.openxmlformats.org/officeDocument/2006/relationships/image" Target="../media/image62.png"/><Relationship Id="rId4" Type="http://schemas.openxmlformats.org/officeDocument/2006/relationships/image" Target="../media/image16.png"/></Relationships>
</file>

<file path=ppt/slides/_rels/slide28.xml.rels><?xml version="1.0" encoding="UTF-8" standalone="yes"?>
<Relationships xmlns="http://schemas.openxmlformats.org/package/2006/relationships"><Relationship Id="rId3" Type="http://schemas.openxmlformats.org/officeDocument/2006/relationships/hyperlink" Target="https://docs.aviatrix.com/HowTos/transit_subnet_inspection_azure.html" TargetMode="External"/><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30.xml.rels><?xml version="1.0" encoding="UTF-8" standalone="yes"?>
<Relationships xmlns="http://schemas.openxmlformats.org/package/2006/relationships"><Relationship Id="rId8" Type="http://schemas.openxmlformats.org/officeDocument/2006/relationships/image" Target="../media/image65.svg"/><Relationship Id="rId3" Type="http://schemas.openxmlformats.org/officeDocument/2006/relationships/image" Target="../media/image19.png"/><Relationship Id="rId7" Type="http://schemas.openxmlformats.org/officeDocument/2006/relationships/image" Target="../media/image64.png"/><Relationship Id="rId2" Type="http://schemas.openxmlformats.org/officeDocument/2006/relationships/notesSlide" Target="../notesSlides/notesSlide24.xml"/><Relationship Id="rId1" Type="http://schemas.openxmlformats.org/officeDocument/2006/relationships/slideLayout" Target="../slideLayouts/slideLayout3.xml"/><Relationship Id="rId6" Type="http://schemas.openxmlformats.org/officeDocument/2006/relationships/image" Target="../media/image22.svg"/><Relationship Id="rId5" Type="http://schemas.openxmlformats.org/officeDocument/2006/relationships/image" Target="../media/image21.png"/><Relationship Id="rId10" Type="http://schemas.openxmlformats.org/officeDocument/2006/relationships/image" Target="../media/image67.emf"/><Relationship Id="rId4" Type="http://schemas.openxmlformats.org/officeDocument/2006/relationships/image" Target="../media/image20.svg"/><Relationship Id="rId9" Type="http://schemas.openxmlformats.org/officeDocument/2006/relationships/image" Target="../media/image66.emf"/></Relationships>
</file>

<file path=ppt/slides/_rels/slide31.xml.rels><?xml version="1.0" encoding="UTF-8" standalone="yes"?>
<Relationships xmlns="http://schemas.openxmlformats.org/package/2006/relationships"><Relationship Id="rId8" Type="http://schemas.openxmlformats.org/officeDocument/2006/relationships/image" Target="../media/image65.svg"/><Relationship Id="rId3" Type="http://schemas.openxmlformats.org/officeDocument/2006/relationships/image" Target="../media/image19.png"/><Relationship Id="rId7" Type="http://schemas.openxmlformats.org/officeDocument/2006/relationships/image" Target="../media/image64.png"/><Relationship Id="rId2" Type="http://schemas.openxmlformats.org/officeDocument/2006/relationships/notesSlide" Target="../notesSlides/notesSlide25.xml"/><Relationship Id="rId1" Type="http://schemas.openxmlformats.org/officeDocument/2006/relationships/slideLayout" Target="../slideLayouts/slideLayout3.xml"/><Relationship Id="rId6" Type="http://schemas.openxmlformats.org/officeDocument/2006/relationships/image" Target="../media/image22.svg"/><Relationship Id="rId5" Type="http://schemas.openxmlformats.org/officeDocument/2006/relationships/image" Target="../media/image21.png"/><Relationship Id="rId10" Type="http://schemas.openxmlformats.org/officeDocument/2006/relationships/image" Target="../media/image67.emf"/><Relationship Id="rId4" Type="http://schemas.openxmlformats.org/officeDocument/2006/relationships/image" Target="../media/image20.svg"/><Relationship Id="rId9" Type="http://schemas.openxmlformats.org/officeDocument/2006/relationships/image" Target="../media/image66.emf"/></Relationships>
</file>

<file path=ppt/slides/_rels/slide32.xml.rels><?xml version="1.0" encoding="UTF-8" standalone="yes"?>
<Relationships xmlns="http://schemas.openxmlformats.org/package/2006/relationships"><Relationship Id="rId8" Type="http://schemas.openxmlformats.org/officeDocument/2006/relationships/image" Target="../media/image25.png"/><Relationship Id="rId13" Type="http://schemas.openxmlformats.org/officeDocument/2006/relationships/image" Target="../media/image69.svg"/><Relationship Id="rId3" Type="http://schemas.openxmlformats.org/officeDocument/2006/relationships/image" Target="../media/image18.png"/><Relationship Id="rId7" Type="http://schemas.openxmlformats.org/officeDocument/2006/relationships/image" Target="../media/image22.svg"/><Relationship Id="rId12" Type="http://schemas.openxmlformats.org/officeDocument/2006/relationships/image" Target="../media/image68.png"/><Relationship Id="rId2" Type="http://schemas.openxmlformats.org/officeDocument/2006/relationships/notesSlide" Target="../notesSlides/notesSlide26.xml"/><Relationship Id="rId1" Type="http://schemas.openxmlformats.org/officeDocument/2006/relationships/slideLayout" Target="../slideLayouts/slideLayout3.xml"/><Relationship Id="rId6" Type="http://schemas.openxmlformats.org/officeDocument/2006/relationships/image" Target="../media/image21.png"/><Relationship Id="rId11" Type="http://schemas.openxmlformats.org/officeDocument/2006/relationships/image" Target="../media/image24.svg"/><Relationship Id="rId5" Type="http://schemas.openxmlformats.org/officeDocument/2006/relationships/image" Target="../media/image20.svg"/><Relationship Id="rId10" Type="http://schemas.openxmlformats.org/officeDocument/2006/relationships/image" Target="../media/image23.png"/><Relationship Id="rId4" Type="http://schemas.openxmlformats.org/officeDocument/2006/relationships/image" Target="../media/image19.png"/><Relationship Id="rId9" Type="http://schemas.openxmlformats.org/officeDocument/2006/relationships/image" Target="../media/image26.svg"/></Relationships>
</file>

<file path=ppt/slides/_rels/slide33.xml.rels><?xml version="1.0" encoding="UTF-8" standalone="yes"?>
<Relationships xmlns="http://schemas.openxmlformats.org/package/2006/relationships"><Relationship Id="rId8" Type="http://schemas.openxmlformats.org/officeDocument/2006/relationships/image" Target="../media/image23.png"/><Relationship Id="rId13" Type="http://schemas.openxmlformats.org/officeDocument/2006/relationships/image" Target="../media/image69.svg"/><Relationship Id="rId3" Type="http://schemas.openxmlformats.org/officeDocument/2006/relationships/image" Target="../media/image18.png"/><Relationship Id="rId7" Type="http://schemas.openxmlformats.org/officeDocument/2006/relationships/image" Target="../media/image22.svg"/><Relationship Id="rId12" Type="http://schemas.openxmlformats.org/officeDocument/2006/relationships/image" Target="../media/image68.png"/><Relationship Id="rId2" Type="http://schemas.openxmlformats.org/officeDocument/2006/relationships/notesSlide" Target="../notesSlides/notesSlide27.xml"/><Relationship Id="rId1" Type="http://schemas.openxmlformats.org/officeDocument/2006/relationships/slideLayout" Target="../slideLayouts/slideLayout3.xml"/><Relationship Id="rId6" Type="http://schemas.openxmlformats.org/officeDocument/2006/relationships/image" Target="../media/image21.png"/><Relationship Id="rId11" Type="http://schemas.openxmlformats.org/officeDocument/2006/relationships/image" Target="../media/image26.svg"/><Relationship Id="rId5" Type="http://schemas.openxmlformats.org/officeDocument/2006/relationships/image" Target="../media/image20.svg"/><Relationship Id="rId10" Type="http://schemas.openxmlformats.org/officeDocument/2006/relationships/image" Target="../media/image25.png"/><Relationship Id="rId4" Type="http://schemas.openxmlformats.org/officeDocument/2006/relationships/image" Target="../media/image19.png"/><Relationship Id="rId9" Type="http://schemas.openxmlformats.org/officeDocument/2006/relationships/image" Target="../media/image24.sv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jpeg"/><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tiff"/><Relationship Id="rId14" Type="http://schemas.openxmlformats.org/officeDocument/2006/relationships/image" Target="../media/image15.sv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10.tiff"/></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E60F53-5815-D846-9515-D1DDD2A23A97}"/>
              </a:ext>
            </a:extLst>
          </p:cNvPr>
          <p:cNvSpPr>
            <a:spLocks noGrp="1"/>
          </p:cNvSpPr>
          <p:nvPr>
            <p:ph type="title"/>
          </p:nvPr>
        </p:nvSpPr>
        <p:spPr/>
        <p:txBody>
          <a:bodyPr anchor="b">
            <a:normAutofit/>
          </a:bodyPr>
          <a:lstStyle/>
          <a:p>
            <a:r>
              <a:rPr lang="en-US"/>
              <a:t>Firewall Networks (FireNet)</a:t>
            </a:r>
          </a:p>
        </p:txBody>
      </p:sp>
      <p:sp>
        <p:nvSpPr>
          <p:cNvPr id="4" name="Text Placeholder 3">
            <a:extLst>
              <a:ext uri="{FF2B5EF4-FFF2-40B4-BE49-F238E27FC236}">
                <a16:creationId xmlns:a16="http://schemas.microsoft.com/office/drawing/2014/main" id="{B3B0E7C3-58DC-9FF5-E2E0-48E45D47C327}"/>
              </a:ext>
            </a:extLst>
          </p:cNvPr>
          <p:cNvSpPr>
            <a:spLocks noGrp="1"/>
          </p:cNvSpPr>
          <p:nvPr>
            <p:ph type="body" sz="quarter" idx="10"/>
          </p:nvPr>
        </p:nvSpPr>
        <p:spPr/>
        <p:txBody>
          <a:bodyPr/>
          <a:lstStyle/>
          <a:p>
            <a:endParaRPr lang="en-US"/>
          </a:p>
        </p:txBody>
      </p:sp>
      <p:sp>
        <p:nvSpPr>
          <p:cNvPr id="3" name="Text Placeholder 2">
            <a:extLst>
              <a:ext uri="{FF2B5EF4-FFF2-40B4-BE49-F238E27FC236}">
                <a16:creationId xmlns:a16="http://schemas.microsoft.com/office/drawing/2014/main" id="{0A64850C-600A-D741-96F7-C05FF2DE85E6}"/>
              </a:ext>
            </a:extLst>
          </p:cNvPr>
          <p:cNvSpPr>
            <a:spLocks noGrp="1"/>
          </p:cNvSpPr>
          <p:nvPr>
            <p:ph type="body" sz="quarter" idx="13"/>
          </p:nvPr>
        </p:nvSpPr>
        <p:spPr/>
        <p:txBody>
          <a:bodyPr>
            <a:normAutofit/>
          </a:bodyPr>
          <a:lstStyle/>
          <a:p>
            <a:r>
              <a:rPr lang="en-US" dirty="0"/>
              <a:t>ACE Solutions Architecture Team</a:t>
            </a:r>
          </a:p>
        </p:txBody>
      </p:sp>
    </p:spTree>
    <p:extLst>
      <p:ext uri="{BB962C8B-B14F-4D97-AF65-F5344CB8AC3E}">
        <p14:creationId xmlns:p14="http://schemas.microsoft.com/office/powerpoint/2010/main" val="22717944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3" name="Picture 82">
            <a:extLst>
              <a:ext uri="{FF2B5EF4-FFF2-40B4-BE49-F238E27FC236}">
                <a16:creationId xmlns:a16="http://schemas.microsoft.com/office/drawing/2014/main" id="{82BC6AD2-CF68-074C-A84A-29D6D451456C}"/>
              </a:ext>
            </a:extLst>
          </p:cNvPr>
          <p:cNvPicPr>
            <a:picLocks noChangeAspect="1"/>
          </p:cNvPicPr>
          <p:nvPr/>
        </p:nvPicPr>
        <p:blipFill>
          <a:blip r:embed="rId3"/>
          <a:srcRect/>
          <a:stretch/>
        </p:blipFill>
        <p:spPr>
          <a:xfrm>
            <a:off x="1299076" y="847245"/>
            <a:ext cx="497004" cy="497004"/>
          </a:xfrm>
          <a:prstGeom prst="rect">
            <a:avLst/>
          </a:prstGeom>
        </p:spPr>
      </p:pic>
      <p:sp>
        <p:nvSpPr>
          <p:cNvPr id="7" name="Title 6">
            <a:extLst>
              <a:ext uri="{FF2B5EF4-FFF2-40B4-BE49-F238E27FC236}">
                <a16:creationId xmlns:a16="http://schemas.microsoft.com/office/drawing/2014/main" id="{1E5F5E4B-9D63-2144-A2DE-6AD63E4A822A}"/>
              </a:ext>
            </a:extLst>
          </p:cNvPr>
          <p:cNvSpPr>
            <a:spLocks noGrp="1"/>
          </p:cNvSpPr>
          <p:nvPr>
            <p:ph type="title"/>
          </p:nvPr>
        </p:nvSpPr>
        <p:spPr/>
        <p:txBody>
          <a:bodyPr>
            <a:normAutofit/>
          </a:bodyPr>
          <a:lstStyle/>
          <a:p>
            <a:r>
              <a:rPr lang="en-US" sz="2400" dirty="0"/>
              <a:t>Aviatrix FireNet Failover</a:t>
            </a:r>
          </a:p>
        </p:txBody>
      </p:sp>
      <p:sp>
        <p:nvSpPr>
          <p:cNvPr id="2" name="Slide Number Placeholder 1">
            <a:extLst>
              <a:ext uri="{FF2B5EF4-FFF2-40B4-BE49-F238E27FC236}">
                <a16:creationId xmlns:a16="http://schemas.microsoft.com/office/drawing/2014/main" id="{90B2D291-7272-2F40-8FBD-54721976DC20}"/>
              </a:ext>
            </a:extLst>
          </p:cNvPr>
          <p:cNvSpPr>
            <a:spLocks noGrp="1"/>
          </p:cNvSpPr>
          <p:nvPr>
            <p:ph type="sldNum" sz="quarter" idx="10"/>
          </p:nvPr>
        </p:nvSpPr>
        <p:spPr>
          <a:xfrm>
            <a:off x="8427046" y="4842197"/>
            <a:ext cx="380319" cy="217341"/>
          </a:xfrm>
        </p:spPr>
        <p:txBody>
          <a:bodyPr/>
          <a:lstStyle/>
          <a:p>
            <a:fld id="{4A70B06D-F489-48FF-A885-ABB74CD5C952}" type="slidenum">
              <a:rPr lang="en-US" smtClean="0"/>
              <a:pPr/>
              <a:t>9</a:t>
            </a:fld>
            <a:endParaRPr lang="en-US" dirty="0"/>
          </a:p>
        </p:txBody>
      </p:sp>
      <p:sp>
        <p:nvSpPr>
          <p:cNvPr id="5" name="Rectangle 4">
            <a:extLst>
              <a:ext uri="{FF2B5EF4-FFF2-40B4-BE49-F238E27FC236}">
                <a16:creationId xmlns:a16="http://schemas.microsoft.com/office/drawing/2014/main" id="{63E5EB6F-A182-E746-A9F4-1F1A0D675302}"/>
              </a:ext>
            </a:extLst>
          </p:cNvPr>
          <p:cNvSpPr/>
          <p:nvPr/>
        </p:nvSpPr>
        <p:spPr>
          <a:xfrm>
            <a:off x="615204" y="616990"/>
            <a:ext cx="1435474" cy="1235148"/>
          </a:xfrm>
          <a:prstGeom prst="rect">
            <a:avLst/>
          </a:prstGeom>
          <a:noFill/>
          <a:ln w="12700" cap="flat" cmpd="sng" algn="ctr">
            <a:solidFill>
              <a:schemeClr val="accent5"/>
            </a:solidFill>
            <a:prstDash val="solid"/>
            <a:miter lim="800000"/>
          </a:ln>
          <a:effectLst/>
        </p:spPr>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a:ln w="0"/>
              <a:solidFill>
                <a:srgbClr val="1D8900"/>
              </a:solidFill>
              <a:effectLst/>
              <a:uLnTx/>
              <a:uFillTx/>
              <a:latin typeface="Metropolis" pitchFamily="2" charset="77"/>
            </a:endParaRPr>
          </a:p>
        </p:txBody>
      </p:sp>
      <p:sp>
        <p:nvSpPr>
          <p:cNvPr id="8" name="Rounded Rectangle 7">
            <a:extLst>
              <a:ext uri="{FF2B5EF4-FFF2-40B4-BE49-F238E27FC236}">
                <a16:creationId xmlns:a16="http://schemas.microsoft.com/office/drawing/2014/main" id="{D31E0015-E6FB-B145-B672-62D21528C4C4}"/>
              </a:ext>
            </a:extLst>
          </p:cNvPr>
          <p:cNvSpPr/>
          <p:nvPr/>
        </p:nvSpPr>
        <p:spPr>
          <a:xfrm>
            <a:off x="924145" y="1128758"/>
            <a:ext cx="295576" cy="293902"/>
          </a:xfrm>
          <a:prstGeom prst="roundRect">
            <a:avLst/>
          </a:prstGeom>
          <a:solidFill>
            <a:srgbClr val="44546A">
              <a:lumMod val="40000"/>
              <a:lumOff val="60000"/>
            </a:srgbClr>
          </a:solidFill>
          <a:ln w="19050" cap="flat" cmpd="sng" algn="ctr">
            <a:solidFill>
              <a:sysClr val="window" lastClr="FFFFFF"/>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Metropolis" pitchFamily="2" charset="77"/>
            </a:endParaRPr>
          </a:p>
        </p:txBody>
      </p:sp>
      <p:sp>
        <p:nvSpPr>
          <p:cNvPr id="9" name="Rounded Rectangle 8">
            <a:extLst>
              <a:ext uri="{FF2B5EF4-FFF2-40B4-BE49-F238E27FC236}">
                <a16:creationId xmlns:a16="http://schemas.microsoft.com/office/drawing/2014/main" id="{010C91B2-5B26-5E45-AC54-E0C72B82EFBF}"/>
              </a:ext>
            </a:extLst>
          </p:cNvPr>
          <p:cNvSpPr/>
          <p:nvPr/>
        </p:nvSpPr>
        <p:spPr>
          <a:xfrm>
            <a:off x="841013" y="1200933"/>
            <a:ext cx="295576" cy="293902"/>
          </a:xfrm>
          <a:prstGeom prst="roundRect">
            <a:avLst/>
          </a:prstGeom>
          <a:solidFill>
            <a:srgbClr val="44546A">
              <a:lumMod val="40000"/>
              <a:lumOff val="60000"/>
            </a:srgbClr>
          </a:solidFill>
          <a:ln w="19050" cap="flat" cmpd="sng" algn="ctr">
            <a:solidFill>
              <a:sysClr val="window" lastClr="FFFFFF"/>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Metropolis" pitchFamily="2" charset="77"/>
            </a:endParaRPr>
          </a:p>
        </p:txBody>
      </p:sp>
      <p:sp>
        <p:nvSpPr>
          <p:cNvPr id="10" name="Rounded Rectangle 9">
            <a:extLst>
              <a:ext uri="{FF2B5EF4-FFF2-40B4-BE49-F238E27FC236}">
                <a16:creationId xmlns:a16="http://schemas.microsoft.com/office/drawing/2014/main" id="{3BF97247-60EF-5E46-AAC7-6BB471F6B490}"/>
              </a:ext>
            </a:extLst>
          </p:cNvPr>
          <p:cNvSpPr/>
          <p:nvPr/>
        </p:nvSpPr>
        <p:spPr>
          <a:xfrm>
            <a:off x="776357" y="1273108"/>
            <a:ext cx="295576" cy="293902"/>
          </a:xfrm>
          <a:prstGeom prst="roundRect">
            <a:avLst/>
          </a:prstGeom>
          <a:solidFill>
            <a:srgbClr val="44546A">
              <a:lumMod val="40000"/>
              <a:lumOff val="60000"/>
            </a:srgbClr>
          </a:solidFill>
          <a:ln w="19050" cap="flat" cmpd="sng" algn="ctr">
            <a:solidFill>
              <a:sysClr val="window" lastClr="FFFFFF"/>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Metropolis" pitchFamily="2" charset="77"/>
            </a:endParaRPr>
          </a:p>
        </p:txBody>
      </p:sp>
      <p:sp>
        <p:nvSpPr>
          <p:cNvPr id="55" name="TextBox 54">
            <a:extLst>
              <a:ext uri="{FF2B5EF4-FFF2-40B4-BE49-F238E27FC236}">
                <a16:creationId xmlns:a16="http://schemas.microsoft.com/office/drawing/2014/main" id="{EB48CA69-DAAC-CF40-B7AC-F79C1196830B}"/>
              </a:ext>
            </a:extLst>
          </p:cNvPr>
          <p:cNvSpPr txBox="1"/>
          <p:nvPr/>
        </p:nvSpPr>
        <p:spPr>
          <a:xfrm>
            <a:off x="815881" y="617975"/>
            <a:ext cx="1034120" cy="261610"/>
          </a:xfrm>
          <a:prstGeom prst="rect">
            <a:avLst/>
          </a:prstGeom>
          <a:noFill/>
        </p:spPr>
        <p:txBody>
          <a:bodyPr wrap="square" rtlCol="0">
            <a:sp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prstClr val="black"/>
                </a:solidFill>
                <a:effectLst/>
                <a:uLnTx/>
                <a:uFillTx/>
                <a:latin typeface="Metropolis" pitchFamily="2" charset="77"/>
              </a:rPr>
              <a:t>Spoke VPC</a:t>
            </a:r>
          </a:p>
        </p:txBody>
      </p:sp>
      <p:sp>
        <p:nvSpPr>
          <p:cNvPr id="52" name="TextBox 51">
            <a:extLst>
              <a:ext uri="{FF2B5EF4-FFF2-40B4-BE49-F238E27FC236}">
                <a16:creationId xmlns:a16="http://schemas.microsoft.com/office/drawing/2014/main" id="{00049CC3-C934-A143-ACB8-2D6D7B71D425}"/>
              </a:ext>
            </a:extLst>
          </p:cNvPr>
          <p:cNvSpPr txBox="1"/>
          <p:nvPr/>
        </p:nvSpPr>
        <p:spPr>
          <a:xfrm>
            <a:off x="6078395" y="926111"/>
            <a:ext cx="1455847" cy="338554"/>
          </a:xfrm>
          <a:prstGeom prst="rect">
            <a:avLst/>
          </a:prstGeom>
          <a:noFill/>
        </p:spPr>
        <p:txBody>
          <a:bodyPr wrap="square" rtlCol="0">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prstClr val="black"/>
                </a:solidFill>
                <a:effectLst/>
                <a:uLnTx/>
                <a:uFillTx/>
                <a:latin typeface="Metropolis" pitchFamily="2" charset="77"/>
              </a:rPr>
              <a:t>Transit VPC</a:t>
            </a:r>
          </a:p>
        </p:txBody>
      </p:sp>
      <p:sp>
        <p:nvSpPr>
          <p:cNvPr id="58" name="Rectangle 57">
            <a:extLst>
              <a:ext uri="{FF2B5EF4-FFF2-40B4-BE49-F238E27FC236}">
                <a16:creationId xmlns:a16="http://schemas.microsoft.com/office/drawing/2014/main" id="{A7F111AF-F2C4-6348-B331-C18B15DF08FE}"/>
              </a:ext>
            </a:extLst>
          </p:cNvPr>
          <p:cNvSpPr/>
          <p:nvPr/>
        </p:nvSpPr>
        <p:spPr>
          <a:xfrm flipH="1">
            <a:off x="4322301" y="896859"/>
            <a:ext cx="4633440" cy="3188751"/>
          </a:xfrm>
          <a:prstGeom prst="rect">
            <a:avLst/>
          </a:prstGeom>
          <a:noFill/>
          <a:ln w="12700" cap="flat" cmpd="sng" algn="ctr">
            <a:solidFill>
              <a:schemeClr val="accent5"/>
            </a:solidFill>
            <a:prstDash val="solid"/>
            <a:miter lim="800000"/>
          </a:ln>
          <a:effectLst/>
        </p:spPr>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a:ln w="0"/>
              <a:solidFill>
                <a:srgbClr val="1D8900"/>
              </a:solidFill>
              <a:effectLst/>
              <a:uLnTx/>
              <a:uFillTx/>
              <a:latin typeface="Metropolis" pitchFamily="2" charset="77"/>
            </a:endParaRPr>
          </a:p>
        </p:txBody>
      </p:sp>
      <p:sp>
        <p:nvSpPr>
          <p:cNvPr id="67" name="Freeform 21">
            <a:extLst>
              <a:ext uri="{FF2B5EF4-FFF2-40B4-BE49-F238E27FC236}">
                <a16:creationId xmlns:a16="http://schemas.microsoft.com/office/drawing/2014/main" id="{21755DAE-3215-9945-B45C-49EFD837390E}"/>
              </a:ext>
            </a:extLst>
          </p:cNvPr>
          <p:cNvSpPr>
            <a:spLocks noChangeAspect="1" noEditPoints="1"/>
          </p:cNvSpPr>
          <p:nvPr/>
        </p:nvSpPr>
        <p:spPr bwMode="auto">
          <a:xfrm flipH="1">
            <a:off x="6533187" y="1612058"/>
            <a:ext cx="453901" cy="357094"/>
          </a:xfrm>
          <a:custGeom>
            <a:avLst/>
            <a:gdLst>
              <a:gd name="T0" fmla="*/ 364 w 389"/>
              <a:gd name="T1" fmla="*/ 176 h 296"/>
              <a:gd name="T2" fmla="*/ 355 w 389"/>
              <a:gd name="T3" fmla="*/ 217 h 296"/>
              <a:gd name="T4" fmla="*/ 289 w 389"/>
              <a:gd name="T5" fmla="*/ 130 h 296"/>
              <a:gd name="T6" fmla="*/ 298 w 389"/>
              <a:gd name="T7" fmla="*/ 193 h 296"/>
              <a:gd name="T8" fmla="*/ 264 w 389"/>
              <a:gd name="T9" fmla="*/ 143 h 296"/>
              <a:gd name="T10" fmla="*/ 257 w 389"/>
              <a:gd name="T11" fmla="*/ 195 h 296"/>
              <a:gd name="T12" fmla="*/ 318 w 389"/>
              <a:gd name="T13" fmla="*/ 296 h 296"/>
              <a:gd name="T14" fmla="*/ 319 w 389"/>
              <a:gd name="T15" fmla="*/ 296 h 296"/>
              <a:gd name="T16" fmla="*/ 376 w 389"/>
              <a:gd name="T17" fmla="*/ 196 h 296"/>
              <a:gd name="T18" fmla="*/ 319 w 389"/>
              <a:gd name="T19" fmla="*/ 280 h 296"/>
              <a:gd name="T20" fmla="*/ 270 w 389"/>
              <a:gd name="T21" fmla="*/ 262 h 296"/>
              <a:gd name="T22" fmla="*/ 276 w 389"/>
              <a:gd name="T23" fmla="*/ 183 h 296"/>
              <a:gd name="T24" fmla="*/ 288 w 389"/>
              <a:gd name="T25" fmla="*/ 237 h 296"/>
              <a:gd name="T26" fmla="*/ 318 w 389"/>
              <a:gd name="T27" fmla="*/ 154 h 296"/>
              <a:gd name="T28" fmla="*/ 337 w 389"/>
              <a:gd name="T29" fmla="*/ 231 h 296"/>
              <a:gd name="T30" fmla="*/ 345 w 389"/>
              <a:gd name="T31" fmla="*/ 239 h 296"/>
              <a:gd name="T32" fmla="*/ 361 w 389"/>
              <a:gd name="T33" fmla="*/ 260 h 296"/>
              <a:gd name="T34" fmla="*/ 255 w 389"/>
              <a:gd name="T35" fmla="*/ 182 h 296"/>
              <a:gd name="T36" fmla="*/ 236 w 389"/>
              <a:gd name="T37" fmla="*/ 166 h 296"/>
              <a:gd name="T38" fmla="*/ 329 w 389"/>
              <a:gd name="T39" fmla="*/ 126 h 296"/>
              <a:gd name="T40" fmla="*/ 345 w 389"/>
              <a:gd name="T41" fmla="*/ 139 h 296"/>
              <a:gd name="T42" fmla="*/ 0 w 389"/>
              <a:gd name="T43" fmla="*/ 0 h 296"/>
              <a:gd name="T44" fmla="*/ 243 w 389"/>
              <a:gd name="T45" fmla="*/ 235 h 296"/>
              <a:gd name="T46" fmla="*/ 181 w 389"/>
              <a:gd name="T47" fmla="*/ 219 h 296"/>
              <a:gd name="T48" fmla="*/ 165 w 389"/>
              <a:gd name="T49" fmla="*/ 219 h 296"/>
              <a:gd name="T50" fmla="*/ 71 w 389"/>
              <a:gd name="T51" fmla="*/ 182 h 296"/>
              <a:gd name="T52" fmla="*/ 165 w 389"/>
              <a:gd name="T53" fmla="*/ 219 h 296"/>
              <a:gd name="T54" fmla="*/ 110 w 389"/>
              <a:gd name="T55" fmla="*/ 126 h 296"/>
              <a:gd name="T56" fmla="*/ 16 w 389"/>
              <a:gd name="T57" fmla="*/ 166 h 296"/>
              <a:gd name="T58" fmla="*/ 126 w 389"/>
              <a:gd name="T59" fmla="*/ 54 h 296"/>
              <a:gd name="T60" fmla="*/ 220 w 389"/>
              <a:gd name="T61" fmla="*/ 16 h 296"/>
              <a:gd name="T62" fmla="*/ 126 w 389"/>
              <a:gd name="T63" fmla="*/ 54 h 296"/>
              <a:gd name="T64" fmla="*/ 165 w 389"/>
              <a:gd name="T65" fmla="*/ 110 h 296"/>
              <a:gd name="T66" fmla="*/ 71 w 389"/>
              <a:gd name="T67" fmla="*/ 70 h 296"/>
              <a:gd name="T68" fmla="*/ 55 w 389"/>
              <a:gd name="T69" fmla="*/ 110 h 296"/>
              <a:gd name="T70" fmla="*/ 16 w 389"/>
              <a:gd name="T71" fmla="*/ 70 h 296"/>
              <a:gd name="T72" fmla="*/ 55 w 389"/>
              <a:gd name="T73" fmla="*/ 110 h 296"/>
              <a:gd name="T74" fmla="*/ 126 w 389"/>
              <a:gd name="T75" fmla="*/ 166 h 296"/>
              <a:gd name="T76" fmla="*/ 220 w 389"/>
              <a:gd name="T77" fmla="*/ 126 h 296"/>
              <a:gd name="T78" fmla="*/ 228 w 389"/>
              <a:gd name="T79" fmla="*/ 110 h 296"/>
              <a:gd name="T80" fmla="*/ 181 w 389"/>
              <a:gd name="T81" fmla="*/ 70 h 296"/>
              <a:gd name="T82" fmla="*/ 274 w 389"/>
              <a:gd name="T83" fmla="*/ 110 h 296"/>
              <a:gd name="T84" fmla="*/ 228 w 389"/>
              <a:gd name="T85" fmla="*/ 110 h 296"/>
              <a:gd name="T86" fmla="*/ 290 w 389"/>
              <a:gd name="T87" fmla="*/ 70 h 296"/>
              <a:gd name="T88" fmla="*/ 329 w 389"/>
              <a:gd name="T89" fmla="*/ 110 h 296"/>
              <a:gd name="T90" fmla="*/ 329 w 389"/>
              <a:gd name="T91" fmla="*/ 54 h 296"/>
              <a:gd name="T92" fmla="*/ 236 w 389"/>
              <a:gd name="T93" fmla="*/ 16 h 296"/>
              <a:gd name="T94" fmla="*/ 329 w 389"/>
              <a:gd name="T95" fmla="*/ 54 h 296"/>
              <a:gd name="T96" fmla="*/ 110 w 389"/>
              <a:gd name="T97" fmla="*/ 54 h 296"/>
              <a:gd name="T98" fmla="*/ 16 w 389"/>
              <a:gd name="T99" fmla="*/ 16 h 296"/>
              <a:gd name="T100" fmla="*/ 16 w 389"/>
              <a:gd name="T101" fmla="*/ 182 h 296"/>
              <a:gd name="T102" fmla="*/ 55 w 389"/>
              <a:gd name="T103" fmla="*/ 219 h 296"/>
              <a:gd name="T104" fmla="*/ 16 w 389"/>
              <a:gd name="T105" fmla="*/ 182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89" h="296">
                <a:moveTo>
                  <a:pt x="376" y="196"/>
                </a:moveTo>
                <a:cubicBezTo>
                  <a:pt x="364" y="176"/>
                  <a:pt x="364" y="176"/>
                  <a:pt x="364" y="176"/>
                </a:cubicBezTo>
                <a:cubicBezTo>
                  <a:pt x="361" y="199"/>
                  <a:pt x="361" y="199"/>
                  <a:pt x="361" y="199"/>
                </a:cubicBezTo>
                <a:cubicBezTo>
                  <a:pt x="360" y="208"/>
                  <a:pt x="357" y="214"/>
                  <a:pt x="355" y="217"/>
                </a:cubicBezTo>
                <a:cubicBezTo>
                  <a:pt x="359" y="190"/>
                  <a:pt x="364" y="147"/>
                  <a:pt x="306" y="134"/>
                </a:cubicBezTo>
                <a:cubicBezTo>
                  <a:pt x="289" y="130"/>
                  <a:pt x="289" y="130"/>
                  <a:pt x="289" y="130"/>
                </a:cubicBezTo>
                <a:cubicBezTo>
                  <a:pt x="298" y="146"/>
                  <a:pt x="298" y="146"/>
                  <a:pt x="298" y="146"/>
                </a:cubicBezTo>
                <a:cubicBezTo>
                  <a:pt x="306" y="160"/>
                  <a:pt x="304" y="178"/>
                  <a:pt x="298" y="193"/>
                </a:cubicBezTo>
                <a:cubicBezTo>
                  <a:pt x="291" y="172"/>
                  <a:pt x="278" y="157"/>
                  <a:pt x="277" y="157"/>
                </a:cubicBezTo>
                <a:cubicBezTo>
                  <a:pt x="264" y="143"/>
                  <a:pt x="264" y="143"/>
                  <a:pt x="264" y="143"/>
                </a:cubicBezTo>
                <a:cubicBezTo>
                  <a:pt x="264" y="162"/>
                  <a:pt x="264" y="162"/>
                  <a:pt x="264" y="162"/>
                </a:cubicBezTo>
                <a:cubicBezTo>
                  <a:pt x="263" y="171"/>
                  <a:pt x="260" y="183"/>
                  <a:pt x="257" y="195"/>
                </a:cubicBezTo>
                <a:cubicBezTo>
                  <a:pt x="250" y="221"/>
                  <a:pt x="242" y="251"/>
                  <a:pt x="257" y="272"/>
                </a:cubicBezTo>
                <a:cubicBezTo>
                  <a:pt x="267" y="287"/>
                  <a:pt x="287" y="295"/>
                  <a:pt x="318" y="296"/>
                </a:cubicBezTo>
                <a:cubicBezTo>
                  <a:pt x="318" y="296"/>
                  <a:pt x="318" y="296"/>
                  <a:pt x="318" y="296"/>
                </a:cubicBezTo>
                <a:cubicBezTo>
                  <a:pt x="318" y="296"/>
                  <a:pt x="318" y="296"/>
                  <a:pt x="319" y="296"/>
                </a:cubicBezTo>
                <a:cubicBezTo>
                  <a:pt x="352" y="296"/>
                  <a:pt x="368" y="281"/>
                  <a:pt x="375" y="268"/>
                </a:cubicBezTo>
                <a:cubicBezTo>
                  <a:pt x="389" y="244"/>
                  <a:pt x="384" y="211"/>
                  <a:pt x="376" y="196"/>
                </a:cubicBezTo>
                <a:close/>
                <a:moveTo>
                  <a:pt x="361" y="260"/>
                </a:moveTo>
                <a:cubicBezTo>
                  <a:pt x="354" y="273"/>
                  <a:pt x="339" y="280"/>
                  <a:pt x="319" y="280"/>
                </a:cubicBezTo>
                <a:cubicBezTo>
                  <a:pt x="318" y="280"/>
                  <a:pt x="318" y="280"/>
                  <a:pt x="318" y="280"/>
                </a:cubicBezTo>
                <a:cubicBezTo>
                  <a:pt x="294" y="279"/>
                  <a:pt x="277" y="273"/>
                  <a:pt x="270" y="262"/>
                </a:cubicBezTo>
                <a:cubicBezTo>
                  <a:pt x="259" y="248"/>
                  <a:pt x="266" y="223"/>
                  <a:pt x="272" y="200"/>
                </a:cubicBezTo>
                <a:cubicBezTo>
                  <a:pt x="274" y="194"/>
                  <a:pt x="275" y="188"/>
                  <a:pt x="276" y="183"/>
                </a:cubicBezTo>
                <a:cubicBezTo>
                  <a:pt x="281" y="192"/>
                  <a:pt x="286" y="203"/>
                  <a:pt x="287" y="216"/>
                </a:cubicBezTo>
                <a:cubicBezTo>
                  <a:pt x="288" y="237"/>
                  <a:pt x="288" y="237"/>
                  <a:pt x="288" y="237"/>
                </a:cubicBezTo>
                <a:cubicBezTo>
                  <a:pt x="301" y="220"/>
                  <a:pt x="301" y="220"/>
                  <a:pt x="301" y="220"/>
                </a:cubicBezTo>
                <a:cubicBezTo>
                  <a:pt x="314" y="203"/>
                  <a:pt x="323" y="178"/>
                  <a:pt x="318" y="154"/>
                </a:cubicBezTo>
                <a:cubicBezTo>
                  <a:pt x="347" y="168"/>
                  <a:pt x="343" y="194"/>
                  <a:pt x="339" y="217"/>
                </a:cubicBezTo>
                <a:cubicBezTo>
                  <a:pt x="338" y="222"/>
                  <a:pt x="337" y="227"/>
                  <a:pt x="337" y="231"/>
                </a:cubicBezTo>
                <a:cubicBezTo>
                  <a:pt x="336" y="240"/>
                  <a:pt x="336" y="240"/>
                  <a:pt x="336" y="240"/>
                </a:cubicBezTo>
                <a:cubicBezTo>
                  <a:pt x="345" y="239"/>
                  <a:pt x="345" y="239"/>
                  <a:pt x="345" y="239"/>
                </a:cubicBezTo>
                <a:cubicBezTo>
                  <a:pt x="356" y="238"/>
                  <a:pt x="363" y="233"/>
                  <a:pt x="368" y="227"/>
                </a:cubicBezTo>
                <a:cubicBezTo>
                  <a:pt x="369" y="238"/>
                  <a:pt x="367" y="250"/>
                  <a:pt x="361" y="260"/>
                </a:cubicBezTo>
                <a:close/>
                <a:moveTo>
                  <a:pt x="181" y="182"/>
                </a:moveTo>
                <a:cubicBezTo>
                  <a:pt x="255" y="182"/>
                  <a:pt x="255" y="182"/>
                  <a:pt x="255" y="182"/>
                </a:cubicBezTo>
                <a:cubicBezTo>
                  <a:pt x="255" y="166"/>
                  <a:pt x="255" y="166"/>
                  <a:pt x="255" y="166"/>
                </a:cubicBezTo>
                <a:cubicBezTo>
                  <a:pt x="236" y="166"/>
                  <a:pt x="236" y="166"/>
                  <a:pt x="236" y="166"/>
                </a:cubicBezTo>
                <a:cubicBezTo>
                  <a:pt x="236" y="126"/>
                  <a:pt x="236" y="126"/>
                  <a:pt x="236" y="126"/>
                </a:cubicBezTo>
                <a:cubicBezTo>
                  <a:pt x="329" y="126"/>
                  <a:pt x="329" y="126"/>
                  <a:pt x="329" y="126"/>
                </a:cubicBezTo>
                <a:cubicBezTo>
                  <a:pt x="329" y="139"/>
                  <a:pt x="329" y="139"/>
                  <a:pt x="329" y="139"/>
                </a:cubicBezTo>
                <a:cubicBezTo>
                  <a:pt x="345" y="139"/>
                  <a:pt x="345" y="139"/>
                  <a:pt x="345" y="139"/>
                </a:cubicBezTo>
                <a:cubicBezTo>
                  <a:pt x="345" y="0"/>
                  <a:pt x="345" y="0"/>
                  <a:pt x="345" y="0"/>
                </a:cubicBezTo>
                <a:cubicBezTo>
                  <a:pt x="0" y="0"/>
                  <a:pt x="0" y="0"/>
                  <a:pt x="0" y="0"/>
                </a:cubicBezTo>
                <a:cubicBezTo>
                  <a:pt x="0" y="235"/>
                  <a:pt x="0" y="235"/>
                  <a:pt x="0" y="235"/>
                </a:cubicBezTo>
                <a:cubicBezTo>
                  <a:pt x="243" y="235"/>
                  <a:pt x="243" y="235"/>
                  <a:pt x="243" y="235"/>
                </a:cubicBezTo>
                <a:cubicBezTo>
                  <a:pt x="243" y="219"/>
                  <a:pt x="243" y="219"/>
                  <a:pt x="243" y="219"/>
                </a:cubicBezTo>
                <a:cubicBezTo>
                  <a:pt x="181" y="219"/>
                  <a:pt x="181" y="219"/>
                  <a:pt x="181" y="219"/>
                </a:cubicBezTo>
                <a:lnTo>
                  <a:pt x="181" y="182"/>
                </a:lnTo>
                <a:close/>
                <a:moveTo>
                  <a:pt x="165" y="219"/>
                </a:moveTo>
                <a:cubicBezTo>
                  <a:pt x="71" y="219"/>
                  <a:pt x="71" y="219"/>
                  <a:pt x="71" y="219"/>
                </a:cubicBezTo>
                <a:cubicBezTo>
                  <a:pt x="71" y="182"/>
                  <a:pt x="71" y="182"/>
                  <a:pt x="71" y="182"/>
                </a:cubicBezTo>
                <a:cubicBezTo>
                  <a:pt x="165" y="182"/>
                  <a:pt x="165" y="182"/>
                  <a:pt x="165" y="182"/>
                </a:cubicBezTo>
                <a:lnTo>
                  <a:pt x="165" y="219"/>
                </a:lnTo>
                <a:close/>
                <a:moveTo>
                  <a:pt x="16" y="126"/>
                </a:moveTo>
                <a:cubicBezTo>
                  <a:pt x="110" y="126"/>
                  <a:pt x="110" y="126"/>
                  <a:pt x="110" y="126"/>
                </a:cubicBezTo>
                <a:cubicBezTo>
                  <a:pt x="110" y="166"/>
                  <a:pt x="110" y="166"/>
                  <a:pt x="110" y="166"/>
                </a:cubicBezTo>
                <a:cubicBezTo>
                  <a:pt x="16" y="166"/>
                  <a:pt x="16" y="166"/>
                  <a:pt x="16" y="166"/>
                </a:cubicBezTo>
                <a:lnTo>
                  <a:pt x="16" y="126"/>
                </a:lnTo>
                <a:close/>
                <a:moveTo>
                  <a:pt x="126" y="54"/>
                </a:moveTo>
                <a:cubicBezTo>
                  <a:pt x="126" y="16"/>
                  <a:pt x="126" y="16"/>
                  <a:pt x="126" y="16"/>
                </a:cubicBezTo>
                <a:cubicBezTo>
                  <a:pt x="220" y="16"/>
                  <a:pt x="220" y="16"/>
                  <a:pt x="220" y="16"/>
                </a:cubicBezTo>
                <a:cubicBezTo>
                  <a:pt x="220" y="54"/>
                  <a:pt x="220" y="54"/>
                  <a:pt x="220" y="54"/>
                </a:cubicBezTo>
                <a:lnTo>
                  <a:pt x="126" y="54"/>
                </a:lnTo>
                <a:close/>
                <a:moveTo>
                  <a:pt x="165" y="70"/>
                </a:moveTo>
                <a:cubicBezTo>
                  <a:pt x="165" y="110"/>
                  <a:pt x="165" y="110"/>
                  <a:pt x="165" y="110"/>
                </a:cubicBezTo>
                <a:cubicBezTo>
                  <a:pt x="71" y="110"/>
                  <a:pt x="71" y="110"/>
                  <a:pt x="71" y="110"/>
                </a:cubicBezTo>
                <a:cubicBezTo>
                  <a:pt x="71" y="70"/>
                  <a:pt x="71" y="70"/>
                  <a:pt x="71" y="70"/>
                </a:cubicBezTo>
                <a:lnTo>
                  <a:pt x="165" y="70"/>
                </a:lnTo>
                <a:close/>
                <a:moveTo>
                  <a:pt x="55" y="110"/>
                </a:moveTo>
                <a:cubicBezTo>
                  <a:pt x="16" y="110"/>
                  <a:pt x="16" y="110"/>
                  <a:pt x="16" y="110"/>
                </a:cubicBezTo>
                <a:cubicBezTo>
                  <a:pt x="16" y="70"/>
                  <a:pt x="16" y="70"/>
                  <a:pt x="16" y="70"/>
                </a:cubicBezTo>
                <a:cubicBezTo>
                  <a:pt x="55" y="70"/>
                  <a:pt x="55" y="70"/>
                  <a:pt x="55" y="70"/>
                </a:cubicBezTo>
                <a:lnTo>
                  <a:pt x="55" y="110"/>
                </a:lnTo>
                <a:close/>
                <a:moveTo>
                  <a:pt x="220" y="166"/>
                </a:moveTo>
                <a:cubicBezTo>
                  <a:pt x="126" y="166"/>
                  <a:pt x="126" y="166"/>
                  <a:pt x="126" y="166"/>
                </a:cubicBezTo>
                <a:cubicBezTo>
                  <a:pt x="126" y="126"/>
                  <a:pt x="126" y="126"/>
                  <a:pt x="126" y="126"/>
                </a:cubicBezTo>
                <a:cubicBezTo>
                  <a:pt x="220" y="126"/>
                  <a:pt x="220" y="126"/>
                  <a:pt x="220" y="126"/>
                </a:cubicBezTo>
                <a:lnTo>
                  <a:pt x="220" y="166"/>
                </a:lnTo>
                <a:close/>
                <a:moveTo>
                  <a:pt x="228" y="110"/>
                </a:moveTo>
                <a:cubicBezTo>
                  <a:pt x="181" y="110"/>
                  <a:pt x="181" y="110"/>
                  <a:pt x="181" y="110"/>
                </a:cubicBezTo>
                <a:cubicBezTo>
                  <a:pt x="181" y="70"/>
                  <a:pt x="181" y="70"/>
                  <a:pt x="181" y="70"/>
                </a:cubicBezTo>
                <a:cubicBezTo>
                  <a:pt x="274" y="70"/>
                  <a:pt x="274" y="70"/>
                  <a:pt x="274" y="70"/>
                </a:cubicBezTo>
                <a:cubicBezTo>
                  <a:pt x="274" y="110"/>
                  <a:pt x="274" y="110"/>
                  <a:pt x="274" y="110"/>
                </a:cubicBezTo>
                <a:cubicBezTo>
                  <a:pt x="236" y="110"/>
                  <a:pt x="236" y="110"/>
                  <a:pt x="236" y="110"/>
                </a:cubicBezTo>
                <a:lnTo>
                  <a:pt x="228" y="110"/>
                </a:lnTo>
                <a:close/>
                <a:moveTo>
                  <a:pt x="290" y="110"/>
                </a:moveTo>
                <a:cubicBezTo>
                  <a:pt x="290" y="70"/>
                  <a:pt x="290" y="70"/>
                  <a:pt x="290" y="70"/>
                </a:cubicBezTo>
                <a:cubicBezTo>
                  <a:pt x="329" y="70"/>
                  <a:pt x="329" y="70"/>
                  <a:pt x="329" y="70"/>
                </a:cubicBezTo>
                <a:cubicBezTo>
                  <a:pt x="329" y="110"/>
                  <a:pt x="329" y="110"/>
                  <a:pt x="329" y="110"/>
                </a:cubicBezTo>
                <a:lnTo>
                  <a:pt x="290" y="110"/>
                </a:lnTo>
                <a:close/>
                <a:moveTo>
                  <a:pt x="329" y="54"/>
                </a:moveTo>
                <a:cubicBezTo>
                  <a:pt x="236" y="54"/>
                  <a:pt x="236" y="54"/>
                  <a:pt x="236" y="54"/>
                </a:cubicBezTo>
                <a:cubicBezTo>
                  <a:pt x="236" y="16"/>
                  <a:pt x="236" y="16"/>
                  <a:pt x="236" y="16"/>
                </a:cubicBezTo>
                <a:cubicBezTo>
                  <a:pt x="329" y="16"/>
                  <a:pt x="329" y="16"/>
                  <a:pt x="329" y="16"/>
                </a:cubicBezTo>
                <a:lnTo>
                  <a:pt x="329" y="54"/>
                </a:lnTo>
                <a:close/>
                <a:moveTo>
                  <a:pt x="110" y="16"/>
                </a:moveTo>
                <a:cubicBezTo>
                  <a:pt x="110" y="54"/>
                  <a:pt x="110" y="54"/>
                  <a:pt x="110" y="54"/>
                </a:cubicBezTo>
                <a:cubicBezTo>
                  <a:pt x="16" y="54"/>
                  <a:pt x="16" y="54"/>
                  <a:pt x="16" y="54"/>
                </a:cubicBezTo>
                <a:cubicBezTo>
                  <a:pt x="16" y="16"/>
                  <a:pt x="16" y="16"/>
                  <a:pt x="16" y="16"/>
                </a:cubicBezTo>
                <a:lnTo>
                  <a:pt x="110" y="16"/>
                </a:lnTo>
                <a:close/>
                <a:moveTo>
                  <a:pt x="16" y="182"/>
                </a:moveTo>
                <a:cubicBezTo>
                  <a:pt x="55" y="182"/>
                  <a:pt x="55" y="182"/>
                  <a:pt x="55" y="182"/>
                </a:cubicBezTo>
                <a:cubicBezTo>
                  <a:pt x="55" y="219"/>
                  <a:pt x="55" y="219"/>
                  <a:pt x="55" y="219"/>
                </a:cubicBezTo>
                <a:cubicBezTo>
                  <a:pt x="16" y="219"/>
                  <a:pt x="16" y="219"/>
                  <a:pt x="16" y="219"/>
                </a:cubicBezTo>
                <a:lnTo>
                  <a:pt x="16" y="182"/>
                </a:lnTo>
                <a:close/>
              </a:path>
            </a:pathLst>
          </a:custGeom>
          <a:solidFill>
            <a:srgbClr val="E8AD10"/>
          </a:solidFill>
          <a:ln>
            <a:noFill/>
          </a:ln>
        </p:spPr>
        <p:txBody>
          <a:bodyPr vert="horz" wrap="square" lIns="91440" tIns="45720" rIns="91440" bIns="4572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Metropolis" pitchFamily="2" charset="77"/>
            </a:endParaRPr>
          </a:p>
        </p:txBody>
      </p:sp>
      <p:sp>
        <p:nvSpPr>
          <p:cNvPr id="69" name="Rectangle 68">
            <a:extLst>
              <a:ext uri="{FF2B5EF4-FFF2-40B4-BE49-F238E27FC236}">
                <a16:creationId xmlns:a16="http://schemas.microsoft.com/office/drawing/2014/main" id="{6EBF4A1B-45A3-2742-9531-B85906C1E513}"/>
              </a:ext>
            </a:extLst>
          </p:cNvPr>
          <p:cNvSpPr/>
          <p:nvPr/>
        </p:nvSpPr>
        <p:spPr>
          <a:xfrm flipH="1">
            <a:off x="4647217" y="1658777"/>
            <a:ext cx="597135" cy="1888952"/>
          </a:xfrm>
          <a:prstGeom prst="rect">
            <a:avLst/>
          </a:prstGeom>
          <a:noFill/>
          <a:ln w="12700" cap="flat" cmpd="sng" algn="ctr">
            <a:solidFill>
              <a:schemeClr val="tx1">
                <a:lumMod val="50000"/>
                <a:lumOff val="50000"/>
              </a:scheme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Metropolis" pitchFamily="2" charset="77"/>
            </a:endParaRPr>
          </a:p>
        </p:txBody>
      </p:sp>
      <p:sp>
        <p:nvSpPr>
          <p:cNvPr id="44" name="TextBox 43">
            <a:extLst>
              <a:ext uri="{FF2B5EF4-FFF2-40B4-BE49-F238E27FC236}">
                <a16:creationId xmlns:a16="http://schemas.microsoft.com/office/drawing/2014/main" id="{C064926F-A919-3F44-9839-94141F1DB795}"/>
              </a:ext>
            </a:extLst>
          </p:cNvPr>
          <p:cNvSpPr txBox="1"/>
          <p:nvPr/>
        </p:nvSpPr>
        <p:spPr>
          <a:xfrm>
            <a:off x="7486169" y="1827418"/>
            <a:ext cx="1321196" cy="307777"/>
          </a:xfrm>
          <a:prstGeom prst="rect">
            <a:avLst/>
          </a:prstGeom>
          <a:noFill/>
        </p:spPr>
        <p:txBody>
          <a:bodyPr wrap="none" rtlCol="0">
            <a:spAutoFit/>
          </a:bodyPr>
          <a:lstStyle/>
          <a:p>
            <a:r>
              <a:rPr lang="en-US">
                <a:latin typeface="Metropolis" pitchFamily="2" charset="77"/>
                <a:cs typeface="Calibri Light"/>
              </a:rPr>
              <a:t>x 10 Firewalls</a:t>
            </a:r>
          </a:p>
        </p:txBody>
      </p:sp>
      <p:sp>
        <p:nvSpPr>
          <p:cNvPr id="74" name="Freeform 21">
            <a:extLst>
              <a:ext uri="{FF2B5EF4-FFF2-40B4-BE49-F238E27FC236}">
                <a16:creationId xmlns:a16="http://schemas.microsoft.com/office/drawing/2014/main" id="{5F52CCEB-0345-AB49-AFDF-ABF2921DB4BA}"/>
              </a:ext>
            </a:extLst>
          </p:cNvPr>
          <p:cNvSpPr>
            <a:spLocks noChangeAspect="1" noEditPoints="1"/>
          </p:cNvSpPr>
          <p:nvPr/>
        </p:nvSpPr>
        <p:spPr bwMode="auto">
          <a:xfrm flipH="1">
            <a:off x="6685587" y="1764458"/>
            <a:ext cx="453901" cy="357094"/>
          </a:xfrm>
          <a:custGeom>
            <a:avLst/>
            <a:gdLst>
              <a:gd name="T0" fmla="*/ 364 w 389"/>
              <a:gd name="T1" fmla="*/ 176 h 296"/>
              <a:gd name="T2" fmla="*/ 355 w 389"/>
              <a:gd name="T3" fmla="*/ 217 h 296"/>
              <a:gd name="T4" fmla="*/ 289 w 389"/>
              <a:gd name="T5" fmla="*/ 130 h 296"/>
              <a:gd name="T6" fmla="*/ 298 w 389"/>
              <a:gd name="T7" fmla="*/ 193 h 296"/>
              <a:gd name="T8" fmla="*/ 264 w 389"/>
              <a:gd name="T9" fmla="*/ 143 h 296"/>
              <a:gd name="T10" fmla="*/ 257 w 389"/>
              <a:gd name="T11" fmla="*/ 195 h 296"/>
              <a:gd name="T12" fmla="*/ 318 w 389"/>
              <a:gd name="T13" fmla="*/ 296 h 296"/>
              <a:gd name="T14" fmla="*/ 319 w 389"/>
              <a:gd name="T15" fmla="*/ 296 h 296"/>
              <a:gd name="T16" fmla="*/ 376 w 389"/>
              <a:gd name="T17" fmla="*/ 196 h 296"/>
              <a:gd name="T18" fmla="*/ 319 w 389"/>
              <a:gd name="T19" fmla="*/ 280 h 296"/>
              <a:gd name="T20" fmla="*/ 270 w 389"/>
              <a:gd name="T21" fmla="*/ 262 h 296"/>
              <a:gd name="T22" fmla="*/ 276 w 389"/>
              <a:gd name="T23" fmla="*/ 183 h 296"/>
              <a:gd name="T24" fmla="*/ 288 w 389"/>
              <a:gd name="T25" fmla="*/ 237 h 296"/>
              <a:gd name="T26" fmla="*/ 318 w 389"/>
              <a:gd name="T27" fmla="*/ 154 h 296"/>
              <a:gd name="T28" fmla="*/ 337 w 389"/>
              <a:gd name="T29" fmla="*/ 231 h 296"/>
              <a:gd name="T30" fmla="*/ 345 w 389"/>
              <a:gd name="T31" fmla="*/ 239 h 296"/>
              <a:gd name="T32" fmla="*/ 361 w 389"/>
              <a:gd name="T33" fmla="*/ 260 h 296"/>
              <a:gd name="T34" fmla="*/ 255 w 389"/>
              <a:gd name="T35" fmla="*/ 182 h 296"/>
              <a:gd name="T36" fmla="*/ 236 w 389"/>
              <a:gd name="T37" fmla="*/ 166 h 296"/>
              <a:gd name="T38" fmla="*/ 329 w 389"/>
              <a:gd name="T39" fmla="*/ 126 h 296"/>
              <a:gd name="T40" fmla="*/ 345 w 389"/>
              <a:gd name="T41" fmla="*/ 139 h 296"/>
              <a:gd name="T42" fmla="*/ 0 w 389"/>
              <a:gd name="T43" fmla="*/ 0 h 296"/>
              <a:gd name="T44" fmla="*/ 243 w 389"/>
              <a:gd name="T45" fmla="*/ 235 h 296"/>
              <a:gd name="T46" fmla="*/ 181 w 389"/>
              <a:gd name="T47" fmla="*/ 219 h 296"/>
              <a:gd name="T48" fmla="*/ 165 w 389"/>
              <a:gd name="T49" fmla="*/ 219 h 296"/>
              <a:gd name="T50" fmla="*/ 71 w 389"/>
              <a:gd name="T51" fmla="*/ 182 h 296"/>
              <a:gd name="T52" fmla="*/ 165 w 389"/>
              <a:gd name="T53" fmla="*/ 219 h 296"/>
              <a:gd name="T54" fmla="*/ 110 w 389"/>
              <a:gd name="T55" fmla="*/ 126 h 296"/>
              <a:gd name="T56" fmla="*/ 16 w 389"/>
              <a:gd name="T57" fmla="*/ 166 h 296"/>
              <a:gd name="T58" fmla="*/ 126 w 389"/>
              <a:gd name="T59" fmla="*/ 54 h 296"/>
              <a:gd name="T60" fmla="*/ 220 w 389"/>
              <a:gd name="T61" fmla="*/ 16 h 296"/>
              <a:gd name="T62" fmla="*/ 126 w 389"/>
              <a:gd name="T63" fmla="*/ 54 h 296"/>
              <a:gd name="T64" fmla="*/ 165 w 389"/>
              <a:gd name="T65" fmla="*/ 110 h 296"/>
              <a:gd name="T66" fmla="*/ 71 w 389"/>
              <a:gd name="T67" fmla="*/ 70 h 296"/>
              <a:gd name="T68" fmla="*/ 55 w 389"/>
              <a:gd name="T69" fmla="*/ 110 h 296"/>
              <a:gd name="T70" fmla="*/ 16 w 389"/>
              <a:gd name="T71" fmla="*/ 70 h 296"/>
              <a:gd name="T72" fmla="*/ 55 w 389"/>
              <a:gd name="T73" fmla="*/ 110 h 296"/>
              <a:gd name="T74" fmla="*/ 126 w 389"/>
              <a:gd name="T75" fmla="*/ 166 h 296"/>
              <a:gd name="T76" fmla="*/ 220 w 389"/>
              <a:gd name="T77" fmla="*/ 126 h 296"/>
              <a:gd name="T78" fmla="*/ 228 w 389"/>
              <a:gd name="T79" fmla="*/ 110 h 296"/>
              <a:gd name="T80" fmla="*/ 181 w 389"/>
              <a:gd name="T81" fmla="*/ 70 h 296"/>
              <a:gd name="T82" fmla="*/ 274 w 389"/>
              <a:gd name="T83" fmla="*/ 110 h 296"/>
              <a:gd name="T84" fmla="*/ 228 w 389"/>
              <a:gd name="T85" fmla="*/ 110 h 296"/>
              <a:gd name="T86" fmla="*/ 290 w 389"/>
              <a:gd name="T87" fmla="*/ 70 h 296"/>
              <a:gd name="T88" fmla="*/ 329 w 389"/>
              <a:gd name="T89" fmla="*/ 110 h 296"/>
              <a:gd name="T90" fmla="*/ 329 w 389"/>
              <a:gd name="T91" fmla="*/ 54 h 296"/>
              <a:gd name="T92" fmla="*/ 236 w 389"/>
              <a:gd name="T93" fmla="*/ 16 h 296"/>
              <a:gd name="T94" fmla="*/ 329 w 389"/>
              <a:gd name="T95" fmla="*/ 54 h 296"/>
              <a:gd name="T96" fmla="*/ 110 w 389"/>
              <a:gd name="T97" fmla="*/ 54 h 296"/>
              <a:gd name="T98" fmla="*/ 16 w 389"/>
              <a:gd name="T99" fmla="*/ 16 h 296"/>
              <a:gd name="T100" fmla="*/ 16 w 389"/>
              <a:gd name="T101" fmla="*/ 182 h 296"/>
              <a:gd name="T102" fmla="*/ 55 w 389"/>
              <a:gd name="T103" fmla="*/ 219 h 296"/>
              <a:gd name="T104" fmla="*/ 16 w 389"/>
              <a:gd name="T105" fmla="*/ 182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89" h="296">
                <a:moveTo>
                  <a:pt x="376" y="196"/>
                </a:moveTo>
                <a:cubicBezTo>
                  <a:pt x="364" y="176"/>
                  <a:pt x="364" y="176"/>
                  <a:pt x="364" y="176"/>
                </a:cubicBezTo>
                <a:cubicBezTo>
                  <a:pt x="361" y="199"/>
                  <a:pt x="361" y="199"/>
                  <a:pt x="361" y="199"/>
                </a:cubicBezTo>
                <a:cubicBezTo>
                  <a:pt x="360" y="208"/>
                  <a:pt x="357" y="214"/>
                  <a:pt x="355" y="217"/>
                </a:cubicBezTo>
                <a:cubicBezTo>
                  <a:pt x="359" y="190"/>
                  <a:pt x="364" y="147"/>
                  <a:pt x="306" y="134"/>
                </a:cubicBezTo>
                <a:cubicBezTo>
                  <a:pt x="289" y="130"/>
                  <a:pt x="289" y="130"/>
                  <a:pt x="289" y="130"/>
                </a:cubicBezTo>
                <a:cubicBezTo>
                  <a:pt x="298" y="146"/>
                  <a:pt x="298" y="146"/>
                  <a:pt x="298" y="146"/>
                </a:cubicBezTo>
                <a:cubicBezTo>
                  <a:pt x="306" y="160"/>
                  <a:pt x="304" y="178"/>
                  <a:pt x="298" y="193"/>
                </a:cubicBezTo>
                <a:cubicBezTo>
                  <a:pt x="291" y="172"/>
                  <a:pt x="278" y="157"/>
                  <a:pt x="277" y="157"/>
                </a:cubicBezTo>
                <a:cubicBezTo>
                  <a:pt x="264" y="143"/>
                  <a:pt x="264" y="143"/>
                  <a:pt x="264" y="143"/>
                </a:cubicBezTo>
                <a:cubicBezTo>
                  <a:pt x="264" y="162"/>
                  <a:pt x="264" y="162"/>
                  <a:pt x="264" y="162"/>
                </a:cubicBezTo>
                <a:cubicBezTo>
                  <a:pt x="263" y="171"/>
                  <a:pt x="260" y="183"/>
                  <a:pt x="257" y="195"/>
                </a:cubicBezTo>
                <a:cubicBezTo>
                  <a:pt x="250" y="221"/>
                  <a:pt x="242" y="251"/>
                  <a:pt x="257" y="272"/>
                </a:cubicBezTo>
                <a:cubicBezTo>
                  <a:pt x="267" y="287"/>
                  <a:pt x="287" y="295"/>
                  <a:pt x="318" y="296"/>
                </a:cubicBezTo>
                <a:cubicBezTo>
                  <a:pt x="318" y="296"/>
                  <a:pt x="318" y="296"/>
                  <a:pt x="318" y="296"/>
                </a:cubicBezTo>
                <a:cubicBezTo>
                  <a:pt x="318" y="296"/>
                  <a:pt x="318" y="296"/>
                  <a:pt x="319" y="296"/>
                </a:cubicBezTo>
                <a:cubicBezTo>
                  <a:pt x="352" y="296"/>
                  <a:pt x="368" y="281"/>
                  <a:pt x="375" y="268"/>
                </a:cubicBezTo>
                <a:cubicBezTo>
                  <a:pt x="389" y="244"/>
                  <a:pt x="384" y="211"/>
                  <a:pt x="376" y="196"/>
                </a:cubicBezTo>
                <a:close/>
                <a:moveTo>
                  <a:pt x="361" y="260"/>
                </a:moveTo>
                <a:cubicBezTo>
                  <a:pt x="354" y="273"/>
                  <a:pt x="339" y="280"/>
                  <a:pt x="319" y="280"/>
                </a:cubicBezTo>
                <a:cubicBezTo>
                  <a:pt x="318" y="280"/>
                  <a:pt x="318" y="280"/>
                  <a:pt x="318" y="280"/>
                </a:cubicBezTo>
                <a:cubicBezTo>
                  <a:pt x="294" y="279"/>
                  <a:pt x="277" y="273"/>
                  <a:pt x="270" y="262"/>
                </a:cubicBezTo>
                <a:cubicBezTo>
                  <a:pt x="259" y="248"/>
                  <a:pt x="266" y="223"/>
                  <a:pt x="272" y="200"/>
                </a:cubicBezTo>
                <a:cubicBezTo>
                  <a:pt x="274" y="194"/>
                  <a:pt x="275" y="188"/>
                  <a:pt x="276" y="183"/>
                </a:cubicBezTo>
                <a:cubicBezTo>
                  <a:pt x="281" y="192"/>
                  <a:pt x="286" y="203"/>
                  <a:pt x="287" y="216"/>
                </a:cubicBezTo>
                <a:cubicBezTo>
                  <a:pt x="288" y="237"/>
                  <a:pt x="288" y="237"/>
                  <a:pt x="288" y="237"/>
                </a:cubicBezTo>
                <a:cubicBezTo>
                  <a:pt x="301" y="220"/>
                  <a:pt x="301" y="220"/>
                  <a:pt x="301" y="220"/>
                </a:cubicBezTo>
                <a:cubicBezTo>
                  <a:pt x="314" y="203"/>
                  <a:pt x="323" y="178"/>
                  <a:pt x="318" y="154"/>
                </a:cubicBezTo>
                <a:cubicBezTo>
                  <a:pt x="347" y="168"/>
                  <a:pt x="343" y="194"/>
                  <a:pt x="339" y="217"/>
                </a:cubicBezTo>
                <a:cubicBezTo>
                  <a:pt x="338" y="222"/>
                  <a:pt x="337" y="227"/>
                  <a:pt x="337" y="231"/>
                </a:cubicBezTo>
                <a:cubicBezTo>
                  <a:pt x="336" y="240"/>
                  <a:pt x="336" y="240"/>
                  <a:pt x="336" y="240"/>
                </a:cubicBezTo>
                <a:cubicBezTo>
                  <a:pt x="345" y="239"/>
                  <a:pt x="345" y="239"/>
                  <a:pt x="345" y="239"/>
                </a:cubicBezTo>
                <a:cubicBezTo>
                  <a:pt x="356" y="238"/>
                  <a:pt x="363" y="233"/>
                  <a:pt x="368" y="227"/>
                </a:cubicBezTo>
                <a:cubicBezTo>
                  <a:pt x="369" y="238"/>
                  <a:pt x="367" y="250"/>
                  <a:pt x="361" y="260"/>
                </a:cubicBezTo>
                <a:close/>
                <a:moveTo>
                  <a:pt x="181" y="182"/>
                </a:moveTo>
                <a:cubicBezTo>
                  <a:pt x="255" y="182"/>
                  <a:pt x="255" y="182"/>
                  <a:pt x="255" y="182"/>
                </a:cubicBezTo>
                <a:cubicBezTo>
                  <a:pt x="255" y="166"/>
                  <a:pt x="255" y="166"/>
                  <a:pt x="255" y="166"/>
                </a:cubicBezTo>
                <a:cubicBezTo>
                  <a:pt x="236" y="166"/>
                  <a:pt x="236" y="166"/>
                  <a:pt x="236" y="166"/>
                </a:cubicBezTo>
                <a:cubicBezTo>
                  <a:pt x="236" y="126"/>
                  <a:pt x="236" y="126"/>
                  <a:pt x="236" y="126"/>
                </a:cubicBezTo>
                <a:cubicBezTo>
                  <a:pt x="329" y="126"/>
                  <a:pt x="329" y="126"/>
                  <a:pt x="329" y="126"/>
                </a:cubicBezTo>
                <a:cubicBezTo>
                  <a:pt x="329" y="139"/>
                  <a:pt x="329" y="139"/>
                  <a:pt x="329" y="139"/>
                </a:cubicBezTo>
                <a:cubicBezTo>
                  <a:pt x="345" y="139"/>
                  <a:pt x="345" y="139"/>
                  <a:pt x="345" y="139"/>
                </a:cubicBezTo>
                <a:cubicBezTo>
                  <a:pt x="345" y="0"/>
                  <a:pt x="345" y="0"/>
                  <a:pt x="345" y="0"/>
                </a:cubicBezTo>
                <a:cubicBezTo>
                  <a:pt x="0" y="0"/>
                  <a:pt x="0" y="0"/>
                  <a:pt x="0" y="0"/>
                </a:cubicBezTo>
                <a:cubicBezTo>
                  <a:pt x="0" y="235"/>
                  <a:pt x="0" y="235"/>
                  <a:pt x="0" y="235"/>
                </a:cubicBezTo>
                <a:cubicBezTo>
                  <a:pt x="243" y="235"/>
                  <a:pt x="243" y="235"/>
                  <a:pt x="243" y="235"/>
                </a:cubicBezTo>
                <a:cubicBezTo>
                  <a:pt x="243" y="219"/>
                  <a:pt x="243" y="219"/>
                  <a:pt x="243" y="219"/>
                </a:cubicBezTo>
                <a:cubicBezTo>
                  <a:pt x="181" y="219"/>
                  <a:pt x="181" y="219"/>
                  <a:pt x="181" y="219"/>
                </a:cubicBezTo>
                <a:lnTo>
                  <a:pt x="181" y="182"/>
                </a:lnTo>
                <a:close/>
                <a:moveTo>
                  <a:pt x="165" y="219"/>
                </a:moveTo>
                <a:cubicBezTo>
                  <a:pt x="71" y="219"/>
                  <a:pt x="71" y="219"/>
                  <a:pt x="71" y="219"/>
                </a:cubicBezTo>
                <a:cubicBezTo>
                  <a:pt x="71" y="182"/>
                  <a:pt x="71" y="182"/>
                  <a:pt x="71" y="182"/>
                </a:cubicBezTo>
                <a:cubicBezTo>
                  <a:pt x="165" y="182"/>
                  <a:pt x="165" y="182"/>
                  <a:pt x="165" y="182"/>
                </a:cubicBezTo>
                <a:lnTo>
                  <a:pt x="165" y="219"/>
                </a:lnTo>
                <a:close/>
                <a:moveTo>
                  <a:pt x="16" y="126"/>
                </a:moveTo>
                <a:cubicBezTo>
                  <a:pt x="110" y="126"/>
                  <a:pt x="110" y="126"/>
                  <a:pt x="110" y="126"/>
                </a:cubicBezTo>
                <a:cubicBezTo>
                  <a:pt x="110" y="166"/>
                  <a:pt x="110" y="166"/>
                  <a:pt x="110" y="166"/>
                </a:cubicBezTo>
                <a:cubicBezTo>
                  <a:pt x="16" y="166"/>
                  <a:pt x="16" y="166"/>
                  <a:pt x="16" y="166"/>
                </a:cubicBezTo>
                <a:lnTo>
                  <a:pt x="16" y="126"/>
                </a:lnTo>
                <a:close/>
                <a:moveTo>
                  <a:pt x="126" y="54"/>
                </a:moveTo>
                <a:cubicBezTo>
                  <a:pt x="126" y="16"/>
                  <a:pt x="126" y="16"/>
                  <a:pt x="126" y="16"/>
                </a:cubicBezTo>
                <a:cubicBezTo>
                  <a:pt x="220" y="16"/>
                  <a:pt x="220" y="16"/>
                  <a:pt x="220" y="16"/>
                </a:cubicBezTo>
                <a:cubicBezTo>
                  <a:pt x="220" y="54"/>
                  <a:pt x="220" y="54"/>
                  <a:pt x="220" y="54"/>
                </a:cubicBezTo>
                <a:lnTo>
                  <a:pt x="126" y="54"/>
                </a:lnTo>
                <a:close/>
                <a:moveTo>
                  <a:pt x="165" y="70"/>
                </a:moveTo>
                <a:cubicBezTo>
                  <a:pt x="165" y="110"/>
                  <a:pt x="165" y="110"/>
                  <a:pt x="165" y="110"/>
                </a:cubicBezTo>
                <a:cubicBezTo>
                  <a:pt x="71" y="110"/>
                  <a:pt x="71" y="110"/>
                  <a:pt x="71" y="110"/>
                </a:cubicBezTo>
                <a:cubicBezTo>
                  <a:pt x="71" y="70"/>
                  <a:pt x="71" y="70"/>
                  <a:pt x="71" y="70"/>
                </a:cubicBezTo>
                <a:lnTo>
                  <a:pt x="165" y="70"/>
                </a:lnTo>
                <a:close/>
                <a:moveTo>
                  <a:pt x="55" y="110"/>
                </a:moveTo>
                <a:cubicBezTo>
                  <a:pt x="16" y="110"/>
                  <a:pt x="16" y="110"/>
                  <a:pt x="16" y="110"/>
                </a:cubicBezTo>
                <a:cubicBezTo>
                  <a:pt x="16" y="70"/>
                  <a:pt x="16" y="70"/>
                  <a:pt x="16" y="70"/>
                </a:cubicBezTo>
                <a:cubicBezTo>
                  <a:pt x="55" y="70"/>
                  <a:pt x="55" y="70"/>
                  <a:pt x="55" y="70"/>
                </a:cubicBezTo>
                <a:lnTo>
                  <a:pt x="55" y="110"/>
                </a:lnTo>
                <a:close/>
                <a:moveTo>
                  <a:pt x="220" y="166"/>
                </a:moveTo>
                <a:cubicBezTo>
                  <a:pt x="126" y="166"/>
                  <a:pt x="126" y="166"/>
                  <a:pt x="126" y="166"/>
                </a:cubicBezTo>
                <a:cubicBezTo>
                  <a:pt x="126" y="126"/>
                  <a:pt x="126" y="126"/>
                  <a:pt x="126" y="126"/>
                </a:cubicBezTo>
                <a:cubicBezTo>
                  <a:pt x="220" y="126"/>
                  <a:pt x="220" y="126"/>
                  <a:pt x="220" y="126"/>
                </a:cubicBezTo>
                <a:lnTo>
                  <a:pt x="220" y="166"/>
                </a:lnTo>
                <a:close/>
                <a:moveTo>
                  <a:pt x="228" y="110"/>
                </a:moveTo>
                <a:cubicBezTo>
                  <a:pt x="181" y="110"/>
                  <a:pt x="181" y="110"/>
                  <a:pt x="181" y="110"/>
                </a:cubicBezTo>
                <a:cubicBezTo>
                  <a:pt x="181" y="70"/>
                  <a:pt x="181" y="70"/>
                  <a:pt x="181" y="70"/>
                </a:cubicBezTo>
                <a:cubicBezTo>
                  <a:pt x="274" y="70"/>
                  <a:pt x="274" y="70"/>
                  <a:pt x="274" y="70"/>
                </a:cubicBezTo>
                <a:cubicBezTo>
                  <a:pt x="274" y="110"/>
                  <a:pt x="274" y="110"/>
                  <a:pt x="274" y="110"/>
                </a:cubicBezTo>
                <a:cubicBezTo>
                  <a:pt x="236" y="110"/>
                  <a:pt x="236" y="110"/>
                  <a:pt x="236" y="110"/>
                </a:cubicBezTo>
                <a:lnTo>
                  <a:pt x="228" y="110"/>
                </a:lnTo>
                <a:close/>
                <a:moveTo>
                  <a:pt x="290" y="110"/>
                </a:moveTo>
                <a:cubicBezTo>
                  <a:pt x="290" y="70"/>
                  <a:pt x="290" y="70"/>
                  <a:pt x="290" y="70"/>
                </a:cubicBezTo>
                <a:cubicBezTo>
                  <a:pt x="329" y="70"/>
                  <a:pt x="329" y="70"/>
                  <a:pt x="329" y="70"/>
                </a:cubicBezTo>
                <a:cubicBezTo>
                  <a:pt x="329" y="110"/>
                  <a:pt x="329" y="110"/>
                  <a:pt x="329" y="110"/>
                </a:cubicBezTo>
                <a:lnTo>
                  <a:pt x="290" y="110"/>
                </a:lnTo>
                <a:close/>
                <a:moveTo>
                  <a:pt x="329" y="54"/>
                </a:moveTo>
                <a:cubicBezTo>
                  <a:pt x="236" y="54"/>
                  <a:pt x="236" y="54"/>
                  <a:pt x="236" y="54"/>
                </a:cubicBezTo>
                <a:cubicBezTo>
                  <a:pt x="236" y="16"/>
                  <a:pt x="236" y="16"/>
                  <a:pt x="236" y="16"/>
                </a:cubicBezTo>
                <a:cubicBezTo>
                  <a:pt x="329" y="16"/>
                  <a:pt x="329" y="16"/>
                  <a:pt x="329" y="16"/>
                </a:cubicBezTo>
                <a:lnTo>
                  <a:pt x="329" y="54"/>
                </a:lnTo>
                <a:close/>
                <a:moveTo>
                  <a:pt x="110" y="16"/>
                </a:moveTo>
                <a:cubicBezTo>
                  <a:pt x="110" y="54"/>
                  <a:pt x="110" y="54"/>
                  <a:pt x="110" y="54"/>
                </a:cubicBezTo>
                <a:cubicBezTo>
                  <a:pt x="16" y="54"/>
                  <a:pt x="16" y="54"/>
                  <a:pt x="16" y="54"/>
                </a:cubicBezTo>
                <a:cubicBezTo>
                  <a:pt x="16" y="16"/>
                  <a:pt x="16" y="16"/>
                  <a:pt x="16" y="16"/>
                </a:cubicBezTo>
                <a:lnTo>
                  <a:pt x="110" y="16"/>
                </a:lnTo>
                <a:close/>
                <a:moveTo>
                  <a:pt x="16" y="182"/>
                </a:moveTo>
                <a:cubicBezTo>
                  <a:pt x="55" y="182"/>
                  <a:pt x="55" y="182"/>
                  <a:pt x="55" y="182"/>
                </a:cubicBezTo>
                <a:cubicBezTo>
                  <a:pt x="55" y="219"/>
                  <a:pt x="55" y="219"/>
                  <a:pt x="55" y="219"/>
                </a:cubicBezTo>
                <a:cubicBezTo>
                  <a:pt x="16" y="219"/>
                  <a:pt x="16" y="219"/>
                  <a:pt x="16" y="219"/>
                </a:cubicBezTo>
                <a:lnTo>
                  <a:pt x="16" y="182"/>
                </a:lnTo>
                <a:close/>
              </a:path>
            </a:pathLst>
          </a:custGeom>
          <a:solidFill>
            <a:srgbClr val="E8AD10"/>
          </a:solidFill>
          <a:ln>
            <a:noFill/>
          </a:ln>
        </p:spPr>
        <p:txBody>
          <a:bodyPr vert="horz" wrap="square" lIns="91440" tIns="45720" rIns="91440" bIns="4572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Metropolis" pitchFamily="2" charset="77"/>
            </a:endParaRPr>
          </a:p>
        </p:txBody>
      </p:sp>
      <p:sp>
        <p:nvSpPr>
          <p:cNvPr id="75" name="Freeform 21">
            <a:extLst>
              <a:ext uri="{FF2B5EF4-FFF2-40B4-BE49-F238E27FC236}">
                <a16:creationId xmlns:a16="http://schemas.microsoft.com/office/drawing/2014/main" id="{71BF5FF2-C13A-D547-BC63-BD2E522EECE0}"/>
              </a:ext>
            </a:extLst>
          </p:cNvPr>
          <p:cNvSpPr>
            <a:spLocks noChangeAspect="1" noEditPoints="1"/>
          </p:cNvSpPr>
          <p:nvPr/>
        </p:nvSpPr>
        <p:spPr bwMode="auto">
          <a:xfrm flipH="1">
            <a:off x="6940794" y="2091547"/>
            <a:ext cx="453901" cy="357094"/>
          </a:xfrm>
          <a:custGeom>
            <a:avLst/>
            <a:gdLst>
              <a:gd name="T0" fmla="*/ 364 w 389"/>
              <a:gd name="T1" fmla="*/ 176 h 296"/>
              <a:gd name="T2" fmla="*/ 355 w 389"/>
              <a:gd name="T3" fmla="*/ 217 h 296"/>
              <a:gd name="T4" fmla="*/ 289 w 389"/>
              <a:gd name="T5" fmla="*/ 130 h 296"/>
              <a:gd name="T6" fmla="*/ 298 w 389"/>
              <a:gd name="T7" fmla="*/ 193 h 296"/>
              <a:gd name="T8" fmla="*/ 264 w 389"/>
              <a:gd name="T9" fmla="*/ 143 h 296"/>
              <a:gd name="T10" fmla="*/ 257 w 389"/>
              <a:gd name="T11" fmla="*/ 195 h 296"/>
              <a:gd name="T12" fmla="*/ 318 w 389"/>
              <a:gd name="T13" fmla="*/ 296 h 296"/>
              <a:gd name="T14" fmla="*/ 319 w 389"/>
              <a:gd name="T15" fmla="*/ 296 h 296"/>
              <a:gd name="T16" fmla="*/ 376 w 389"/>
              <a:gd name="T17" fmla="*/ 196 h 296"/>
              <a:gd name="T18" fmla="*/ 319 w 389"/>
              <a:gd name="T19" fmla="*/ 280 h 296"/>
              <a:gd name="T20" fmla="*/ 270 w 389"/>
              <a:gd name="T21" fmla="*/ 262 h 296"/>
              <a:gd name="T22" fmla="*/ 276 w 389"/>
              <a:gd name="T23" fmla="*/ 183 h 296"/>
              <a:gd name="T24" fmla="*/ 288 w 389"/>
              <a:gd name="T25" fmla="*/ 237 h 296"/>
              <a:gd name="T26" fmla="*/ 318 w 389"/>
              <a:gd name="T27" fmla="*/ 154 h 296"/>
              <a:gd name="T28" fmla="*/ 337 w 389"/>
              <a:gd name="T29" fmla="*/ 231 h 296"/>
              <a:gd name="T30" fmla="*/ 345 w 389"/>
              <a:gd name="T31" fmla="*/ 239 h 296"/>
              <a:gd name="T32" fmla="*/ 361 w 389"/>
              <a:gd name="T33" fmla="*/ 260 h 296"/>
              <a:gd name="T34" fmla="*/ 255 w 389"/>
              <a:gd name="T35" fmla="*/ 182 h 296"/>
              <a:gd name="T36" fmla="*/ 236 w 389"/>
              <a:gd name="T37" fmla="*/ 166 h 296"/>
              <a:gd name="T38" fmla="*/ 329 w 389"/>
              <a:gd name="T39" fmla="*/ 126 h 296"/>
              <a:gd name="T40" fmla="*/ 345 w 389"/>
              <a:gd name="T41" fmla="*/ 139 h 296"/>
              <a:gd name="T42" fmla="*/ 0 w 389"/>
              <a:gd name="T43" fmla="*/ 0 h 296"/>
              <a:gd name="T44" fmla="*/ 243 w 389"/>
              <a:gd name="T45" fmla="*/ 235 h 296"/>
              <a:gd name="T46" fmla="*/ 181 w 389"/>
              <a:gd name="T47" fmla="*/ 219 h 296"/>
              <a:gd name="T48" fmla="*/ 165 w 389"/>
              <a:gd name="T49" fmla="*/ 219 h 296"/>
              <a:gd name="T50" fmla="*/ 71 w 389"/>
              <a:gd name="T51" fmla="*/ 182 h 296"/>
              <a:gd name="T52" fmla="*/ 165 w 389"/>
              <a:gd name="T53" fmla="*/ 219 h 296"/>
              <a:gd name="T54" fmla="*/ 110 w 389"/>
              <a:gd name="T55" fmla="*/ 126 h 296"/>
              <a:gd name="T56" fmla="*/ 16 w 389"/>
              <a:gd name="T57" fmla="*/ 166 h 296"/>
              <a:gd name="T58" fmla="*/ 126 w 389"/>
              <a:gd name="T59" fmla="*/ 54 h 296"/>
              <a:gd name="T60" fmla="*/ 220 w 389"/>
              <a:gd name="T61" fmla="*/ 16 h 296"/>
              <a:gd name="T62" fmla="*/ 126 w 389"/>
              <a:gd name="T63" fmla="*/ 54 h 296"/>
              <a:gd name="T64" fmla="*/ 165 w 389"/>
              <a:gd name="T65" fmla="*/ 110 h 296"/>
              <a:gd name="T66" fmla="*/ 71 w 389"/>
              <a:gd name="T67" fmla="*/ 70 h 296"/>
              <a:gd name="T68" fmla="*/ 55 w 389"/>
              <a:gd name="T69" fmla="*/ 110 h 296"/>
              <a:gd name="T70" fmla="*/ 16 w 389"/>
              <a:gd name="T71" fmla="*/ 70 h 296"/>
              <a:gd name="T72" fmla="*/ 55 w 389"/>
              <a:gd name="T73" fmla="*/ 110 h 296"/>
              <a:gd name="T74" fmla="*/ 126 w 389"/>
              <a:gd name="T75" fmla="*/ 166 h 296"/>
              <a:gd name="T76" fmla="*/ 220 w 389"/>
              <a:gd name="T77" fmla="*/ 126 h 296"/>
              <a:gd name="T78" fmla="*/ 228 w 389"/>
              <a:gd name="T79" fmla="*/ 110 h 296"/>
              <a:gd name="T80" fmla="*/ 181 w 389"/>
              <a:gd name="T81" fmla="*/ 70 h 296"/>
              <a:gd name="T82" fmla="*/ 274 w 389"/>
              <a:gd name="T83" fmla="*/ 110 h 296"/>
              <a:gd name="T84" fmla="*/ 228 w 389"/>
              <a:gd name="T85" fmla="*/ 110 h 296"/>
              <a:gd name="T86" fmla="*/ 290 w 389"/>
              <a:gd name="T87" fmla="*/ 70 h 296"/>
              <a:gd name="T88" fmla="*/ 329 w 389"/>
              <a:gd name="T89" fmla="*/ 110 h 296"/>
              <a:gd name="T90" fmla="*/ 329 w 389"/>
              <a:gd name="T91" fmla="*/ 54 h 296"/>
              <a:gd name="T92" fmla="*/ 236 w 389"/>
              <a:gd name="T93" fmla="*/ 16 h 296"/>
              <a:gd name="T94" fmla="*/ 329 w 389"/>
              <a:gd name="T95" fmla="*/ 54 h 296"/>
              <a:gd name="T96" fmla="*/ 110 w 389"/>
              <a:gd name="T97" fmla="*/ 54 h 296"/>
              <a:gd name="T98" fmla="*/ 16 w 389"/>
              <a:gd name="T99" fmla="*/ 16 h 296"/>
              <a:gd name="T100" fmla="*/ 16 w 389"/>
              <a:gd name="T101" fmla="*/ 182 h 296"/>
              <a:gd name="T102" fmla="*/ 55 w 389"/>
              <a:gd name="T103" fmla="*/ 219 h 296"/>
              <a:gd name="T104" fmla="*/ 16 w 389"/>
              <a:gd name="T105" fmla="*/ 182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89" h="296">
                <a:moveTo>
                  <a:pt x="376" y="196"/>
                </a:moveTo>
                <a:cubicBezTo>
                  <a:pt x="364" y="176"/>
                  <a:pt x="364" y="176"/>
                  <a:pt x="364" y="176"/>
                </a:cubicBezTo>
                <a:cubicBezTo>
                  <a:pt x="361" y="199"/>
                  <a:pt x="361" y="199"/>
                  <a:pt x="361" y="199"/>
                </a:cubicBezTo>
                <a:cubicBezTo>
                  <a:pt x="360" y="208"/>
                  <a:pt x="357" y="214"/>
                  <a:pt x="355" y="217"/>
                </a:cubicBezTo>
                <a:cubicBezTo>
                  <a:pt x="359" y="190"/>
                  <a:pt x="364" y="147"/>
                  <a:pt x="306" y="134"/>
                </a:cubicBezTo>
                <a:cubicBezTo>
                  <a:pt x="289" y="130"/>
                  <a:pt x="289" y="130"/>
                  <a:pt x="289" y="130"/>
                </a:cubicBezTo>
                <a:cubicBezTo>
                  <a:pt x="298" y="146"/>
                  <a:pt x="298" y="146"/>
                  <a:pt x="298" y="146"/>
                </a:cubicBezTo>
                <a:cubicBezTo>
                  <a:pt x="306" y="160"/>
                  <a:pt x="304" y="178"/>
                  <a:pt x="298" y="193"/>
                </a:cubicBezTo>
                <a:cubicBezTo>
                  <a:pt x="291" y="172"/>
                  <a:pt x="278" y="157"/>
                  <a:pt x="277" y="157"/>
                </a:cubicBezTo>
                <a:cubicBezTo>
                  <a:pt x="264" y="143"/>
                  <a:pt x="264" y="143"/>
                  <a:pt x="264" y="143"/>
                </a:cubicBezTo>
                <a:cubicBezTo>
                  <a:pt x="264" y="162"/>
                  <a:pt x="264" y="162"/>
                  <a:pt x="264" y="162"/>
                </a:cubicBezTo>
                <a:cubicBezTo>
                  <a:pt x="263" y="171"/>
                  <a:pt x="260" y="183"/>
                  <a:pt x="257" y="195"/>
                </a:cubicBezTo>
                <a:cubicBezTo>
                  <a:pt x="250" y="221"/>
                  <a:pt x="242" y="251"/>
                  <a:pt x="257" y="272"/>
                </a:cubicBezTo>
                <a:cubicBezTo>
                  <a:pt x="267" y="287"/>
                  <a:pt x="287" y="295"/>
                  <a:pt x="318" y="296"/>
                </a:cubicBezTo>
                <a:cubicBezTo>
                  <a:pt x="318" y="296"/>
                  <a:pt x="318" y="296"/>
                  <a:pt x="318" y="296"/>
                </a:cubicBezTo>
                <a:cubicBezTo>
                  <a:pt x="318" y="296"/>
                  <a:pt x="318" y="296"/>
                  <a:pt x="319" y="296"/>
                </a:cubicBezTo>
                <a:cubicBezTo>
                  <a:pt x="352" y="296"/>
                  <a:pt x="368" y="281"/>
                  <a:pt x="375" y="268"/>
                </a:cubicBezTo>
                <a:cubicBezTo>
                  <a:pt x="389" y="244"/>
                  <a:pt x="384" y="211"/>
                  <a:pt x="376" y="196"/>
                </a:cubicBezTo>
                <a:close/>
                <a:moveTo>
                  <a:pt x="361" y="260"/>
                </a:moveTo>
                <a:cubicBezTo>
                  <a:pt x="354" y="273"/>
                  <a:pt x="339" y="280"/>
                  <a:pt x="319" y="280"/>
                </a:cubicBezTo>
                <a:cubicBezTo>
                  <a:pt x="318" y="280"/>
                  <a:pt x="318" y="280"/>
                  <a:pt x="318" y="280"/>
                </a:cubicBezTo>
                <a:cubicBezTo>
                  <a:pt x="294" y="279"/>
                  <a:pt x="277" y="273"/>
                  <a:pt x="270" y="262"/>
                </a:cubicBezTo>
                <a:cubicBezTo>
                  <a:pt x="259" y="248"/>
                  <a:pt x="266" y="223"/>
                  <a:pt x="272" y="200"/>
                </a:cubicBezTo>
                <a:cubicBezTo>
                  <a:pt x="274" y="194"/>
                  <a:pt x="275" y="188"/>
                  <a:pt x="276" y="183"/>
                </a:cubicBezTo>
                <a:cubicBezTo>
                  <a:pt x="281" y="192"/>
                  <a:pt x="286" y="203"/>
                  <a:pt x="287" y="216"/>
                </a:cubicBezTo>
                <a:cubicBezTo>
                  <a:pt x="288" y="237"/>
                  <a:pt x="288" y="237"/>
                  <a:pt x="288" y="237"/>
                </a:cubicBezTo>
                <a:cubicBezTo>
                  <a:pt x="301" y="220"/>
                  <a:pt x="301" y="220"/>
                  <a:pt x="301" y="220"/>
                </a:cubicBezTo>
                <a:cubicBezTo>
                  <a:pt x="314" y="203"/>
                  <a:pt x="323" y="178"/>
                  <a:pt x="318" y="154"/>
                </a:cubicBezTo>
                <a:cubicBezTo>
                  <a:pt x="347" y="168"/>
                  <a:pt x="343" y="194"/>
                  <a:pt x="339" y="217"/>
                </a:cubicBezTo>
                <a:cubicBezTo>
                  <a:pt x="338" y="222"/>
                  <a:pt x="337" y="227"/>
                  <a:pt x="337" y="231"/>
                </a:cubicBezTo>
                <a:cubicBezTo>
                  <a:pt x="336" y="240"/>
                  <a:pt x="336" y="240"/>
                  <a:pt x="336" y="240"/>
                </a:cubicBezTo>
                <a:cubicBezTo>
                  <a:pt x="345" y="239"/>
                  <a:pt x="345" y="239"/>
                  <a:pt x="345" y="239"/>
                </a:cubicBezTo>
                <a:cubicBezTo>
                  <a:pt x="356" y="238"/>
                  <a:pt x="363" y="233"/>
                  <a:pt x="368" y="227"/>
                </a:cubicBezTo>
                <a:cubicBezTo>
                  <a:pt x="369" y="238"/>
                  <a:pt x="367" y="250"/>
                  <a:pt x="361" y="260"/>
                </a:cubicBezTo>
                <a:close/>
                <a:moveTo>
                  <a:pt x="181" y="182"/>
                </a:moveTo>
                <a:cubicBezTo>
                  <a:pt x="255" y="182"/>
                  <a:pt x="255" y="182"/>
                  <a:pt x="255" y="182"/>
                </a:cubicBezTo>
                <a:cubicBezTo>
                  <a:pt x="255" y="166"/>
                  <a:pt x="255" y="166"/>
                  <a:pt x="255" y="166"/>
                </a:cubicBezTo>
                <a:cubicBezTo>
                  <a:pt x="236" y="166"/>
                  <a:pt x="236" y="166"/>
                  <a:pt x="236" y="166"/>
                </a:cubicBezTo>
                <a:cubicBezTo>
                  <a:pt x="236" y="126"/>
                  <a:pt x="236" y="126"/>
                  <a:pt x="236" y="126"/>
                </a:cubicBezTo>
                <a:cubicBezTo>
                  <a:pt x="329" y="126"/>
                  <a:pt x="329" y="126"/>
                  <a:pt x="329" y="126"/>
                </a:cubicBezTo>
                <a:cubicBezTo>
                  <a:pt x="329" y="139"/>
                  <a:pt x="329" y="139"/>
                  <a:pt x="329" y="139"/>
                </a:cubicBezTo>
                <a:cubicBezTo>
                  <a:pt x="345" y="139"/>
                  <a:pt x="345" y="139"/>
                  <a:pt x="345" y="139"/>
                </a:cubicBezTo>
                <a:cubicBezTo>
                  <a:pt x="345" y="0"/>
                  <a:pt x="345" y="0"/>
                  <a:pt x="345" y="0"/>
                </a:cubicBezTo>
                <a:cubicBezTo>
                  <a:pt x="0" y="0"/>
                  <a:pt x="0" y="0"/>
                  <a:pt x="0" y="0"/>
                </a:cubicBezTo>
                <a:cubicBezTo>
                  <a:pt x="0" y="235"/>
                  <a:pt x="0" y="235"/>
                  <a:pt x="0" y="235"/>
                </a:cubicBezTo>
                <a:cubicBezTo>
                  <a:pt x="243" y="235"/>
                  <a:pt x="243" y="235"/>
                  <a:pt x="243" y="235"/>
                </a:cubicBezTo>
                <a:cubicBezTo>
                  <a:pt x="243" y="219"/>
                  <a:pt x="243" y="219"/>
                  <a:pt x="243" y="219"/>
                </a:cubicBezTo>
                <a:cubicBezTo>
                  <a:pt x="181" y="219"/>
                  <a:pt x="181" y="219"/>
                  <a:pt x="181" y="219"/>
                </a:cubicBezTo>
                <a:lnTo>
                  <a:pt x="181" y="182"/>
                </a:lnTo>
                <a:close/>
                <a:moveTo>
                  <a:pt x="165" y="219"/>
                </a:moveTo>
                <a:cubicBezTo>
                  <a:pt x="71" y="219"/>
                  <a:pt x="71" y="219"/>
                  <a:pt x="71" y="219"/>
                </a:cubicBezTo>
                <a:cubicBezTo>
                  <a:pt x="71" y="182"/>
                  <a:pt x="71" y="182"/>
                  <a:pt x="71" y="182"/>
                </a:cubicBezTo>
                <a:cubicBezTo>
                  <a:pt x="165" y="182"/>
                  <a:pt x="165" y="182"/>
                  <a:pt x="165" y="182"/>
                </a:cubicBezTo>
                <a:lnTo>
                  <a:pt x="165" y="219"/>
                </a:lnTo>
                <a:close/>
                <a:moveTo>
                  <a:pt x="16" y="126"/>
                </a:moveTo>
                <a:cubicBezTo>
                  <a:pt x="110" y="126"/>
                  <a:pt x="110" y="126"/>
                  <a:pt x="110" y="126"/>
                </a:cubicBezTo>
                <a:cubicBezTo>
                  <a:pt x="110" y="166"/>
                  <a:pt x="110" y="166"/>
                  <a:pt x="110" y="166"/>
                </a:cubicBezTo>
                <a:cubicBezTo>
                  <a:pt x="16" y="166"/>
                  <a:pt x="16" y="166"/>
                  <a:pt x="16" y="166"/>
                </a:cubicBezTo>
                <a:lnTo>
                  <a:pt x="16" y="126"/>
                </a:lnTo>
                <a:close/>
                <a:moveTo>
                  <a:pt x="126" y="54"/>
                </a:moveTo>
                <a:cubicBezTo>
                  <a:pt x="126" y="16"/>
                  <a:pt x="126" y="16"/>
                  <a:pt x="126" y="16"/>
                </a:cubicBezTo>
                <a:cubicBezTo>
                  <a:pt x="220" y="16"/>
                  <a:pt x="220" y="16"/>
                  <a:pt x="220" y="16"/>
                </a:cubicBezTo>
                <a:cubicBezTo>
                  <a:pt x="220" y="54"/>
                  <a:pt x="220" y="54"/>
                  <a:pt x="220" y="54"/>
                </a:cubicBezTo>
                <a:lnTo>
                  <a:pt x="126" y="54"/>
                </a:lnTo>
                <a:close/>
                <a:moveTo>
                  <a:pt x="165" y="70"/>
                </a:moveTo>
                <a:cubicBezTo>
                  <a:pt x="165" y="110"/>
                  <a:pt x="165" y="110"/>
                  <a:pt x="165" y="110"/>
                </a:cubicBezTo>
                <a:cubicBezTo>
                  <a:pt x="71" y="110"/>
                  <a:pt x="71" y="110"/>
                  <a:pt x="71" y="110"/>
                </a:cubicBezTo>
                <a:cubicBezTo>
                  <a:pt x="71" y="70"/>
                  <a:pt x="71" y="70"/>
                  <a:pt x="71" y="70"/>
                </a:cubicBezTo>
                <a:lnTo>
                  <a:pt x="165" y="70"/>
                </a:lnTo>
                <a:close/>
                <a:moveTo>
                  <a:pt x="55" y="110"/>
                </a:moveTo>
                <a:cubicBezTo>
                  <a:pt x="16" y="110"/>
                  <a:pt x="16" y="110"/>
                  <a:pt x="16" y="110"/>
                </a:cubicBezTo>
                <a:cubicBezTo>
                  <a:pt x="16" y="70"/>
                  <a:pt x="16" y="70"/>
                  <a:pt x="16" y="70"/>
                </a:cubicBezTo>
                <a:cubicBezTo>
                  <a:pt x="55" y="70"/>
                  <a:pt x="55" y="70"/>
                  <a:pt x="55" y="70"/>
                </a:cubicBezTo>
                <a:lnTo>
                  <a:pt x="55" y="110"/>
                </a:lnTo>
                <a:close/>
                <a:moveTo>
                  <a:pt x="220" y="166"/>
                </a:moveTo>
                <a:cubicBezTo>
                  <a:pt x="126" y="166"/>
                  <a:pt x="126" y="166"/>
                  <a:pt x="126" y="166"/>
                </a:cubicBezTo>
                <a:cubicBezTo>
                  <a:pt x="126" y="126"/>
                  <a:pt x="126" y="126"/>
                  <a:pt x="126" y="126"/>
                </a:cubicBezTo>
                <a:cubicBezTo>
                  <a:pt x="220" y="126"/>
                  <a:pt x="220" y="126"/>
                  <a:pt x="220" y="126"/>
                </a:cubicBezTo>
                <a:lnTo>
                  <a:pt x="220" y="166"/>
                </a:lnTo>
                <a:close/>
                <a:moveTo>
                  <a:pt x="228" y="110"/>
                </a:moveTo>
                <a:cubicBezTo>
                  <a:pt x="181" y="110"/>
                  <a:pt x="181" y="110"/>
                  <a:pt x="181" y="110"/>
                </a:cubicBezTo>
                <a:cubicBezTo>
                  <a:pt x="181" y="70"/>
                  <a:pt x="181" y="70"/>
                  <a:pt x="181" y="70"/>
                </a:cubicBezTo>
                <a:cubicBezTo>
                  <a:pt x="274" y="70"/>
                  <a:pt x="274" y="70"/>
                  <a:pt x="274" y="70"/>
                </a:cubicBezTo>
                <a:cubicBezTo>
                  <a:pt x="274" y="110"/>
                  <a:pt x="274" y="110"/>
                  <a:pt x="274" y="110"/>
                </a:cubicBezTo>
                <a:cubicBezTo>
                  <a:pt x="236" y="110"/>
                  <a:pt x="236" y="110"/>
                  <a:pt x="236" y="110"/>
                </a:cubicBezTo>
                <a:lnTo>
                  <a:pt x="228" y="110"/>
                </a:lnTo>
                <a:close/>
                <a:moveTo>
                  <a:pt x="290" y="110"/>
                </a:moveTo>
                <a:cubicBezTo>
                  <a:pt x="290" y="70"/>
                  <a:pt x="290" y="70"/>
                  <a:pt x="290" y="70"/>
                </a:cubicBezTo>
                <a:cubicBezTo>
                  <a:pt x="329" y="70"/>
                  <a:pt x="329" y="70"/>
                  <a:pt x="329" y="70"/>
                </a:cubicBezTo>
                <a:cubicBezTo>
                  <a:pt x="329" y="110"/>
                  <a:pt x="329" y="110"/>
                  <a:pt x="329" y="110"/>
                </a:cubicBezTo>
                <a:lnTo>
                  <a:pt x="290" y="110"/>
                </a:lnTo>
                <a:close/>
                <a:moveTo>
                  <a:pt x="329" y="54"/>
                </a:moveTo>
                <a:cubicBezTo>
                  <a:pt x="236" y="54"/>
                  <a:pt x="236" y="54"/>
                  <a:pt x="236" y="54"/>
                </a:cubicBezTo>
                <a:cubicBezTo>
                  <a:pt x="236" y="16"/>
                  <a:pt x="236" y="16"/>
                  <a:pt x="236" y="16"/>
                </a:cubicBezTo>
                <a:cubicBezTo>
                  <a:pt x="329" y="16"/>
                  <a:pt x="329" y="16"/>
                  <a:pt x="329" y="16"/>
                </a:cubicBezTo>
                <a:lnTo>
                  <a:pt x="329" y="54"/>
                </a:lnTo>
                <a:close/>
                <a:moveTo>
                  <a:pt x="110" y="16"/>
                </a:moveTo>
                <a:cubicBezTo>
                  <a:pt x="110" y="54"/>
                  <a:pt x="110" y="54"/>
                  <a:pt x="110" y="54"/>
                </a:cubicBezTo>
                <a:cubicBezTo>
                  <a:pt x="16" y="54"/>
                  <a:pt x="16" y="54"/>
                  <a:pt x="16" y="54"/>
                </a:cubicBezTo>
                <a:cubicBezTo>
                  <a:pt x="16" y="16"/>
                  <a:pt x="16" y="16"/>
                  <a:pt x="16" y="16"/>
                </a:cubicBezTo>
                <a:lnTo>
                  <a:pt x="110" y="16"/>
                </a:lnTo>
                <a:close/>
                <a:moveTo>
                  <a:pt x="16" y="182"/>
                </a:moveTo>
                <a:cubicBezTo>
                  <a:pt x="55" y="182"/>
                  <a:pt x="55" y="182"/>
                  <a:pt x="55" y="182"/>
                </a:cubicBezTo>
                <a:cubicBezTo>
                  <a:pt x="55" y="219"/>
                  <a:pt x="55" y="219"/>
                  <a:pt x="55" y="219"/>
                </a:cubicBezTo>
                <a:cubicBezTo>
                  <a:pt x="16" y="219"/>
                  <a:pt x="16" y="219"/>
                  <a:pt x="16" y="219"/>
                </a:cubicBezTo>
                <a:lnTo>
                  <a:pt x="16" y="182"/>
                </a:lnTo>
                <a:close/>
              </a:path>
            </a:pathLst>
          </a:custGeom>
          <a:solidFill>
            <a:srgbClr val="E8AD10"/>
          </a:solidFill>
          <a:ln>
            <a:noFill/>
          </a:ln>
        </p:spPr>
        <p:txBody>
          <a:bodyPr vert="horz" wrap="square" lIns="91440" tIns="45720" rIns="91440" bIns="4572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Metropolis" pitchFamily="2" charset="77"/>
            </a:endParaRPr>
          </a:p>
        </p:txBody>
      </p:sp>
      <p:sp>
        <p:nvSpPr>
          <p:cNvPr id="76" name="TextBox 75">
            <a:extLst>
              <a:ext uri="{FF2B5EF4-FFF2-40B4-BE49-F238E27FC236}">
                <a16:creationId xmlns:a16="http://schemas.microsoft.com/office/drawing/2014/main" id="{5A7B15BE-08CD-434F-81D3-0EF694AECE1D}"/>
              </a:ext>
            </a:extLst>
          </p:cNvPr>
          <p:cNvSpPr txBox="1"/>
          <p:nvPr/>
        </p:nvSpPr>
        <p:spPr>
          <a:xfrm>
            <a:off x="7489345" y="3102341"/>
            <a:ext cx="1321196" cy="307777"/>
          </a:xfrm>
          <a:prstGeom prst="rect">
            <a:avLst/>
          </a:prstGeom>
          <a:noFill/>
        </p:spPr>
        <p:txBody>
          <a:bodyPr wrap="none" rtlCol="0">
            <a:spAutoFit/>
          </a:bodyPr>
          <a:lstStyle/>
          <a:p>
            <a:r>
              <a:rPr lang="en-US">
                <a:latin typeface="Metropolis" pitchFamily="2" charset="77"/>
                <a:cs typeface="Calibri Light"/>
              </a:rPr>
              <a:t>x 10 Firewalls</a:t>
            </a:r>
          </a:p>
        </p:txBody>
      </p:sp>
      <p:sp>
        <p:nvSpPr>
          <p:cNvPr id="77" name="Freeform 21">
            <a:extLst>
              <a:ext uri="{FF2B5EF4-FFF2-40B4-BE49-F238E27FC236}">
                <a16:creationId xmlns:a16="http://schemas.microsoft.com/office/drawing/2014/main" id="{633E7070-37A2-0642-8B93-E569B3F46269}"/>
              </a:ext>
            </a:extLst>
          </p:cNvPr>
          <p:cNvSpPr>
            <a:spLocks noChangeAspect="1" noEditPoints="1"/>
          </p:cNvSpPr>
          <p:nvPr/>
        </p:nvSpPr>
        <p:spPr bwMode="auto">
          <a:xfrm flipH="1">
            <a:off x="6544583" y="2784609"/>
            <a:ext cx="453901" cy="357094"/>
          </a:xfrm>
          <a:custGeom>
            <a:avLst/>
            <a:gdLst>
              <a:gd name="T0" fmla="*/ 364 w 389"/>
              <a:gd name="T1" fmla="*/ 176 h 296"/>
              <a:gd name="T2" fmla="*/ 355 w 389"/>
              <a:gd name="T3" fmla="*/ 217 h 296"/>
              <a:gd name="T4" fmla="*/ 289 w 389"/>
              <a:gd name="T5" fmla="*/ 130 h 296"/>
              <a:gd name="T6" fmla="*/ 298 w 389"/>
              <a:gd name="T7" fmla="*/ 193 h 296"/>
              <a:gd name="T8" fmla="*/ 264 w 389"/>
              <a:gd name="T9" fmla="*/ 143 h 296"/>
              <a:gd name="T10" fmla="*/ 257 w 389"/>
              <a:gd name="T11" fmla="*/ 195 h 296"/>
              <a:gd name="T12" fmla="*/ 318 w 389"/>
              <a:gd name="T13" fmla="*/ 296 h 296"/>
              <a:gd name="T14" fmla="*/ 319 w 389"/>
              <a:gd name="T15" fmla="*/ 296 h 296"/>
              <a:gd name="T16" fmla="*/ 376 w 389"/>
              <a:gd name="T17" fmla="*/ 196 h 296"/>
              <a:gd name="T18" fmla="*/ 319 w 389"/>
              <a:gd name="T19" fmla="*/ 280 h 296"/>
              <a:gd name="T20" fmla="*/ 270 w 389"/>
              <a:gd name="T21" fmla="*/ 262 h 296"/>
              <a:gd name="T22" fmla="*/ 276 w 389"/>
              <a:gd name="T23" fmla="*/ 183 h 296"/>
              <a:gd name="T24" fmla="*/ 288 w 389"/>
              <a:gd name="T25" fmla="*/ 237 h 296"/>
              <a:gd name="T26" fmla="*/ 318 w 389"/>
              <a:gd name="T27" fmla="*/ 154 h 296"/>
              <a:gd name="T28" fmla="*/ 337 w 389"/>
              <a:gd name="T29" fmla="*/ 231 h 296"/>
              <a:gd name="T30" fmla="*/ 345 w 389"/>
              <a:gd name="T31" fmla="*/ 239 h 296"/>
              <a:gd name="T32" fmla="*/ 361 w 389"/>
              <a:gd name="T33" fmla="*/ 260 h 296"/>
              <a:gd name="T34" fmla="*/ 255 w 389"/>
              <a:gd name="T35" fmla="*/ 182 h 296"/>
              <a:gd name="T36" fmla="*/ 236 w 389"/>
              <a:gd name="T37" fmla="*/ 166 h 296"/>
              <a:gd name="T38" fmla="*/ 329 w 389"/>
              <a:gd name="T39" fmla="*/ 126 h 296"/>
              <a:gd name="T40" fmla="*/ 345 w 389"/>
              <a:gd name="T41" fmla="*/ 139 h 296"/>
              <a:gd name="T42" fmla="*/ 0 w 389"/>
              <a:gd name="T43" fmla="*/ 0 h 296"/>
              <a:gd name="T44" fmla="*/ 243 w 389"/>
              <a:gd name="T45" fmla="*/ 235 h 296"/>
              <a:gd name="T46" fmla="*/ 181 w 389"/>
              <a:gd name="T47" fmla="*/ 219 h 296"/>
              <a:gd name="T48" fmla="*/ 165 w 389"/>
              <a:gd name="T49" fmla="*/ 219 h 296"/>
              <a:gd name="T50" fmla="*/ 71 w 389"/>
              <a:gd name="T51" fmla="*/ 182 h 296"/>
              <a:gd name="T52" fmla="*/ 165 w 389"/>
              <a:gd name="T53" fmla="*/ 219 h 296"/>
              <a:gd name="T54" fmla="*/ 110 w 389"/>
              <a:gd name="T55" fmla="*/ 126 h 296"/>
              <a:gd name="T56" fmla="*/ 16 w 389"/>
              <a:gd name="T57" fmla="*/ 166 h 296"/>
              <a:gd name="T58" fmla="*/ 126 w 389"/>
              <a:gd name="T59" fmla="*/ 54 h 296"/>
              <a:gd name="T60" fmla="*/ 220 w 389"/>
              <a:gd name="T61" fmla="*/ 16 h 296"/>
              <a:gd name="T62" fmla="*/ 126 w 389"/>
              <a:gd name="T63" fmla="*/ 54 h 296"/>
              <a:gd name="T64" fmla="*/ 165 w 389"/>
              <a:gd name="T65" fmla="*/ 110 h 296"/>
              <a:gd name="T66" fmla="*/ 71 w 389"/>
              <a:gd name="T67" fmla="*/ 70 h 296"/>
              <a:gd name="T68" fmla="*/ 55 w 389"/>
              <a:gd name="T69" fmla="*/ 110 h 296"/>
              <a:gd name="T70" fmla="*/ 16 w 389"/>
              <a:gd name="T71" fmla="*/ 70 h 296"/>
              <a:gd name="T72" fmla="*/ 55 w 389"/>
              <a:gd name="T73" fmla="*/ 110 h 296"/>
              <a:gd name="T74" fmla="*/ 126 w 389"/>
              <a:gd name="T75" fmla="*/ 166 h 296"/>
              <a:gd name="T76" fmla="*/ 220 w 389"/>
              <a:gd name="T77" fmla="*/ 126 h 296"/>
              <a:gd name="T78" fmla="*/ 228 w 389"/>
              <a:gd name="T79" fmla="*/ 110 h 296"/>
              <a:gd name="T80" fmla="*/ 181 w 389"/>
              <a:gd name="T81" fmla="*/ 70 h 296"/>
              <a:gd name="T82" fmla="*/ 274 w 389"/>
              <a:gd name="T83" fmla="*/ 110 h 296"/>
              <a:gd name="T84" fmla="*/ 228 w 389"/>
              <a:gd name="T85" fmla="*/ 110 h 296"/>
              <a:gd name="T86" fmla="*/ 290 w 389"/>
              <a:gd name="T87" fmla="*/ 70 h 296"/>
              <a:gd name="T88" fmla="*/ 329 w 389"/>
              <a:gd name="T89" fmla="*/ 110 h 296"/>
              <a:gd name="T90" fmla="*/ 329 w 389"/>
              <a:gd name="T91" fmla="*/ 54 h 296"/>
              <a:gd name="T92" fmla="*/ 236 w 389"/>
              <a:gd name="T93" fmla="*/ 16 h 296"/>
              <a:gd name="T94" fmla="*/ 329 w 389"/>
              <a:gd name="T95" fmla="*/ 54 h 296"/>
              <a:gd name="T96" fmla="*/ 110 w 389"/>
              <a:gd name="T97" fmla="*/ 54 h 296"/>
              <a:gd name="T98" fmla="*/ 16 w 389"/>
              <a:gd name="T99" fmla="*/ 16 h 296"/>
              <a:gd name="T100" fmla="*/ 16 w 389"/>
              <a:gd name="T101" fmla="*/ 182 h 296"/>
              <a:gd name="T102" fmla="*/ 55 w 389"/>
              <a:gd name="T103" fmla="*/ 219 h 296"/>
              <a:gd name="T104" fmla="*/ 16 w 389"/>
              <a:gd name="T105" fmla="*/ 182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89" h="296">
                <a:moveTo>
                  <a:pt x="376" y="196"/>
                </a:moveTo>
                <a:cubicBezTo>
                  <a:pt x="364" y="176"/>
                  <a:pt x="364" y="176"/>
                  <a:pt x="364" y="176"/>
                </a:cubicBezTo>
                <a:cubicBezTo>
                  <a:pt x="361" y="199"/>
                  <a:pt x="361" y="199"/>
                  <a:pt x="361" y="199"/>
                </a:cubicBezTo>
                <a:cubicBezTo>
                  <a:pt x="360" y="208"/>
                  <a:pt x="357" y="214"/>
                  <a:pt x="355" y="217"/>
                </a:cubicBezTo>
                <a:cubicBezTo>
                  <a:pt x="359" y="190"/>
                  <a:pt x="364" y="147"/>
                  <a:pt x="306" y="134"/>
                </a:cubicBezTo>
                <a:cubicBezTo>
                  <a:pt x="289" y="130"/>
                  <a:pt x="289" y="130"/>
                  <a:pt x="289" y="130"/>
                </a:cubicBezTo>
                <a:cubicBezTo>
                  <a:pt x="298" y="146"/>
                  <a:pt x="298" y="146"/>
                  <a:pt x="298" y="146"/>
                </a:cubicBezTo>
                <a:cubicBezTo>
                  <a:pt x="306" y="160"/>
                  <a:pt x="304" y="178"/>
                  <a:pt x="298" y="193"/>
                </a:cubicBezTo>
                <a:cubicBezTo>
                  <a:pt x="291" y="172"/>
                  <a:pt x="278" y="157"/>
                  <a:pt x="277" y="157"/>
                </a:cubicBezTo>
                <a:cubicBezTo>
                  <a:pt x="264" y="143"/>
                  <a:pt x="264" y="143"/>
                  <a:pt x="264" y="143"/>
                </a:cubicBezTo>
                <a:cubicBezTo>
                  <a:pt x="264" y="162"/>
                  <a:pt x="264" y="162"/>
                  <a:pt x="264" y="162"/>
                </a:cubicBezTo>
                <a:cubicBezTo>
                  <a:pt x="263" y="171"/>
                  <a:pt x="260" y="183"/>
                  <a:pt x="257" y="195"/>
                </a:cubicBezTo>
                <a:cubicBezTo>
                  <a:pt x="250" y="221"/>
                  <a:pt x="242" y="251"/>
                  <a:pt x="257" y="272"/>
                </a:cubicBezTo>
                <a:cubicBezTo>
                  <a:pt x="267" y="287"/>
                  <a:pt x="287" y="295"/>
                  <a:pt x="318" y="296"/>
                </a:cubicBezTo>
                <a:cubicBezTo>
                  <a:pt x="318" y="296"/>
                  <a:pt x="318" y="296"/>
                  <a:pt x="318" y="296"/>
                </a:cubicBezTo>
                <a:cubicBezTo>
                  <a:pt x="318" y="296"/>
                  <a:pt x="318" y="296"/>
                  <a:pt x="319" y="296"/>
                </a:cubicBezTo>
                <a:cubicBezTo>
                  <a:pt x="352" y="296"/>
                  <a:pt x="368" y="281"/>
                  <a:pt x="375" y="268"/>
                </a:cubicBezTo>
                <a:cubicBezTo>
                  <a:pt x="389" y="244"/>
                  <a:pt x="384" y="211"/>
                  <a:pt x="376" y="196"/>
                </a:cubicBezTo>
                <a:close/>
                <a:moveTo>
                  <a:pt x="361" y="260"/>
                </a:moveTo>
                <a:cubicBezTo>
                  <a:pt x="354" y="273"/>
                  <a:pt x="339" y="280"/>
                  <a:pt x="319" y="280"/>
                </a:cubicBezTo>
                <a:cubicBezTo>
                  <a:pt x="318" y="280"/>
                  <a:pt x="318" y="280"/>
                  <a:pt x="318" y="280"/>
                </a:cubicBezTo>
                <a:cubicBezTo>
                  <a:pt x="294" y="279"/>
                  <a:pt x="277" y="273"/>
                  <a:pt x="270" y="262"/>
                </a:cubicBezTo>
                <a:cubicBezTo>
                  <a:pt x="259" y="248"/>
                  <a:pt x="266" y="223"/>
                  <a:pt x="272" y="200"/>
                </a:cubicBezTo>
                <a:cubicBezTo>
                  <a:pt x="274" y="194"/>
                  <a:pt x="275" y="188"/>
                  <a:pt x="276" y="183"/>
                </a:cubicBezTo>
                <a:cubicBezTo>
                  <a:pt x="281" y="192"/>
                  <a:pt x="286" y="203"/>
                  <a:pt x="287" y="216"/>
                </a:cubicBezTo>
                <a:cubicBezTo>
                  <a:pt x="288" y="237"/>
                  <a:pt x="288" y="237"/>
                  <a:pt x="288" y="237"/>
                </a:cubicBezTo>
                <a:cubicBezTo>
                  <a:pt x="301" y="220"/>
                  <a:pt x="301" y="220"/>
                  <a:pt x="301" y="220"/>
                </a:cubicBezTo>
                <a:cubicBezTo>
                  <a:pt x="314" y="203"/>
                  <a:pt x="323" y="178"/>
                  <a:pt x="318" y="154"/>
                </a:cubicBezTo>
                <a:cubicBezTo>
                  <a:pt x="347" y="168"/>
                  <a:pt x="343" y="194"/>
                  <a:pt x="339" y="217"/>
                </a:cubicBezTo>
                <a:cubicBezTo>
                  <a:pt x="338" y="222"/>
                  <a:pt x="337" y="227"/>
                  <a:pt x="337" y="231"/>
                </a:cubicBezTo>
                <a:cubicBezTo>
                  <a:pt x="336" y="240"/>
                  <a:pt x="336" y="240"/>
                  <a:pt x="336" y="240"/>
                </a:cubicBezTo>
                <a:cubicBezTo>
                  <a:pt x="345" y="239"/>
                  <a:pt x="345" y="239"/>
                  <a:pt x="345" y="239"/>
                </a:cubicBezTo>
                <a:cubicBezTo>
                  <a:pt x="356" y="238"/>
                  <a:pt x="363" y="233"/>
                  <a:pt x="368" y="227"/>
                </a:cubicBezTo>
                <a:cubicBezTo>
                  <a:pt x="369" y="238"/>
                  <a:pt x="367" y="250"/>
                  <a:pt x="361" y="260"/>
                </a:cubicBezTo>
                <a:close/>
                <a:moveTo>
                  <a:pt x="181" y="182"/>
                </a:moveTo>
                <a:cubicBezTo>
                  <a:pt x="255" y="182"/>
                  <a:pt x="255" y="182"/>
                  <a:pt x="255" y="182"/>
                </a:cubicBezTo>
                <a:cubicBezTo>
                  <a:pt x="255" y="166"/>
                  <a:pt x="255" y="166"/>
                  <a:pt x="255" y="166"/>
                </a:cubicBezTo>
                <a:cubicBezTo>
                  <a:pt x="236" y="166"/>
                  <a:pt x="236" y="166"/>
                  <a:pt x="236" y="166"/>
                </a:cubicBezTo>
                <a:cubicBezTo>
                  <a:pt x="236" y="126"/>
                  <a:pt x="236" y="126"/>
                  <a:pt x="236" y="126"/>
                </a:cubicBezTo>
                <a:cubicBezTo>
                  <a:pt x="329" y="126"/>
                  <a:pt x="329" y="126"/>
                  <a:pt x="329" y="126"/>
                </a:cubicBezTo>
                <a:cubicBezTo>
                  <a:pt x="329" y="139"/>
                  <a:pt x="329" y="139"/>
                  <a:pt x="329" y="139"/>
                </a:cubicBezTo>
                <a:cubicBezTo>
                  <a:pt x="345" y="139"/>
                  <a:pt x="345" y="139"/>
                  <a:pt x="345" y="139"/>
                </a:cubicBezTo>
                <a:cubicBezTo>
                  <a:pt x="345" y="0"/>
                  <a:pt x="345" y="0"/>
                  <a:pt x="345" y="0"/>
                </a:cubicBezTo>
                <a:cubicBezTo>
                  <a:pt x="0" y="0"/>
                  <a:pt x="0" y="0"/>
                  <a:pt x="0" y="0"/>
                </a:cubicBezTo>
                <a:cubicBezTo>
                  <a:pt x="0" y="235"/>
                  <a:pt x="0" y="235"/>
                  <a:pt x="0" y="235"/>
                </a:cubicBezTo>
                <a:cubicBezTo>
                  <a:pt x="243" y="235"/>
                  <a:pt x="243" y="235"/>
                  <a:pt x="243" y="235"/>
                </a:cubicBezTo>
                <a:cubicBezTo>
                  <a:pt x="243" y="219"/>
                  <a:pt x="243" y="219"/>
                  <a:pt x="243" y="219"/>
                </a:cubicBezTo>
                <a:cubicBezTo>
                  <a:pt x="181" y="219"/>
                  <a:pt x="181" y="219"/>
                  <a:pt x="181" y="219"/>
                </a:cubicBezTo>
                <a:lnTo>
                  <a:pt x="181" y="182"/>
                </a:lnTo>
                <a:close/>
                <a:moveTo>
                  <a:pt x="165" y="219"/>
                </a:moveTo>
                <a:cubicBezTo>
                  <a:pt x="71" y="219"/>
                  <a:pt x="71" y="219"/>
                  <a:pt x="71" y="219"/>
                </a:cubicBezTo>
                <a:cubicBezTo>
                  <a:pt x="71" y="182"/>
                  <a:pt x="71" y="182"/>
                  <a:pt x="71" y="182"/>
                </a:cubicBezTo>
                <a:cubicBezTo>
                  <a:pt x="165" y="182"/>
                  <a:pt x="165" y="182"/>
                  <a:pt x="165" y="182"/>
                </a:cubicBezTo>
                <a:lnTo>
                  <a:pt x="165" y="219"/>
                </a:lnTo>
                <a:close/>
                <a:moveTo>
                  <a:pt x="16" y="126"/>
                </a:moveTo>
                <a:cubicBezTo>
                  <a:pt x="110" y="126"/>
                  <a:pt x="110" y="126"/>
                  <a:pt x="110" y="126"/>
                </a:cubicBezTo>
                <a:cubicBezTo>
                  <a:pt x="110" y="166"/>
                  <a:pt x="110" y="166"/>
                  <a:pt x="110" y="166"/>
                </a:cubicBezTo>
                <a:cubicBezTo>
                  <a:pt x="16" y="166"/>
                  <a:pt x="16" y="166"/>
                  <a:pt x="16" y="166"/>
                </a:cubicBezTo>
                <a:lnTo>
                  <a:pt x="16" y="126"/>
                </a:lnTo>
                <a:close/>
                <a:moveTo>
                  <a:pt x="126" y="54"/>
                </a:moveTo>
                <a:cubicBezTo>
                  <a:pt x="126" y="16"/>
                  <a:pt x="126" y="16"/>
                  <a:pt x="126" y="16"/>
                </a:cubicBezTo>
                <a:cubicBezTo>
                  <a:pt x="220" y="16"/>
                  <a:pt x="220" y="16"/>
                  <a:pt x="220" y="16"/>
                </a:cubicBezTo>
                <a:cubicBezTo>
                  <a:pt x="220" y="54"/>
                  <a:pt x="220" y="54"/>
                  <a:pt x="220" y="54"/>
                </a:cubicBezTo>
                <a:lnTo>
                  <a:pt x="126" y="54"/>
                </a:lnTo>
                <a:close/>
                <a:moveTo>
                  <a:pt x="165" y="70"/>
                </a:moveTo>
                <a:cubicBezTo>
                  <a:pt x="165" y="110"/>
                  <a:pt x="165" y="110"/>
                  <a:pt x="165" y="110"/>
                </a:cubicBezTo>
                <a:cubicBezTo>
                  <a:pt x="71" y="110"/>
                  <a:pt x="71" y="110"/>
                  <a:pt x="71" y="110"/>
                </a:cubicBezTo>
                <a:cubicBezTo>
                  <a:pt x="71" y="70"/>
                  <a:pt x="71" y="70"/>
                  <a:pt x="71" y="70"/>
                </a:cubicBezTo>
                <a:lnTo>
                  <a:pt x="165" y="70"/>
                </a:lnTo>
                <a:close/>
                <a:moveTo>
                  <a:pt x="55" y="110"/>
                </a:moveTo>
                <a:cubicBezTo>
                  <a:pt x="16" y="110"/>
                  <a:pt x="16" y="110"/>
                  <a:pt x="16" y="110"/>
                </a:cubicBezTo>
                <a:cubicBezTo>
                  <a:pt x="16" y="70"/>
                  <a:pt x="16" y="70"/>
                  <a:pt x="16" y="70"/>
                </a:cubicBezTo>
                <a:cubicBezTo>
                  <a:pt x="55" y="70"/>
                  <a:pt x="55" y="70"/>
                  <a:pt x="55" y="70"/>
                </a:cubicBezTo>
                <a:lnTo>
                  <a:pt x="55" y="110"/>
                </a:lnTo>
                <a:close/>
                <a:moveTo>
                  <a:pt x="220" y="166"/>
                </a:moveTo>
                <a:cubicBezTo>
                  <a:pt x="126" y="166"/>
                  <a:pt x="126" y="166"/>
                  <a:pt x="126" y="166"/>
                </a:cubicBezTo>
                <a:cubicBezTo>
                  <a:pt x="126" y="126"/>
                  <a:pt x="126" y="126"/>
                  <a:pt x="126" y="126"/>
                </a:cubicBezTo>
                <a:cubicBezTo>
                  <a:pt x="220" y="126"/>
                  <a:pt x="220" y="126"/>
                  <a:pt x="220" y="126"/>
                </a:cubicBezTo>
                <a:lnTo>
                  <a:pt x="220" y="166"/>
                </a:lnTo>
                <a:close/>
                <a:moveTo>
                  <a:pt x="228" y="110"/>
                </a:moveTo>
                <a:cubicBezTo>
                  <a:pt x="181" y="110"/>
                  <a:pt x="181" y="110"/>
                  <a:pt x="181" y="110"/>
                </a:cubicBezTo>
                <a:cubicBezTo>
                  <a:pt x="181" y="70"/>
                  <a:pt x="181" y="70"/>
                  <a:pt x="181" y="70"/>
                </a:cubicBezTo>
                <a:cubicBezTo>
                  <a:pt x="274" y="70"/>
                  <a:pt x="274" y="70"/>
                  <a:pt x="274" y="70"/>
                </a:cubicBezTo>
                <a:cubicBezTo>
                  <a:pt x="274" y="110"/>
                  <a:pt x="274" y="110"/>
                  <a:pt x="274" y="110"/>
                </a:cubicBezTo>
                <a:cubicBezTo>
                  <a:pt x="236" y="110"/>
                  <a:pt x="236" y="110"/>
                  <a:pt x="236" y="110"/>
                </a:cubicBezTo>
                <a:lnTo>
                  <a:pt x="228" y="110"/>
                </a:lnTo>
                <a:close/>
                <a:moveTo>
                  <a:pt x="290" y="110"/>
                </a:moveTo>
                <a:cubicBezTo>
                  <a:pt x="290" y="70"/>
                  <a:pt x="290" y="70"/>
                  <a:pt x="290" y="70"/>
                </a:cubicBezTo>
                <a:cubicBezTo>
                  <a:pt x="329" y="70"/>
                  <a:pt x="329" y="70"/>
                  <a:pt x="329" y="70"/>
                </a:cubicBezTo>
                <a:cubicBezTo>
                  <a:pt x="329" y="110"/>
                  <a:pt x="329" y="110"/>
                  <a:pt x="329" y="110"/>
                </a:cubicBezTo>
                <a:lnTo>
                  <a:pt x="290" y="110"/>
                </a:lnTo>
                <a:close/>
                <a:moveTo>
                  <a:pt x="329" y="54"/>
                </a:moveTo>
                <a:cubicBezTo>
                  <a:pt x="236" y="54"/>
                  <a:pt x="236" y="54"/>
                  <a:pt x="236" y="54"/>
                </a:cubicBezTo>
                <a:cubicBezTo>
                  <a:pt x="236" y="16"/>
                  <a:pt x="236" y="16"/>
                  <a:pt x="236" y="16"/>
                </a:cubicBezTo>
                <a:cubicBezTo>
                  <a:pt x="329" y="16"/>
                  <a:pt x="329" y="16"/>
                  <a:pt x="329" y="16"/>
                </a:cubicBezTo>
                <a:lnTo>
                  <a:pt x="329" y="54"/>
                </a:lnTo>
                <a:close/>
                <a:moveTo>
                  <a:pt x="110" y="16"/>
                </a:moveTo>
                <a:cubicBezTo>
                  <a:pt x="110" y="54"/>
                  <a:pt x="110" y="54"/>
                  <a:pt x="110" y="54"/>
                </a:cubicBezTo>
                <a:cubicBezTo>
                  <a:pt x="16" y="54"/>
                  <a:pt x="16" y="54"/>
                  <a:pt x="16" y="54"/>
                </a:cubicBezTo>
                <a:cubicBezTo>
                  <a:pt x="16" y="16"/>
                  <a:pt x="16" y="16"/>
                  <a:pt x="16" y="16"/>
                </a:cubicBezTo>
                <a:lnTo>
                  <a:pt x="110" y="16"/>
                </a:lnTo>
                <a:close/>
                <a:moveTo>
                  <a:pt x="16" y="182"/>
                </a:moveTo>
                <a:cubicBezTo>
                  <a:pt x="55" y="182"/>
                  <a:pt x="55" y="182"/>
                  <a:pt x="55" y="182"/>
                </a:cubicBezTo>
                <a:cubicBezTo>
                  <a:pt x="55" y="219"/>
                  <a:pt x="55" y="219"/>
                  <a:pt x="55" y="219"/>
                </a:cubicBezTo>
                <a:cubicBezTo>
                  <a:pt x="16" y="219"/>
                  <a:pt x="16" y="219"/>
                  <a:pt x="16" y="219"/>
                </a:cubicBezTo>
                <a:lnTo>
                  <a:pt x="16" y="182"/>
                </a:lnTo>
                <a:close/>
              </a:path>
            </a:pathLst>
          </a:custGeom>
          <a:solidFill>
            <a:srgbClr val="E8AD10"/>
          </a:solidFill>
          <a:ln>
            <a:noFill/>
          </a:ln>
        </p:spPr>
        <p:txBody>
          <a:bodyPr vert="horz" wrap="square" lIns="91440" tIns="45720" rIns="91440" bIns="4572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Metropolis" pitchFamily="2" charset="77"/>
            </a:endParaRPr>
          </a:p>
        </p:txBody>
      </p:sp>
      <p:sp>
        <p:nvSpPr>
          <p:cNvPr id="78" name="Freeform 21">
            <a:extLst>
              <a:ext uri="{FF2B5EF4-FFF2-40B4-BE49-F238E27FC236}">
                <a16:creationId xmlns:a16="http://schemas.microsoft.com/office/drawing/2014/main" id="{FAC90294-D644-B246-987F-3539871A564F}"/>
              </a:ext>
            </a:extLst>
          </p:cNvPr>
          <p:cNvSpPr>
            <a:spLocks noChangeAspect="1" noEditPoints="1"/>
          </p:cNvSpPr>
          <p:nvPr/>
        </p:nvSpPr>
        <p:spPr bwMode="auto">
          <a:xfrm flipH="1">
            <a:off x="6696983" y="2937009"/>
            <a:ext cx="453901" cy="357094"/>
          </a:xfrm>
          <a:custGeom>
            <a:avLst/>
            <a:gdLst>
              <a:gd name="T0" fmla="*/ 364 w 389"/>
              <a:gd name="T1" fmla="*/ 176 h 296"/>
              <a:gd name="T2" fmla="*/ 355 w 389"/>
              <a:gd name="T3" fmla="*/ 217 h 296"/>
              <a:gd name="T4" fmla="*/ 289 w 389"/>
              <a:gd name="T5" fmla="*/ 130 h 296"/>
              <a:gd name="T6" fmla="*/ 298 w 389"/>
              <a:gd name="T7" fmla="*/ 193 h 296"/>
              <a:gd name="T8" fmla="*/ 264 w 389"/>
              <a:gd name="T9" fmla="*/ 143 h 296"/>
              <a:gd name="T10" fmla="*/ 257 w 389"/>
              <a:gd name="T11" fmla="*/ 195 h 296"/>
              <a:gd name="T12" fmla="*/ 318 w 389"/>
              <a:gd name="T13" fmla="*/ 296 h 296"/>
              <a:gd name="T14" fmla="*/ 319 w 389"/>
              <a:gd name="T15" fmla="*/ 296 h 296"/>
              <a:gd name="T16" fmla="*/ 376 w 389"/>
              <a:gd name="T17" fmla="*/ 196 h 296"/>
              <a:gd name="T18" fmla="*/ 319 w 389"/>
              <a:gd name="T19" fmla="*/ 280 h 296"/>
              <a:gd name="T20" fmla="*/ 270 w 389"/>
              <a:gd name="T21" fmla="*/ 262 h 296"/>
              <a:gd name="T22" fmla="*/ 276 w 389"/>
              <a:gd name="T23" fmla="*/ 183 h 296"/>
              <a:gd name="T24" fmla="*/ 288 w 389"/>
              <a:gd name="T25" fmla="*/ 237 h 296"/>
              <a:gd name="T26" fmla="*/ 318 w 389"/>
              <a:gd name="T27" fmla="*/ 154 h 296"/>
              <a:gd name="T28" fmla="*/ 337 w 389"/>
              <a:gd name="T29" fmla="*/ 231 h 296"/>
              <a:gd name="T30" fmla="*/ 345 w 389"/>
              <a:gd name="T31" fmla="*/ 239 h 296"/>
              <a:gd name="T32" fmla="*/ 361 w 389"/>
              <a:gd name="T33" fmla="*/ 260 h 296"/>
              <a:gd name="T34" fmla="*/ 255 w 389"/>
              <a:gd name="T35" fmla="*/ 182 h 296"/>
              <a:gd name="T36" fmla="*/ 236 w 389"/>
              <a:gd name="T37" fmla="*/ 166 h 296"/>
              <a:gd name="T38" fmla="*/ 329 w 389"/>
              <a:gd name="T39" fmla="*/ 126 h 296"/>
              <a:gd name="T40" fmla="*/ 345 w 389"/>
              <a:gd name="T41" fmla="*/ 139 h 296"/>
              <a:gd name="T42" fmla="*/ 0 w 389"/>
              <a:gd name="T43" fmla="*/ 0 h 296"/>
              <a:gd name="T44" fmla="*/ 243 w 389"/>
              <a:gd name="T45" fmla="*/ 235 h 296"/>
              <a:gd name="T46" fmla="*/ 181 w 389"/>
              <a:gd name="T47" fmla="*/ 219 h 296"/>
              <a:gd name="T48" fmla="*/ 165 w 389"/>
              <a:gd name="T49" fmla="*/ 219 h 296"/>
              <a:gd name="T50" fmla="*/ 71 w 389"/>
              <a:gd name="T51" fmla="*/ 182 h 296"/>
              <a:gd name="T52" fmla="*/ 165 w 389"/>
              <a:gd name="T53" fmla="*/ 219 h 296"/>
              <a:gd name="T54" fmla="*/ 110 w 389"/>
              <a:gd name="T55" fmla="*/ 126 h 296"/>
              <a:gd name="T56" fmla="*/ 16 w 389"/>
              <a:gd name="T57" fmla="*/ 166 h 296"/>
              <a:gd name="T58" fmla="*/ 126 w 389"/>
              <a:gd name="T59" fmla="*/ 54 h 296"/>
              <a:gd name="T60" fmla="*/ 220 w 389"/>
              <a:gd name="T61" fmla="*/ 16 h 296"/>
              <a:gd name="T62" fmla="*/ 126 w 389"/>
              <a:gd name="T63" fmla="*/ 54 h 296"/>
              <a:gd name="T64" fmla="*/ 165 w 389"/>
              <a:gd name="T65" fmla="*/ 110 h 296"/>
              <a:gd name="T66" fmla="*/ 71 w 389"/>
              <a:gd name="T67" fmla="*/ 70 h 296"/>
              <a:gd name="T68" fmla="*/ 55 w 389"/>
              <a:gd name="T69" fmla="*/ 110 h 296"/>
              <a:gd name="T70" fmla="*/ 16 w 389"/>
              <a:gd name="T71" fmla="*/ 70 h 296"/>
              <a:gd name="T72" fmla="*/ 55 w 389"/>
              <a:gd name="T73" fmla="*/ 110 h 296"/>
              <a:gd name="T74" fmla="*/ 126 w 389"/>
              <a:gd name="T75" fmla="*/ 166 h 296"/>
              <a:gd name="T76" fmla="*/ 220 w 389"/>
              <a:gd name="T77" fmla="*/ 126 h 296"/>
              <a:gd name="T78" fmla="*/ 228 w 389"/>
              <a:gd name="T79" fmla="*/ 110 h 296"/>
              <a:gd name="T80" fmla="*/ 181 w 389"/>
              <a:gd name="T81" fmla="*/ 70 h 296"/>
              <a:gd name="T82" fmla="*/ 274 w 389"/>
              <a:gd name="T83" fmla="*/ 110 h 296"/>
              <a:gd name="T84" fmla="*/ 228 w 389"/>
              <a:gd name="T85" fmla="*/ 110 h 296"/>
              <a:gd name="T86" fmla="*/ 290 w 389"/>
              <a:gd name="T87" fmla="*/ 70 h 296"/>
              <a:gd name="T88" fmla="*/ 329 w 389"/>
              <a:gd name="T89" fmla="*/ 110 h 296"/>
              <a:gd name="T90" fmla="*/ 329 w 389"/>
              <a:gd name="T91" fmla="*/ 54 h 296"/>
              <a:gd name="T92" fmla="*/ 236 w 389"/>
              <a:gd name="T93" fmla="*/ 16 h 296"/>
              <a:gd name="T94" fmla="*/ 329 w 389"/>
              <a:gd name="T95" fmla="*/ 54 h 296"/>
              <a:gd name="T96" fmla="*/ 110 w 389"/>
              <a:gd name="T97" fmla="*/ 54 h 296"/>
              <a:gd name="T98" fmla="*/ 16 w 389"/>
              <a:gd name="T99" fmla="*/ 16 h 296"/>
              <a:gd name="T100" fmla="*/ 16 w 389"/>
              <a:gd name="T101" fmla="*/ 182 h 296"/>
              <a:gd name="T102" fmla="*/ 55 w 389"/>
              <a:gd name="T103" fmla="*/ 219 h 296"/>
              <a:gd name="T104" fmla="*/ 16 w 389"/>
              <a:gd name="T105" fmla="*/ 182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89" h="296">
                <a:moveTo>
                  <a:pt x="376" y="196"/>
                </a:moveTo>
                <a:cubicBezTo>
                  <a:pt x="364" y="176"/>
                  <a:pt x="364" y="176"/>
                  <a:pt x="364" y="176"/>
                </a:cubicBezTo>
                <a:cubicBezTo>
                  <a:pt x="361" y="199"/>
                  <a:pt x="361" y="199"/>
                  <a:pt x="361" y="199"/>
                </a:cubicBezTo>
                <a:cubicBezTo>
                  <a:pt x="360" y="208"/>
                  <a:pt x="357" y="214"/>
                  <a:pt x="355" y="217"/>
                </a:cubicBezTo>
                <a:cubicBezTo>
                  <a:pt x="359" y="190"/>
                  <a:pt x="364" y="147"/>
                  <a:pt x="306" y="134"/>
                </a:cubicBezTo>
                <a:cubicBezTo>
                  <a:pt x="289" y="130"/>
                  <a:pt x="289" y="130"/>
                  <a:pt x="289" y="130"/>
                </a:cubicBezTo>
                <a:cubicBezTo>
                  <a:pt x="298" y="146"/>
                  <a:pt x="298" y="146"/>
                  <a:pt x="298" y="146"/>
                </a:cubicBezTo>
                <a:cubicBezTo>
                  <a:pt x="306" y="160"/>
                  <a:pt x="304" y="178"/>
                  <a:pt x="298" y="193"/>
                </a:cubicBezTo>
                <a:cubicBezTo>
                  <a:pt x="291" y="172"/>
                  <a:pt x="278" y="157"/>
                  <a:pt x="277" y="157"/>
                </a:cubicBezTo>
                <a:cubicBezTo>
                  <a:pt x="264" y="143"/>
                  <a:pt x="264" y="143"/>
                  <a:pt x="264" y="143"/>
                </a:cubicBezTo>
                <a:cubicBezTo>
                  <a:pt x="264" y="162"/>
                  <a:pt x="264" y="162"/>
                  <a:pt x="264" y="162"/>
                </a:cubicBezTo>
                <a:cubicBezTo>
                  <a:pt x="263" y="171"/>
                  <a:pt x="260" y="183"/>
                  <a:pt x="257" y="195"/>
                </a:cubicBezTo>
                <a:cubicBezTo>
                  <a:pt x="250" y="221"/>
                  <a:pt x="242" y="251"/>
                  <a:pt x="257" y="272"/>
                </a:cubicBezTo>
                <a:cubicBezTo>
                  <a:pt x="267" y="287"/>
                  <a:pt x="287" y="295"/>
                  <a:pt x="318" y="296"/>
                </a:cubicBezTo>
                <a:cubicBezTo>
                  <a:pt x="318" y="296"/>
                  <a:pt x="318" y="296"/>
                  <a:pt x="318" y="296"/>
                </a:cubicBezTo>
                <a:cubicBezTo>
                  <a:pt x="318" y="296"/>
                  <a:pt x="318" y="296"/>
                  <a:pt x="319" y="296"/>
                </a:cubicBezTo>
                <a:cubicBezTo>
                  <a:pt x="352" y="296"/>
                  <a:pt x="368" y="281"/>
                  <a:pt x="375" y="268"/>
                </a:cubicBezTo>
                <a:cubicBezTo>
                  <a:pt x="389" y="244"/>
                  <a:pt x="384" y="211"/>
                  <a:pt x="376" y="196"/>
                </a:cubicBezTo>
                <a:close/>
                <a:moveTo>
                  <a:pt x="361" y="260"/>
                </a:moveTo>
                <a:cubicBezTo>
                  <a:pt x="354" y="273"/>
                  <a:pt x="339" y="280"/>
                  <a:pt x="319" y="280"/>
                </a:cubicBezTo>
                <a:cubicBezTo>
                  <a:pt x="318" y="280"/>
                  <a:pt x="318" y="280"/>
                  <a:pt x="318" y="280"/>
                </a:cubicBezTo>
                <a:cubicBezTo>
                  <a:pt x="294" y="279"/>
                  <a:pt x="277" y="273"/>
                  <a:pt x="270" y="262"/>
                </a:cubicBezTo>
                <a:cubicBezTo>
                  <a:pt x="259" y="248"/>
                  <a:pt x="266" y="223"/>
                  <a:pt x="272" y="200"/>
                </a:cubicBezTo>
                <a:cubicBezTo>
                  <a:pt x="274" y="194"/>
                  <a:pt x="275" y="188"/>
                  <a:pt x="276" y="183"/>
                </a:cubicBezTo>
                <a:cubicBezTo>
                  <a:pt x="281" y="192"/>
                  <a:pt x="286" y="203"/>
                  <a:pt x="287" y="216"/>
                </a:cubicBezTo>
                <a:cubicBezTo>
                  <a:pt x="288" y="237"/>
                  <a:pt x="288" y="237"/>
                  <a:pt x="288" y="237"/>
                </a:cubicBezTo>
                <a:cubicBezTo>
                  <a:pt x="301" y="220"/>
                  <a:pt x="301" y="220"/>
                  <a:pt x="301" y="220"/>
                </a:cubicBezTo>
                <a:cubicBezTo>
                  <a:pt x="314" y="203"/>
                  <a:pt x="323" y="178"/>
                  <a:pt x="318" y="154"/>
                </a:cubicBezTo>
                <a:cubicBezTo>
                  <a:pt x="347" y="168"/>
                  <a:pt x="343" y="194"/>
                  <a:pt x="339" y="217"/>
                </a:cubicBezTo>
                <a:cubicBezTo>
                  <a:pt x="338" y="222"/>
                  <a:pt x="337" y="227"/>
                  <a:pt x="337" y="231"/>
                </a:cubicBezTo>
                <a:cubicBezTo>
                  <a:pt x="336" y="240"/>
                  <a:pt x="336" y="240"/>
                  <a:pt x="336" y="240"/>
                </a:cubicBezTo>
                <a:cubicBezTo>
                  <a:pt x="345" y="239"/>
                  <a:pt x="345" y="239"/>
                  <a:pt x="345" y="239"/>
                </a:cubicBezTo>
                <a:cubicBezTo>
                  <a:pt x="356" y="238"/>
                  <a:pt x="363" y="233"/>
                  <a:pt x="368" y="227"/>
                </a:cubicBezTo>
                <a:cubicBezTo>
                  <a:pt x="369" y="238"/>
                  <a:pt x="367" y="250"/>
                  <a:pt x="361" y="260"/>
                </a:cubicBezTo>
                <a:close/>
                <a:moveTo>
                  <a:pt x="181" y="182"/>
                </a:moveTo>
                <a:cubicBezTo>
                  <a:pt x="255" y="182"/>
                  <a:pt x="255" y="182"/>
                  <a:pt x="255" y="182"/>
                </a:cubicBezTo>
                <a:cubicBezTo>
                  <a:pt x="255" y="166"/>
                  <a:pt x="255" y="166"/>
                  <a:pt x="255" y="166"/>
                </a:cubicBezTo>
                <a:cubicBezTo>
                  <a:pt x="236" y="166"/>
                  <a:pt x="236" y="166"/>
                  <a:pt x="236" y="166"/>
                </a:cubicBezTo>
                <a:cubicBezTo>
                  <a:pt x="236" y="126"/>
                  <a:pt x="236" y="126"/>
                  <a:pt x="236" y="126"/>
                </a:cubicBezTo>
                <a:cubicBezTo>
                  <a:pt x="329" y="126"/>
                  <a:pt x="329" y="126"/>
                  <a:pt x="329" y="126"/>
                </a:cubicBezTo>
                <a:cubicBezTo>
                  <a:pt x="329" y="139"/>
                  <a:pt x="329" y="139"/>
                  <a:pt x="329" y="139"/>
                </a:cubicBezTo>
                <a:cubicBezTo>
                  <a:pt x="345" y="139"/>
                  <a:pt x="345" y="139"/>
                  <a:pt x="345" y="139"/>
                </a:cubicBezTo>
                <a:cubicBezTo>
                  <a:pt x="345" y="0"/>
                  <a:pt x="345" y="0"/>
                  <a:pt x="345" y="0"/>
                </a:cubicBezTo>
                <a:cubicBezTo>
                  <a:pt x="0" y="0"/>
                  <a:pt x="0" y="0"/>
                  <a:pt x="0" y="0"/>
                </a:cubicBezTo>
                <a:cubicBezTo>
                  <a:pt x="0" y="235"/>
                  <a:pt x="0" y="235"/>
                  <a:pt x="0" y="235"/>
                </a:cubicBezTo>
                <a:cubicBezTo>
                  <a:pt x="243" y="235"/>
                  <a:pt x="243" y="235"/>
                  <a:pt x="243" y="235"/>
                </a:cubicBezTo>
                <a:cubicBezTo>
                  <a:pt x="243" y="219"/>
                  <a:pt x="243" y="219"/>
                  <a:pt x="243" y="219"/>
                </a:cubicBezTo>
                <a:cubicBezTo>
                  <a:pt x="181" y="219"/>
                  <a:pt x="181" y="219"/>
                  <a:pt x="181" y="219"/>
                </a:cubicBezTo>
                <a:lnTo>
                  <a:pt x="181" y="182"/>
                </a:lnTo>
                <a:close/>
                <a:moveTo>
                  <a:pt x="165" y="219"/>
                </a:moveTo>
                <a:cubicBezTo>
                  <a:pt x="71" y="219"/>
                  <a:pt x="71" y="219"/>
                  <a:pt x="71" y="219"/>
                </a:cubicBezTo>
                <a:cubicBezTo>
                  <a:pt x="71" y="182"/>
                  <a:pt x="71" y="182"/>
                  <a:pt x="71" y="182"/>
                </a:cubicBezTo>
                <a:cubicBezTo>
                  <a:pt x="165" y="182"/>
                  <a:pt x="165" y="182"/>
                  <a:pt x="165" y="182"/>
                </a:cubicBezTo>
                <a:lnTo>
                  <a:pt x="165" y="219"/>
                </a:lnTo>
                <a:close/>
                <a:moveTo>
                  <a:pt x="16" y="126"/>
                </a:moveTo>
                <a:cubicBezTo>
                  <a:pt x="110" y="126"/>
                  <a:pt x="110" y="126"/>
                  <a:pt x="110" y="126"/>
                </a:cubicBezTo>
                <a:cubicBezTo>
                  <a:pt x="110" y="166"/>
                  <a:pt x="110" y="166"/>
                  <a:pt x="110" y="166"/>
                </a:cubicBezTo>
                <a:cubicBezTo>
                  <a:pt x="16" y="166"/>
                  <a:pt x="16" y="166"/>
                  <a:pt x="16" y="166"/>
                </a:cubicBezTo>
                <a:lnTo>
                  <a:pt x="16" y="126"/>
                </a:lnTo>
                <a:close/>
                <a:moveTo>
                  <a:pt x="126" y="54"/>
                </a:moveTo>
                <a:cubicBezTo>
                  <a:pt x="126" y="16"/>
                  <a:pt x="126" y="16"/>
                  <a:pt x="126" y="16"/>
                </a:cubicBezTo>
                <a:cubicBezTo>
                  <a:pt x="220" y="16"/>
                  <a:pt x="220" y="16"/>
                  <a:pt x="220" y="16"/>
                </a:cubicBezTo>
                <a:cubicBezTo>
                  <a:pt x="220" y="54"/>
                  <a:pt x="220" y="54"/>
                  <a:pt x="220" y="54"/>
                </a:cubicBezTo>
                <a:lnTo>
                  <a:pt x="126" y="54"/>
                </a:lnTo>
                <a:close/>
                <a:moveTo>
                  <a:pt x="165" y="70"/>
                </a:moveTo>
                <a:cubicBezTo>
                  <a:pt x="165" y="110"/>
                  <a:pt x="165" y="110"/>
                  <a:pt x="165" y="110"/>
                </a:cubicBezTo>
                <a:cubicBezTo>
                  <a:pt x="71" y="110"/>
                  <a:pt x="71" y="110"/>
                  <a:pt x="71" y="110"/>
                </a:cubicBezTo>
                <a:cubicBezTo>
                  <a:pt x="71" y="70"/>
                  <a:pt x="71" y="70"/>
                  <a:pt x="71" y="70"/>
                </a:cubicBezTo>
                <a:lnTo>
                  <a:pt x="165" y="70"/>
                </a:lnTo>
                <a:close/>
                <a:moveTo>
                  <a:pt x="55" y="110"/>
                </a:moveTo>
                <a:cubicBezTo>
                  <a:pt x="16" y="110"/>
                  <a:pt x="16" y="110"/>
                  <a:pt x="16" y="110"/>
                </a:cubicBezTo>
                <a:cubicBezTo>
                  <a:pt x="16" y="70"/>
                  <a:pt x="16" y="70"/>
                  <a:pt x="16" y="70"/>
                </a:cubicBezTo>
                <a:cubicBezTo>
                  <a:pt x="55" y="70"/>
                  <a:pt x="55" y="70"/>
                  <a:pt x="55" y="70"/>
                </a:cubicBezTo>
                <a:lnTo>
                  <a:pt x="55" y="110"/>
                </a:lnTo>
                <a:close/>
                <a:moveTo>
                  <a:pt x="220" y="166"/>
                </a:moveTo>
                <a:cubicBezTo>
                  <a:pt x="126" y="166"/>
                  <a:pt x="126" y="166"/>
                  <a:pt x="126" y="166"/>
                </a:cubicBezTo>
                <a:cubicBezTo>
                  <a:pt x="126" y="126"/>
                  <a:pt x="126" y="126"/>
                  <a:pt x="126" y="126"/>
                </a:cubicBezTo>
                <a:cubicBezTo>
                  <a:pt x="220" y="126"/>
                  <a:pt x="220" y="126"/>
                  <a:pt x="220" y="126"/>
                </a:cubicBezTo>
                <a:lnTo>
                  <a:pt x="220" y="166"/>
                </a:lnTo>
                <a:close/>
                <a:moveTo>
                  <a:pt x="228" y="110"/>
                </a:moveTo>
                <a:cubicBezTo>
                  <a:pt x="181" y="110"/>
                  <a:pt x="181" y="110"/>
                  <a:pt x="181" y="110"/>
                </a:cubicBezTo>
                <a:cubicBezTo>
                  <a:pt x="181" y="70"/>
                  <a:pt x="181" y="70"/>
                  <a:pt x="181" y="70"/>
                </a:cubicBezTo>
                <a:cubicBezTo>
                  <a:pt x="274" y="70"/>
                  <a:pt x="274" y="70"/>
                  <a:pt x="274" y="70"/>
                </a:cubicBezTo>
                <a:cubicBezTo>
                  <a:pt x="274" y="110"/>
                  <a:pt x="274" y="110"/>
                  <a:pt x="274" y="110"/>
                </a:cubicBezTo>
                <a:cubicBezTo>
                  <a:pt x="236" y="110"/>
                  <a:pt x="236" y="110"/>
                  <a:pt x="236" y="110"/>
                </a:cubicBezTo>
                <a:lnTo>
                  <a:pt x="228" y="110"/>
                </a:lnTo>
                <a:close/>
                <a:moveTo>
                  <a:pt x="290" y="110"/>
                </a:moveTo>
                <a:cubicBezTo>
                  <a:pt x="290" y="70"/>
                  <a:pt x="290" y="70"/>
                  <a:pt x="290" y="70"/>
                </a:cubicBezTo>
                <a:cubicBezTo>
                  <a:pt x="329" y="70"/>
                  <a:pt x="329" y="70"/>
                  <a:pt x="329" y="70"/>
                </a:cubicBezTo>
                <a:cubicBezTo>
                  <a:pt x="329" y="110"/>
                  <a:pt x="329" y="110"/>
                  <a:pt x="329" y="110"/>
                </a:cubicBezTo>
                <a:lnTo>
                  <a:pt x="290" y="110"/>
                </a:lnTo>
                <a:close/>
                <a:moveTo>
                  <a:pt x="329" y="54"/>
                </a:moveTo>
                <a:cubicBezTo>
                  <a:pt x="236" y="54"/>
                  <a:pt x="236" y="54"/>
                  <a:pt x="236" y="54"/>
                </a:cubicBezTo>
                <a:cubicBezTo>
                  <a:pt x="236" y="16"/>
                  <a:pt x="236" y="16"/>
                  <a:pt x="236" y="16"/>
                </a:cubicBezTo>
                <a:cubicBezTo>
                  <a:pt x="329" y="16"/>
                  <a:pt x="329" y="16"/>
                  <a:pt x="329" y="16"/>
                </a:cubicBezTo>
                <a:lnTo>
                  <a:pt x="329" y="54"/>
                </a:lnTo>
                <a:close/>
                <a:moveTo>
                  <a:pt x="110" y="16"/>
                </a:moveTo>
                <a:cubicBezTo>
                  <a:pt x="110" y="54"/>
                  <a:pt x="110" y="54"/>
                  <a:pt x="110" y="54"/>
                </a:cubicBezTo>
                <a:cubicBezTo>
                  <a:pt x="16" y="54"/>
                  <a:pt x="16" y="54"/>
                  <a:pt x="16" y="54"/>
                </a:cubicBezTo>
                <a:cubicBezTo>
                  <a:pt x="16" y="16"/>
                  <a:pt x="16" y="16"/>
                  <a:pt x="16" y="16"/>
                </a:cubicBezTo>
                <a:lnTo>
                  <a:pt x="110" y="16"/>
                </a:lnTo>
                <a:close/>
                <a:moveTo>
                  <a:pt x="16" y="182"/>
                </a:moveTo>
                <a:cubicBezTo>
                  <a:pt x="55" y="182"/>
                  <a:pt x="55" y="182"/>
                  <a:pt x="55" y="182"/>
                </a:cubicBezTo>
                <a:cubicBezTo>
                  <a:pt x="55" y="219"/>
                  <a:pt x="55" y="219"/>
                  <a:pt x="55" y="219"/>
                </a:cubicBezTo>
                <a:cubicBezTo>
                  <a:pt x="16" y="219"/>
                  <a:pt x="16" y="219"/>
                  <a:pt x="16" y="219"/>
                </a:cubicBezTo>
                <a:lnTo>
                  <a:pt x="16" y="182"/>
                </a:lnTo>
                <a:close/>
              </a:path>
            </a:pathLst>
          </a:custGeom>
          <a:solidFill>
            <a:srgbClr val="E8AD10"/>
          </a:solidFill>
          <a:ln>
            <a:noFill/>
          </a:ln>
        </p:spPr>
        <p:txBody>
          <a:bodyPr vert="horz" wrap="square" lIns="91440" tIns="45720" rIns="91440" bIns="4572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Metropolis" pitchFamily="2" charset="77"/>
            </a:endParaRPr>
          </a:p>
        </p:txBody>
      </p:sp>
      <p:sp>
        <p:nvSpPr>
          <p:cNvPr id="79" name="Freeform 21">
            <a:extLst>
              <a:ext uri="{FF2B5EF4-FFF2-40B4-BE49-F238E27FC236}">
                <a16:creationId xmlns:a16="http://schemas.microsoft.com/office/drawing/2014/main" id="{188F5A7F-E305-414C-AFF5-50DD07751BEA}"/>
              </a:ext>
            </a:extLst>
          </p:cNvPr>
          <p:cNvSpPr>
            <a:spLocks noChangeAspect="1" noEditPoints="1"/>
          </p:cNvSpPr>
          <p:nvPr/>
        </p:nvSpPr>
        <p:spPr bwMode="auto">
          <a:xfrm flipH="1">
            <a:off x="6952190" y="3264098"/>
            <a:ext cx="453901" cy="357094"/>
          </a:xfrm>
          <a:custGeom>
            <a:avLst/>
            <a:gdLst>
              <a:gd name="T0" fmla="*/ 364 w 389"/>
              <a:gd name="T1" fmla="*/ 176 h 296"/>
              <a:gd name="T2" fmla="*/ 355 w 389"/>
              <a:gd name="T3" fmla="*/ 217 h 296"/>
              <a:gd name="T4" fmla="*/ 289 w 389"/>
              <a:gd name="T5" fmla="*/ 130 h 296"/>
              <a:gd name="T6" fmla="*/ 298 w 389"/>
              <a:gd name="T7" fmla="*/ 193 h 296"/>
              <a:gd name="T8" fmla="*/ 264 w 389"/>
              <a:gd name="T9" fmla="*/ 143 h 296"/>
              <a:gd name="T10" fmla="*/ 257 w 389"/>
              <a:gd name="T11" fmla="*/ 195 h 296"/>
              <a:gd name="T12" fmla="*/ 318 w 389"/>
              <a:gd name="T13" fmla="*/ 296 h 296"/>
              <a:gd name="T14" fmla="*/ 319 w 389"/>
              <a:gd name="T15" fmla="*/ 296 h 296"/>
              <a:gd name="T16" fmla="*/ 376 w 389"/>
              <a:gd name="T17" fmla="*/ 196 h 296"/>
              <a:gd name="T18" fmla="*/ 319 w 389"/>
              <a:gd name="T19" fmla="*/ 280 h 296"/>
              <a:gd name="T20" fmla="*/ 270 w 389"/>
              <a:gd name="T21" fmla="*/ 262 h 296"/>
              <a:gd name="T22" fmla="*/ 276 w 389"/>
              <a:gd name="T23" fmla="*/ 183 h 296"/>
              <a:gd name="T24" fmla="*/ 288 w 389"/>
              <a:gd name="T25" fmla="*/ 237 h 296"/>
              <a:gd name="T26" fmla="*/ 318 w 389"/>
              <a:gd name="T27" fmla="*/ 154 h 296"/>
              <a:gd name="T28" fmla="*/ 337 w 389"/>
              <a:gd name="T29" fmla="*/ 231 h 296"/>
              <a:gd name="T30" fmla="*/ 345 w 389"/>
              <a:gd name="T31" fmla="*/ 239 h 296"/>
              <a:gd name="T32" fmla="*/ 361 w 389"/>
              <a:gd name="T33" fmla="*/ 260 h 296"/>
              <a:gd name="T34" fmla="*/ 255 w 389"/>
              <a:gd name="T35" fmla="*/ 182 h 296"/>
              <a:gd name="T36" fmla="*/ 236 w 389"/>
              <a:gd name="T37" fmla="*/ 166 h 296"/>
              <a:gd name="T38" fmla="*/ 329 w 389"/>
              <a:gd name="T39" fmla="*/ 126 h 296"/>
              <a:gd name="T40" fmla="*/ 345 w 389"/>
              <a:gd name="T41" fmla="*/ 139 h 296"/>
              <a:gd name="T42" fmla="*/ 0 w 389"/>
              <a:gd name="T43" fmla="*/ 0 h 296"/>
              <a:gd name="T44" fmla="*/ 243 w 389"/>
              <a:gd name="T45" fmla="*/ 235 h 296"/>
              <a:gd name="T46" fmla="*/ 181 w 389"/>
              <a:gd name="T47" fmla="*/ 219 h 296"/>
              <a:gd name="T48" fmla="*/ 165 w 389"/>
              <a:gd name="T49" fmla="*/ 219 h 296"/>
              <a:gd name="T50" fmla="*/ 71 w 389"/>
              <a:gd name="T51" fmla="*/ 182 h 296"/>
              <a:gd name="T52" fmla="*/ 165 w 389"/>
              <a:gd name="T53" fmla="*/ 219 h 296"/>
              <a:gd name="T54" fmla="*/ 110 w 389"/>
              <a:gd name="T55" fmla="*/ 126 h 296"/>
              <a:gd name="T56" fmla="*/ 16 w 389"/>
              <a:gd name="T57" fmla="*/ 166 h 296"/>
              <a:gd name="T58" fmla="*/ 126 w 389"/>
              <a:gd name="T59" fmla="*/ 54 h 296"/>
              <a:gd name="T60" fmla="*/ 220 w 389"/>
              <a:gd name="T61" fmla="*/ 16 h 296"/>
              <a:gd name="T62" fmla="*/ 126 w 389"/>
              <a:gd name="T63" fmla="*/ 54 h 296"/>
              <a:gd name="T64" fmla="*/ 165 w 389"/>
              <a:gd name="T65" fmla="*/ 110 h 296"/>
              <a:gd name="T66" fmla="*/ 71 w 389"/>
              <a:gd name="T67" fmla="*/ 70 h 296"/>
              <a:gd name="T68" fmla="*/ 55 w 389"/>
              <a:gd name="T69" fmla="*/ 110 h 296"/>
              <a:gd name="T70" fmla="*/ 16 w 389"/>
              <a:gd name="T71" fmla="*/ 70 h 296"/>
              <a:gd name="T72" fmla="*/ 55 w 389"/>
              <a:gd name="T73" fmla="*/ 110 h 296"/>
              <a:gd name="T74" fmla="*/ 126 w 389"/>
              <a:gd name="T75" fmla="*/ 166 h 296"/>
              <a:gd name="T76" fmla="*/ 220 w 389"/>
              <a:gd name="T77" fmla="*/ 126 h 296"/>
              <a:gd name="T78" fmla="*/ 228 w 389"/>
              <a:gd name="T79" fmla="*/ 110 h 296"/>
              <a:gd name="T80" fmla="*/ 181 w 389"/>
              <a:gd name="T81" fmla="*/ 70 h 296"/>
              <a:gd name="T82" fmla="*/ 274 w 389"/>
              <a:gd name="T83" fmla="*/ 110 h 296"/>
              <a:gd name="T84" fmla="*/ 228 w 389"/>
              <a:gd name="T85" fmla="*/ 110 h 296"/>
              <a:gd name="T86" fmla="*/ 290 w 389"/>
              <a:gd name="T87" fmla="*/ 70 h 296"/>
              <a:gd name="T88" fmla="*/ 329 w 389"/>
              <a:gd name="T89" fmla="*/ 110 h 296"/>
              <a:gd name="T90" fmla="*/ 329 w 389"/>
              <a:gd name="T91" fmla="*/ 54 h 296"/>
              <a:gd name="T92" fmla="*/ 236 w 389"/>
              <a:gd name="T93" fmla="*/ 16 h 296"/>
              <a:gd name="T94" fmla="*/ 329 w 389"/>
              <a:gd name="T95" fmla="*/ 54 h 296"/>
              <a:gd name="T96" fmla="*/ 110 w 389"/>
              <a:gd name="T97" fmla="*/ 54 h 296"/>
              <a:gd name="T98" fmla="*/ 16 w 389"/>
              <a:gd name="T99" fmla="*/ 16 h 296"/>
              <a:gd name="T100" fmla="*/ 16 w 389"/>
              <a:gd name="T101" fmla="*/ 182 h 296"/>
              <a:gd name="T102" fmla="*/ 55 w 389"/>
              <a:gd name="T103" fmla="*/ 219 h 296"/>
              <a:gd name="T104" fmla="*/ 16 w 389"/>
              <a:gd name="T105" fmla="*/ 182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89" h="296">
                <a:moveTo>
                  <a:pt x="376" y="196"/>
                </a:moveTo>
                <a:cubicBezTo>
                  <a:pt x="364" y="176"/>
                  <a:pt x="364" y="176"/>
                  <a:pt x="364" y="176"/>
                </a:cubicBezTo>
                <a:cubicBezTo>
                  <a:pt x="361" y="199"/>
                  <a:pt x="361" y="199"/>
                  <a:pt x="361" y="199"/>
                </a:cubicBezTo>
                <a:cubicBezTo>
                  <a:pt x="360" y="208"/>
                  <a:pt x="357" y="214"/>
                  <a:pt x="355" y="217"/>
                </a:cubicBezTo>
                <a:cubicBezTo>
                  <a:pt x="359" y="190"/>
                  <a:pt x="364" y="147"/>
                  <a:pt x="306" y="134"/>
                </a:cubicBezTo>
                <a:cubicBezTo>
                  <a:pt x="289" y="130"/>
                  <a:pt x="289" y="130"/>
                  <a:pt x="289" y="130"/>
                </a:cubicBezTo>
                <a:cubicBezTo>
                  <a:pt x="298" y="146"/>
                  <a:pt x="298" y="146"/>
                  <a:pt x="298" y="146"/>
                </a:cubicBezTo>
                <a:cubicBezTo>
                  <a:pt x="306" y="160"/>
                  <a:pt x="304" y="178"/>
                  <a:pt x="298" y="193"/>
                </a:cubicBezTo>
                <a:cubicBezTo>
                  <a:pt x="291" y="172"/>
                  <a:pt x="278" y="157"/>
                  <a:pt x="277" y="157"/>
                </a:cubicBezTo>
                <a:cubicBezTo>
                  <a:pt x="264" y="143"/>
                  <a:pt x="264" y="143"/>
                  <a:pt x="264" y="143"/>
                </a:cubicBezTo>
                <a:cubicBezTo>
                  <a:pt x="264" y="162"/>
                  <a:pt x="264" y="162"/>
                  <a:pt x="264" y="162"/>
                </a:cubicBezTo>
                <a:cubicBezTo>
                  <a:pt x="263" y="171"/>
                  <a:pt x="260" y="183"/>
                  <a:pt x="257" y="195"/>
                </a:cubicBezTo>
                <a:cubicBezTo>
                  <a:pt x="250" y="221"/>
                  <a:pt x="242" y="251"/>
                  <a:pt x="257" y="272"/>
                </a:cubicBezTo>
                <a:cubicBezTo>
                  <a:pt x="267" y="287"/>
                  <a:pt x="287" y="295"/>
                  <a:pt x="318" y="296"/>
                </a:cubicBezTo>
                <a:cubicBezTo>
                  <a:pt x="318" y="296"/>
                  <a:pt x="318" y="296"/>
                  <a:pt x="318" y="296"/>
                </a:cubicBezTo>
                <a:cubicBezTo>
                  <a:pt x="318" y="296"/>
                  <a:pt x="318" y="296"/>
                  <a:pt x="319" y="296"/>
                </a:cubicBezTo>
                <a:cubicBezTo>
                  <a:pt x="352" y="296"/>
                  <a:pt x="368" y="281"/>
                  <a:pt x="375" y="268"/>
                </a:cubicBezTo>
                <a:cubicBezTo>
                  <a:pt x="389" y="244"/>
                  <a:pt x="384" y="211"/>
                  <a:pt x="376" y="196"/>
                </a:cubicBezTo>
                <a:close/>
                <a:moveTo>
                  <a:pt x="361" y="260"/>
                </a:moveTo>
                <a:cubicBezTo>
                  <a:pt x="354" y="273"/>
                  <a:pt x="339" y="280"/>
                  <a:pt x="319" y="280"/>
                </a:cubicBezTo>
                <a:cubicBezTo>
                  <a:pt x="318" y="280"/>
                  <a:pt x="318" y="280"/>
                  <a:pt x="318" y="280"/>
                </a:cubicBezTo>
                <a:cubicBezTo>
                  <a:pt x="294" y="279"/>
                  <a:pt x="277" y="273"/>
                  <a:pt x="270" y="262"/>
                </a:cubicBezTo>
                <a:cubicBezTo>
                  <a:pt x="259" y="248"/>
                  <a:pt x="266" y="223"/>
                  <a:pt x="272" y="200"/>
                </a:cubicBezTo>
                <a:cubicBezTo>
                  <a:pt x="274" y="194"/>
                  <a:pt x="275" y="188"/>
                  <a:pt x="276" y="183"/>
                </a:cubicBezTo>
                <a:cubicBezTo>
                  <a:pt x="281" y="192"/>
                  <a:pt x="286" y="203"/>
                  <a:pt x="287" y="216"/>
                </a:cubicBezTo>
                <a:cubicBezTo>
                  <a:pt x="288" y="237"/>
                  <a:pt x="288" y="237"/>
                  <a:pt x="288" y="237"/>
                </a:cubicBezTo>
                <a:cubicBezTo>
                  <a:pt x="301" y="220"/>
                  <a:pt x="301" y="220"/>
                  <a:pt x="301" y="220"/>
                </a:cubicBezTo>
                <a:cubicBezTo>
                  <a:pt x="314" y="203"/>
                  <a:pt x="323" y="178"/>
                  <a:pt x="318" y="154"/>
                </a:cubicBezTo>
                <a:cubicBezTo>
                  <a:pt x="347" y="168"/>
                  <a:pt x="343" y="194"/>
                  <a:pt x="339" y="217"/>
                </a:cubicBezTo>
                <a:cubicBezTo>
                  <a:pt x="338" y="222"/>
                  <a:pt x="337" y="227"/>
                  <a:pt x="337" y="231"/>
                </a:cubicBezTo>
                <a:cubicBezTo>
                  <a:pt x="336" y="240"/>
                  <a:pt x="336" y="240"/>
                  <a:pt x="336" y="240"/>
                </a:cubicBezTo>
                <a:cubicBezTo>
                  <a:pt x="345" y="239"/>
                  <a:pt x="345" y="239"/>
                  <a:pt x="345" y="239"/>
                </a:cubicBezTo>
                <a:cubicBezTo>
                  <a:pt x="356" y="238"/>
                  <a:pt x="363" y="233"/>
                  <a:pt x="368" y="227"/>
                </a:cubicBezTo>
                <a:cubicBezTo>
                  <a:pt x="369" y="238"/>
                  <a:pt x="367" y="250"/>
                  <a:pt x="361" y="260"/>
                </a:cubicBezTo>
                <a:close/>
                <a:moveTo>
                  <a:pt x="181" y="182"/>
                </a:moveTo>
                <a:cubicBezTo>
                  <a:pt x="255" y="182"/>
                  <a:pt x="255" y="182"/>
                  <a:pt x="255" y="182"/>
                </a:cubicBezTo>
                <a:cubicBezTo>
                  <a:pt x="255" y="166"/>
                  <a:pt x="255" y="166"/>
                  <a:pt x="255" y="166"/>
                </a:cubicBezTo>
                <a:cubicBezTo>
                  <a:pt x="236" y="166"/>
                  <a:pt x="236" y="166"/>
                  <a:pt x="236" y="166"/>
                </a:cubicBezTo>
                <a:cubicBezTo>
                  <a:pt x="236" y="126"/>
                  <a:pt x="236" y="126"/>
                  <a:pt x="236" y="126"/>
                </a:cubicBezTo>
                <a:cubicBezTo>
                  <a:pt x="329" y="126"/>
                  <a:pt x="329" y="126"/>
                  <a:pt x="329" y="126"/>
                </a:cubicBezTo>
                <a:cubicBezTo>
                  <a:pt x="329" y="139"/>
                  <a:pt x="329" y="139"/>
                  <a:pt x="329" y="139"/>
                </a:cubicBezTo>
                <a:cubicBezTo>
                  <a:pt x="345" y="139"/>
                  <a:pt x="345" y="139"/>
                  <a:pt x="345" y="139"/>
                </a:cubicBezTo>
                <a:cubicBezTo>
                  <a:pt x="345" y="0"/>
                  <a:pt x="345" y="0"/>
                  <a:pt x="345" y="0"/>
                </a:cubicBezTo>
                <a:cubicBezTo>
                  <a:pt x="0" y="0"/>
                  <a:pt x="0" y="0"/>
                  <a:pt x="0" y="0"/>
                </a:cubicBezTo>
                <a:cubicBezTo>
                  <a:pt x="0" y="235"/>
                  <a:pt x="0" y="235"/>
                  <a:pt x="0" y="235"/>
                </a:cubicBezTo>
                <a:cubicBezTo>
                  <a:pt x="243" y="235"/>
                  <a:pt x="243" y="235"/>
                  <a:pt x="243" y="235"/>
                </a:cubicBezTo>
                <a:cubicBezTo>
                  <a:pt x="243" y="219"/>
                  <a:pt x="243" y="219"/>
                  <a:pt x="243" y="219"/>
                </a:cubicBezTo>
                <a:cubicBezTo>
                  <a:pt x="181" y="219"/>
                  <a:pt x="181" y="219"/>
                  <a:pt x="181" y="219"/>
                </a:cubicBezTo>
                <a:lnTo>
                  <a:pt x="181" y="182"/>
                </a:lnTo>
                <a:close/>
                <a:moveTo>
                  <a:pt x="165" y="219"/>
                </a:moveTo>
                <a:cubicBezTo>
                  <a:pt x="71" y="219"/>
                  <a:pt x="71" y="219"/>
                  <a:pt x="71" y="219"/>
                </a:cubicBezTo>
                <a:cubicBezTo>
                  <a:pt x="71" y="182"/>
                  <a:pt x="71" y="182"/>
                  <a:pt x="71" y="182"/>
                </a:cubicBezTo>
                <a:cubicBezTo>
                  <a:pt x="165" y="182"/>
                  <a:pt x="165" y="182"/>
                  <a:pt x="165" y="182"/>
                </a:cubicBezTo>
                <a:lnTo>
                  <a:pt x="165" y="219"/>
                </a:lnTo>
                <a:close/>
                <a:moveTo>
                  <a:pt x="16" y="126"/>
                </a:moveTo>
                <a:cubicBezTo>
                  <a:pt x="110" y="126"/>
                  <a:pt x="110" y="126"/>
                  <a:pt x="110" y="126"/>
                </a:cubicBezTo>
                <a:cubicBezTo>
                  <a:pt x="110" y="166"/>
                  <a:pt x="110" y="166"/>
                  <a:pt x="110" y="166"/>
                </a:cubicBezTo>
                <a:cubicBezTo>
                  <a:pt x="16" y="166"/>
                  <a:pt x="16" y="166"/>
                  <a:pt x="16" y="166"/>
                </a:cubicBezTo>
                <a:lnTo>
                  <a:pt x="16" y="126"/>
                </a:lnTo>
                <a:close/>
                <a:moveTo>
                  <a:pt x="126" y="54"/>
                </a:moveTo>
                <a:cubicBezTo>
                  <a:pt x="126" y="16"/>
                  <a:pt x="126" y="16"/>
                  <a:pt x="126" y="16"/>
                </a:cubicBezTo>
                <a:cubicBezTo>
                  <a:pt x="220" y="16"/>
                  <a:pt x="220" y="16"/>
                  <a:pt x="220" y="16"/>
                </a:cubicBezTo>
                <a:cubicBezTo>
                  <a:pt x="220" y="54"/>
                  <a:pt x="220" y="54"/>
                  <a:pt x="220" y="54"/>
                </a:cubicBezTo>
                <a:lnTo>
                  <a:pt x="126" y="54"/>
                </a:lnTo>
                <a:close/>
                <a:moveTo>
                  <a:pt x="165" y="70"/>
                </a:moveTo>
                <a:cubicBezTo>
                  <a:pt x="165" y="110"/>
                  <a:pt x="165" y="110"/>
                  <a:pt x="165" y="110"/>
                </a:cubicBezTo>
                <a:cubicBezTo>
                  <a:pt x="71" y="110"/>
                  <a:pt x="71" y="110"/>
                  <a:pt x="71" y="110"/>
                </a:cubicBezTo>
                <a:cubicBezTo>
                  <a:pt x="71" y="70"/>
                  <a:pt x="71" y="70"/>
                  <a:pt x="71" y="70"/>
                </a:cubicBezTo>
                <a:lnTo>
                  <a:pt x="165" y="70"/>
                </a:lnTo>
                <a:close/>
                <a:moveTo>
                  <a:pt x="55" y="110"/>
                </a:moveTo>
                <a:cubicBezTo>
                  <a:pt x="16" y="110"/>
                  <a:pt x="16" y="110"/>
                  <a:pt x="16" y="110"/>
                </a:cubicBezTo>
                <a:cubicBezTo>
                  <a:pt x="16" y="70"/>
                  <a:pt x="16" y="70"/>
                  <a:pt x="16" y="70"/>
                </a:cubicBezTo>
                <a:cubicBezTo>
                  <a:pt x="55" y="70"/>
                  <a:pt x="55" y="70"/>
                  <a:pt x="55" y="70"/>
                </a:cubicBezTo>
                <a:lnTo>
                  <a:pt x="55" y="110"/>
                </a:lnTo>
                <a:close/>
                <a:moveTo>
                  <a:pt x="220" y="166"/>
                </a:moveTo>
                <a:cubicBezTo>
                  <a:pt x="126" y="166"/>
                  <a:pt x="126" y="166"/>
                  <a:pt x="126" y="166"/>
                </a:cubicBezTo>
                <a:cubicBezTo>
                  <a:pt x="126" y="126"/>
                  <a:pt x="126" y="126"/>
                  <a:pt x="126" y="126"/>
                </a:cubicBezTo>
                <a:cubicBezTo>
                  <a:pt x="220" y="126"/>
                  <a:pt x="220" y="126"/>
                  <a:pt x="220" y="126"/>
                </a:cubicBezTo>
                <a:lnTo>
                  <a:pt x="220" y="166"/>
                </a:lnTo>
                <a:close/>
                <a:moveTo>
                  <a:pt x="228" y="110"/>
                </a:moveTo>
                <a:cubicBezTo>
                  <a:pt x="181" y="110"/>
                  <a:pt x="181" y="110"/>
                  <a:pt x="181" y="110"/>
                </a:cubicBezTo>
                <a:cubicBezTo>
                  <a:pt x="181" y="70"/>
                  <a:pt x="181" y="70"/>
                  <a:pt x="181" y="70"/>
                </a:cubicBezTo>
                <a:cubicBezTo>
                  <a:pt x="274" y="70"/>
                  <a:pt x="274" y="70"/>
                  <a:pt x="274" y="70"/>
                </a:cubicBezTo>
                <a:cubicBezTo>
                  <a:pt x="274" y="110"/>
                  <a:pt x="274" y="110"/>
                  <a:pt x="274" y="110"/>
                </a:cubicBezTo>
                <a:cubicBezTo>
                  <a:pt x="236" y="110"/>
                  <a:pt x="236" y="110"/>
                  <a:pt x="236" y="110"/>
                </a:cubicBezTo>
                <a:lnTo>
                  <a:pt x="228" y="110"/>
                </a:lnTo>
                <a:close/>
                <a:moveTo>
                  <a:pt x="290" y="110"/>
                </a:moveTo>
                <a:cubicBezTo>
                  <a:pt x="290" y="70"/>
                  <a:pt x="290" y="70"/>
                  <a:pt x="290" y="70"/>
                </a:cubicBezTo>
                <a:cubicBezTo>
                  <a:pt x="329" y="70"/>
                  <a:pt x="329" y="70"/>
                  <a:pt x="329" y="70"/>
                </a:cubicBezTo>
                <a:cubicBezTo>
                  <a:pt x="329" y="110"/>
                  <a:pt x="329" y="110"/>
                  <a:pt x="329" y="110"/>
                </a:cubicBezTo>
                <a:lnTo>
                  <a:pt x="290" y="110"/>
                </a:lnTo>
                <a:close/>
                <a:moveTo>
                  <a:pt x="329" y="54"/>
                </a:moveTo>
                <a:cubicBezTo>
                  <a:pt x="236" y="54"/>
                  <a:pt x="236" y="54"/>
                  <a:pt x="236" y="54"/>
                </a:cubicBezTo>
                <a:cubicBezTo>
                  <a:pt x="236" y="16"/>
                  <a:pt x="236" y="16"/>
                  <a:pt x="236" y="16"/>
                </a:cubicBezTo>
                <a:cubicBezTo>
                  <a:pt x="329" y="16"/>
                  <a:pt x="329" y="16"/>
                  <a:pt x="329" y="16"/>
                </a:cubicBezTo>
                <a:lnTo>
                  <a:pt x="329" y="54"/>
                </a:lnTo>
                <a:close/>
                <a:moveTo>
                  <a:pt x="110" y="16"/>
                </a:moveTo>
                <a:cubicBezTo>
                  <a:pt x="110" y="54"/>
                  <a:pt x="110" y="54"/>
                  <a:pt x="110" y="54"/>
                </a:cubicBezTo>
                <a:cubicBezTo>
                  <a:pt x="16" y="54"/>
                  <a:pt x="16" y="54"/>
                  <a:pt x="16" y="54"/>
                </a:cubicBezTo>
                <a:cubicBezTo>
                  <a:pt x="16" y="16"/>
                  <a:pt x="16" y="16"/>
                  <a:pt x="16" y="16"/>
                </a:cubicBezTo>
                <a:lnTo>
                  <a:pt x="110" y="16"/>
                </a:lnTo>
                <a:close/>
                <a:moveTo>
                  <a:pt x="16" y="182"/>
                </a:moveTo>
                <a:cubicBezTo>
                  <a:pt x="55" y="182"/>
                  <a:pt x="55" y="182"/>
                  <a:pt x="55" y="182"/>
                </a:cubicBezTo>
                <a:cubicBezTo>
                  <a:pt x="55" y="219"/>
                  <a:pt x="55" y="219"/>
                  <a:pt x="55" y="219"/>
                </a:cubicBezTo>
                <a:cubicBezTo>
                  <a:pt x="16" y="219"/>
                  <a:pt x="16" y="219"/>
                  <a:pt x="16" y="219"/>
                </a:cubicBezTo>
                <a:lnTo>
                  <a:pt x="16" y="182"/>
                </a:lnTo>
                <a:close/>
              </a:path>
            </a:pathLst>
          </a:custGeom>
          <a:solidFill>
            <a:srgbClr val="E8AD10"/>
          </a:solidFill>
          <a:ln>
            <a:noFill/>
          </a:ln>
        </p:spPr>
        <p:txBody>
          <a:bodyPr vert="horz" wrap="square" lIns="91440" tIns="45720" rIns="91440" bIns="4572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Metropolis" pitchFamily="2" charset="77"/>
            </a:endParaRPr>
          </a:p>
        </p:txBody>
      </p:sp>
      <p:sp>
        <p:nvSpPr>
          <p:cNvPr id="104" name="Rectangle 103">
            <a:extLst>
              <a:ext uri="{FF2B5EF4-FFF2-40B4-BE49-F238E27FC236}">
                <a16:creationId xmlns:a16="http://schemas.microsoft.com/office/drawing/2014/main" id="{442D6F46-D548-1544-9732-2EC51E17DF38}"/>
              </a:ext>
            </a:extLst>
          </p:cNvPr>
          <p:cNvSpPr/>
          <p:nvPr/>
        </p:nvSpPr>
        <p:spPr>
          <a:xfrm>
            <a:off x="615204" y="1973498"/>
            <a:ext cx="1435474" cy="1235148"/>
          </a:xfrm>
          <a:prstGeom prst="rect">
            <a:avLst/>
          </a:prstGeom>
          <a:noFill/>
          <a:ln w="12700" cap="flat" cmpd="sng" algn="ctr">
            <a:solidFill>
              <a:schemeClr val="accent5"/>
            </a:solidFill>
            <a:prstDash val="solid"/>
            <a:miter lim="800000"/>
          </a:ln>
          <a:effectLst/>
        </p:spPr>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a:ln w="0"/>
              <a:solidFill>
                <a:srgbClr val="1D8900"/>
              </a:solidFill>
              <a:effectLst/>
              <a:uLnTx/>
              <a:uFillTx/>
              <a:latin typeface="Metropolis" pitchFamily="2" charset="77"/>
            </a:endParaRPr>
          </a:p>
        </p:txBody>
      </p:sp>
      <p:sp>
        <p:nvSpPr>
          <p:cNvPr id="105" name="Rounded Rectangle 104">
            <a:extLst>
              <a:ext uri="{FF2B5EF4-FFF2-40B4-BE49-F238E27FC236}">
                <a16:creationId xmlns:a16="http://schemas.microsoft.com/office/drawing/2014/main" id="{DFA34334-1E17-B444-975D-DF7CD92F30C5}"/>
              </a:ext>
            </a:extLst>
          </p:cNvPr>
          <p:cNvSpPr/>
          <p:nvPr/>
        </p:nvSpPr>
        <p:spPr>
          <a:xfrm>
            <a:off x="924145" y="2485266"/>
            <a:ext cx="295576" cy="293902"/>
          </a:xfrm>
          <a:prstGeom prst="roundRect">
            <a:avLst/>
          </a:prstGeom>
          <a:solidFill>
            <a:srgbClr val="44546A">
              <a:lumMod val="40000"/>
              <a:lumOff val="60000"/>
            </a:srgbClr>
          </a:solidFill>
          <a:ln w="19050" cap="flat" cmpd="sng" algn="ctr">
            <a:solidFill>
              <a:sysClr val="window" lastClr="FFFFFF"/>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Metropolis" pitchFamily="2" charset="77"/>
            </a:endParaRPr>
          </a:p>
        </p:txBody>
      </p:sp>
      <p:sp>
        <p:nvSpPr>
          <p:cNvPr id="106" name="Rounded Rectangle 105">
            <a:extLst>
              <a:ext uri="{FF2B5EF4-FFF2-40B4-BE49-F238E27FC236}">
                <a16:creationId xmlns:a16="http://schemas.microsoft.com/office/drawing/2014/main" id="{D7C12D86-F776-F649-9B11-DC7888200D5B}"/>
              </a:ext>
            </a:extLst>
          </p:cNvPr>
          <p:cNvSpPr/>
          <p:nvPr/>
        </p:nvSpPr>
        <p:spPr>
          <a:xfrm>
            <a:off x="841013" y="2557441"/>
            <a:ext cx="295576" cy="293902"/>
          </a:xfrm>
          <a:prstGeom prst="roundRect">
            <a:avLst/>
          </a:prstGeom>
          <a:solidFill>
            <a:srgbClr val="44546A">
              <a:lumMod val="40000"/>
              <a:lumOff val="60000"/>
            </a:srgbClr>
          </a:solidFill>
          <a:ln w="19050" cap="flat" cmpd="sng" algn="ctr">
            <a:solidFill>
              <a:sysClr val="window" lastClr="FFFFFF"/>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Metropolis" pitchFamily="2" charset="77"/>
            </a:endParaRPr>
          </a:p>
        </p:txBody>
      </p:sp>
      <p:sp>
        <p:nvSpPr>
          <p:cNvPr id="107" name="Rounded Rectangle 106">
            <a:extLst>
              <a:ext uri="{FF2B5EF4-FFF2-40B4-BE49-F238E27FC236}">
                <a16:creationId xmlns:a16="http://schemas.microsoft.com/office/drawing/2014/main" id="{FCCD8016-C60E-DB40-99D4-D53EDACE9EEA}"/>
              </a:ext>
            </a:extLst>
          </p:cNvPr>
          <p:cNvSpPr/>
          <p:nvPr/>
        </p:nvSpPr>
        <p:spPr>
          <a:xfrm>
            <a:off x="776357" y="2629616"/>
            <a:ext cx="295576" cy="293902"/>
          </a:xfrm>
          <a:prstGeom prst="roundRect">
            <a:avLst/>
          </a:prstGeom>
          <a:solidFill>
            <a:srgbClr val="44546A">
              <a:lumMod val="40000"/>
              <a:lumOff val="60000"/>
            </a:srgbClr>
          </a:solidFill>
          <a:ln w="19050" cap="flat" cmpd="sng" algn="ctr">
            <a:solidFill>
              <a:sysClr val="window" lastClr="FFFFFF"/>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Metropolis" pitchFamily="2" charset="77"/>
            </a:endParaRPr>
          </a:p>
        </p:txBody>
      </p:sp>
      <p:sp>
        <p:nvSpPr>
          <p:cNvPr id="108" name="TextBox 107">
            <a:extLst>
              <a:ext uri="{FF2B5EF4-FFF2-40B4-BE49-F238E27FC236}">
                <a16:creationId xmlns:a16="http://schemas.microsoft.com/office/drawing/2014/main" id="{9C9DC66C-3B9A-7C4F-ABD5-183F81A3900B}"/>
              </a:ext>
            </a:extLst>
          </p:cNvPr>
          <p:cNvSpPr txBox="1"/>
          <p:nvPr/>
        </p:nvSpPr>
        <p:spPr>
          <a:xfrm>
            <a:off x="790241" y="1967650"/>
            <a:ext cx="1034120" cy="261610"/>
          </a:xfrm>
          <a:prstGeom prst="rect">
            <a:avLst/>
          </a:prstGeom>
          <a:noFill/>
        </p:spPr>
        <p:txBody>
          <a:bodyPr wrap="square" rtlCol="0">
            <a:sp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prstClr val="black"/>
                </a:solidFill>
                <a:effectLst/>
                <a:uLnTx/>
                <a:uFillTx/>
                <a:latin typeface="Metropolis" pitchFamily="2" charset="77"/>
              </a:rPr>
              <a:t>Spoke VPC</a:t>
            </a:r>
          </a:p>
        </p:txBody>
      </p:sp>
      <p:sp>
        <p:nvSpPr>
          <p:cNvPr id="111" name="Rectangle 110">
            <a:extLst>
              <a:ext uri="{FF2B5EF4-FFF2-40B4-BE49-F238E27FC236}">
                <a16:creationId xmlns:a16="http://schemas.microsoft.com/office/drawing/2014/main" id="{CE418000-2212-9444-BD6B-D6537851EC64}"/>
              </a:ext>
            </a:extLst>
          </p:cNvPr>
          <p:cNvSpPr/>
          <p:nvPr/>
        </p:nvSpPr>
        <p:spPr>
          <a:xfrm>
            <a:off x="615204" y="3322448"/>
            <a:ext cx="1435474" cy="1235148"/>
          </a:xfrm>
          <a:prstGeom prst="rect">
            <a:avLst/>
          </a:prstGeom>
          <a:noFill/>
          <a:ln w="12700" cap="flat" cmpd="sng" algn="ctr">
            <a:solidFill>
              <a:schemeClr val="accent5"/>
            </a:solidFill>
            <a:prstDash val="solid"/>
            <a:miter lim="800000"/>
          </a:ln>
          <a:effectLst/>
        </p:spPr>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a:ln w="0"/>
              <a:solidFill>
                <a:srgbClr val="1D8900"/>
              </a:solidFill>
              <a:effectLst/>
              <a:uLnTx/>
              <a:uFillTx/>
              <a:latin typeface="Metropolis" pitchFamily="2" charset="77"/>
            </a:endParaRPr>
          </a:p>
        </p:txBody>
      </p:sp>
      <p:sp>
        <p:nvSpPr>
          <p:cNvPr id="112" name="Rounded Rectangle 111">
            <a:extLst>
              <a:ext uri="{FF2B5EF4-FFF2-40B4-BE49-F238E27FC236}">
                <a16:creationId xmlns:a16="http://schemas.microsoft.com/office/drawing/2014/main" id="{E74967D9-69C4-3A48-A506-A1416B1E5A5F}"/>
              </a:ext>
            </a:extLst>
          </p:cNvPr>
          <p:cNvSpPr/>
          <p:nvPr/>
        </p:nvSpPr>
        <p:spPr>
          <a:xfrm>
            <a:off x="924145" y="3834216"/>
            <a:ext cx="295576" cy="293902"/>
          </a:xfrm>
          <a:prstGeom prst="roundRect">
            <a:avLst/>
          </a:prstGeom>
          <a:solidFill>
            <a:srgbClr val="44546A">
              <a:lumMod val="40000"/>
              <a:lumOff val="60000"/>
            </a:srgbClr>
          </a:solidFill>
          <a:ln w="19050" cap="flat" cmpd="sng" algn="ctr">
            <a:solidFill>
              <a:sysClr val="window" lastClr="FFFFFF"/>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Metropolis" pitchFamily="2" charset="77"/>
            </a:endParaRPr>
          </a:p>
        </p:txBody>
      </p:sp>
      <p:sp>
        <p:nvSpPr>
          <p:cNvPr id="113" name="Rounded Rectangle 112">
            <a:extLst>
              <a:ext uri="{FF2B5EF4-FFF2-40B4-BE49-F238E27FC236}">
                <a16:creationId xmlns:a16="http://schemas.microsoft.com/office/drawing/2014/main" id="{74B72AD7-AAAA-1C46-B4DB-95464B88F462}"/>
              </a:ext>
            </a:extLst>
          </p:cNvPr>
          <p:cNvSpPr/>
          <p:nvPr/>
        </p:nvSpPr>
        <p:spPr>
          <a:xfrm>
            <a:off x="841013" y="3906391"/>
            <a:ext cx="295576" cy="293902"/>
          </a:xfrm>
          <a:prstGeom prst="roundRect">
            <a:avLst/>
          </a:prstGeom>
          <a:solidFill>
            <a:srgbClr val="44546A">
              <a:lumMod val="40000"/>
              <a:lumOff val="60000"/>
            </a:srgbClr>
          </a:solidFill>
          <a:ln w="19050" cap="flat" cmpd="sng" algn="ctr">
            <a:solidFill>
              <a:sysClr val="window" lastClr="FFFFFF"/>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Metropolis" pitchFamily="2" charset="77"/>
            </a:endParaRPr>
          </a:p>
        </p:txBody>
      </p:sp>
      <p:sp>
        <p:nvSpPr>
          <p:cNvPr id="114" name="Rounded Rectangle 113">
            <a:extLst>
              <a:ext uri="{FF2B5EF4-FFF2-40B4-BE49-F238E27FC236}">
                <a16:creationId xmlns:a16="http://schemas.microsoft.com/office/drawing/2014/main" id="{55515B45-1BB3-4840-B785-FD34E86F0503}"/>
              </a:ext>
            </a:extLst>
          </p:cNvPr>
          <p:cNvSpPr/>
          <p:nvPr/>
        </p:nvSpPr>
        <p:spPr>
          <a:xfrm>
            <a:off x="776357" y="3978566"/>
            <a:ext cx="295576" cy="293902"/>
          </a:xfrm>
          <a:prstGeom prst="roundRect">
            <a:avLst/>
          </a:prstGeom>
          <a:solidFill>
            <a:srgbClr val="44546A">
              <a:lumMod val="40000"/>
              <a:lumOff val="60000"/>
            </a:srgbClr>
          </a:solidFill>
          <a:ln w="19050" cap="flat" cmpd="sng" algn="ctr">
            <a:solidFill>
              <a:sysClr val="window" lastClr="FFFFFF"/>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Metropolis" pitchFamily="2" charset="77"/>
            </a:endParaRPr>
          </a:p>
        </p:txBody>
      </p:sp>
      <p:sp>
        <p:nvSpPr>
          <p:cNvPr id="115" name="TextBox 114">
            <a:extLst>
              <a:ext uri="{FF2B5EF4-FFF2-40B4-BE49-F238E27FC236}">
                <a16:creationId xmlns:a16="http://schemas.microsoft.com/office/drawing/2014/main" id="{129A86B4-8B79-B740-B8CD-0F3FFFE1E788}"/>
              </a:ext>
            </a:extLst>
          </p:cNvPr>
          <p:cNvSpPr txBox="1"/>
          <p:nvPr/>
        </p:nvSpPr>
        <p:spPr>
          <a:xfrm>
            <a:off x="790241" y="3316600"/>
            <a:ext cx="1034120" cy="261610"/>
          </a:xfrm>
          <a:prstGeom prst="rect">
            <a:avLst/>
          </a:prstGeom>
          <a:noFill/>
        </p:spPr>
        <p:txBody>
          <a:bodyPr wrap="square" rtlCol="0">
            <a:sp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prstClr val="black"/>
                </a:solidFill>
                <a:effectLst/>
                <a:uLnTx/>
                <a:uFillTx/>
                <a:latin typeface="Metropolis" pitchFamily="2" charset="77"/>
              </a:rPr>
              <a:t>Spoke VPC</a:t>
            </a:r>
          </a:p>
        </p:txBody>
      </p:sp>
      <p:cxnSp>
        <p:nvCxnSpPr>
          <p:cNvPr id="50" name="Straight Connector 49">
            <a:extLst>
              <a:ext uri="{FF2B5EF4-FFF2-40B4-BE49-F238E27FC236}">
                <a16:creationId xmlns:a16="http://schemas.microsoft.com/office/drawing/2014/main" id="{C8214960-C56B-1A43-ADF6-4ED5862618F4}"/>
              </a:ext>
            </a:extLst>
          </p:cNvPr>
          <p:cNvCxnSpPr>
            <a:cxnSpLocks/>
          </p:cNvCxnSpPr>
          <p:nvPr/>
        </p:nvCxnSpPr>
        <p:spPr>
          <a:xfrm>
            <a:off x="1824361" y="1095465"/>
            <a:ext cx="2870212" cy="93071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AE45B7DE-E605-1E45-A2E5-2BAA9F583935}"/>
              </a:ext>
            </a:extLst>
          </p:cNvPr>
          <p:cNvCxnSpPr>
            <a:cxnSpLocks/>
          </p:cNvCxnSpPr>
          <p:nvPr/>
        </p:nvCxnSpPr>
        <p:spPr>
          <a:xfrm>
            <a:off x="1824361" y="1095465"/>
            <a:ext cx="2873445" cy="209428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075ABD6B-E4EE-1A47-8240-E7BAC7463A87}"/>
              </a:ext>
            </a:extLst>
          </p:cNvPr>
          <p:cNvCxnSpPr>
            <a:cxnSpLocks/>
          </p:cNvCxnSpPr>
          <p:nvPr/>
        </p:nvCxnSpPr>
        <p:spPr>
          <a:xfrm>
            <a:off x="1824360" y="1582245"/>
            <a:ext cx="2870213" cy="44393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CBA3926F-9582-A849-BD59-B112B15A984C}"/>
              </a:ext>
            </a:extLst>
          </p:cNvPr>
          <p:cNvCxnSpPr>
            <a:cxnSpLocks/>
          </p:cNvCxnSpPr>
          <p:nvPr/>
        </p:nvCxnSpPr>
        <p:spPr>
          <a:xfrm>
            <a:off x="1824360" y="1582245"/>
            <a:ext cx="2873446" cy="160750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F079FDEC-31B9-474A-865B-95BF878CD7CA}"/>
              </a:ext>
            </a:extLst>
          </p:cNvPr>
          <p:cNvCxnSpPr>
            <a:cxnSpLocks/>
          </p:cNvCxnSpPr>
          <p:nvPr/>
        </p:nvCxnSpPr>
        <p:spPr>
          <a:xfrm flipV="1">
            <a:off x="1824361" y="2026184"/>
            <a:ext cx="2870212" cy="42578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A8BED001-32E7-CE41-AA30-84C057CDC7C1}"/>
              </a:ext>
            </a:extLst>
          </p:cNvPr>
          <p:cNvCxnSpPr>
            <a:cxnSpLocks/>
          </p:cNvCxnSpPr>
          <p:nvPr/>
        </p:nvCxnSpPr>
        <p:spPr>
          <a:xfrm>
            <a:off x="1824361" y="2451973"/>
            <a:ext cx="2873445" cy="73777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F4D3C28E-A998-694D-8525-074285D6178E}"/>
              </a:ext>
            </a:extLst>
          </p:cNvPr>
          <p:cNvCxnSpPr>
            <a:cxnSpLocks/>
          </p:cNvCxnSpPr>
          <p:nvPr/>
        </p:nvCxnSpPr>
        <p:spPr>
          <a:xfrm flipV="1">
            <a:off x="1824360" y="2026184"/>
            <a:ext cx="2870213" cy="91256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33111C53-3C9A-9E4A-8DC6-8329A8AAF4EC}"/>
              </a:ext>
            </a:extLst>
          </p:cNvPr>
          <p:cNvCxnSpPr>
            <a:cxnSpLocks/>
          </p:cNvCxnSpPr>
          <p:nvPr/>
        </p:nvCxnSpPr>
        <p:spPr>
          <a:xfrm>
            <a:off x="1824360" y="2938753"/>
            <a:ext cx="2873446" cy="25099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A41CC659-BD20-484D-B72B-2345055798CA}"/>
              </a:ext>
            </a:extLst>
          </p:cNvPr>
          <p:cNvCxnSpPr>
            <a:cxnSpLocks/>
          </p:cNvCxnSpPr>
          <p:nvPr/>
        </p:nvCxnSpPr>
        <p:spPr>
          <a:xfrm flipV="1">
            <a:off x="1824361" y="2026184"/>
            <a:ext cx="2870212" cy="177473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B82324A0-CCAD-0C42-856F-145FBAE7A3CC}"/>
              </a:ext>
            </a:extLst>
          </p:cNvPr>
          <p:cNvCxnSpPr>
            <a:cxnSpLocks/>
          </p:cNvCxnSpPr>
          <p:nvPr/>
        </p:nvCxnSpPr>
        <p:spPr>
          <a:xfrm flipV="1">
            <a:off x="1824360" y="3189750"/>
            <a:ext cx="2873446" cy="109795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C405DB8B-13F5-7A46-A6EB-14A230A52DF9}"/>
              </a:ext>
            </a:extLst>
          </p:cNvPr>
          <p:cNvCxnSpPr>
            <a:cxnSpLocks/>
            <a:stCxn id="67" idx="20"/>
          </p:cNvCxnSpPr>
          <p:nvPr/>
        </p:nvCxnSpPr>
        <p:spPr>
          <a:xfrm flipH="1">
            <a:off x="5188193" y="1779747"/>
            <a:ext cx="1396335" cy="24643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id="{ABC0E65D-8E07-D242-995F-2CC74A7210DB}"/>
              </a:ext>
            </a:extLst>
          </p:cNvPr>
          <p:cNvCxnSpPr>
            <a:cxnSpLocks/>
            <a:stCxn id="74" idx="8"/>
          </p:cNvCxnSpPr>
          <p:nvPr/>
        </p:nvCxnSpPr>
        <p:spPr>
          <a:xfrm flipH="1">
            <a:off x="5188193" y="2000912"/>
            <a:ext cx="1512563" cy="2527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id="{3ECAE53E-21F3-614B-876B-B79EDDEBB822}"/>
              </a:ext>
            </a:extLst>
          </p:cNvPr>
          <p:cNvCxnSpPr>
            <a:cxnSpLocks/>
          </p:cNvCxnSpPr>
          <p:nvPr/>
        </p:nvCxnSpPr>
        <p:spPr>
          <a:xfrm flipH="1" flipV="1">
            <a:off x="5188193" y="2026184"/>
            <a:ext cx="1618126" cy="24391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a:extLst>
              <a:ext uri="{FF2B5EF4-FFF2-40B4-BE49-F238E27FC236}">
                <a16:creationId xmlns:a16="http://schemas.microsoft.com/office/drawing/2014/main" id="{5CE87E36-C7DD-1E42-8864-98FF4CE6DFA4}"/>
              </a:ext>
            </a:extLst>
          </p:cNvPr>
          <p:cNvCxnSpPr>
            <a:cxnSpLocks/>
            <a:stCxn id="77" idx="13"/>
          </p:cNvCxnSpPr>
          <p:nvPr/>
        </p:nvCxnSpPr>
        <p:spPr>
          <a:xfrm flipH="1">
            <a:off x="5191426" y="2970394"/>
            <a:ext cx="1436003" cy="21935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6" name="Straight Connector 155">
            <a:extLst>
              <a:ext uri="{FF2B5EF4-FFF2-40B4-BE49-F238E27FC236}">
                <a16:creationId xmlns:a16="http://schemas.microsoft.com/office/drawing/2014/main" id="{F9847E68-3836-114B-A8F5-3F34DE6D5EB5}"/>
              </a:ext>
            </a:extLst>
          </p:cNvPr>
          <p:cNvCxnSpPr>
            <a:cxnSpLocks/>
            <a:stCxn id="78" idx="1"/>
          </p:cNvCxnSpPr>
          <p:nvPr/>
        </p:nvCxnSpPr>
        <p:spPr>
          <a:xfrm flipH="1" flipV="1">
            <a:off x="5191426" y="3189750"/>
            <a:ext cx="1545230" cy="904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9" name="Straight Connector 158">
            <a:extLst>
              <a:ext uri="{FF2B5EF4-FFF2-40B4-BE49-F238E27FC236}">
                <a16:creationId xmlns:a16="http://schemas.microsoft.com/office/drawing/2014/main" id="{30C8CEB9-5DEC-F740-9E48-CA001431B817}"/>
              </a:ext>
            </a:extLst>
          </p:cNvPr>
          <p:cNvCxnSpPr>
            <a:cxnSpLocks/>
            <a:stCxn id="79" idx="20"/>
          </p:cNvCxnSpPr>
          <p:nvPr/>
        </p:nvCxnSpPr>
        <p:spPr>
          <a:xfrm flipH="1" flipV="1">
            <a:off x="5191426" y="3189750"/>
            <a:ext cx="1812105" cy="24203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62" name="Oval 161">
            <a:extLst>
              <a:ext uri="{FF2B5EF4-FFF2-40B4-BE49-F238E27FC236}">
                <a16:creationId xmlns:a16="http://schemas.microsoft.com/office/drawing/2014/main" id="{1A1E1575-BBBE-8442-9416-D052F19814DD}"/>
              </a:ext>
            </a:extLst>
          </p:cNvPr>
          <p:cNvSpPr/>
          <p:nvPr/>
        </p:nvSpPr>
        <p:spPr>
          <a:xfrm rot="16200000">
            <a:off x="1982384" y="3506917"/>
            <a:ext cx="942222" cy="457971"/>
          </a:xfrm>
          <a:prstGeom prst="ellipse">
            <a:avLst/>
          </a:prstGeom>
          <a:solidFill>
            <a:schemeClr val="accent2">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etropolis" pitchFamily="2" charset="77"/>
            </a:endParaRPr>
          </a:p>
        </p:txBody>
      </p:sp>
      <p:sp>
        <p:nvSpPr>
          <p:cNvPr id="166" name="Oval 165">
            <a:extLst>
              <a:ext uri="{FF2B5EF4-FFF2-40B4-BE49-F238E27FC236}">
                <a16:creationId xmlns:a16="http://schemas.microsoft.com/office/drawing/2014/main" id="{A6EFDCC5-89E4-1B4E-9EBD-AF2A4CB72B2D}"/>
              </a:ext>
            </a:extLst>
          </p:cNvPr>
          <p:cNvSpPr/>
          <p:nvPr/>
        </p:nvSpPr>
        <p:spPr>
          <a:xfrm rot="16200000">
            <a:off x="4890071" y="2341592"/>
            <a:ext cx="2034989" cy="457971"/>
          </a:xfrm>
          <a:prstGeom prst="ellipse">
            <a:avLst/>
          </a:prstGeom>
          <a:solidFill>
            <a:schemeClr val="accent2">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etropolis" pitchFamily="2" charset="77"/>
            </a:endParaRPr>
          </a:p>
        </p:txBody>
      </p:sp>
      <p:cxnSp>
        <p:nvCxnSpPr>
          <p:cNvPr id="170" name="Straight Connector 169">
            <a:extLst>
              <a:ext uri="{FF2B5EF4-FFF2-40B4-BE49-F238E27FC236}">
                <a16:creationId xmlns:a16="http://schemas.microsoft.com/office/drawing/2014/main" id="{42AE9D2F-BE42-5249-A92B-F1951E0FF0D8}"/>
              </a:ext>
            </a:extLst>
          </p:cNvPr>
          <p:cNvCxnSpPr>
            <a:cxnSpLocks/>
          </p:cNvCxnSpPr>
          <p:nvPr/>
        </p:nvCxnSpPr>
        <p:spPr>
          <a:xfrm flipV="1">
            <a:off x="1824361" y="3189750"/>
            <a:ext cx="2873445" cy="61117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a:extLst>
              <a:ext uri="{FF2B5EF4-FFF2-40B4-BE49-F238E27FC236}">
                <a16:creationId xmlns:a16="http://schemas.microsoft.com/office/drawing/2014/main" id="{678440AF-E740-1641-B551-FFCBC7E6AAAE}"/>
              </a:ext>
            </a:extLst>
          </p:cNvPr>
          <p:cNvCxnSpPr>
            <a:cxnSpLocks/>
          </p:cNvCxnSpPr>
          <p:nvPr/>
        </p:nvCxnSpPr>
        <p:spPr>
          <a:xfrm flipV="1">
            <a:off x="1824360" y="2026184"/>
            <a:ext cx="2870213" cy="226151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77" name="TextBox 176">
            <a:extLst>
              <a:ext uri="{FF2B5EF4-FFF2-40B4-BE49-F238E27FC236}">
                <a16:creationId xmlns:a16="http://schemas.microsoft.com/office/drawing/2014/main" id="{FF77084B-54CC-DA4F-89F9-D5518B50FFBF}"/>
              </a:ext>
            </a:extLst>
          </p:cNvPr>
          <p:cNvSpPr txBox="1"/>
          <p:nvPr/>
        </p:nvSpPr>
        <p:spPr>
          <a:xfrm>
            <a:off x="2265441" y="907931"/>
            <a:ext cx="1956307" cy="292388"/>
          </a:xfrm>
          <a:prstGeom prst="rect">
            <a:avLst/>
          </a:prstGeom>
          <a:noFill/>
        </p:spPr>
        <p:txBody>
          <a:bodyPr wrap="square" rtlCol="0">
            <a:sp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1300" b="0" i="0" u="none" strike="noStrike" kern="0" cap="none" spc="0" normalizeH="0" baseline="0" noProof="0">
                <a:ln>
                  <a:noFill/>
                </a:ln>
                <a:solidFill>
                  <a:prstClr val="black"/>
                </a:solidFill>
                <a:effectLst/>
                <a:uLnTx/>
                <a:uFillTx/>
                <a:latin typeface="Metropolis" pitchFamily="2" charset="77"/>
              </a:rPr>
              <a:t>Aviatrix ActiveMesh</a:t>
            </a:r>
          </a:p>
        </p:txBody>
      </p:sp>
      <p:cxnSp>
        <p:nvCxnSpPr>
          <p:cNvPr id="179" name="Straight Connector 178">
            <a:extLst>
              <a:ext uri="{FF2B5EF4-FFF2-40B4-BE49-F238E27FC236}">
                <a16:creationId xmlns:a16="http://schemas.microsoft.com/office/drawing/2014/main" id="{F95CCE94-B339-A14A-947F-23628BFE6872}"/>
              </a:ext>
            </a:extLst>
          </p:cNvPr>
          <p:cNvCxnSpPr>
            <a:stCxn id="58" idx="3"/>
            <a:endCxn id="58" idx="1"/>
          </p:cNvCxnSpPr>
          <p:nvPr/>
        </p:nvCxnSpPr>
        <p:spPr>
          <a:xfrm>
            <a:off x="4322301" y="2491235"/>
            <a:ext cx="4633440" cy="0"/>
          </a:xfrm>
          <a:prstGeom prst="line">
            <a:avLst/>
          </a:prstGeom>
          <a:ln w="12700">
            <a:solidFill>
              <a:schemeClr val="accent6"/>
            </a:solidFill>
            <a:prstDash val="dash"/>
          </a:ln>
        </p:spPr>
        <p:style>
          <a:lnRef idx="1">
            <a:schemeClr val="accent1"/>
          </a:lnRef>
          <a:fillRef idx="0">
            <a:schemeClr val="accent1"/>
          </a:fillRef>
          <a:effectRef idx="0">
            <a:schemeClr val="accent1"/>
          </a:effectRef>
          <a:fontRef idx="minor">
            <a:schemeClr val="tx1"/>
          </a:fontRef>
        </p:style>
      </p:cxnSp>
      <p:sp>
        <p:nvSpPr>
          <p:cNvPr id="180" name="TextBox 179">
            <a:extLst>
              <a:ext uri="{FF2B5EF4-FFF2-40B4-BE49-F238E27FC236}">
                <a16:creationId xmlns:a16="http://schemas.microsoft.com/office/drawing/2014/main" id="{013E33FE-7337-E444-8140-B3E9DB122BF5}"/>
              </a:ext>
            </a:extLst>
          </p:cNvPr>
          <p:cNvSpPr txBox="1"/>
          <p:nvPr/>
        </p:nvSpPr>
        <p:spPr>
          <a:xfrm>
            <a:off x="8488515" y="894483"/>
            <a:ext cx="463588" cy="276999"/>
          </a:xfrm>
          <a:prstGeom prst="rect">
            <a:avLst/>
          </a:prstGeom>
          <a:noFill/>
        </p:spPr>
        <p:txBody>
          <a:bodyPr wrap="none" rtlCol="0">
            <a:spAutoFit/>
          </a:bodyPr>
          <a:lstStyle/>
          <a:p>
            <a:r>
              <a:rPr lang="en-US" sz="1200">
                <a:cs typeface="Calibri Light"/>
              </a:rPr>
              <a:t>AZ A</a:t>
            </a:r>
          </a:p>
        </p:txBody>
      </p:sp>
      <p:sp>
        <p:nvSpPr>
          <p:cNvPr id="181" name="TextBox 180">
            <a:extLst>
              <a:ext uri="{FF2B5EF4-FFF2-40B4-BE49-F238E27FC236}">
                <a16:creationId xmlns:a16="http://schemas.microsoft.com/office/drawing/2014/main" id="{476257E5-9CC8-304A-85ED-8CC6A85E339E}"/>
              </a:ext>
            </a:extLst>
          </p:cNvPr>
          <p:cNvSpPr txBox="1"/>
          <p:nvPr/>
        </p:nvSpPr>
        <p:spPr>
          <a:xfrm>
            <a:off x="8485519" y="2499423"/>
            <a:ext cx="458780" cy="276999"/>
          </a:xfrm>
          <a:prstGeom prst="rect">
            <a:avLst/>
          </a:prstGeom>
          <a:noFill/>
        </p:spPr>
        <p:txBody>
          <a:bodyPr wrap="none" rtlCol="0">
            <a:spAutoFit/>
          </a:bodyPr>
          <a:lstStyle/>
          <a:p>
            <a:r>
              <a:rPr lang="en-US" sz="1200">
                <a:cs typeface="Calibri Light"/>
              </a:rPr>
              <a:t>AZ B</a:t>
            </a:r>
          </a:p>
        </p:txBody>
      </p:sp>
      <p:cxnSp>
        <p:nvCxnSpPr>
          <p:cNvPr id="182" name="Straight Connector 181">
            <a:extLst>
              <a:ext uri="{FF2B5EF4-FFF2-40B4-BE49-F238E27FC236}">
                <a16:creationId xmlns:a16="http://schemas.microsoft.com/office/drawing/2014/main" id="{AA7EEB51-E4DB-1743-BC1C-187E684EED6E}"/>
              </a:ext>
            </a:extLst>
          </p:cNvPr>
          <p:cNvCxnSpPr>
            <a:cxnSpLocks/>
          </p:cNvCxnSpPr>
          <p:nvPr/>
        </p:nvCxnSpPr>
        <p:spPr>
          <a:xfrm>
            <a:off x="615204" y="1335421"/>
            <a:ext cx="1435474" cy="0"/>
          </a:xfrm>
          <a:prstGeom prst="line">
            <a:avLst/>
          </a:prstGeom>
          <a:ln w="12700">
            <a:solidFill>
              <a:schemeClr val="accent6"/>
            </a:solidFill>
            <a:prstDash val="dash"/>
          </a:ln>
        </p:spPr>
        <p:style>
          <a:lnRef idx="1">
            <a:schemeClr val="accent1"/>
          </a:lnRef>
          <a:fillRef idx="0">
            <a:schemeClr val="accent1"/>
          </a:fillRef>
          <a:effectRef idx="0">
            <a:schemeClr val="accent1"/>
          </a:effectRef>
          <a:fontRef idx="minor">
            <a:schemeClr val="tx1"/>
          </a:fontRef>
        </p:style>
      </p:cxnSp>
      <p:cxnSp>
        <p:nvCxnSpPr>
          <p:cNvPr id="185" name="Straight Connector 184">
            <a:extLst>
              <a:ext uri="{FF2B5EF4-FFF2-40B4-BE49-F238E27FC236}">
                <a16:creationId xmlns:a16="http://schemas.microsoft.com/office/drawing/2014/main" id="{4B6D4FB1-CD52-B040-B9C6-DC3223AE1899}"/>
              </a:ext>
            </a:extLst>
          </p:cNvPr>
          <p:cNvCxnSpPr>
            <a:cxnSpLocks/>
          </p:cNvCxnSpPr>
          <p:nvPr/>
        </p:nvCxnSpPr>
        <p:spPr>
          <a:xfrm>
            <a:off x="615204" y="2687686"/>
            <a:ext cx="1435474" cy="0"/>
          </a:xfrm>
          <a:prstGeom prst="line">
            <a:avLst/>
          </a:prstGeom>
          <a:ln w="12700">
            <a:solidFill>
              <a:schemeClr val="accent6"/>
            </a:solidFill>
            <a:prstDash val="dash"/>
          </a:ln>
        </p:spPr>
        <p:style>
          <a:lnRef idx="1">
            <a:schemeClr val="accent1"/>
          </a:lnRef>
          <a:fillRef idx="0">
            <a:schemeClr val="accent1"/>
          </a:fillRef>
          <a:effectRef idx="0">
            <a:schemeClr val="accent1"/>
          </a:effectRef>
          <a:fontRef idx="minor">
            <a:schemeClr val="tx1"/>
          </a:fontRef>
        </p:style>
      </p:cxnSp>
      <p:cxnSp>
        <p:nvCxnSpPr>
          <p:cNvPr id="186" name="Straight Connector 185">
            <a:extLst>
              <a:ext uri="{FF2B5EF4-FFF2-40B4-BE49-F238E27FC236}">
                <a16:creationId xmlns:a16="http://schemas.microsoft.com/office/drawing/2014/main" id="{05A99D5C-5EED-7B4E-ABD0-C09DB2ABA8A4}"/>
              </a:ext>
            </a:extLst>
          </p:cNvPr>
          <p:cNvCxnSpPr>
            <a:cxnSpLocks/>
          </p:cNvCxnSpPr>
          <p:nvPr/>
        </p:nvCxnSpPr>
        <p:spPr>
          <a:xfrm>
            <a:off x="615204" y="4036636"/>
            <a:ext cx="1435474" cy="0"/>
          </a:xfrm>
          <a:prstGeom prst="line">
            <a:avLst/>
          </a:prstGeom>
          <a:ln w="12700">
            <a:solidFill>
              <a:schemeClr val="accent6"/>
            </a:solidFill>
            <a:prstDash val="dash"/>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3362C5FF-8671-D343-8974-C8A42AD3A7F3}"/>
              </a:ext>
            </a:extLst>
          </p:cNvPr>
          <p:cNvCxnSpPr>
            <a:cxnSpLocks/>
          </p:cNvCxnSpPr>
          <p:nvPr/>
        </p:nvCxnSpPr>
        <p:spPr>
          <a:xfrm flipH="1" flipV="1">
            <a:off x="4941383" y="2282052"/>
            <a:ext cx="3233" cy="65182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70" name="Multiply 69">
            <a:extLst>
              <a:ext uri="{FF2B5EF4-FFF2-40B4-BE49-F238E27FC236}">
                <a16:creationId xmlns:a16="http://schemas.microsoft.com/office/drawing/2014/main" id="{A9EE608E-3867-9F4B-8696-48E02B39C175}"/>
              </a:ext>
            </a:extLst>
          </p:cNvPr>
          <p:cNvSpPr/>
          <p:nvPr/>
        </p:nvSpPr>
        <p:spPr>
          <a:xfrm>
            <a:off x="6527661" y="1504785"/>
            <a:ext cx="517016" cy="460693"/>
          </a:xfrm>
          <a:prstGeom prst="mathMultiply">
            <a:avLst>
              <a:gd name="adj1" fmla="val 11191"/>
            </a:avLst>
          </a:prstGeom>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2" name="Straight Connector 71">
            <a:extLst>
              <a:ext uri="{FF2B5EF4-FFF2-40B4-BE49-F238E27FC236}">
                <a16:creationId xmlns:a16="http://schemas.microsoft.com/office/drawing/2014/main" id="{DA16DB43-36F3-1C48-BE07-3AAE9DE9896B}"/>
              </a:ext>
            </a:extLst>
          </p:cNvPr>
          <p:cNvCxnSpPr>
            <a:cxnSpLocks/>
            <a:stCxn id="74" idx="20"/>
          </p:cNvCxnSpPr>
          <p:nvPr/>
        </p:nvCxnSpPr>
        <p:spPr>
          <a:xfrm flipH="1">
            <a:off x="6086649" y="1932147"/>
            <a:ext cx="650279" cy="2343542"/>
          </a:xfrm>
          <a:prstGeom prst="line">
            <a:avLst/>
          </a:prstGeom>
          <a:ln w="12700">
            <a:solidFill>
              <a:schemeClr val="accent2">
                <a:alpha val="53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7A74182D-6CE0-A341-B7AC-D214550E6882}"/>
              </a:ext>
            </a:extLst>
          </p:cNvPr>
          <p:cNvCxnSpPr>
            <a:cxnSpLocks/>
          </p:cNvCxnSpPr>
          <p:nvPr/>
        </p:nvCxnSpPr>
        <p:spPr>
          <a:xfrm>
            <a:off x="5049371" y="2229260"/>
            <a:ext cx="1037278" cy="2046429"/>
          </a:xfrm>
          <a:prstGeom prst="line">
            <a:avLst/>
          </a:prstGeom>
          <a:ln w="12700">
            <a:solidFill>
              <a:schemeClr val="accent2">
                <a:alpha val="53000"/>
              </a:schemeClr>
            </a:solidFill>
            <a:prstDash val="sysDot"/>
          </a:ln>
        </p:spPr>
        <p:style>
          <a:lnRef idx="1">
            <a:schemeClr val="accent1"/>
          </a:lnRef>
          <a:fillRef idx="0">
            <a:schemeClr val="accent1"/>
          </a:fillRef>
          <a:effectRef idx="0">
            <a:schemeClr val="accent1"/>
          </a:effectRef>
          <a:fontRef idx="minor">
            <a:schemeClr val="tx1"/>
          </a:fontRef>
        </p:style>
      </p:cxnSp>
      <p:sp>
        <p:nvSpPr>
          <p:cNvPr id="14" name="Freeform 13">
            <a:extLst>
              <a:ext uri="{FF2B5EF4-FFF2-40B4-BE49-F238E27FC236}">
                <a16:creationId xmlns:a16="http://schemas.microsoft.com/office/drawing/2014/main" id="{6FE522B3-FE5B-E442-95B4-B6E11693F894}"/>
              </a:ext>
            </a:extLst>
          </p:cNvPr>
          <p:cNvSpPr/>
          <p:nvPr/>
        </p:nvSpPr>
        <p:spPr>
          <a:xfrm>
            <a:off x="1075765" y="1024279"/>
            <a:ext cx="5580529" cy="874761"/>
          </a:xfrm>
          <a:custGeom>
            <a:avLst/>
            <a:gdLst>
              <a:gd name="connsiteX0" fmla="*/ 0 w 5580529"/>
              <a:gd name="connsiteY0" fmla="*/ 174973 h 874761"/>
              <a:gd name="connsiteX1" fmla="*/ 571500 w 5580529"/>
              <a:gd name="connsiteY1" fmla="*/ 161 h 874761"/>
              <a:gd name="connsiteX2" fmla="*/ 1580029 w 5580529"/>
              <a:gd name="connsiteY2" fmla="*/ 201867 h 874761"/>
              <a:gd name="connsiteX3" fmla="*/ 3065929 w 5580529"/>
              <a:gd name="connsiteY3" fmla="*/ 712856 h 874761"/>
              <a:gd name="connsiteX4" fmla="*/ 3839135 w 5580529"/>
              <a:gd name="connsiteY4" fmla="*/ 874220 h 874761"/>
              <a:gd name="connsiteX5" fmla="*/ 5580529 w 5580529"/>
              <a:gd name="connsiteY5" fmla="*/ 672514 h 8747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580529" h="874761">
                <a:moveTo>
                  <a:pt x="0" y="174973"/>
                </a:moveTo>
                <a:cubicBezTo>
                  <a:pt x="154081" y="85326"/>
                  <a:pt x="308162" y="-4321"/>
                  <a:pt x="571500" y="161"/>
                </a:cubicBezTo>
                <a:cubicBezTo>
                  <a:pt x="834838" y="4643"/>
                  <a:pt x="1164291" y="83084"/>
                  <a:pt x="1580029" y="201867"/>
                </a:cubicBezTo>
                <a:cubicBezTo>
                  <a:pt x="1995767" y="320650"/>
                  <a:pt x="2689411" y="600797"/>
                  <a:pt x="3065929" y="712856"/>
                </a:cubicBezTo>
                <a:cubicBezTo>
                  <a:pt x="3442447" y="824915"/>
                  <a:pt x="3420035" y="880944"/>
                  <a:pt x="3839135" y="874220"/>
                </a:cubicBezTo>
                <a:cubicBezTo>
                  <a:pt x="4258235" y="867496"/>
                  <a:pt x="4919382" y="770005"/>
                  <a:pt x="5580529" y="672514"/>
                </a:cubicBezTo>
              </a:path>
            </a:pathLst>
          </a:custGeom>
          <a:noFill/>
          <a:ln w="38100">
            <a:solidFill>
              <a:schemeClr val="accent5"/>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15">
            <a:extLst>
              <a:ext uri="{FF2B5EF4-FFF2-40B4-BE49-F238E27FC236}">
                <a16:creationId xmlns:a16="http://schemas.microsoft.com/office/drawing/2014/main" id="{578AE735-EEB6-9242-9A13-7183AD1C484B}"/>
              </a:ext>
            </a:extLst>
          </p:cNvPr>
          <p:cNvSpPr/>
          <p:nvPr/>
        </p:nvSpPr>
        <p:spPr>
          <a:xfrm>
            <a:off x="1095935" y="1090501"/>
            <a:ext cx="5923430" cy="1164345"/>
          </a:xfrm>
          <a:custGeom>
            <a:avLst/>
            <a:gdLst>
              <a:gd name="connsiteX0" fmla="*/ 0 w 5923430"/>
              <a:gd name="connsiteY0" fmla="*/ 196157 h 1164345"/>
              <a:gd name="connsiteX1" fmla="*/ 544606 w 5923430"/>
              <a:gd name="connsiteY1" fmla="*/ 1175 h 1164345"/>
              <a:gd name="connsiteX2" fmla="*/ 1775012 w 5923430"/>
              <a:gd name="connsiteY2" fmla="*/ 276839 h 1164345"/>
              <a:gd name="connsiteX3" fmla="*/ 3018865 w 5923430"/>
              <a:gd name="connsiteY3" fmla="*/ 707145 h 1164345"/>
              <a:gd name="connsiteX4" fmla="*/ 3886200 w 5923430"/>
              <a:gd name="connsiteY4" fmla="*/ 908851 h 1164345"/>
              <a:gd name="connsiteX5" fmla="*/ 4672853 w 5923430"/>
              <a:gd name="connsiteY5" fmla="*/ 976087 h 1164345"/>
              <a:gd name="connsiteX6" fmla="*/ 5923430 w 5923430"/>
              <a:gd name="connsiteY6" fmla="*/ 1164345 h 11643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23430" h="1164345">
                <a:moveTo>
                  <a:pt x="0" y="196157"/>
                </a:moveTo>
                <a:cubicBezTo>
                  <a:pt x="124385" y="91942"/>
                  <a:pt x="248771" y="-12272"/>
                  <a:pt x="544606" y="1175"/>
                </a:cubicBezTo>
                <a:cubicBezTo>
                  <a:pt x="840441" y="14622"/>
                  <a:pt x="1362636" y="159177"/>
                  <a:pt x="1775012" y="276839"/>
                </a:cubicBezTo>
                <a:cubicBezTo>
                  <a:pt x="2187388" y="394501"/>
                  <a:pt x="2667000" y="601810"/>
                  <a:pt x="3018865" y="707145"/>
                </a:cubicBezTo>
                <a:cubicBezTo>
                  <a:pt x="3370730" y="812480"/>
                  <a:pt x="3610535" y="864027"/>
                  <a:pt x="3886200" y="908851"/>
                </a:cubicBezTo>
                <a:cubicBezTo>
                  <a:pt x="4161865" y="953675"/>
                  <a:pt x="4333315" y="933505"/>
                  <a:pt x="4672853" y="976087"/>
                </a:cubicBezTo>
                <a:cubicBezTo>
                  <a:pt x="5012391" y="1018669"/>
                  <a:pt x="5467910" y="1091507"/>
                  <a:pt x="5923430" y="1164345"/>
                </a:cubicBezTo>
              </a:path>
            </a:pathLst>
          </a:custGeom>
          <a:noFill/>
          <a:ln w="38100">
            <a:solidFill>
              <a:schemeClr val="accent5"/>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2" name="Picture 81">
            <a:extLst>
              <a:ext uri="{FF2B5EF4-FFF2-40B4-BE49-F238E27FC236}">
                <a16:creationId xmlns:a16="http://schemas.microsoft.com/office/drawing/2014/main" id="{4255679F-D1F4-0C41-8D28-EAC83D3849AD}"/>
              </a:ext>
            </a:extLst>
          </p:cNvPr>
          <p:cNvPicPr>
            <a:picLocks noChangeAspect="1"/>
          </p:cNvPicPr>
          <p:nvPr/>
        </p:nvPicPr>
        <p:blipFill>
          <a:blip r:embed="rId4"/>
          <a:stretch>
            <a:fillRect/>
          </a:stretch>
        </p:blipFill>
        <p:spPr>
          <a:xfrm>
            <a:off x="5741790" y="4228820"/>
            <a:ext cx="689717" cy="534883"/>
          </a:xfrm>
          <a:prstGeom prst="rect">
            <a:avLst/>
          </a:prstGeom>
        </p:spPr>
      </p:pic>
      <p:pic>
        <p:nvPicPr>
          <p:cNvPr id="84" name="Picture 83">
            <a:extLst>
              <a:ext uri="{FF2B5EF4-FFF2-40B4-BE49-F238E27FC236}">
                <a16:creationId xmlns:a16="http://schemas.microsoft.com/office/drawing/2014/main" id="{35EC73CD-B96D-4347-B5A7-F5586CBCC933}"/>
              </a:ext>
            </a:extLst>
          </p:cNvPr>
          <p:cNvPicPr>
            <a:picLocks noChangeAspect="1"/>
          </p:cNvPicPr>
          <p:nvPr/>
        </p:nvPicPr>
        <p:blipFill>
          <a:blip r:embed="rId3"/>
          <a:srcRect/>
          <a:stretch/>
        </p:blipFill>
        <p:spPr>
          <a:xfrm>
            <a:off x="1301895" y="1334998"/>
            <a:ext cx="497004" cy="497004"/>
          </a:xfrm>
          <a:prstGeom prst="rect">
            <a:avLst/>
          </a:prstGeom>
        </p:spPr>
      </p:pic>
      <p:pic>
        <p:nvPicPr>
          <p:cNvPr id="85" name="Picture 84">
            <a:extLst>
              <a:ext uri="{FF2B5EF4-FFF2-40B4-BE49-F238E27FC236}">
                <a16:creationId xmlns:a16="http://schemas.microsoft.com/office/drawing/2014/main" id="{1AD2E0A9-9CA2-084B-86B3-357501C86AA6}"/>
              </a:ext>
            </a:extLst>
          </p:cNvPr>
          <p:cNvPicPr>
            <a:picLocks noChangeAspect="1"/>
          </p:cNvPicPr>
          <p:nvPr/>
        </p:nvPicPr>
        <p:blipFill>
          <a:blip r:embed="rId3"/>
          <a:srcRect/>
          <a:stretch/>
        </p:blipFill>
        <p:spPr>
          <a:xfrm>
            <a:off x="1294305" y="2208466"/>
            <a:ext cx="497004" cy="497004"/>
          </a:xfrm>
          <a:prstGeom prst="rect">
            <a:avLst/>
          </a:prstGeom>
        </p:spPr>
      </p:pic>
      <p:pic>
        <p:nvPicPr>
          <p:cNvPr id="86" name="Picture 85">
            <a:extLst>
              <a:ext uri="{FF2B5EF4-FFF2-40B4-BE49-F238E27FC236}">
                <a16:creationId xmlns:a16="http://schemas.microsoft.com/office/drawing/2014/main" id="{80AC21C5-E78D-4B4C-B484-CE3166E062B1}"/>
              </a:ext>
            </a:extLst>
          </p:cNvPr>
          <p:cNvPicPr>
            <a:picLocks noChangeAspect="1"/>
          </p:cNvPicPr>
          <p:nvPr/>
        </p:nvPicPr>
        <p:blipFill>
          <a:blip r:embed="rId3"/>
          <a:srcRect/>
          <a:stretch/>
        </p:blipFill>
        <p:spPr>
          <a:xfrm>
            <a:off x="1297124" y="2696219"/>
            <a:ext cx="497004" cy="497004"/>
          </a:xfrm>
          <a:prstGeom prst="rect">
            <a:avLst/>
          </a:prstGeom>
        </p:spPr>
      </p:pic>
      <p:pic>
        <p:nvPicPr>
          <p:cNvPr id="87" name="Picture 86">
            <a:extLst>
              <a:ext uri="{FF2B5EF4-FFF2-40B4-BE49-F238E27FC236}">
                <a16:creationId xmlns:a16="http://schemas.microsoft.com/office/drawing/2014/main" id="{B573A96E-9329-044C-B1CE-815A2851540A}"/>
              </a:ext>
            </a:extLst>
          </p:cNvPr>
          <p:cNvPicPr>
            <a:picLocks noChangeAspect="1"/>
          </p:cNvPicPr>
          <p:nvPr/>
        </p:nvPicPr>
        <p:blipFill>
          <a:blip r:embed="rId3"/>
          <a:srcRect/>
          <a:stretch/>
        </p:blipFill>
        <p:spPr>
          <a:xfrm>
            <a:off x="1305132" y="3549832"/>
            <a:ext cx="497004" cy="497004"/>
          </a:xfrm>
          <a:prstGeom prst="rect">
            <a:avLst/>
          </a:prstGeom>
        </p:spPr>
      </p:pic>
      <p:pic>
        <p:nvPicPr>
          <p:cNvPr id="88" name="Picture 87">
            <a:extLst>
              <a:ext uri="{FF2B5EF4-FFF2-40B4-BE49-F238E27FC236}">
                <a16:creationId xmlns:a16="http://schemas.microsoft.com/office/drawing/2014/main" id="{BD871749-F53B-3F49-A75B-96C8C2576A57}"/>
              </a:ext>
            </a:extLst>
          </p:cNvPr>
          <p:cNvPicPr>
            <a:picLocks noChangeAspect="1"/>
          </p:cNvPicPr>
          <p:nvPr/>
        </p:nvPicPr>
        <p:blipFill>
          <a:blip r:embed="rId3"/>
          <a:srcRect/>
          <a:stretch/>
        </p:blipFill>
        <p:spPr>
          <a:xfrm>
            <a:off x="1307951" y="4037585"/>
            <a:ext cx="497004" cy="497004"/>
          </a:xfrm>
          <a:prstGeom prst="rect">
            <a:avLst/>
          </a:prstGeom>
        </p:spPr>
      </p:pic>
      <p:pic>
        <p:nvPicPr>
          <p:cNvPr id="89" name="Picture 88">
            <a:extLst>
              <a:ext uri="{FF2B5EF4-FFF2-40B4-BE49-F238E27FC236}">
                <a16:creationId xmlns:a16="http://schemas.microsoft.com/office/drawing/2014/main" id="{EEAC3A2A-FD55-2B4B-AB1A-9807A8AA0FA6}"/>
              </a:ext>
            </a:extLst>
          </p:cNvPr>
          <p:cNvPicPr>
            <a:picLocks noChangeAspect="1"/>
          </p:cNvPicPr>
          <p:nvPr/>
        </p:nvPicPr>
        <p:blipFill>
          <a:blip r:embed="rId3"/>
          <a:srcRect/>
          <a:stretch/>
        </p:blipFill>
        <p:spPr>
          <a:xfrm>
            <a:off x="4691264" y="1787926"/>
            <a:ext cx="497004" cy="497004"/>
          </a:xfrm>
          <a:prstGeom prst="rect">
            <a:avLst/>
          </a:prstGeom>
        </p:spPr>
      </p:pic>
      <p:pic>
        <p:nvPicPr>
          <p:cNvPr id="90" name="Picture 89">
            <a:extLst>
              <a:ext uri="{FF2B5EF4-FFF2-40B4-BE49-F238E27FC236}">
                <a16:creationId xmlns:a16="http://schemas.microsoft.com/office/drawing/2014/main" id="{B1004ED0-CEF0-CD41-BE79-65BA25E18A4E}"/>
              </a:ext>
            </a:extLst>
          </p:cNvPr>
          <p:cNvPicPr>
            <a:picLocks noChangeAspect="1"/>
          </p:cNvPicPr>
          <p:nvPr/>
        </p:nvPicPr>
        <p:blipFill>
          <a:blip r:embed="rId3"/>
          <a:srcRect/>
          <a:stretch/>
        </p:blipFill>
        <p:spPr>
          <a:xfrm>
            <a:off x="4687716" y="2941768"/>
            <a:ext cx="497004" cy="497004"/>
          </a:xfrm>
          <a:prstGeom prst="rect">
            <a:avLst/>
          </a:prstGeom>
        </p:spPr>
      </p:pic>
    </p:spTree>
    <p:extLst>
      <p:ext uri="{BB962C8B-B14F-4D97-AF65-F5344CB8AC3E}">
        <p14:creationId xmlns:p14="http://schemas.microsoft.com/office/powerpoint/2010/main" val="17391939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0"/>
                                        </p:tgtEl>
                                        <p:attrNameLst>
                                          <p:attrName>style.visibility</p:attrName>
                                        </p:attrNameLst>
                                      </p:cBhvr>
                                      <p:to>
                                        <p:strVal val="visible"/>
                                      </p:to>
                                    </p:set>
                                    <p:animEffect transition="in" filter="dissolve">
                                      <p:cBhvr>
                                        <p:cTn id="7" dur="500"/>
                                        <p:tgtEl>
                                          <p:spTgt spid="70"/>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72"/>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81"/>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9" presetClass="exit" presetSubtype="0" fill="hold" grpId="0" nodeType="clickEffect">
                                  <p:stCondLst>
                                    <p:cond delay="0"/>
                                  </p:stCondLst>
                                  <p:childTnLst>
                                    <p:animEffect transition="out" filter="dissolve">
                                      <p:cBhvr>
                                        <p:cTn id="17" dur="500"/>
                                        <p:tgtEl>
                                          <p:spTgt spid="14"/>
                                        </p:tgtEl>
                                      </p:cBhvr>
                                    </p:animEffect>
                                    <p:set>
                                      <p:cBhvr>
                                        <p:cTn id="18" dur="1" fill="hold">
                                          <p:stCondLst>
                                            <p:cond delay="499"/>
                                          </p:stCondLst>
                                        </p:cTn>
                                        <p:tgtEl>
                                          <p:spTgt spid="14"/>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animEffect transition="in" filter="dissolve">
                                      <p:cBhvr>
                                        <p:cTn id="23"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 grpId="0" animBg="1"/>
      <p:bldP spid="14" grpId="0" animBg="1"/>
      <p:bldP spid="1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1E5F5E4B-9D63-2144-A2DE-6AD63E4A822A}"/>
              </a:ext>
            </a:extLst>
          </p:cNvPr>
          <p:cNvSpPr>
            <a:spLocks noGrp="1"/>
          </p:cNvSpPr>
          <p:nvPr>
            <p:ph type="title"/>
          </p:nvPr>
        </p:nvSpPr>
        <p:spPr/>
        <p:txBody>
          <a:bodyPr>
            <a:normAutofit/>
          </a:bodyPr>
          <a:lstStyle/>
          <a:p>
            <a:r>
              <a:rPr lang="en-US" sz="2400" dirty="0"/>
              <a:t>Aviatrix FireNet Failover</a:t>
            </a:r>
          </a:p>
        </p:txBody>
      </p:sp>
      <p:sp>
        <p:nvSpPr>
          <p:cNvPr id="2" name="Slide Number Placeholder 1">
            <a:extLst>
              <a:ext uri="{FF2B5EF4-FFF2-40B4-BE49-F238E27FC236}">
                <a16:creationId xmlns:a16="http://schemas.microsoft.com/office/drawing/2014/main" id="{EAD71E5C-E870-5B49-91E6-CF1B4A1EE163}"/>
              </a:ext>
            </a:extLst>
          </p:cNvPr>
          <p:cNvSpPr>
            <a:spLocks noGrp="1"/>
          </p:cNvSpPr>
          <p:nvPr>
            <p:ph type="sldNum" sz="quarter" idx="10"/>
          </p:nvPr>
        </p:nvSpPr>
        <p:spPr>
          <a:xfrm>
            <a:off x="8427046" y="4842197"/>
            <a:ext cx="432474" cy="217341"/>
          </a:xfrm>
        </p:spPr>
        <p:txBody>
          <a:bodyPr/>
          <a:lstStyle/>
          <a:p>
            <a:fld id="{4A70B06D-F489-48FF-A885-ABB74CD5C952}" type="slidenum">
              <a:rPr lang="en-US" smtClean="0"/>
              <a:pPr/>
              <a:t>10</a:t>
            </a:fld>
            <a:endParaRPr lang="en-US" dirty="0"/>
          </a:p>
        </p:txBody>
      </p:sp>
      <p:sp>
        <p:nvSpPr>
          <p:cNvPr id="5" name="Rectangle 4">
            <a:extLst>
              <a:ext uri="{FF2B5EF4-FFF2-40B4-BE49-F238E27FC236}">
                <a16:creationId xmlns:a16="http://schemas.microsoft.com/office/drawing/2014/main" id="{63E5EB6F-A182-E746-A9F4-1F1A0D675302}"/>
              </a:ext>
            </a:extLst>
          </p:cNvPr>
          <p:cNvSpPr/>
          <p:nvPr/>
        </p:nvSpPr>
        <p:spPr>
          <a:xfrm>
            <a:off x="615204" y="607158"/>
            <a:ext cx="1435474" cy="1235148"/>
          </a:xfrm>
          <a:prstGeom prst="rect">
            <a:avLst/>
          </a:prstGeom>
          <a:noFill/>
          <a:ln w="12700" cap="flat" cmpd="sng" algn="ctr">
            <a:solidFill>
              <a:schemeClr val="accent5"/>
            </a:solidFill>
            <a:prstDash val="solid"/>
            <a:miter lim="800000"/>
          </a:ln>
          <a:effectLst/>
        </p:spPr>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a:ln w="0"/>
              <a:solidFill>
                <a:srgbClr val="1D8900"/>
              </a:solidFill>
              <a:effectLst/>
              <a:uLnTx/>
              <a:uFillTx/>
              <a:latin typeface="Metropolis" pitchFamily="2" charset="77"/>
            </a:endParaRPr>
          </a:p>
        </p:txBody>
      </p:sp>
      <p:sp>
        <p:nvSpPr>
          <p:cNvPr id="8" name="Rounded Rectangle 7">
            <a:extLst>
              <a:ext uri="{FF2B5EF4-FFF2-40B4-BE49-F238E27FC236}">
                <a16:creationId xmlns:a16="http://schemas.microsoft.com/office/drawing/2014/main" id="{D31E0015-E6FB-B145-B672-62D21528C4C4}"/>
              </a:ext>
            </a:extLst>
          </p:cNvPr>
          <p:cNvSpPr/>
          <p:nvPr/>
        </p:nvSpPr>
        <p:spPr>
          <a:xfrm>
            <a:off x="924145" y="1118926"/>
            <a:ext cx="295576" cy="293902"/>
          </a:xfrm>
          <a:prstGeom prst="roundRect">
            <a:avLst/>
          </a:prstGeom>
          <a:solidFill>
            <a:srgbClr val="44546A">
              <a:lumMod val="40000"/>
              <a:lumOff val="60000"/>
            </a:srgbClr>
          </a:solidFill>
          <a:ln w="19050" cap="flat" cmpd="sng" algn="ctr">
            <a:solidFill>
              <a:sysClr val="window" lastClr="FFFFFF"/>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Metropolis" pitchFamily="2" charset="77"/>
            </a:endParaRPr>
          </a:p>
        </p:txBody>
      </p:sp>
      <p:sp>
        <p:nvSpPr>
          <p:cNvPr id="9" name="Rounded Rectangle 8">
            <a:extLst>
              <a:ext uri="{FF2B5EF4-FFF2-40B4-BE49-F238E27FC236}">
                <a16:creationId xmlns:a16="http://schemas.microsoft.com/office/drawing/2014/main" id="{010C91B2-5B26-5E45-AC54-E0C72B82EFBF}"/>
              </a:ext>
            </a:extLst>
          </p:cNvPr>
          <p:cNvSpPr/>
          <p:nvPr/>
        </p:nvSpPr>
        <p:spPr>
          <a:xfrm>
            <a:off x="841013" y="1191101"/>
            <a:ext cx="295576" cy="293902"/>
          </a:xfrm>
          <a:prstGeom prst="roundRect">
            <a:avLst/>
          </a:prstGeom>
          <a:solidFill>
            <a:srgbClr val="44546A">
              <a:lumMod val="40000"/>
              <a:lumOff val="60000"/>
            </a:srgbClr>
          </a:solidFill>
          <a:ln w="19050" cap="flat" cmpd="sng" algn="ctr">
            <a:solidFill>
              <a:sysClr val="window" lastClr="FFFFFF"/>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Metropolis" pitchFamily="2" charset="77"/>
            </a:endParaRPr>
          </a:p>
        </p:txBody>
      </p:sp>
      <p:sp>
        <p:nvSpPr>
          <p:cNvPr id="10" name="Rounded Rectangle 9">
            <a:extLst>
              <a:ext uri="{FF2B5EF4-FFF2-40B4-BE49-F238E27FC236}">
                <a16:creationId xmlns:a16="http://schemas.microsoft.com/office/drawing/2014/main" id="{3BF97247-60EF-5E46-AAC7-6BB471F6B490}"/>
              </a:ext>
            </a:extLst>
          </p:cNvPr>
          <p:cNvSpPr/>
          <p:nvPr/>
        </p:nvSpPr>
        <p:spPr>
          <a:xfrm>
            <a:off x="776357" y="1263276"/>
            <a:ext cx="295576" cy="293902"/>
          </a:xfrm>
          <a:prstGeom prst="roundRect">
            <a:avLst/>
          </a:prstGeom>
          <a:solidFill>
            <a:srgbClr val="44546A">
              <a:lumMod val="40000"/>
              <a:lumOff val="60000"/>
            </a:srgbClr>
          </a:solidFill>
          <a:ln w="19050" cap="flat" cmpd="sng" algn="ctr">
            <a:solidFill>
              <a:sysClr val="window" lastClr="FFFFFF"/>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Metropolis" pitchFamily="2" charset="77"/>
            </a:endParaRPr>
          </a:p>
        </p:txBody>
      </p:sp>
      <p:sp>
        <p:nvSpPr>
          <p:cNvPr id="55" name="TextBox 54">
            <a:extLst>
              <a:ext uri="{FF2B5EF4-FFF2-40B4-BE49-F238E27FC236}">
                <a16:creationId xmlns:a16="http://schemas.microsoft.com/office/drawing/2014/main" id="{EB48CA69-DAAC-CF40-B7AC-F79C1196830B}"/>
              </a:ext>
            </a:extLst>
          </p:cNvPr>
          <p:cNvSpPr txBox="1"/>
          <p:nvPr/>
        </p:nvSpPr>
        <p:spPr>
          <a:xfrm>
            <a:off x="815881" y="608143"/>
            <a:ext cx="1034120" cy="261610"/>
          </a:xfrm>
          <a:prstGeom prst="rect">
            <a:avLst/>
          </a:prstGeom>
          <a:noFill/>
        </p:spPr>
        <p:txBody>
          <a:bodyPr wrap="square" rtlCol="0">
            <a:sp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prstClr val="black"/>
                </a:solidFill>
                <a:effectLst/>
                <a:uLnTx/>
                <a:uFillTx/>
                <a:latin typeface="Metropolis" pitchFamily="2" charset="77"/>
              </a:rPr>
              <a:t>Spoke VPC</a:t>
            </a:r>
          </a:p>
        </p:txBody>
      </p:sp>
      <p:sp>
        <p:nvSpPr>
          <p:cNvPr id="52" name="TextBox 51">
            <a:extLst>
              <a:ext uri="{FF2B5EF4-FFF2-40B4-BE49-F238E27FC236}">
                <a16:creationId xmlns:a16="http://schemas.microsoft.com/office/drawing/2014/main" id="{00049CC3-C934-A143-ACB8-2D6D7B71D425}"/>
              </a:ext>
            </a:extLst>
          </p:cNvPr>
          <p:cNvSpPr txBox="1"/>
          <p:nvPr/>
        </p:nvSpPr>
        <p:spPr>
          <a:xfrm>
            <a:off x="6078395" y="916279"/>
            <a:ext cx="1455847" cy="338554"/>
          </a:xfrm>
          <a:prstGeom prst="rect">
            <a:avLst/>
          </a:prstGeom>
          <a:noFill/>
        </p:spPr>
        <p:txBody>
          <a:bodyPr wrap="square" rtlCol="0">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prstClr val="black"/>
                </a:solidFill>
                <a:effectLst/>
                <a:uLnTx/>
                <a:uFillTx/>
                <a:latin typeface="Metropolis" pitchFamily="2" charset="77"/>
              </a:rPr>
              <a:t>Transit VPC</a:t>
            </a:r>
          </a:p>
        </p:txBody>
      </p:sp>
      <p:sp>
        <p:nvSpPr>
          <p:cNvPr id="58" name="Rectangle 57">
            <a:extLst>
              <a:ext uri="{FF2B5EF4-FFF2-40B4-BE49-F238E27FC236}">
                <a16:creationId xmlns:a16="http://schemas.microsoft.com/office/drawing/2014/main" id="{A7F111AF-F2C4-6348-B331-C18B15DF08FE}"/>
              </a:ext>
            </a:extLst>
          </p:cNvPr>
          <p:cNvSpPr/>
          <p:nvPr/>
        </p:nvSpPr>
        <p:spPr>
          <a:xfrm flipH="1">
            <a:off x="4322301" y="887027"/>
            <a:ext cx="4633440" cy="3188751"/>
          </a:xfrm>
          <a:prstGeom prst="rect">
            <a:avLst/>
          </a:prstGeom>
          <a:noFill/>
          <a:ln w="12700" cap="flat" cmpd="sng" algn="ctr">
            <a:solidFill>
              <a:schemeClr val="accent5"/>
            </a:solidFill>
            <a:prstDash val="solid"/>
            <a:miter lim="800000"/>
          </a:ln>
          <a:effectLst/>
        </p:spPr>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a:ln w="0"/>
              <a:solidFill>
                <a:srgbClr val="1D8900"/>
              </a:solidFill>
              <a:effectLst/>
              <a:uLnTx/>
              <a:uFillTx/>
              <a:latin typeface="Metropolis" pitchFamily="2" charset="77"/>
            </a:endParaRPr>
          </a:p>
        </p:txBody>
      </p:sp>
      <p:sp>
        <p:nvSpPr>
          <p:cNvPr id="67" name="Freeform 21">
            <a:extLst>
              <a:ext uri="{FF2B5EF4-FFF2-40B4-BE49-F238E27FC236}">
                <a16:creationId xmlns:a16="http://schemas.microsoft.com/office/drawing/2014/main" id="{21755DAE-3215-9945-B45C-49EFD837390E}"/>
              </a:ext>
            </a:extLst>
          </p:cNvPr>
          <p:cNvSpPr>
            <a:spLocks noChangeAspect="1" noEditPoints="1"/>
          </p:cNvSpPr>
          <p:nvPr/>
        </p:nvSpPr>
        <p:spPr bwMode="auto">
          <a:xfrm flipH="1">
            <a:off x="6533187" y="1602226"/>
            <a:ext cx="453901" cy="357094"/>
          </a:xfrm>
          <a:custGeom>
            <a:avLst/>
            <a:gdLst>
              <a:gd name="T0" fmla="*/ 364 w 389"/>
              <a:gd name="T1" fmla="*/ 176 h 296"/>
              <a:gd name="T2" fmla="*/ 355 w 389"/>
              <a:gd name="T3" fmla="*/ 217 h 296"/>
              <a:gd name="T4" fmla="*/ 289 w 389"/>
              <a:gd name="T5" fmla="*/ 130 h 296"/>
              <a:gd name="T6" fmla="*/ 298 w 389"/>
              <a:gd name="T7" fmla="*/ 193 h 296"/>
              <a:gd name="T8" fmla="*/ 264 w 389"/>
              <a:gd name="T9" fmla="*/ 143 h 296"/>
              <a:gd name="T10" fmla="*/ 257 w 389"/>
              <a:gd name="T11" fmla="*/ 195 h 296"/>
              <a:gd name="T12" fmla="*/ 318 w 389"/>
              <a:gd name="T13" fmla="*/ 296 h 296"/>
              <a:gd name="T14" fmla="*/ 319 w 389"/>
              <a:gd name="T15" fmla="*/ 296 h 296"/>
              <a:gd name="T16" fmla="*/ 376 w 389"/>
              <a:gd name="T17" fmla="*/ 196 h 296"/>
              <a:gd name="T18" fmla="*/ 319 w 389"/>
              <a:gd name="T19" fmla="*/ 280 h 296"/>
              <a:gd name="T20" fmla="*/ 270 w 389"/>
              <a:gd name="T21" fmla="*/ 262 h 296"/>
              <a:gd name="T22" fmla="*/ 276 w 389"/>
              <a:gd name="T23" fmla="*/ 183 h 296"/>
              <a:gd name="T24" fmla="*/ 288 w 389"/>
              <a:gd name="T25" fmla="*/ 237 h 296"/>
              <a:gd name="T26" fmla="*/ 318 w 389"/>
              <a:gd name="T27" fmla="*/ 154 h 296"/>
              <a:gd name="T28" fmla="*/ 337 w 389"/>
              <a:gd name="T29" fmla="*/ 231 h 296"/>
              <a:gd name="T30" fmla="*/ 345 w 389"/>
              <a:gd name="T31" fmla="*/ 239 h 296"/>
              <a:gd name="T32" fmla="*/ 361 w 389"/>
              <a:gd name="T33" fmla="*/ 260 h 296"/>
              <a:gd name="T34" fmla="*/ 255 w 389"/>
              <a:gd name="T35" fmla="*/ 182 h 296"/>
              <a:gd name="T36" fmla="*/ 236 w 389"/>
              <a:gd name="T37" fmla="*/ 166 h 296"/>
              <a:gd name="T38" fmla="*/ 329 w 389"/>
              <a:gd name="T39" fmla="*/ 126 h 296"/>
              <a:gd name="T40" fmla="*/ 345 w 389"/>
              <a:gd name="T41" fmla="*/ 139 h 296"/>
              <a:gd name="T42" fmla="*/ 0 w 389"/>
              <a:gd name="T43" fmla="*/ 0 h 296"/>
              <a:gd name="T44" fmla="*/ 243 w 389"/>
              <a:gd name="T45" fmla="*/ 235 h 296"/>
              <a:gd name="T46" fmla="*/ 181 w 389"/>
              <a:gd name="T47" fmla="*/ 219 h 296"/>
              <a:gd name="T48" fmla="*/ 165 w 389"/>
              <a:gd name="T49" fmla="*/ 219 h 296"/>
              <a:gd name="T50" fmla="*/ 71 w 389"/>
              <a:gd name="T51" fmla="*/ 182 h 296"/>
              <a:gd name="T52" fmla="*/ 165 w 389"/>
              <a:gd name="T53" fmla="*/ 219 h 296"/>
              <a:gd name="T54" fmla="*/ 110 w 389"/>
              <a:gd name="T55" fmla="*/ 126 h 296"/>
              <a:gd name="T56" fmla="*/ 16 w 389"/>
              <a:gd name="T57" fmla="*/ 166 h 296"/>
              <a:gd name="T58" fmla="*/ 126 w 389"/>
              <a:gd name="T59" fmla="*/ 54 h 296"/>
              <a:gd name="T60" fmla="*/ 220 w 389"/>
              <a:gd name="T61" fmla="*/ 16 h 296"/>
              <a:gd name="T62" fmla="*/ 126 w 389"/>
              <a:gd name="T63" fmla="*/ 54 h 296"/>
              <a:gd name="T64" fmla="*/ 165 w 389"/>
              <a:gd name="T65" fmla="*/ 110 h 296"/>
              <a:gd name="T66" fmla="*/ 71 w 389"/>
              <a:gd name="T67" fmla="*/ 70 h 296"/>
              <a:gd name="T68" fmla="*/ 55 w 389"/>
              <a:gd name="T69" fmla="*/ 110 h 296"/>
              <a:gd name="T70" fmla="*/ 16 w 389"/>
              <a:gd name="T71" fmla="*/ 70 h 296"/>
              <a:gd name="T72" fmla="*/ 55 w 389"/>
              <a:gd name="T73" fmla="*/ 110 h 296"/>
              <a:gd name="T74" fmla="*/ 126 w 389"/>
              <a:gd name="T75" fmla="*/ 166 h 296"/>
              <a:gd name="T76" fmla="*/ 220 w 389"/>
              <a:gd name="T77" fmla="*/ 126 h 296"/>
              <a:gd name="T78" fmla="*/ 228 w 389"/>
              <a:gd name="T79" fmla="*/ 110 h 296"/>
              <a:gd name="T80" fmla="*/ 181 w 389"/>
              <a:gd name="T81" fmla="*/ 70 h 296"/>
              <a:gd name="T82" fmla="*/ 274 w 389"/>
              <a:gd name="T83" fmla="*/ 110 h 296"/>
              <a:gd name="T84" fmla="*/ 228 w 389"/>
              <a:gd name="T85" fmla="*/ 110 h 296"/>
              <a:gd name="T86" fmla="*/ 290 w 389"/>
              <a:gd name="T87" fmla="*/ 70 h 296"/>
              <a:gd name="T88" fmla="*/ 329 w 389"/>
              <a:gd name="T89" fmla="*/ 110 h 296"/>
              <a:gd name="T90" fmla="*/ 329 w 389"/>
              <a:gd name="T91" fmla="*/ 54 h 296"/>
              <a:gd name="T92" fmla="*/ 236 w 389"/>
              <a:gd name="T93" fmla="*/ 16 h 296"/>
              <a:gd name="T94" fmla="*/ 329 w 389"/>
              <a:gd name="T95" fmla="*/ 54 h 296"/>
              <a:gd name="T96" fmla="*/ 110 w 389"/>
              <a:gd name="T97" fmla="*/ 54 h 296"/>
              <a:gd name="T98" fmla="*/ 16 w 389"/>
              <a:gd name="T99" fmla="*/ 16 h 296"/>
              <a:gd name="T100" fmla="*/ 16 w 389"/>
              <a:gd name="T101" fmla="*/ 182 h 296"/>
              <a:gd name="T102" fmla="*/ 55 w 389"/>
              <a:gd name="T103" fmla="*/ 219 h 296"/>
              <a:gd name="T104" fmla="*/ 16 w 389"/>
              <a:gd name="T105" fmla="*/ 182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89" h="296">
                <a:moveTo>
                  <a:pt x="376" y="196"/>
                </a:moveTo>
                <a:cubicBezTo>
                  <a:pt x="364" y="176"/>
                  <a:pt x="364" y="176"/>
                  <a:pt x="364" y="176"/>
                </a:cubicBezTo>
                <a:cubicBezTo>
                  <a:pt x="361" y="199"/>
                  <a:pt x="361" y="199"/>
                  <a:pt x="361" y="199"/>
                </a:cubicBezTo>
                <a:cubicBezTo>
                  <a:pt x="360" y="208"/>
                  <a:pt x="357" y="214"/>
                  <a:pt x="355" y="217"/>
                </a:cubicBezTo>
                <a:cubicBezTo>
                  <a:pt x="359" y="190"/>
                  <a:pt x="364" y="147"/>
                  <a:pt x="306" y="134"/>
                </a:cubicBezTo>
                <a:cubicBezTo>
                  <a:pt x="289" y="130"/>
                  <a:pt x="289" y="130"/>
                  <a:pt x="289" y="130"/>
                </a:cubicBezTo>
                <a:cubicBezTo>
                  <a:pt x="298" y="146"/>
                  <a:pt x="298" y="146"/>
                  <a:pt x="298" y="146"/>
                </a:cubicBezTo>
                <a:cubicBezTo>
                  <a:pt x="306" y="160"/>
                  <a:pt x="304" y="178"/>
                  <a:pt x="298" y="193"/>
                </a:cubicBezTo>
                <a:cubicBezTo>
                  <a:pt x="291" y="172"/>
                  <a:pt x="278" y="157"/>
                  <a:pt x="277" y="157"/>
                </a:cubicBezTo>
                <a:cubicBezTo>
                  <a:pt x="264" y="143"/>
                  <a:pt x="264" y="143"/>
                  <a:pt x="264" y="143"/>
                </a:cubicBezTo>
                <a:cubicBezTo>
                  <a:pt x="264" y="162"/>
                  <a:pt x="264" y="162"/>
                  <a:pt x="264" y="162"/>
                </a:cubicBezTo>
                <a:cubicBezTo>
                  <a:pt x="263" y="171"/>
                  <a:pt x="260" y="183"/>
                  <a:pt x="257" y="195"/>
                </a:cubicBezTo>
                <a:cubicBezTo>
                  <a:pt x="250" y="221"/>
                  <a:pt x="242" y="251"/>
                  <a:pt x="257" y="272"/>
                </a:cubicBezTo>
                <a:cubicBezTo>
                  <a:pt x="267" y="287"/>
                  <a:pt x="287" y="295"/>
                  <a:pt x="318" y="296"/>
                </a:cubicBezTo>
                <a:cubicBezTo>
                  <a:pt x="318" y="296"/>
                  <a:pt x="318" y="296"/>
                  <a:pt x="318" y="296"/>
                </a:cubicBezTo>
                <a:cubicBezTo>
                  <a:pt x="318" y="296"/>
                  <a:pt x="318" y="296"/>
                  <a:pt x="319" y="296"/>
                </a:cubicBezTo>
                <a:cubicBezTo>
                  <a:pt x="352" y="296"/>
                  <a:pt x="368" y="281"/>
                  <a:pt x="375" y="268"/>
                </a:cubicBezTo>
                <a:cubicBezTo>
                  <a:pt x="389" y="244"/>
                  <a:pt x="384" y="211"/>
                  <a:pt x="376" y="196"/>
                </a:cubicBezTo>
                <a:close/>
                <a:moveTo>
                  <a:pt x="361" y="260"/>
                </a:moveTo>
                <a:cubicBezTo>
                  <a:pt x="354" y="273"/>
                  <a:pt x="339" y="280"/>
                  <a:pt x="319" y="280"/>
                </a:cubicBezTo>
                <a:cubicBezTo>
                  <a:pt x="318" y="280"/>
                  <a:pt x="318" y="280"/>
                  <a:pt x="318" y="280"/>
                </a:cubicBezTo>
                <a:cubicBezTo>
                  <a:pt x="294" y="279"/>
                  <a:pt x="277" y="273"/>
                  <a:pt x="270" y="262"/>
                </a:cubicBezTo>
                <a:cubicBezTo>
                  <a:pt x="259" y="248"/>
                  <a:pt x="266" y="223"/>
                  <a:pt x="272" y="200"/>
                </a:cubicBezTo>
                <a:cubicBezTo>
                  <a:pt x="274" y="194"/>
                  <a:pt x="275" y="188"/>
                  <a:pt x="276" y="183"/>
                </a:cubicBezTo>
                <a:cubicBezTo>
                  <a:pt x="281" y="192"/>
                  <a:pt x="286" y="203"/>
                  <a:pt x="287" y="216"/>
                </a:cubicBezTo>
                <a:cubicBezTo>
                  <a:pt x="288" y="237"/>
                  <a:pt x="288" y="237"/>
                  <a:pt x="288" y="237"/>
                </a:cubicBezTo>
                <a:cubicBezTo>
                  <a:pt x="301" y="220"/>
                  <a:pt x="301" y="220"/>
                  <a:pt x="301" y="220"/>
                </a:cubicBezTo>
                <a:cubicBezTo>
                  <a:pt x="314" y="203"/>
                  <a:pt x="323" y="178"/>
                  <a:pt x="318" y="154"/>
                </a:cubicBezTo>
                <a:cubicBezTo>
                  <a:pt x="347" y="168"/>
                  <a:pt x="343" y="194"/>
                  <a:pt x="339" y="217"/>
                </a:cubicBezTo>
                <a:cubicBezTo>
                  <a:pt x="338" y="222"/>
                  <a:pt x="337" y="227"/>
                  <a:pt x="337" y="231"/>
                </a:cubicBezTo>
                <a:cubicBezTo>
                  <a:pt x="336" y="240"/>
                  <a:pt x="336" y="240"/>
                  <a:pt x="336" y="240"/>
                </a:cubicBezTo>
                <a:cubicBezTo>
                  <a:pt x="345" y="239"/>
                  <a:pt x="345" y="239"/>
                  <a:pt x="345" y="239"/>
                </a:cubicBezTo>
                <a:cubicBezTo>
                  <a:pt x="356" y="238"/>
                  <a:pt x="363" y="233"/>
                  <a:pt x="368" y="227"/>
                </a:cubicBezTo>
                <a:cubicBezTo>
                  <a:pt x="369" y="238"/>
                  <a:pt x="367" y="250"/>
                  <a:pt x="361" y="260"/>
                </a:cubicBezTo>
                <a:close/>
                <a:moveTo>
                  <a:pt x="181" y="182"/>
                </a:moveTo>
                <a:cubicBezTo>
                  <a:pt x="255" y="182"/>
                  <a:pt x="255" y="182"/>
                  <a:pt x="255" y="182"/>
                </a:cubicBezTo>
                <a:cubicBezTo>
                  <a:pt x="255" y="166"/>
                  <a:pt x="255" y="166"/>
                  <a:pt x="255" y="166"/>
                </a:cubicBezTo>
                <a:cubicBezTo>
                  <a:pt x="236" y="166"/>
                  <a:pt x="236" y="166"/>
                  <a:pt x="236" y="166"/>
                </a:cubicBezTo>
                <a:cubicBezTo>
                  <a:pt x="236" y="126"/>
                  <a:pt x="236" y="126"/>
                  <a:pt x="236" y="126"/>
                </a:cubicBezTo>
                <a:cubicBezTo>
                  <a:pt x="329" y="126"/>
                  <a:pt x="329" y="126"/>
                  <a:pt x="329" y="126"/>
                </a:cubicBezTo>
                <a:cubicBezTo>
                  <a:pt x="329" y="139"/>
                  <a:pt x="329" y="139"/>
                  <a:pt x="329" y="139"/>
                </a:cubicBezTo>
                <a:cubicBezTo>
                  <a:pt x="345" y="139"/>
                  <a:pt x="345" y="139"/>
                  <a:pt x="345" y="139"/>
                </a:cubicBezTo>
                <a:cubicBezTo>
                  <a:pt x="345" y="0"/>
                  <a:pt x="345" y="0"/>
                  <a:pt x="345" y="0"/>
                </a:cubicBezTo>
                <a:cubicBezTo>
                  <a:pt x="0" y="0"/>
                  <a:pt x="0" y="0"/>
                  <a:pt x="0" y="0"/>
                </a:cubicBezTo>
                <a:cubicBezTo>
                  <a:pt x="0" y="235"/>
                  <a:pt x="0" y="235"/>
                  <a:pt x="0" y="235"/>
                </a:cubicBezTo>
                <a:cubicBezTo>
                  <a:pt x="243" y="235"/>
                  <a:pt x="243" y="235"/>
                  <a:pt x="243" y="235"/>
                </a:cubicBezTo>
                <a:cubicBezTo>
                  <a:pt x="243" y="219"/>
                  <a:pt x="243" y="219"/>
                  <a:pt x="243" y="219"/>
                </a:cubicBezTo>
                <a:cubicBezTo>
                  <a:pt x="181" y="219"/>
                  <a:pt x="181" y="219"/>
                  <a:pt x="181" y="219"/>
                </a:cubicBezTo>
                <a:lnTo>
                  <a:pt x="181" y="182"/>
                </a:lnTo>
                <a:close/>
                <a:moveTo>
                  <a:pt x="165" y="219"/>
                </a:moveTo>
                <a:cubicBezTo>
                  <a:pt x="71" y="219"/>
                  <a:pt x="71" y="219"/>
                  <a:pt x="71" y="219"/>
                </a:cubicBezTo>
                <a:cubicBezTo>
                  <a:pt x="71" y="182"/>
                  <a:pt x="71" y="182"/>
                  <a:pt x="71" y="182"/>
                </a:cubicBezTo>
                <a:cubicBezTo>
                  <a:pt x="165" y="182"/>
                  <a:pt x="165" y="182"/>
                  <a:pt x="165" y="182"/>
                </a:cubicBezTo>
                <a:lnTo>
                  <a:pt x="165" y="219"/>
                </a:lnTo>
                <a:close/>
                <a:moveTo>
                  <a:pt x="16" y="126"/>
                </a:moveTo>
                <a:cubicBezTo>
                  <a:pt x="110" y="126"/>
                  <a:pt x="110" y="126"/>
                  <a:pt x="110" y="126"/>
                </a:cubicBezTo>
                <a:cubicBezTo>
                  <a:pt x="110" y="166"/>
                  <a:pt x="110" y="166"/>
                  <a:pt x="110" y="166"/>
                </a:cubicBezTo>
                <a:cubicBezTo>
                  <a:pt x="16" y="166"/>
                  <a:pt x="16" y="166"/>
                  <a:pt x="16" y="166"/>
                </a:cubicBezTo>
                <a:lnTo>
                  <a:pt x="16" y="126"/>
                </a:lnTo>
                <a:close/>
                <a:moveTo>
                  <a:pt x="126" y="54"/>
                </a:moveTo>
                <a:cubicBezTo>
                  <a:pt x="126" y="16"/>
                  <a:pt x="126" y="16"/>
                  <a:pt x="126" y="16"/>
                </a:cubicBezTo>
                <a:cubicBezTo>
                  <a:pt x="220" y="16"/>
                  <a:pt x="220" y="16"/>
                  <a:pt x="220" y="16"/>
                </a:cubicBezTo>
                <a:cubicBezTo>
                  <a:pt x="220" y="54"/>
                  <a:pt x="220" y="54"/>
                  <a:pt x="220" y="54"/>
                </a:cubicBezTo>
                <a:lnTo>
                  <a:pt x="126" y="54"/>
                </a:lnTo>
                <a:close/>
                <a:moveTo>
                  <a:pt x="165" y="70"/>
                </a:moveTo>
                <a:cubicBezTo>
                  <a:pt x="165" y="110"/>
                  <a:pt x="165" y="110"/>
                  <a:pt x="165" y="110"/>
                </a:cubicBezTo>
                <a:cubicBezTo>
                  <a:pt x="71" y="110"/>
                  <a:pt x="71" y="110"/>
                  <a:pt x="71" y="110"/>
                </a:cubicBezTo>
                <a:cubicBezTo>
                  <a:pt x="71" y="70"/>
                  <a:pt x="71" y="70"/>
                  <a:pt x="71" y="70"/>
                </a:cubicBezTo>
                <a:lnTo>
                  <a:pt x="165" y="70"/>
                </a:lnTo>
                <a:close/>
                <a:moveTo>
                  <a:pt x="55" y="110"/>
                </a:moveTo>
                <a:cubicBezTo>
                  <a:pt x="16" y="110"/>
                  <a:pt x="16" y="110"/>
                  <a:pt x="16" y="110"/>
                </a:cubicBezTo>
                <a:cubicBezTo>
                  <a:pt x="16" y="70"/>
                  <a:pt x="16" y="70"/>
                  <a:pt x="16" y="70"/>
                </a:cubicBezTo>
                <a:cubicBezTo>
                  <a:pt x="55" y="70"/>
                  <a:pt x="55" y="70"/>
                  <a:pt x="55" y="70"/>
                </a:cubicBezTo>
                <a:lnTo>
                  <a:pt x="55" y="110"/>
                </a:lnTo>
                <a:close/>
                <a:moveTo>
                  <a:pt x="220" y="166"/>
                </a:moveTo>
                <a:cubicBezTo>
                  <a:pt x="126" y="166"/>
                  <a:pt x="126" y="166"/>
                  <a:pt x="126" y="166"/>
                </a:cubicBezTo>
                <a:cubicBezTo>
                  <a:pt x="126" y="126"/>
                  <a:pt x="126" y="126"/>
                  <a:pt x="126" y="126"/>
                </a:cubicBezTo>
                <a:cubicBezTo>
                  <a:pt x="220" y="126"/>
                  <a:pt x="220" y="126"/>
                  <a:pt x="220" y="126"/>
                </a:cubicBezTo>
                <a:lnTo>
                  <a:pt x="220" y="166"/>
                </a:lnTo>
                <a:close/>
                <a:moveTo>
                  <a:pt x="228" y="110"/>
                </a:moveTo>
                <a:cubicBezTo>
                  <a:pt x="181" y="110"/>
                  <a:pt x="181" y="110"/>
                  <a:pt x="181" y="110"/>
                </a:cubicBezTo>
                <a:cubicBezTo>
                  <a:pt x="181" y="70"/>
                  <a:pt x="181" y="70"/>
                  <a:pt x="181" y="70"/>
                </a:cubicBezTo>
                <a:cubicBezTo>
                  <a:pt x="274" y="70"/>
                  <a:pt x="274" y="70"/>
                  <a:pt x="274" y="70"/>
                </a:cubicBezTo>
                <a:cubicBezTo>
                  <a:pt x="274" y="110"/>
                  <a:pt x="274" y="110"/>
                  <a:pt x="274" y="110"/>
                </a:cubicBezTo>
                <a:cubicBezTo>
                  <a:pt x="236" y="110"/>
                  <a:pt x="236" y="110"/>
                  <a:pt x="236" y="110"/>
                </a:cubicBezTo>
                <a:lnTo>
                  <a:pt x="228" y="110"/>
                </a:lnTo>
                <a:close/>
                <a:moveTo>
                  <a:pt x="290" y="110"/>
                </a:moveTo>
                <a:cubicBezTo>
                  <a:pt x="290" y="70"/>
                  <a:pt x="290" y="70"/>
                  <a:pt x="290" y="70"/>
                </a:cubicBezTo>
                <a:cubicBezTo>
                  <a:pt x="329" y="70"/>
                  <a:pt x="329" y="70"/>
                  <a:pt x="329" y="70"/>
                </a:cubicBezTo>
                <a:cubicBezTo>
                  <a:pt x="329" y="110"/>
                  <a:pt x="329" y="110"/>
                  <a:pt x="329" y="110"/>
                </a:cubicBezTo>
                <a:lnTo>
                  <a:pt x="290" y="110"/>
                </a:lnTo>
                <a:close/>
                <a:moveTo>
                  <a:pt x="329" y="54"/>
                </a:moveTo>
                <a:cubicBezTo>
                  <a:pt x="236" y="54"/>
                  <a:pt x="236" y="54"/>
                  <a:pt x="236" y="54"/>
                </a:cubicBezTo>
                <a:cubicBezTo>
                  <a:pt x="236" y="16"/>
                  <a:pt x="236" y="16"/>
                  <a:pt x="236" y="16"/>
                </a:cubicBezTo>
                <a:cubicBezTo>
                  <a:pt x="329" y="16"/>
                  <a:pt x="329" y="16"/>
                  <a:pt x="329" y="16"/>
                </a:cubicBezTo>
                <a:lnTo>
                  <a:pt x="329" y="54"/>
                </a:lnTo>
                <a:close/>
                <a:moveTo>
                  <a:pt x="110" y="16"/>
                </a:moveTo>
                <a:cubicBezTo>
                  <a:pt x="110" y="54"/>
                  <a:pt x="110" y="54"/>
                  <a:pt x="110" y="54"/>
                </a:cubicBezTo>
                <a:cubicBezTo>
                  <a:pt x="16" y="54"/>
                  <a:pt x="16" y="54"/>
                  <a:pt x="16" y="54"/>
                </a:cubicBezTo>
                <a:cubicBezTo>
                  <a:pt x="16" y="16"/>
                  <a:pt x="16" y="16"/>
                  <a:pt x="16" y="16"/>
                </a:cubicBezTo>
                <a:lnTo>
                  <a:pt x="110" y="16"/>
                </a:lnTo>
                <a:close/>
                <a:moveTo>
                  <a:pt x="16" y="182"/>
                </a:moveTo>
                <a:cubicBezTo>
                  <a:pt x="55" y="182"/>
                  <a:pt x="55" y="182"/>
                  <a:pt x="55" y="182"/>
                </a:cubicBezTo>
                <a:cubicBezTo>
                  <a:pt x="55" y="219"/>
                  <a:pt x="55" y="219"/>
                  <a:pt x="55" y="219"/>
                </a:cubicBezTo>
                <a:cubicBezTo>
                  <a:pt x="16" y="219"/>
                  <a:pt x="16" y="219"/>
                  <a:pt x="16" y="219"/>
                </a:cubicBezTo>
                <a:lnTo>
                  <a:pt x="16" y="182"/>
                </a:lnTo>
                <a:close/>
              </a:path>
            </a:pathLst>
          </a:custGeom>
          <a:solidFill>
            <a:srgbClr val="E8AD10"/>
          </a:solidFill>
          <a:ln>
            <a:noFill/>
          </a:ln>
        </p:spPr>
        <p:txBody>
          <a:bodyPr vert="horz" wrap="square" lIns="91440" tIns="45720" rIns="91440" bIns="4572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Metropolis" pitchFamily="2" charset="77"/>
            </a:endParaRPr>
          </a:p>
        </p:txBody>
      </p:sp>
      <p:sp>
        <p:nvSpPr>
          <p:cNvPr id="69" name="Rectangle 68">
            <a:extLst>
              <a:ext uri="{FF2B5EF4-FFF2-40B4-BE49-F238E27FC236}">
                <a16:creationId xmlns:a16="http://schemas.microsoft.com/office/drawing/2014/main" id="{6EBF4A1B-45A3-2742-9531-B85906C1E513}"/>
              </a:ext>
            </a:extLst>
          </p:cNvPr>
          <p:cNvSpPr/>
          <p:nvPr/>
        </p:nvSpPr>
        <p:spPr>
          <a:xfrm flipH="1">
            <a:off x="4647217" y="1648945"/>
            <a:ext cx="597135" cy="1888952"/>
          </a:xfrm>
          <a:prstGeom prst="rect">
            <a:avLst/>
          </a:prstGeom>
          <a:noFill/>
          <a:ln w="12700" cap="flat" cmpd="sng" algn="ctr">
            <a:solidFill>
              <a:schemeClr val="tx1">
                <a:lumMod val="50000"/>
                <a:lumOff val="50000"/>
              </a:scheme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Metropolis" pitchFamily="2" charset="77"/>
            </a:endParaRPr>
          </a:p>
        </p:txBody>
      </p:sp>
      <p:sp>
        <p:nvSpPr>
          <p:cNvPr id="44" name="TextBox 43">
            <a:extLst>
              <a:ext uri="{FF2B5EF4-FFF2-40B4-BE49-F238E27FC236}">
                <a16:creationId xmlns:a16="http://schemas.microsoft.com/office/drawing/2014/main" id="{C064926F-A919-3F44-9839-94141F1DB795}"/>
              </a:ext>
            </a:extLst>
          </p:cNvPr>
          <p:cNvSpPr txBox="1"/>
          <p:nvPr/>
        </p:nvSpPr>
        <p:spPr>
          <a:xfrm>
            <a:off x="7486169" y="1817586"/>
            <a:ext cx="1321196" cy="307777"/>
          </a:xfrm>
          <a:prstGeom prst="rect">
            <a:avLst/>
          </a:prstGeom>
          <a:noFill/>
        </p:spPr>
        <p:txBody>
          <a:bodyPr wrap="none" rtlCol="0">
            <a:spAutoFit/>
          </a:bodyPr>
          <a:lstStyle/>
          <a:p>
            <a:r>
              <a:rPr lang="en-US">
                <a:latin typeface="Metropolis" pitchFamily="2" charset="77"/>
                <a:cs typeface="Calibri Light"/>
              </a:rPr>
              <a:t>x 10 Firewalls</a:t>
            </a:r>
          </a:p>
        </p:txBody>
      </p:sp>
      <p:sp>
        <p:nvSpPr>
          <p:cNvPr id="74" name="Freeform 21">
            <a:extLst>
              <a:ext uri="{FF2B5EF4-FFF2-40B4-BE49-F238E27FC236}">
                <a16:creationId xmlns:a16="http://schemas.microsoft.com/office/drawing/2014/main" id="{5F52CCEB-0345-AB49-AFDF-ABF2921DB4BA}"/>
              </a:ext>
            </a:extLst>
          </p:cNvPr>
          <p:cNvSpPr>
            <a:spLocks noChangeAspect="1" noEditPoints="1"/>
          </p:cNvSpPr>
          <p:nvPr/>
        </p:nvSpPr>
        <p:spPr bwMode="auto">
          <a:xfrm flipH="1">
            <a:off x="6685587" y="1754626"/>
            <a:ext cx="453901" cy="357094"/>
          </a:xfrm>
          <a:custGeom>
            <a:avLst/>
            <a:gdLst>
              <a:gd name="T0" fmla="*/ 364 w 389"/>
              <a:gd name="T1" fmla="*/ 176 h 296"/>
              <a:gd name="T2" fmla="*/ 355 w 389"/>
              <a:gd name="T3" fmla="*/ 217 h 296"/>
              <a:gd name="T4" fmla="*/ 289 w 389"/>
              <a:gd name="T5" fmla="*/ 130 h 296"/>
              <a:gd name="T6" fmla="*/ 298 w 389"/>
              <a:gd name="T7" fmla="*/ 193 h 296"/>
              <a:gd name="T8" fmla="*/ 264 w 389"/>
              <a:gd name="T9" fmla="*/ 143 h 296"/>
              <a:gd name="T10" fmla="*/ 257 w 389"/>
              <a:gd name="T11" fmla="*/ 195 h 296"/>
              <a:gd name="T12" fmla="*/ 318 w 389"/>
              <a:gd name="T13" fmla="*/ 296 h 296"/>
              <a:gd name="T14" fmla="*/ 319 w 389"/>
              <a:gd name="T15" fmla="*/ 296 h 296"/>
              <a:gd name="T16" fmla="*/ 376 w 389"/>
              <a:gd name="T17" fmla="*/ 196 h 296"/>
              <a:gd name="T18" fmla="*/ 319 w 389"/>
              <a:gd name="T19" fmla="*/ 280 h 296"/>
              <a:gd name="T20" fmla="*/ 270 w 389"/>
              <a:gd name="T21" fmla="*/ 262 h 296"/>
              <a:gd name="T22" fmla="*/ 276 w 389"/>
              <a:gd name="T23" fmla="*/ 183 h 296"/>
              <a:gd name="T24" fmla="*/ 288 w 389"/>
              <a:gd name="T25" fmla="*/ 237 h 296"/>
              <a:gd name="T26" fmla="*/ 318 w 389"/>
              <a:gd name="T27" fmla="*/ 154 h 296"/>
              <a:gd name="T28" fmla="*/ 337 w 389"/>
              <a:gd name="T29" fmla="*/ 231 h 296"/>
              <a:gd name="T30" fmla="*/ 345 w 389"/>
              <a:gd name="T31" fmla="*/ 239 h 296"/>
              <a:gd name="T32" fmla="*/ 361 w 389"/>
              <a:gd name="T33" fmla="*/ 260 h 296"/>
              <a:gd name="T34" fmla="*/ 255 w 389"/>
              <a:gd name="T35" fmla="*/ 182 h 296"/>
              <a:gd name="T36" fmla="*/ 236 w 389"/>
              <a:gd name="T37" fmla="*/ 166 h 296"/>
              <a:gd name="T38" fmla="*/ 329 w 389"/>
              <a:gd name="T39" fmla="*/ 126 h 296"/>
              <a:gd name="T40" fmla="*/ 345 w 389"/>
              <a:gd name="T41" fmla="*/ 139 h 296"/>
              <a:gd name="T42" fmla="*/ 0 w 389"/>
              <a:gd name="T43" fmla="*/ 0 h 296"/>
              <a:gd name="T44" fmla="*/ 243 w 389"/>
              <a:gd name="T45" fmla="*/ 235 h 296"/>
              <a:gd name="T46" fmla="*/ 181 w 389"/>
              <a:gd name="T47" fmla="*/ 219 h 296"/>
              <a:gd name="T48" fmla="*/ 165 w 389"/>
              <a:gd name="T49" fmla="*/ 219 h 296"/>
              <a:gd name="T50" fmla="*/ 71 w 389"/>
              <a:gd name="T51" fmla="*/ 182 h 296"/>
              <a:gd name="T52" fmla="*/ 165 w 389"/>
              <a:gd name="T53" fmla="*/ 219 h 296"/>
              <a:gd name="T54" fmla="*/ 110 w 389"/>
              <a:gd name="T55" fmla="*/ 126 h 296"/>
              <a:gd name="T56" fmla="*/ 16 w 389"/>
              <a:gd name="T57" fmla="*/ 166 h 296"/>
              <a:gd name="T58" fmla="*/ 126 w 389"/>
              <a:gd name="T59" fmla="*/ 54 h 296"/>
              <a:gd name="T60" fmla="*/ 220 w 389"/>
              <a:gd name="T61" fmla="*/ 16 h 296"/>
              <a:gd name="T62" fmla="*/ 126 w 389"/>
              <a:gd name="T63" fmla="*/ 54 h 296"/>
              <a:gd name="T64" fmla="*/ 165 w 389"/>
              <a:gd name="T65" fmla="*/ 110 h 296"/>
              <a:gd name="T66" fmla="*/ 71 w 389"/>
              <a:gd name="T67" fmla="*/ 70 h 296"/>
              <a:gd name="T68" fmla="*/ 55 w 389"/>
              <a:gd name="T69" fmla="*/ 110 h 296"/>
              <a:gd name="T70" fmla="*/ 16 w 389"/>
              <a:gd name="T71" fmla="*/ 70 h 296"/>
              <a:gd name="T72" fmla="*/ 55 w 389"/>
              <a:gd name="T73" fmla="*/ 110 h 296"/>
              <a:gd name="T74" fmla="*/ 126 w 389"/>
              <a:gd name="T75" fmla="*/ 166 h 296"/>
              <a:gd name="T76" fmla="*/ 220 w 389"/>
              <a:gd name="T77" fmla="*/ 126 h 296"/>
              <a:gd name="T78" fmla="*/ 228 w 389"/>
              <a:gd name="T79" fmla="*/ 110 h 296"/>
              <a:gd name="T80" fmla="*/ 181 w 389"/>
              <a:gd name="T81" fmla="*/ 70 h 296"/>
              <a:gd name="T82" fmla="*/ 274 w 389"/>
              <a:gd name="T83" fmla="*/ 110 h 296"/>
              <a:gd name="T84" fmla="*/ 228 w 389"/>
              <a:gd name="T85" fmla="*/ 110 h 296"/>
              <a:gd name="T86" fmla="*/ 290 w 389"/>
              <a:gd name="T87" fmla="*/ 70 h 296"/>
              <a:gd name="T88" fmla="*/ 329 w 389"/>
              <a:gd name="T89" fmla="*/ 110 h 296"/>
              <a:gd name="T90" fmla="*/ 329 w 389"/>
              <a:gd name="T91" fmla="*/ 54 h 296"/>
              <a:gd name="T92" fmla="*/ 236 w 389"/>
              <a:gd name="T93" fmla="*/ 16 h 296"/>
              <a:gd name="T94" fmla="*/ 329 w 389"/>
              <a:gd name="T95" fmla="*/ 54 h 296"/>
              <a:gd name="T96" fmla="*/ 110 w 389"/>
              <a:gd name="T97" fmla="*/ 54 h 296"/>
              <a:gd name="T98" fmla="*/ 16 w 389"/>
              <a:gd name="T99" fmla="*/ 16 h 296"/>
              <a:gd name="T100" fmla="*/ 16 w 389"/>
              <a:gd name="T101" fmla="*/ 182 h 296"/>
              <a:gd name="T102" fmla="*/ 55 w 389"/>
              <a:gd name="T103" fmla="*/ 219 h 296"/>
              <a:gd name="T104" fmla="*/ 16 w 389"/>
              <a:gd name="T105" fmla="*/ 182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89" h="296">
                <a:moveTo>
                  <a:pt x="376" y="196"/>
                </a:moveTo>
                <a:cubicBezTo>
                  <a:pt x="364" y="176"/>
                  <a:pt x="364" y="176"/>
                  <a:pt x="364" y="176"/>
                </a:cubicBezTo>
                <a:cubicBezTo>
                  <a:pt x="361" y="199"/>
                  <a:pt x="361" y="199"/>
                  <a:pt x="361" y="199"/>
                </a:cubicBezTo>
                <a:cubicBezTo>
                  <a:pt x="360" y="208"/>
                  <a:pt x="357" y="214"/>
                  <a:pt x="355" y="217"/>
                </a:cubicBezTo>
                <a:cubicBezTo>
                  <a:pt x="359" y="190"/>
                  <a:pt x="364" y="147"/>
                  <a:pt x="306" y="134"/>
                </a:cubicBezTo>
                <a:cubicBezTo>
                  <a:pt x="289" y="130"/>
                  <a:pt x="289" y="130"/>
                  <a:pt x="289" y="130"/>
                </a:cubicBezTo>
                <a:cubicBezTo>
                  <a:pt x="298" y="146"/>
                  <a:pt x="298" y="146"/>
                  <a:pt x="298" y="146"/>
                </a:cubicBezTo>
                <a:cubicBezTo>
                  <a:pt x="306" y="160"/>
                  <a:pt x="304" y="178"/>
                  <a:pt x="298" y="193"/>
                </a:cubicBezTo>
                <a:cubicBezTo>
                  <a:pt x="291" y="172"/>
                  <a:pt x="278" y="157"/>
                  <a:pt x="277" y="157"/>
                </a:cubicBezTo>
                <a:cubicBezTo>
                  <a:pt x="264" y="143"/>
                  <a:pt x="264" y="143"/>
                  <a:pt x="264" y="143"/>
                </a:cubicBezTo>
                <a:cubicBezTo>
                  <a:pt x="264" y="162"/>
                  <a:pt x="264" y="162"/>
                  <a:pt x="264" y="162"/>
                </a:cubicBezTo>
                <a:cubicBezTo>
                  <a:pt x="263" y="171"/>
                  <a:pt x="260" y="183"/>
                  <a:pt x="257" y="195"/>
                </a:cubicBezTo>
                <a:cubicBezTo>
                  <a:pt x="250" y="221"/>
                  <a:pt x="242" y="251"/>
                  <a:pt x="257" y="272"/>
                </a:cubicBezTo>
                <a:cubicBezTo>
                  <a:pt x="267" y="287"/>
                  <a:pt x="287" y="295"/>
                  <a:pt x="318" y="296"/>
                </a:cubicBezTo>
                <a:cubicBezTo>
                  <a:pt x="318" y="296"/>
                  <a:pt x="318" y="296"/>
                  <a:pt x="318" y="296"/>
                </a:cubicBezTo>
                <a:cubicBezTo>
                  <a:pt x="318" y="296"/>
                  <a:pt x="318" y="296"/>
                  <a:pt x="319" y="296"/>
                </a:cubicBezTo>
                <a:cubicBezTo>
                  <a:pt x="352" y="296"/>
                  <a:pt x="368" y="281"/>
                  <a:pt x="375" y="268"/>
                </a:cubicBezTo>
                <a:cubicBezTo>
                  <a:pt x="389" y="244"/>
                  <a:pt x="384" y="211"/>
                  <a:pt x="376" y="196"/>
                </a:cubicBezTo>
                <a:close/>
                <a:moveTo>
                  <a:pt x="361" y="260"/>
                </a:moveTo>
                <a:cubicBezTo>
                  <a:pt x="354" y="273"/>
                  <a:pt x="339" y="280"/>
                  <a:pt x="319" y="280"/>
                </a:cubicBezTo>
                <a:cubicBezTo>
                  <a:pt x="318" y="280"/>
                  <a:pt x="318" y="280"/>
                  <a:pt x="318" y="280"/>
                </a:cubicBezTo>
                <a:cubicBezTo>
                  <a:pt x="294" y="279"/>
                  <a:pt x="277" y="273"/>
                  <a:pt x="270" y="262"/>
                </a:cubicBezTo>
                <a:cubicBezTo>
                  <a:pt x="259" y="248"/>
                  <a:pt x="266" y="223"/>
                  <a:pt x="272" y="200"/>
                </a:cubicBezTo>
                <a:cubicBezTo>
                  <a:pt x="274" y="194"/>
                  <a:pt x="275" y="188"/>
                  <a:pt x="276" y="183"/>
                </a:cubicBezTo>
                <a:cubicBezTo>
                  <a:pt x="281" y="192"/>
                  <a:pt x="286" y="203"/>
                  <a:pt x="287" y="216"/>
                </a:cubicBezTo>
                <a:cubicBezTo>
                  <a:pt x="288" y="237"/>
                  <a:pt x="288" y="237"/>
                  <a:pt x="288" y="237"/>
                </a:cubicBezTo>
                <a:cubicBezTo>
                  <a:pt x="301" y="220"/>
                  <a:pt x="301" y="220"/>
                  <a:pt x="301" y="220"/>
                </a:cubicBezTo>
                <a:cubicBezTo>
                  <a:pt x="314" y="203"/>
                  <a:pt x="323" y="178"/>
                  <a:pt x="318" y="154"/>
                </a:cubicBezTo>
                <a:cubicBezTo>
                  <a:pt x="347" y="168"/>
                  <a:pt x="343" y="194"/>
                  <a:pt x="339" y="217"/>
                </a:cubicBezTo>
                <a:cubicBezTo>
                  <a:pt x="338" y="222"/>
                  <a:pt x="337" y="227"/>
                  <a:pt x="337" y="231"/>
                </a:cubicBezTo>
                <a:cubicBezTo>
                  <a:pt x="336" y="240"/>
                  <a:pt x="336" y="240"/>
                  <a:pt x="336" y="240"/>
                </a:cubicBezTo>
                <a:cubicBezTo>
                  <a:pt x="345" y="239"/>
                  <a:pt x="345" y="239"/>
                  <a:pt x="345" y="239"/>
                </a:cubicBezTo>
                <a:cubicBezTo>
                  <a:pt x="356" y="238"/>
                  <a:pt x="363" y="233"/>
                  <a:pt x="368" y="227"/>
                </a:cubicBezTo>
                <a:cubicBezTo>
                  <a:pt x="369" y="238"/>
                  <a:pt x="367" y="250"/>
                  <a:pt x="361" y="260"/>
                </a:cubicBezTo>
                <a:close/>
                <a:moveTo>
                  <a:pt x="181" y="182"/>
                </a:moveTo>
                <a:cubicBezTo>
                  <a:pt x="255" y="182"/>
                  <a:pt x="255" y="182"/>
                  <a:pt x="255" y="182"/>
                </a:cubicBezTo>
                <a:cubicBezTo>
                  <a:pt x="255" y="166"/>
                  <a:pt x="255" y="166"/>
                  <a:pt x="255" y="166"/>
                </a:cubicBezTo>
                <a:cubicBezTo>
                  <a:pt x="236" y="166"/>
                  <a:pt x="236" y="166"/>
                  <a:pt x="236" y="166"/>
                </a:cubicBezTo>
                <a:cubicBezTo>
                  <a:pt x="236" y="126"/>
                  <a:pt x="236" y="126"/>
                  <a:pt x="236" y="126"/>
                </a:cubicBezTo>
                <a:cubicBezTo>
                  <a:pt x="329" y="126"/>
                  <a:pt x="329" y="126"/>
                  <a:pt x="329" y="126"/>
                </a:cubicBezTo>
                <a:cubicBezTo>
                  <a:pt x="329" y="139"/>
                  <a:pt x="329" y="139"/>
                  <a:pt x="329" y="139"/>
                </a:cubicBezTo>
                <a:cubicBezTo>
                  <a:pt x="345" y="139"/>
                  <a:pt x="345" y="139"/>
                  <a:pt x="345" y="139"/>
                </a:cubicBezTo>
                <a:cubicBezTo>
                  <a:pt x="345" y="0"/>
                  <a:pt x="345" y="0"/>
                  <a:pt x="345" y="0"/>
                </a:cubicBezTo>
                <a:cubicBezTo>
                  <a:pt x="0" y="0"/>
                  <a:pt x="0" y="0"/>
                  <a:pt x="0" y="0"/>
                </a:cubicBezTo>
                <a:cubicBezTo>
                  <a:pt x="0" y="235"/>
                  <a:pt x="0" y="235"/>
                  <a:pt x="0" y="235"/>
                </a:cubicBezTo>
                <a:cubicBezTo>
                  <a:pt x="243" y="235"/>
                  <a:pt x="243" y="235"/>
                  <a:pt x="243" y="235"/>
                </a:cubicBezTo>
                <a:cubicBezTo>
                  <a:pt x="243" y="219"/>
                  <a:pt x="243" y="219"/>
                  <a:pt x="243" y="219"/>
                </a:cubicBezTo>
                <a:cubicBezTo>
                  <a:pt x="181" y="219"/>
                  <a:pt x="181" y="219"/>
                  <a:pt x="181" y="219"/>
                </a:cubicBezTo>
                <a:lnTo>
                  <a:pt x="181" y="182"/>
                </a:lnTo>
                <a:close/>
                <a:moveTo>
                  <a:pt x="165" y="219"/>
                </a:moveTo>
                <a:cubicBezTo>
                  <a:pt x="71" y="219"/>
                  <a:pt x="71" y="219"/>
                  <a:pt x="71" y="219"/>
                </a:cubicBezTo>
                <a:cubicBezTo>
                  <a:pt x="71" y="182"/>
                  <a:pt x="71" y="182"/>
                  <a:pt x="71" y="182"/>
                </a:cubicBezTo>
                <a:cubicBezTo>
                  <a:pt x="165" y="182"/>
                  <a:pt x="165" y="182"/>
                  <a:pt x="165" y="182"/>
                </a:cubicBezTo>
                <a:lnTo>
                  <a:pt x="165" y="219"/>
                </a:lnTo>
                <a:close/>
                <a:moveTo>
                  <a:pt x="16" y="126"/>
                </a:moveTo>
                <a:cubicBezTo>
                  <a:pt x="110" y="126"/>
                  <a:pt x="110" y="126"/>
                  <a:pt x="110" y="126"/>
                </a:cubicBezTo>
                <a:cubicBezTo>
                  <a:pt x="110" y="166"/>
                  <a:pt x="110" y="166"/>
                  <a:pt x="110" y="166"/>
                </a:cubicBezTo>
                <a:cubicBezTo>
                  <a:pt x="16" y="166"/>
                  <a:pt x="16" y="166"/>
                  <a:pt x="16" y="166"/>
                </a:cubicBezTo>
                <a:lnTo>
                  <a:pt x="16" y="126"/>
                </a:lnTo>
                <a:close/>
                <a:moveTo>
                  <a:pt x="126" y="54"/>
                </a:moveTo>
                <a:cubicBezTo>
                  <a:pt x="126" y="16"/>
                  <a:pt x="126" y="16"/>
                  <a:pt x="126" y="16"/>
                </a:cubicBezTo>
                <a:cubicBezTo>
                  <a:pt x="220" y="16"/>
                  <a:pt x="220" y="16"/>
                  <a:pt x="220" y="16"/>
                </a:cubicBezTo>
                <a:cubicBezTo>
                  <a:pt x="220" y="54"/>
                  <a:pt x="220" y="54"/>
                  <a:pt x="220" y="54"/>
                </a:cubicBezTo>
                <a:lnTo>
                  <a:pt x="126" y="54"/>
                </a:lnTo>
                <a:close/>
                <a:moveTo>
                  <a:pt x="165" y="70"/>
                </a:moveTo>
                <a:cubicBezTo>
                  <a:pt x="165" y="110"/>
                  <a:pt x="165" y="110"/>
                  <a:pt x="165" y="110"/>
                </a:cubicBezTo>
                <a:cubicBezTo>
                  <a:pt x="71" y="110"/>
                  <a:pt x="71" y="110"/>
                  <a:pt x="71" y="110"/>
                </a:cubicBezTo>
                <a:cubicBezTo>
                  <a:pt x="71" y="70"/>
                  <a:pt x="71" y="70"/>
                  <a:pt x="71" y="70"/>
                </a:cubicBezTo>
                <a:lnTo>
                  <a:pt x="165" y="70"/>
                </a:lnTo>
                <a:close/>
                <a:moveTo>
                  <a:pt x="55" y="110"/>
                </a:moveTo>
                <a:cubicBezTo>
                  <a:pt x="16" y="110"/>
                  <a:pt x="16" y="110"/>
                  <a:pt x="16" y="110"/>
                </a:cubicBezTo>
                <a:cubicBezTo>
                  <a:pt x="16" y="70"/>
                  <a:pt x="16" y="70"/>
                  <a:pt x="16" y="70"/>
                </a:cubicBezTo>
                <a:cubicBezTo>
                  <a:pt x="55" y="70"/>
                  <a:pt x="55" y="70"/>
                  <a:pt x="55" y="70"/>
                </a:cubicBezTo>
                <a:lnTo>
                  <a:pt x="55" y="110"/>
                </a:lnTo>
                <a:close/>
                <a:moveTo>
                  <a:pt x="220" y="166"/>
                </a:moveTo>
                <a:cubicBezTo>
                  <a:pt x="126" y="166"/>
                  <a:pt x="126" y="166"/>
                  <a:pt x="126" y="166"/>
                </a:cubicBezTo>
                <a:cubicBezTo>
                  <a:pt x="126" y="126"/>
                  <a:pt x="126" y="126"/>
                  <a:pt x="126" y="126"/>
                </a:cubicBezTo>
                <a:cubicBezTo>
                  <a:pt x="220" y="126"/>
                  <a:pt x="220" y="126"/>
                  <a:pt x="220" y="126"/>
                </a:cubicBezTo>
                <a:lnTo>
                  <a:pt x="220" y="166"/>
                </a:lnTo>
                <a:close/>
                <a:moveTo>
                  <a:pt x="228" y="110"/>
                </a:moveTo>
                <a:cubicBezTo>
                  <a:pt x="181" y="110"/>
                  <a:pt x="181" y="110"/>
                  <a:pt x="181" y="110"/>
                </a:cubicBezTo>
                <a:cubicBezTo>
                  <a:pt x="181" y="70"/>
                  <a:pt x="181" y="70"/>
                  <a:pt x="181" y="70"/>
                </a:cubicBezTo>
                <a:cubicBezTo>
                  <a:pt x="274" y="70"/>
                  <a:pt x="274" y="70"/>
                  <a:pt x="274" y="70"/>
                </a:cubicBezTo>
                <a:cubicBezTo>
                  <a:pt x="274" y="110"/>
                  <a:pt x="274" y="110"/>
                  <a:pt x="274" y="110"/>
                </a:cubicBezTo>
                <a:cubicBezTo>
                  <a:pt x="236" y="110"/>
                  <a:pt x="236" y="110"/>
                  <a:pt x="236" y="110"/>
                </a:cubicBezTo>
                <a:lnTo>
                  <a:pt x="228" y="110"/>
                </a:lnTo>
                <a:close/>
                <a:moveTo>
                  <a:pt x="290" y="110"/>
                </a:moveTo>
                <a:cubicBezTo>
                  <a:pt x="290" y="70"/>
                  <a:pt x="290" y="70"/>
                  <a:pt x="290" y="70"/>
                </a:cubicBezTo>
                <a:cubicBezTo>
                  <a:pt x="329" y="70"/>
                  <a:pt x="329" y="70"/>
                  <a:pt x="329" y="70"/>
                </a:cubicBezTo>
                <a:cubicBezTo>
                  <a:pt x="329" y="110"/>
                  <a:pt x="329" y="110"/>
                  <a:pt x="329" y="110"/>
                </a:cubicBezTo>
                <a:lnTo>
                  <a:pt x="290" y="110"/>
                </a:lnTo>
                <a:close/>
                <a:moveTo>
                  <a:pt x="329" y="54"/>
                </a:moveTo>
                <a:cubicBezTo>
                  <a:pt x="236" y="54"/>
                  <a:pt x="236" y="54"/>
                  <a:pt x="236" y="54"/>
                </a:cubicBezTo>
                <a:cubicBezTo>
                  <a:pt x="236" y="16"/>
                  <a:pt x="236" y="16"/>
                  <a:pt x="236" y="16"/>
                </a:cubicBezTo>
                <a:cubicBezTo>
                  <a:pt x="329" y="16"/>
                  <a:pt x="329" y="16"/>
                  <a:pt x="329" y="16"/>
                </a:cubicBezTo>
                <a:lnTo>
                  <a:pt x="329" y="54"/>
                </a:lnTo>
                <a:close/>
                <a:moveTo>
                  <a:pt x="110" y="16"/>
                </a:moveTo>
                <a:cubicBezTo>
                  <a:pt x="110" y="54"/>
                  <a:pt x="110" y="54"/>
                  <a:pt x="110" y="54"/>
                </a:cubicBezTo>
                <a:cubicBezTo>
                  <a:pt x="16" y="54"/>
                  <a:pt x="16" y="54"/>
                  <a:pt x="16" y="54"/>
                </a:cubicBezTo>
                <a:cubicBezTo>
                  <a:pt x="16" y="16"/>
                  <a:pt x="16" y="16"/>
                  <a:pt x="16" y="16"/>
                </a:cubicBezTo>
                <a:lnTo>
                  <a:pt x="110" y="16"/>
                </a:lnTo>
                <a:close/>
                <a:moveTo>
                  <a:pt x="16" y="182"/>
                </a:moveTo>
                <a:cubicBezTo>
                  <a:pt x="55" y="182"/>
                  <a:pt x="55" y="182"/>
                  <a:pt x="55" y="182"/>
                </a:cubicBezTo>
                <a:cubicBezTo>
                  <a:pt x="55" y="219"/>
                  <a:pt x="55" y="219"/>
                  <a:pt x="55" y="219"/>
                </a:cubicBezTo>
                <a:cubicBezTo>
                  <a:pt x="16" y="219"/>
                  <a:pt x="16" y="219"/>
                  <a:pt x="16" y="219"/>
                </a:cubicBezTo>
                <a:lnTo>
                  <a:pt x="16" y="182"/>
                </a:lnTo>
                <a:close/>
              </a:path>
            </a:pathLst>
          </a:custGeom>
          <a:solidFill>
            <a:srgbClr val="E8AD10"/>
          </a:solidFill>
          <a:ln>
            <a:noFill/>
          </a:ln>
        </p:spPr>
        <p:txBody>
          <a:bodyPr vert="horz" wrap="square" lIns="91440" tIns="45720" rIns="91440" bIns="4572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Metropolis" pitchFamily="2" charset="77"/>
            </a:endParaRPr>
          </a:p>
        </p:txBody>
      </p:sp>
      <p:sp>
        <p:nvSpPr>
          <p:cNvPr id="75" name="Freeform 21">
            <a:extLst>
              <a:ext uri="{FF2B5EF4-FFF2-40B4-BE49-F238E27FC236}">
                <a16:creationId xmlns:a16="http://schemas.microsoft.com/office/drawing/2014/main" id="{71BF5FF2-C13A-D547-BC63-BD2E522EECE0}"/>
              </a:ext>
            </a:extLst>
          </p:cNvPr>
          <p:cNvSpPr>
            <a:spLocks noChangeAspect="1" noEditPoints="1"/>
          </p:cNvSpPr>
          <p:nvPr/>
        </p:nvSpPr>
        <p:spPr bwMode="auto">
          <a:xfrm flipH="1">
            <a:off x="6940794" y="2081715"/>
            <a:ext cx="453901" cy="357094"/>
          </a:xfrm>
          <a:custGeom>
            <a:avLst/>
            <a:gdLst>
              <a:gd name="T0" fmla="*/ 364 w 389"/>
              <a:gd name="T1" fmla="*/ 176 h 296"/>
              <a:gd name="T2" fmla="*/ 355 w 389"/>
              <a:gd name="T3" fmla="*/ 217 h 296"/>
              <a:gd name="T4" fmla="*/ 289 w 389"/>
              <a:gd name="T5" fmla="*/ 130 h 296"/>
              <a:gd name="T6" fmla="*/ 298 w 389"/>
              <a:gd name="T7" fmla="*/ 193 h 296"/>
              <a:gd name="T8" fmla="*/ 264 w 389"/>
              <a:gd name="T9" fmla="*/ 143 h 296"/>
              <a:gd name="T10" fmla="*/ 257 w 389"/>
              <a:gd name="T11" fmla="*/ 195 h 296"/>
              <a:gd name="T12" fmla="*/ 318 w 389"/>
              <a:gd name="T13" fmla="*/ 296 h 296"/>
              <a:gd name="T14" fmla="*/ 319 w 389"/>
              <a:gd name="T15" fmla="*/ 296 h 296"/>
              <a:gd name="T16" fmla="*/ 376 w 389"/>
              <a:gd name="T17" fmla="*/ 196 h 296"/>
              <a:gd name="T18" fmla="*/ 319 w 389"/>
              <a:gd name="T19" fmla="*/ 280 h 296"/>
              <a:gd name="T20" fmla="*/ 270 w 389"/>
              <a:gd name="T21" fmla="*/ 262 h 296"/>
              <a:gd name="T22" fmla="*/ 276 w 389"/>
              <a:gd name="T23" fmla="*/ 183 h 296"/>
              <a:gd name="T24" fmla="*/ 288 w 389"/>
              <a:gd name="T25" fmla="*/ 237 h 296"/>
              <a:gd name="T26" fmla="*/ 318 w 389"/>
              <a:gd name="T27" fmla="*/ 154 h 296"/>
              <a:gd name="T28" fmla="*/ 337 w 389"/>
              <a:gd name="T29" fmla="*/ 231 h 296"/>
              <a:gd name="T30" fmla="*/ 345 w 389"/>
              <a:gd name="T31" fmla="*/ 239 h 296"/>
              <a:gd name="T32" fmla="*/ 361 w 389"/>
              <a:gd name="T33" fmla="*/ 260 h 296"/>
              <a:gd name="T34" fmla="*/ 255 w 389"/>
              <a:gd name="T35" fmla="*/ 182 h 296"/>
              <a:gd name="T36" fmla="*/ 236 w 389"/>
              <a:gd name="T37" fmla="*/ 166 h 296"/>
              <a:gd name="T38" fmla="*/ 329 w 389"/>
              <a:gd name="T39" fmla="*/ 126 h 296"/>
              <a:gd name="T40" fmla="*/ 345 w 389"/>
              <a:gd name="T41" fmla="*/ 139 h 296"/>
              <a:gd name="T42" fmla="*/ 0 w 389"/>
              <a:gd name="T43" fmla="*/ 0 h 296"/>
              <a:gd name="T44" fmla="*/ 243 w 389"/>
              <a:gd name="T45" fmla="*/ 235 h 296"/>
              <a:gd name="T46" fmla="*/ 181 w 389"/>
              <a:gd name="T47" fmla="*/ 219 h 296"/>
              <a:gd name="T48" fmla="*/ 165 w 389"/>
              <a:gd name="T49" fmla="*/ 219 h 296"/>
              <a:gd name="T50" fmla="*/ 71 w 389"/>
              <a:gd name="T51" fmla="*/ 182 h 296"/>
              <a:gd name="T52" fmla="*/ 165 w 389"/>
              <a:gd name="T53" fmla="*/ 219 h 296"/>
              <a:gd name="T54" fmla="*/ 110 w 389"/>
              <a:gd name="T55" fmla="*/ 126 h 296"/>
              <a:gd name="T56" fmla="*/ 16 w 389"/>
              <a:gd name="T57" fmla="*/ 166 h 296"/>
              <a:gd name="T58" fmla="*/ 126 w 389"/>
              <a:gd name="T59" fmla="*/ 54 h 296"/>
              <a:gd name="T60" fmla="*/ 220 w 389"/>
              <a:gd name="T61" fmla="*/ 16 h 296"/>
              <a:gd name="T62" fmla="*/ 126 w 389"/>
              <a:gd name="T63" fmla="*/ 54 h 296"/>
              <a:gd name="T64" fmla="*/ 165 w 389"/>
              <a:gd name="T65" fmla="*/ 110 h 296"/>
              <a:gd name="T66" fmla="*/ 71 w 389"/>
              <a:gd name="T67" fmla="*/ 70 h 296"/>
              <a:gd name="T68" fmla="*/ 55 w 389"/>
              <a:gd name="T69" fmla="*/ 110 h 296"/>
              <a:gd name="T70" fmla="*/ 16 w 389"/>
              <a:gd name="T71" fmla="*/ 70 h 296"/>
              <a:gd name="T72" fmla="*/ 55 w 389"/>
              <a:gd name="T73" fmla="*/ 110 h 296"/>
              <a:gd name="T74" fmla="*/ 126 w 389"/>
              <a:gd name="T75" fmla="*/ 166 h 296"/>
              <a:gd name="T76" fmla="*/ 220 w 389"/>
              <a:gd name="T77" fmla="*/ 126 h 296"/>
              <a:gd name="T78" fmla="*/ 228 w 389"/>
              <a:gd name="T79" fmla="*/ 110 h 296"/>
              <a:gd name="T80" fmla="*/ 181 w 389"/>
              <a:gd name="T81" fmla="*/ 70 h 296"/>
              <a:gd name="T82" fmla="*/ 274 w 389"/>
              <a:gd name="T83" fmla="*/ 110 h 296"/>
              <a:gd name="T84" fmla="*/ 228 w 389"/>
              <a:gd name="T85" fmla="*/ 110 h 296"/>
              <a:gd name="T86" fmla="*/ 290 w 389"/>
              <a:gd name="T87" fmla="*/ 70 h 296"/>
              <a:gd name="T88" fmla="*/ 329 w 389"/>
              <a:gd name="T89" fmla="*/ 110 h 296"/>
              <a:gd name="T90" fmla="*/ 329 w 389"/>
              <a:gd name="T91" fmla="*/ 54 h 296"/>
              <a:gd name="T92" fmla="*/ 236 w 389"/>
              <a:gd name="T93" fmla="*/ 16 h 296"/>
              <a:gd name="T94" fmla="*/ 329 w 389"/>
              <a:gd name="T95" fmla="*/ 54 h 296"/>
              <a:gd name="T96" fmla="*/ 110 w 389"/>
              <a:gd name="T97" fmla="*/ 54 h 296"/>
              <a:gd name="T98" fmla="*/ 16 w 389"/>
              <a:gd name="T99" fmla="*/ 16 h 296"/>
              <a:gd name="T100" fmla="*/ 16 w 389"/>
              <a:gd name="T101" fmla="*/ 182 h 296"/>
              <a:gd name="T102" fmla="*/ 55 w 389"/>
              <a:gd name="T103" fmla="*/ 219 h 296"/>
              <a:gd name="T104" fmla="*/ 16 w 389"/>
              <a:gd name="T105" fmla="*/ 182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89" h="296">
                <a:moveTo>
                  <a:pt x="376" y="196"/>
                </a:moveTo>
                <a:cubicBezTo>
                  <a:pt x="364" y="176"/>
                  <a:pt x="364" y="176"/>
                  <a:pt x="364" y="176"/>
                </a:cubicBezTo>
                <a:cubicBezTo>
                  <a:pt x="361" y="199"/>
                  <a:pt x="361" y="199"/>
                  <a:pt x="361" y="199"/>
                </a:cubicBezTo>
                <a:cubicBezTo>
                  <a:pt x="360" y="208"/>
                  <a:pt x="357" y="214"/>
                  <a:pt x="355" y="217"/>
                </a:cubicBezTo>
                <a:cubicBezTo>
                  <a:pt x="359" y="190"/>
                  <a:pt x="364" y="147"/>
                  <a:pt x="306" y="134"/>
                </a:cubicBezTo>
                <a:cubicBezTo>
                  <a:pt x="289" y="130"/>
                  <a:pt x="289" y="130"/>
                  <a:pt x="289" y="130"/>
                </a:cubicBezTo>
                <a:cubicBezTo>
                  <a:pt x="298" y="146"/>
                  <a:pt x="298" y="146"/>
                  <a:pt x="298" y="146"/>
                </a:cubicBezTo>
                <a:cubicBezTo>
                  <a:pt x="306" y="160"/>
                  <a:pt x="304" y="178"/>
                  <a:pt x="298" y="193"/>
                </a:cubicBezTo>
                <a:cubicBezTo>
                  <a:pt x="291" y="172"/>
                  <a:pt x="278" y="157"/>
                  <a:pt x="277" y="157"/>
                </a:cubicBezTo>
                <a:cubicBezTo>
                  <a:pt x="264" y="143"/>
                  <a:pt x="264" y="143"/>
                  <a:pt x="264" y="143"/>
                </a:cubicBezTo>
                <a:cubicBezTo>
                  <a:pt x="264" y="162"/>
                  <a:pt x="264" y="162"/>
                  <a:pt x="264" y="162"/>
                </a:cubicBezTo>
                <a:cubicBezTo>
                  <a:pt x="263" y="171"/>
                  <a:pt x="260" y="183"/>
                  <a:pt x="257" y="195"/>
                </a:cubicBezTo>
                <a:cubicBezTo>
                  <a:pt x="250" y="221"/>
                  <a:pt x="242" y="251"/>
                  <a:pt x="257" y="272"/>
                </a:cubicBezTo>
                <a:cubicBezTo>
                  <a:pt x="267" y="287"/>
                  <a:pt x="287" y="295"/>
                  <a:pt x="318" y="296"/>
                </a:cubicBezTo>
                <a:cubicBezTo>
                  <a:pt x="318" y="296"/>
                  <a:pt x="318" y="296"/>
                  <a:pt x="318" y="296"/>
                </a:cubicBezTo>
                <a:cubicBezTo>
                  <a:pt x="318" y="296"/>
                  <a:pt x="318" y="296"/>
                  <a:pt x="319" y="296"/>
                </a:cubicBezTo>
                <a:cubicBezTo>
                  <a:pt x="352" y="296"/>
                  <a:pt x="368" y="281"/>
                  <a:pt x="375" y="268"/>
                </a:cubicBezTo>
                <a:cubicBezTo>
                  <a:pt x="389" y="244"/>
                  <a:pt x="384" y="211"/>
                  <a:pt x="376" y="196"/>
                </a:cubicBezTo>
                <a:close/>
                <a:moveTo>
                  <a:pt x="361" y="260"/>
                </a:moveTo>
                <a:cubicBezTo>
                  <a:pt x="354" y="273"/>
                  <a:pt x="339" y="280"/>
                  <a:pt x="319" y="280"/>
                </a:cubicBezTo>
                <a:cubicBezTo>
                  <a:pt x="318" y="280"/>
                  <a:pt x="318" y="280"/>
                  <a:pt x="318" y="280"/>
                </a:cubicBezTo>
                <a:cubicBezTo>
                  <a:pt x="294" y="279"/>
                  <a:pt x="277" y="273"/>
                  <a:pt x="270" y="262"/>
                </a:cubicBezTo>
                <a:cubicBezTo>
                  <a:pt x="259" y="248"/>
                  <a:pt x="266" y="223"/>
                  <a:pt x="272" y="200"/>
                </a:cubicBezTo>
                <a:cubicBezTo>
                  <a:pt x="274" y="194"/>
                  <a:pt x="275" y="188"/>
                  <a:pt x="276" y="183"/>
                </a:cubicBezTo>
                <a:cubicBezTo>
                  <a:pt x="281" y="192"/>
                  <a:pt x="286" y="203"/>
                  <a:pt x="287" y="216"/>
                </a:cubicBezTo>
                <a:cubicBezTo>
                  <a:pt x="288" y="237"/>
                  <a:pt x="288" y="237"/>
                  <a:pt x="288" y="237"/>
                </a:cubicBezTo>
                <a:cubicBezTo>
                  <a:pt x="301" y="220"/>
                  <a:pt x="301" y="220"/>
                  <a:pt x="301" y="220"/>
                </a:cubicBezTo>
                <a:cubicBezTo>
                  <a:pt x="314" y="203"/>
                  <a:pt x="323" y="178"/>
                  <a:pt x="318" y="154"/>
                </a:cubicBezTo>
                <a:cubicBezTo>
                  <a:pt x="347" y="168"/>
                  <a:pt x="343" y="194"/>
                  <a:pt x="339" y="217"/>
                </a:cubicBezTo>
                <a:cubicBezTo>
                  <a:pt x="338" y="222"/>
                  <a:pt x="337" y="227"/>
                  <a:pt x="337" y="231"/>
                </a:cubicBezTo>
                <a:cubicBezTo>
                  <a:pt x="336" y="240"/>
                  <a:pt x="336" y="240"/>
                  <a:pt x="336" y="240"/>
                </a:cubicBezTo>
                <a:cubicBezTo>
                  <a:pt x="345" y="239"/>
                  <a:pt x="345" y="239"/>
                  <a:pt x="345" y="239"/>
                </a:cubicBezTo>
                <a:cubicBezTo>
                  <a:pt x="356" y="238"/>
                  <a:pt x="363" y="233"/>
                  <a:pt x="368" y="227"/>
                </a:cubicBezTo>
                <a:cubicBezTo>
                  <a:pt x="369" y="238"/>
                  <a:pt x="367" y="250"/>
                  <a:pt x="361" y="260"/>
                </a:cubicBezTo>
                <a:close/>
                <a:moveTo>
                  <a:pt x="181" y="182"/>
                </a:moveTo>
                <a:cubicBezTo>
                  <a:pt x="255" y="182"/>
                  <a:pt x="255" y="182"/>
                  <a:pt x="255" y="182"/>
                </a:cubicBezTo>
                <a:cubicBezTo>
                  <a:pt x="255" y="166"/>
                  <a:pt x="255" y="166"/>
                  <a:pt x="255" y="166"/>
                </a:cubicBezTo>
                <a:cubicBezTo>
                  <a:pt x="236" y="166"/>
                  <a:pt x="236" y="166"/>
                  <a:pt x="236" y="166"/>
                </a:cubicBezTo>
                <a:cubicBezTo>
                  <a:pt x="236" y="126"/>
                  <a:pt x="236" y="126"/>
                  <a:pt x="236" y="126"/>
                </a:cubicBezTo>
                <a:cubicBezTo>
                  <a:pt x="329" y="126"/>
                  <a:pt x="329" y="126"/>
                  <a:pt x="329" y="126"/>
                </a:cubicBezTo>
                <a:cubicBezTo>
                  <a:pt x="329" y="139"/>
                  <a:pt x="329" y="139"/>
                  <a:pt x="329" y="139"/>
                </a:cubicBezTo>
                <a:cubicBezTo>
                  <a:pt x="345" y="139"/>
                  <a:pt x="345" y="139"/>
                  <a:pt x="345" y="139"/>
                </a:cubicBezTo>
                <a:cubicBezTo>
                  <a:pt x="345" y="0"/>
                  <a:pt x="345" y="0"/>
                  <a:pt x="345" y="0"/>
                </a:cubicBezTo>
                <a:cubicBezTo>
                  <a:pt x="0" y="0"/>
                  <a:pt x="0" y="0"/>
                  <a:pt x="0" y="0"/>
                </a:cubicBezTo>
                <a:cubicBezTo>
                  <a:pt x="0" y="235"/>
                  <a:pt x="0" y="235"/>
                  <a:pt x="0" y="235"/>
                </a:cubicBezTo>
                <a:cubicBezTo>
                  <a:pt x="243" y="235"/>
                  <a:pt x="243" y="235"/>
                  <a:pt x="243" y="235"/>
                </a:cubicBezTo>
                <a:cubicBezTo>
                  <a:pt x="243" y="219"/>
                  <a:pt x="243" y="219"/>
                  <a:pt x="243" y="219"/>
                </a:cubicBezTo>
                <a:cubicBezTo>
                  <a:pt x="181" y="219"/>
                  <a:pt x="181" y="219"/>
                  <a:pt x="181" y="219"/>
                </a:cubicBezTo>
                <a:lnTo>
                  <a:pt x="181" y="182"/>
                </a:lnTo>
                <a:close/>
                <a:moveTo>
                  <a:pt x="165" y="219"/>
                </a:moveTo>
                <a:cubicBezTo>
                  <a:pt x="71" y="219"/>
                  <a:pt x="71" y="219"/>
                  <a:pt x="71" y="219"/>
                </a:cubicBezTo>
                <a:cubicBezTo>
                  <a:pt x="71" y="182"/>
                  <a:pt x="71" y="182"/>
                  <a:pt x="71" y="182"/>
                </a:cubicBezTo>
                <a:cubicBezTo>
                  <a:pt x="165" y="182"/>
                  <a:pt x="165" y="182"/>
                  <a:pt x="165" y="182"/>
                </a:cubicBezTo>
                <a:lnTo>
                  <a:pt x="165" y="219"/>
                </a:lnTo>
                <a:close/>
                <a:moveTo>
                  <a:pt x="16" y="126"/>
                </a:moveTo>
                <a:cubicBezTo>
                  <a:pt x="110" y="126"/>
                  <a:pt x="110" y="126"/>
                  <a:pt x="110" y="126"/>
                </a:cubicBezTo>
                <a:cubicBezTo>
                  <a:pt x="110" y="166"/>
                  <a:pt x="110" y="166"/>
                  <a:pt x="110" y="166"/>
                </a:cubicBezTo>
                <a:cubicBezTo>
                  <a:pt x="16" y="166"/>
                  <a:pt x="16" y="166"/>
                  <a:pt x="16" y="166"/>
                </a:cubicBezTo>
                <a:lnTo>
                  <a:pt x="16" y="126"/>
                </a:lnTo>
                <a:close/>
                <a:moveTo>
                  <a:pt x="126" y="54"/>
                </a:moveTo>
                <a:cubicBezTo>
                  <a:pt x="126" y="16"/>
                  <a:pt x="126" y="16"/>
                  <a:pt x="126" y="16"/>
                </a:cubicBezTo>
                <a:cubicBezTo>
                  <a:pt x="220" y="16"/>
                  <a:pt x="220" y="16"/>
                  <a:pt x="220" y="16"/>
                </a:cubicBezTo>
                <a:cubicBezTo>
                  <a:pt x="220" y="54"/>
                  <a:pt x="220" y="54"/>
                  <a:pt x="220" y="54"/>
                </a:cubicBezTo>
                <a:lnTo>
                  <a:pt x="126" y="54"/>
                </a:lnTo>
                <a:close/>
                <a:moveTo>
                  <a:pt x="165" y="70"/>
                </a:moveTo>
                <a:cubicBezTo>
                  <a:pt x="165" y="110"/>
                  <a:pt x="165" y="110"/>
                  <a:pt x="165" y="110"/>
                </a:cubicBezTo>
                <a:cubicBezTo>
                  <a:pt x="71" y="110"/>
                  <a:pt x="71" y="110"/>
                  <a:pt x="71" y="110"/>
                </a:cubicBezTo>
                <a:cubicBezTo>
                  <a:pt x="71" y="70"/>
                  <a:pt x="71" y="70"/>
                  <a:pt x="71" y="70"/>
                </a:cubicBezTo>
                <a:lnTo>
                  <a:pt x="165" y="70"/>
                </a:lnTo>
                <a:close/>
                <a:moveTo>
                  <a:pt x="55" y="110"/>
                </a:moveTo>
                <a:cubicBezTo>
                  <a:pt x="16" y="110"/>
                  <a:pt x="16" y="110"/>
                  <a:pt x="16" y="110"/>
                </a:cubicBezTo>
                <a:cubicBezTo>
                  <a:pt x="16" y="70"/>
                  <a:pt x="16" y="70"/>
                  <a:pt x="16" y="70"/>
                </a:cubicBezTo>
                <a:cubicBezTo>
                  <a:pt x="55" y="70"/>
                  <a:pt x="55" y="70"/>
                  <a:pt x="55" y="70"/>
                </a:cubicBezTo>
                <a:lnTo>
                  <a:pt x="55" y="110"/>
                </a:lnTo>
                <a:close/>
                <a:moveTo>
                  <a:pt x="220" y="166"/>
                </a:moveTo>
                <a:cubicBezTo>
                  <a:pt x="126" y="166"/>
                  <a:pt x="126" y="166"/>
                  <a:pt x="126" y="166"/>
                </a:cubicBezTo>
                <a:cubicBezTo>
                  <a:pt x="126" y="126"/>
                  <a:pt x="126" y="126"/>
                  <a:pt x="126" y="126"/>
                </a:cubicBezTo>
                <a:cubicBezTo>
                  <a:pt x="220" y="126"/>
                  <a:pt x="220" y="126"/>
                  <a:pt x="220" y="126"/>
                </a:cubicBezTo>
                <a:lnTo>
                  <a:pt x="220" y="166"/>
                </a:lnTo>
                <a:close/>
                <a:moveTo>
                  <a:pt x="228" y="110"/>
                </a:moveTo>
                <a:cubicBezTo>
                  <a:pt x="181" y="110"/>
                  <a:pt x="181" y="110"/>
                  <a:pt x="181" y="110"/>
                </a:cubicBezTo>
                <a:cubicBezTo>
                  <a:pt x="181" y="70"/>
                  <a:pt x="181" y="70"/>
                  <a:pt x="181" y="70"/>
                </a:cubicBezTo>
                <a:cubicBezTo>
                  <a:pt x="274" y="70"/>
                  <a:pt x="274" y="70"/>
                  <a:pt x="274" y="70"/>
                </a:cubicBezTo>
                <a:cubicBezTo>
                  <a:pt x="274" y="110"/>
                  <a:pt x="274" y="110"/>
                  <a:pt x="274" y="110"/>
                </a:cubicBezTo>
                <a:cubicBezTo>
                  <a:pt x="236" y="110"/>
                  <a:pt x="236" y="110"/>
                  <a:pt x="236" y="110"/>
                </a:cubicBezTo>
                <a:lnTo>
                  <a:pt x="228" y="110"/>
                </a:lnTo>
                <a:close/>
                <a:moveTo>
                  <a:pt x="290" y="110"/>
                </a:moveTo>
                <a:cubicBezTo>
                  <a:pt x="290" y="70"/>
                  <a:pt x="290" y="70"/>
                  <a:pt x="290" y="70"/>
                </a:cubicBezTo>
                <a:cubicBezTo>
                  <a:pt x="329" y="70"/>
                  <a:pt x="329" y="70"/>
                  <a:pt x="329" y="70"/>
                </a:cubicBezTo>
                <a:cubicBezTo>
                  <a:pt x="329" y="110"/>
                  <a:pt x="329" y="110"/>
                  <a:pt x="329" y="110"/>
                </a:cubicBezTo>
                <a:lnTo>
                  <a:pt x="290" y="110"/>
                </a:lnTo>
                <a:close/>
                <a:moveTo>
                  <a:pt x="329" y="54"/>
                </a:moveTo>
                <a:cubicBezTo>
                  <a:pt x="236" y="54"/>
                  <a:pt x="236" y="54"/>
                  <a:pt x="236" y="54"/>
                </a:cubicBezTo>
                <a:cubicBezTo>
                  <a:pt x="236" y="16"/>
                  <a:pt x="236" y="16"/>
                  <a:pt x="236" y="16"/>
                </a:cubicBezTo>
                <a:cubicBezTo>
                  <a:pt x="329" y="16"/>
                  <a:pt x="329" y="16"/>
                  <a:pt x="329" y="16"/>
                </a:cubicBezTo>
                <a:lnTo>
                  <a:pt x="329" y="54"/>
                </a:lnTo>
                <a:close/>
                <a:moveTo>
                  <a:pt x="110" y="16"/>
                </a:moveTo>
                <a:cubicBezTo>
                  <a:pt x="110" y="54"/>
                  <a:pt x="110" y="54"/>
                  <a:pt x="110" y="54"/>
                </a:cubicBezTo>
                <a:cubicBezTo>
                  <a:pt x="16" y="54"/>
                  <a:pt x="16" y="54"/>
                  <a:pt x="16" y="54"/>
                </a:cubicBezTo>
                <a:cubicBezTo>
                  <a:pt x="16" y="16"/>
                  <a:pt x="16" y="16"/>
                  <a:pt x="16" y="16"/>
                </a:cubicBezTo>
                <a:lnTo>
                  <a:pt x="110" y="16"/>
                </a:lnTo>
                <a:close/>
                <a:moveTo>
                  <a:pt x="16" y="182"/>
                </a:moveTo>
                <a:cubicBezTo>
                  <a:pt x="55" y="182"/>
                  <a:pt x="55" y="182"/>
                  <a:pt x="55" y="182"/>
                </a:cubicBezTo>
                <a:cubicBezTo>
                  <a:pt x="55" y="219"/>
                  <a:pt x="55" y="219"/>
                  <a:pt x="55" y="219"/>
                </a:cubicBezTo>
                <a:cubicBezTo>
                  <a:pt x="16" y="219"/>
                  <a:pt x="16" y="219"/>
                  <a:pt x="16" y="219"/>
                </a:cubicBezTo>
                <a:lnTo>
                  <a:pt x="16" y="182"/>
                </a:lnTo>
                <a:close/>
              </a:path>
            </a:pathLst>
          </a:custGeom>
          <a:solidFill>
            <a:srgbClr val="E8AD10"/>
          </a:solidFill>
          <a:ln>
            <a:noFill/>
          </a:ln>
        </p:spPr>
        <p:txBody>
          <a:bodyPr vert="horz" wrap="square" lIns="91440" tIns="45720" rIns="91440" bIns="4572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Metropolis" pitchFamily="2" charset="77"/>
            </a:endParaRPr>
          </a:p>
        </p:txBody>
      </p:sp>
      <p:sp>
        <p:nvSpPr>
          <p:cNvPr id="76" name="TextBox 75">
            <a:extLst>
              <a:ext uri="{FF2B5EF4-FFF2-40B4-BE49-F238E27FC236}">
                <a16:creationId xmlns:a16="http://schemas.microsoft.com/office/drawing/2014/main" id="{5A7B15BE-08CD-434F-81D3-0EF694AECE1D}"/>
              </a:ext>
            </a:extLst>
          </p:cNvPr>
          <p:cNvSpPr txBox="1"/>
          <p:nvPr/>
        </p:nvSpPr>
        <p:spPr>
          <a:xfrm>
            <a:off x="7489345" y="3092509"/>
            <a:ext cx="1321196" cy="307777"/>
          </a:xfrm>
          <a:prstGeom prst="rect">
            <a:avLst/>
          </a:prstGeom>
          <a:noFill/>
        </p:spPr>
        <p:txBody>
          <a:bodyPr wrap="none" rtlCol="0">
            <a:spAutoFit/>
          </a:bodyPr>
          <a:lstStyle/>
          <a:p>
            <a:r>
              <a:rPr lang="en-US">
                <a:latin typeface="Metropolis" pitchFamily="2" charset="77"/>
                <a:cs typeface="Calibri Light"/>
              </a:rPr>
              <a:t>x 10 Firewalls</a:t>
            </a:r>
          </a:p>
        </p:txBody>
      </p:sp>
      <p:sp>
        <p:nvSpPr>
          <p:cNvPr id="77" name="Freeform 21">
            <a:extLst>
              <a:ext uri="{FF2B5EF4-FFF2-40B4-BE49-F238E27FC236}">
                <a16:creationId xmlns:a16="http://schemas.microsoft.com/office/drawing/2014/main" id="{633E7070-37A2-0642-8B93-E569B3F46269}"/>
              </a:ext>
            </a:extLst>
          </p:cNvPr>
          <p:cNvSpPr>
            <a:spLocks noChangeAspect="1" noEditPoints="1"/>
          </p:cNvSpPr>
          <p:nvPr/>
        </p:nvSpPr>
        <p:spPr bwMode="auto">
          <a:xfrm flipH="1">
            <a:off x="6544583" y="2774777"/>
            <a:ext cx="453901" cy="357094"/>
          </a:xfrm>
          <a:custGeom>
            <a:avLst/>
            <a:gdLst>
              <a:gd name="T0" fmla="*/ 364 w 389"/>
              <a:gd name="T1" fmla="*/ 176 h 296"/>
              <a:gd name="T2" fmla="*/ 355 w 389"/>
              <a:gd name="T3" fmla="*/ 217 h 296"/>
              <a:gd name="T4" fmla="*/ 289 w 389"/>
              <a:gd name="T5" fmla="*/ 130 h 296"/>
              <a:gd name="T6" fmla="*/ 298 w 389"/>
              <a:gd name="T7" fmla="*/ 193 h 296"/>
              <a:gd name="T8" fmla="*/ 264 w 389"/>
              <a:gd name="T9" fmla="*/ 143 h 296"/>
              <a:gd name="T10" fmla="*/ 257 w 389"/>
              <a:gd name="T11" fmla="*/ 195 h 296"/>
              <a:gd name="T12" fmla="*/ 318 w 389"/>
              <a:gd name="T13" fmla="*/ 296 h 296"/>
              <a:gd name="T14" fmla="*/ 319 w 389"/>
              <a:gd name="T15" fmla="*/ 296 h 296"/>
              <a:gd name="T16" fmla="*/ 376 w 389"/>
              <a:gd name="T17" fmla="*/ 196 h 296"/>
              <a:gd name="T18" fmla="*/ 319 w 389"/>
              <a:gd name="T19" fmla="*/ 280 h 296"/>
              <a:gd name="T20" fmla="*/ 270 w 389"/>
              <a:gd name="T21" fmla="*/ 262 h 296"/>
              <a:gd name="T22" fmla="*/ 276 w 389"/>
              <a:gd name="T23" fmla="*/ 183 h 296"/>
              <a:gd name="T24" fmla="*/ 288 w 389"/>
              <a:gd name="T25" fmla="*/ 237 h 296"/>
              <a:gd name="T26" fmla="*/ 318 w 389"/>
              <a:gd name="T27" fmla="*/ 154 h 296"/>
              <a:gd name="T28" fmla="*/ 337 w 389"/>
              <a:gd name="T29" fmla="*/ 231 h 296"/>
              <a:gd name="T30" fmla="*/ 345 w 389"/>
              <a:gd name="T31" fmla="*/ 239 h 296"/>
              <a:gd name="T32" fmla="*/ 361 w 389"/>
              <a:gd name="T33" fmla="*/ 260 h 296"/>
              <a:gd name="T34" fmla="*/ 255 w 389"/>
              <a:gd name="T35" fmla="*/ 182 h 296"/>
              <a:gd name="T36" fmla="*/ 236 w 389"/>
              <a:gd name="T37" fmla="*/ 166 h 296"/>
              <a:gd name="T38" fmla="*/ 329 w 389"/>
              <a:gd name="T39" fmla="*/ 126 h 296"/>
              <a:gd name="T40" fmla="*/ 345 w 389"/>
              <a:gd name="T41" fmla="*/ 139 h 296"/>
              <a:gd name="T42" fmla="*/ 0 w 389"/>
              <a:gd name="T43" fmla="*/ 0 h 296"/>
              <a:gd name="T44" fmla="*/ 243 w 389"/>
              <a:gd name="T45" fmla="*/ 235 h 296"/>
              <a:gd name="T46" fmla="*/ 181 w 389"/>
              <a:gd name="T47" fmla="*/ 219 h 296"/>
              <a:gd name="T48" fmla="*/ 165 w 389"/>
              <a:gd name="T49" fmla="*/ 219 h 296"/>
              <a:gd name="T50" fmla="*/ 71 w 389"/>
              <a:gd name="T51" fmla="*/ 182 h 296"/>
              <a:gd name="T52" fmla="*/ 165 w 389"/>
              <a:gd name="T53" fmla="*/ 219 h 296"/>
              <a:gd name="T54" fmla="*/ 110 w 389"/>
              <a:gd name="T55" fmla="*/ 126 h 296"/>
              <a:gd name="T56" fmla="*/ 16 w 389"/>
              <a:gd name="T57" fmla="*/ 166 h 296"/>
              <a:gd name="T58" fmla="*/ 126 w 389"/>
              <a:gd name="T59" fmla="*/ 54 h 296"/>
              <a:gd name="T60" fmla="*/ 220 w 389"/>
              <a:gd name="T61" fmla="*/ 16 h 296"/>
              <a:gd name="T62" fmla="*/ 126 w 389"/>
              <a:gd name="T63" fmla="*/ 54 h 296"/>
              <a:gd name="T64" fmla="*/ 165 w 389"/>
              <a:gd name="T65" fmla="*/ 110 h 296"/>
              <a:gd name="T66" fmla="*/ 71 w 389"/>
              <a:gd name="T67" fmla="*/ 70 h 296"/>
              <a:gd name="T68" fmla="*/ 55 w 389"/>
              <a:gd name="T69" fmla="*/ 110 h 296"/>
              <a:gd name="T70" fmla="*/ 16 w 389"/>
              <a:gd name="T71" fmla="*/ 70 h 296"/>
              <a:gd name="T72" fmla="*/ 55 w 389"/>
              <a:gd name="T73" fmla="*/ 110 h 296"/>
              <a:gd name="T74" fmla="*/ 126 w 389"/>
              <a:gd name="T75" fmla="*/ 166 h 296"/>
              <a:gd name="T76" fmla="*/ 220 w 389"/>
              <a:gd name="T77" fmla="*/ 126 h 296"/>
              <a:gd name="T78" fmla="*/ 228 w 389"/>
              <a:gd name="T79" fmla="*/ 110 h 296"/>
              <a:gd name="T80" fmla="*/ 181 w 389"/>
              <a:gd name="T81" fmla="*/ 70 h 296"/>
              <a:gd name="T82" fmla="*/ 274 w 389"/>
              <a:gd name="T83" fmla="*/ 110 h 296"/>
              <a:gd name="T84" fmla="*/ 228 w 389"/>
              <a:gd name="T85" fmla="*/ 110 h 296"/>
              <a:gd name="T86" fmla="*/ 290 w 389"/>
              <a:gd name="T87" fmla="*/ 70 h 296"/>
              <a:gd name="T88" fmla="*/ 329 w 389"/>
              <a:gd name="T89" fmla="*/ 110 h 296"/>
              <a:gd name="T90" fmla="*/ 329 w 389"/>
              <a:gd name="T91" fmla="*/ 54 h 296"/>
              <a:gd name="T92" fmla="*/ 236 w 389"/>
              <a:gd name="T93" fmla="*/ 16 h 296"/>
              <a:gd name="T94" fmla="*/ 329 w 389"/>
              <a:gd name="T95" fmla="*/ 54 h 296"/>
              <a:gd name="T96" fmla="*/ 110 w 389"/>
              <a:gd name="T97" fmla="*/ 54 h 296"/>
              <a:gd name="T98" fmla="*/ 16 w 389"/>
              <a:gd name="T99" fmla="*/ 16 h 296"/>
              <a:gd name="T100" fmla="*/ 16 w 389"/>
              <a:gd name="T101" fmla="*/ 182 h 296"/>
              <a:gd name="T102" fmla="*/ 55 w 389"/>
              <a:gd name="T103" fmla="*/ 219 h 296"/>
              <a:gd name="T104" fmla="*/ 16 w 389"/>
              <a:gd name="T105" fmla="*/ 182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89" h="296">
                <a:moveTo>
                  <a:pt x="376" y="196"/>
                </a:moveTo>
                <a:cubicBezTo>
                  <a:pt x="364" y="176"/>
                  <a:pt x="364" y="176"/>
                  <a:pt x="364" y="176"/>
                </a:cubicBezTo>
                <a:cubicBezTo>
                  <a:pt x="361" y="199"/>
                  <a:pt x="361" y="199"/>
                  <a:pt x="361" y="199"/>
                </a:cubicBezTo>
                <a:cubicBezTo>
                  <a:pt x="360" y="208"/>
                  <a:pt x="357" y="214"/>
                  <a:pt x="355" y="217"/>
                </a:cubicBezTo>
                <a:cubicBezTo>
                  <a:pt x="359" y="190"/>
                  <a:pt x="364" y="147"/>
                  <a:pt x="306" y="134"/>
                </a:cubicBezTo>
                <a:cubicBezTo>
                  <a:pt x="289" y="130"/>
                  <a:pt x="289" y="130"/>
                  <a:pt x="289" y="130"/>
                </a:cubicBezTo>
                <a:cubicBezTo>
                  <a:pt x="298" y="146"/>
                  <a:pt x="298" y="146"/>
                  <a:pt x="298" y="146"/>
                </a:cubicBezTo>
                <a:cubicBezTo>
                  <a:pt x="306" y="160"/>
                  <a:pt x="304" y="178"/>
                  <a:pt x="298" y="193"/>
                </a:cubicBezTo>
                <a:cubicBezTo>
                  <a:pt x="291" y="172"/>
                  <a:pt x="278" y="157"/>
                  <a:pt x="277" y="157"/>
                </a:cubicBezTo>
                <a:cubicBezTo>
                  <a:pt x="264" y="143"/>
                  <a:pt x="264" y="143"/>
                  <a:pt x="264" y="143"/>
                </a:cubicBezTo>
                <a:cubicBezTo>
                  <a:pt x="264" y="162"/>
                  <a:pt x="264" y="162"/>
                  <a:pt x="264" y="162"/>
                </a:cubicBezTo>
                <a:cubicBezTo>
                  <a:pt x="263" y="171"/>
                  <a:pt x="260" y="183"/>
                  <a:pt x="257" y="195"/>
                </a:cubicBezTo>
                <a:cubicBezTo>
                  <a:pt x="250" y="221"/>
                  <a:pt x="242" y="251"/>
                  <a:pt x="257" y="272"/>
                </a:cubicBezTo>
                <a:cubicBezTo>
                  <a:pt x="267" y="287"/>
                  <a:pt x="287" y="295"/>
                  <a:pt x="318" y="296"/>
                </a:cubicBezTo>
                <a:cubicBezTo>
                  <a:pt x="318" y="296"/>
                  <a:pt x="318" y="296"/>
                  <a:pt x="318" y="296"/>
                </a:cubicBezTo>
                <a:cubicBezTo>
                  <a:pt x="318" y="296"/>
                  <a:pt x="318" y="296"/>
                  <a:pt x="319" y="296"/>
                </a:cubicBezTo>
                <a:cubicBezTo>
                  <a:pt x="352" y="296"/>
                  <a:pt x="368" y="281"/>
                  <a:pt x="375" y="268"/>
                </a:cubicBezTo>
                <a:cubicBezTo>
                  <a:pt x="389" y="244"/>
                  <a:pt x="384" y="211"/>
                  <a:pt x="376" y="196"/>
                </a:cubicBezTo>
                <a:close/>
                <a:moveTo>
                  <a:pt x="361" y="260"/>
                </a:moveTo>
                <a:cubicBezTo>
                  <a:pt x="354" y="273"/>
                  <a:pt x="339" y="280"/>
                  <a:pt x="319" y="280"/>
                </a:cubicBezTo>
                <a:cubicBezTo>
                  <a:pt x="318" y="280"/>
                  <a:pt x="318" y="280"/>
                  <a:pt x="318" y="280"/>
                </a:cubicBezTo>
                <a:cubicBezTo>
                  <a:pt x="294" y="279"/>
                  <a:pt x="277" y="273"/>
                  <a:pt x="270" y="262"/>
                </a:cubicBezTo>
                <a:cubicBezTo>
                  <a:pt x="259" y="248"/>
                  <a:pt x="266" y="223"/>
                  <a:pt x="272" y="200"/>
                </a:cubicBezTo>
                <a:cubicBezTo>
                  <a:pt x="274" y="194"/>
                  <a:pt x="275" y="188"/>
                  <a:pt x="276" y="183"/>
                </a:cubicBezTo>
                <a:cubicBezTo>
                  <a:pt x="281" y="192"/>
                  <a:pt x="286" y="203"/>
                  <a:pt x="287" y="216"/>
                </a:cubicBezTo>
                <a:cubicBezTo>
                  <a:pt x="288" y="237"/>
                  <a:pt x="288" y="237"/>
                  <a:pt x="288" y="237"/>
                </a:cubicBezTo>
                <a:cubicBezTo>
                  <a:pt x="301" y="220"/>
                  <a:pt x="301" y="220"/>
                  <a:pt x="301" y="220"/>
                </a:cubicBezTo>
                <a:cubicBezTo>
                  <a:pt x="314" y="203"/>
                  <a:pt x="323" y="178"/>
                  <a:pt x="318" y="154"/>
                </a:cubicBezTo>
                <a:cubicBezTo>
                  <a:pt x="347" y="168"/>
                  <a:pt x="343" y="194"/>
                  <a:pt x="339" y="217"/>
                </a:cubicBezTo>
                <a:cubicBezTo>
                  <a:pt x="338" y="222"/>
                  <a:pt x="337" y="227"/>
                  <a:pt x="337" y="231"/>
                </a:cubicBezTo>
                <a:cubicBezTo>
                  <a:pt x="336" y="240"/>
                  <a:pt x="336" y="240"/>
                  <a:pt x="336" y="240"/>
                </a:cubicBezTo>
                <a:cubicBezTo>
                  <a:pt x="345" y="239"/>
                  <a:pt x="345" y="239"/>
                  <a:pt x="345" y="239"/>
                </a:cubicBezTo>
                <a:cubicBezTo>
                  <a:pt x="356" y="238"/>
                  <a:pt x="363" y="233"/>
                  <a:pt x="368" y="227"/>
                </a:cubicBezTo>
                <a:cubicBezTo>
                  <a:pt x="369" y="238"/>
                  <a:pt x="367" y="250"/>
                  <a:pt x="361" y="260"/>
                </a:cubicBezTo>
                <a:close/>
                <a:moveTo>
                  <a:pt x="181" y="182"/>
                </a:moveTo>
                <a:cubicBezTo>
                  <a:pt x="255" y="182"/>
                  <a:pt x="255" y="182"/>
                  <a:pt x="255" y="182"/>
                </a:cubicBezTo>
                <a:cubicBezTo>
                  <a:pt x="255" y="166"/>
                  <a:pt x="255" y="166"/>
                  <a:pt x="255" y="166"/>
                </a:cubicBezTo>
                <a:cubicBezTo>
                  <a:pt x="236" y="166"/>
                  <a:pt x="236" y="166"/>
                  <a:pt x="236" y="166"/>
                </a:cubicBezTo>
                <a:cubicBezTo>
                  <a:pt x="236" y="126"/>
                  <a:pt x="236" y="126"/>
                  <a:pt x="236" y="126"/>
                </a:cubicBezTo>
                <a:cubicBezTo>
                  <a:pt x="329" y="126"/>
                  <a:pt x="329" y="126"/>
                  <a:pt x="329" y="126"/>
                </a:cubicBezTo>
                <a:cubicBezTo>
                  <a:pt x="329" y="139"/>
                  <a:pt x="329" y="139"/>
                  <a:pt x="329" y="139"/>
                </a:cubicBezTo>
                <a:cubicBezTo>
                  <a:pt x="345" y="139"/>
                  <a:pt x="345" y="139"/>
                  <a:pt x="345" y="139"/>
                </a:cubicBezTo>
                <a:cubicBezTo>
                  <a:pt x="345" y="0"/>
                  <a:pt x="345" y="0"/>
                  <a:pt x="345" y="0"/>
                </a:cubicBezTo>
                <a:cubicBezTo>
                  <a:pt x="0" y="0"/>
                  <a:pt x="0" y="0"/>
                  <a:pt x="0" y="0"/>
                </a:cubicBezTo>
                <a:cubicBezTo>
                  <a:pt x="0" y="235"/>
                  <a:pt x="0" y="235"/>
                  <a:pt x="0" y="235"/>
                </a:cubicBezTo>
                <a:cubicBezTo>
                  <a:pt x="243" y="235"/>
                  <a:pt x="243" y="235"/>
                  <a:pt x="243" y="235"/>
                </a:cubicBezTo>
                <a:cubicBezTo>
                  <a:pt x="243" y="219"/>
                  <a:pt x="243" y="219"/>
                  <a:pt x="243" y="219"/>
                </a:cubicBezTo>
                <a:cubicBezTo>
                  <a:pt x="181" y="219"/>
                  <a:pt x="181" y="219"/>
                  <a:pt x="181" y="219"/>
                </a:cubicBezTo>
                <a:lnTo>
                  <a:pt x="181" y="182"/>
                </a:lnTo>
                <a:close/>
                <a:moveTo>
                  <a:pt x="165" y="219"/>
                </a:moveTo>
                <a:cubicBezTo>
                  <a:pt x="71" y="219"/>
                  <a:pt x="71" y="219"/>
                  <a:pt x="71" y="219"/>
                </a:cubicBezTo>
                <a:cubicBezTo>
                  <a:pt x="71" y="182"/>
                  <a:pt x="71" y="182"/>
                  <a:pt x="71" y="182"/>
                </a:cubicBezTo>
                <a:cubicBezTo>
                  <a:pt x="165" y="182"/>
                  <a:pt x="165" y="182"/>
                  <a:pt x="165" y="182"/>
                </a:cubicBezTo>
                <a:lnTo>
                  <a:pt x="165" y="219"/>
                </a:lnTo>
                <a:close/>
                <a:moveTo>
                  <a:pt x="16" y="126"/>
                </a:moveTo>
                <a:cubicBezTo>
                  <a:pt x="110" y="126"/>
                  <a:pt x="110" y="126"/>
                  <a:pt x="110" y="126"/>
                </a:cubicBezTo>
                <a:cubicBezTo>
                  <a:pt x="110" y="166"/>
                  <a:pt x="110" y="166"/>
                  <a:pt x="110" y="166"/>
                </a:cubicBezTo>
                <a:cubicBezTo>
                  <a:pt x="16" y="166"/>
                  <a:pt x="16" y="166"/>
                  <a:pt x="16" y="166"/>
                </a:cubicBezTo>
                <a:lnTo>
                  <a:pt x="16" y="126"/>
                </a:lnTo>
                <a:close/>
                <a:moveTo>
                  <a:pt x="126" y="54"/>
                </a:moveTo>
                <a:cubicBezTo>
                  <a:pt x="126" y="16"/>
                  <a:pt x="126" y="16"/>
                  <a:pt x="126" y="16"/>
                </a:cubicBezTo>
                <a:cubicBezTo>
                  <a:pt x="220" y="16"/>
                  <a:pt x="220" y="16"/>
                  <a:pt x="220" y="16"/>
                </a:cubicBezTo>
                <a:cubicBezTo>
                  <a:pt x="220" y="54"/>
                  <a:pt x="220" y="54"/>
                  <a:pt x="220" y="54"/>
                </a:cubicBezTo>
                <a:lnTo>
                  <a:pt x="126" y="54"/>
                </a:lnTo>
                <a:close/>
                <a:moveTo>
                  <a:pt x="165" y="70"/>
                </a:moveTo>
                <a:cubicBezTo>
                  <a:pt x="165" y="110"/>
                  <a:pt x="165" y="110"/>
                  <a:pt x="165" y="110"/>
                </a:cubicBezTo>
                <a:cubicBezTo>
                  <a:pt x="71" y="110"/>
                  <a:pt x="71" y="110"/>
                  <a:pt x="71" y="110"/>
                </a:cubicBezTo>
                <a:cubicBezTo>
                  <a:pt x="71" y="70"/>
                  <a:pt x="71" y="70"/>
                  <a:pt x="71" y="70"/>
                </a:cubicBezTo>
                <a:lnTo>
                  <a:pt x="165" y="70"/>
                </a:lnTo>
                <a:close/>
                <a:moveTo>
                  <a:pt x="55" y="110"/>
                </a:moveTo>
                <a:cubicBezTo>
                  <a:pt x="16" y="110"/>
                  <a:pt x="16" y="110"/>
                  <a:pt x="16" y="110"/>
                </a:cubicBezTo>
                <a:cubicBezTo>
                  <a:pt x="16" y="70"/>
                  <a:pt x="16" y="70"/>
                  <a:pt x="16" y="70"/>
                </a:cubicBezTo>
                <a:cubicBezTo>
                  <a:pt x="55" y="70"/>
                  <a:pt x="55" y="70"/>
                  <a:pt x="55" y="70"/>
                </a:cubicBezTo>
                <a:lnTo>
                  <a:pt x="55" y="110"/>
                </a:lnTo>
                <a:close/>
                <a:moveTo>
                  <a:pt x="220" y="166"/>
                </a:moveTo>
                <a:cubicBezTo>
                  <a:pt x="126" y="166"/>
                  <a:pt x="126" y="166"/>
                  <a:pt x="126" y="166"/>
                </a:cubicBezTo>
                <a:cubicBezTo>
                  <a:pt x="126" y="126"/>
                  <a:pt x="126" y="126"/>
                  <a:pt x="126" y="126"/>
                </a:cubicBezTo>
                <a:cubicBezTo>
                  <a:pt x="220" y="126"/>
                  <a:pt x="220" y="126"/>
                  <a:pt x="220" y="126"/>
                </a:cubicBezTo>
                <a:lnTo>
                  <a:pt x="220" y="166"/>
                </a:lnTo>
                <a:close/>
                <a:moveTo>
                  <a:pt x="228" y="110"/>
                </a:moveTo>
                <a:cubicBezTo>
                  <a:pt x="181" y="110"/>
                  <a:pt x="181" y="110"/>
                  <a:pt x="181" y="110"/>
                </a:cubicBezTo>
                <a:cubicBezTo>
                  <a:pt x="181" y="70"/>
                  <a:pt x="181" y="70"/>
                  <a:pt x="181" y="70"/>
                </a:cubicBezTo>
                <a:cubicBezTo>
                  <a:pt x="274" y="70"/>
                  <a:pt x="274" y="70"/>
                  <a:pt x="274" y="70"/>
                </a:cubicBezTo>
                <a:cubicBezTo>
                  <a:pt x="274" y="110"/>
                  <a:pt x="274" y="110"/>
                  <a:pt x="274" y="110"/>
                </a:cubicBezTo>
                <a:cubicBezTo>
                  <a:pt x="236" y="110"/>
                  <a:pt x="236" y="110"/>
                  <a:pt x="236" y="110"/>
                </a:cubicBezTo>
                <a:lnTo>
                  <a:pt x="228" y="110"/>
                </a:lnTo>
                <a:close/>
                <a:moveTo>
                  <a:pt x="290" y="110"/>
                </a:moveTo>
                <a:cubicBezTo>
                  <a:pt x="290" y="70"/>
                  <a:pt x="290" y="70"/>
                  <a:pt x="290" y="70"/>
                </a:cubicBezTo>
                <a:cubicBezTo>
                  <a:pt x="329" y="70"/>
                  <a:pt x="329" y="70"/>
                  <a:pt x="329" y="70"/>
                </a:cubicBezTo>
                <a:cubicBezTo>
                  <a:pt x="329" y="110"/>
                  <a:pt x="329" y="110"/>
                  <a:pt x="329" y="110"/>
                </a:cubicBezTo>
                <a:lnTo>
                  <a:pt x="290" y="110"/>
                </a:lnTo>
                <a:close/>
                <a:moveTo>
                  <a:pt x="329" y="54"/>
                </a:moveTo>
                <a:cubicBezTo>
                  <a:pt x="236" y="54"/>
                  <a:pt x="236" y="54"/>
                  <a:pt x="236" y="54"/>
                </a:cubicBezTo>
                <a:cubicBezTo>
                  <a:pt x="236" y="16"/>
                  <a:pt x="236" y="16"/>
                  <a:pt x="236" y="16"/>
                </a:cubicBezTo>
                <a:cubicBezTo>
                  <a:pt x="329" y="16"/>
                  <a:pt x="329" y="16"/>
                  <a:pt x="329" y="16"/>
                </a:cubicBezTo>
                <a:lnTo>
                  <a:pt x="329" y="54"/>
                </a:lnTo>
                <a:close/>
                <a:moveTo>
                  <a:pt x="110" y="16"/>
                </a:moveTo>
                <a:cubicBezTo>
                  <a:pt x="110" y="54"/>
                  <a:pt x="110" y="54"/>
                  <a:pt x="110" y="54"/>
                </a:cubicBezTo>
                <a:cubicBezTo>
                  <a:pt x="16" y="54"/>
                  <a:pt x="16" y="54"/>
                  <a:pt x="16" y="54"/>
                </a:cubicBezTo>
                <a:cubicBezTo>
                  <a:pt x="16" y="16"/>
                  <a:pt x="16" y="16"/>
                  <a:pt x="16" y="16"/>
                </a:cubicBezTo>
                <a:lnTo>
                  <a:pt x="110" y="16"/>
                </a:lnTo>
                <a:close/>
                <a:moveTo>
                  <a:pt x="16" y="182"/>
                </a:moveTo>
                <a:cubicBezTo>
                  <a:pt x="55" y="182"/>
                  <a:pt x="55" y="182"/>
                  <a:pt x="55" y="182"/>
                </a:cubicBezTo>
                <a:cubicBezTo>
                  <a:pt x="55" y="219"/>
                  <a:pt x="55" y="219"/>
                  <a:pt x="55" y="219"/>
                </a:cubicBezTo>
                <a:cubicBezTo>
                  <a:pt x="16" y="219"/>
                  <a:pt x="16" y="219"/>
                  <a:pt x="16" y="219"/>
                </a:cubicBezTo>
                <a:lnTo>
                  <a:pt x="16" y="182"/>
                </a:lnTo>
                <a:close/>
              </a:path>
            </a:pathLst>
          </a:custGeom>
          <a:solidFill>
            <a:srgbClr val="E8AD10"/>
          </a:solidFill>
          <a:ln>
            <a:noFill/>
          </a:ln>
        </p:spPr>
        <p:txBody>
          <a:bodyPr vert="horz" wrap="square" lIns="91440" tIns="45720" rIns="91440" bIns="4572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Metropolis" pitchFamily="2" charset="77"/>
            </a:endParaRPr>
          </a:p>
        </p:txBody>
      </p:sp>
      <p:sp>
        <p:nvSpPr>
          <p:cNvPr id="78" name="Freeform 21">
            <a:extLst>
              <a:ext uri="{FF2B5EF4-FFF2-40B4-BE49-F238E27FC236}">
                <a16:creationId xmlns:a16="http://schemas.microsoft.com/office/drawing/2014/main" id="{FAC90294-D644-B246-987F-3539871A564F}"/>
              </a:ext>
            </a:extLst>
          </p:cNvPr>
          <p:cNvSpPr>
            <a:spLocks noChangeAspect="1" noEditPoints="1"/>
          </p:cNvSpPr>
          <p:nvPr/>
        </p:nvSpPr>
        <p:spPr bwMode="auto">
          <a:xfrm flipH="1">
            <a:off x="6696983" y="2927177"/>
            <a:ext cx="453901" cy="357094"/>
          </a:xfrm>
          <a:custGeom>
            <a:avLst/>
            <a:gdLst>
              <a:gd name="T0" fmla="*/ 364 w 389"/>
              <a:gd name="T1" fmla="*/ 176 h 296"/>
              <a:gd name="T2" fmla="*/ 355 w 389"/>
              <a:gd name="T3" fmla="*/ 217 h 296"/>
              <a:gd name="T4" fmla="*/ 289 w 389"/>
              <a:gd name="T5" fmla="*/ 130 h 296"/>
              <a:gd name="T6" fmla="*/ 298 w 389"/>
              <a:gd name="T7" fmla="*/ 193 h 296"/>
              <a:gd name="T8" fmla="*/ 264 w 389"/>
              <a:gd name="T9" fmla="*/ 143 h 296"/>
              <a:gd name="T10" fmla="*/ 257 w 389"/>
              <a:gd name="T11" fmla="*/ 195 h 296"/>
              <a:gd name="T12" fmla="*/ 318 w 389"/>
              <a:gd name="T13" fmla="*/ 296 h 296"/>
              <a:gd name="T14" fmla="*/ 319 w 389"/>
              <a:gd name="T15" fmla="*/ 296 h 296"/>
              <a:gd name="T16" fmla="*/ 376 w 389"/>
              <a:gd name="T17" fmla="*/ 196 h 296"/>
              <a:gd name="T18" fmla="*/ 319 w 389"/>
              <a:gd name="T19" fmla="*/ 280 h 296"/>
              <a:gd name="T20" fmla="*/ 270 w 389"/>
              <a:gd name="T21" fmla="*/ 262 h 296"/>
              <a:gd name="T22" fmla="*/ 276 w 389"/>
              <a:gd name="T23" fmla="*/ 183 h 296"/>
              <a:gd name="T24" fmla="*/ 288 w 389"/>
              <a:gd name="T25" fmla="*/ 237 h 296"/>
              <a:gd name="T26" fmla="*/ 318 w 389"/>
              <a:gd name="T27" fmla="*/ 154 h 296"/>
              <a:gd name="T28" fmla="*/ 337 w 389"/>
              <a:gd name="T29" fmla="*/ 231 h 296"/>
              <a:gd name="T30" fmla="*/ 345 w 389"/>
              <a:gd name="T31" fmla="*/ 239 h 296"/>
              <a:gd name="T32" fmla="*/ 361 w 389"/>
              <a:gd name="T33" fmla="*/ 260 h 296"/>
              <a:gd name="T34" fmla="*/ 255 w 389"/>
              <a:gd name="T35" fmla="*/ 182 h 296"/>
              <a:gd name="T36" fmla="*/ 236 w 389"/>
              <a:gd name="T37" fmla="*/ 166 h 296"/>
              <a:gd name="T38" fmla="*/ 329 w 389"/>
              <a:gd name="T39" fmla="*/ 126 h 296"/>
              <a:gd name="T40" fmla="*/ 345 w 389"/>
              <a:gd name="T41" fmla="*/ 139 h 296"/>
              <a:gd name="T42" fmla="*/ 0 w 389"/>
              <a:gd name="T43" fmla="*/ 0 h 296"/>
              <a:gd name="T44" fmla="*/ 243 w 389"/>
              <a:gd name="T45" fmla="*/ 235 h 296"/>
              <a:gd name="T46" fmla="*/ 181 w 389"/>
              <a:gd name="T47" fmla="*/ 219 h 296"/>
              <a:gd name="T48" fmla="*/ 165 w 389"/>
              <a:gd name="T49" fmla="*/ 219 h 296"/>
              <a:gd name="T50" fmla="*/ 71 w 389"/>
              <a:gd name="T51" fmla="*/ 182 h 296"/>
              <a:gd name="T52" fmla="*/ 165 w 389"/>
              <a:gd name="T53" fmla="*/ 219 h 296"/>
              <a:gd name="T54" fmla="*/ 110 w 389"/>
              <a:gd name="T55" fmla="*/ 126 h 296"/>
              <a:gd name="T56" fmla="*/ 16 w 389"/>
              <a:gd name="T57" fmla="*/ 166 h 296"/>
              <a:gd name="T58" fmla="*/ 126 w 389"/>
              <a:gd name="T59" fmla="*/ 54 h 296"/>
              <a:gd name="T60" fmla="*/ 220 w 389"/>
              <a:gd name="T61" fmla="*/ 16 h 296"/>
              <a:gd name="T62" fmla="*/ 126 w 389"/>
              <a:gd name="T63" fmla="*/ 54 h 296"/>
              <a:gd name="T64" fmla="*/ 165 w 389"/>
              <a:gd name="T65" fmla="*/ 110 h 296"/>
              <a:gd name="T66" fmla="*/ 71 w 389"/>
              <a:gd name="T67" fmla="*/ 70 h 296"/>
              <a:gd name="T68" fmla="*/ 55 w 389"/>
              <a:gd name="T69" fmla="*/ 110 h 296"/>
              <a:gd name="T70" fmla="*/ 16 w 389"/>
              <a:gd name="T71" fmla="*/ 70 h 296"/>
              <a:gd name="T72" fmla="*/ 55 w 389"/>
              <a:gd name="T73" fmla="*/ 110 h 296"/>
              <a:gd name="T74" fmla="*/ 126 w 389"/>
              <a:gd name="T75" fmla="*/ 166 h 296"/>
              <a:gd name="T76" fmla="*/ 220 w 389"/>
              <a:gd name="T77" fmla="*/ 126 h 296"/>
              <a:gd name="T78" fmla="*/ 228 w 389"/>
              <a:gd name="T79" fmla="*/ 110 h 296"/>
              <a:gd name="T80" fmla="*/ 181 w 389"/>
              <a:gd name="T81" fmla="*/ 70 h 296"/>
              <a:gd name="T82" fmla="*/ 274 w 389"/>
              <a:gd name="T83" fmla="*/ 110 h 296"/>
              <a:gd name="T84" fmla="*/ 228 w 389"/>
              <a:gd name="T85" fmla="*/ 110 h 296"/>
              <a:gd name="T86" fmla="*/ 290 w 389"/>
              <a:gd name="T87" fmla="*/ 70 h 296"/>
              <a:gd name="T88" fmla="*/ 329 w 389"/>
              <a:gd name="T89" fmla="*/ 110 h 296"/>
              <a:gd name="T90" fmla="*/ 329 w 389"/>
              <a:gd name="T91" fmla="*/ 54 h 296"/>
              <a:gd name="T92" fmla="*/ 236 w 389"/>
              <a:gd name="T93" fmla="*/ 16 h 296"/>
              <a:gd name="T94" fmla="*/ 329 w 389"/>
              <a:gd name="T95" fmla="*/ 54 h 296"/>
              <a:gd name="T96" fmla="*/ 110 w 389"/>
              <a:gd name="T97" fmla="*/ 54 h 296"/>
              <a:gd name="T98" fmla="*/ 16 w 389"/>
              <a:gd name="T99" fmla="*/ 16 h 296"/>
              <a:gd name="T100" fmla="*/ 16 w 389"/>
              <a:gd name="T101" fmla="*/ 182 h 296"/>
              <a:gd name="T102" fmla="*/ 55 w 389"/>
              <a:gd name="T103" fmla="*/ 219 h 296"/>
              <a:gd name="T104" fmla="*/ 16 w 389"/>
              <a:gd name="T105" fmla="*/ 182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89" h="296">
                <a:moveTo>
                  <a:pt x="376" y="196"/>
                </a:moveTo>
                <a:cubicBezTo>
                  <a:pt x="364" y="176"/>
                  <a:pt x="364" y="176"/>
                  <a:pt x="364" y="176"/>
                </a:cubicBezTo>
                <a:cubicBezTo>
                  <a:pt x="361" y="199"/>
                  <a:pt x="361" y="199"/>
                  <a:pt x="361" y="199"/>
                </a:cubicBezTo>
                <a:cubicBezTo>
                  <a:pt x="360" y="208"/>
                  <a:pt x="357" y="214"/>
                  <a:pt x="355" y="217"/>
                </a:cubicBezTo>
                <a:cubicBezTo>
                  <a:pt x="359" y="190"/>
                  <a:pt x="364" y="147"/>
                  <a:pt x="306" y="134"/>
                </a:cubicBezTo>
                <a:cubicBezTo>
                  <a:pt x="289" y="130"/>
                  <a:pt x="289" y="130"/>
                  <a:pt x="289" y="130"/>
                </a:cubicBezTo>
                <a:cubicBezTo>
                  <a:pt x="298" y="146"/>
                  <a:pt x="298" y="146"/>
                  <a:pt x="298" y="146"/>
                </a:cubicBezTo>
                <a:cubicBezTo>
                  <a:pt x="306" y="160"/>
                  <a:pt x="304" y="178"/>
                  <a:pt x="298" y="193"/>
                </a:cubicBezTo>
                <a:cubicBezTo>
                  <a:pt x="291" y="172"/>
                  <a:pt x="278" y="157"/>
                  <a:pt x="277" y="157"/>
                </a:cubicBezTo>
                <a:cubicBezTo>
                  <a:pt x="264" y="143"/>
                  <a:pt x="264" y="143"/>
                  <a:pt x="264" y="143"/>
                </a:cubicBezTo>
                <a:cubicBezTo>
                  <a:pt x="264" y="162"/>
                  <a:pt x="264" y="162"/>
                  <a:pt x="264" y="162"/>
                </a:cubicBezTo>
                <a:cubicBezTo>
                  <a:pt x="263" y="171"/>
                  <a:pt x="260" y="183"/>
                  <a:pt x="257" y="195"/>
                </a:cubicBezTo>
                <a:cubicBezTo>
                  <a:pt x="250" y="221"/>
                  <a:pt x="242" y="251"/>
                  <a:pt x="257" y="272"/>
                </a:cubicBezTo>
                <a:cubicBezTo>
                  <a:pt x="267" y="287"/>
                  <a:pt x="287" y="295"/>
                  <a:pt x="318" y="296"/>
                </a:cubicBezTo>
                <a:cubicBezTo>
                  <a:pt x="318" y="296"/>
                  <a:pt x="318" y="296"/>
                  <a:pt x="318" y="296"/>
                </a:cubicBezTo>
                <a:cubicBezTo>
                  <a:pt x="318" y="296"/>
                  <a:pt x="318" y="296"/>
                  <a:pt x="319" y="296"/>
                </a:cubicBezTo>
                <a:cubicBezTo>
                  <a:pt x="352" y="296"/>
                  <a:pt x="368" y="281"/>
                  <a:pt x="375" y="268"/>
                </a:cubicBezTo>
                <a:cubicBezTo>
                  <a:pt x="389" y="244"/>
                  <a:pt x="384" y="211"/>
                  <a:pt x="376" y="196"/>
                </a:cubicBezTo>
                <a:close/>
                <a:moveTo>
                  <a:pt x="361" y="260"/>
                </a:moveTo>
                <a:cubicBezTo>
                  <a:pt x="354" y="273"/>
                  <a:pt x="339" y="280"/>
                  <a:pt x="319" y="280"/>
                </a:cubicBezTo>
                <a:cubicBezTo>
                  <a:pt x="318" y="280"/>
                  <a:pt x="318" y="280"/>
                  <a:pt x="318" y="280"/>
                </a:cubicBezTo>
                <a:cubicBezTo>
                  <a:pt x="294" y="279"/>
                  <a:pt x="277" y="273"/>
                  <a:pt x="270" y="262"/>
                </a:cubicBezTo>
                <a:cubicBezTo>
                  <a:pt x="259" y="248"/>
                  <a:pt x="266" y="223"/>
                  <a:pt x="272" y="200"/>
                </a:cubicBezTo>
                <a:cubicBezTo>
                  <a:pt x="274" y="194"/>
                  <a:pt x="275" y="188"/>
                  <a:pt x="276" y="183"/>
                </a:cubicBezTo>
                <a:cubicBezTo>
                  <a:pt x="281" y="192"/>
                  <a:pt x="286" y="203"/>
                  <a:pt x="287" y="216"/>
                </a:cubicBezTo>
                <a:cubicBezTo>
                  <a:pt x="288" y="237"/>
                  <a:pt x="288" y="237"/>
                  <a:pt x="288" y="237"/>
                </a:cubicBezTo>
                <a:cubicBezTo>
                  <a:pt x="301" y="220"/>
                  <a:pt x="301" y="220"/>
                  <a:pt x="301" y="220"/>
                </a:cubicBezTo>
                <a:cubicBezTo>
                  <a:pt x="314" y="203"/>
                  <a:pt x="323" y="178"/>
                  <a:pt x="318" y="154"/>
                </a:cubicBezTo>
                <a:cubicBezTo>
                  <a:pt x="347" y="168"/>
                  <a:pt x="343" y="194"/>
                  <a:pt x="339" y="217"/>
                </a:cubicBezTo>
                <a:cubicBezTo>
                  <a:pt x="338" y="222"/>
                  <a:pt x="337" y="227"/>
                  <a:pt x="337" y="231"/>
                </a:cubicBezTo>
                <a:cubicBezTo>
                  <a:pt x="336" y="240"/>
                  <a:pt x="336" y="240"/>
                  <a:pt x="336" y="240"/>
                </a:cubicBezTo>
                <a:cubicBezTo>
                  <a:pt x="345" y="239"/>
                  <a:pt x="345" y="239"/>
                  <a:pt x="345" y="239"/>
                </a:cubicBezTo>
                <a:cubicBezTo>
                  <a:pt x="356" y="238"/>
                  <a:pt x="363" y="233"/>
                  <a:pt x="368" y="227"/>
                </a:cubicBezTo>
                <a:cubicBezTo>
                  <a:pt x="369" y="238"/>
                  <a:pt x="367" y="250"/>
                  <a:pt x="361" y="260"/>
                </a:cubicBezTo>
                <a:close/>
                <a:moveTo>
                  <a:pt x="181" y="182"/>
                </a:moveTo>
                <a:cubicBezTo>
                  <a:pt x="255" y="182"/>
                  <a:pt x="255" y="182"/>
                  <a:pt x="255" y="182"/>
                </a:cubicBezTo>
                <a:cubicBezTo>
                  <a:pt x="255" y="166"/>
                  <a:pt x="255" y="166"/>
                  <a:pt x="255" y="166"/>
                </a:cubicBezTo>
                <a:cubicBezTo>
                  <a:pt x="236" y="166"/>
                  <a:pt x="236" y="166"/>
                  <a:pt x="236" y="166"/>
                </a:cubicBezTo>
                <a:cubicBezTo>
                  <a:pt x="236" y="126"/>
                  <a:pt x="236" y="126"/>
                  <a:pt x="236" y="126"/>
                </a:cubicBezTo>
                <a:cubicBezTo>
                  <a:pt x="329" y="126"/>
                  <a:pt x="329" y="126"/>
                  <a:pt x="329" y="126"/>
                </a:cubicBezTo>
                <a:cubicBezTo>
                  <a:pt x="329" y="139"/>
                  <a:pt x="329" y="139"/>
                  <a:pt x="329" y="139"/>
                </a:cubicBezTo>
                <a:cubicBezTo>
                  <a:pt x="345" y="139"/>
                  <a:pt x="345" y="139"/>
                  <a:pt x="345" y="139"/>
                </a:cubicBezTo>
                <a:cubicBezTo>
                  <a:pt x="345" y="0"/>
                  <a:pt x="345" y="0"/>
                  <a:pt x="345" y="0"/>
                </a:cubicBezTo>
                <a:cubicBezTo>
                  <a:pt x="0" y="0"/>
                  <a:pt x="0" y="0"/>
                  <a:pt x="0" y="0"/>
                </a:cubicBezTo>
                <a:cubicBezTo>
                  <a:pt x="0" y="235"/>
                  <a:pt x="0" y="235"/>
                  <a:pt x="0" y="235"/>
                </a:cubicBezTo>
                <a:cubicBezTo>
                  <a:pt x="243" y="235"/>
                  <a:pt x="243" y="235"/>
                  <a:pt x="243" y="235"/>
                </a:cubicBezTo>
                <a:cubicBezTo>
                  <a:pt x="243" y="219"/>
                  <a:pt x="243" y="219"/>
                  <a:pt x="243" y="219"/>
                </a:cubicBezTo>
                <a:cubicBezTo>
                  <a:pt x="181" y="219"/>
                  <a:pt x="181" y="219"/>
                  <a:pt x="181" y="219"/>
                </a:cubicBezTo>
                <a:lnTo>
                  <a:pt x="181" y="182"/>
                </a:lnTo>
                <a:close/>
                <a:moveTo>
                  <a:pt x="165" y="219"/>
                </a:moveTo>
                <a:cubicBezTo>
                  <a:pt x="71" y="219"/>
                  <a:pt x="71" y="219"/>
                  <a:pt x="71" y="219"/>
                </a:cubicBezTo>
                <a:cubicBezTo>
                  <a:pt x="71" y="182"/>
                  <a:pt x="71" y="182"/>
                  <a:pt x="71" y="182"/>
                </a:cubicBezTo>
                <a:cubicBezTo>
                  <a:pt x="165" y="182"/>
                  <a:pt x="165" y="182"/>
                  <a:pt x="165" y="182"/>
                </a:cubicBezTo>
                <a:lnTo>
                  <a:pt x="165" y="219"/>
                </a:lnTo>
                <a:close/>
                <a:moveTo>
                  <a:pt x="16" y="126"/>
                </a:moveTo>
                <a:cubicBezTo>
                  <a:pt x="110" y="126"/>
                  <a:pt x="110" y="126"/>
                  <a:pt x="110" y="126"/>
                </a:cubicBezTo>
                <a:cubicBezTo>
                  <a:pt x="110" y="166"/>
                  <a:pt x="110" y="166"/>
                  <a:pt x="110" y="166"/>
                </a:cubicBezTo>
                <a:cubicBezTo>
                  <a:pt x="16" y="166"/>
                  <a:pt x="16" y="166"/>
                  <a:pt x="16" y="166"/>
                </a:cubicBezTo>
                <a:lnTo>
                  <a:pt x="16" y="126"/>
                </a:lnTo>
                <a:close/>
                <a:moveTo>
                  <a:pt x="126" y="54"/>
                </a:moveTo>
                <a:cubicBezTo>
                  <a:pt x="126" y="16"/>
                  <a:pt x="126" y="16"/>
                  <a:pt x="126" y="16"/>
                </a:cubicBezTo>
                <a:cubicBezTo>
                  <a:pt x="220" y="16"/>
                  <a:pt x="220" y="16"/>
                  <a:pt x="220" y="16"/>
                </a:cubicBezTo>
                <a:cubicBezTo>
                  <a:pt x="220" y="54"/>
                  <a:pt x="220" y="54"/>
                  <a:pt x="220" y="54"/>
                </a:cubicBezTo>
                <a:lnTo>
                  <a:pt x="126" y="54"/>
                </a:lnTo>
                <a:close/>
                <a:moveTo>
                  <a:pt x="165" y="70"/>
                </a:moveTo>
                <a:cubicBezTo>
                  <a:pt x="165" y="110"/>
                  <a:pt x="165" y="110"/>
                  <a:pt x="165" y="110"/>
                </a:cubicBezTo>
                <a:cubicBezTo>
                  <a:pt x="71" y="110"/>
                  <a:pt x="71" y="110"/>
                  <a:pt x="71" y="110"/>
                </a:cubicBezTo>
                <a:cubicBezTo>
                  <a:pt x="71" y="70"/>
                  <a:pt x="71" y="70"/>
                  <a:pt x="71" y="70"/>
                </a:cubicBezTo>
                <a:lnTo>
                  <a:pt x="165" y="70"/>
                </a:lnTo>
                <a:close/>
                <a:moveTo>
                  <a:pt x="55" y="110"/>
                </a:moveTo>
                <a:cubicBezTo>
                  <a:pt x="16" y="110"/>
                  <a:pt x="16" y="110"/>
                  <a:pt x="16" y="110"/>
                </a:cubicBezTo>
                <a:cubicBezTo>
                  <a:pt x="16" y="70"/>
                  <a:pt x="16" y="70"/>
                  <a:pt x="16" y="70"/>
                </a:cubicBezTo>
                <a:cubicBezTo>
                  <a:pt x="55" y="70"/>
                  <a:pt x="55" y="70"/>
                  <a:pt x="55" y="70"/>
                </a:cubicBezTo>
                <a:lnTo>
                  <a:pt x="55" y="110"/>
                </a:lnTo>
                <a:close/>
                <a:moveTo>
                  <a:pt x="220" y="166"/>
                </a:moveTo>
                <a:cubicBezTo>
                  <a:pt x="126" y="166"/>
                  <a:pt x="126" y="166"/>
                  <a:pt x="126" y="166"/>
                </a:cubicBezTo>
                <a:cubicBezTo>
                  <a:pt x="126" y="126"/>
                  <a:pt x="126" y="126"/>
                  <a:pt x="126" y="126"/>
                </a:cubicBezTo>
                <a:cubicBezTo>
                  <a:pt x="220" y="126"/>
                  <a:pt x="220" y="126"/>
                  <a:pt x="220" y="126"/>
                </a:cubicBezTo>
                <a:lnTo>
                  <a:pt x="220" y="166"/>
                </a:lnTo>
                <a:close/>
                <a:moveTo>
                  <a:pt x="228" y="110"/>
                </a:moveTo>
                <a:cubicBezTo>
                  <a:pt x="181" y="110"/>
                  <a:pt x="181" y="110"/>
                  <a:pt x="181" y="110"/>
                </a:cubicBezTo>
                <a:cubicBezTo>
                  <a:pt x="181" y="70"/>
                  <a:pt x="181" y="70"/>
                  <a:pt x="181" y="70"/>
                </a:cubicBezTo>
                <a:cubicBezTo>
                  <a:pt x="274" y="70"/>
                  <a:pt x="274" y="70"/>
                  <a:pt x="274" y="70"/>
                </a:cubicBezTo>
                <a:cubicBezTo>
                  <a:pt x="274" y="110"/>
                  <a:pt x="274" y="110"/>
                  <a:pt x="274" y="110"/>
                </a:cubicBezTo>
                <a:cubicBezTo>
                  <a:pt x="236" y="110"/>
                  <a:pt x="236" y="110"/>
                  <a:pt x="236" y="110"/>
                </a:cubicBezTo>
                <a:lnTo>
                  <a:pt x="228" y="110"/>
                </a:lnTo>
                <a:close/>
                <a:moveTo>
                  <a:pt x="290" y="110"/>
                </a:moveTo>
                <a:cubicBezTo>
                  <a:pt x="290" y="70"/>
                  <a:pt x="290" y="70"/>
                  <a:pt x="290" y="70"/>
                </a:cubicBezTo>
                <a:cubicBezTo>
                  <a:pt x="329" y="70"/>
                  <a:pt x="329" y="70"/>
                  <a:pt x="329" y="70"/>
                </a:cubicBezTo>
                <a:cubicBezTo>
                  <a:pt x="329" y="110"/>
                  <a:pt x="329" y="110"/>
                  <a:pt x="329" y="110"/>
                </a:cubicBezTo>
                <a:lnTo>
                  <a:pt x="290" y="110"/>
                </a:lnTo>
                <a:close/>
                <a:moveTo>
                  <a:pt x="329" y="54"/>
                </a:moveTo>
                <a:cubicBezTo>
                  <a:pt x="236" y="54"/>
                  <a:pt x="236" y="54"/>
                  <a:pt x="236" y="54"/>
                </a:cubicBezTo>
                <a:cubicBezTo>
                  <a:pt x="236" y="16"/>
                  <a:pt x="236" y="16"/>
                  <a:pt x="236" y="16"/>
                </a:cubicBezTo>
                <a:cubicBezTo>
                  <a:pt x="329" y="16"/>
                  <a:pt x="329" y="16"/>
                  <a:pt x="329" y="16"/>
                </a:cubicBezTo>
                <a:lnTo>
                  <a:pt x="329" y="54"/>
                </a:lnTo>
                <a:close/>
                <a:moveTo>
                  <a:pt x="110" y="16"/>
                </a:moveTo>
                <a:cubicBezTo>
                  <a:pt x="110" y="54"/>
                  <a:pt x="110" y="54"/>
                  <a:pt x="110" y="54"/>
                </a:cubicBezTo>
                <a:cubicBezTo>
                  <a:pt x="16" y="54"/>
                  <a:pt x="16" y="54"/>
                  <a:pt x="16" y="54"/>
                </a:cubicBezTo>
                <a:cubicBezTo>
                  <a:pt x="16" y="16"/>
                  <a:pt x="16" y="16"/>
                  <a:pt x="16" y="16"/>
                </a:cubicBezTo>
                <a:lnTo>
                  <a:pt x="110" y="16"/>
                </a:lnTo>
                <a:close/>
                <a:moveTo>
                  <a:pt x="16" y="182"/>
                </a:moveTo>
                <a:cubicBezTo>
                  <a:pt x="55" y="182"/>
                  <a:pt x="55" y="182"/>
                  <a:pt x="55" y="182"/>
                </a:cubicBezTo>
                <a:cubicBezTo>
                  <a:pt x="55" y="219"/>
                  <a:pt x="55" y="219"/>
                  <a:pt x="55" y="219"/>
                </a:cubicBezTo>
                <a:cubicBezTo>
                  <a:pt x="16" y="219"/>
                  <a:pt x="16" y="219"/>
                  <a:pt x="16" y="219"/>
                </a:cubicBezTo>
                <a:lnTo>
                  <a:pt x="16" y="182"/>
                </a:lnTo>
                <a:close/>
              </a:path>
            </a:pathLst>
          </a:custGeom>
          <a:solidFill>
            <a:srgbClr val="E8AD10"/>
          </a:solidFill>
          <a:ln>
            <a:noFill/>
          </a:ln>
        </p:spPr>
        <p:txBody>
          <a:bodyPr vert="horz" wrap="square" lIns="91440" tIns="45720" rIns="91440" bIns="4572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Metropolis" pitchFamily="2" charset="77"/>
            </a:endParaRPr>
          </a:p>
        </p:txBody>
      </p:sp>
      <p:sp>
        <p:nvSpPr>
          <p:cNvPr id="79" name="Freeform 21">
            <a:extLst>
              <a:ext uri="{FF2B5EF4-FFF2-40B4-BE49-F238E27FC236}">
                <a16:creationId xmlns:a16="http://schemas.microsoft.com/office/drawing/2014/main" id="{188F5A7F-E305-414C-AFF5-50DD07751BEA}"/>
              </a:ext>
            </a:extLst>
          </p:cNvPr>
          <p:cNvSpPr>
            <a:spLocks noChangeAspect="1" noEditPoints="1"/>
          </p:cNvSpPr>
          <p:nvPr/>
        </p:nvSpPr>
        <p:spPr bwMode="auto">
          <a:xfrm flipH="1">
            <a:off x="6952190" y="3254266"/>
            <a:ext cx="453901" cy="357094"/>
          </a:xfrm>
          <a:custGeom>
            <a:avLst/>
            <a:gdLst>
              <a:gd name="T0" fmla="*/ 364 w 389"/>
              <a:gd name="T1" fmla="*/ 176 h 296"/>
              <a:gd name="T2" fmla="*/ 355 w 389"/>
              <a:gd name="T3" fmla="*/ 217 h 296"/>
              <a:gd name="T4" fmla="*/ 289 w 389"/>
              <a:gd name="T5" fmla="*/ 130 h 296"/>
              <a:gd name="T6" fmla="*/ 298 w 389"/>
              <a:gd name="T7" fmla="*/ 193 h 296"/>
              <a:gd name="T8" fmla="*/ 264 w 389"/>
              <a:gd name="T9" fmla="*/ 143 h 296"/>
              <a:gd name="T10" fmla="*/ 257 w 389"/>
              <a:gd name="T11" fmla="*/ 195 h 296"/>
              <a:gd name="T12" fmla="*/ 318 w 389"/>
              <a:gd name="T13" fmla="*/ 296 h 296"/>
              <a:gd name="T14" fmla="*/ 319 w 389"/>
              <a:gd name="T15" fmla="*/ 296 h 296"/>
              <a:gd name="T16" fmla="*/ 376 w 389"/>
              <a:gd name="T17" fmla="*/ 196 h 296"/>
              <a:gd name="T18" fmla="*/ 319 w 389"/>
              <a:gd name="T19" fmla="*/ 280 h 296"/>
              <a:gd name="T20" fmla="*/ 270 w 389"/>
              <a:gd name="T21" fmla="*/ 262 h 296"/>
              <a:gd name="T22" fmla="*/ 276 w 389"/>
              <a:gd name="T23" fmla="*/ 183 h 296"/>
              <a:gd name="T24" fmla="*/ 288 w 389"/>
              <a:gd name="T25" fmla="*/ 237 h 296"/>
              <a:gd name="T26" fmla="*/ 318 w 389"/>
              <a:gd name="T27" fmla="*/ 154 h 296"/>
              <a:gd name="T28" fmla="*/ 337 w 389"/>
              <a:gd name="T29" fmla="*/ 231 h 296"/>
              <a:gd name="T30" fmla="*/ 345 w 389"/>
              <a:gd name="T31" fmla="*/ 239 h 296"/>
              <a:gd name="T32" fmla="*/ 361 w 389"/>
              <a:gd name="T33" fmla="*/ 260 h 296"/>
              <a:gd name="T34" fmla="*/ 255 w 389"/>
              <a:gd name="T35" fmla="*/ 182 h 296"/>
              <a:gd name="T36" fmla="*/ 236 w 389"/>
              <a:gd name="T37" fmla="*/ 166 h 296"/>
              <a:gd name="T38" fmla="*/ 329 w 389"/>
              <a:gd name="T39" fmla="*/ 126 h 296"/>
              <a:gd name="T40" fmla="*/ 345 w 389"/>
              <a:gd name="T41" fmla="*/ 139 h 296"/>
              <a:gd name="T42" fmla="*/ 0 w 389"/>
              <a:gd name="T43" fmla="*/ 0 h 296"/>
              <a:gd name="T44" fmla="*/ 243 w 389"/>
              <a:gd name="T45" fmla="*/ 235 h 296"/>
              <a:gd name="T46" fmla="*/ 181 w 389"/>
              <a:gd name="T47" fmla="*/ 219 h 296"/>
              <a:gd name="T48" fmla="*/ 165 w 389"/>
              <a:gd name="T49" fmla="*/ 219 h 296"/>
              <a:gd name="T50" fmla="*/ 71 w 389"/>
              <a:gd name="T51" fmla="*/ 182 h 296"/>
              <a:gd name="T52" fmla="*/ 165 w 389"/>
              <a:gd name="T53" fmla="*/ 219 h 296"/>
              <a:gd name="T54" fmla="*/ 110 w 389"/>
              <a:gd name="T55" fmla="*/ 126 h 296"/>
              <a:gd name="T56" fmla="*/ 16 w 389"/>
              <a:gd name="T57" fmla="*/ 166 h 296"/>
              <a:gd name="T58" fmla="*/ 126 w 389"/>
              <a:gd name="T59" fmla="*/ 54 h 296"/>
              <a:gd name="T60" fmla="*/ 220 w 389"/>
              <a:gd name="T61" fmla="*/ 16 h 296"/>
              <a:gd name="T62" fmla="*/ 126 w 389"/>
              <a:gd name="T63" fmla="*/ 54 h 296"/>
              <a:gd name="T64" fmla="*/ 165 w 389"/>
              <a:gd name="T65" fmla="*/ 110 h 296"/>
              <a:gd name="T66" fmla="*/ 71 w 389"/>
              <a:gd name="T67" fmla="*/ 70 h 296"/>
              <a:gd name="T68" fmla="*/ 55 w 389"/>
              <a:gd name="T69" fmla="*/ 110 h 296"/>
              <a:gd name="T70" fmla="*/ 16 w 389"/>
              <a:gd name="T71" fmla="*/ 70 h 296"/>
              <a:gd name="T72" fmla="*/ 55 w 389"/>
              <a:gd name="T73" fmla="*/ 110 h 296"/>
              <a:gd name="T74" fmla="*/ 126 w 389"/>
              <a:gd name="T75" fmla="*/ 166 h 296"/>
              <a:gd name="T76" fmla="*/ 220 w 389"/>
              <a:gd name="T77" fmla="*/ 126 h 296"/>
              <a:gd name="T78" fmla="*/ 228 w 389"/>
              <a:gd name="T79" fmla="*/ 110 h 296"/>
              <a:gd name="T80" fmla="*/ 181 w 389"/>
              <a:gd name="T81" fmla="*/ 70 h 296"/>
              <a:gd name="T82" fmla="*/ 274 w 389"/>
              <a:gd name="T83" fmla="*/ 110 h 296"/>
              <a:gd name="T84" fmla="*/ 228 w 389"/>
              <a:gd name="T85" fmla="*/ 110 h 296"/>
              <a:gd name="T86" fmla="*/ 290 w 389"/>
              <a:gd name="T87" fmla="*/ 70 h 296"/>
              <a:gd name="T88" fmla="*/ 329 w 389"/>
              <a:gd name="T89" fmla="*/ 110 h 296"/>
              <a:gd name="T90" fmla="*/ 329 w 389"/>
              <a:gd name="T91" fmla="*/ 54 h 296"/>
              <a:gd name="T92" fmla="*/ 236 w 389"/>
              <a:gd name="T93" fmla="*/ 16 h 296"/>
              <a:gd name="T94" fmla="*/ 329 w 389"/>
              <a:gd name="T95" fmla="*/ 54 h 296"/>
              <a:gd name="T96" fmla="*/ 110 w 389"/>
              <a:gd name="T97" fmla="*/ 54 h 296"/>
              <a:gd name="T98" fmla="*/ 16 w 389"/>
              <a:gd name="T99" fmla="*/ 16 h 296"/>
              <a:gd name="T100" fmla="*/ 16 w 389"/>
              <a:gd name="T101" fmla="*/ 182 h 296"/>
              <a:gd name="T102" fmla="*/ 55 w 389"/>
              <a:gd name="T103" fmla="*/ 219 h 296"/>
              <a:gd name="T104" fmla="*/ 16 w 389"/>
              <a:gd name="T105" fmla="*/ 182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89" h="296">
                <a:moveTo>
                  <a:pt x="376" y="196"/>
                </a:moveTo>
                <a:cubicBezTo>
                  <a:pt x="364" y="176"/>
                  <a:pt x="364" y="176"/>
                  <a:pt x="364" y="176"/>
                </a:cubicBezTo>
                <a:cubicBezTo>
                  <a:pt x="361" y="199"/>
                  <a:pt x="361" y="199"/>
                  <a:pt x="361" y="199"/>
                </a:cubicBezTo>
                <a:cubicBezTo>
                  <a:pt x="360" y="208"/>
                  <a:pt x="357" y="214"/>
                  <a:pt x="355" y="217"/>
                </a:cubicBezTo>
                <a:cubicBezTo>
                  <a:pt x="359" y="190"/>
                  <a:pt x="364" y="147"/>
                  <a:pt x="306" y="134"/>
                </a:cubicBezTo>
                <a:cubicBezTo>
                  <a:pt x="289" y="130"/>
                  <a:pt x="289" y="130"/>
                  <a:pt x="289" y="130"/>
                </a:cubicBezTo>
                <a:cubicBezTo>
                  <a:pt x="298" y="146"/>
                  <a:pt x="298" y="146"/>
                  <a:pt x="298" y="146"/>
                </a:cubicBezTo>
                <a:cubicBezTo>
                  <a:pt x="306" y="160"/>
                  <a:pt x="304" y="178"/>
                  <a:pt x="298" y="193"/>
                </a:cubicBezTo>
                <a:cubicBezTo>
                  <a:pt x="291" y="172"/>
                  <a:pt x="278" y="157"/>
                  <a:pt x="277" y="157"/>
                </a:cubicBezTo>
                <a:cubicBezTo>
                  <a:pt x="264" y="143"/>
                  <a:pt x="264" y="143"/>
                  <a:pt x="264" y="143"/>
                </a:cubicBezTo>
                <a:cubicBezTo>
                  <a:pt x="264" y="162"/>
                  <a:pt x="264" y="162"/>
                  <a:pt x="264" y="162"/>
                </a:cubicBezTo>
                <a:cubicBezTo>
                  <a:pt x="263" y="171"/>
                  <a:pt x="260" y="183"/>
                  <a:pt x="257" y="195"/>
                </a:cubicBezTo>
                <a:cubicBezTo>
                  <a:pt x="250" y="221"/>
                  <a:pt x="242" y="251"/>
                  <a:pt x="257" y="272"/>
                </a:cubicBezTo>
                <a:cubicBezTo>
                  <a:pt x="267" y="287"/>
                  <a:pt x="287" y="295"/>
                  <a:pt x="318" y="296"/>
                </a:cubicBezTo>
                <a:cubicBezTo>
                  <a:pt x="318" y="296"/>
                  <a:pt x="318" y="296"/>
                  <a:pt x="318" y="296"/>
                </a:cubicBezTo>
                <a:cubicBezTo>
                  <a:pt x="318" y="296"/>
                  <a:pt x="318" y="296"/>
                  <a:pt x="319" y="296"/>
                </a:cubicBezTo>
                <a:cubicBezTo>
                  <a:pt x="352" y="296"/>
                  <a:pt x="368" y="281"/>
                  <a:pt x="375" y="268"/>
                </a:cubicBezTo>
                <a:cubicBezTo>
                  <a:pt x="389" y="244"/>
                  <a:pt x="384" y="211"/>
                  <a:pt x="376" y="196"/>
                </a:cubicBezTo>
                <a:close/>
                <a:moveTo>
                  <a:pt x="361" y="260"/>
                </a:moveTo>
                <a:cubicBezTo>
                  <a:pt x="354" y="273"/>
                  <a:pt x="339" y="280"/>
                  <a:pt x="319" y="280"/>
                </a:cubicBezTo>
                <a:cubicBezTo>
                  <a:pt x="318" y="280"/>
                  <a:pt x="318" y="280"/>
                  <a:pt x="318" y="280"/>
                </a:cubicBezTo>
                <a:cubicBezTo>
                  <a:pt x="294" y="279"/>
                  <a:pt x="277" y="273"/>
                  <a:pt x="270" y="262"/>
                </a:cubicBezTo>
                <a:cubicBezTo>
                  <a:pt x="259" y="248"/>
                  <a:pt x="266" y="223"/>
                  <a:pt x="272" y="200"/>
                </a:cubicBezTo>
                <a:cubicBezTo>
                  <a:pt x="274" y="194"/>
                  <a:pt x="275" y="188"/>
                  <a:pt x="276" y="183"/>
                </a:cubicBezTo>
                <a:cubicBezTo>
                  <a:pt x="281" y="192"/>
                  <a:pt x="286" y="203"/>
                  <a:pt x="287" y="216"/>
                </a:cubicBezTo>
                <a:cubicBezTo>
                  <a:pt x="288" y="237"/>
                  <a:pt x="288" y="237"/>
                  <a:pt x="288" y="237"/>
                </a:cubicBezTo>
                <a:cubicBezTo>
                  <a:pt x="301" y="220"/>
                  <a:pt x="301" y="220"/>
                  <a:pt x="301" y="220"/>
                </a:cubicBezTo>
                <a:cubicBezTo>
                  <a:pt x="314" y="203"/>
                  <a:pt x="323" y="178"/>
                  <a:pt x="318" y="154"/>
                </a:cubicBezTo>
                <a:cubicBezTo>
                  <a:pt x="347" y="168"/>
                  <a:pt x="343" y="194"/>
                  <a:pt x="339" y="217"/>
                </a:cubicBezTo>
                <a:cubicBezTo>
                  <a:pt x="338" y="222"/>
                  <a:pt x="337" y="227"/>
                  <a:pt x="337" y="231"/>
                </a:cubicBezTo>
                <a:cubicBezTo>
                  <a:pt x="336" y="240"/>
                  <a:pt x="336" y="240"/>
                  <a:pt x="336" y="240"/>
                </a:cubicBezTo>
                <a:cubicBezTo>
                  <a:pt x="345" y="239"/>
                  <a:pt x="345" y="239"/>
                  <a:pt x="345" y="239"/>
                </a:cubicBezTo>
                <a:cubicBezTo>
                  <a:pt x="356" y="238"/>
                  <a:pt x="363" y="233"/>
                  <a:pt x="368" y="227"/>
                </a:cubicBezTo>
                <a:cubicBezTo>
                  <a:pt x="369" y="238"/>
                  <a:pt x="367" y="250"/>
                  <a:pt x="361" y="260"/>
                </a:cubicBezTo>
                <a:close/>
                <a:moveTo>
                  <a:pt x="181" y="182"/>
                </a:moveTo>
                <a:cubicBezTo>
                  <a:pt x="255" y="182"/>
                  <a:pt x="255" y="182"/>
                  <a:pt x="255" y="182"/>
                </a:cubicBezTo>
                <a:cubicBezTo>
                  <a:pt x="255" y="166"/>
                  <a:pt x="255" y="166"/>
                  <a:pt x="255" y="166"/>
                </a:cubicBezTo>
                <a:cubicBezTo>
                  <a:pt x="236" y="166"/>
                  <a:pt x="236" y="166"/>
                  <a:pt x="236" y="166"/>
                </a:cubicBezTo>
                <a:cubicBezTo>
                  <a:pt x="236" y="126"/>
                  <a:pt x="236" y="126"/>
                  <a:pt x="236" y="126"/>
                </a:cubicBezTo>
                <a:cubicBezTo>
                  <a:pt x="329" y="126"/>
                  <a:pt x="329" y="126"/>
                  <a:pt x="329" y="126"/>
                </a:cubicBezTo>
                <a:cubicBezTo>
                  <a:pt x="329" y="139"/>
                  <a:pt x="329" y="139"/>
                  <a:pt x="329" y="139"/>
                </a:cubicBezTo>
                <a:cubicBezTo>
                  <a:pt x="345" y="139"/>
                  <a:pt x="345" y="139"/>
                  <a:pt x="345" y="139"/>
                </a:cubicBezTo>
                <a:cubicBezTo>
                  <a:pt x="345" y="0"/>
                  <a:pt x="345" y="0"/>
                  <a:pt x="345" y="0"/>
                </a:cubicBezTo>
                <a:cubicBezTo>
                  <a:pt x="0" y="0"/>
                  <a:pt x="0" y="0"/>
                  <a:pt x="0" y="0"/>
                </a:cubicBezTo>
                <a:cubicBezTo>
                  <a:pt x="0" y="235"/>
                  <a:pt x="0" y="235"/>
                  <a:pt x="0" y="235"/>
                </a:cubicBezTo>
                <a:cubicBezTo>
                  <a:pt x="243" y="235"/>
                  <a:pt x="243" y="235"/>
                  <a:pt x="243" y="235"/>
                </a:cubicBezTo>
                <a:cubicBezTo>
                  <a:pt x="243" y="219"/>
                  <a:pt x="243" y="219"/>
                  <a:pt x="243" y="219"/>
                </a:cubicBezTo>
                <a:cubicBezTo>
                  <a:pt x="181" y="219"/>
                  <a:pt x="181" y="219"/>
                  <a:pt x="181" y="219"/>
                </a:cubicBezTo>
                <a:lnTo>
                  <a:pt x="181" y="182"/>
                </a:lnTo>
                <a:close/>
                <a:moveTo>
                  <a:pt x="165" y="219"/>
                </a:moveTo>
                <a:cubicBezTo>
                  <a:pt x="71" y="219"/>
                  <a:pt x="71" y="219"/>
                  <a:pt x="71" y="219"/>
                </a:cubicBezTo>
                <a:cubicBezTo>
                  <a:pt x="71" y="182"/>
                  <a:pt x="71" y="182"/>
                  <a:pt x="71" y="182"/>
                </a:cubicBezTo>
                <a:cubicBezTo>
                  <a:pt x="165" y="182"/>
                  <a:pt x="165" y="182"/>
                  <a:pt x="165" y="182"/>
                </a:cubicBezTo>
                <a:lnTo>
                  <a:pt x="165" y="219"/>
                </a:lnTo>
                <a:close/>
                <a:moveTo>
                  <a:pt x="16" y="126"/>
                </a:moveTo>
                <a:cubicBezTo>
                  <a:pt x="110" y="126"/>
                  <a:pt x="110" y="126"/>
                  <a:pt x="110" y="126"/>
                </a:cubicBezTo>
                <a:cubicBezTo>
                  <a:pt x="110" y="166"/>
                  <a:pt x="110" y="166"/>
                  <a:pt x="110" y="166"/>
                </a:cubicBezTo>
                <a:cubicBezTo>
                  <a:pt x="16" y="166"/>
                  <a:pt x="16" y="166"/>
                  <a:pt x="16" y="166"/>
                </a:cubicBezTo>
                <a:lnTo>
                  <a:pt x="16" y="126"/>
                </a:lnTo>
                <a:close/>
                <a:moveTo>
                  <a:pt x="126" y="54"/>
                </a:moveTo>
                <a:cubicBezTo>
                  <a:pt x="126" y="16"/>
                  <a:pt x="126" y="16"/>
                  <a:pt x="126" y="16"/>
                </a:cubicBezTo>
                <a:cubicBezTo>
                  <a:pt x="220" y="16"/>
                  <a:pt x="220" y="16"/>
                  <a:pt x="220" y="16"/>
                </a:cubicBezTo>
                <a:cubicBezTo>
                  <a:pt x="220" y="54"/>
                  <a:pt x="220" y="54"/>
                  <a:pt x="220" y="54"/>
                </a:cubicBezTo>
                <a:lnTo>
                  <a:pt x="126" y="54"/>
                </a:lnTo>
                <a:close/>
                <a:moveTo>
                  <a:pt x="165" y="70"/>
                </a:moveTo>
                <a:cubicBezTo>
                  <a:pt x="165" y="110"/>
                  <a:pt x="165" y="110"/>
                  <a:pt x="165" y="110"/>
                </a:cubicBezTo>
                <a:cubicBezTo>
                  <a:pt x="71" y="110"/>
                  <a:pt x="71" y="110"/>
                  <a:pt x="71" y="110"/>
                </a:cubicBezTo>
                <a:cubicBezTo>
                  <a:pt x="71" y="70"/>
                  <a:pt x="71" y="70"/>
                  <a:pt x="71" y="70"/>
                </a:cubicBezTo>
                <a:lnTo>
                  <a:pt x="165" y="70"/>
                </a:lnTo>
                <a:close/>
                <a:moveTo>
                  <a:pt x="55" y="110"/>
                </a:moveTo>
                <a:cubicBezTo>
                  <a:pt x="16" y="110"/>
                  <a:pt x="16" y="110"/>
                  <a:pt x="16" y="110"/>
                </a:cubicBezTo>
                <a:cubicBezTo>
                  <a:pt x="16" y="70"/>
                  <a:pt x="16" y="70"/>
                  <a:pt x="16" y="70"/>
                </a:cubicBezTo>
                <a:cubicBezTo>
                  <a:pt x="55" y="70"/>
                  <a:pt x="55" y="70"/>
                  <a:pt x="55" y="70"/>
                </a:cubicBezTo>
                <a:lnTo>
                  <a:pt x="55" y="110"/>
                </a:lnTo>
                <a:close/>
                <a:moveTo>
                  <a:pt x="220" y="166"/>
                </a:moveTo>
                <a:cubicBezTo>
                  <a:pt x="126" y="166"/>
                  <a:pt x="126" y="166"/>
                  <a:pt x="126" y="166"/>
                </a:cubicBezTo>
                <a:cubicBezTo>
                  <a:pt x="126" y="126"/>
                  <a:pt x="126" y="126"/>
                  <a:pt x="126" y="126"/>
                </a:cubicBezTo>
                <a:cubicBezTo>
                  <a:pt x="220" y="126"/>
                  <a:pt x="220" y="126"/>
                  <a:pt x="220" y="126"/>
                </a:cubicBezTo>
                <a:lnTo>
                  <a:pt x="220" y="166"/>
                </a:lnTo>
                <a:close/>
                <a:moveTo>
                  <a:pt x="228" y="110"/>
                </a:moveTo>
                <a:cubicBezTo>
                  <a:pt x="181" y="110"/>
                  <a:pt x="181" y="110"/>
                  <a:pt x="181" y="110"/>
                </a:cubicBezTo>
                <a:cubicBezTo>
                  <a:pt x="181" y="70"/>
                  <a:pt x="181" y="70"/>
                  <a:pt x="181" y="70"/>
                </a:cubicBezTo>
                <a:cubicBezTo>
                  <a:pt x="274" y="70"/>
                  <a:pt x="274" y="70"/>
                  <a:pt x="274" y="70"/>
                </a:cubicBezTo>
                <a:cubicBezTo>
                  <a:pt x="274" y="110"/>
                  <a:pt x="274" y="110"/>
                  <a:pt x="274" y="110"/>
                </a:cubicBezTo>
                <a:cubicBezTo>
                  <a:pt x="236" y="110"/>
                  <a:pt x="236" y="110"/>
                  <a:pt x="236" y="110"/>
                </a:cubicBezTo>
                <a:lnTo>
                  <a:pt x="228" y="110"/>
                </a:lnTo>
                <a:close/>
                <a:moveTo>
                  <a:pt x="290" y="110"/>
                </a:moveTo>
                <a:cubicBezTo>
                  <a:pt x="290" y="70"/>
                  <a:pt x="290" y="70"/>
                  <a:pt x="290" y="70"/>
                </a:cubicBezTo>
                <a:cubicBezTo>
                  <a:pt x="329" y="70"/>
                  <a:pt x="329" y="70"/>
                  <a:pt x="329" y="70"/>
                </a:cubicBezTo>
                <a:cubicBezTo>
                  <a:pt x="329" y="110"/>
                  <a:pt x="329" y="110"/>
                  <a:pt x="329" y="110"/>
                </a:cubicBezTo>
                <a:lnTo>
                  <a:pt x="290" y="110"/>
                </a:lnTo>
                <a:close/>
                <a:moveTo>
                  <a:pt x="329" y="54"/>
                </a:moveTo>
                <a:cubicBezTo>
                  <a:pt x="236" y="54"/>
                  <a:pt x="236" y="54"/>
                  <a:pt x="236" y="54"/>
                </a:cubicBezTo>
                <a:cubicBezTo>
                  <a:pt x="236" y="16"/>
                  <a:pt x="236" y="16"/>
                  <a:pt x="236" y="16"/>
                </a:cubicBezTo>
                <a:cubicBezTo>
                  <a:pt x="329" y="16"/>
                  <a:pt x="329" y="16"/>
                  <a:pt x="329" y="16"/>
                </a:cubicBezTo>
                <a:lnTo>
                  <a:pt x="329" y="54"/>
                </a:lnTo>
                <a:close/>
                <a:moveTo>
                  <a:pt x="110" y="16"/>
                </a:moveTo>
                <a:cubicBezTo>
                  <a:pt x="110" y="54"/>
                  <a:pt x="110" y="54"/>
                  <a:pt x="110" y="54"/>
                </a:cubicBezTo>
                <a:cubicBezTo>
                  <a:pt x="16" y="54"/>
                  <a:pt x="16" y="54"/>
                  <a:pt x="16" y="54"/>
                </a:cubicBezTo>
                <a:cubicBezTo>
                  <a:pt x="16" y="16"/>
                  <a:pt x="16" y="16"/>
                  <a:pt x="16" y="16"/>
                </a:cubicBezTo>
                <a:lnTo>
                  <a:pt x="110" y="16"/>
                </a:lnTo>
                <a:close/>
                <a:moveTo>
                  <a:pt x="16" y="182"/>
                </a:moveTo>
                <a:cubicBezTo>
                  <a:pt x="55" y="182"/>
                  <a:pt x="55" y="182"/>
                  <a:pt x="55" y="182"/>
                </a:cubicBezTo>
                <a:cubicBezTo>
                  <a:pt x="55" y="219"/>
                  <a:pt x="55" y="219"/>
                  <a:pt x="55" y="219"/>
                </a:cubicBezTo>
                <a:cubicBezTo>
                  <a:pt x="16" y="219"/>
                  <a:pt x="16" y="219"/>
                  <a:pt x="16" y="219"/>
                </a:cubicBezTo>
                <a:lnTo>
                  <a:pt x="16" y="182"/>
                </a:lnTo>
                <a:close/>
              </a:path>
            </a:pathLst>
          </a:custGeom>
          <a:solidFill>
            <a:srgbClr val="E8AD10"/>
          </a:solidFill>
          <a:ln>
            <a:noFill/>
          </a:ln>
        </p:spPr>
        <p:txBody>
          <a:bodyPr vert="horz" wrap="square" lIns="91440" tIns="45720" rIns="91440" bIns="4572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Metropolis" pitchFamily="2" charset="77"/>
            </a:endParaRPr>
          </a:p>
        </p:txBody>
      </p:sp>
      <p:sp>
        <p:nvSpPr>
          <p:cNvPr id="104" name="Rectangle 103">
            <a:extLst>
              <a:ext uri="{FF2B5EF4-FFF2-40B4-BE49-F238E27FC236}">
                <a16:creationId xmlns:a16="http://schemas.microsoft.com/office/drawing/2014/main" id="{442D6F46-D548-1544-9732-2EC51E17DF38}"/>
              </a:ext>
            </a:extLst>
          </p:cNvPr>
          <p:cNvSpPr/>
          <p:nvPr/>
        </p:nvSpPr>
        <p:spPr>
          <a:xfrm>
            <a:off x="615204" y="1963666"/>
            <a:ext cx="1435474" cy="1235148"/>
          </a:xfrm>
          <a:prstGeom prst="rect">
            <a:avLst/>
          </a:prstGeom>
          <a:noFill/>
          <a:ln w="12700" cap="flat" cmpd="sng" algn="ctr">
            <a:solidFill>
              <a:schemeClr val="accent5"/>
            </a:solidFill>
            <a:prstDash val="solid"/>
            <a:miter lim="800000"/>
          </a:ln>
          <a:effectLst/>
        </p:spPr>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a:ln w="0"/>
              <a:solidFill>
                <a:srgbClr val="1D8900"/>
              </a:solidFill>
              <a:effectLst/>
              <a:uLnTx/>
              <a:uFillTx/>
              <a:latin typeface="Metropolis" pitchFamily="2" charset="77"/>
            </a:endParaRPr>
          </a:p>
        </p:txBody>
      </p:sp>
      <p:sp>
        <p:nvSpPr>
          <p:cNvPr id="105" name="Rounded Rectangle 104">
            <a:extLst>
              <a:ext uri="{FF2B5EF4-FFF2-40B4-BE49-F238E27FC236}">
                <a16:creationId xmlns:a16="http://schemas.microsoft.com/office/drawing/2014/main" id="{DFA34334-1E17-B444-975D-DF7CD92F30C5}"/>
              </a:ext>
            </a:extLst>
          </p:cNvPr>
          <p:cNvSpPr/>
          <p:nvPr/>
        </p:nvSpPr>
        <p:spPr>
          <a:xfrm>
            <a:off x="924145" y="2475434"/>
            <a:ext cx="295576" cy="293902"/>
          </a:xfrm>
          <a:prstGeom prst="roundRect">
            <a:avLst/>
          </a:prstGeom>
          <a:solidFill>
            <a:srgbClr val="44546A">
              <a:lumMod val="40000"/>
              <a:lumOff val="60000"/>
            </a:srgbClr>
          </a:solidFill>
          <a:ln w="19050" cap="flat" cmpd="sng" algn="ctr">
            <a:solidFill>
              <a:sysClr val="window" lastClr="FFFFFF"/>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Metropolis" pitchFamily="2" charset="77"/>
            </a:endParaRPr>
          </a:p>
        </p:txBody>
      </p:sp>
      <p:sp>
        <p:nvSpPr>
          <p:cNvPr id="106" name="Rounded Rectangle 105">
            <a:extLst>
              <a:ext uri="{FF2B5EF4-FFF2-40B4-BE49-F238E27FC236}">
                <a16:creationId xmlns:a16="http://schemas.microsoft.com/office/drawing/2014/main" id="{D7C12D86-F776-F649-9B11-DC7888200D5B}"/>
              </a:ext>
            </a:extLst>
          </p:cNvPr>
          <p:cNvSpPr/>
          <p:nvPr/>
        </p:nvSpPr>
        <p:spPr>
          <a:xfrm>
            <a:off x="841013" y="2547609"/>
            <a:ext cx="295576" cy="293902"/>
          </a:xfrm>
          <a:prstGeom prst="roundRect">
            <a:avLst/>
          </a:prstGeom>
          <a:solidFill>
            <a:srgbClr val="44546A">
              <a:lumMod val="40000"/>
              <a:lumOff val="60000"/>
            </a:srgbClr>
          </a:solidFill>
          <a:ln w="19050" cap="flat" cmpd="sng" algn="ctr">
            <a:solidFill>
              <a:sysClr val="window" lastClr="FFFFFF"/>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Metropolis" pitchFamily="2" charset="77"/>
            </a:endParaRPr>
          </a:p>
        </p:txBody>
      </p:sp>
      <p:sp>
        <p:nvSpPr>
          <p:cNvPr id="107" name="Rounded Rectangle 106">
            <a:extLst>
              <a:ext uri="{FF2B5EF4-FFF2-40B4-BE49-F238E27FC236}">
                <a16:creationId xmlns:a16="http://schemas.microsoft.com/office/drawing/2014/main" id="{FCCD8016-C60E-DB40-99D4-D53EDACE9EEA}"/>
              </a:ext>
            </a:extLst>
          </p:cNvPr>
          <p:cNvSpPr/>
          <p:nvPr/>
        </p:nvSpPr>
        <p:spPr>
          <a:xfrm>
            <a:off x="776357" y="2619784"/>
            <a:ext cx="295576" cy="293902"/>
          </a:xfrm>
          <a:prstGeom prst="roundRect">
            <a:avLst/>
          </a:prstGeom>
          <a:solidFill>
            <a:srgbClr val="44546A">
              <a:lumMod val="40000"/>
              <a:lumOff val="60000"/>
            </a:srgbClr>
          </a:solidFill>
          <a:ln w="19050" cap="flat" cmpd="sng" algn="ctr">
            <a:solidFill>
              <a:sysClr val="window" lastClr="FFFFFF"/>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Metropolis" pitchFamily="2" charset="77"/>
            </a:endParaRPr>
          </a:p>
        </p:txBody>
      </p:sp>
      <p:sp>
        <p:nvSpPr>
          <p:cNvPr id="108" name="TextBox 107">
            <a:extLst>
              <a:ext uri="{FF2B5EF4-FFF2-40B4-BE49-F238E27FC236}">
                <a16:creationId xmlns:a16="http://schemas.microsoft.com/office/drawing/2014/main" id="{9C9DC66C-3B9A-7C4F-ABD5-183F81A3900B}"/>
              </a:ext>
            </a:extLst>
          </p:cNvPr>
          <p:cNvSpPr txBox="1"/>
          <p:nvPr/>
        </p:nvSpPr>
        <p:spPr>
          <a:xfrm>
            <a:off x="790241" y="1957818"/>
            <a:ext cx="1034120" cy="261610"/>
          </a:xfrm>
          <a:prstGeom prst="rect">
            <a:avLst/>
          </a:prstGeom>
          <a:noFill/>
        </p:spPr>
        <p:txBody>
          <a:bodyPr wrap="square" rtlCol="0">
            <a:sp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prstClr val="black"/>
                </a:solidFill>
                <a:effectLst/>
                <a:uLnTx/>
                <a:uFillTx/>
                <a:latin typeface="Metropolis" pitchFamily="2" charset="77"/>
              </a:rPr>
              <a:t>Spoke VPC</a:t>
            </a:r>
          </a:p>
        </p:txBody>
      </p:sp>
      <p:sp>
        <p:nvSpPr>
          <p:cNvPr id="111" name="Rectangle 110">
            <a:extLst>
              <a:ext uri="{FF2B5EF4-FFF2-40B4-BE49-F238E27FC236}">
                <a16:creationId xmlns:a16="http://schemas.microsoft.com/office/drawing/2014/main" id="{CE418000-2212-9444-BD6B-D6537851EC64}"/>
              </a:ext>
            </a:extLst>
          </p:cNvPr>
          <p:cNvSpPr/>
          <p:nvPr/>
        </p:nvSpPr>
        <p:spPr>
          <a:xfrm>
            <a:off x="615204" y="3312616"/>
            <a:ext cx="1435474" cy="1235148"/>
          </a:xfrm>
          <a:prstGeom prst="rect">
            <a:avLst/>
          </a:prstGeom>
          <a:noFill/>
          <a:ln w="12700" cap="flat" cmpd="sng" algn="ctr">
            <a:solidFill>
              <a:schemeClr val="accent5"/>
            </a:solidFill>
            <a:prstDash val="solid"/>
            <a:miter lim="800000"/>
          </a:ln>
          <a:effectLst/>
        </p:spPr>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a:ln w="0"/>
              <a:solidFill>
                <a:srgbClr val="1D8900"/>
              </a:solidFill>
              <a:effectLst/>
              <a:uLnTx/>
              <a:uFillTx/>
              <a:latin typeface="Metropolis" pitchFamily="2" charset="77"/>
            </a:endParaRPr>
          </a:p>
        </p:txBody>
      </p:sp>
      <p:sp>
        <p:nvSpPr>
          <p:cNvPr id="112" name="Rounded Rectangle 111">
            <a:extLst>
              <a:ext uri="{FF2B5EF4-FFF2-40B4-BE49-F238E27FC236}">
                <a16:creationId xmlns:a16="http://schemas.microsoft.com/office/drawing/2014/main" id="{E74967D9-69C4-3A48-A506-A1416B1E5A5F}"/>
              </a:ext>
            </a:extLst>
          </p:cNvPr>
          <p:cNvSpPr/>
          <p:nvPr/>
        </p:nvSpPr>
        <p:spPr>
          <a:xfrm>
            <a:off x="924145" y="3824384"/>
            <a:ext cx="295576" cy="293902"/>
          </a:xfrm>
          <a:prstGeom prst="roundRect">
            <a:avLst/>
          </a:prstGeom>
          <a:solidFill>
            <a:srgbClr val="44546A">
              <a:lumMod val="40000"/>
              <a:lumOff val="60000"/>
            </a:srgbClr>
          </a:solidFill>
          <a:ln w="19050" cap="flat" cmpd="sng" algn="ctr">
            <a:solidFill>
              <a:sysClr val="window" lastClr="FFFFFF"/>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Metropolis" pitchFamily="2" charset="77"/>
            </a:endParaRPr>
          </a:p>
        </p:txBody>
      </p:sp>
      <p:sp>
        <p:nvSpPr>
          <p:cNvPr id="113" name="Rounded Rectangle 112">
            <a:extLst>
              <a:ext uri="{FF2B5EF4-FFF2-40B4-BE49-F238E27FC236}">
                <a16:creationId xmlns:a16="http://schemas.microsoft.com/office/drawing/2014/main" id="{74B72AD7-AAAA-1C46-B4DB-95464B88F462}"/>
              </a:ext>
            </a:extLst>
          </p:cNvPr>
          <p:cNvSpPr/>
          <p:nvPr/>
        </p:nvSpPr>
        <p:spPr>
          <a:xfrm>
            <a:off x="841013" y="3896559"/>
            <a:ext cx="295576" cy="293902"/>
          </a:xfrm>
          <a:prstGeom prst="roundRect">
            <a:avLst/>
          </a:prstGeom>
          <a:solidFill>
            <a:srgbClr val="44546A">
              <a:lumMod val="40000"/>
              <a:lumOff val="60000"/>
            </a:srgbClr>
          </a:solidFill>
          <a:ln w="19050" cap="flat" cmpd="sng" algn="ctr">
            <a:solidFill>
              <a:sysClr val="window" lastClr="FFFFFF"/>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Metropolis" pitchFamily="2" charset="77"/>
            </a:endParaRPr>
          </a:p>
        </p:txBody>
      </p:sp>
      <p:sp>
        <p:nvSpPr>
          <p:cNvPr id="114" name="Rounded Rectangle 113">
            <a:extLst>
              <a:ext uri="{FF2B5EF4-FFF2-40B4-BE49-F238E27FC236}">
                <a16:creationId xmlns:a16="http://schemas.microsoft.com/office/drawing/2014/main" id="{55515B45-1BB3-4840-B785-FD34E86F0503}"/>
              </a:ext>
            </a:extLst>
          </p:cNvPr>
          <p:cNvSpPr/>
          <p:nvPr/>
        </p:nvSpPr>
        <p:spPr>
          <a:xfrm>
            <a:off x="776357" y="3968734"/>
            <a:ext cx="295576" cy="293902"/>
          </a:xfrm>
          <a:prstGeom prst="roundRect">
            <a:avLst/>
          </a:prstGeom>
          <a:solidFill>
            <a:srgbClr val="44546A">
              <a:lumMod val="40000"/>
              <a:lumOff val="60000"/>
            </a:srgbClr>
          </a:solidFill>
          <a:ln w="19050" cap="flat" cmpd="sng" algn="ctr">
            <a:solidFill>
              <a:sysClr val="window" lastClr="FFFFFF"/>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Metropolis" pitchFamily="2" charset="77"/>
            </a:endParaRPr>
          </a:p>
        </p:txBody>
      </p:sp>
      <p:sp>
        <p:nvSpPr>
          <p:cNvPr id="115" name="TextBox 114">
            <a:extLst>
              <a:ext uri="{FF2B5EF4-FFF2-40B4-BE49-F238E27FC236}">
                <a16:creationId xmlns:a16="http://schemas.microsoft.com/office/drawing/2014/main" id="{129A86B4-8B79-B740-B8CD-0F3FFFE1E788}"/>
              </a:ext>
            </a:extLst>
          </p:cNvPr>
          <p:cNvSpPr txBox="1"/>
          <p:nvPr/>
        </p:nvSpPr>
        <p:spPr>
          <a:xfrm>
            <a:off x="790241" y="3306768"/>
            <a:ext cx="1034120" cy="261610"/>
          </a:xfrm>
          <a:prstGeom prst="rect">
            <a:avLst/>
          </a:prstGeom>
          <a:noFill/>
        </p:spPr>
        <p:txBody>
          <a:bodyPr wrap="square" rtlCol="0">
            <a:sp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prstClr val="black"/>
                </a:solidFill>
                <a:effectLst/>
                <a:uLnTx/>
                <a:uFillTx/>
                <a:latin typeface="Metropolis" pitchFamily="2" charset="77"/>
              </a:rPr>
              <a:t>Spoke VPC</a:t>
            </a:r>
          </a:p>
        </p:txBody>
      </p:sp>
      <p:cxnSp>
        <p:nvCxnSpPr>
          <p:cNvPr id="50" name="Straight Connector 49">
            <a:extLst>
              <a:ext uri="{FF2B5EF4-FFF2-40B4-BE49-F238E27FC236}">
                <a16:creationId xmlns:a16="http://schemas.microsoft.com/office/drawing/2014/main" id="{C8214960-C56B-1A43-ADF6-4ED5862618F4}"/>
              </a:ext>
            </a:extLst>
          </p:cNvPr>
          <p:cNvCxnSpPr>
            <a:cxnSpLocks/>
          </p:cNvCxnSpPr>
          <p:nvPr/>
        </p:nvCxnSpPr>
        <p:spPr>
          <a:xfrm>
            <a:off x="1824361" y="1085633"/>
            <a:ext cx="2870212" cy="93071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AE45B7DE-E605-1E45-A2E5-2BAA9F583935}"/>
              </a:ext>
            </a:extLst>
          </p:cNvPr>
          <p:cNvCxnSpPr>
            <a:cxnSpLocks/>
          </p:cNvCxnSpPr>
          <p:nvPr/>
        </p:nvCxnSpPr>
        <p:spPr>
          <a:xfrm>
            <a:off x="1824361" y="1085633"/>
            <a:ext cx="2873445" cy="209428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075ABD6B-E4EE-1A47-8240-E7BAC7463A87}"/>
              </a:ext>
            </a:extLst>
          </p:cNvPr>
          <p:cNvCxnSpPr>
            <a:cxnSpLocks/>
          </p:cNvCxnSpPr>
          <p:nvPr/>
        </p:nvCxnSpPr>
        <p:spPr>
          <a:xfrm>
            <a:off x="1824360" y="1572413"/>
            <a:ext cx="2870213" cy="44393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CBA3926F-9582-A849-BD59-B112B15A984C}"/>
              </a:ext>
            </a:extLst>
          </p:cNvPr>
          <p:cNvCxnSpPr>
            <a:cxnSpLocks/>
          </p:cNvCxnSpPr>
          <p:nvPr/>
        </p:nvCxnSpPr>
        <p:spPr>
          <a:xfrm>
            <a:off x="1824360" y="1572413"/>
            <a:ext cx="2873446" cy="160750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F079FDEC-31B9-474A-865B-95BF878CD7CA}"/>
              </a:ext>
            </a:extLst>
          </p:cNvPr>
          <p:cNvCxnSpPr>
            <a:cxnSpLocks/>
          </p:cNvCxnSpPr>
          <p:nvPr/>
        </p:nvCxnSpPr>
        <p:spPr>
          <a:xfrm flipV="1">
            <a:off x="1824361" y="2016352"/>
            <a:ext cx="2870212" cy="42578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A8BED001-32E7-CE41-AA30-84C057CDC7C1}"/>
              </a:ext>
            </a:extLst>
          </p:cNvPr>
          <p:cNvCxnSpPr>
            <a:cxnSpLocks/>
          </p:cNvCxnSpPr>
          <p:nvPr/>
        </p:nvCxnSpPr>
        <p:spPr>
          <a:xfrm>
            <a:off x="1824361" y="2442141"/>
            <a:ext cx="2873445" cy="73777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F4D3C28E-A998-694D-8525-074285D6178E}"/>
              </a:ext>
            </a:extLst>
          </p:cNvPr>
          <p:cNvCxnSpPr>
            <a:cxnSpLocks/>
          </p:cNvCxnSpPr>
          <p:nvPr/>
        </p:nvCxnSpPr>
        <p:spPr>
          <a:xfrm flipV="1">
            <a:off x="1824360" y="2016352"/>
            <a:ext cx="2870213" cy="91256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33111C53-3C9A-9E4A-8DC6-8329A8AAF4EC}"/>
              </a:ext>
            </a:extLst>
          </p:cNvPr>
          <p:cNvCxnSpPr>
            <a:cxnSpLocks/>
          </p:cNvCxnSpPr>
          <p:nvPr/>
        </p:nvCxnSpPr>
        <p:spPr>
          <a:xfrm>
            <a:off x="1824360" y="2928921"/>
            <a:ext cx="2873446" cy="25099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A41CC659-BD20-484D-B72B-2345055798CA}"/>
              </a:ext>
            </a:extLst>
          </p:cNvPr>
          <p:cNvCxnSpPr>
            <a:cxnSpLocks/>
          </p:cNvCxnSpPr>
          <p:nvPr/>
        </p:nvCxnSpPr>
        <p:spPr>
          <a:xfrm flipV="1">
            <a:off x="1824361" y="2016352"/>
            <a:ext cx="2870212" cy="177473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B82324A0-CCAD-0C42-856F-145FBAE7A3CC}"/>
              </a:ext>
            </a:extLst>
          </p:cNvPr>
          <p:cNvCxnSpPr>
            <a:cxnSpLocks/>
          </p:cNvCxnSpPr>
          <p:nvPr/>
        </p:nvCxnSpPr>
        <p:spPr>
          <a:xfrm flipV="1">
            <a:off x="1824360" y="3179918"/>
            <a:ext cx="2873446" cy="109795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C405DB8B-13F5-7A46-A6EB-14A230A52DF9}"/>
              </a:ext>
            </a:extLst>
          </p:cNvPr>
          <p:cNvCxnSpPr>
            <a:cxnSpLocks/>
            <a:stCxn id="67" idx="20"/>
          </p:cNvCxnSpPr>
          <p:nvPr/>
        </p:nvCxnSpPr>
        <p:spPr>
          <a:xfrm flipH="1">
            <a:off x="5188193" y="1769915"/>
            <a:ext cx="1396335" cy="24643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id="{ABC0E65D-8E07-D242-995F-2CC74A7210DB}"/>
              </a:ext>
            </a:extLst>
          </p:cNvPr>
          <p:cNvCxnSpPr>
            <a:cxnSpLocks/>
            <a:stCxn id="74" idx="8"/>
          </p:cNvCxnSpPr>
          <p:nvPr/>
        </p:nvCxnSpPr>
        <p:spPr>
          <a:xfrm flipH="1">
            <a:off x="5188193" y="1991080"/>
            <a:ext cx="1512563" cy="2060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id="{3ECAE53E-21F3-614B-876B-B79EDDEBB822}"/>
              </a:ext>
            </a:extLst>
          </p:cNvPr>
          <p:cNvCxnSpPr>
            <a:cxnSpLocks/>
          </p:cNvCxnSpPr>
          <p:nvPr/>
        </p:nvCxnSpPr>
        <p:spPr>
          <a:xfrm flipH="1" flipV="1">
            <a:off x="5188193" y="2016352"/>
            <a:ext cx="1618126" cy="24391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a:extLst>
              <a:ext uri="{FF2B5EF4-FFF2-40B4-BE49-F238E27FC236}">
                <a16:creationId xmlns:a16="http://schemas.microsoft.com/office/drawing/2014/main" id="{5CE87E36-C7DD-1E42-8864-98FF4CE6DFA4}"/>
              </a:ext>
            </a:extLst>
          </p:cNvPr>
          <p:cNvCxnSpPr>
            <a:cxnSpLocks/>
            <a:stCxn id="77" idx="13"/>
          </p:cNvCxnSpPr>
          <p:nvPr/>
        </p:nvCxnSpPr>
        <p:spPr>
          <a:xfrm flipH="1">
            <a:off x="5191426" y="2960562"/>
            <a:ext cx="1436003" cy="21935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6" name="Straight Connector 155">
            <a:extLst>
              <a:ext uri="{FF2B5EF4-FFF2-40B4-BE49-F238E27FC236}">
                <a16:creationId xmlns:a16="http://schemas.microsoft.com/office/drawing/2014/main" id="{F9847E68-3836-114B-A8F5-3F34DE6D5EB5}"/>
              </a:ext>
            </a:extLst>
          </p:cNvPr>
          <p:cNvCxnSpPr>
            <a:cxnSpLocks/>
            <a:stCxn id="78" idx="1"/>
          </p:cNvCxnSpPr>
          <p:nvPr/>
        </p:nvCxnSpPr>
        <p:spPr>
          <a:xfrm flipH="1" flipV="1">
            <a:off x="5191426" y="3179918"/>
            <a:ext cx="1545230" cy="904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9" name="Straight Connector 158">
            <a:extLst>
              <a:ext uri="{FF2B5EF4-FFF2-40B4-BE49-F238E27FC236}">
                <a16:creationId xmlns:a16="http://schemas.microsoft.com/office/drawing/2014/main" id="{30C8CEB9-5DEC-F740-9E48-CA001431B817}"/>
              </a:ext>
            </a:extLst>
          </p:cNvPr>
          <p:cNvCxnSpPr>
            <a:cxnSpLocks/>
            <a:stCxn id="79" idx="20"/>
          </p:cNvCxnSpPr>
          <p:nvPr/>
        </p:nvCxnSpPr>
        <p:spPr>
          <a:xfrm flipH="1" flipV="1">
            <a:off x="5191426" y="3179918"/>
            <a:ext cx="1812105" cy="24203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62" name="Oval 161">
            <a:extLst>
              <a:ext uri="{FF2B5EF4-FFF2-40B4-BE49-F238E27FC236}">
                <a16:creationId xmlns:a16="http://schemas.microsoft.com/office/drawing/2014/main" id="{1A1E1575-BBBE-8442-9416-D052F19814DD}"/>
              </a:ext>
            </a:extLst>
          </p:cNvPr>
          <p:cNvSpPr/>
          <p:nvPr/>
        </p:nvSpPr>
        <p:spPr>
          <a:xfrm rot="16200000">
            <a:off x="1982384" y="3497085"/>
            <a:ext cx="942222" cy="457971"/>
          </a:xfrm>
          <a:prstGeom prst="ellipse">
            <a:avLst/>
          </a:prstGeom>
          <a:solidFill>
            <a:schemeClr val="accent2">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etropolis" pitchFamily="2" charset="77"/>
            </a:endParaRPr>
          </a:p>
        </p:txBody>
      </p:sp>
      <p:sp>
        <p:nvSpPr>
          <p:cNvPr id="166" name="Oval 165">
            <a:extLst>
              <a:ext uri="{FF2B5EF4-FFF2-40B4-BE49-F238E27FC236}">
                <a16:creationId xmlns:a16="http://schemas.microsoft.com/office/drawing/2014/main" id="{A6EFDCC5-89E4-1B4E-9EBD-AF2A4CB72B2D}"/>
              </a:ext>
            </a:extLst>
          </p:cNvPr>
          <p:cNvSpPr/>
          <p:nvPr/>
        </p:nvSpPr>
        <p:spPr>
          <a:xfrm rot="16200000">
            <a:off x="4890071" y="2331760"/>
            <a:ext cx="2034989" cy="457971"/>
          </a:xfrm>
          <a:prstGeom prst="ellipse">
            <a:avLst/>
          </a:prstGeom>
          <a:solidFill>
            <a:schemeClr val="accent2">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etropolis" pitchFamily="2" charset="77"/>
            </a:endParaRPr>
          </a:p>
        </p:txBody>
      </p:sp>
      <p:cxnSp>
        <p:nvCxnSpPr>
          <p:cNvPr id="170" name="Straight Connector 169">
            <a:extLst>
              <a:ext uri="{FF2B5EF4-FFF2-40B4-BE49-F238E27FC236}">
                <a16:creationId xmlns:a16="http://schemas.microsoft.com/office/drawing/2014/main" id="{42AE9D2F-BE42-5249-A92B-F1951E0FF0D8}"/>
              </a:ext>
            </a:extLst>
          </p:cNvPr>
          <p:cNvCxnSpPr>
            <a:cxnSpLocks/>
          </p:cNvCxnSpPr>
          <p:nvPr/>
        </p:nvCxnSpPr>
        <p:spPr>
          <a:xfrm flipV="1">
            <a:off x="1824361" y="3179918"/>
            <a:ext cx="2873445" cy="61117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a:extLst>
              <a:ext uri="{FF2B5EF4-FFF2-40B4-BE49-F238E27FC236}">
                <a16:creationId xmlns:a16="http://schemas.microsoft.com/office/drawing/2014/main" id="{678440AF-E740-1641-B551-FFCBC7E6AAAE}"/>
              </a:ext>
            </a:extLst>
          </p:cNvPr>
          <p:cNvCxnSpPr>
            <a:cxnSpLocks/>
          </p:cNvCxnSpPr>
          <p:nvPr/>
        </p:nvCxnSpPr>
        <p:spPr>
          <a:xfrm flipV="1">
            <a:off x="1824360" y="2016352"/>
            <a:ext cx="2870213" cy="226151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77" name="TextBox 176">
            <a:extLst>
              <a:ext uri="{FF2B5EF4-FFF2-40B4-BE49-F238E27FC236}">
                <a16:creationId xmlns:a16="http://schemas.microsoft.com/office/drawing/2014/main" id="{FF77084B-54CC-DA4F-89F9-D5518B50FFBF}"/>
              </a:ext>
            </a:extLst>
          </p:cNvPr>
          <p:cNvSpPr txBox="1"/>
          <p:nvPr/>
        </p:nvSpPr>
        <p:spPr>
          <a:xfrm>
            <a:off x="2265441" y="898099"/>
            <a:ext cx="1956307" cy="292388"/>
          </a:xfrm>
          <a:prstGeom prst="rect">
            <a:avLst/>
          </a:prstGeom>
          <a:noFill/>
        </p:spPr>
        <p:txBody>
          <a:bodyPr wrap="square" rtlCol="0">
            <a:sp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1300" b="0" i="0" u="none" strike="noStrike" kern="0" cap="none" spc="0" normalizeH="0" baseline="0" noProof="0">
                <a:ln>
                  <a:noFill/>
                </a:ln>
                <a:solidFill>
                  <a:prstClr val="black"/>
                </a:solidFill>
                <a:effectLst/>
                <a:uLnTx/>
                <a:uFillTx/>
                <a:latin typeface="Metropolis" pitchFamily="2" charset="77"/>
              </a:rPr>
              <a:t>Aviatrix ActiveMesh</a:t>
            </a:r>
          </a:p>
        </p:txBody>
      </p:sp>
      <p:cxnSp>
        <p:nvCxnSpPr>
          <p:cNvPr id="179" name="Straight Connector 178">
            <a:extLst>
              <a:ext uri="{FF2B5EF4-FFF2-40B4-BE49-F238E27FC236}">
                <a16:creationId xmlns:a16="http://schemas.microsoft.com/office/drawing/2014/main" id="{F95CCE94-B339-A14A-947F-23628BFE6872}"/>
              </a:ext>
            </a:extLst>
          </p:cNvPr>
          <p:cNvCxnSpPr>
            <a:stCxn id="58" idx="3"/>
            <a:endCxn id="58" idx="1"/>
          </p:cNvCxnSpPr>
          <p:nvPr/>
        </p:nvCxnSpPr>
        <p:spPr>
          <a:xfrm>
            <a:off x="4322301" y="2481403"/>
            <a:ext cx="4633440" cy="0"/>
          </a:xfrm>
          <a:prstGeom prst="line">
            <a:avLst/>
          </a:prstGeom>
          <a:ln w="12700">
            <a:solidFill>
              <a:schemeClr val="accent6"/>
            </a:solidFill>
            <a:prstDash val="dash"/>
          </a:ln>
        </p:spPr>
        <p:style>
          <a:lnRef idx="1">
            <a:schemeClr val="accent1"/>
          </a:lnRef>
          <a:fillRef idx="0">
            <a:schemeClr val="accent1"/>
          </a:fillRef>
          <a:effectRef idx="0">
            <a:schemeClr val="accent1"/>
          </a:effectRef>
          <a:fontRef idx="minor">
            <a:schemeClr val="tx1"/>
          </a:fontRef>
        </p:style>
      </p:cxnSp>
      <p:sp>
        <p:nvSpPr>
          <p:cNvPr id="180" name="TextBox 179">
            <a:extLst>
              <a:ext uri="{FF2B5EF4-FFF2-40B4-BE49-F238E27FC236}">
                <a16:creationId xmlns:a16="http://schemas.microsoft.com/office/drawing/2014/main" id="{013E33FE-7337-E444-8140-B3E9DB122BF5}"/>
              </a:ext>
            </a:extLst>
          </p:cNvPr>
          <p:cNvSpPr txBox="1"/>
          <p:nvPr/>
        </p:nvSpPr>
        <p:spPr>
          <a:xfrm>
            <a:off x="8488515" y="884651"/>
            <a:ext cx="463588" cy="276999"/>
          </a:xfrm>
          <a:prstGeom prst="rect">
            <a:avLst/>
          </a:prstGeom>
          <a:noFill/>
        </p:spPr>
        <p:txBody>
          <a:bodyPr wrap="none" rtlCol="0">
            <a:spAutoFit/>
          </a:bodyPr>
          <a:lstStyle/>
          <a:p>
            <a:r>
              <a:rPr lang="en-US" sz="1200">
                <a:cs typeface="Calibri Light"/>
              </a:rPr>
              <a:t>AZ A</a:t>
            </a:r>
          </a:p>
        </p:txBody>
      </p:sp>
      <p:sp>
        <p:nvSpPr>
          <p:cNvPr id="181" name="TextBox 180">
            <a:extLst>
              <a:ext uri="{FF2B5EF4-FFF2-40B4-BE49-F238E27FC236}">
                <a16:creationId xmlns:a16="http://schemas.microsoft.com/office/drawing/2014/main" id="{476257E5-9CC8-304A-85ED-8CC6A85E339E}"/>
              </a:ext>
            </a:extLst>
          </p:cNvPr>
          <p:cNvSpPr txBox="1"/>
          <p:nvPr/>
        </p:nvSpPr>
        <p:spPr>
          <a:xfrm>
            <a:off x="8485519" y="2489591"/>
            <a:ext cx="458780" cy="276999"/>
          </a:xfrm>
          <a:prstGeom prst="rect">
            <a:avLst/>
          </a:prstGeom>
          <a:noFill/>
        </p:spPr>
        <p:txBody>
          <a:bodyPr wrap="none" rtlCol="0">
            <a:spAutoFit/>
          </a:bodyPr>
          <a:lstStyle/>
          <a:p>
            <a:r>
              <a:rPr lang="en-US" sz="1200">
                <a:cs typeface="Calibri Light"/>
              </a:rPr>
              <a:t>AZ B</a:t>
            </a:r>
          </a:p>
        </p:txBody>
      </p:sp>
      <p:cxnSp>
        <p:nvCxnSpPr>
          <p:cNvPr id="182" name="Straight Connector 181">
            <a:extLst>
              <a:ext uri="{FF2B5EF4-FFF2-40B4-BE49-F238E27FC236}">
                <a16:creationId xmlns:a16="http://schemas.microsoft.com/office/drawing/2014/main" id="{AA7EEB51-E4DB-1743-BC1C-187E684EED6E}"/>
              </a:ext>
            </a:extLst>
          </p:cNvPr>
          <p:cNvCxnSpPr>
            <a:cxnSpLocks/>
          </p:cNvCxnSpPr>
          <p:nvPr/>
        </p:nvCxnSpPr>
        <p:spPr>
          <a:xfrm>
            <a:off x="615204" y="1325589"/>
            <a:ext cx="1435474" cy="0"/>
          </a:xfrm>
          <a:prstGeom prst="line">
            <a:avLst/>
          </a:prstGeom>
          <a:ln w="12700">
            <a:solidFill>
              <a:schemeClr val="accent6"/>
            </a:solidFill>
            <a:prstDash val="dash"/>
          </a:ln>
        </p:spPr>
        <p:style>
          <a:lnRef idx="1">
            <a:schemeClr val="accent1"/>
          </a:lnRef>
          <a:fillRef idx="0">
            <a:schemeClr val="accent1"/>
          </a:fillRef>
          <a:effectRef idx="0">
            <a:schemeClr val="accent1"/>
          </a:effectRef>
          <a:fontRef idx="minor">
            <a:schemeClr val="tx1"/>
          </a:fontRef>
        </p:style>
      </p:cxnSp>
      <p:cxnSp>
        <p:nvCxnSpPr>
          <p:cNvPr id="185" name="Straight Connector 184">
            <a:extLst>
              <a:ext uri="{FF2B5EF4-FFF2-40B4-BE49-F238E27FC236}">
                <a16:creationId xmlns:a16="http://schemas.microsoft.com/office/drawing/2014/main" id="{4B6D4FB1-CD52-B040-B9C6-DC3223AE1899}"/>
              </a:ext>
            </a:extLst>
          </p:cNvPr>
          <p:cNvCxnSpPr>
            <a:cxnSpLocks/>
          </p:cNvCxnSpPr>
          <p:nvPr/>
        </p:nvCxnSpPr>
        <p:spPr>
          <a:xfrm>
            <a:off x="615204" y="2677854"/>
            <a:ext cx="1435474" cy="0"/>
          </a:xfrm>
          <a:prstGeom prst="line">
            <a:avLst/>
          </a:prstGeom>
          <a:ln w="12700">
            <a:solidFill>
              <a:schemeClr val="accent6"/>
            </a:solidFill>
            <a:prstDash val="dash"/>
          </a:ln>
        </p:spPr>
        <p:style>
          <a:lnRef idx="1">
            <a:schemeClr val="accent1"/>
          </a:lnRef>
          <a:fillRef idx="0">
            <a:schemeClr val="accent1"/>
          </a:fillRef>
          <a:effectRef idx="0">
            <a:schemeClr val="accent1"/>
          </a:effectRef>
          <a:fontRef idx="minor">
            <a:schemeClr val="tx1"/>
          </a:fontRef>
        </p:style>
      </p:cxnSp>
      <p:cxnSp>
        <p:nvCxnSpPr>
          <p:cNvPr id="186" name="Straight Connector 185">
            <a:extLst>
              <a:ext uri="{FF2B5EF4-FFF2-40B4-BE49-F238E27FC236}">
                <a16:creationId xmlns:a16="http://schemas.microsoft.com/office/drawing/2014/main" id="{05A99D5C-5EED-7B4E-ABD0-C09DB2ABA8A4}"/>
              </a:ext>
            </a:extLst>
          </p:cNvPr>
          <p:cNvCxnSpPr>
            <a:cxnSpLocks/>
          </p:cNvCxnSpPr>
          <p:nvPr/>
        </p:nvCxnSpPr>
        <p:spPr>
          <a:xfrm>
            <a:off x="615204" y="4026804"/>
            <a:ext cx="1435474" cy="0"/>
          </a:xfrm>
          <a:prstGeom prst="line">
            <a:avLst/>
          </a:prstGeom>
          <a:ln w="12700">
            <a:solidFill>
              <a:schemeClr val="accent6"/>
            </a:solidFill>
            <a:prstDash val="dash"/>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3362C5FF-8671-D343-8974-C8A42AD3A7F3}"/>
              </a:ext>
            </a:extLst>
          </p:cNvPr>
          <p:cNvCxnSpPr>
            <a:cxnSpLocks/>
          </p:cNvCxnSpPr>
          <p:nvPr/>
        </p:nvCxnSpPr>
        <p:spPr>
          <a:xfrm flipH="1" flipV="1">
            <a:off x="4941383" y="2272220"/>
            <a:ext cx="3233" cy="65182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70" name="Multiply 69">
            <a:extLst>
              <a:ext uri="{FF2B5EF4-FFF2-40B4-BE49-F238E27FC236}">
                <a16:creationId xmlns:a16="http://schemas.microsoft.com/office/drawing/2014/main" id="{A9EE608E-3867-9F4B-8696-48E02B39C175}"/>
              </a:ext>
            </a:extLst>
          </p:cNvPr>
          <p:cNvSpPr/>
          <p:nvPr/>
        </p:nvSpPr>
        <p:spPr>
          <a:xfrm>
            <a:off x="6527661" y="1494953"/>
            <a:ext cx="517016" cy="460693"/>
          </a:xfrm>
          <a:prstGeom prst="mathMultiply">
            <a:avLst>
              <a:gd name="adj1" fmla="val 11191"/>
            </a:avLst>
          </a:prstGeom>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2" name="Straight Connector 71">
            <a:extLst>
              <a:ext uri="{FF2B5EF4-FFF2-40B4-BE49-F238E27FC236}">
                <a16:creationId xmlns:a16="http://schemas.microsoft.com/office/drawing/2014/main" id="{DA16DB43-36F3-1C48-BE07-3AAE9DE9896B}"/>
              </a:ext>
            </a:extLst>
          </p:cNvPr>
          <p:cNvCxnSpPr>
            <a:cxnSpLocks/>
            <a:stCxn id="74" idx="20"/>
          </p:cNvCxnSpPr>
          <p:nvPr/>
        </p:nvCxnSpPr>
        <p:spPr>
          <a:xfrm flipH="1">
            <a:off x="6086649" y="1922315"/>
            <a:ext cx="650279" cy="2343542"/>
          </a:xfrm>
          <a:prstGeom prst="line">
            <a:avLst/>
          </a:prstGeom>
          <a:ln w="12700">
            <a:solidFill>
              <a:schemeClr val="accent2">
                <a:alpha val="53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7A74182D-6CE0-A341-B7AC-D214550E6882}"/>
              </a:ext>
            </a:extLst>
          </p:cNvPr>
          <p:cNvCxnSpPr>
            <a:cxnSpLocks/>
          </p:cNvCxnSpPr>
          <p:nvPr/>
        </p:nvCxnSpPr>
        <p:spPr>
          <a:xfrm>
            <a:off x="5049371" y="2219428"/>
            <a:ext cx="1037278" cy="2046429"/>
          </a:xfrm>
          <a:prstGeom prst="line">
            <a:avLst/>
          </a:prstGeom>
          <a:ln w="12700">
            <a:solidFill>
              <a:schemeClr val="accent2">
                <a:alpha val="53000"/>
              </a:schemeClr>
            </a:solidFill>
            <a:prstDash val="sysDot"/>
          </a:ln>
        </p:spPr>
        <p:style>
          <a:lnRef idx="1">
            <a:schemeClr val="accent1"/>
          </a:lnRef>
          <a:fillRef idx="0">
            <a:schemeClr val="accent1"/>
          </a:fillRef>
          <a:effectRef idx="0">
            <a:schemeClr val="accent1"/>
          </a:effectRef>
          <a:fontRef idx="minor">
            <a:schemeClr val="tx1"/>
          </a:fontRef>
        </p:style>
      </p:cxnSp>
      <p:sp>
        <p:nvSpPr>
          <p:cNvPr id="16" name="Freeform 15">
            <a:extLst>
              <a:ext uri="{FF2B5EF4-FFF2-40B4-BE49-F238E27FC236}">
                <a16:creationId xmlns:a16="http://schemas.microsoft.com/office/drawing/2014/main" id="{578AE735-EEB6-9242-9A13-7183AD1C484B}"/>
              </a:ext>
            </a:extLst>
          </p:cNvPr>
          <p:cNvSpPr/>
          <p:nvPr/>
        </p:nvSpPr>
        <p:spPr>
          <a:xfrm>
            <a:off x="1095935" y="1080669"/>
            <a:ext cx="5923430" cy="1164345"/>
          </a:xfrm>
          <a:custGeom>
            <a:avLst/>
            <a:gdLst>
              <a:gd name="connsiteX0" fmla="*/ 0 w 5923430"/>
              <a:gd name="connsiteY0" fmla="*/ 196157 h 1164345"/>
              <a:gd name="connsiteX1" fmla="*/ 544606 w 5923430"/>
              <a:gd name="connsiteY1" fmla="*/ 1175 h 1164345"/>
              <a:gd name="connsiteX2" fmla="*/ 1775012 w 5923430"/>
              <a:gd name="connsiteY2" fmla="*/ 276839 h 1164345"/>
              <a:gd name="connsiteX3" fmla="*/ 3018865 w 5923430"/>
              <a:gd name="connsiteY3" fmla="*/ 707145 h 1164345"/>
              <a:gd name="connsiteX4" fmla="*/ 3886200 w 5923430"/>
              <a:gd name="connsiteY4" fmla="*/ 908851 h 1164345"/>
              <a:gd name="connsiteX5" fmla="*/ 4672853 w 5923430"/>
              <a:gd name="connsiteY5" fmla="*/ 976087 h 1164345"/>
              <a:gd name="connsiteX6" fmla="*/ 5923430 w 5923430"/>
              <a:gd name="connsiteY6" fmla="*/ 1164345 h 11643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23430" h="1164345">
                <a:moveTo>
                  <a:pt x="0" y="196157"/>
                </a:moveTo>
                <a:cubicBezTo>
                  <a:pt x="124385" y="91942"/>
                  <a:pt x="248771" y="-12272"/>
                  <a:pt x="544606" y="1175"/>
                </a:cubicBezTo>
                <a:cubicBezTo>
                  <a:pt x="840441" y="14622"/>
                  <a:pt x="1362636" y="159177"/>
                  <a:pt x="1775012" y="276839"/>
                </a:cubicBezTo>
                <a:cubicBezTo>
                  <a:pt x="2187388" y="394501"/>
                  <a:pt x="2667000" y="601810"/>
                  <a:pt x="3018865" y="707145"/>
                </a:cubicBezTo>
                <a:cubicBezTo>
                  <a:pt x="3370730" y="812480"/>
                  <a:pt x="3610535" y="864027"/>
                  <a:pt x="3886200" y="908851"/>
                </a:cubicBezTo>
                <a:cubicBezTo>
                  <a:pt x="4161865" y="953675"/>
                  <a:pt x="4333315" y="933505"/>
                  <a:pt x="4672853" y="976087"/>
                </a:cubicBezTo>
                <a:cubicBezTo>
                  <a:pt x="5012391" y="1018669"/>
                  <a:pt x="5467910" y="1091507"/>
                  <a:pt x="5923430" y="1164345"/>
                </a:cubicBezTo>
              </a:path>
            </a:pathLst>
          </a:custGeom>
          <a:noFill/>
          <a:ln w="38100">
            <a:solidFill>
              <a:schemeClr val="accent5"/>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Multiply 81">
            <a:extLst>
              <a:ext uri="{FF2B5EF4-FFF2-40B4-BE49-F238E27FC236}">
                <a16:creationId xmlns:a16="http://schemas.microsoft.com/office/drawing/2014/main" id="{8BB824F1-7A69-D44F-9D8E-836DCA9254E7}"/>
              </a:ext>
            </a:extLst>
          </p:cNvPr>
          <p:cNvSpPr/>
          <p:nvPr/>
        </p:nvSpPr>
        <p:spPr>
          <a:xfrm>
            <a:off x="6698747" y="1694904"/>
            <a:ext cx="517016" cy="460693"/>
          </a:xfrm>
          <a:prstGeom prst="mathMultiply">
            <a:avLst>
              <a:gd name="adj1" fmla="val 11191"/>
            </a:avLst>
          </a:prstGeom>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Multiply 82">
            <a:extLst>
              <a:ext uri="{FF2B5EF4-FFF2-40B4-BE49-F238E27FC236}">
                <a16:creationId xmlns:a16="http://schemas.microsoft.com/office/drawing/2014/main" id="{A61AC563-AD11-4B4A-A35C-396E8DE63936}"/>
              </a:ext>
            </a:extLst>
          </p:cNvPr>
          <p:cNvSpPr/>
          <p:nvPr/>
        </p:nvSpPr>
        <p:spPr>
          <a:xfrm>
            <a:off x="6936640" y="2011687"/>
            <a:ext cx="517016" cy="460693"/>
          </a:xfrm>
          <a:prstGeom prst="mathMultiply">
            <a:avLst>
              <a:gd name="adj1" fmla="val 11191"/>
            </a:avLst>
          </a:prstGeom>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4" name="Straight Connector 83">
            <a:extLst>
              <a:ext uri="{FF2B5EF4-FFF2-40B4-BE49-F238E27FC236}">
                <a16:creationId xmlns:a16="http://schemas.microsoft.com/office/drawing/2014/main" id="{BB490611-D632-6F49-B768-019E6FAEFFDB}"/>
              </a:ext>
            </a:extLst>
          </p:cNvPr>
          <p:cNvCxnSpPr>
            <a:cxnSpLocks/>
          </p:cNvCxnSpPr>
          <p:nvPr/>
        </p:nvCxnSpPr>
        <p:spPr>
          <a:xfrm flipH="1">
            <a:off x="6086649" y="2335782"/>
            <a:ext cx="1129116" cy="1930075"/>
          </a:xfrm>
          <a:prstGeom prst="line">
            <a:avLst/>
          </a:prstGeom>
          <a:ln w="12700">
            <a:solidFill>
              <a:schemeClr val="accent2">
                <a:alpha val="53000"/>
              </a:schemeClr>
            </a:solidFill>
            <a:prstDash val="sysDot"/>
          </a:ln>
        </p:spPr>
        <p:style>
          <a:lnRef idx="1">
            <a:schemeClr val="accent1"/>
          </a:lnRef>
          <a:fillRef idx="0">
            <a:schemeClr val="accent1"/>
          </a:fillRef>
          <a:effectRef idx="0">
            <a:schemeClr val="accent1"/>
          </a:effectRef>
          <a:fontRef idx="minor">
            <a:schemeClr val="tx1"/>
          </a:fontRef>
        </p:style>
      </p:cxnSp>
      <p:sp>
        <p:nvSpPr>
          <p:cNvPr id="6" name="Freeform 5">
            <a:extLst>
              <a:ext uri="{FF2B5EF4-FFF2-40B4-BE49-F238E27FC236}">
                <a16:creationId xmlns:a16="http://schemas.microsoft.com/office/drawing/2014/main" id="{C1F73E2C-C542-D84F-96BF-5D4A25512E29}"/>
              </a:ext>
            </a:extLst>
          </p:cNvPr>
          <p:cNvSpPr/>
          <p:nvPr/>
        </p:nvSpPr>
        <p:spPr>
          <a:xfrm>
            <a:off x="1089212" y="1001146"/>
            <a:ext cx="5593976" cy="2073850"/>
          </a:xfrm>
          <a:custGeom>
            <a:avLst/>
            <a:gdLst>
              <a:gd name="connsiteX0" fmla="*/ 0 w 5593976"/>
              <a:gd name="connsiteY0" fmla="*/ 181551 h 2073850"/>
              <a:gd name="connsiteX1" fmla="*/ 497541 w 5593976"/>
              <a:gd name="connsiteY1" fmla="*/ 15 h 2073850"/>
              <a:gd name="connsiteX2" fmla="*/ 1378323 w 5593976"/>
              <a:gd name="connsiteY2" fmla="*/ 174827 h 2073850"/>
              <a:gd name="connsiteX3" fmla="*/ 3072653 w 5593976"/>
              <a:gd name="connsiteY3" fmla="*/ 699262 h 2073850"/>
              <a:gd name="connsiteX4" fmla="*/ 3778623 w 5593976"/>
              <a:gd name="connsiteY4" fmla="*/ 860627 h 2073850"/>
              <a:gd name="connsiteX5" fmla="*/ 3913094 w 5593976"/>
              <a:gd name="connsiteY5" fmla="*/ 1418680 h 2073850"/>
              <a:gd name="connsiteX6" fmla="*/ 3933264 w 5593976"/>
              <a:gd name="connsiteY6" fmla="*/ 2003627 h 2073850"/>
              <a:gd name="connsiteX7" fmla="*/ 4403912 w 5593976"/>
              <a:gd name="connsiteY7" fmla="*/ 2050692 h 2073850"/>
              <a:gd name="connsiteX8" fmla="*/ 5593976 w 5593976"/>
              <a:gd name="connsiteY8" fmla="*/ 1889327 h 2073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93976" h="2073850">
                <a:moveTo>
                  <a:pt x="0" y="181551"/>
                </a:moveTo>
                <a:cubicBezTo>
                  <a:pt x="133910" y="91343"/>
                  <a:pt x="267821" y="1136"/>
                  <a:pt x="497541" y="15"/>
                </a:cubicBezTo>
                <a:cubicBezTo>
                  <a:pt x="727261" y="-1106"/>
                  <a:pt x="949138" y="58286"/>
                  <a:pt x="1378323" y="174827"/>
                </a:cubicBezTo>
                <a:cubicBezTo>
                  <a:pt x="1807508" y="291368"/>
                  <a:pt x="2672603" y="584962"/>
                  <a:pt x="3072653" y="699262"/>
                </a:cubicBezTo>
                <a:cubicBezTo>
                  <a:pt x="3472703" y="813562"/>
                  <a:pt x="3638550" y="740724"/>
                  <a:pt x="3778623" y="860627"/>
                </a:cubicBezTo>
                <a:cubicBezTo>
                  <a:pt x="3918696" y="980530"/>
                  <a:pt x="3887321" y="1228180"/>
                  <a:pt x="3913094" y="1418680"/>
                </a:cubicBezTo>
                <a:cubicBezTo>
                  <a:pt x="3938867" y="1609180"/>
                  <a:pt x="3851461" y="1898292"/>
                  <a:pt x="3933264" y="2003627"/>
                </a:cubicBezTo>
                <a:cubicBezTo>
                  <a:pt x="4015067" y="2108962"/>
                  <a:pt x="4127127" y="2069742"/>
                  <a:pt x="4403912" y="2050692"/>
                </a:cubicBezTo>
                <a:cubicBezTo>
                  <a:pt x="4680697" y="2031642"/>
                  <a:pt x="5137336" y="1960484"/>
                  <a:pt x="5593976" y="1889327"/>
                </a:cubicBezTo>
              </a:path>
            </a:pathLst>
          </a:custGeom>
          <a:noFill/>
          <a:ln w="38100">
            <a:solidFill>
              <a:schemeClr val="accent5"/>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5" name="Picture 84">
            <a:extLst>
              <a:ext uri="{FF2B5EF4-FFF2-40B4-BE49-F238E27FC236}">
                <a16:creationId xmlns:a16="http://schemas.microsoft.com/office/drawing/2014/main" id="{2246F30A-96A1-244F-AF04-F3B0774F7C00}"/>
              </a:ext>
            </a:extLst>
          </p:cNvPr>
          <p:cNvPicPr>
            <a:picLocks noChangeAspect="1"/>
          </p:cNvPicPr>
          <p:nvPr/>
        </p:nvPicPr>
        <p:blipFill>
          <a:blip r:embed="rId3"/>
          <a:stretch>
            <a:fillRect/>
          </a:stretch>
        </p:blipFill>
        <p:spPr>
          <a:xfrm>
            <a:off x="5737114" y="4235690"/>
            <a:ext cx="682562" cy="529334"/>
          </a:xfrm>
          <a:prstGeom prst="rect">
            <a:avLst/>
          </a:prstGeom>
        </p:spPr>
      </p:pic>
      <p:pic>
        <p:nvPicPr>
          <p:cNvPr id="86" name="Picture 85">
            <a:extLst>
              <a:ext uri="{FF2B5EF4-FFF2-40B4-BE49-F238E27FC236}">
                <a16:creationId xmlns:a16="http://schemas.microsoft.com/office/drawing/2014/main" id="{DD7F3A4B-47DB-E541-B0F5-93EB45A8399E}"/>
              </a:ext>
            </a:extLst>
          </p:cNvPr>
          <p:cNvPicPr>
            <a:picLocks noChangeAspect="1"/>
          </p:cNvPicPr>
          <p:nvPr/>
        </p:nvPicPr>
        <p:blipFill>
          <a:blip r:embed="rId4"/>
          <a:srcRect/>
          <a:stretch/>
        </p:blipFill>
        <p:spPr>
          <a:xfrm>
            <a:off x="1299076" y="837413"/>
            <a:ext cx="497004" cy="497004"/>
          </a:xfrm>
          <a:prstGeom prst="rect">
            <a:avLst/>
          </a:prstGeom>
        </p:spPr>
      </p:pic>
      <p:pic>
        <p:nvPicPr>
          <p:cNvPr id="87" name="Picture 86">
            <a:extLst>
              <a:ext uri="{FF2B5EF4-FFF2-40B4-BE49-F238E27FC236}">
                <a16:creationId xmlns:a16="http://schemas.microsoft.com/office/drawing/2014/main" id="{248D0ACD-F84B-4547-9471-04D5519F080C}"/>
              </a:ext>
            </a:extLst>
          </p:cNvPr>
          <p:cNvPicPr>
            <a:picLocks noChangeAspect="1"/>
          </p:cNvPicPr>
          <p:nvPr/>
        </p:nvPicPr>
        <p:blipFill>
          <a:blip r:embed="rId4"/>
          <a:srcRect/>
          <a:stretch/>
        </p:blipFill>
        <p:spPr>
          <a:xfrm>
            <a:off x="1301895" y="1325166"/>
            <a:ext cx="497004" cy="497004"/>
          </a:xfrm>
          <a:prstGeom prst="rect">
            <a:avLst/>
          </a:prstGeom>
        </p:spPr>
      </p:pic>
      <p:pic>
        <p:nvPicPr>
          <p:cNvPr id="88" name="Picture 87">
            <a:extLst>
              <a:ext uri="{FF2B5EF4-FFF2-40B4-BE49-F238E27FC236}">
                <a16:creationId xmlns:a16="http://schemas.microsoft.com/office/drawing/2014/main" id="{23B26C1B-9634-B443-9D71-5F3566AF0AAA}"/>
              </a:ext>
            </a:extLst>
          </p:cNvPr>
          <p:cNvPicPr>
            <a:picLocks noChangeAspect="1"/>
          </p:cNvPicPr>
          <p:nvPr/>
        </p:nvPicPr>
        <p:blipFill>
          <a:blip r:embed="rId4"/>
          <a:srcRect/>
          <a:stretch/>
        </p:blipFill>
        <p:spPr>
          <a:xfrm>
            <a:off x="1294305" y="2198634"/>
            <a:ext cx="497004" cy="497004"/>
          </a:xfrm>
          <a:prstGeom prst="rect">
            <a:avLst/>
          </a:prstGeom>
        </p:spPr>
      </p:pic>
      <p:pic>
        <p:nvPicPr>
          <p:cNvPr id="89" name="Picture 88">
            <a:extLst>
              <a:ext uri="{FF2B5EF4-FFF2-40B4-BE49-F238E27FC236}">
                <a16:creationId xmlns:a16="http://schemas.microsoft.com/office/drawing/2014/main" id="{D649C96A-B89B-4045-93D7-EECDB86D3ED8}"/>
              </a:ext>
            </a:extLst>
          </p:cNvPr>
          <p:cNvPicPr>
            <a:picLocks noChangeAspect="1"/>
          </p:cNvPicPr>
          <p:nvPr/>
        </p:nvPicPr>
        <p:blipFill>
          <a:blip r:embed="rId4"/>
          <a:srcRect/>
          <a:stretch/>
        </p:blipFill>
        <p:spPr>
          <a:xfrm>
            <a:off x="1297124" y="2686387"/>
            <a:ext cx="497004" cy="497004"/>
          </a:xfrm>
          <a:prstGeom prst="rect">
            <a:avLst/>
          </a:prstGeom>
        </p:spPr>
      </p:pic>
      <p:pic>
        <p:nvPicPr>
          <p:cNvPr id="90" name="Picture 89">
            <a:extLst>
              <a:ext uri="{FF2B5EF4-FFF2-40B4-BE49-F238E27FC236}">
                <a16:creationId xmlns:a16="http://schemas.microsoft.com/office/drawing/2014/main" id="{D7B64FFF-B5B1-1E40-9406-4D49F5A655DD}"/>
              </a:ext>
            </a:extLst>
          </p:cNvPr>
          <p:cNvPicPr>
            <a:picLocks noChangeAspect="1"/>
          </p:cNvPicPr>
          <p:nvPr/>
        </p:nvPicPr>
        <p:blipFill>
          <a:blip r:embed="rId4"/>
          <a:srcRect/>
          <a:stretch/>
        </p:blipFill>
        <p:spPr>
          <a:xfrm>
            <a:off x="1305132" y="3540000"/>
            <a:ext cx="497004" cy="497004"/>
          </a:xfrm>
          <a:prstGeom prst="rect">
            <a:avLst/>
          </a:prstGeom>
        </p:spPr>
      </p:pic>
      <p:pic>
        <p:nvPicPr>
          <p:cNvPr id="91" name="Picture 90">
            <a:extLst>
              <a:ext uri="{FF2B5EF4-FFF2-40B4-BE49-F238E27FC236}">
                <a16:creationId xmlns:a16="http://schemas.microsoft.com/office/drawing/2014/main" id="{0D32590C-2E75-B441-B076-5727359D79B4}"/>
              </a:ext>
            </a:extLst>
          </p:cNvPr>
          <p:cNvPicPr>
            <a:picLocks noChangeAspect="1"/>
          </p:cNvPicPr>
          <p:nvPr/>
        </p:nvPicPr>
        <p:blipFill>
          <a:blip r:embed="rId4"/>
          <a:srcRect/>
          <a:stretch/>
        </p:blipFill>
        <p:spPr>
          <a:xfrm>
            <a:off x="1307951" y="4027753"/>
            <a:ext cx="497004" cy="497004"/>
          </a:xfrm>
          <a:prstGeom prst="rect">
            <a:avLst/>
          </a:prstGeom>
        </p:spPr>
      </p:pic>
      <p:pic>
        <p:nvPicPr>
          <p:cNvPr id="92" name="Picture 91">
            <a:extLst>
              <a:ext uri="{FF2B5EF4-FFF2-40B4-BE49-F238E27FC236}">
                <a16:creationId xmlns:a16="http://schemas.microsoft.com/office/drawing/2014/main" id="{8B31BD64-8721-0E4F-9267-BDAAE8E7B6C1}"/>
              </a:ext>
            </a:extLst>
          </p:cNvPr>
          <p:cNvPicPr>
            <a:picLocks noChangeAspect="1"/>
          </p:cNvPicPr>
          <p:nvPr/>
        </p:nvPicPr>
        <p:blipFill>
          <a:blip r:embed="rId4"/>
          <a:srcRect/>
          <a:stretch/>
        </p:blipFill>
        <p:spPr>
          <a:xfrm>
            <a:off x="4691264" y="1778094"/>
            <a:ext cx="497004" cy="497004"/>
          </a:xfrm>
          <a:prstGeom prst="rect">
            <a:avLst/>
          </a:prstGeom>
        </p:spPr>
      </p:pic>
      <p:pic>
        <p:nvPicPr>
          <p:cNvPr id="93" name="Picture 92">
            <a:extLst>
              <a:ext uri="{FF2B5EF4-FFF2-40B4-BE49-F238E27FC236}">
                <a16:creationId xmlns:a16="http://schemas.microsoft.com/office/drawing/2014/main" id="{26C273F9-3892-8344-9E75-BA7AAC7B6C47}"/>
              </a:ext>
            </a:extLst>
          </p:cNvPr>
          <p:cNvPicPr>
            <a:picLocks noChangeAspect="1"/>
          </p:cNvPicPr>
          <p:nvPr/>
        </p:nvPicPr>
        <p:blipFill>
          <a:blip r:embed="rId4"/>
          <a:srcRect/>
          <a:stretch/>
        </p:blipFill>
        <p:spPr>
          <a:xfrm>
            <a:off x="4687716" y="2931936"/>
            <a:ext cx="497004" cy="497004"/>
          </a:xfrm>
          <a:prstGeom prst="rect">
            <a:avLst/>
          </a:prstGeom>
        </p:spPr>
      </p:pic>
    </p:spTree>
    <p:extLst>
      <p:ext uri="{BB962C8B-B14F-4D97-AF65-F5344CB8AC3E}">
        <p14:creationId xmlns:p14="http://schemas.microsoft.com/office/powerpoint/2010/main" val="23453023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2"/>
                                        </p:tgtEl>
                                        <p:attrNameLst>
                                          <p:attrName>style.visibility</p:attrName>
                                        </p:attrNameLst>
                                      </p:cBhvr>
                                      <p:to>
                                        <p:strVal val="visible"/>
                                      </p:to>
                                    </p:set>
                                    <p:animEffect transition="in" filter="dissolve">
                                      <p:cBhvr>
                                        <p:cTn id="7" dur="500"/>
                                        <p:tgtEl>
                                          <p:spTgt spid="8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83"/>
                                        </p:tgtEl>
                                        <p:attrNameLst>
                                          <p:attrName>style.visibility</p:attrName>
                                        </p:attrNameLst>
                                      </p:cBhvr>
                                      <p:to>
                                        <p:strVal val="visible"/>
                                      </p:to>
                                    </p:set>
                                    <p:animEffect transition="in" filter="dissolve">
                                      <p:cBhvr>
                                        <p:cTn id="12" dur="500"/>
                                        <p:tgtEl>
                                          <p:spTgt spid="83"/>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9" presetClass="exit" presetSubtype="0" fill="hold" grpId="0" nodeType="clickEffect">
                                  <p:stCondLst>
                                    <p:cond delay="0"/>
                                  </p:stCondLst>
                                  <p:childTnLst>
                                    <p:animEffect transition="out" filter="dissolve">
                                      <p:cBhvr>
                                        <p:cTn id="24" dur="500"/>
                                        <p:tgtEl>
                                          <p:spTgt spid="16"/>
                                        </p:tgtEl>
                                      </p:cBhvr>
                                    </p:animEffect>
                                    <p:set>
                                      <p:cBhvr>
                                        <p:cTn id="25" dur="1" fill="hold">
                                          <p:stCondLst>
                                            <p:cond delay="499"/>
                                          </p:stCondLst>
                                        </p:cTn>
                                        <p:tgtEl>
                                          <p:spTgt spid="16"/>
                                        </p:tgtEl>
                                        <p:attrNameLst>
                                          <p:attrName>style.visibility</p:attrName>
                                        </p:attrNameLst>
                                      </p:cBhvr>
                                      <p:to>
                                        <p:strVal val="hidden"/>
                                      </p:to>
                                    </p:se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grpId="0" nodeType="clickEffect">
                                  <p:stCondLst>
                                    <p:cond delay="0"/>
                                  </p:stCondLst>
                                  <p:childTnLst>
                                    <p:set>
                                      <p:cBhvr>
                                        <p:cTn id="29" dur="1" fill="hold">
                                          <p:stCondLst>
                                            <p:cond delay="0"/>
                                          </p:stCondLst>
                                        </p:cTn>
                                        <p:tgtEl>
                                          <p:spTgt spid="6"/>
                                        </p:tgtEl>
                                        <p:attrNameLst>
                                          <p:attrName>style.visibility</p:attrName>
                                        </p:attrNameLst>
                                      </p:cBhvr>
                                      <p:to>
                                        <p:strVal val="visible"/>
                                      </p:to>
                                    </p:set>
                                    <p:animEffect transition="in" filter="dissolve">
                                      <p:cBhvr>
                                        <p:cTn id="3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82" grpId="0" animBg="1"/>
      <p:bldP spid="83" grpId="0" animBg="1"/>
      <p:bldP spid="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1E5F5E4B-9D63-2144-A2DE-6AD63E4A822A}"/>
              </a:ext>
            </a:extLst>
          </p:cNvPr>
          <p:cNvSpPr>
            <a:spLocks noGrp="1"/>
          </p:cNvSpPr>
          <p:nvPr>
            <p:ph type="title"/>
          </p:nvPr>
        </p:nvSpPr>
        <p:spPr/>
        <p:txBody>
          <a:bodyPr>
            <a:normAutofit/>
          </a:bodyPr>
          <a:lstStyle/>
          <a:p>
            <a:r>
              <a:rPr lang="en-US" sz="2400" dirty="0"/>
              <a:t>Aviatrix FireNet Failover</a:t>
            </a:r>
          </a:p>
        </p:txBody>
      </p:sp>
      <p:sp>
        <p:nvSpPr>
          <p:cNvPr id="2" name="Slide Number Placeholder 1">
            <a:extLst>
              <a:ext uri="{FF2B5EF4-FFF2-40B4-BE49-F238E27FC236}">
                <a16:creationId xmlns:a16="http://schemas.microsoft.com/office/drawing/2014/main" id="{0353AEC0-F859-6E43-842B-8519042D4136}"/>
              </a:ext>
            </a:extLst>
          </p:cNvPr>
          <p:cNvSpPr>
            <a:spLocks noGrp="1"/>
          </p:cNvSpPr>
          <p:nvPr>
            <p:ph type="sldNum" sz="quarter" idx="10"/>
          </p:nvPr>
        </p:nvSpPr>
        <p:spPr>
          <a:xfrm>
            <a:off x="8427046" y="4842197"/>
            <a:ext cx="380319" cy="217341"/>
          </a:xfrm>
        </p:spPr>
        <p:txBody>
          <a:bodyPr/>
          <a:lstStyle/>
          <a:p>
            <a:fld id="{4A70B06D-F489-48FF-A885-ABB74CD5C952}" type="slidenum">
              <a:rPr lang="en-US" smtClean="0"/>
              <a:pPr/>
              <a:t>11</a:t>
            </a:fld>
            <a:endParaRPr lang="en-US" dirty="0"/>
          </a:p>
        </p:txBody>
      </p:sp>
      <p:sp>
        <p:nvSpPr>
          <p:cNvPr id="5" name="Rectangle 4">
            <a:extLst>
              <a:ext uri="{FF2B5EF4-FFF2-40B4-BE49-F238E27FC236}">
                <a16:creationId xmlns:a16="http://schemas.microsoft.com/office/drawing/2014/main" id="{63E5EB6F-A182-E746-A9F4-1F1A0D675302}"/>
              </a:ext>
            </a:extLst>
          </p:cNvPr>
          <p:cNvSpPr/>
          <p:nvPr/>
        </p:nvSpPr>
        <p:spPr>
          <a:xfrm>
            <a:off x="615204" y="607155"/>
            <a:ext cx="1435474" cy="1235148"/>
          </a:xfrm>
          <a:prstGeom prst="rect">
            <a:avLst/>
          </a:prstGeom>
          <a:noFill/>
          <a:ln w="12700" cap="flat" cmpd="sng" algn="ctr">
            <a:solidFill>
              <a:schemeClr val="accent5"/>
            </a:solidFill>
            <a:prstDash val="solid"/>
            <a:miter lim="800000"/>
          </a:ln>
          <a:effectLst/>
        </p:spPr>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a:ln w="0"/>
              <a:solidFill>
                <a:srgbClr val="1D8900"/>
              </a:solidFill>
              <a:effectLst/>
              <a:uLnTx/>
              <a:uFillTx/>
              <a:latin typeface="Metropolis" pitchFamily="2" charset="77"/>
            </a:endParaRPr>
          </a:p>
        </p:txBody>
      </p:sp>
      <p:sp>
        <p:nvSpPr>
          <p:cNvPr id="8" name="Rounded Rectangle 7">
            <a:extLst>
              <a:ext uri="{FF2B5EF4-FFF2-40B4-BE49-F238E27FC236}">
                <a16:creationId xmlns:a16="http://schemas.microsoft.com/office/drawing/2014/main" id="{D31E0015-E6FB-B145-B672-62D21528C4C4}"/>
              </a:ext>
            </a:extLst>
          </p:cNvPr>
          <p:cNvSpPr/>
          <p:nvPr/>
        </p:nvSpPr>
        <p:spPr>
          <a:xfrm>
            <a:off x="924145" y="1118923"/>
            <a:ext cx="295576" cy="293902"/>
          </a:xfrm>
          <a:prstGeom prst="roundRect">
            <a:avLst/>
          </a:prstGeom>
          <a:solidFill>
            <a:srgbClr val="44546A">
              <a:lumMod val="40000"/>
              <a:lumOff val="60000"/>
            </a:srgbClr>
          </a:solidFill>
          <a:ln w="19050" cap="flat" cmpd="sng" algn="ctr">
            <a:solidFill>
              <a:sysClr val="window" lastClr="FFFFFF"/>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Metropolis" pitchFamily="2" charset="77"/>
            </a:endParaRPr>
          </a:p>
        </p:txBody>
      </p:sp>
      <p:sp>
        <p:nvSpPr>
          <p:cNvPr id="9" name="Rounded Rectangle 8">
            <a:extLst>
              <a:ext uri="{FF2B5EF4-FFF2-40B4-BE49-F238E27FC236}">
                <a16:creationId xmlns:a16="http://schemas.microsoft.com/office/drawing/2014/main" id="{010C91B2-5B26-5E45-AC54-E0C72B82EFBF}"/>
              </a:ext>
            </a:extLst>
          </p:cNvPr>
          <p:cNvSpPr/>
          <p:nvPr/>
        </p:nvSpPr>
        <p:spPr>
          <a:xfrm>
            <a:off x="841013" y="1191098"/>
            <a:ext cx="295576" cy="293902"/>
          </a:xfrm>
          <a:prstGeom prst="roundRect">
            <a:avLst/>
          </a:prstGeom>
          <a:solidFill>
            <a:srgbClr val="44546A">
              <a:lumMod val="40000"/>
              <a:lumOff val="60000"/>
            </a:srgbClr>
          </a:solidFill>
          <a:ln w="19050" cap="flat" cmpd="sng" algn="ctr">
            <a:solidFill>
              <a:sysClr val="window" lastClr="FFFFFF"/>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Metropolis" pitchFamily="2" charset="77"/>
            </a:endParaRPr>
          </a:p>
        </p:txBody>
      </p:sp>
      <p:sp>
        <p:nvSpPr>
          <p:cNvPr id="10" name="Rounded Rectangle 9">
            <a:extLst>
              <a:ext uri="{FF2B5EF4-FFF2-40B4-BE49-F238E27FC236}">
                <a16:creationId xmlns:a16="http://schemas.microsoft.com/office/drawing/2014/main" id="{3BF97247-60EF-5E46-AAC7-6BB471F6B490}"/>
              </a:ext>
            </a:extLst>
          </p:cNvPr>
          <p:cNvSpPr/>
          <p:nvPr/>
        </p:nvSpPr>
        <p:spPr>
          <a:xfrm>
            <a:off x="776357" y="1263273"/>
            <a:ext cx="295576" cy="293902"/>
          </a:xfrm>
          <a:prstGeom prst="roundRect">
            <a:avLst/>
          </a:prstGeom>
          <a:solidFill>
            <a:srgbClr val="44546A">
              <a:lumMod val="40000"/>
              <a:lumOff val="60000"/>
            </a:srgbClr>
          </a:solidFill>
          <a:ln w="19050" cap="flat" cmpd="sng" algn="ctr">
            <a:solidFill>
              <a:sysClr val="window" lastClr="FFFFFF"/>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Metropolis" pitchFamily="2" charset="77"/>
            </a:endParaRPr>
          </a:p>
        </p:txBody>
      </p:sp>
      <p:sp>
        <p:nvSpPr>
          <p:cNvPr id="55" name="TextBox 54">
            <a:extLst>
              <a:ext uri="{FF2B5EF4-FFF2-40B4-BE49-F238E27FC236}">
                <a16:creationId xmlns:a16="http://schemas.microsoft.com/office/drawing/2014/main" id="{EB48CA69-DAAC-CF40-B7AC-F79C1196830B}"/>
              </a:ext>
            </a:extLst>
          </p:cNvPr>
          <p:cNvSpPr txBox="1"/>
          <p:nvPr/>
        </p:nvSpPr>
        <p:spPr>
          <a:xfrm>
            <a:off x="815881" y="608140"/>
            <a:ext cx="1034120" cy="261610"/>
          </a:xfrm>
          <a:prstGeom prst="rect">
            <a:avLst/>
          </a:prstGeom>
          <a:noFill/>
        </p:spPr>
        <p:txBody>
          <a:bodyPr wrap="square" rtlCol="0">
            <a:sp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prstClr val="black"/>
                </a:solidFill>
                <a:effectLst/>
                <a:uLnTx/>
                <a:uFillTx/>
                <a:latin typeface="Metropolis" pitchFamily="2" charset="77"/>
              </a:rPr>
              <a:t>Spoke VPC</a:t>
            </a:r>
          </a:p>
        </p:txBody>
      </p:sp>
      <p:sp>
        <p:nvSpPr>
          <p:cNvPr id="52" name="TextBox 51">
            <a:extLst>
              <a:ext uri="{FF2B5EF4-FFF2-40B4-BE49-F238E27FC236}">
                <a16:creationId xmlns:a16="http://schemas.microsoft.com/office/drawing/2014/main" id="{00049CC3-C934-A143-ACB8-2D6D7B71D425}"/>
              </a:ext>
            </a:extLst>
          </p:cNvPr>
          <p:cNvSpPr txBox="1"/>
          <p:nvPr/>
        </p:nvSpPr>
        <p:spPr>
          <a:xfrm>
            <a:off x="6078395" y="916276"/>
            <a:ext cx="1455847" cy="338554"/>
          </a:xfrm>
          <a:prstGeom prst="rect">
            <a:avLst/>
          </a:prstGeom>
          <a:noFill/>
        </p:spPr>
        <p:txBody>
          <a:bodyPr wrap="square" rtlCol="0">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prstClr val="black"/>
                </a:solidFill>
                <a:effectLst/>
                <a:uLnTx/>
                <a:uFillTx/>
                <a:latin typeface="Metropolis" pitchFamily="2" charset="77"/>
              </a:rPr>
              <a:t>Transit VPC</a:t>
            </a:r>
          </a:p>
        </p:txBody>
      </p:sp>
      <p:sp>
        <p:nvSpPr>
          <p:cNvPr id="58" name="Rectangle 57">
            <a:extLst>
              <a:ext uri="{FF2B5EF4-FFF2-40B4-BE49-F238E27FC236}">
                <a16:creationId xmlns:a16="http://schemas.microsoft.com/office/drawing/2014/main" id="{A7F111AF-F2C4-6348-B331-C18B15DF08FE}"/>
              </a:ext>
            </a:extLst>
          </p:cNvPr>
          <p:cNvSpPr/>
          <p:nvPr/>
        </p:nvSpPr>
        <p:spPr>
          <a:xfrm flipH="1">
            <a:off x="4322301" y="887024"/>
            <a:ext cx="4633440" cy="3188751"/>
          </a:xfrm>
          <a:prstGeom prst="rect">
            <a:avLst/>
          </a:prstGeom>
          <a:noFill/>
          <a:ln w="12700" cap="flat" cmpd="sng" algn="ctr">
            <a:solidFill>
              <a:schemeClr val="accent5"/>
            </a:solidFill>
            <a:prstDash val="solid"/>
            <a:miter lim="800000"/>
          </a:ln>
          <a:effectLst/>
        </p:spPr>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a:ln w="0"/>
              <a:solidFill>
                <a:srgbClr val="1D8900"/>
              </a:solidFill>
              <a:effectLst/>
              <a:uLnTx/>
              <a:uFillTx/>
              <a:latin typeface="Metropolis" pitchFamily="2" charset="77"/>
            </a:endParaRPr>
          </a:p>
        </p:txBody>
      </p:sp>
      <p:sp>
        <p:nvSpPr>
          <p:cNvPr id="67" name="Freeform 21">
            <a:extLst>
              <a:ext uri="{FF2B5EF4-FFF2-40B4-BE49-F238E27FC236}">
                <a16:creationId xmlns:a16="http://schemas.microsoft.com/office/drawing/2014/main" id="{21755DAE-3215-9945-B45C-49EFD837390E}"/>
              </a:ext>
            </a:extLst>
          </p:cNvPr>
          <p:cNvSpPr>
            <a:spLocks noChangeAspect="1" noEditPoints="1"/>
          </p:cNvSpPr>
          <p:nvPr/>
        </p:nvSpPr>
        <p:spPr bwMode="auto">
          <a:xfrm flipH="1">
            <a:off x="6533187" y="1602223"/>
            <a:ext cx="453901" cy="357094"/>
          </a:xfrm>
          <a:custGeom>
            <a:avLst/>
            <a:gdLst>
              <a:gd name="T0" fmla="*/ 364 w 389"/>
              <a:gd name="T1" fmla="*/ 176 h 296"/>
              <a:gd name="T2" fmla="*/ 355 w 389"/>
              <a:gd name="T3" fmla="*/ 217 h 296"/>
              <a:gd name="T4" fmla="*/ 289 w 389"/>
              <a:gd name="T5" fmla="*/ 130 h 296"/>
              <a:gd name="T6" fmla="*/ 298 w 389"/>
              <a:gd name="T7" fmla="*/ 193 h 296"/>
              <a:gd name="T8" fmla="*/ 264 w 389"/>
              <a:gd name="T9" fmla="*/ 143 h 296"/>
              <a:gd name="T10" fmla="*/ 257 w 389"/>
              <a:gd name="T11" fmla="*/ 195 h 296"/>
              <a:gd name="T12" fmla="*/ 318 w 389"/>
              <a:gd name="T13" fmla="*/ 296 h 296"/>
              <a:gd name="T14" fmla="*/ 319 w 389"/>
              <a:gd name="T15" fmla="*/ 296 h 296"/>
              <a:gd name="T16" fmla="*/ 376 w 389"/>
              <a:gd name="T17" fmla="*/ 196 h 296"/>
              <a:gd name="T18" fmla="*/ 319 w 389"/>
              <a:gd name="T19" fmla="*/ 280 h 296"/>
              <a:gd name="T20" fmla="*/ 270 w 389"/>
              <a:gd name="T21" fmla="*/ 262 h 296"/>
              <a:gd name="T22" fmla="*/ 276 w 389"/>
              <a:gd name="T23" fmla="*/ 183 h 296"/>
              <a:gd name="T24" fmla="*/ 288 w 389"/>
              <a:gd name="T25" fmla="*/ 237 h 296"/>
              <a:gd name="T26" fmla="*/ 318 w 389"/>
              <a:gd name="T27" fmla="*/ 154 h 296"/>
              <a:gd name="T28" fmla="*/ 337 w 389"/>
              <a:gd name="T29" fmla="*/ 231 h 296"/>
              <a:gd name="T30" fmla="*/ 345 w 389"/>
              <a:gd name="T31" fmla="*/ 239 h 296"/>
              <a:gd name="T32" fmla="*/ 361 w 389"/>
              <a:gd name="T33" fmla="*/ 260 h 296"/>
              <a:gd name="T34" fmla="*/ 255 w 389"/>
              <a:gd name="T35" fmla="*/ 182 h 296"/>
              <a:gd name="T36" fmla="*/ 236 w 389"/>
              <a:gd name="T37" fmla="*/ 166 h 296"/>
              <a:gd name="T38" fmla="*/ 329 w 389"/>
              <a:gd name="T39" fmla="*/ 126 h 296"/>
              <a:gd name="T40" fmla="*/ 345 w 389"/>
              <a:gd name="T41" fmla="*/ 139 h 296"/>
              <a:gd name="T42" fmla="*/ 0 w 389"/>
              <a:gd name="T43" fmla="*/ 0 h 296"/>
              <a:gd name="T44" fmla="*/ 243 w 389"/>
              <a:gd name="T45" fmla="*/ 235 h 296"/>
              <a:gd name="T46" fmla="*/ 181 w 389"/>
              <a:gd name="T47" fmla="*/ 219 h 296"/>
              <a:gd name="T48" fmla="*/ 165 w 389"/>
              <a:gd name="T49" fmla="*/ 219 h 296"/>
              <a:gd name="T50" fmla="*/ 71 w 389"/>
              <a:gd name="T51" fmla="*/ 182 h 296"/>
              <a:gd name="T52" fmla="*/ 165 w 389"/>
              <a:gd name="T53" fmla="*/ 219 h 296"/>
              <a:gd name="T54" fmla="*/ 110 w 389"/>
              <a:gd name="T55" fmla="*/ 126 h 296"/>
              <a:gd name="T56" fmla="*/ 16 w 389"/>
              <a:gd name="T57" fmla="*/ 166 h 296"/>
              <a:gd name="T58" fmla="*/ 126 w 389"/>
              <a:gd name="T59" fmla="*/ 54 h 296"/>
              <a:gd name="T60" fmla="*/ 220 w 389"/>
              <a:gd name="T61" fmla="*/ 16 h 296"/>
              <a:gd name="T62" fmla="*/ 126 w 389"/>
              <a:gd name="T63" fmla="*/ 54 h 296"/>
              <a:gd name="T64" fmla="*/ 165 w 389"/>
              <a:gd name="T65" fmla="*/ 110 h 296"/>
              <a:gd name="T66" fmla="*/ 71 w 389"/>
              <a:gd name="T67" fmla="*/ 70 h 296"/>
              <a:gd name="T68" fmla="*/ 55 w 389"/>
              <a:gd name="T69" fmla="*/ 110 h 296"/>
              <a:gd name="T70" fmla="*/ 16 w 389"/>
              <a:gd name="T71" fmla="*/ 70 h 296"/>
              <a:gd name="T72" fmla="*/ 55 w 389"/>
              <a:gd name="T73" fmla="*/ 110 h 296"/>
              <a:gd name="T74" fmla="*/ 126 w 389"/>
              <a:gd name="T75" fmla="*/ 166 h 296"/>
              <a:gd name="T76" fmla="*/ 220 w 389"/>
              <a:gd name="T77" fmla="*/ 126 h 296"/>
              <a:gd name="T78" fmla="*/ 228 w 389"/>
              <a:gd name="T79" fmla="*/ 110 h 296"/>
              <a:gd name="T80" fmla="*/ 181 w 389"/>
              <a:gd name="T81" fmla="*/ 70 h 296"/>
              <a:gd name="T82" fmla="*/ 274 w 389"/>
              <a:gd name="T83" fmla="*/ 110 h 296"/>
              <a:gd name="T84" fmla="*/ 228 w 389"/>
              <a:gd name="T85" fmla="*/ 110 h 296"/>
              <a:gd name="T86" fmla="*/ 290 w 389"/>
              <a:gd name="T87" fmla="*/ 70 h 296"/>
              <a:gd name="T88" fmla="*/ 329 w 389"/>
              <a:gd name="T89" fmla="*/ 110 h 296"/>
              <a:gd name="T90" fmla="*/ 329 w 389"/>
              <a:gd name="T91" fmla="*/ 54 h 296"/>
              <a:gd name="T92" fmla="*/ 236 w 389"/>
              <a:gd name="T93" fmla="*/ 16 h 296"/>
              <a:gd name="T94" fmla="*/ 329 w 389"/>
              <a:gd name="T95" fmla="*/ 54 h 296"/>
              <a:gd name="T96" fmla="*/ 110 w 389"/>
              <a:gd name="T97" fmla="*/ 54 h 296"/>
              <a:gd name="T98" fmla="*/ 16 w 389"/>
              <a:gd name="T99" fmla="*/ 16 h 296"/>
              <a:gd name="T100" fmla="*/ 16 w 389"/>
              <a:gd name="T101" fmla="*/ 182 h 296"/>
              <a:gd name="T102" fmla="*/ 55 w 389"/>
              <a:gd name="T103" fmla="*/ 219 h 296"/>
              <a:gd name="T104" fmla="*/ 16 w 389"/>
              <a:gd name="T105" fmla="*/ 182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89" h="296">
                <a:moveTo>
                  <a:pt x="376" y="196"/>
                </a:moveTo>
                <a:cubicBezTo>
                  <a:pt x="364" y="176"/>
                  <a:pt x="364" y="176"/>
                  <a:pt x="364" y="176"/>
                </a:cubicBezTo>
                <a:cubicBezTo>
                  <a:pt x="361" y="199"/>
                  <a:pt x="361" y="199"/>
                  <a:pt x="361" y="199"/>
                </a:cubicBezTo>
                <a:cubicBezTo>
                  <a:pt x="360" y="208"/>
                  <a:pt x="357" y="214"/>
                  <a:pt x="355" y="217"/>
                </a:cubicBezTo>
                <a:cubicBezTo>
                  <a:pt x="359" y="190"/>
                  <a:pt x="364" y="147"/>
                  <a:pt x="306" y="134"/>
                </a:cubicBezTo>
                <a:cubicBezTo>
                  <a:pt x="289" y="130"/>
                  <a:pt x="289" y="130"/>
                  <a:pt x="289" y="130"/>
                </a:cubicBezTo>
                <a:cubicBezTo>
                  <a:pt x="298" y="146"/>
                  <a:pt x="298" y="146"/>
                  <a:pt x="298" y="146"/>
                </a:cubicBezTo>
                <a:cubicBezTo>
                  <a:pt x="306" y="160"/>
                  <a:pt x="304" y="178"/>
                  <a:pt x="298" y="193"/>
                </a:cubicBezTo>
                <a:cubicBezTo>
                  <a:pt x="291" y="172"/>
                  <a:pt x="278" y="157"/>
                  <a:pt x="277" y="157"/>
                </a:cubicBezTo>
                <a:cubicBezTo>
                  <a:pt x="264" y="143"/>
                  <a:pt x="264" y="143"/>
                  <a:pt x="264" y="143"/>
                </a:cubicBezTo>
                <a:cubicBezTo>
                  <a:pt x="264" y="162"/>
                  <a:pt x="264" y="162"/>
                  <a:pt x="264" y="162"/>
                </a:cubicBezTo>
                <a:cubicBezTo>
                  <a:pt x="263" y="171"/>
                  <a:pt x="260" y="183"/>
                  <a:pt x="257" y="195"/>
                </a:cubicBezTo>
                <a:cubicBezTo>
                  <a:pt x="250" y="221"/>
                  <a:pt x="242" y="251"/>
                  <a:pt x="257" y="272"/>
                </a:cubicBezTo>
                <a:cubicBezTo>
                  <a:pt x="267" y="287"/>
                  <a:pt x="287" y="295"/>
                  <a:pt x="318" y="296"/>
                </a:cubicBezTo>
                <a:cubicBezTo>
                  <a:pt x="318" y="296"/>
                  <a:pt x="318" y="296"/>
                  <a:pt x="318" y="296"/>
                </a:cubicBezTo>
                <a:cubicBezTo>
                  <a:pt x="318" y="296"/>
                  <a:pt x="318" y="296"/>
                  <a:pt x="319" y="296"/>
                </a:cubicBezTo>
                <a:cubicBezTo>
                  <a:pt x="352" y="296"/>
                  <a:pt x="368" y="281"/>
                  <a:pt x="375" y="268"/>
                </a:cubicBezTo>
                <a:cubicBezTo>
                  <a:pt x="389" y="244"/>
                  <a:pt x="384" y="211"/>
                  <a:pt x="376" y="196"/>
                </a:cubicBezTo>
                <a:close/>
                <a:moveTo>
                  <a:pt x="361" y="260"/>
                </a:moveTo>
                <a:cubicBezTo>
                  <a:pt x="354" y="273"/>
                  <a:pt x="339" y="280"/>
                  <a:pt x="319" y="280"/>
                </a:cubicBezTo>
                <a:cubicBezTo>
                  <a:pt x="318" y="280"/>
                  <a:pt x="318" y="280"/>
                  <a:pt x="318" y="280"/>
                </a:cubicBezTo>
                <a:cubicBezTo>
                  <a:pt x="294" y="279"/>
                  <a:pt x="277" y="273"/>
                  <a:pt x="270" y="262"/>
                </a:cubicBezTo>
                <a:cubicBezTo>
                  <a:pt x="259" y="248"/>
                  <a:pt x="266" y="223"/>
                  <a:pt x="272" y="200"/>
                </a:cubicBezTo>
                <a:cubicBezTo>
                  <a:pt x="274" y="194"/>
                  <a:pt x="275" y="188"/>
                  <a:pt x="276" y="183"/>
                </a:cubicBezTo>
                <a:cubicBezTo>
                  <a:pt x="281" y="192"/>
                  <a:pt x="286" y="203"/>
                  <a:pt x="287" y="216"/>
                </a:cubicBezTo>
                <a:cubicBezTo>
                  <a:pt x="288" y="237"/>
                  <a:pt x="288" y="237"/>
                  <a:pt x="288" y="237"/>
                </a:cubicBezTo>
                <a:cubicBezTo>
                  <a:pt x="301" y="220"/>
                  <a:pt x="301" y="220"/>
                  <a:pt x="301" y="220"/>
                </a:cubicBezTo>
                <a:cubicBezTo>
                  <a:pt x="314" y="203"/>
                  <a:pt x="323" y="178"/>
                  <a:pt x="318" y="154"/>
                </a:cubicBezTo>
                <a:cubicBezTo>
                  <a:pt x="347" y="168"/>
                  <a:pt x="343" y="194"/>
                  <a:pt x="339" y="217"/>
                </a:cubicBezTo>
                <a:cubicBezTo>
                  <a:pt x="338" y="222"/>
                  <a:pt x="337" y="227"/>
                  <a:pt x="337" y="231"/>
                </a:cubicBezTo>
                <a:cubicBezTo>
                  <a:pt x="336" y="240"/>
                  <a:pt x="336" y="240"/>
                  <a:pt x="336" y="240"/>
                </a:cubicBezTo>
                <a:cubicBezTo>
                  <a:pt x="345" y="239"/>
                  <a:pt x="345" y="239"/>
                  <a:pt x="345" y="239"/>
                </a:cubicBezTo>
                <a:cubicBezTo>
                  <a:pt x="356" y="238"/>
                  <a:pt x="363" y="233"/>
                  <a:pt x="368" y="227"/>
                </a:cubicBezTo>
                <a:cubicBezTo>
                  <a:pt x="369" y="238"/>
                  <a:pt x="367" y="250"/>
                  <a:pt x="361" y="260"/>
                </a:cubicBezTo>
                <a:close/>
                <a:moveTo>
                  <a:pt x="181" y="182"/>
                </a:moveTo>
                <a:cubicBezTo>
                  <a:pt x="255" y="182"/>
                  <a:pt x="255" y="182"/>
                  <a:pt x="255" y="182"/>
                </a:cubicBezTo>
                <a:cubicBezTo>
                  <a:pt x="255" y="166"/>
                  <a:pt x="255" y="166"/>
                  <a:pt x="255" y="166"/>
                </a:cubicBezTo>
                <a:cubicBezTo>
                  <a:pt x="236" y="166"/>
                  <a:pt x="236" y="166"/>
                  <a:pt x="236" y="166"/>
                </a:cubicBezTo>
                <a:cubicBezTo>
                  <a:pt x="236" y="126"/>
                  <a:pt x="236" y="126"/>
                  <a:pt x="236" y="126"/>
                </a:cubicBezTo>
                <a:cubicBezTo>
                  <a:pt x="329" y="126"/>
                  <a:pt x="329" y="126"/>
                  <a:pt x="329" y="126"/>
                </a:cubicBezTo>
                <a:cubicBezTo>
                  <a:pt x="329" y="139"/>
                  <a:pt x="329" y="139"/>
                  <a:pt x="329" y="139"/>
                </a:cubicBezTo>
                <a:cubicBezTo>
                  <a:pt x="345" y="139"/>
                  <a:pt x="345" y="139"/>
                  <a:pt x="345" y="139"/>
                </a:cubicBezTo>
                <a:cubicBezTo>
                  <a:pt x="345" y="0"/>
                  <a:pt x="345" y="0"/>
                  <a:pt x="345" y="0"/>
                </a:cubicBezTo>
                <a:cubicBezTo>
                  <a:pt x="0" y="0"/>
                  <a:pt x="0" y="0"/>
                  <a:pt x="0" y="0"/>
                </a:cubicBezTo>
                <a:cubicBezTo>
                  <a:pt x="0" y="235"/>
                  <a:pt x="0" y="235"/>
                  <a:pt x="0" y="235"/>
                </a:cubicBezTo>
                <a:cubicBezTo>
                  <a:pt x="243" y="235"/>
                  <a:pt x="243" y="235"/>
                  <a:pt x="243" y="235"/>
                </a:cubicBezTo>
                <a:cubicBezTo>
                  <a:pt x="243" y="219"/>
                  <a:pt x="243" y="219"/>
                  <a:pt x="243" y="219"/>
                </a:cubicBezTo>
                <a:cubicBezTo>
                  <a:pt x="181" y="219"/>
                  <a:pt x="181" y="219"/>
                  <a:pt x="181" y="219"/>
                </a:cubicBezTo>
                <a:lnTo>
                  <a:pt x="181" y="182"/>
                </a:lnTo>
                <a:close/>
                <a:moveTo>
                  <a:pt x="165" y="219"/>
                </a:moveTo>
                <a:cubicBezTo>
                  <a:pt x="71" y="219"/>
                  <a:pt x="71" y="219"/>
                  <a:pt x="71" y="219"/>
                </a:cubicBezTo>
                <a:cubicBezTo>
                  <a:pt x="71" y="182"/>
                  <a:pt x="71" y="182"/>
                  <a:pt x="71" y="182"/>
                </a:cubicBezTo>
                <a:cubicBezTo>
                  <a:pt x="165" y="182"/>
                  <a:pt x="165" y="182"/>
                  <a:pt x="165" y="182"/>
                </a:cubicBezTo>
                <a:lnTo>
                  <a:pt x="165" y="219"/>
                </a:lnTo>
                <a:close/>
                <a:moveTo>
                  <a:pt x="16" y="126"/>
                </a:moveTo>
                <a:cubicBezTo>
                  <a:pt x="110" y="126"/>
                  <a:pt x="110" y="126"/>
                  <a:pt x="110" y="126"/>
                </a:cubicBezTo>
                <a:cubicBezTo>
                  <a:pt x="110" y="166"/>
                  <a:pt x="110" y="166"/>
                  <a:pt x="110" y="166"/>
                </a:cubicBezTo>
                <a:cubicBezTo>
                  <a:pt x="16" y="166"/>
                  <a:pt x="16" y="166"/>
                  <a:pt x="16" y="166"/>
                </a:cubicBezTo>
                <a:lnTo>
                  <a:pt x="16" y="126"/>
                </a:lnTo>
                <a:close/>
                <a:moveTo>
                  <a:pt x="126" y="54"/>
                </a:moveTo>
                <a:cubicBezTo>
                  <a:pt x="126" y="16"/>
                  <a:pt x="126" y="16"/>
                  <a:pt x="126" y="16"/>
                </a:cubicBezTo>
                <a:cubicBezTo>
                  <a:pt x="220" y="16"/>
                  <a:pt x="220" y="16"/>
                  <a:pt x="220" y="16"/>
                </a:cubicBezTo>
                <a:cubicBezTo>
                  <a:pt x="220" y="54"/>
                  <a:pt x="220" y="54"/>
                  <a:pt x="220" y="54"/>
                </a:cubicBezTo>
                <a:lnTo>
                  <a:pt x="126" y="54"/>
                </a:lnTo>
                <a:close/>
                <a:moveTo>
                  <a:pt x="165" y="70"/>
                </a:moveTo>
                <a:cubicBezTo>
                  <a:pt x="165" y="110"/>
                  <a:pt x="165" y="110"/>
                  <a:pt x="165" y="110"/>
                </a:cubicBezTo>
                <a:cubicBezTo>
                  <a:pt x="71" y="110"/>
                  <a:pt x="71" y="110"/>
                  <a:pt x="71" y="110"/>
                </a:cubicBezTo>
                <a:cubicBezTo>
                  <a:pt x="71" y="70"/>
                  <a:pt x="71" y="70"/>
                  <a:pt x="71" y="70"/>
                </a:cubicBezTo>
                <a:lnTo>
                  <a:pt x="165" y="70"/>
                </a:lnTo>
                <a:close/>
                <a:moveTo>
                  <a:pt x="55" y="110"/>
                </a:moveTo>
                <a:cubicBezTo>
                  <a:pt x="16" y="110"/>
                  <a:pt x="16" y="110"/>
                  <a:pt x="16" y="110"/>
                </a:cubicBezTo>
                <a:cubicBezTo>
                  <a:pt x="16" y="70"/>
                  <a:pt x="16" y="70"/>
                  <a:pt x="16" y="70"/>
                </a:cubicBezTo>
                <a:cubicBezTo>
                  <a:pt x="55" y="70"/>
                  <a:pt x="55" y="70"/>
                  <a:pt x="55" y="70"/>
                </a:cubicBezTo>
                <a:lnTo>
                  <a:pt x="55" y="110"/>
                </a:lnTo>
                <a:close/>
                <a:moveTo>
                  <a:pt x="220" y="166"/>
                </a:moveTo>
                <a:cubicBezTo>
                  <a:pt x="126" y="166"/>
                  <a:pt x="126" y="166"/>
                  <a:pt x="126" y="166"/>
                </a:cubicBezTo>
                <a:cubicBezTo>
                  <a:pt x="126" y="126"/>
                  <a:pt x="126" y="126"/>
                  <a:pt x="126" y="126"/>
                </a:cubicBezTo>
                <a:cubicBezTo>
                  <a:pt x="220" y="126"/>
                  <a:pt x="220" y="126"/>
                  <a:pt x="220" y="126"/>
                </a:cubicBezTo>
                <a:lnTo>
                  <a:pt x="220" y="166"/>
                </a:lnTo>
                <a:close/>
                <a:moveTo>
                  <a:pt x="228" y="110"/>
                </a:moveTo>
                <a:cubicBezTo>
                  <a:pt x="181" y="110"/>
                  <a:pt x="181" y="110"/>
                  <a:pt x="181" y="110"/>
                </a:cubicBezTo>
                <a:cubicBezTo>
                  <a:pt x="181" y="70"/>
                  <a:pt x="181" y="70"/>
                  <a:pt x="181" y="70"/>
                </a:cubicBezTo>
                <a:cubicBezTo>
                  <a:pt x="274" y="70"/>
                  <a:pt x="274" y="70"/>
                  <a:pt x="274" y="70"/>
                </a:cubicBezTo>
                <a:cubicBezTo>
                  <a:pt x="274" y="110"/>
                  <a:pt x="274" y="110"/>
                  <a:pt x="274" y="110"/>
                </a:cubicBezTo>
                <a:cubicBezTo>
                  <a:pt x="236" y="110"/>
                  <a:pt x="236" y="110"/>
                  <a:pt x="236" y="110"/>
                </a:cubicBezTo>
                <a:lnTo>
                  <a:pt x="228" y="110"/>
                </a:lnTo>
                <a:close/>
                <a:moveTo>
                  <a:pt x="290" y="110"/>
                </a:moveTo>
                <a:cubicBezTo>
                  <a:pt x="290" y="70"/>
                  <a:pt x="290" y="70"/>
                  <a:pt x="290" y="70"/>
                </a:cubicBezTo>
                <a:cubicBezTo>
                  <a:pt x="329" y="70"/>
                  <a:pt x="329" y="70"/>
                  <a:pt x="329" y="70"/>
                </a:cubicBezTo>
                <a:cubicBezTo>
                  <a:pt x="329" y="110"/>
                  <a:pt x="329" y="110"/>
                  <a:pt x="329" y="110"/>
                </a:cubicBezTo>
                <a:lnTo>
                  <a:pt x="290" y="110"/>
                </a:lnTo>
                <a:close/>
                <a:moveTo>
                  <a:pt x="329" y="54"/>
                </a:moveTo>
                <a:cubicBezTo>
                  <a:pt x="236" y="54"/>
                  <a:pt x="236" y="54"/>
                  <a:pt x="236" y="54"/>
                </a:cubicBezTo>
                <a:cubicBezTo>
                  <a:pt x="236" y="16"/>
                  <a:pt x="236" y="16"/>
                  <a:pt x="236" y="16"/>
                </a:cubicBezTo>
                <a:cubicBezTo>
                  <a:pt x="329" y="16"/>
                  <a:pt x="329" y="16"/>
                  <a:pt x="329" y="16"/>
                </a:cubicBezTo>
                <a:lnTo>
                  <a:pt x="329" y="54"/>
                </a:lnTo>
                <a:close/>
                <a:moveTo>
                  <a:pt x="110" y="16"/>
                </a:moveTo>
                <a:cubicBezTo>
                  <a:pt x="110" y="54"/>
                  <a:pt x="110" y="54"/>
                  <a:pt x="110" y="54"/>
                </a:cubicBezTo>
                <a:cubicBezTo>
                  <a:pt x="16" y="54"/>
                  <a:pt x="16" y="54"/>
                  <a:pt x="16" y="54"/>
                </a:cubicBezTo>
                <a:cubicBezTo>
                  <a:pt x="16" y="16"/>
                  <a:pt x="16" y="16"/>
                  <a:pt x="16" y="16"/>
                </a:cubicBezTo>
                <a:lnTo>
                  <a:pt x="110" y="16"/>
                </a:lnTo>
                <a:close/>
                <a:moveTo>
                  <a:pt x="16" y="182"/>
                </a:moveTo>
                <a:cubicBezTo>
                  <a:pt x="55" y="182"/>
                  <a:pt x="55" y="182"/>
                  <a:pt x="55" y="182"/>
                </a:cubicBezTo>
                <a:cubicBezTo>
                  <a:pt x="55" y="219"/>
                  <a:pt x="55" y="219"/>
                  <a:pt x="55" y="219"/>
                </a:cubicBezTo>
                <a:cubicBezTo>
                  <a:pt x="16" y="219"/>
                  <a:pt x="16" y="219"/>
                  <a:pt x="16" y="219"/>
                </a:cubicBezTo>
                <a:lnTo>
                  <a:pt x="16" y="182"/>
                </a:lnTo>
                <a:close/>
              </a:path>
            </a:pathLst>
          </a:custGeom>
          <a:solidFill>
            <a:srgbClr val="E8AD10"/>
          </a:solidFill>
          <a:ln>
            <a:noFill/>
          </a:ln>
        </p:spPr>
        <p:txBody>
          <a:bodyPr vert="horz" wrap="square" lIns="91440" tIns="45720" rIns="91440" bIns="4572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Metropolis" pitchFamily="2" charset="77"/>
            </a:endParaRPr>
          </a:p>
        </p:txBody>
      </p:sp>
      <p:sp>
        <p:nvSpPr>
          <p:cNvPr id="69" name="Rectangle 68">
            <a:extLst>
              <a:ext uri="{FF2B5EF4-FFF2-40B4-BE49-F238E27FC236}">
                <a16:creationId xmlns:a16="http://schemas.microsoft.com/office/drawing/2014/main" id="{6EBF4A1B-45A3-2742-9531-B85906C1E513}"/>
              </a:ext>
            </a:extLst>
          </p:cNvPr>
          <p:cNvSpPr/>
          <p:nvPr/>
        </p:nvSpPr>
        <p:spPr>
          <a:xfrm flipH="1">
            <a:off x="4647217" y="1648942"/>
            <a:ext cx="597135" cy="1888952"/>
          </a:xfrm>
          <a:prstGeom prst="rect">
            <a:avLst/>
          </a:prstGeom>
          <a:noFill/>
          <a:ln w="12700" cap="flat" cmpd="sng" algn="ctr">
            <a:solidFill>
              <a:schemeClr val="tx1">
                <a:lumMod val="50000"/>
                <a:lumOff val="50000"/>
              </a:scheme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Metropolis" pitchFamily="2" charset="77"/>
            </a:endParaRPr>
          </a:p>
        </p:txBody>
      </p:sp>
      <p:sp>
        <p:nvSpPr>
          <p:cNvPr id="44" name="TextBox 43">
            <a:extLst>
              <a:ext uri="{FF2B5EF4-FFF2-40B4-BE49-F238E27FC236}">
                <a16:creationId xmlns:a16="http://schemas.microsoft.com/office/drawing/2014/main" id="{C064926F-A919-3F44-9839-94141F1DB795}"/>
              </a:ext>
            </a:extLst>
          </p:cNvPr>
          <p:cNvSpPr txBox="1"/>
          <p:nvPr/>
        </p:nvSpPr>
        <p:spPr>
          <a:xfrm>
            <a:off x="7486169" y="1817583"/>
            <a:ext cx="1321196" cy="307777"/>
          </a:xfrm>
          <a:prstGeom prst="rect">
            <a:avLst/>
          </a:prstGeom>
          <a:noFill/>
        </p:spPr>
        <p:txBody>
          <a:bodyPr wrap="none" rtlCol="0">
            <a:spAutoFit/>
          </a:bodyPr>
          <a:lstStyle/>
          <a:p>
            <a:r>
              <a:rPr lang="en-US">
                <a:latin typeface="Metropolis" pitchFamily="2" charset="77"/>
                <a:cs typeface="Calibri Light"/>
              </a:rPr>
              <a:t>x 10 Firewalls</a:t>
            </a:r>
          </a:p>
        </p:txBody>
      </p:sp>
      <p:sp>
        <p:nvSpPr>
          <p:cNvPr id="74" name="Freeform 21">
            <a:extLst>
              <a:ext uri="{FF2B5EF4-FFF2-40B4-BE49-F238E27FC236}">
                <a16:creationId xmlns:a16="http://schemas.microsoft.com/office/drawing/2014/main" id="{5F52CCEB-0345-AB49-AFDF-ABF2921DB4BA}"/>
              </a:ext>
            </a:extLst>
          </p:cNvPr>
          <p:cNvSpPr>
            <a:spLocks noChangeAspect="1" noEditPoints="1"/>
          </p:cNvSpPr>
          <p:nvPr/>
        </p:nvSpPr>
        <p:spPr bwMode="auto">
          <a:xfrm flipH="1">
            <a:off x="6685587" y="1754623"/>
            <a:ext cx="453901" cy="357094"/>
          </a:xfrm>
          <a:custGeom>
            <a:avLst/>
            <a:gdLst>
              <a:gd name="T0" fmla="*/ 364 w 389"/>
              <a:gd name="T1" fmla="*/ 176 h 296"/>
              <a:gd name="T2" fmla="*/ 355 w 389"/>
              <a:gd name="T3" fmla="*/ 217 h 296"/>
              <a:gd name="T4" fmla="*/ 289 w 389"/>
              <a:gd name="T5" fmla="*/ 130 h 296"/>
              <a:gd name="T6" fmla="*/ 298 w 389"/>
              <a:gd name="T7" fmla="*/ 193 h 296"/>
              <a:gd name="T8" fmla="*/ 264 w 389"/>
              <a:gd name="T9" fmla="*/ 143 h 296"/>
              <a:gd name="T10" fmla="*/ 257 w 389"/>
              <a:gd name="T11" fmla="*/ 195 h 296"/>
              <a:gd name="T12" fmla="*/ 318 w 389"/>
              <a:gd name="T13" fmla="*/ 296 h 296"/>
              <a:gd name="T14" fmla="*/ 319 w 389"/>
              <a:gd name="T15" fmla="*/ 296 h 296"/>
              <a:gd name="T16" fmla="*/ 376 w 389"/>
              <a:gd name="T17" fmla="*/ 196 h 296"/>
              <a:gd name="T18" fmla="*/ 319 w 389"/>
              <a:gd name="T19" fmla="*/ 280 h 296"/>
              <a:gd name="T20" fmla="*/ 270 w 389"/>
              <a:gd name="T21" fmla="*/ 262 h 296"/>
              <a:gd name="T22" fmla="*/ 276 w 389"/>
              <a:gd name="T23" fmla="*/ 183 h 296"/>
              <a:gd name="T24" fmla="*/ 288 w 389"/>
              <a:gd name="T25" fmla="*/ 237 h 296"/>
              <a:gd name="T26" fmla="*/ 318 w 389"/>
              <a:gd name="T27" fmla="*/ 154 h 296"/>
              <a:gd name="T28" fmla="*/ 337 w 389"/>
              <a:gd name="T29" fmla="*/ 231 h 296"/>
              <a:gd name="T30" fmla="*/ 345 w 389"/>
              <a:gd name="T31" fmla="*/ 239 h 296"/>
              <a:gd name="T32" fmla="*/ 361 w 389"/>
              <a:gd name="T33" fmla="*/ 260 h 296"/>
              <a:gd name="T34" fmla="*/ 255 w 389"/>
              <a:gd name="T35" fmla="*/ 182 h 296"/>
              <a:gd name="T36" fmla="*/ 236 w 389"/>
              <a:gd name="T37" fmla="*/ 166 h 296"/>
              <a:gd name="T38" fmla="*/ 329 w 389"/>
              <a:gd name="T39" fmla="*/ 126 h 296"/>
              <a:gd name="T40" fmla="*/ 345 w 389"/>
              <a:gd name="T41" fmla="*/ 139 h 296"/>
              <a:gd name="T42" fmla="*/ 0 w 389"/>
              <a:gd name="T43" fmla="*/ 0 h 296"/>
              <a:gd name="T44" fmla="*/ 243 w 389"/>
              <a:gd name="T45" fmla="*/ 235 h 296"/>
              <a:gd name="T46" fmla="*/ 181 w 389"/>
              <a:gd name="T47" fmla="*/ 219 h 296"/>
              <a:gd name="T48" fmla="*/ 165 w 389"/>
              <a:gd name="T49" fmla="*/ 219 h 296"/>
              <a:gd name="T50" fmla="*/ 71 w 389"/>
              <a:gd name="T51" fmla="*/ 182 h 296"/>
              <a:gd name="T52" fmla="*/ 165 w 389"/>
              <a:gd name="T53" fmla="*/ 219 h 296"/>
              <a:gd name="T54" fmla="*/ 110 w 389"/>
              <a:gd name="T55" fmla="*/ 126 h 296"/>
              <a:gd name="T56" fmla="*/ 16 w 389"/>
              <a:gd name="T57" fmla="*/ 166 h 296"/>
              <a:gd name="T58" fmla="*/ 126 w 389"/>
              <a:gd name="T59" fmla="*/ 54 h 296"/>
              <a:gd name="T60" fmla="*/ 220 w 389"/>
              <a:gd name="T61" fmla="*/ 16 h 296"/>
              <a:gd name="T62" fmla="*/ 126 w 389"/>
              <a:gd name="T63" fmla="*/ 54 h 296"/>
              <a:gd name="T64" fmla="*/ 165 w 389"/>
              <a:gd name="T65" fmla="*/ 110 h 296"/>
              <a:gd name="T66" fmla="*/ 71 w 389"/>
              <a:gd name="T67" fmla="*/ 70 h 296"/>
              <a:gd name="T68" fmla="*/ 55 w 389"/>
              <a:gd name="T69" fmla="*/ 110 h 296"/>
              <a:gd name="T70" fmla="*/ 16 w 389"/>
              <a:gd name="T71" fmla="*/ 70 h 296"/>
              <a:gd name="T72" fmla="*/ 55 w 389"/>
              <a:gd name="T73" fmla="*/ 110 h 296"/>
              <a:gd name="T74" fmla="*/ 126 w 389"/>
              <a:gd name="T75" fmla="*/ 166 h 296"/>
              <a:gd name="T76" fmla="*/ 220 w 389"/>
              <a:gd name="T77" fmla="*/ 126 h 296"/>
              <a:gd name="T78" fmla="*/ 228 w 389"/>
              <a:gd name="T79" fmla="*/ 110 h 296"/>
              <a:gd name="T80" fmla="*/ 181 w 389"/>
              <a:gd name="T81" fmla="*/ 70 h 296"/>
              <a:gd name="T82" fmla="*/ 274 w 389"/>
              <a:gd name="T83" fmla="*/ 110 h 296"/>
              <a:gd name="T84" fmla="*/ 228 w 389"/>
              <a:gd name="T85" fmla="*/ 110 h 296"/>
              <a:gd name="T86" fmla="*/ 290 w 389"/>
              <a:gd name="T87" fmla="*/ 70 h 296"/>
              <a:gd name="T88" fmla="*/ 329 w 389"/>
              <a:gd name="T89" fmla="*/ 110 h 296"/>
              <a:gd name="T90" fmla="*/ 329 w 389"/>
              <a:gd name="T91" fmla="*/ 54 h 296"/>
              <a:gd name="T92" fmla="*/ 236 w 389"/>
              <a:gd name="T93" fmla="*/ 16 h 296"/>
              <a:gd name="T94" fmla="*/ 329 w 389"/>
              <a:gd name="T95" fmla="*/ 54 h 296"/>
              <a:gd name="T96" fmla="*/ 110 w 389"/>
              <a:gd name="T97" fmla="*/ 54 h 296"/>
              <a:gd name="T98" fmla="*/ 16 w 389"/>
              <a:gd name="T99" fmla="*/ 16 h 296"/>
              <a:gd name="T100" fmla="*/ 16 w 389"/>
              <a:gd name="T101" fmla="*/ 182 h 296"/>
              <a:gd name="T102" fmla="*/ 55 w 389"/>
              <a:gd name="T103" fmla="*/ 219 h 296"/>
              <a:gd name="T104" fmla="*/ 16 w 389"/>
              <a:gd name="T105" fmla="*/ 182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89" h="296">
                <a:moveTo>
                  <a:pt x="376" y="196"/>
                </a:moveTo>
                <a:cubicBezTo>
                  <a:pt x="364" y="176"/>
                  <a:pt x="364" y="176"/>
                  <a:pt x="364" y="176"/>
                </a:cubicBezTo>
                <a:cubicBezTo>
                  <a:pt x="361" y="199"/>
                  <a:pt x="361" y="199"/>
                  <a:pt x="361" y="199"/>
                </a:cubicBezTo>
                <a:cubicBezTo>
                  <a:pt x="360" y="208"/>
                  <a:pt x="357" y="214"/>
                  <a:pt x="355" y="217"/>
                </a:cubicBezTo>
                <a:cubicBezTo>
                  <a:pt x="359" y="190"/>
                  <a:pt x="364" y="147"/>
                  <a:pt x="306" y="134"/>
                </a:cubicBezTo>
                <a:cubicBezTo>
                  <a:pt x="289" y="130"/>
                  <a:pt x="289" y="130"/>
                  <a:pt x="289" y="130"/>
                </a:cubicBezTo>
                <a:cubicBezTo>
                  <a:pt x="298" y="146"/>
                  <a:pt x="298" y="146"/>
                  <a:pt x="298" y="146"/>
                </a:cubicBezTo>
                <a:cubicBezTo>
                  <a:pt x="306" y="160"/>
                  <a:pt x="304" y="178"/>
                  <a:pt x="298" y="193"/>
                </a:cubicBezTo>
                <a:cubicBezTo>
                  <a:pt x="291" y="172"/>
                  <a:pt x="278" y="157"/>
                  <a:pt x="277" y="157"/>
                </a:cubicBezTo>
                <a:cubicBezTo>
                  <a:pt x="264" y="143"/>
                  <a:pt x="264" y="143"/>
                  <a:pt x="264" y="143"/>
                </a:cubicBezTo>
                <a:cubicBezTo>
                  <a:pt x="264" y="162"/>
                  <a:pt x="264" y="162"/>
                  <a:pt x="264" y="162"/>
                </a:cubicBezTo>
                <a:cubicBezTo>
                  <a:pt x="263" y="171"/>
                  <a:pt x="260" y="183"/>
                  <a:pt x="257" y="195"/>
                </a:cubicBezTo>
                <a:cubicBezTo>
                  <a:pt x="250" y="221"/>
                  <a:pt x="242" y="251"/>
                  <a:pt x="257" y="272"/>
                </a:cubicBezTo>
                <a:cubicBezTo>
                  <a:pt x="267" y="287"/>
                  <a:pt x="287" y="295"/>
                  <a:pt x="318" y="296"/>
                </a:cubicBezTo>
                <a:cubicBezTo>
                  <a:pt x="318" y="296"/>
                  <a:pt x="318" y="296"/>
                  <a:pt x="318" y="296"/>
                </a:cubicBezTo>
                <a:cubicBezTo>
                  <a:pt x="318" y="296"/>
                  <a:pt x="318" y="296"/>
                  <a:pt x="319" y="296"/>
                </a:cubicBezTo>
                <a:cubicBezTo>
                  <a:pt x="352" y="296"/>
                  <a:pt x="368" y="281"/>
                  <a:pt x="375" y="268"/>
                </a:cubicBezTo>
                <a:cubicBezTo>
                  <a:pt x="389" y="244"/>
                  <a:pt x="384" y="211"/>
                  <a:pt x="376" y="196"/>
                </a:cubicBezTo>
                <a:close/>
                <a:moveTo>
                  <a:pt x="361" y="260"/>
                </a:moveTo>
                <a:cubicBezTo>
                  <a:pt x="354" y="273"/>
                  <a:pt x="339" y="280"/>
                  <a:pt x="319" y="280"/>
                </a:cubicBezTo>
                <a:cubicBezTo>
                  <a:pt x="318" y="280"/>
                  <a:pt x="318" y="280"/>
                  <a:pt x="318" y="280"/>
                </a:cubicBezTo>
                <a:cubicBezTo>
                  <a:pt x="294" y="279"/>
                  <a:pt x="277" y="273"/>
                  <a:pt x="270" y="262"/>
                </a:cubicBezTo>
                <a:cubicBezTo>
                  <a:pt x="259" y="248"/>
                  <a:pt x="266" y="223"/>
                  <a:pt x="272" y="200"/>
                </a:cubicBezTo>
                <a:cubicBezTo>
                  <a:pt x="274" y="194"/>
                  <a:pt x="275" y="188"/>
                  <a:pt x="276" y="183"/>
                </a:cubicBezTo>
                <a:cubicBezTo>
                  <a:pt x="281" y="192"/>
                  <a:pt x="286" y="203"/>
                  <a:pt x="287" y="216"/>
                </a:cubicBezTo>
                <a:cubicBezTo>
                  <a:pt x="288" y="237"/>
                  <a:pt x="288" y="237"/>
                  <a:pt x="288" y="237"/>
                </a:cubicBezTo>
                <a:cubicBezTo>
                  <a:pt x="301" y="220"/>
                  <a:pt x="301" y="220"/>
                  <a:pt x="301" y="220"/>
                </a:cubicBezTo>
                <a:cubicBezTo>
                  <a:pt x="314" y="203"/>
                  <a:pt x="323" y="178"/>
                  <a:pt x="318" y="154"/>
                </a:cubicBezTo>
                <a:cubicBezTo>
                  <a:pt x="347" y="168"/>
                  <a:pt x="343" y="194"/>
                  <a:pt x="339" y="217"/>
                </a:cubicBezTo>
                <a:cubicBezTo>
                  <a:pt x="338" y="222"/>
                  <a:pt x="337" y="227"/>
                  <a:pt x="337" y="231"/>
                </a:cubicBezTo>
                <a:cubicBezTo>
                  <a:pt x="336" y="240"/>
                  <a:pt x="336" y="240"/>
                  <a:pt x="336" y="240"/>
                </a:cubicBezTo>
                <a:cubicBezTo>
                  <a:pt x="345" y="239"/>
                  <a:pt x="345" y="239"/>
                  <a:pt x="345" y="239"/>
                </a:cubicBezTo>
                <a:cubicBezTo>
                  <a:pt x="356" y="238"/>
                  <a:pt x="363" y="233"/>
                  <a:pt x="368" y="227"/>
                </a:cubicBezTo>
                <a:cubicBezTo>
                  <a:pt x="369" y="238"/>
                  <a:pt x="367" y="250"/>
                  <a:pt x="361" y="260"/>
                </a:cubicBezTo>
                <a:close/>
                <a:moveTo>
                  <a:pt x="181" y="182"/>
                </a:moveTo>
                <a:cubicBezTo>
                  <a:pt x="255" y="182"/>
                  <a:pt x="255" y="182"/>
                  <a:pt x="255" y="182"/>
                </a:cubicBezTo>
                <a:cubicBezTo>
                  <a:pt x="255" y="166"/>
                  <a:pt x="255" y="166"/>
                  <a:pt x="255" y="166"/>
                </a:cubicBezTo>
                <a:cubicBezTo>
                  <a:pt x="236" y="166"/>
                  <a:pt x="236" y="166"/>
                  <a:pt x="236" y="166"/>
                </a:cubicBezTo>
                <a:cubicBezTo>
                  <a:pt x="236" y="126"/>
                  <a:pt x="236" y="126"/>
                  <a:pt x="236" y="126"/>
                </a:cubicBezTo>
                <a:cubicBezTo>
                  <a:pt x="329" y="126"/>
                  <a:pt x="329" y="126"/>
                  <a:pt x="329" y="126"/>
                </a:cubicBezTo>
                <a:cubicBezTo>
                  <a:pt x="329" y="139"/>
                  <a:pt x="329" y="139"/>
                  <a:pt x="329" y="139"/>
                </a:cubicBezTo>
                <a:cubicBezTo>
                  <a:pt x="345" y="139"/>
                  <a:pt x="345" y="139"/>
                  <a:pt x="345" y="139"/>
                </a:cubicBezTo>
                <a:cubicBezTo>
                  <a:pt x="345" y="0"/>
                  <a:pt x="345" y="0"/>
                  <a:pt x="345" y="0"/>
                </a:cubicBezTo>
                <a:cubicBezTo>
                  <a:pt x="0" y="0"/>
                  <a:pt x="0" y="0"/>
                  <a:pt x="0" y="0"/>
                </a:cubicBezTo>
                <a:cubicBezTo>
                  <a:pt x="0" y="235"/>
                  <a:pt x="0" y="235"/>
                  <a:pt x="0" y="235"/>
                </a:cubicBezTo>
                <a:cubicBezTo>
                  <a:pt x="243" y="235"/>
                  <a:pt x="243" y="235"/>
                  <a:pt x="243" y="235"/>
                </a:cubicBezTo>
                <a:cubicBezTo>
                  <a:pt x="243" y="219"/>
                  <a:pt x="243" y="219"/>
                  <a:pt x="243" y="219"/>
                </a:cubicBezTo>
                <a:cubicBezTo>
                  <a:pt x="181" y="219"/>
                  <a:pt x="181" y="219"/>
                  <a:pt x="181" y="219"/>
                </a:cubicBezTo>
                <a:lnTo>
                  <a:pt x="181" y="182"/>
                </a:lnTo>
                <a:close/>
                <a:moveTo>
                  <a:pt x="165" y="219"/>
                </a:moveTo>
                <a:cubicBezTo>
                  <a:pt x="71" y="219"/>
                  <a:pt x="71" y="219"/>
                  <a:pt x="71" y="219"/>
                </a:cubicBezTo>
                <a:cubicBezTo>
                  <a:pt x="71" y="182"/>
                  <a:pt x="71" y="182"/>
                  <a:pt x="71" y="182"/>
                </a:cubicBezTo>
                <a:cubicBezTo>
                  <a:pt x="165" y="182"/>
                  <a:pt x="165" y="182"/>
                  <a:pt x="165" y="182"/>
                </a:cubicBezTo>
                <a:lnTo>
                  <a:pt x="165" y="219"/>
                </a:lnTo>
                <a:close/>
                <a:moveTo>
                  <a:pt x="16" y="126"/>
                </a:moveTo>
                <a:cubicBezTo>
                  <a:pt x="110" y="126"/>
                  <a:pt x="110" y="126"/>
                  <a:pt x="110" y="126"/>
                </a:cubicBezTo>
                <a:cubicBezTo>
                  <a:pt x="110" y="166"/>
                  <a:pt x="110" y="166"/>
                  <a:pt x="110" y="166"/>
                </a:cubicBezTo>
                <a:cubicBezTo>
                  <a:pt x="16" y="166"/>
                  <a:pt x="16" y="166"/>
                  <a:pt x="16" y="166"/>
                </a:cubicBezTo>
                <a:lnTo>
                  <a:pt x="16" y="126"/>
                </a:lnTo>
                <a:close/>
                <a:moveTo>
                  <a:pt x="126" y="54"/>
                </a:moveTo>
                <a:cubicBezTo>
                  <a:pt x="126" y="16"/>
                  <a:pt x="126" y="16"/>
                  <a:pt x="126" y="16"/>
                </a:cubicBezTo>
                <a:cubicBezTo>
                  <a:pt x="220" y="16"/>
                  <a:pt x="220" y="16"/>
                  <a:pt x="220" y="16"/>
                </a:cubicBezTo>
                <a:cubicBezTo>
                  <a:pt x="220" y="54"/>
                  <a:pt x="220" y="54"/>
                  <a:pt x="220" y="54"/>
                </a:cubicBezTo>
                <a:lnTo>
                  <a:pt x="126" y="54"/>
                </a:lnTo>
                <a:close/>
                <a:moveTo>
                  <a:pt x="165" y="70"/>
                </a:moveTo>
                <a:cubicBezTo>
                  <a:pt x="165" y="110"/>
                  <a:pt x="165" y="110"/>
                  <a:pt x="165" y="110"/>
                </a:cubicBezTo>
                <a:cubicBezTo>
                  <a:pt x="71" y="110"/>
                  <a:pt x="71" y="110"/>
                  <a:pt x="71" y="110"/>
                </a:cubicBezTo>
                <a:cubicBezTo>
                  <a:pt x="71" y="70"/>
                  <a:pt x="71" y="70"/>
                  <a:pt x="71" y="70"/>
                </a:cubicBezTo>
                <a:lnTo>
                  <a:pt x="165" y="70"/>
                </a:lnTo>
                <a:close/>
                <a:moveTo>
                  <a:pt x="55" y="110"/>
                </a:moveTo>
                <a:cubicBezTo>
                  <a:pt x="16" y="110"/>
                  <a:pt x="16" y="110"/>
                  <a:pt x="16" y="110"/>
                </a:cubicBezTo>
                <a:cubicBezTo>
                  <a:pt x="16" y="70"/>
                  <a:pt x="16" y="70"/>
                  <a:pt x="16" y="70"/>
                </a:cubicBezTo>
                <a:cubicBezTo>
                  <a:pt x="55" y="70"/>
                  <a:pt x="55" y="70"/>
                  <a:pt x="55" y="70"/>
                </a:cubicBezTo>
                <a:lnTo>
                  <a:pt x="55" y="110"/>
                </a:lnTo>
                <a:close/>
                <a:moveTo>
                  <a:pt x="220" y="166"/>
                </a:moveTo>
                <a:cubicBezTo>
                  <a:pt x="126" y="166"/>
                  <a:pt x="126" y="166"/>
                  <a:pt x="126" y="166"/>
                </a:cubicBezTo>
                <a:cubicBezTo>
                  <a:pt x="126" y="126"/>
                  <a:pt x="126" y="126"/>
                  <a:pt x="126" y="126"/>
                </a:cubicBezTo>
                <a:cubicBezTo>
                  <a:pt x="220" y="126"/>
                  <a:pt x="220" y="126"/>
                  <a:pt x="220" y="126"/>
                </a:cubicBezTo>
                <a:lnTo>
                  <a:pt x="220" y="166"/>
                </a:lnTo>
                <a:close/>
                <a:moveTo>
                  <a:pt x="228" y="110"/>
                </a:moveTo>
                <a:cubicBezTo>
                  <a:pt x="181" y="110"/>
                  <a:pt x="181" y="110"/>
                  <a:pt x="181" y="110"/>
                </a:cubicBezTo>
                <a:cubicBezTo>
                  <a:pt x="181" y="70"/>
                  <a:pt x="181" y="70"/>
                  <a:pt x="181" y="70"/>
                </a:cubicBezTo>
                <a:cubicBezTo>
                  <a:pt x="274" y="70"/>
                  <a:pt x="274" y="70"/>
                  <a:pt x="274" y="70"/>
                </a:cubicBezTo>
                <a:cubicBezTo>
                  <a:pt x="274" y="110"/>
                  <a:pt x="274" y="110"/>
                  <a:pt x="274" y="110"/>
                </a:cubicBezTo>
                <a:cubicBezTo>
                  <a:pt x="236" y="110"/>
                  <a:pt x="236" y="110"/>
                  <a:pt x="236" y="110"/>
                </a:cubicBezTo>
                <a:lnTo>
                  <a:pt x="228" y="110"/>
                </a:lnTo>
                <a:close/>
                <a:moveTo>
                  <a:pt x="290" y="110"/>
                </a:moveTo>
                <a:cubicBezTo>
                  <a:pt x="290" y="70"/>
                  <a:pt x="290" y="70"/>
                  <a:pt x="290" y="70"/>
                </a:cubicBezTo>
                <a:cubicBezTo>
                  <a:pt x="329" y="70"/>
                  <a:pt x="329" y="70"/>
                  <a:pt x="329" y="70"/>
                </a:cubicBezTo>
                <a:cubicBezTo>
                  <a:pt x="329" y="110"/>
                  <a:pt x="329" y="110"/>
                  <a:pt x="329" y="110"/>
                </a:cubicBezTo>
                <a:lnTo>
                  <a:pt x="290" y="110"/>
                </a:lnTo>
                <a:close/>
                <a:moveTo>
                  <a:pt x="329" y="54"/>
                </a:moveTo>
                <a:cubicBezTo>
                  <a:pt x="236" y="54"/>
                  <a:pt x="236" y="54"/>
                  <a:pt x="236" y="54"/>
                </a:cubicBezTo>
                <a:cubicBezTo>
                  <a:pt x="236" y="16"/>
                  <a:pt x="236" y="16"/>
                  <a:pt x="236" y="16"/>
                </a:cubicBezTo>
                <a:cubicBezTo>
                  <a:pt x="329" y="16"/>
                  <a:pt x="329" y="16"/>
                  <a:pt x="329" y="16"/>
                </a:cubicBezTo>
                <a:lnTo>
                  <a:pt x="329" y="54"/>
                </a:lnTo>
                <a:close/>
                <a:moveTo>
                  <a:pt x="110" y="16"/>
                </a:moveTo>
                <a:cubicBezTo>
                  <a:pt x="110" y="54"/>
                  <a:pt x="110" y="54"/>
                  <a:pt x="110" y="54"/>
                </a:cubicBezTo>
                <a:cubicBezTo>
                  <a:pt x="16" y="54"/>
                  <a:pt x="16" y="54"/>
                  <a:pt x="16" y="54"/>
                </a:cubicBezTo>
                <a:cubicBezTo>
                  <a:pt x="16" y="16"/>
                  <a:pt x="16" y="16"/>
                  <a:pt x="16" y="16"/>
                </a:cubicBezTo>
                <a:lnTo>
                  <a:pt x="110" y="16"/>
                </a:lnTo>
                <a:close/>
                <a:moveTo>
                  <a:pt x="16" y="182"/>
                </a:moveTo>
                <a:cubicBezTo>
                  <a:pt x="55" y="182"/>
                  <a:pt x="55" y="182"/>
                  <a:pt x="55" y="182"/>
                </a:cubicBezTo>
                <a:cubicBezTo>
                  <a:pt x="55" y="219"/>
                  <a:pt x="55" y="219"/>
                  <a:pt x="55" y="219"/>
                </a:cubicBezTo>
                <a:cubicBezTo>
                  <a:pt x="16" y="219"/>
                  <a:pt x="16" y="219"/>
                  <a:pt x="16" y="219"/>
                </a:cubicBezTo>
                <a:lnTo>
                  <a:pt x="16" y="182"/>
                </a:lnTo>
                <a:close/>
              </a:path>
            </a:pathLst>
          </a:custGeom>
          <a:solidFill>
            <a:srgbClr val="E8AD10"/>
          </a:solidFill>
          <a:ln>
            <a:noFill/>
          </a:ln>
        </p:spPr>
        <p:txBody>
          <a:bodyPr vert="horz" wrap="square" lIns="91440" tIns="45720" rIns="91440" bIns="4572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Metropolis" pitchFamily="2" charset="77"/>
            </a:endParaRPr>
          </a:p>
        </p:txBody>
      </p:sp>
      <p:sp>
        <p:nvSpPr>
          <p:cNvPr id="75" name="Freeform 21">
            <a:extLst>
              <a:ext uri="{FF2B5EF4-FFF2-40B4-BE49-F238E27FC236}">
                <a16:creationId xmlns:a16="http://schemas.microsoft.com/office/drawing/2014/main" id="{71BF5FF2-C13A-D547-BC63-BD2E522EECE0}"/>
              </a:ext>
            </a:extLst>
          </p:cNvPr>
          <p:cNvSpPr>
            <a:spLocks noChangeAspect="1" noEditPoints="1"/>
          </p:cNvSpPr>
          <p:nvPr/>
        </p:nvSpPr>
        <p:spPr bwMode="auto">
          <a:xfrm flipH="1">
            <a:off x="6940794" y="2081712"/>
            <a:ext cx="453901" cy="357094"/>
          </a:xfrm>
          <a:custGeom>
            <a:avLst/>
            <a:gdLst>
              <a:gd name="T0" fmla="*/ 364 w 389"/>
              <a:gd name="T1" fmla="*/ 176 h 296"/>
              <a:gd name="T2" fmla="*/ 355 w 389"/>
              <a:gd name="T3" fmla="*/ 217 h 296"/>
              <a:gd name="T4" fmla="*/ 289 w 389"/>
              <a:gd name="T5" fmla="*/ 130 h 296"/>
              <a:gd name="T6" fmla="*/ 298 w 389"/>
              <a:gd name="T7" fmla="*/ 193 h 296"/>
              <a:gd name="T8" fmla="*/ 264 w 389"/>
              <a:gd name="T9" fmla="*/ 143 h 296"/>
              <a:gd name="T10" fmla="*/ 257 w 389"/>
              <a:gd name="T11" fmla="*/ 195 h 296"/>
              <a:gd name="T12" fmla="*/ 318 w 389"/>
              <a:gd name="T13" fmla="*/ 296 h 296"/>
              <a:gd name="T14" fmla="*/ 319 w 389"/>
              <a:gd name="T15" fmla="*/ 296 h 296"/>
              <a:gd name="T16" fmla="*/ 376 w 389"/>
              <a:gd name="T17" fmla="*/ 196 h 296"/>
              <a:gd name="T18" fmla="*/ 319 w 389"/>
              <a:gd name="T19" fmla="*/ 280 h 296"/>
              <a:gd name="T20" fmla="*/ 270 w 389"/>
              <a:gd name="T21" fmla="*/ 262 h 296"/>
              <a:gd name="T22" fmla="*/ 276 w 389"/>
              <a:gd name="T23" fmla="*/ 183 h 296"/>
              <a:gd name="T24" fmla="*/ 288 w 389"/>
              <a:gd name="T25" fmla="*/ 237 h 296"/>
              <a:gd name="T26" fmla="*/ 318 w 389"/>
              <a:gd name="T27" fmla="*/ 154 h 296"/>
              <a:gd name="T28" fmla="*/ 337 w 389"/>
              <a:gd name="T29" fmla="*/ 231 h 296"/>
              <a:gd name="T30" fmla="*/ 345 w 389"/>
              <a:gd name="T31" fmla="*/ 239 h 296"/>
              <a:gd name="T32" fmla="*/ 361 w 389"/>
              <a:gd name="T33" fmla="*/ 260 h 296"/>
              <a:gd name="T34" fmla="*/ 255 w 389"/>
              <a:gd name="T35" fmla="*/ 182 h 296"/>
              <a:gd name="T36" fmla="*/ 236 w 389"/>
              <a:gd name="T37" fmla="*/ 166 h 296"/>
              <a:gd name="T38" fmla="*/ 329 w 389"/>
              <a:gd name="T39" fmla="*/ 126 h 296"/>
              <a:gd name="T40" fmla="*/ 345 w 389"/>
              <a:gd name="T41" fmla="*/ 139 h 296"/>
              <a:gd name="T42" fmla="*/ 0 w 389"/>
              <a:gd name="T43" fmla="*/ 0 h 296"/>
              <a:gd name="T44" fmla="*/ 243 w 389"/>
              <a:gd name="T45" fmla="*/ 235 h 296"/>
              <a:gd name="T46" fmla="*/ 181 w 389"/>
              <a:gd name="T47" fmla="*/ 219 h 296"/>
              <a:gd name="T48" fmla="*/ 165 w 389"/>
              <a:gd name="T49" fmla="*/ 219 h 296"/>
              <a:gd name="T50" fmla="*/ 71 w 389"/>
              <a:gd name="T51" fmla="*/ 182 h 296"/>
              <a:gd name="T52" fmla="*/ 165 w 389"/>
              <a:gd name="T53" fmla="*/ 219 h 296"/>
              <a:gd name="T54" fmla="*/ 110 w 389"/>
              <a:gd name="T55" fmla="*/ 126 h 296"/>
              <a:gd name="T56" fmla="*/ 16 w 389"/>
              <a:gd name="T57" fmla="*/ 166 h 296"/>
              <a:gd name="T58" fmla="*/ 126 w 389"/>
              <a:gd name="T59" fmla="*/ 54 h 296"/>
              <a:gd name="T60" fmla="*/ 220 w 389"/>
              <a:gd name="T61" fmla="*/ 16 h 296"/>
              <a:gd name="T62" fmla="*/ 126 w 389"/>
              <a:gd name="T63" fmla="*/ 54 h 296"/>
              <a:gd name="T64" fmla="*/ 165 w 389"/>
              <a:gd name="T65" fmla="*/ 110 h 296"/>
              <a:gd name="T66" fmla="*/ 71 w 389"/>
              <a:gd name="T67" fmla="*/ 70 h 296"/>
              <a:gd name="T68" fmla="*/ 55 w 389"/>
              <a:gd name="T69" fmla="*/ 110 h 296"/>
              <a:gd name="T70" fmla="*/ 16 w 389"/>
              <a:gd name="T71" fmla="*/ 70 h 296"/>
              <a:gd name="T72" fmla="*/ 55 w 389"/>
              <a:gd name="T73" fmla="*/ 110 h 296"/>
              <a:gd name="T74" fmla="*/ 126 w 389"/>
              <a:gd name="T75" fmla="*/ 166 h 296"/>
              <a:gd name="T76" fmla="*/ 220 w 389"/>
              <a:gd name="T77" fmla="*/ 126 h 296"/>
              <a:gd name="T78" fmla="*/ 228 w 389"/>
              <a:gd name="T79" fmla="*/ 110 h 296"/>
              <a:gd name="T80" fmla="*/ 181 w 389"/>
              <a:gd name="T81" fmla="*/ 70 h 296"/>
              <a:gd name="T82" fmla="*/ 274 w 389"/>
              <a:gd name="T83" fmla="*/ 110 h 296"/>
              <a:gd name="T84" fmla="*/ 228 w 389"/>
              <a:gd name="T85" fmla="*/ 110 h 296"/>
              <a:gd name="T86" fmla="*/ 290 w 389"/>
              <a:gd name="T87" fmla="*/ 70 h 296"/>
              <a:gd name="T88" fmla="*/ 329 w 389"/>
              <a:gd name="T89" fmla="*/ 110 h 296"/>
              <a:gd name="T90" fmla="*/ 329 w 389"/>
              <a:gd name="T91" fmla="*/ 54 h 296"/>
              <a:gd name="T92" fmla="*/ 236 w 389"/>
              <a:gd name="T93" fmla="*/ 16 h 296"/>
              <a:gd name="T94" fmla="*/ 329 w 389"/>
              <a:gd name="T95" fmla="*/ 54 h 296"/>
              <a:gd name="T96" fmla="*/ 110 w 389"/>
              <a:gd name="T97" fmla="*/ 54 h 296"/>
              <a:gd name="T98" fmla="*/ 16 w 389"/>
              <a:gd name="T99" fmla="*/ 16 h 296"/>
              <a:gd name="T100" fmla="*/ 16 w 389"/>
              <a:gd name="T101" fmla="*/ 182 h 296"/>
              <a:gd name="T102" fmla="*/ 55 w 389"/>
              <a:gd name="T103" fmla="*/ 219 h 296"/>
              <a:gd name="T104" fmla="*/ 16 w 389"/>
              <a:gd name="T105" fmla="*/ 182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89" h="296">
                <a:moveTo>
                  <a:pt x="376" y="196"/>
                </a:moveTo>
                <a:cubicBezTo>
                  <a:pt x="364" y="176"/>
                  <a:pt x="364" y="176"/>
                  <a:pt x="364" y="176"/>
                </a:cubicBezTo>
                <a:cubicBezTo>
                  <a:pt x="361" y="199"/>
                  <a:pt x="361" y="199"/>
                  <a:pt x="361" y="199"/>
                </a:cubicBezTo>
                <a:cubicBezTo>
                  <a:pt x="360" y="208"/>
                  <a:pt x="357" y="214"/>
                  <a:pt x="355" y="217"/>
                </a:cubicBezTo>
                <a:cubicBezTo>
                  <a:pt x="359" y="190"/>
                  <a:pt x="364" y="147"/>
                  <a:pt x="306" y="134"/>
                </a:cubicBezTo>
                <a:cubicBezTo>
                  <a:pt x="289" y="130"/>
                  <a:pt x="289" y="130"/>
                  <a:pt x="289" y="130"/>
                </a:cubicBezTo>
                <a:cubicBezTo>
                  <a:pt x="298" y="146"/>
                  <a:pt x="298" y="146"/>
                  <a:pt x="298" y="146"/>
                </a:cubicBezTo>
                <a:cubicBezTo>
                  <a:pt x="306" y="160"/>
                  <a:pt x="304" y="178"/>
                  <a:pt x="298" y="193"/>
                </a:cubicBezTo>
                <a:cubicBezTo>
                  <a:pt x="291" y="172"/>
                  <a:pt x="278" y="157"/>
                  <a:pt x="277" y="157"/>
                </a:cubicBezTo>
                <a:cubicBezTo>
                  <a:pt x="264" y="143"/>
                  <a:pt x="264" y="143"/>
                  <a:pt x="264" y="143"/>
                </a:cubicBezTo>
                <a:cubicBezTo>
                  <a:pt x="264" y="162"/>
                  <a:pt x="264" y="162"/>
                  <a:pt x="264" y="162"/>
                </a:cubicBezTo>
                <a:cubicBezTo>
                  <a:pt x="263" y="171"/>
                  <a:pt x="260" y="183"/>
                  <a:pt x="257" y="195"/>
                </a:cubicBezTo>
                <a:cubicBezTo>
                  <a:pt x="250" y="221"/>
                  <a:pt x="242" y="251"/>
                  <a:pt x="257" y="272"/>
                </a:cubicBezTo>
                <a:cubicBezTo>
                  <a:pt x="267" y="287"/>
                  <a:pt x="287" y="295"/>
                  <a:pt x="318" y="296"/>
                </a:cubicBezTo>
                <a:cubicBezTo>
                  <a:pt x="318" y="296"/>
                  <a:pt x="318" y="296"/>
                  <a:pt x="318" y="296"/>
                </a:cubicBezTo>
                <a:cubicBezTo>
                  <a:pt x="318" y="296"/>
                  <a:pt x="318" y="296"/>
                  <a:pt x="319" y="296"/>
                </a:cubicBezTo>
                <a:cubicBezTo>
                  <a:pt x="352" y="296"/>
                  <a:pt x="368" y="281"/>
                  <a:pt x="375" y="268"/>
                </a:cubicBezTo>
                <a:cubicBezTo>
                  <a:pt x="389" y="244"/>
                  <a:pt x="384" y="211"/>
                  <a:pt x="376" y="196"/>
                </a:cubicBezTo>
                <a:close/>
                <a:moveTo>
                  <a:pt x="361" y="260"/>
                </a:moveTo>
                <a:cubicBezTo>
                  <a:pt x="354" y="273"/>
                  <a:pt x="339" y="280"/>
                  <a:pt x="319" y="280"/>
                </a:cubicBezTo>
                <a:cubicBezTo>
                  <a:pt x="318" y="280"/>
                  <a:pt x="318" y="280"/>
                  <a:pt x="318" y="280"/>
                </a:cubicBezTo>
                <a:cubicBezTo>
                  <a:pt x="294" y="279"/>
                  <a:pt x="277" y="273"/>
                  <a:pt x="270" y="262"/>
                </a:cubicBezTo>
                <a:cubicBezTo>
                  <a:pt x="259" y="248"/>
                  <a:pt x="266" y="223"/>
                  <a:pt x="272" y="200"/>
                </a:cubicBezTo>
                <a:cubicBezTo>
                  <a:pt x="274" y="194"/>
                  <a:pt x="275" y="188"/>
                  <a:pt x="276" y="183"/>
                </a:cubicBezTo>
                <a:cubicBezTo>
                  <a:pt x="281" y="192"/>
                  <a:pt x="286" y="203"/>
                  <a:pt x="287" y="216"/>
                </a:cubicBezTo>
                <a:cubicBezTo>
                  <a:pt x="288" y="237"/>
                  <a:pt x="288" y="237"/>
                  <a:pt x="288" y="237"/>
                </a:cubicBezTo>
                <a:cubicBezTo>
                  <a:pt x="301" y="220"/>
                  <a:pt x="301" y="220"/>
                  <a:pt x="301" y="220"/>
                </a:cubicBezTo>
                <a:cubicBezTo>
                  <a:pt x="314" y="203"/>
                  <a:pt x="323" y="178"/>
                  <a:pt x="318" y="154"/>
                </a:cubicBezTo>
                <a:cubicBezTo>
                  <a:pt x="347" y="168"/>
                  <a:pt x="343" y="194"/>
                  <a:pt x="339" y="217"/>
                </a:cubicBezTo>
                <a:cubicBezTo>
                  <a:pt x="338" y="222"/>
                  <a:pt x="337" y="227"/>
                  <a:pt x="337" y="231"/>
                </a:cubicBezTo>
                <a:cubicBezTo>
                  <a:pt x="336" y="240"/>
                  <a:pt x="336" y="240"/>
                  <a:pt x="336" y="240"/>
                </a:cubicBezTo>
                <a:cubicBezTo>
                  <a:pt x="345" y="239"/>
                  <a:pt x="345" y="239"/>
                  <a:pt x="345" y="239"/>
                </a:cubicBezTo>
                <a:cubicBezTo>
                  <a:pt x="356" y="238"/>
                  <a:pt x="363" y="233"/>
                  <a:pt x="368" y="227"/>
                </a:cubicBezTo>
                <a:cubicBezTo>
                  <a:pt x="369" y="238"/>
                  <a:pt x="367" y="250"/>
                  <a:pt x="361" y="260"/>
                </a:cubicBezTo>
                <a:close/>
                <a:moveTo>
                  <a:pt x="181" y="182"/>
                </a:moveTo>
                <a:cubicBezTo>
                  <a:pt x="255" y="182"/>
                  <a:pt x="255" y="182"/>
                  <a:pt x="255" y="182"/>
                </a:cubicBezTo>
                <a:cubicBezTo>
                  <a:pt x="255" y="166"/>
                  <a:pt x="255" y="166"/>
                  <a:pt x="255" y="166"/>
                </a:cubicBezTo>
                <a:cubicBezTo>
                  <a:pt x="236" y="166"/>
                  <a:pt x="236" y="166"/>
                  <a:pt x="236" y="166"/>
                </a:cubicBezTo>
                <a:cubicBezTo>
                  <a:pt x="236" y="126"/>
                  <a:pt x="236" y="126"/>
                  <a:pt x="236" y="126"/>
                </a:cubicBezTo>
                <a:cubicBezTo>
                  <a:pt x="329" y="126"/>
                  <a:pt x="329" y="126"/>
                  <a:pt x="329" y="126"/>
                </a:cubicBezTo>
                <a:cubicBezTo>
                  <a:pt x="329" y="139"/>
                  <a:pt x="329" y="139"/>
                  <a:pt x="329" y="139"/>
                </a:cubicBezTo>
                <a:cubicBezTo>
                  <a:pt x="345" y="139"/>
                  <a:pt x="345" y="139"/>
                  <a:pt x="345" y="139"/>
                </a:cubicBezTo>
                <a:cubicBezTo>
                  <a:pt x="345" y="0"/>
                  <a:pt x="345" y="0"/>
                  <a:pt x="345" y="0"/>
                </a:cubicBezTo>
                <a:cubicBezTo>
                  <a:pt x="0" y="0"/>
                  <a:pt x="0" y="0"/>
                  <a:pt x="0" y="0"/>
                </a:cubicBezTo>
                <a:cubicBezTo>
                  <a:pt x="0" y="235"/>
                  <a:pt x="0" y="235"/>
                  <a:pt x="0" y="235"/>
                </a:cubicBezTo>
                <a:cubicBezTo>
                  <a:pt x="243" y="235"/>
                  <a:pt x="243" y="235"/>
                  <a:pt x="243" y="235"/>
                </a:cubicBezTo>
                <a:cubicBezTo>
                  <a:pt x="243" y="219"/>
                  <a:pt x="243" y="219"/>
                  <a:pt x="243" y="219"/>
                </a:cubicBezTo>
                <a:cubicBezTo>
                  <a:pt x="181" y="219"/>
                  <a:pt x="181" y="219"/>
                  <a:pt x="181" y="219"/>
                </a:cubicBezTo>
                <a:lnTo>
                  <a:pt x="181" y="182"/>
                </a:lnTo>
                <a:close/>
                <a:moveTo>
                  <a:pt x="165" y="219"/>
                </a:moveTo>
                <a:cubicBezTo>
                  <a:pt x="71" y="219"/>
                  <a:pt x="71" y="219"/>
                  <a:pt x="71" y="219"/>
                </a:cubicBezTo>
                <a:cubicBezTo>
                  <a:pt x="71" y="182"/>
                  <a:pt x="71" y="182"/>
                  <a:pt x="71" y="182"/>
                </a:cubicBezTo>
                <a:cubicBezTo>
                  <a:pt x="165" y="182"/>
                  <a:pt x="165" y="182"/>
                  <a:pt x="165" y="182"/>
                </a:cubicBezTo>
                <a:lnTo>
                  <a:pt x="165" y="219"/>
                </a:lnTo>
                <a:close/>
                <a:moveTo>
                  <a:pt x="16" y="126"/>
                </a:moveTo>
                <a:cubicBezTo>
                  <a:pt x="110" y="126"/>
                  <a:pt x="110" y="126"/>
                  <a:pt x="110" y="126"/>
                </a:cubicBezTo>
                <a:cubicBezTo>
                  <a:pt x="110" y="166"/>
                  <a:pt x="110" y="166"/>
                  <a:pt x="110" y="166"/>
                </a:cubicBezTo>
                <a:cubicBezTo>
                  <a:pt x="16" y="166"/>
                  <a:pt x="16" y="166"/>
                  <a:pt x="16" y="166"/>
                </a:cubicBezTo>
                <a:lnTo>
                  <a:pt x="16" y="126"/>
                </a:lnTo>
                <a:close/>
                <a:moveTo>
                  <a:pt x="126" y="54"/>
                </a:moveTo>
                <a:cubicBezTo>
                  <a:pt x="126" y="16"/>
                  <a:pt x="126" y="16"/>
                  <a:pt x="126" y="16"/>
                </a:cubicBezTo>
                <a:cubicBezTo>
                  <a:pt x="220" y="16"/>
                  <a:pt x="220" y="16"/>
                  <a:pt x="220" y="16"/>
                </a:cubicBezTo>
                <a:cubicBezTo>
                  <a:pt x="220" y="54"/>
                  <a:pt x="220" y="54"/>
                  <a:pt x="220" y="54"/>
                </a:cubicBezTo>
                <a:lnTo>
                  <a:pt x="126" y="54"/>
                </a:lnTo>
                <a:close/>
                <a:moveTo>
                  <a:pt x="165" y="70"/>
                </a:moveTo>
                <a:cubicBezTo>
                  <a:pt x="165" y="110"/>
                  <a:pt x="165" y="110"/>
                  <a:pt x="165" y="110"/>
                </a:cubicBezTo>
                <a:cubicBezTo>
                  <a:pt x="71" y="110"/>
                  <a:pt x="71" y="110"/>
                  <a:pt x="71" y="110"/>
                </a:cubicBezTo>
                <a:cubicBezTo>
                  <a:pt x="71" y="70"/>
                  <a:pt x="71" y="70"/>
                  <a:pt x="71" y="70"/>
                </a:cubicBezTo>
                <a:lnTo>
                  <a:pt x="165" y="70"/>
                </a:lnTo>
                <a:close/>
                <a:moveTo>
                  <a:pt x="55" y="110"/>
                </a:moveTo>
                <a:cubicBezTo>
                  <a:pt x="16" y="110"/>
                  <a:pt x="16" y="110"/>
                  <a:pt x="16" y="110"/>
                </a:cubicBezTo>
                <a:cubicBezTo>
                  <a:pt x="16" y="70"/>
                  <a:pt x="16" y="70"/>
                  <a:pt x="16" y="70"/>
                </a:cubicBezTo>
                <a:cubicBezTo>
                  <a:pt x="55" y="70"/>
                  <a:pt x="55" y="70"/>
                  <a:pt x="55" y="70"/>
                </a:cubicBezTo>
                <a:lnTo>
                  <a:pt x="55" y="110"/>
                </a:lnTo>
                <a:close/>
                <a:moveTo>
                  <a:pt x="220" y="166"/>
                </a:moveTo>
                <a:cubicBezTo>
                  <a:pt x="126" y="166"/>
                  <a:pt x="126" y="166"/>
                  <a:pt x="126" y="166"/>
                </a:cubicBezTo>
                <a:cubicBezTo>
                  <a:pt x="126" y="126"/>
                  <a:pt x="126" y="126"/>
                  <a:pt x="126" y="126"/>
                </a:cubicBezTo>
                <a:cubicBezTo>
                  <a:pt x="220" y="126"/>
                  <a:pt x="220" y="126"/>
                  <a:pt x="220" y="126"/>
                </a:cubicBezTo>
                <a:lnTo>
                  <a:pt x="220" y="166"/>
                </a:lnTo>
                <a:close/>
                <a:moveTo>
                  <a:pt x="228" y="110"/>
                </a:moveTo>
                <a:cubicBezTo>
                  <a:pt x="181" y="110"/>
                  <a:pt x="181" y="110"/>
                  <a:pt x="181" y="110"/>
                </a:cubicBezTo>
                <a:cubicBezTo>
                  <a:pt x="181" y="70"/>
                  <a:pt x="181" y="70"/>
                  <a:pt x="181" y="70"/>
                </a:cubicBezTo>
                <a:cubicBezTo>
                  <a:pt x="274" y="70"/>
                  <a:pt x="274" y="70"/>
                  <a:pt x="274" y="70"/>
                </a:cubicBezTo>
                <a:cubicBezTo>
                  <a:pt x="274" y="110"/>
                  <a:pt x="274" y="110"/>
                  <a:pt x="274" y="110"/>
                </a:cubicBezTo>
                <a:cubicBezTo>
                  <a:pt x="236" y="110"/>
                  <a:pt x="236" y="110"/>
                  <a:pt x="236" y="110"/>
                </a:cubicBezTo>
                <a:lnTo>
                  <a:pt x="228" y="110"/>
                </a:lnTo>
                <a:close/>
                <a:moveTo>
                  <a:pt x="290" y="110"/>
                </a:moveTo>
                <a:cubicBezTo>
                  <a:pt x="290" y="70"/>
                  <a:pt x="290" y="70"/>
                  <a:pt x="290" y="70"/>
                </a:cubicBezTo>
                <a:cubicBezTo>
                  <a:pt x="329" y="70"/>
                  <a:pt x="329" y="70"/>
                  <a:pt x="329" y="70"/>
                </a:cubicBezTo>
                <a:cubicBezTo>
                  <a:pt x="329" y="110"/>
                  <a:pt x="329" y="110"/>
                  <a:pt x="329" y="110"/>
                </a:cubicBezTo>
                <a:lnTo>
                  <a:pt x="290" y="110"/>
                </a:lnTo>
                <a:close/>
                <a:moveTo>
                  <a:pt x="329" y="54"/>
                </a:moveTo>
                <a:cubicBezTo>
                  <a:pt x="236" y="54"/>
                  <a:pt x="236" y="54"/>
                  <a:pt x="236" y="54"/>
                </a:cubicBezTo>
                <a:cubicBezTo>
                  <a:pt x="236" y="16"/>
                  <a:pt x="236" y="16"/>
                  <a:pt x="236" y="16"/>
                </a:cubicBezTo>
                <a:cubicBezTo>
                  <a:pt x="329" y="16"/>
                  <a:pt x="329" y="16"/>
                  <a:pt x="329" y="16"/>
                </a:cubicBezTo>
                <a:lnTo>
                  <a:pt x="329" y="54"/>
                </a:lnTo>
                <a:close/>
                <a:moveTo>
                  <a:pt x="110" y="16"/>
                </a:moveTo>
                <a:cubicBezTo>
                  <a:pt x="110" y="54"/>
                  <a:pt x="110" y="54"/>
                  <a:pt x="110" y="54"/>
                </a:cubicBezTo>
                <a:cubicBezTo>
                  <a:pt x="16" y="54"/>
                  <a:pt x="16" y="54"/>
                  <a:pt x="16" y="54"/>
                </a:cubicBezTo>
                <a:cubicBezTo>
                  <a:pt x="16" y="16"/>
                  <a:pt x="16" y="16"/>
                  <a:pt x="16" y="16"/>
                </a:cubicBezTo>
                <a:lnTo>
                  <a:pt x="110" y="16"/>
                </a:lnTo>
                <a:close/>
                <a:moveTo>
                  <a:pt x="16" y="182"/>
                </a:moveTo>
                <a:cubicBezTo>
                  <a:pt x="55" y="182"/>
                  <a:pt x="55" y="182"/>
                  <a:pt x="55" y="182"/>
                </a:cubicBezTo>
                <a:cubicBezTo>
                  <a:pt x="55" y="219"/>
                  <a:pt x="55" y="219"/>
                  <a:pt x="55" y="219"/>
                </a:cubicBezTo>
                <a:cubicBezTo>
                  <a:pt x="16" y="219"/>
                  <a:pt x="16" y="219"/>
                  <a:pt x="16" y="219"/>
                </a:cubicBezTo>
                <a:lnTo>
                  <a:pt x="16" y="182"/>
                </a:lnTo>
                <a:close/>
              </a:path>
            </a:pathLst>
          </a:custGeom>
          <a:solidFill>
            <a:srgbClr val="E8AD10"/>
          </a:solidFill>
          <a:ln>
            <a:noFill/>
          </a:ln>
        </p:spPr>
        <p:txBody>
          <a:bodyPr vert="horz" wrap="square" lIns="91440" tIns="45720" rIns="91440" bIns="4572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Metropolis" pitchFamily="2" charset="77"/>
            </a:endParaRPr>
          </a:p>
        </p:txBody>
      </p:sp>
      <p:sp>
        <p:nvSpPr>
          <p:cNvPr id="76" name="TextBox 75">
            <a:extLst>
              <a:ext uri="{FF2B5EF4-FFF2-40B4-BE49-F238E27FC236}">
                <a16:creationId xmlns:a16="http://schemas.microsoft.com/office/drawing/2014/main" id="{5A7B15BE-08CD-434F-81D3-0EF694AECE1D}"/>
              </a:ext>
            </a:extLst>
          </p:cNvPr>
          <p:cNvSpPr txBox="1"/>
          <p:nvPr/>
        </p:nvSpPr>
        <p:spPr>
          <a:xfrm>
            <a:off x="7489345" y="3092506"/>
            <a:ext cx="1321196" cy="307777"/>
          </a:xfrm>
          <a:prstGeom prst="rect">
            <a:avLst/>
          </a:prstGeom>
          <a:noFill/>
        </p:spPr>
        <p:txBody>
          <a:bodyPr wrap="none" rtlCol="0">
            <a:spAutoFit/>
          </a:bodyPr>
          <a:lstStyle/>
          <a:p>
            <a:r>
              <a:rPr lang="en-US">
                <a:latin typeface="Metropolis" pitchFamily="2" charset="77"/>
                <a:cs typeface="Calibri Light"/>
              </a:rPr>
              <a:t>x 10 Firewalls</a:t>
            </a:r>
          </a:p>
        </p:txBody>
      </p:sp>
      <p:sp>
        <p:nvSpPr>
          <p:cNvPr id="77" name="Freeform 21">
            <a:extLst>
              <a:ext uri="{FF2B5EF4-FFF2-40B4-BE49-F238E27FC236}">
                <a16:creationId xmlns:a16="http://schemas.microsoft.com/office/drawing/2014/main" id="{633E7070-37A2-0642-8B93-E569B3F46269}"/>
              </a:ext>
            </a:extLst>
          </p:cNvPr>
          <p:cNvSpPr>
            <a:spLocks noChangeAspect="1" noEditPoints="1"/>
          </p:cNvSpPr>
          <p:nvPr/>
        </p:nvSpPr>
        <p:spPr bwMode="auto">
          <a:xfrm flipH="1">
            <a:off x="6544583" y="2774774"/>
            <a:ext cx="453901" cy="357094"/>
          </a:xfrm>
          <a:custGeom>
            <a:avLst/>
            <a:gdLst>
              <a:gd name="T0" fmla="*/ 364 w 389"/>
              <a:gd name="T1" fmla="*/ 176 h 296"/>
              <a:gd name="T2" fmla="*/ 355 w 389"/>
              <a:gd name="T3" fmla="*/ 217 h 296"/>
              <a:gd name="T4" fmla="*/ 289 w 389"/>
              <a:gd name="T5" fmla="*/ 130 h 296"/>
              <a:gd name="T6" fmla="*/ 298 w 389"/>
              <a:gd name="T7" fmla="*/ 193 h 296"/>
              <a:gd name="T8" fmla="*/ 264 w 389"/>
              <a:gd name="T9" fmla="*/ 143 h 296"/>
              <a:gd name="T10" fmla="*/ 257 w 389"/>
              <a:gd name="T11" fmla="*/ 195 h 296"/>
              <a:gd name="T12" fmla="*/ 318 w 389"/>
              <a:gd name="T13" fmla="*/ 296 h 296"/>
              <a:gd name="T14" fmla="*/ 319 w 389"/>
              <a:gd name="T15" fmla="*/ 296 h 296"/>
              <a:gd name="T16" fmla="*/ 376 w 389"/>
              <a:gd name="T17" fmla="*/ 196 h 296"/>
              <a:gd name="T18" fmla="*/ 319 w 389"/>
              <a:gd name="T19" fmla="*/ 280 h 296"/>
              <a:gd name="T20" fmla="*/ 270 w 389"/>
              <a:gd name="T21" fmla="*/ 262 h 296"/>
              <a:gd name="T22" fmla="*/ 276 w 389"/>
              <a:gd name="T23" fmla="*/ 183 h 296"/>
              <a:gd name="T24" fmla="*/ 288 w 389"/>
              <a:gd name="T25" fmla="*/ 237 h 296"/>
              <a:gd name="T26" fmla="*/ 318 w 389"/>
              <a:gd name="T27" fmla="*/ 154 h 296"/>
              <a:gd name="T28" fmla="*/ 337 w 389"/>
              <a:gd name="T29" fmla="*/ 231 h 296"/>
              <a:gd name="T30" fmla="*/ 345 w 389"/>
              <a:gd name="T31" fmla="*/ 239 h 296"/>
              <a:gd name="T32" fmla="*/ 361 w 389"/>
              <a:gd name="T33" fmla="*/ 260 h 296"/>
              <a:gd name="T34" fmla="*/ 255 w 389"/>
              <a:gd name="T35" fmla="*/ 182 h 296"/>
              <a:gd name="T36" fmla="*/ 236 w 389"/>
              <a:gd name="T37" fmla="*/ 166 h 296"/>
              <a:gd name="T38" fmla="*/ 329 w 389"/>
              <a:gd name="T39" fmla="*/ 126 h 296"/>
              <a:gd name="T40" fmla="*/ 345 w 389"/>
              <a:gd name="T41" fmla="*/ 139 h 296"/>
              <a:gd name="T42" fmla="*/ 0 w 389"/>
              <a:gd name="T43" fmla="*/ 0 h 296"/>
              <a:gd name="T44" fmla="*/ 243 w 389"/>
              <a:gd name="T45" fmla="*/ 235 h 296"/>
              <a:gd name="T46" fmla="*/ 181 w 389"/>
              <a:gd name="T47" fmla="*/ 219 h 296"/>
              <a:gd name="T48" fmla="*/ 165 w 389"/>
              <a:gd name="T49" fmla="*/ 219 h 296"/>
              <a:gd name="T50" fmla="*/ 71 w 389"/>
              <a:gd name="T51" fmla="*/ 182 h 296"/>
              <a:gd name="T52" fmla="*/ 165 w 389"/>
              <a:gd name="T53" fmla="*/ 219 h 296"/>
              <a:gd name="T54" fmla="*/ 110 w 389"/>
              <a:gd name="T55" fmla="*/ 126 h 296"/>
              <a:gd name="T56" fmla="*/ 16 w 389"/>
              <a:gd name="T57" fmla="*/ 166 h 296"/>
              <a:gd name="T58" fmla="*/ 126 w 389"/>
              <a:gd name="T59" fmla="*/ 54 h 296"/>
              <a:gd name="T60" fmla="*/ 220 w 389"/>
              <a:gd name="T61" fmla="*/ 16 h 296"/>
              <a:gd name="T62" fmla="*/ 126 w 389"/>
              <a:gd name="T63" fmla="*/ 54 h 296"/>
              <a:gd name="T64" fmla="*/ 165 w 389"/>
              <a:gd name="T65" fmla="*/ 110 h 296"/>
              <a:gd name="T66" fmla="*/ 71 w 389"/>
              <a:gd name="T67" fmla="*/ 70 h 296"/>
              <a:gd name="T68" fmla="*/ 55 w 389"/>
              <a:gd name="T69" fmla="*/ 110 h 296"/>
              <a:gd name="T70" fmla="*/ 16 w 389"/>
              <a:gd name="T71" fmla="*/ 70 h 296"/>
              <a:gd name="T72" fmla="*/ 55 w 389"/>
              <a:gd name="T73" fmla="*/ 110 h 296"/>
              <a:gd name="T74" fmla="*/ 126 w 389"/>
              <a:gd name="T75" fmla="*/ 166 h 296"/>
              <a:gd name="T76" fmla="*/ 220 w 389"/>
              <a:gd name="T77" fmla="*/ 126 h 296"/>
              <a:gd name="T78" fmla="*/ 228 w 389"/>
              <a:gd name="T79" fmla="*/ 110 h 296"/>
              <a:gd name="T80" fmla="*/ 181 w 389"/>
              <a:gd name="T81" fmla="*/ 70 h 296"/>
              <a:gd name="T82" fmla="*/ 274 w 389"/>
              <a:gd name="T83" fmla="*/ 110 h 296"/>
              <a:gd name="T84" fmla="*/ 228 w 389"/>
              <a:gd name="T85" fmla="*/ 110 h 296"/>
              <a:gd name="T86" fmla="*/ 290 w 389"/>
              <a:gd name="T87" fmla="*/ 70 h 296"/>
              <a:gd name="T88" fmla="*/ 329 w 389"/>
              <a:gd name="T89" fmla="*/ 110 h 296"/>
              <a:gd name="T90" fmla="*/ 329 w 389"/>
              <a:gd name="T91" fmla="*/ 54 h 296"/>
              <a:gd name="T92" fmla="*/ 236 w 389"/>
              <a:gd name="T93" fmla="*/ 16 h 296"/>
              <a:gd name="T94" fmla="*/ 329 w 389"/>
              <a:gd name="T95" fmla="*/ 54 h 296"/>
              <a:gd name="T96" fmla="*/ 110 w 389"/>
              <a:gd name="T97" fmla="*/ 54 h 296"/>
              <a:gd name="T98" fmla="*/ 16 w 389"/>
              <a:gd name="T99" fmla="*/ 16 h 296"/>
              <a:gd name="T100" fmla="*/ 16 w 389"/>
              <a:gd name="T101" fmla="*/ 182 h 296"/>
              <a:gd name="T102" fmla="*/ 55 w 389"/>
              <a:gd name="T103" fmla="*/ 219 h 296"/>
              <a:gd name="T104" fmla="*/ 16 w 389"/>
              <a:gd name="T105" fmla="*/ 182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89" h="296">
                <a:moveTo>
                  <a:pt x="376" y="196"/>
                </a:moveTo>
                <a:cubicBezTo>
                  <a:pt x="364" y="176"/>
                  <a:pt x="364" y="176"/>
                  <a:pt x="364" y="176"/>
                </a:cubicBezTo>
                <a:cubicBezTo>
                  <a:pt x="361" y="199"/>
                  <a:pt x="361" y="199"/>
                  <a:pt x="361" y="199"/>
                </a:cubicBezTo>
                <a:cubicBezTo>
                  <a:pt x="360" y="208"/>
                  <a:pt x="357" y="214"/>
                  <a:pt x="355" y="217"/>
                </a:cubicBezTo>
                <a:cubicBezTo>
                  <a:pt x="359" y="190"/>
                  <a:pt x="364" y="147"/>
                  <a:pt x="306" y="134"/>
                </a:cubicBezTo>
                <a:cubicBezTo>
                  <a:pt x="289" y="130"/>
                  <a:pt x="289" y="130"/>
                  <a:pt x="289" y="130"/>
                </a:cubicBezTo>
                <a:cubicBezTo>
                  <a:pt x="298" y="146"/>
                  <a:pt x="298" y="146"/>
                  <a:pt x="298" y="146"/>
                </a:cubicBezTo>
                <a:cubicBezTo>
                  <a:pt x="306" y="160"/>
                  <a:pt x="304" y="178"/>
                  <a:pt x="298" y="193"/>
                </a:cubicBezTo>
                <a:cubicBezTo>
                  <a:pt x="291" y="172"/>
                  <a:pt x="278" y="157"/>
                  <a:pt x="277" y="157"/>
                </a:cubicBezTo>
                <a:cubicBezTo>
                  <a:pt x="264" y="143"/>
                  <a:pt x="264" y="143"/>
                  <a:pt x="264" y="143"/>
                </a:cubicBezTo>
                <a:cubicBezTo>
                  <a:pt x="264" y="162"/>
                  <a:pt x="264" y="162"/>
                  <a:pt x="264" y="162"/>
                </a:cubicBezTo>
                <a:cubicBezTo>
                  <a:pt x="263" y="171"/>
                  <a:pt x="260" y="183"/>
                  <a:pt x="257" y="195"/>
                </a:cubicBezTo>
                <a:cubicBezTo>
                  <a:pt x="250" y="221"/>
                  <a:pt x="242" y="251"/>
                  <a:pt x="257" y="272"/>
                </a:cubicBezTo>
                <a:cubicBezTo>
                  <a:pt x="267" y="287"/>
                  <a:pt x="287" y="295"/>
                  <a:pt x="318" y="296"/>
                </a:cubicBezTo>
                <a:cubicBezTo>
                  <a:pt x="318" y="296"/>
                  <a:pt x="318" y="296"/>
                  <a:pt x="318" y="296"/>
                </a:cubicBezTo>
                <a:cubicBezTo>
                  <a:pt x="318" y="296"/>
                  <a:pt x="318" y="296"/>
                  <a:pt x="319" y="296"/>
                </a:cubicBezTo>
                <a:cubicBezTo>
                  <a:pt x="352" y="296"/>
                  <a:pt x="368" y="281"/>
                  <a:pt x="375" y="268"/>
                </a:cubicBezTo>
                <a:cubicBezTo>
                  <a:pt x="389" y="244"/>
                  <a:pt x="384" y="211"/>
                  <a:pt x="376" y="196"/>
                </a:cubicBezTo>
                <a:close/>
                <a:moveTo>
                  <a:pt x="361" y="260"/>
                </a:moveTo>
                <a:cubicBezTo>
                  <a:pt x="354" y="273"/>
                  <a:pt x="339" y="280"/>
                  <a:pt x="319" y="280"/>
                </a:cubicBezTo>
                <a:cubicBezTo>
                  <a:pt x="318" y="280"/>
                  <a:pt x="318" y="280"/>
                  <a:pt x="318" y="280"/>
                </a:cubicBezTo>
                <a:cubicBezTo>
                  <a:pt x="294" y="279"/>
                  <a:pt x="277" y="273"/>
                  <a:pt x="270" y="262"/>
                </a:cubicBezTo>
                <a:cubicBezTo>
                  <a:pt x="259" y="248"/>
                  <a:pt x="266" y="223"/>
                  <a:pt x="272" y="200"/>
                </a:cubicBezTo>
                <a:cubicBezTo>
                  <a:pt x="274" y="194"/>
                  <a:pt x="275" y="188"/>
                  <a:pt x="276" y="183"/>
                </a:cubicBezTo>
                <a:cubicBezTo>
                  <a:pt x="281" y="192"/>
                  <a:pt x="286" y="203"/>
                  <a:pt x="287" y="216"/>
                </a:cubicBezTo>
                <a:cubicBezTo>
                  <a:pt x="288" y="237"/>
                  <a:pt x="288" y="237"/>
                  <a:pt x="288" y="237"/>
                </a:cubicBezTo>
                <a:cubicBezTo>
                  <a:pt x="301" y="220"/>
                  <a:pt x="301" y="220"/>
                  <a:pt x="301" y="220"/>
                </a:cubicBezTo>
                <a:cubicBezTo>
                  <a:pt x="314" y="203"/>
                  <a:pt x="323" y="178"/>
                  <a:pt x="318" y="154"/>
                </a:cubicBezTo>
                <a:cubicBezTo>
                  <a:pt x="347" y="168"/>
                  <a:pt x="343" y="194"/>
                  <a:pt x="339" y="217"/>
                </a:cubicBezTo>
                <a:cubicBezTo>
                  <a:pt x="338" y="222"/>
                  <a:pt x="337" y="227"/>
                  <a:pt x="337" y="231"/>
                </a:cubicBezTo>
                <a:cubicBezTo>
                  <a:pt x="336" y="240"/>
                  <a:pt x="336" y="240"/>
                  <a:pt x="336" y="240"/>
                </a:cubicBezTo>
                <a:cubicBezTo>
                  <a:pt x="345" y="239"/>
                  <a:pt x="345" y="239"/>
                  <a:pt x="345" y="239"/>
                </a:cubicBezTo>
                <a:cubicBezTo>
                  <a:pt x="356" y="238"/>
                  <a:pt x="363" y="233"/>
                  <a:pt x="368" y="227"/>
                </a:cubicBezTo>
                <a:cubicBezTo>
                  <a:pt x="369" y="238"/>
                  <a:pt x="367" y="250"/>
                  <a:pt x="361" y="260"/>
                </a:cubicBezTo>
                <a:close/>
                <a:moveTo>
                  <a:pt x="181" y="182"/>
                </a:moveTo>
                <a:cubicBezTo>
                  <a:pt x="255" y="182"/>
                  <a:pt x="255" y="182"/>
                  <a:pt x="255" y="182"/>
                </a:cubicBezTo>
                <a:cubicBezTo>
                  <a:pt x="255" y="166"/>
                  <a:pt x="255" y="166"/>
                  <a:pt x="255" y="166"/>
                </a:cubicBezTo>
                <a:cubicBezTo>
                  <a:pt x="236" y="166"/>
                  <a:pt x="236" y="166"/>
                  <a:pt x="236" y="166"/>
                </a:cubicBezTo>
                <a:cubicBezTo>
                  <a:pt x="236" y="126"/>
                  <a:pt x="236" y="126"/>
                  <a:pt x="236" y="126"/>
                </a:cubicBezTo>
                <a:cubicBezTo>
                  <a:pt x="329" y="126"/>
                  <a:pt x="329" y="126"/>
                  <a:pt x="329" y="126"/>
                </a:cubicBezTo>
                <a:cubicBezTo>
                  <a:pt x="329" y="139"/>
                  <a:pt x="329" y="139"/>
                  <a:pt x="329" y="139"/>
                </a:cubicBezTo>
                <a:cubicBezTo>
                  <a:pt x="345" y="139"/>
                  <a:pt x="345" y="139"/>
                  <a:pt x="345" y="139"/>
                </a:cubicBezTo>
                <a:cubicBezTo>
                  <a:pt x="345" y="0"/>
                  <a:pt x="345" y="0"/>
                  <a:pt x="345" y="0"/>
                </a:cubicBezTo>
                <a:cubicBezTo>
                  <a:pt x="0" y="0"/>
                  <a:pt x="0" y="0"/>
                  <a:pt x="0" y="0"/>
                </a:cubicBezTo>
                <a:cubicBezTo>
                  <a:pt x="0" y="235"/>
                  <a:pt x="0" y="235"/>
                  <a:pt x="0" y="235"/>
                </a:cubicBezTo>
                <a:cubicBezTo>
                  <a:pt x="243" y="235"/>
                  <a:pt x="243" y="235"/>
                  <a:pt x="243" y="235"/>
                </a:cubicBezTo>
                <a:cubicBezTo>
                  <a:pt x="243" y="219"/>
                  <a:pt x="243" y="219"/>
                  <a:pt x="243" y="219"/>
                </a:cubicBezTo>
                <a:cubicBezTo>
                  <a:pt x="181" y="219"/>
                  <a:pt x="181" y="219"/>
                  <a:pt x="181" y="219"/>
                </a:cubicBezTo>
                <a:lnTo>
                  <a:pt x="181" y="182"/>
                </a:lnTo>
                <a:close/>
                <a:moveTo>
                  <a:pt x="165" y="219"/>
                </a:moveTo>
                <a:cubicBezTo>
                  <a:pt x="71" y="219"/>
                  <a:pt x="71" y="219"/>
                  <a:pt x="71" y="219"/>
                </a:cubicBezTo>
                <a:cubicBezTo>
                  <a:pt x="71" y="182"/>
                  <a:pt x="71" y="182"/>
                  <a:pt x="71" y="182"/>
                </a:cubicBezTo>
                <a:cubicBezTo>
                  <a:pt x="165" y="182"/>
                  <a:pt x="165" y="182"/>
                  <a:pt x="165" y="182"/>
                </a:cubicBezTo>
                <a:lnTo>
                  <a:pt x="165" y="219"/>
                </a:lnTo>
                <a:close/>
                <a:moveTo>
                  <a:pt x="16" y="126"/>
                </a:moveTo>
                <a:cubicBezTo>
                  <a:pt x="110" y="126"/>
                  <a:pt x="110" y="126"/>
                  <a:pt x="110" y="126"/>
                </a:cubicBezTo>
                <a:cubicBezTo>
                  <a:pt x="110" y="166"/>
                  <a:pt x="110" y="166"/>
                  <a:pt x="110" y="166"/>
                </a:cubicBezTo>
                <a:cubicBezTo>
                  <a:pt x="16" y="166"/>
                  <a:pt x="16" y="166"/>
                  <a:pt x="16" y="166"/>
                </a:cubicBezTo>
                <a:lnTo>
                  <a:pt x="16" y="126"/>
                </a:lnTo>
                <a:close/>
                <a:moveTo>
                  <a:pt x="126" y="54"/>
                </a:moveTo>
                <a:cubicBezTo>
                  <a:pt x="126" y="16"/>
                  <a:pt x="126" y="16"/>
                  <a:pt x="126" y="16"/>
                </a:cubicBezTo>
                <a:cubicBezTo>
                  <a:pt x="220" y="16"/>
                  <a:pt x="220" y="16"/>
                  <a:pt x="220" y="16"/>
                </a:cubicBezTo>
                <a:cubicBezTo>
                  <a:pt x="220" y="54"/>
                  <a:pt x="220" y="54"/>
                  <a:pt x="220" y="54"/>
                </a:cubicBezTo>
                <a:lnTo>
                  <a:pt x="126" y="54"/>
                </a:lnTo>
                <a:close/>
                <a:moveTo>
                  <a:pt x="165" y="70"/>
                </a:moveTo>
                <a:cubicBezTo>
                  <a:pt x="165" y="110"/>
                  <a:pt x="165" y="110"/>
                  <a:pt x="165" y="110"/>
                </a:cubicBezTo>
                <a:cubicBezTo>
                  <a:pt x="71" y="110"/>
                  <a:pt x="71" y="110"/>
                  <a:pt x="71" y="110"/>
                </a:cubicBezTo>
                <a:cubicBezTo>
                  <a:pt x="71" y="70"/>
                  <a:pt x="71" y="70"/>
                  <a:pt x="71" y="70"/>
                </a:cubicBezTo>
                <a:lnTo>
                  <a:pt x="165" y="70"/>
                </a:lnTo>
                <a:close/>
                <a:moveTo>
                  <a:pt x="55" y="110"/>
                </a:moveTo>
                <a:cubicBezTo>
                  <a:pt x="16" y="110"/>
                  <a:pt x="16" y="110"/>
                  <a:pt x="16" y="110"/>
                </a:cubicBezTo>
                <a:cubicBezTo>
                  <a:pt x="16" y="70"/>
                  <a:pt x="16" y="70"/>
                  <a:pt x="16" y="70"/>
                </a:cubicBezTo>
                <a:cubicBezTo>
                  <a:pt x="55" y="70"/>
                  <a:pt x="55" y="70"/>
                  <a:pt x="55" y="70"/>
                </a:cubicBezTo>
                <a:lnTo>
                  <a:pt x="55" y="110"/>
                </a:lnTo>
                <a:close/>
                <a:moveTo>
                  <a:pt x="220" y="166"/>
                </a:moveTo>
                <a:cubicBezTo>
                  <a:pt x="126" y="166"/>
                  <a:pt x="126" y="166"/>
                  <a:pt x="126" y="166"/>
                </a:cubicBezTo>
                <a:cubicBezTo>
                  <a:pt x="126" y="126"/>
                  <a:pt x="126" y="126"/>
                  <a:pt x="126" y="126"/>
                </a:cubicBezTo>
                <a:cubicBezTo>
                  <a:pt x="220" y="126"/>
                  <a:pt x="220" y="126"/>
                  <a:pt x="220" y="126"/>
                </a:cubicBezTo>
                <a:lnTo>
                  <a:pt x="220" y="166"/>
                </a:lnTo>
                <a:close/>
                <a:moveTo>
                  <a:pt x="228" y="110"/>
                </a:moveTo>
                <a:cubicBezTo>
                  <a:pt x="181" y="110"/>
                  <a:pt x="181" y="110"/>
                  <a:pt x="181" y="110"/>
                </a:cubicBezTo>
                <a:cubicBezTo>
                  <a:pt x="181" y="70"/>
                  <a:pt x="181" y="70"/>
                  <a:pt x="181" y="70"/>
                </a:cubicBezTo>
                <a:cubicBezTo>
                  <a:pt x="274" y="70"/>
                  <a:pt x="274" y="70"/>
                  <a:pt x="274" y="70"/>
                </a:cubicBezTo>
                <a:cubicBezTo>
                  <a:pt x="274" y="110"/>
                  <a:pt x="274" y="110"/>
                  <a:pt x="274" y="110"/>
                </a:cubicBezTo>
                <a:cubicBezTo>
                  <a:pt x="236" y="110"/>
                  <a:pt x="236" y="110"/>
                  <a:pt x="236" y="110"/>
                </a:cubicBezTo>
                <a:lnTo>
                  <a:pt x="228" y="110"/>
                </a:lnTo>
                <a:close/>
                <a:moveTo>
                  <a:pt x="290" y="110"/>
                </a:moveTo>
                <a:cubicBezTo>
                  <a:pt x="290" y="70"/>
                  <a:pt x="290" y="70"/>
                  <a:pt x="290" y="70"/>
                </a:cubicBezTo>
                <a:cubicBezTo>
                  <a:pt x="329" y="70"/>
                  <a:pt x="329" y="70"/>
                  <a:pt x="329" y="70"/>
                </a:cubicBezTo>
                <a:cubicBezTo>
                  <a:pt x="329" y="110"/>
                  <a:pt x="329" y="110"/>
                  <a:pt x="329" y="110"/>
                </a:cubicBezTo>
                <a:lnTo>
                  <a:pt x="290" y="110"/>
                </a:lnTo>
                <a:close/>
                <a:moveTo>
                  <a:pt x="329" y="54"/>
                </a:moveTo>
                <a:cubicBezTo>
                  <a:pt x="236" y="54"/>
                  <a:pt x="236" y="54"/>
                  <a:pt x="236" y="54"/>
                </a:cubicBezTo>
                <a:cubicBezTo>
                  <a:pt x="236" y="16"/>
                  <a:pt x="236" y="16"/>
                  <a:pt x="236" y="16"/>
                </a:cubicBezTo>
                <a:cubicBezTo>
                  <a:pt x="329" y="16"/>
                  <a:pt x="329" y="16"/>
                  <a:pt x="329" y="16"/>
                </a:cubicBezTo>
                <a:lnTo>
                  <a:pt x="329" y="54"/>
                </a:lnTo>
                <a:close/>
                <a:moveTo>
                  <a:pt x="110" y="16"/>
                </a:moveTo>
                <a:cubicBezTo>
                  <a:pt x="110" y="54"/>
                  <a:pt x="110" y="54"/>
                  <a:pt x="110" y="54"/>
                </a:cubicBezTo>
                <a:cubicBezTo>
                  <a:pt x="16" y="54"/>
                  <a:pt x="16" y="54"/>
                  <a:pt x="16" y="54"/>
                </a:cubicBezTo>
                <a:cubicBezTo>
                  <a:pt x="16" y="16"/>
                  <a:pt x="16" y="16"/>
                  <a:pt x="16" y="16"/>
                </a:cubicBezTo>
                <a:lnTo>
                  <a:pt x="110" y="16"/>
                </a:lnTo>
                <a:close/>
                <a:moveTo>
                  <a:pt x="16" y="182"/>
                </a:moveTo>
                <a:cubicBezTo>
                  <a:pt x="55" y="182"/>
                  <a:pt x="55" y="182"/>
                  <a:pt x="55" y="182"/>
                </a:cubicBezTo>
                <a:cubicBezTo>
                  <a:pt x="55" y="219"/>
                  <a:pt x="55" y="219"/>
                  <a:pt x="55" y="219"/>
                </a:cubicBezTo>
                <a:cubicBezTo>
                  <a:pt x="16" y="219"/>
                  <a:pt x="16" y="219"/>
                  <a:pt x="16" y="219"/>
                </a:cubicBezTo>
                <a:lnTo>
                  <a:pt x="16" y="182"/>
                </a:lnTo>
                <a:close/>
              </a:path>
            </a:pathLst>
          </a:custGeom>
          <a:solidFill>
            <a:srgbClr val="E8AD10"/>
          </a:solidFill>
          <a:ln>
            <a:noFill/>
          </a:ln>
        </p:spPr>
        <p:txBody>
          <a:bodyPr vert="horz" wrap="square" lIns="91440" tIns="45720" rIns="91440" bIns="4572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Metropolis" pitchFamily="2" charset="77"/>
            </a:endParaRPr>
          </a:p>
        </p:txBody>
      </p:sp>
      <p:sp>
        <p:nvSpPr>
          <p:cNvPr id="78" name="Freeform 21">
            <a:extLst>
              <a:ext uri="{FF2B5EF4-FFF2-40B4-BE49-F238E27FC236}">
                <a16:creationId xmlns:a16="http://schemas.microsoft.com/office/drawing/2014/main" id="{FAC90294-D644-B246-987F-3539871A564F}"/>
              </a:ext>
            </a:extLst>
          </p:cNvPr>
          <p:cNvSpPr>
            <a:spLocks noChangeAspect="1" noEditPoints="1"/>
          </p:cNvSpPr>
          <p:nvPr/>
        </p:nvSpPr>
        <p:spPr bwMode="auto">
          <a:xfrm flipH="1">
            <a:off x="6696983" y="2927174"/>
            <a:ext cx="453901" cy="357094"/>
          </a:xfrm>
          <a:custGeom>
            <a:avLst/>
            <a:gdLst>
              <a:gd name="T0" fmla="*/ 364 w 389"/>
              <a:gd name="T1" fmla="*/ 176 h 296"/>
              <a:gd name="T2" fmla="*/ 355 w 389"/>
              <a:gd name="T3" fmla="*/ 217 h 296"/>
              <a:gd name="T4" fmla="*/ 289 w 389"/>
              <a:gd name="T5" fmla="*/ 130 h 296"/>
              <a:gd name="T6" fmla="*/ 298 w 389"/>
              <a:gd name="T7" fmla="*/ 193 h 296"/>
              <a:gd name="T8" fmla="*/ 264 w 389"/>
              <a:gd name="T9" fmla="*/ 143 h 296"/>
              <a:gd name="T10" fmla="*/ 257 w 389"/>
              <a:gd name="T11" fmla="*/ 195 h 296"/>
              <a:gd name="T12" fmla="*/ 318 w 389"/>
              <a:gd name="T13" fmla="*/ 296 h 296"/>
              <a:gd name="T14" fmla="*/ 319 w 389"/>
              <a:gd name="T15" fmla="*/ 296 h 296"/>
              <a:gd name="T16" fmla="*/ 376 w 389"/>
              <a:gd name="T17" fmla="*/ 196 h 296"/>
              <a:gd name="T18" fmla="*/ 319 w 389"/>
              <a:gd name="T19" fmla="*/ 280 h 296"/>
              <a:gd name="T20" fmla="*/ 270 w 389"/>
              <a:gd name="T21" fmla="*/ 262 h 296"/>
              <a:gd name="T22" fmla="*/ 276 w 389"/>
              <a:gd name="T23" fmla="*/ 183 h 296"/>
              <a:gd name="T24" fmla="*/ 288 w 389"/>
              <a:gd name="T25" fmla="*/ 237 h 296"/>
              <a:gd name="T26" fmla="*/ 318 w 389"/>
              <a:gd name="T27" fmla="*/ 154 h 296"/>
              <a:gd name="T28" fmla="*/ 337 w 389"/>
              <a:gd name="T29" fmla="*/ 231 h 296"/>
              <a:gd name="T30" fmla="*/ 345 w 389"/>
              <a:gd name="T31" fmla="*/ 239 h 296"/>
              <a:gd name="T32" fmla="*/ 361 w 389"/>
              <a:gd name="T33" fmla="*/ 260 h 296"/>
              <a:gd name="T34" fmla="*/ 255 w 389"/>
              <a:gd name="T35" fmla="*/ 182 h 296"/>
              <a:gd name="T36" fmla="*/ 236 w 389"/>
              <a:gd name="T37" fmla="*/ 166 h 296"/>
              <a:gd name="T38" fmla="*/ 329 w 389"/>
              <a:gd name="T39" fmla="*/ 126 h 296"/>
              <a:gd name="T40" fmla="*/ 345 w 389"/>
              <a:gd name="T41" fmla="*/ 139 h 296"/>
              <a:gd name="T42" fmla="*/ 0 w 389"/>
              <a:gd name="T43" fmla="*/ 0 h 296"/>
              <a:gd name="T44" fmla="*/ 243 w 389"/>
              <a:gd name="T45" fmla="*/ 235 h 296"/>
              <a:gd name="T46" fmla="*/ 181 w 389"/>
              <a:gd name="T47" fmla="*/ 219 h 296"/>
              <a:gd name="T48" fmla="*/ 165 w 389"/>
              <a:gd name="T49" fmla="*/ 219 h 296"/>
              <a:gd name="T50" fmla="*/ 71 w 389"/>
              <a:gd name="T51" fmla="*/ 182 h 296"/>
              <a:gd name="T52" fmla="*/ 165 w 389"/>
              <a:gd name="T53" fmla="*/ 219 h 296"/>
              <a:gd name="T54" fmla="*/ 110 w 389"/>
              <a:gd name="T55" fmla="*/ 126 h 296"/>
              <a:gd name="T56" fmla="*/ 16 w 389"/>
              <a:gd name="T57" fmla="*/ 166 h 296"/>
              <a:gd name="T58" fmla="*/ 126 w 389"/>
              <a:gd name="T59" fmla="*/ 54 h 296"/>
              <a:gd name="T60" fmla="*/ 220 w 389"/>
              <a:gd name="T61" fmla="*/ 16 h 296"/>
              <a:gd name="T62" fmla="*/ 126 w 389"/>
              <a:gd name="T63" fmla="*/ 54 h 296"/>
              <a:gd name="T64" fmla="*/ 165 w 389"/>
              <a:gd name="T65" fmla="*/ 110 h 296"/>
              <a:gd name="T66" fmla="*/ 71 w 389"/>
              <a:gd name="T67" fmla="*/ 70 h 296"/>
              <a:gd name="T68" fmla="*/ 55 w 389"/>
              <a:gd name="T69" fmla="*/ 110 h 296"/>
              <a:gd name="T70" fmla="*/ 16 w 389"/>
              <a:gd name="T71" fmla="*/ 70 h 296"/>
              <a:gd name="T72" fmla="*/ 55 w 389"/>
              <a:gd name="T73" fmla="*/ 110 h 296"/>
              <a:gd name="T74" fmla="*/ 126 w 389"/>
              <a:gd name="T75" fmla="*/ 166 h 296"/>
              <a:gd name="T76" fmla="*/ 220 w 389"/>
              <a:gd name="T77" fmla="*/ 126 h 296"/>
              <a:gd name="T78" fmla="*/ 228 w 389"/>
              <a:gd name="T79" fmla="*/ 110 h 296"/>
              <a:gd name="T80" fmla="*/ 181 w 389"/>
              <a:gd name="T81" fmla="*/ 70 h 296"/>
              <a:gd name="T82" fmla="*/ 274 w 389"/>
              <a:gd name="T83" fmla="*/ 110 h 296"/>
              <a:gd name="T84" fmla="*/ 228 w 389"/>
              <a:gd name="T85" fmla="*/ 110 h 296"/>
              <a:gd name="T86" fmla="*/ 290 w 389"/>
              <a:gd name="T87" fmla="*/ 70 h 296"/>
              <a:gd name="T88" fmla="*/ 329 w 389"/>
              <a:gd name="T89" fmla="*/ 110 h 296"/>
              <a:gd name="T90" fmla="*/ 329 w 389"/>
              <a:gd name="T91" fmla="*/ 54 h 296"/>
              <a:gd name="T92" fmla="*/ 236 w 389"/>
              <a:gd name="T93" fmla="*/ 16 h 296"/>
              <a:gd name="T94" fmla="*/ 329 w 389"/>
              <a:gd name="T95" fmla="*/ 54 h 296"/>
              <a:gd name="T96" fmla="*/ 110 w 389"/>
              <a:gd name="T97" fmla="*/ 54 h 296"/>
              <a:gd name="T98" fmla="*/ 16 w 389"/>
              <a:gd name="T99" fmla="*/ 16 h 296"/>
              <a:gd name="T100" fmla="*/ 16 w 389"/>
              <a:gd name="T101" fmla="*/ 182 h 296"/>
              <a:gd name="T102" fmla="*/ 55 w 389"/>
              <a:gd name="T103" fmla="*/ 219 h 296"/>
              <a:gd name="T104" fmla="*/ 16 w 389"/>
              <a:gd name="T105" fmla="*/ 182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89" h="296">
                <a:moveTo>
                  <a:pt x="376" y="196"/>
                </a:moveTo>
                <a:cubicBezTo>
                  <a:pt x="364" y="176"/>
                  <a:pt x="364" y="176"/>
                  <a:pt x="364" y="176"/>
                </a:cubicBezTo>
                <a:cubicBezTo>
                  <a:pt x="361" y="199"/>
                  <a:pt x="361" y="199"/>
                  <a:pt x="361" y="199"/>
                </a:cubicBezTo>
                <a:cubicBezTo>
                  <a:pt x="360" y="208"/>
                  <a:pt x="357" y="214"/>
                  <a:pt x="355" y="217"/>
                </a:cubicBezTo>
                <a:cubicBezTo>
                  <a:pt x="359" y="190"/>
                  <a:pt x="364" y="147"/>
                  <a:pt x="306" y="134"/>
                </a:cubicBezTo>
                <a:cubicBezTo>
                  <a:pt x="289" y="130"/>
                  <a:pt x="289" y="130"/>
                  <a:pt x="289" y="130"/>
                </a:cubicBezTo>
                <a:cubicBezTo>
                  <a:pt x="298" y="146"/>
                  <a:pt x="298" y="146"/>
                  <a:pt x="298" y="146"/>
                </a:cubicBezTo>
                <a:cubicBezTo>
                  <a:pt x="306" y="160"/>
                  <a:pt x="304" y="178"/>
                  <a:pt x="298" y="193"/>
                </a:cubicBezTo>
                <a:cubicBezTo>
                  <a:pt x="291" y="172"/>
                  <a:pt x="278" y="157"/>
                  <a:pt x="277" y="157"/>
                </a:cubicBezTo>
                <a:cubicBezTo>
                  <a:pt x="264" y="143"/>
                  <a:pt x="264" y="143"/>
                  <a:pt x="264" y="143"/>
                </a:cubicBezTo>
                <a:cubicBezTo>
                  <a:pt x="264" y="162"/>
                  <a:pt x="264" y="162"/>
                  <a:pt x="264" y="162"/>
                </a:cubicBezTo>
                <a:cubicBezTo>
                  <a:pt x="263" y="171"/>
                  <a:pt x="260" y="183"/>
                  <a:pt x="257" y="195"/>
                </a:cubicBezTo>
                <a:cubicBezTo>
                  <a:pt x="250" y="221"/>
                  <a:pt x="242" y="251"/>
                  <a:pt x="257" y="272"/>
                </a:cubicBezTo>
                <a:cubicBezTo>
                  <a:pt x="267" y="287"/>
                  <a:pt x="287" y="295"/>
                  <a:pt x="318" y="296"/>
                </a:cubicBezTo>
                <a:cubicBezTo>
                  <a:pt x="318" y="296"/>
                  <a:pt x="318" y="296"/>
                  <a:pt x="318" y="296"/>
                </a:cubicBezTo>
                <a:cubicBezTo>
                  <a:pt x="318" y="296"/>
                  <a:pt x="318" y="296"/>
                  <a:pt x="319" y="296"/>
                </a:cubicBezTo>
                <a:cubicBezTo>
                  <a:pt x="352" y="296"/>
                  <a:pt x="368" y="281"/>
                  <a:pt x="375" y="268"/>
                </a:cubicBezTo>
                <a:cubicBezTo>
                  <a:pt x="389" y="244"/>
                  <a:pt x="384" y="211"/>
                  <a:pt x="376" y="196"/>
                </a:cubicBezTo>
                <a:close/>
                <a:moveTo>
                  <a:pt x="361" y="260"/>
                </a:moveTo>
                <a:cubicBezTo>
                  <a:pt x="354" y="273"/>
                  <a:pt x="339" y="280"/>
                  <a:pt x="319" y="280"/>
                </a:cubicBezTo>
                <a:cubicBezTo>
                  <a:pt x="318" y="280"/>
                  <a:pt x="318" y="280"/>
                  <a:pt x="318" y="280"/>
                </a:cubicBezTo>
                <a:cubicBezTo>
                  <a:pt x="294" y="279"/>
                  <a:pt x="277" y="273"/>
                  <a:pt x="270" y="262"/>
                </a:cubicBezTo>
                <a:cubicBezTo>
                  <a:pt x="259" y="248"/>
                  <a:pt x="266" y="223"/>
                  <a:pt x="272" y="200"/>
                </a:cubicBezTo>
                <a:cubicBezTo>
                  <a:pt x="274" y="194"/>
                  <a:pt x="275" y="188"/>
                  <a:pt x="276" y="183"/>
                </a:cubicBezTo>
                <a:cubicBezTo>
                  <a:pt x="281" y="192"/>
                  <a:pt x="286" y="203"/>
                  <a:pt x="287" y="216"/>
                </a:cubicBezTo>
                <a:cubicBezTo>
                  <a:pt x="288" y="237"/>
                  <a:pt x="288" y="237"/>
                  <a:pt x="288" y="237"/>
                </a:cubicBezTo>
                <a:cubicBezTo>
                  <a:pt x="301" y="220"/>
                  <a:pt x="301" y="220"/>
                  <a:pt x="301" y="220"/>
                </a:cubicBezTo>
                <a:cubicBezTo>
                  <a:pt x="314" y="203"/>
                  <a:pt x="323" y="178"/>
                  <a:pt x="318" y="154"/>
                </a:cubicBezTo>
                <a:cubicBezTo>
                  <a:pt x="347" y="168"/>
                  <a:pt x="343" y="194"/>
                  <a:pt x="339" y="217"/>
                </a:cubicBezTo>
                <a:cubicBezTo>
                  <a:pt x="338" y="222"/>
                  <a:pt x="337" y="227"/>
                  <a:pt x="337" y="231"/>
                </a:cubicBezTo>
                <a:cubicBezTo>
                  <a:pt x="336" y="240"/>
                  <a:pt x="336" y="240"/>
                  <a:pt x="336" y="240"/>
                </a:cubicBezTo>
                <a:cubicBezTo>
                  <a:pt x="345" y="239"/>
                  <a:pt x="345" y="239"/>
                  <a:pt x="345" y="239"/>
                </a:cubicBezTo>
                <a:cubicBezTo>
                  <a:pt x="356" y="238"/>
                  <a:pt x="363" y="233"/>
                  <a:pt x="368" y="227"/>
                </a:cubicBezTo>
                <a:cubicBezTo>
                  <a:pt x="369" y="238"/>
                  <a:pt x="367" y="250"/>
                  <a:pt x="361" y="260"/>
                </a:cubicBezTo>
                <a:close/>
                <a:moveTo>
                  <a:pt x="181" y="182"/>
                </a:moveTo>
                <a:cubicBezTo>
                  <a:pt x="255" y="182"/>
                  <a:pt x="255" y="182"/>
                  <a:pt x="255" y="182"/>
                </a:cubicBezTo>
                <a:cubicBezTo>
                  <a:pt x="255" y="166"/>
                  <a:pt x="255" y="166"/>
                  <a:pt x="255" y="166"/>
                </a:cubicBezTo>
                <a:cubicBezTo>
                  <a:pt x="236" y="166"/>
                  <a:pt x="236" y="166"/>
                  <a:pt x="236" y="166"/>
                </a:cubicBezTo>
                <a:cubicBezTo>
                  <a:pt x="236" y="126"/>
                  <a:pt x="236" y="126"/>
                  <a:pt x="236" y="126"/>
                </a:cubicBezTo>
                <a:cubicBezTo>
                  <a:pt x="329" y="126"/>
                  <a:pt x="329" y="126"/>
                  <a:pt x="329" y="126"/>
                </a:cubicBezTo>
                <a:cubicBezTo>
                  <a:pt x="329" y="139"/>
                  <a:pt x="329" y="139"/>
                  <a:pt x="329" y="139"/>
                </a:cubicBezTo>
                <a:cubicBezTo>
                  <a:pt x="345" y="139"/>
                  <a:pt x="345" y="139"/>
                  <a:pt x="345" y="139"/>
                </a:cubicBezTo>
                <a:cubicBezTo>
                  <a:pt x="345" y="0"/>
                  <a:pt x="345" y="0"/>
                  <a:pt x="345" y="0"/>
                </a:cubicBezTo>
                <a:cubicBezTo>
                  <a:pt x="0" y="0"/>
                  <a:pt x="0" y="0"/>
                  <a:pt x="0" y="0"/>
                </a:cubicBezTo>
                <a:cubicBezTo>
                  <a:pt x="0" y="235"/>
                  <a:pt x="0" y="235"/>
                  <a:pt x="0" y="235"/>
                </a:cubicBezTo>
                <a:cubicBezTo>
                  <a:pt x="243" y="235"/>
                  <a:pt x="243" y="235"/>
                  <a:pt x="243" y="235"/>
                </a:cubicBezTo>
                <a:cubicBezTo>
                  <a:pt x="243" y="219"/>
                  <a:pt x="243" y="219"/>
                  <a:pt x="243" y="219"/>
                </a:cubicBezTo>
                <a:cubicBezTo>
                  <a:pt x="181" y="219"/>
                  <a:pt x="181" y="219"/>
                  <a:pt x="181" y="219"/>
                </a:cubicBezTo>
                <a:lnTo>
                  <a:pt x="181" y="182"/>
                </a:lnTo>
                <a:close/>
                <a:moveTo>
                  <a:pt x="165" y="219"/>
                </a:moveTo>
                <a:cubicBezTo>
                  <a:pt x="71" y="219"/>
                  <a:pt x="71" y="219"/>
                  <a:pt x="71" y="219"/>
                </a:cubicBezTo>
                <a:cubicBezTo>
                  <a:pt x="71" y="182"/>
                  <a:pt x="71" y="182"/>
                  <a:pt x="71" y="182"/>
                </a:cubicBezTo>
                <a:cubicBezTo>
                  <a:pt x="165" y="182"/>
                  <a:pt x="165" y="182"/>
                  <a:pt x="165" y="182"/>
                </a:cubicBezTo>
                <a:lnTo>
                  <a:pt x="165" y="219"/>
                </a:lnTo>
                <a:close/>
                <a:moveTo>
                  <a:pt x="16" y="126"/>
                </a:moveTo>
                <a:cubicBezTo>
                  <a:pt x="110" y="126"/>
                  <a:pt x="110" y="126"/>
                  <a:pt x="110" y="126"/>
                </a:cubicBezTo>
                <a:cubicBezTo>
                  <a:pt x="110" y="166"/>
                  <a:pt x="110" y="166"/>
                  <a:pt x="110" y="166"/>
                </a:cubicBezTo>
                <a:cubicBezTo>
                  <a:pt x="16" y="166"/>
                  <a:pt x="16" y="166"/>
                  <a:pt x="16" y="166"/>
                </a:cubicBezTo>
                <a:lnTo>
                  <a:pt x="16" y="126"/>
                </a:lnTo>
                <a:close/>
                <a:moveTo>
                  <a:pt x="126" y="54"/>
                </a:moveTo>
                <a:cubicBezTo>
                  <a:pt x="126" y="16"/>
                  <a:pt x="126" y="16"/>
                  <a:pt x="126" y="16"/>
                </a:cubicBezTo>
                <a:cubicBezTo>
                  <a:pt x="220" y="16"/>
                  <a:pt x="220" y="16"/>
                  <a:pt x="220" y="16"/>
                </a:cubicBezTo>
                <a:cubicBezTo>
                  <a:pt x="220" y="54"/>
                  <a:pt x="220" y="54"/>
                  <a:pt x="220" y="54"/>
                </a:cubicBezTo>
                <a:lnTo>
                  <a:pt x="126" y="54"/>
                </a:lnTo>
                <a:close/>
                <a:moveTo>
                  <a:pt x="165" y="70"/>
                </a:moveTo>
                <a:cubicBezTo>
                  <a:pt x="165" y="110"/>
                  <a:pt x="165" y="110"/>
                  <a:pt x="165" y="110"/>
                </a:cubicBezTo>
                <a:cubicBezTo>
                  <a:pt x="71" y="110"/>
                  <a:pt x="71" y="110"/>
                  <a:pt x="71" y="110"/>
                </a:cubicBezTo>
                <a:cubicBezTo>
                  <a:pt x="71" y="70"/>
                  <a:pt x="71" y="70"/>
                  <a:pt x="71" y="70"/>
                </a:cubicBezTo>
                <a:lnTo>
                  <a:pt x="165" y="70"/>
                </a:lnTo>
                <a:close/>
                <a:moveTo>
                  <a:pt x="55" y="110"/>
                </a:moveTo>
                <a:cubicBezTo>
                  <a:pt x="16" y="110"/>
                  <a:pt x="16" y="110"/>
                  <a:pt x="16" y="110"/>
                </a:cubicBezTo>
                <a:cubicBezTo>
                  <a:pt x="16" y="70"/>
                  <a:pt x="16" y="70"/>
                  <a:pt x="16" y="70"/>
                </a:cubicBezTo>
                <a:cubicBezTo>
                  <a:pt x="55" y="70"/>
                  <a:pt x="55" y="70"/>
                  <a:pt x="55" y="70"/>
                </a:cubicBezTo>
                <a:lnTo>
                  <a:pt x="55" y="110"/>
                </a:lnTo>
                <a:close/>
                <a:moveTo>
                  <a:pt x="220" y="166"/>
                </a:moveTo>
                <a:cubicBezTo>
                  <a:pt x="126" y="166"/>
                  <a:pt x="126" y="166"/>
                  <a:pt x="126" y="166"/>
                </a:cubicBezTo>
                <a:cubicBezTo>
                  <a:pt x="126" y="126"/>
                  <a:pt x="126" y="126"/>
                  <a:pt x="126" y="126"/>
                </a:cubicBezTo>
                <a:cubicBezTo>
                  <a:pt x="220" y="126"/>
                  <a:pt x="220" y="126"/>
                  <a:pt x="220" y="126"/>
                </a:cubicBezTo>
                <a:lnTo>
                  <a:pt x="220" y="166"/>
                </a:lnTo>
                <a:close/>
                <a:moveTo>
                  <a:pt x="228" y="110"/>
                </a:moveTo>
                <a:cubicBezTo>
                  <a:pt x="181" y="110"/>
                  <a:pt x="181" y="110"/>
                  <a:pt x="181" y="110"/>
                </a:cubicBezTo>
                <a:cubicBezTo>
                  <a:pt x="181" y="70"/>
                  <a:pt x="181" y="70"/>
                  <a:pt x="181" y="70"/>
                </a:cubicBezTo>
                <a:cubicBezTo>
                  <a:pt x="274" y="70"/>
                  <a:pt x="274" y="70"/>
                  <a:pt x="274" y="70"/>
                </a:cubicBezTo>
                <a:cubicBezTo>
                  <a:pt x="274" y="110"/>
                  <a:pt x="274" y="110"/>
                  <a:pt x="274" y="110"/>
                </a:cubicBezTo>
                <a:cubicBezTo>
                  <a:pt x="236" y="110"/>
                  <a:pt x="236" y="110"/>
                  <a:pt x="236" y="110"/>
                </a:cubicBezTo>
                <a:lnTo>
                  <a:pt x="228" y="110"/>
                </a:lnTo>
                <a:close/>
                <a:moveTo>
                  <a:pt x="290" y="110"/>
                </a:moveTo>
                <a:cubicBezTo>
                  <a:pt x="290" y="70"/>
                  <a:pt x="290" y="70"/>
                  <a:pt x="290" y="70"/>
                </a:cubicBezTo>
                <a:cubicBezTo>
                  <a:pt x="329" y="70"/>
                  <a:pt x="329" y="70"/>
                  <a:pt x="329" y="70"/>
                </a:cubicBezTo>
                <a:cubicBezTo>
                  <a:pt x="329" y="110"/>
                  <a:pt x="329" y="110"/>
                  <a:pt x="329" y="110"/>
                </a:cubicBezTo>
                <a:lnTo>
                  <a:pt x="290" y="110"/>
                </a:lnTo>
                <a:close/>
                <a:moveTo>
                  <a:pt x="329" y="54"/>
                </a:moveTo>
                <a:cubicBezTo>
                  <a:pt x="236" y="54"/>
                  <a:pt x="236" y="54"/>
                  <a:pt x="236" y="54"/>
                </a:cubicBezTo>
                <a:cubicBezTo>
                  <a:pt x="236" y="16"/>
                  <a:pt x="236" y="16"/>
                  <a:pt x="236" y="16"/>
                </a:cubicBezTo>
                <a:cubicBezTo>
                  <a:pt x="329" y="16"/>
                  <a:pt x="329" y="16"/>
                  <a:pt x="329" y="16"/>
                </a:cubicBezTo>
                <a:lnTo>
                  <a:pt x="329" y="54"/>
                </a:lnTo>
                <a:close/>
                <a:moveTo>
                  <a:pt x="110" y="16"/>
                </a:moveTo>
                <a:cubicBezTo>
                  <a:pt x="110" y="54"/>
                  <a:pt x="110" y="54"/>
                  <a:pt x="110" y="54"/>
                </a:cubicBezTo>
                <a:cubicBezTo>
                  <a:pt x="16" y="54"/>
                  <a:pt x="16" y="54"/>
                  <a:pt x="16" y="54"/>
                </a:cubicBezTo>
                <a:cubicBezTo>
                  <a:pt x="16" y="16"/>
                  <a:pt x="16" y="16"/>
                  <a:pt x="16" y="16"/>
                </a:cubicBezTo>
                <a:lnTo>
                  <a:pt x="110" y="16"/>
                </a:lnTo>
                <a:close/>
                <a:moveTo>
                  <a:pt x="16" y="182"/>
                </a:moveTo>
                <a:cubicBezTo>
                  <a:pt x="55" y="182"/>
                  <a:pt x="55" y="182"/>
                  <a:pt x="55" y="182"/>
                </a:cubicBezTo>
                <a:cubicBezTo>
                  <a:pt x="55" y="219"/>
                  <a:pt x="55" y="219"/>
                  <a:pt x="55" y="219"/>
                </a:cubicBezTo>
                <a:cubicBezTo>
                  <a:pt x="16" y="219"/>
                  <a:pt x="16" y="219"/>
                  <a:pt x="16" y="219"/>
                </a:cubicBezTo>
                <a:lnTo>
                  <a:pt x="16" y="182"/>
                </a:lnTo>
                <a:close/>
              </a:path>
            </a:pathLst>
          </a:custGeom>
          <a:solidFill>
            <a:srgbClr val="E8AD10"/>
          </a:solidFill>
          <a:ln>
            <a:noFill/>
          </a:ln>
        </p:spPr>
        <p:txBody>
          <a:bodyPr vert="horz" wrap="square" lIns="91440" tIns="45720" rIns="91440" bIns="4572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Metropolis" pitchFamily="2" charset="77"/>
            </a:endParaRPr>
          </a:p>
        </p:txBody>
      </p:sp>
      <p:sp>
        <p:nvSpPr>
          <p:cNvPr id="79" name="Freeform 21">
            <a:extLst>
              <a:ext uri="{FF2B5EF4-FFF2-40B4-BE49-F238E27FC236}">
                <a16:creationId xmlns:a16="http://schemas.microsoft.com/office/drawing/2014/main" id="{188F5A7F-E305-414C-AFF5-50DD07751BEA}"/>
              </a:ext>
            </a:extLst>
          </p:cNvPr>
          <p:cNvSpPr>
            <a:spLocks noChangeAspect="1" noEditPoints="1"/>
          </p:cNvSpPr>
          <p:nvPr/>
        </p:nvSpPr>
        <p:spPr bwMode="auto">
          <a:xfrm flipH="1">
            <a:off x="6952190" y="3254263"/>
            <a:ext cx="453901" cy="357094"/>
          </a:xfrm>
          <a:custGeom>
            <a:avLst/>
            <a:gdLst>
              <a:gd name="T0" fmla="*/ 364 w 389"/>
              <a:gd name="T1" fmla="*/ 176 h 296"/>
              <a:gd name="T2" fmla="*/ 355 w 389"/>
              <a:gd name="T3" fmla="*/ 217 h 296"/>
              <a:gd name="T4" fmla="*/ 289 w 389"/>
              <a:gd name="T5" fmla="*/ 130 h 296"/>
              <a:gd name="T6" fmla="*/ 298 w 389"/>
              <a:gd name="T7" fmla="*/ 193 h 296"/>
              <a:gd name="T8" fmla="*/ 264 w 389"/>
              <a:gd name="T9" fmla="*/ 143 h 296"/>
              <a:gd name="T10" fmla="*/ 257 w 389"/>
              <a:gd name="T11" fmla="*/ 195 h 296"/>
              <a:gd name="T12" fmla="*/ 318 w 389"/>
              <a:gd name="T13" fmla="*/ 296 h 296"/>
              <a:gd name="T14" fmla="*/ 319 w 389"/>
              <a:gd name="T15" fmla="*/ 296 h 296"/>
              <a:gd name="T16" fmla="*/ 376 w 389"/>
              <a:gd name="T17" fmla="*/ 196 h 296"/>
              <a:gd name="T18" fmla="*/ 319 w 389"/>
              <a:gd name="T19" fmla="*/ 280 h 296"/>
              <a:gd name="T20" fmla="*/ 270 w 389"/>
              <a:gd name="T21" fmla="*/ 262 h 296"/>
              <a:gd name="T22" fmla="*/ 276 w 389"/>
              <a:gd name="T23" fmla="*/ 183 h 296"/>
              <a:gd name="T24" fmla="*/ 288 w 389"/>
              <a:gd name="T25" fmla="*/ 237 h 296"/>
              <a:gd name="T26" fmla="*/ 318 w 389"/>
              <a:gd name="T27" fmla="*/ 154 h 296"/>
              <a:gd name="T28" fmla="*/ 337 w 389"/>
              <a:gd name="T29" fmla="*/ 231 h 296"/>
              <a:gd name="T30" fmla="*/ 345 w 389"/>
              <a:gd name="T31" fmla="*/ 239 h 296"/>
              <a:gd name="T32" fmla="*/ 361 w 389"/>
              <a:gd name="T33" fmla="*/ 260 h 296"/>
              <a:gd name="T34" fmla="*/ 255 w 389"/>
              <a:gd name="T35" fmla="*/ 182 h 296"/>
              <a:gd name="T36" fmla="*/ 236 w 389"/>
              <a:gd name="T37" fmla="*/ 166 h 296"/>
              <a:gd name="T38" fmla="*/ 329 w 389"/>
              <a:gd name="T39" fmla="*/ 126 h 296"/>
              <a:gd name="T40" fmla="*/ 345 w 389"/>
              <a:gd name="T41" fmla="*/ 139 h 296"/>
              <a:gd name="T42" fmla="*/ 0 w 389"/>
              <a:gd name="T43" fmla="*/ 0 h 296"/>
              <a:gd name="T44" fmla="*/ 243 w 389"/>
              <a:gd name="T45" fmla="*/ 235 h 296"/>
              <a:gd name="T46" fmla="*/ 181 w 389"/>
              <a:gd name="T47" fmla="*/ 219 h 296"/>
              <a:gd name="T48" fmla="*/ 165 w 389"/>
              <a:gd name="T49" fmla="*/ 219 h 296"/>
              <a:gd name="T50" fmla="*/ 71 w 389"/>
              <a:gd name="T51" fmla="*/ 182 h 296"/>
              <a:gd name="T52" fmla="*/ 165 w 389"/>
              <a:gd name="T53" fmla="*/ 219 h 296"/>
              <a:gd name="T54" fmla="*/ 110 w 389"/>
              <a:gd name="T55" fmla="*/ 126 h 296"/>
              <a:gd name="T56" fmla="*/ 16 w 389"/>
              <a:gd name="T57" fmla="*/ 166 h 296"/>
              <a:gd name="T58" fmla="*/ 126 w 389"/>
              <a:gd name="T59" fmla="*/ 54 h 296"/>
              <a:gd name="T60" fmla="*/ 220 w 389"/>
              <a:gd name="T61" fmla="*/ 16 h 296"/>
              <a:gd name="T62" fmla="*/ 126 w 389"/>
              <a:gd name="T63" fmla="*/ 54 h 296"/>
              <a:gd name="T64" fmla="*/ 165 w 389"/>
              <a:gd name="T65" fmla="*/ 110 h 296"/>
              <a:gd name="T66" fmla="*/ 71 w 389"/>
              <a:gd name="T67" fmla="*/ 70 h 296"/>
              <a:gd name="T68" fmla="*/ 55 w 389"/>
              <a:gd name="T69" fmla="*/ 110 h 296"/>
              <a:gd name="T70" fmla="*/ 16 w 389"/>
              <a:gd name="T71" fmla="*/ 70 h 296"/>
              <a:gd name="T72" fmla="*/ 55 w 389"/>
              <a:gd name="T73" fmla="*/ 110 h 296"/>
              <a:gd name="T74" fmla="*/ 126 w 389"/>
              <a:gd name="T75" fmla="*/ 166 h 296"/>
              <a:gd name="T76" fmla="*/ 220 w 389"/>
              <a:gd name="T77" fmla="*/ 126 h 296"/>
              <a:gd name="T78" fmla="*/ 228 w 389"/>
              <a:gd name="T79" fmla="*/ 110 h 296"/>
              <a:gd name="T80" fmla="*/ 181 w 389"/>
              <a:gd name="T81" fmla="*/ 70 h 296"/>
              <a:gd name="T82" fmla="*/ 274 w 389"/>
              <a:gd name="T83" fmla="*/ 110 h 296"/>
              <a:gd name="T84" fmla="*/ 228 w 389"/>
              <a:gd name="T85" fmla="*/ 110 h 296"/>
              <a:gd name="T86" fmla="*/ 290 w 389"/>
              <a:gd name="T87" fmla="*/ 70 h 296"/>
              <a:gd name="T88" fmla="*/ 329 w 389"/>
              <a:gd name="T89" fmla="*/ 110 h 296"/>
              <a:gd name="T90" fmla="*/ 329 w 389"/>
              <a:gd name="T91" fmla="*/ 54 h 296"/>
              <a:gd name="T92" fmla="*/ 236 w 389"/>
              <a:gd name="T93" fmla="*/ 16 h 296"/>
              <a:gd name="T94" fmla="*/ 329 w 389"/>
              <a:gd name="T95" fmla="*/ 54 h 296"/>
              <a:gd name="T96" fmla="*/ 110 w 389"/>
              <a:gd name="T97" fmla="*/ 54 h 296"/>
              <a:gd name="T98" fmla="*/ 16 w 389"/>
              <a:gd name="T99" fmla="*/ 16 h 296"/>
              <a:gd name="T100" fmla="*/ 16 w 389"/>
              <a:gd name="T101" fmla="*/ 182 h 296"/>
              <a:gd name="T102" fmla="*/ 55 w 389"/>
              <a:gd name="T103" fmla="*/ 219 h 296"/>
              <a:gd name="T104" fmla="*/ 16 w 389"/>
              <a:gd name="T105" fmla="*/ 182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89" h="296">
                <a:moveTo>
                  <a:pt x="376" y="196"/>
                </a:moveTo>
                <a:cubicBezTo>
                  <a:pt x="364" y="176"/>
                  <a:pt x="364" y="176"/>
                  <a:pt x="364" y="176"/>
                </a:cubicBezTo>
                <a:cubicBezTo>
                  <a:pt x="361" y="199"/>
                  <a:pt x="361" y="199"/>
                  <a:pt x="361" y="199"/>
                </a:cubicBezTo>
                <a:cubicBezTo>
                  <a:pt x="360" y="208"/>
                  <a:pt x="357" y="214"/>
                  <a:pt x="355" y="217"/>
                </a:cubicBezTo>
                <a:cubicBezTo>
                  <a:pt x="359" y="190"/>
                  <a:pt x="364" y="147"/>
                  <a:pt x="306" y="134"/>
                </a:cubicBezTo>
                <a:cubicBezTo>
                  <a:pt x="289" y="130"/>
                  <a:pt x="289" y="130"/>
                  <a:pt x="289" y="130"/>
                </a:cubicBezTo>
                <a:cubicBezTo>
                  <a:pt x="298" y="146"/>
                  <a:pt x="298" y="146"/>
                  <a:pt x="298" y="146"/>
                </a:cubicBezTo>
                <a:cubicBezTo>
                  <a:pt x="306" y="160"/>
                  <a:pt x="304" y="178"/>
                  <a:pt x="298" y="193"/>
                </a:cubicBezTo>
                <a:cubicBezTo>
                  <a:pt x="291" y="172"/>
                  <a:pt x="278" y="157"/>
                  <a:pt x="277" y="157"/>
                </a:cubicBezTo>
                <a:cubicBezTo>
                  <a:pt x="264" y="143"/>
                  <a:pt x="264" y="143"/>
                  <a:pt x="264" y="143"/>
                </a:cubicBezTo>
                <a:cubicBezTo>
                  <a:pt x="264" y="162"/>
                  <a:pt x="264" y="162"/>
                  <a:pt x="264" y="162"/>
                </a:cubicBezTo>
                <a:cubicBezTo>
                  <a:pt x="263" y="171"/>
                  <a:pt x="260" y="183"/>
                  <a:pt x="257" y="195"/>
                </a:cubicBezTo>
                <a:cubicBezTo>
                  <a:pt x="250" y="221"/>
                  <a:pt x="242" y="251"/>
                  <a:pt x="257" y="272"/>
                </a:cubicBezTo>
                <a:cubicBezTo>
                  <a:pt x="267" y="287"/>
                  <a:pt x="287" y="295"/>
                  <a:pt x="318" y="296"/>
                </a:cubicBezTo>
                <a:cubicBezTo>
                  <a:pt x="318" y="296"/>
                  <a:pt x="318" y="296"/>
                  <a:pt x="318" y="296"/>
                </a:cubicBezTo>
                <a:cubicBezTo>
                  <a:pt x="318" y="296"/>
                  <a:pt x="318" y="296"/>
                  <a:pt x="319" y="296"/>
                </a:cubicBezTo>
                <a:cubicBezTo>
                  <a:pt x="352" y="296"/>
                  <a:pt x="368" y="281"/>
                  <a:pt x="375" y="268"/>
                </a:cubicBezTo>
                <a:cubicBezTo>
                  <a:pt x="389" y="244"/>
                  <a:pt x="384" y="211"/>
                  <a:pt x="376" y="196"/>
                </a:cubicBezTo>
                <a:close/>
                <a:moveTo>
                  <a:pt x="361" y="260"/>
                </a:moveTo>
                <a:cubicBezTo>
                  <a:pt x="354" y="273"/>
                  <a:pt x="339" y="280"/>
                  <a:pt x="319" y="280"/>
                </a:cubicBezTo>
                <a:cubicBezTo>
                  <a:pt x="318" y="280"/>
                  <a:pt x="318" y="280"/>
                  <a:pt x="318" y="280"/>
                </a:cubicBezTo>
                <a:cubicBezTo>
                  <a:pt x="294" y="279"/>
                  <a:pt x="277" y="273"/>
                  <a:pt x="270" y="262"/>
                </a:cubicBezTo>
                <a:cubicBezTo>
                  <a:pt x="259" y="248"/>
                  <a:pt x="266" y="223"/>
                  <a:pt x="272" y="200"/>
                </a:cubicBezTo>
                <a:cubicBezTo>
                  <a:pt x="274" y="194"/>
                  <a:pt x="275" y="188"/>
                  <a:pt x="276" y="183"/>
                </a:cubicBezTo>
                <a:cubicBezTo>
                  <a:pt x="281" y="192"/>
                  <a:pt x="286" y="203"/>
                  <a:pt x="287" y="216"/>
                </a:cubicBezTo>
                <a:cubicBezTo>
                  <a:pt x="288" y="237"/>
                  <a:pt x="288" y="237"/>
                  <a:pt x="288" y="237"/>
                </a:cubicBezTo>
                <a:cubicBezTo>
                  <a:pt x="301" y="220"/>
                  <a:pt x="301" y="220"/>
                  <a:pt x="301" y="220"/>
                </a:cubicBezTo>
                <a:cubicBezTo>
                  <a:pt x="314" y="203"/>
                  <a:pt x="323" y="178"/>
                  <a:pt x="318" y="154"/>
                </a:cubicBezTo>
                <a:cubicBezTo>
                  <a:pt x="347" y="168"/>
                  <a:pt x="343" y="194"/>
                  <a:pt x="339" y="217"/>
                </a:cubicBezTo>
                <a:cubicBezTo>
                  <a:pt x="338" y="222"/>
                  <a:pt x="337" y="227"/>
                  <a:pt x="337" y="231"/>
                </a:cubicBezTo>
                <a:cubicBezTo>
                  <a:pt x="336" y="240"/>
                  <a:pt x="336" y="240"/>
                  <a:pt x="336" y="240"/>
                </a:cubicBezTo>
                <a:cubicBezTo>
                  <a:pt x="345" y="239"/>
                  <a:pt x="345" y="239"/>
                  <a:pt x="345" y="239"/>
                </a:cubicBezTo>
                <a:cubicBezTo>
                  <a:pt x="356" y="238"/>
                  <a:pt x="363" y="233"/>
                  <a:pt x="368" y="227"/>
                </a:cubicBezTo>
                <a:cubicBezTo>
                  <a:pt x="369" y="238"/>
                  <a:pt x="367" y="250"/>
                  <a:pt x="361" y="260"/>
                </a:cubicBezTo>
                <a:close/>
                <a:moveTo>
                  <a:pt x="181" y="182"/>
                </a:moveTo>
                <a:cubicBezTo>
                  <a:pt x="255" y="182"/>
                  <a:pt x="255" y="182"/>
                  <a:pt x="255" y="182"/>
                </a:cubicBezTo>
                <a:cubicBezTo>
                  <a:pt x="255" y="166"/>
                  <a:pt x="255" y="166"/>
                  <a:pt x="255" y="166"/>
                </a:cubicBezTo>
                <a:cubicBezTo>
                  <a:pt x="236" y="166"/>
                  <a:pt x="236" y="166"/>
                  <a:pt x="236" y="166"/>
                </a:cubicBezTo>
                <a:cubicBezTo>
                  <a:pt x="236" y="126"/>
                  <a:pt x="236" y="126"/>
                  <a:pt x="236" y="126"/>
                </a:cubicBezTo>
                <a:cubicBezTo>
                  <a:pt x="329" y="126"/>
                  <a:pt x="329" y="126"/>
                  <a:pt x="329" y="126"/>
                </a:cubicBezTo>
                <a:cubicBezTo>
                  <a:pt x="329" y="139"/>
                  <a:pt x="329" y="139"/>
                  <a:pt x="329" y="139"/>
                </a:cubicBezTo>
                <a:cubicBezTo>
                  <a:pt x="345" y="139"/>
                  <a:pt x="345" y="139"/>
                  <a:pt x="345" y="139"/>
                </a:cubicBezTo>
                <a:cubicBezTo>
                  <a:pt x="345" y="0"/>
                  <a:pt x="345" y="0"/>
                  <a:pt x="345" y="0"/>
                </a:cubicBezTo>
                <a:cubicBezTo>
                  <a:pt x="0" y="0"/>
                  <a:pt x="0" y="0"/>
                  <a:pt x="0" y="0"/>
                </a:cubicBezTo>
                <a:cubicBezTo>
                  <a:pt x="0" y="235"/>
                  <a:pt x="0" y="235"/>
                  <a:pt x="0" y="235"/>
                </a:cubicBezTo>
                <a:cubicBezTo>
                  <a:pt x="243" y="235"/>
                  <a:pt x="243" y="235"/>
                  <a:pt x="243" y="235"/>
                </a:cubicBezTo>
                <a:cubicBezTo>
                  <a:pt x="243" y="219"/>
                  <a:pt x="243" y="219"/>
                  <a:pt x="243" y="219"/>
                </a:cubicBezTo>
                <a:cubicBezTo>
                  <a:pt x="181" y="219"/>
                  <a:pt x="181" y="219"/>
                  <a:pt x="181" y="219"/>
                </a:cubicBezTo>
                <a:lnTo>
                  <a:pt x="181" y="182"/>
                </a:lnTo>
                <a:close/>
                <a:moveTo>
                  <a:pt x="165" y="219"/>
                </a:moveTo>
                <a:cubicBezTo>
                  <a:pt x="71" y="219"/>
                  <a:pt x="71" y="219"/>
                  <a:pt x="71" y="219"/>
                </a:cubicBezTo>
                <a:cubicBezTo>
                  <a:pt x="71" y="182"/>
                  <a:pt x="71" y="182"/>
                  <a:pt x="71" y="182"/>
                </a:cubicBezTo>
                <a:cubicBezTo>
                  <a:pt x="165" y="182"/>
                  <a:pt x="165" y="182"/>
                  <a:pt x="165" y="182"/>
                </a:cubicBezTo>
                <a:lnTo>
                  <a:pt x="165" y="219"/>
                </a:lnTo>
                <a:close/>
                <a:moveTo>
                  <a:pt x="16" y="126"/>
                </a:moveTo>
                <a:cubicBezTo>
                  <a:pt x="110" y="126"/>
                  <a:pt x="110" y="126"/>
                  <a:pt x="110" y="126"/>
                </a:cubicBezTo>
                <a:cubicBezTo>
                  <a:pt x="110" y="166"/>
                  <a:pt x="110" y="166"/>
                  <a:pt x="110" y="166"/>
                </a:cubicBezTo>
                <a:cubicBezTo>
                  <a:pt x="16" y="166"/>
                  <a:pt x="16" y="166"/>
                  <a:pt x="16" y="166"/>
                </a:cubicBezTo>
                <a:lnTo>
                  <a:pt x="16" y="126"/>
                </a:lnTo>
                <a:close/>
                <a:moveTo>
                  <a:pt x="126" y="54"/>
                </a:moveTo>
                <a:cubicBezTo>
                  <a:pt x="126" y="16"/>
                  <a:pt x="126" y="16"/>
                  <a:pt x="126" y="16"/>
                </a:cubicBezTo>
                <a:cubicBezTo>
                  <a:pt x="220" y="16"/>
                  <a:pt x="220" y="16"/>
                  <a:pt x="220" y="16"/>
                </a:cubicBezTo>
                <a:cubicBezTo>
                  <a:pt x="220" y="54"/>
                  <a:pt x="220" y="54"/>
                  <a:pt x="220" y="54"/>
                </a:cubicBezTo>
                <a:lnTo>
                  <a:pt x="126" y="54"/>
                </a:lnTo>
                <a:close/>
                <a:moveTo>
                  <a:pt x="165" y="70"/>
                </a:moveTo>
                <a:cubicBezTo>
                  <a:pt x="165" y="110"/>
                  <a:pt x="165" y="110"/>
                  <a:pt x="165" y="110"/>
                </a:cubicBezTo>
                <a:cubicBezTo>
                  <a:pt x="71" y="110"/>
                  <a:pt x="71" y="110"/>
                  <a:pt x="71" y="110"/>
                </a:cubicBezTo>
                <a:cubicBezTo>
                  <a:pt x="71" y="70"/>
                  <a:pt x="71" y="70"/>
                  <a:pt x="71" y="70"/>
                </a:cubicBezTo>
                <a:lnTo>
                  <a:pt x="165" y="70"/>
                </a:lnTo>
                <a:close/>
                <a:moveTo>
                  <a:pt x="55" y="110"/>
                </a:moveTo>
                <a:cubicBezTo>
                  <a:pt x="16" y="110"/>
                  <a:pt x="16" y="110"/>
                  <a:pt x="16" y="110"/>
                </a:cubicBezTo>
                <a:cubicBezTo>
                  <a:pt x="16" y="70"/>
                  <a:pt x="16" y="70"/>
                  <a:pt x="16" y="70"/>
                </a:cubicBezTo>
                <a:cubicBezTo>
                  <a:pt x="55" y="70"/>
                  <a:pt x="55" y="70"/>
                  <a:pt x="55" y="70"/>
                </a:cubicBezTo>
                <a:lnTo>
                  <a:pt x="55" y="110"/>
                </a:lnTo>
                <a:close/>
                <a:moveTo>
                  <a:pt x="220" y="166"/>
                </a:moveTo>
                <a:cubicBezTo>
                  <a:pt x="126" y="166"/>
                  <a:pt x="126" y="166"/>
                  <a:pt x="126" y="166"/>
                </a:cubicBezTo>
                <a:cubicBezTo>
                  <a:pt x="126" y="126"/>
                  <a:pt x="126" y="126"/>
                  <a:pt x="126" y="126"/>
                </a:cubicBezTo>
                <a:cubicBezTo>
                  <a:pt x="220" y="126"/>
                  <a:pt x="220" y="126"/>
                  <a:pt x="220" y="126"/>
                </a:cubicBezTo>
                <a:lnTo>
                  <a:pt x="220" y="166"/>
                </a:lnTo>
                <a:close/>
                <a:moveTo>
                  <a:pt x="228" y="110"/>
                </a:moveTo>
                <a:cubicBezTo>
                  <a:pt x="181" y="110"/>
                  <a:pt x="181" y="110"/>
                  <a:pt x="181" y="110"/>
                </a:cubicBezTo>
                <a:cubicBezTo>
                  <a:pt x="181" y="70"/>
                  <a:pt x="181" y="70"/>
                  <a:pt x="181" y="70"/>
                </a:cubicBezTo>
                <a:cubicBezTo>
                  <a:pt x="274" y="70"/>
                  <a:pt x="274" y="70"/>
                  <a:pt x="274" y="70"/>
                </a:cubicBezTo>
                <a:cubicBezTo>
                  <a:pt x="274" y="110"/>
                  <a:pt x="274" y="110"/>
                  <a:pt x="274" y="110"/>
                </a:cubicBezTo>
                <a:cubicBezTo>
                  <a:pt x="236" y="110"/>
                  <a:pt x="236" y="110"/>
                  <a:pt x="236" y="110"/>
                </a:cubicBezTo>
                <a:lnTo>
                  <a:pt x="228" y="110"/>
                </a:lnTo>
                <a:close/>
                <a:moveTo>
                  <a:pt x="290" y="110"/>
                </a:moveTo>
                <a:cubicBezTo>
                  <a:pt x="290" y="70"/>
                  <a:pt x="290" y="70"/>
                  <a:pt x="290" y="70"/>
                </a:cubicBezTo>
                <a:cubicBezTo>
                  <a:pt x="329" y="70"/>
                  <a:pt x="329" y="70"/>
                  <a:pt x="329" y="70"/>
                </a:cubicBezTo>
                <a:cubicBezTo>
                  <a:pt x="329" y="110"/>
                  <a:pt x="329" y="110"/>
                  <a:pt x="329" y="110"/>
                </a:cubicBezTo>
                <a:lnTo>
                  <a:pt x="290" y="110"/>
                </a:lnTo>
                <a:close/>
                <a:moveTo>
                  <a:pt x="329" y="54"/>
                </a:moveTo>
                <a:cubicBezTo>
                  <a:pt x="236" y="54"/>
                  <a:pt x="236" y="54"/>
                  <a:pt x="236" y="54"/>
                </a:cubicBezTo>
                <a:cubicBezTo>
                  <a:pt x="236" y="16"/>
                  <a:pt x="236" y="16"/>
                  <a:pt x="236" y="16"/>
                </a:cubicBezTo>
                <a:cubicBezTo>
                  <a:pt x="329" y="16"/>
                  <a:pt x="329" y="16"/>
                  <a:pt x="329" y="16"/>
                </a:cubicBezTo>
                <a:lnTo>
                  <a:pt x="329" y="54"/>
                </a:lnTo>
                <a:close/>
                <a:moveTo>
                  <a:pt x="110" y="16"/>
                </a:moveTo>
                <a:cubicBezTo>
                  <a:pt x="110" y="54"/>
                  <a:pt x="110" y="54"/>
                  <a:pt x="110" y="54"/>
                </a:cubicBezTo>
                <a:cubicBezTo>
                  <a:pt x="16" y="54"/>
                  <a:pt x="16" y="54"/>
                  <a:pt x="16" y="54"/>
                </a:cubicBezTo>
                <a:cubicBezTo>
                  <a:pt x="16" y="16"/>
                  <a:pt x="16" y="16"/>
                  <a:pt x="16" y="16"/>
                </a:cubicBezTo>
                <a:lnTo>
                  <a:pt x="110" y="16"/>
                </a:lnTo>
                <a:close/>
                <a:moveTo>
                  <a:pt x="16" y="182"/>
                </a:moveTo>
                <a:cubicBezTo>
                  <a:pt x="55" y="182"/>
                  <a:pt x="55" y="182"/>
                  <a:pt x="55" y="182"/>
                </a:cubicBezTo>
                <a:cubicBezTo>
                  <a:pt x="55" y="219"/>
                  <a:pt x="55" y="219"/>
                  <a:pt x="55" y="219"/>
                </a:cubicBezTo>
                <a:cubicBezTo>
                  <a:pt x="16" y="219"/>
                  <a:pt x="16" y="219"/>
                  <a:pt x="16" y="219"/>
                </a:cubicBezTo>
                <a:lnTo>
                  <a:pt x="16" y="182"/>
                </a:lnTo>
                <a:close/>
              </a:path>
            </a:pathLst>
          </a:custGeom>
          <a:solidFill>
            <a:srgbClr val="E8AD10"/>
          </a:solidFill>
          <a:ln>
            <a:noFill/>
          </a:ln>
        </p:spPr>
        <p:txBody>
          <a:bodyPr vert="horz" wrap="square" lIns="91440" tIns="45720" rIns="91440" bIns="4572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Metropolis" pitchFamily="2" charset="77"/>
            </a:endParaRPr>
          </a:p>
        </p:txBody>
      </p:sp>
      <p:sp>
        <p:nvSpPr>
          <p:cNvPr id="104" name="Rectangle 103">
            <a:extLst>
              <a:ext uri="{FF2B5EF4-FFF2-40B4-BE49-F238E27FC236}">
                <a16:creationId xmlns:a16="http://schemas.microsoft.com/office/drawing/2014/main" id="{442D6F46-D548-1544-9732-2EC51E17DF38}"/>
              </a:ext>
            </a:extLst>
          </p:cNvPr>
          <p:cNvSpPr/>
          <p:nvPr/>
        </p:nvSpPr>
        <p:spPr>
          <a:xfrm>
            <a:off x="615204" y="1963663"/>
            <a:ext cx="1435474" cy="1235148"/>
          </a:xfrm>
          <a:prstGeom prst="rect">
            <a:avLst/>
          </a:prstGeom>
          <a:noFill/>
          <a:ln w="12700" cap="flat" cmpd="sng" algn="ctr">
            <a:solidFill>
              <a:schemeClr val="accent5"/>
            </a:solidFill>
            <a:prstDash val="solid"/>
            <a:miter lim="800000"/>
          </a:ln>
          <a:effectLst/>
        </p:spPr>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a:ln w="0"/>
              <a:solidFill>
                <a:srgbClr val="1D8900"/>
              </a:solidFill>
              <a:effectLst/>
              <a:uLnTx/>
              <a:uFillTx/>
              <a:latin typeface="Metropolis" pitchFamily="2" charset="77"/>
            </a:endParaRPr>
          </a:p>
        </p:txBody>
      </p:sp>
      <p:sp>
        <p:nvSpPr>
          <p:cNvPr id="105" name="Rounded Rectangle 104">
            <a:extLst>
              <a:ext uri="{FF2B5EF4-FFF2-40B4-BE49-F238E27FC236}">
                <a16:creationId xmlns:a16="http://schemas.microsoft.com/office/drawing/2014/main" id="{DFA34334-1E17-B444-975D-DF7CD92F30C5}"/>
              </a:ext>
            </a:extLst>
          </p:cNvPr>
          <p:cNvSpPr/>
          <p:nvPr/>
        </p:nvSpPr>
        <p:spPr>
          <a:xfrm>
            <a:off x="924145" y="2475431"/>
            <a:ext cx="295576" cy="293902"/>
          </a:xfrm>
          <a:prstGeom prst="roundRect">
            <a:avLst/>
          </a:prstGeom>
          <a:solidFill>
            <a:srgbClr val="44546A">
              <a:lumMod val="40000"/>
              <a:lumOff val="60000"/>
            </a:srgbClr>
          </a:solidFill>
          <a:ln w="19050" cap="flat" cmpd="sng" algn="ctr">
            <a:solidFill>
              <a:sysClr val="window" lastClr="FFFFFF"/>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Metropolis" pitchFamily="2" charset="77"/>
            </a:endParaRPr>
          </a:p>
        </p:txBody>
      </p:sp>
      <p:sp>
        <p:nvSpPr>
          <p:cNvPr id="106" name="Rounded Rectangle 105">
            <a:extLst>
              <a:ext uri="{FF2B5EF4-FFF2-40B4-BE49-F238E27FC236}">
                <a16:creationId xmlns:a16="http://schemas.microsoft.com/office/drawing/2014/main" id="{D7C12D86-F776-F649-9B11-DC7888200D5B}"/>
              </a:ext>
            </a:extLst>
          </p:cNvPr>
          <p:cNvSpPr/>
          <p:nvPr/>
        </p:nvSpPr>
        <p:spPr>
          <a:xfrm>
            <a:off x="841013" y="2547606"/>
            <a:ext cx="295576" cy="293902"/>
          </a:xfrm>
          <a:prstGeom prst="roundRect">
            <a:avLst/>
          </a:prstGeom>
          <a:solidFill>
            <a:srgbClr val="44546A">
              <a:lumMod val="40000"/>
              <a:lumOff val="60000"/>
            </a:srgbClr>
          </a:solidFill>
          <a:ln w="19050" cap="flat" cmpd="sng" algn="ctr">
            <a:solidFill>
              <a:sysClr val="window" lastClr="FFFFFF"/>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Metropolis" pitchFamily="2" charset="77"/>
            </a:endParaRPr>
          </a:p>
        </p:txBody>
      </p:sp>
      <p:sp>
        <p:nvSpPr>
          <p:cNvPr id="107" name="Rounded Rectangle 106">
            <a:extLst>
              <a:ext uri="{FF2B5EF4-FFF2-40B4-BE49-F238E27FC236}">
                <a16:creationId xmlns:a16="http://schemas.microsoft.com/office/drawing/2014/main" id="{FCCD8016-C60E-DB40-99D4-D53EDACE9EEA}"/>
              </a:ext>
            </a:extLst>
          </p:cNvPr>
          <p:cNvSpPr/>
          <p:nvPr/>
        </p:nvSpPr>
        <p:spPr>
          <a:xfrm>
            <a:off x="776357" y="2619781"/>
            <a:ext cx="295576" cy="293902"/>
          </a:xfrm>
          <a:prstGeom prst="roundRect">
            <a:avLst/>
          </a:prstGeom>
          <a:solidFill>
            <a:srgbClr val="44546A">
              <a:lumMod val="40000"/>
              <a:lumOff val="60000"/>
            </a:srgbClr>
          </a:solidFill>
          <a:ln w="19050" cap="flat" cmpd="sng" algn="ctr">
            <a:solidFill>
              <a:sysClr val="window" lastClr="FFFFFF"/>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Metropolis" pitchFamily="2" charset="77"/>
            </a:endParaRPr>
          </a:p>
        </p:txBody>
      </p:sp>
      <p:sp>
        <p:nvSpPr>
          <p:cNvPr id="108" name="TextBox 107">
            <a:extLst>
              <a:ext uri="{FF2B5EF4-FFF2-40B4-BE49-F238E27FC236}">
                <a16:creationId xmlns:a16="http://schemas.microsoft.com/office/drawing/2014/main" id="{9C9DC66C-3B9A-7C4F-ABD5-183F81A3900B}"/>
              </a:ext>
            </a:extLst>
          </p:cNvPr>
          <p:cNvSpPr txBox="1"/>
          <p:nvPr/>
        </p:nvSpPr>
        <p:spPr>
          <a:xfrm>
            <a:off x="790241" y="1957815"/>
            <a:ext cx="1034120" cy="261610"/>
          </a:xfrm>
          <a:prstGeom prst="rect">
            <a:avLst/>
          </a:prstGeom>
          <a:noFill/>
        </p:spPr>
        <p:txBody>
          <a:bodyPr wrap="square" rtlCol="0">
            <a:sp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prstClr val="black"/>
                </a:solidFill>
                <a:effectLst/>
                <a:uLnTx/>
                <a:uFillTx/>
                <a:latin typeface="Metropolis" pitchFamily="2" charset="77"/>
              </a:rPr>
              <a:t>Spoke VPC</a:t>
            </a:r>
          </a:p>
        </p:txBody>
      </p:sp>
      <p:sp>
        <p:nvSpPr>
          <p:cNvPr id="111" name="Rectangle 110">
            <a:extLst>
              <a:ext uri="{FF2B5EF4-FFF2-40B4-BE49-F238E27FC236}">
                <a16:creationId xmlns:a16="http://schemas.microsoft.com/office/drawing/2014/main" id="{CE418000-2212-9444-BD6B-D6537851EC64}"/>
              </a:ext>
            </a:extLst>
          </p:cNvPr>
          <p:cNvSpPr/>
          <p:nvPr/>
        </p:nvSpPr>
        <p:spPr>
          <a:xfrm>
            <a:off x="615204" y="3312613"/>
            <a:ext cx="1435474" cy="1235148"/>
          </a:xfrm>
          <a:prstGeom prst="rect">
            <a:avLst/>
          </a:prstGeom>
          <a:noFill/>
          <a:ln w="12700" cap="flat" cmpd="sng" algn="ctr">
            <a:solidFill>
              <a:schemeClr val="accent5"/>
            </a:solidFill>
            <a:prstDash val="solid"/>
            <a:miter lim="800000"/>
          </a:ln>
          <a:effectLst/>
        </p:spPr>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a:ln w="0"/>
              <a:solidFill>
                <a:srgbClr val="1D8900"/>
              </a:solidFill>
              <a:effectLst/>
              <a:uLnTx/>
              <a:uFillTx/>
              <a:latin typeface="Metropolis" pitchFamily="2" charset="77"/>
            </a:endParaRPr>
          </a:p>
        </p:txBody>
      </p:sp>
      <p:sp>
        <p:nvSpPr>
          <p:cNvPr id="112" name="Rounded Rectangle 111">
            <a:extLst>
              <a:ext uri="{FF2B5EF4-FFF2-40B4-BE49-F238E27FC236}">
                <a16:creationId xmlns:a16="http://schemas.microsoft.com/office/drawing/2014/main" id="{E74967D9-69C4-3A48-A506-A1416B1E5A5F}"/>
              </a:ext>
            </a:extLst>
          </p:cNvPr>
          <p:cNvSpPr/>
          <p:nvPr/>
        </p:nvSpPr>
        <p:spPr>
          <a:xfrm>
            <a:off x="924145" y="3824381"/>
            <a:ext cx="295576" cy="293902"/>
          </a:xfrm>
          <a:prstGeom prst="roundRect">
            <a:avLst/>
          </a:prstGeom>
          <a:solidFill>
            <a:srgbClr val="44546A">
              <a:lumMod val="40000"/>
              <a:lumOff val="60000"/>
            </a:srgbClr>
          </a:solidFill>
          <a:ln w="19050" cap="flat" cmpd="sng" algn="ctr">
            <a:solidFill>
              <a:sysClr val="window" lastClr="FFFFFF"/>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Metropolis" pitchFamily="2" charset="77"/>
            </a:endParaRPr>
          </a:p>
        </p:txBody>
      </p:sp>
      <p:sp>
        <p:nvSpPr>
          <p:cNvPr id="113" name="Rounded Rectangle 112">
            <a:extLst>
              <a:ext uri="{FF2B5EF4-FFF2-40B4-BE49-F238E27FC236}">
                <a16:creationId xmlns:a16="http://schemas.microsoft.com/office/drawing/2014/main" id="{74B72AD7-AAAA-1C46-B4DB-95464B88F462}"/>
              </a:ext>
            </a:extLst>
          </p:cNvPr>
          <p:cNvSpPr/>
          <p:nvPr/>
        </p:nvSpPr>
        <p:spPr>
          <a:xfrm>
            <a:off x="841013" y="3896556"/>
            <a:ext cx="295576" cy="293902"/>
          </a:xfrm>
          <a:prstGeom prst="roundRect">
            <a:avLst/>
          </a:prstGeom>
          <a:solidFill>
            <a:srgbClr val="44546A">
              <a:lumMod val="40000"/>
              <a:lumOff val="60000"/>
            </a:srgbClr>
          </a:solidFill>
          <a:ln w="19050" cap="flat" cmpd="sng" algn="ctr">
            <a:solidFill>
              <a:sysClr val="window" lastClr="FFFFFF"/>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Metropolis" pitchFamily="2" charset="77"/>
            </a:endParaRPr>
          </a:p>
        </p:txBody>
      </p:sp>
      <p:sp>
        <p:nvSpPr>
          <p:cNvPr id="114" name="Rounded Rectangle 113">
            <a:extLst>
              <a:ext uri="{FF2B5EF4-FFF2-40B4-BE49-F238E27FC236}">
                <a16:creationId xmlns:a16="http://schemas.microsoft.com/office/drawing/2014/main" id="{55515B45-1BB3-4840-B785-FD34E86F0503}"/>
              </a:ext>
            </a:extLst>
          </p:cNvPr>
          <p:cNvSpPr/>
          <p:nvPr/>
        </p:nvSpPr>
        <p:spPr>
          <a:xfrm>
            <a:off x="776357" y="3968731"/>
            <a:ext cx="295576" cy="293902"/>
          </a:xfrm>
          <a:prstGeom prst="roundRect">
            <a:avLst/>
          </a:prstGeom>
          <a:solidFill>
            <a:srgbClr val="44546A">
              <a:lumMod val="40000"/>
              <a:lumOff val="60000"/>
            </a:srgbClr>
          </a:solidFill>
          <a:ln w="19050" cap="flat" cmpd="sng" algn="ctr">
            <a:solidFill>
              <a:sysClr val="window" lastClr="FFFFFF"/>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Metropolis" pitchFamily="2" charset="77"/>
            </a:endParaRPr>
          </a:p>
        </p:txBody>
      </p:sp>
      <p:sp>
        <p:nvSpPr>
          <p:cNvPr id="115" name="TextBox 114">
            <a:extLst>
              <a:ext uri="{FF2B5EF4-FFF2-40B4-BE49-F238E27FC236}">
                <a16:creationId xmlns:a16="http://schemas.microsoft.com/office/drawing/2014/main" id="{129A86B4-8B79-B740-B8CD-0F3FFFE1E788}"/>
              </a:ext>
            </a:extLst>
          </p:cNvPr>
          <p:cNvSpPr txBox="1"/>
          <p:nvPr/>
        </p:nvSpPr>
        <p:spPr>
          <a:xfrm>
            <a:off x="790241" y="3306765"/>
            <a:ext cx="1034120" cy="261610"/>
          </a:xfrm>
          <a:prstGeom prst="rect">
            <a:avLst/>
          </a:prstGeom>
          <a:noFill/>
        </p:spPr>
        <p:txBody>
          <a:bodyPr wrap="square" rtlCol="0">
            <a:sp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prstClr val="black"/>
                </a:solidFill>
                <a:effectLst/>
                <a:uLnTx/>
                <a:uFillTx/>
                <a:latin typeface="Metropolis" pitchFamily="2" charset="77"/>
              </a:rPr>
              <a:t>Spoke VPC</a:t>
            </a:r>
          </a:p>
        </p:txBody>
      </p:sp>
      <p:cxnSp>
        <p:nvCxnSpPr>
          <p:cNvPr id="50" name="Straight Connector 49">
            <a:extLst>
              <a:ext uri="{FF2B5EF4-FFF2-40B4-BE49-F238E27FC236}">
                <a16:creationId xmlns:a16="http://schemas.microsoft.com/office/drawing/2014/main" id="{C8214960-C56B-1A43-ADF6-4ED5862618F4}"/>
              </a:ext>
            </a:extLst>
          </p:cNvPr>
          <p:cNvCxnSpPr>
            <a:cxnSpLocks/>
          </p:cNvCxnSpPr>
          <p:nvPr/>
        </p:nvCxnSpPr>
        <p:spPr>
          <a:xfrm>
            <a:off x="1824361" y="1085630"/>
            <a:ext cx="2870212" cy="93071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AE45B7DE-E605-1E45-A2E5-2BAA9F583935}"/>
              </a:ext>
            </a:extLst>
          </p:cNvPr>
          <p:cNvCxnSpPr>
            <a:cxnSpLocks/>
          </p:cNvCxnSpPr>
          <p:nvPr/>
        </p:nvCxnSpPr>
        <p:spPr>
          <a:xfrm>
            <a:off x="1824361" y="1085630"/>
            <a:ext cx="2873445" cy="209428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075ABD6B-E4EE-1A47-8240-E7BAC7463A87}"/>
              </a:ext>
            </a:extLst>
          </p:cNvPr>
          <p:cNvCxnSpPr>
            <a:cxnSpLocks/>
          </p:cNvCxnSpPr>
          <p:nvPr/>
        </p:nvCxnSpPr>
        <p:spPr>
          <a:xfrm>
            <a:off x="1824360" y="1572410"/>
            <a:ext cx="2870213" cy="44393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CBA3926F-9582-A849-BD59-B112B15A984C}"/>
              </a:ext>
            </a:extLst>
          </p:cNvPr>
          <p:cNvCxnSpPr>
            <a:cxnSpLocks/>
          </p:cNvCxnSpPr>
          <p:nvPr/>
        </p:nvCxnSpPr>
        <p:spPr>
          <a:xfrm>
            <a:off x="1824360" y="1572410"/>
            <a:ext cx="2873446" cy="160750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F079FDEC-31B9-474A-865B-95BF878CD7CA}"/>
              </a:ext>
            </a:extLst>
          </p:cNvPr>
          <p:cNvCxnSpPr>
            <a:cxnSpLocks/>
          </p:cNvCxnSpPr>
          <p:nvPr/>
        </p:nvCxnSpPr>
        <p:spPr>
          <a:xfrm flipV="1">
            <a:off x="1824361" y="2016349"/>
            <a:ext cx="2870212" cy="42578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A8BED001-32E7-CE41-AA30-84C057CDC7C1}"/>
              </a:ext>
            </a:extLst>
          </p:cNvPr>
          <p:cNvCxnSpPr>
            <a:cxnSpLocks/>
          </p:cNvCxnSpPr>
          <p:nvPr/>
        </p:nvCxnSpPr>
        <p:spPr>
          <a:xfrm>
            <a:off x="1824361" y="2442138"/>
            <a:ext cx="2873445" cy="73777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F4D3C28E-A998-694D-8525-074285D6178E}"/>
              </a:ext>
            </a:extLst>
          </p:cNvPr>
          <p:cNvCxnSpPr>
            <a:cxnSpLocks/>
          </p:cNvCxnSpPr>
          <p:nvPr/>
        </p:nvCxnSpPr>
        <p:spPr>
          <a:xfrm flipV="1">
            <a:off x="1824360" y="2016349"/>
            <a:ext cx="2870213" cy="91256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33111C53-3C9A-9E4A-8DC6-8329A8AAF4EC}"/>
              </a:ext>
            </a:extLst>
          </p:cNvPr>
          <p:cNvCxnSpPr>
            <a:cxnSpLocks/>
          </p:cNvCxnSpPr>
          <p:nvPr/>
        </p:nvCxnSpPr>
        <p:spPr>
          <a:xfrm>
            <a:off x="1824360" y="2928918"/>
            <a:ext cx="2873446" cy="25099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A41CC659-BD20-484D-B72B-2345055798CA}"/>
              </a:ext>
            </a:extLst>
          </p:cNvPr>
          <p:cNvCxnSpPr>
            <a:cxnSpLocks/>
          </p:cNvCxnSpPr>
          <p:nvPr/>
        </p:nvCxnSpPr>
        <p:spPr>
          <a:xfrm flipV="1">
            <a:off x="1824361" y="2016349"/>
            <a:ext cx="2870212" cy="177473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B82324A0-CCAD-0C42-856F-145FBAE7A3CC}"/>
              </a:ext>
            </a:extLst>
          </p:cNvPr>
          <p:cNvCxnSpPr>
            <a:cxnSpLocks/>
          </p:cNvCxnSpPr>
          <p:nvPr/>
        </p:nvCxnSpPr>
        <p:spPr>
          <a:xfrm flipV="1">
            <a:off x="1824360" y="3179915"/>
            <a:ext cx="2873446" cy="109795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C405DB8B-13F5-7A46-A6EB-14A230A52DF9}"/>
              </a:ext>
            </a:extLst>
          </p:cNvPr>
          <p:cNvCxnSpPr>
            <a:cxnSpLocks/>
            <a:stCxn id="67" idx="20"/>
          </p:cNvCxnSpPr>
          <p:nvPr/>
        </p:nvCxnSpPr>
        <p:spPr>
          <a:xfrm flipH="1">
            <a:off x="5188193" y="1769912"/>
            <a:ext cx="1396335" cy="24643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id="{ABC0E65D-8E07-D242-995F-2CC74A7210DB}"/>
              </a:ext>
            </a:extLst>
          </p:cNvPr>
          <p:cNvCxnSpPr>
            <a:cxnSpLocks/>
            <a:stCxn id="74" idx="8"/>
          </p:cNvCxnSpPr>
          <p:nvPr/>
        </p:nvCxnSpPr>
        <p:spPr>
          <a:xfrm flipH="1">
            <a:off x="5188193" y="1991077"/>
            <a:ext cx="1512563" cy="2527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id="{3ECAE53E-21F3-614B-876B-B79EDDEBB822}"/>
              </a:ext>
            </a:extLst>
          </p:cNvPr>
          <p:cNvCxnSpPr>
            <a:cxnSpLocks/>
          </p:cNvCxnSpPr>
          <p:nvPr/>
        </p:nvCxnSpPr>
        <p:spPr>
          <a:xfrm flipH="1" flipV="1">
            <a:off x="5188193" y="2016349"/>
            <a:ext cx="1618126" cy="24391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a:extLst>
              <a:ext uri="{FF2B5EF4-FFF2-40B4-BE49-F238E27FC236}">
                <a16:creationId xmlns:a16="http://schemas.microsoft.com/office/drawing/2014/main" id="{5CE87E36-C7DD-1E42-8864-98FF4CE6DFA4}"/>
              </a:ext>
            </a:extLst>
          </p:cNvPr>
          <p:cNvCxnSpPr>
            <a:cxnSpLocks/>
            <a:stCxn id="77" idx="13"/>
          </p:cNvCxnSpPr>
          <p:nvPr/>
        </p:nvCxnSpPr>
        <p:spPr>
          <a:xfrm flipH="1">
            <a:off x="5191426" y="2960559"/>
            <a:ext cx="1436003" cy="21935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6" name="Straight Connector 155">
            <a:extLst>
              <a:ext uri="{FF2B5EF4-FFF2-40B4-BE49-F238E27FC236}">
                <a16:creationId xmlns:a16="http://schemas.microsoft.com/office/drawing/2014/main" id="{F9847E68-3836-114B-A8F5-3F34DE6D5EB5}"/>
              </a:ext>
            </a:extLst>
          </p:cNvPr>
          <p:cNvCxnSpPr>
            <a:cxnSpLocks/>
            <a:stCxn id="78" idx="1"/>
          </p:cNvCxnSpPr>
          <p:nvPr/>
        </p:nvCxnSpPr>
        <p:spPr>
          <a:xfrm flipH="1" flipV="1">
            <a:off x="5191426" y="3179915"/>
            <a:ext cx="1545230" cy="904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9" name="Straight Connector 158">
            <a:extLst>
              <a:ext uri="{FF2B5EF4-FFF2-40B4-BE49-F238E27FC236}">
                <a16:creationId xmlns:a16="http://schemas.microsoft.com/office/drawing/2014/main" id="{30C8CEB9-5DEC-F740-9E48-CA001431B817}"/>
              </a:ext>
            </a:extLst>
          </p:cNvPr>
          <p:cNvCxnSpPr>
            <a:cxnSpLocks/>
            <a:stCxn id="79" idx="20"/>
          </p:cNvCxnSpPr>
          <p:nvPr/>
        </p:nvCxnSpPr>
        <p:spPr>
          <a:xfrm flipH="1" flipV="1">
            <a:off x="5191426" y="3179915"/>
            <a:ext cx="1812105" cy="24203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62" name="Oval 161">
            <a:extLst>
              <a:ext uri="{FF2B5EF4-FFF2-40B4-BE49-F238E27FC236}">
                <a16:creationId xmlns:a16="http://schemas.microsoft.com/office/drawing/2014/main" id="{1A1E1575-BBBE-8442-9416-D052F19814DD}"/>
              </a:ext>
            </a:extLst>
          </p:cNvPr>
          <p:cNvSpPr/>
          <p:nvPr/>
        </p:nvSpPr>
        <p:spPr>
          <a:xfrm rot="16200000">
            <a:off x="1982384" y="3497082"/>
            <a:ext cx="942222" cy="457971"/>
          </a:xfrm>
          <a:prstGeom prst="ellipse">
            <a:avLst/>
          </a:prstGeom>
          <a:solidFill>
            <a:schemeClr val="accent2">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etropolis" pitchFamily="2" charset="77"/>
            </a:endParaRPr>
          </a:p>
        </p:txBody>
      </p:sp>
      <p:sp>
        <p:nvSpPr>
          <p:cNvPr id="166" name="Oval 165">
            <a:extLst>
              <a:ext uri="{FF2B5EF4-FFF2-40B4-BE49-F238E27FC236}">
                <a16:creationId xmlns:a16="http://schemas.microsoft.com/office/drawing/2014/main" id="{A6EFDCC5-89E4-1B4E-9EBD-AF2A4CB72B2D}"/>
              </a:ext>
            </a:extLst>
          </p:cNvPr>
          <p:cNvSpPr/>
          <p:nvPr/>
        </p:nvSpPr>
        <p:spPr>
          <a:xfrm rot="16200000">
            <a:off x="4890071" y="2331757"/>
            <a:ext cx="2034989" cy="457971"/>
          </a:xfrm>
          <a:prstGeom prst="ellipse">
            <a:avLst/>
          </a:prstGeom>
          <a:solidFill>
            <a:schemeClr val="accent2">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etropolis" pitchFamily="2" charset="77"/>
            </a:endParaRPr>
          </a:p>
        </p:txBody>
      </p:sp>
      <p:cxnSp>
        <p:nvCxnSpPr>
          <p:cNvPr id="170" name="Straight Connector 169">
            <a:extLst>
              <a:ext uri="{FF2B5EF4-FFF2-40B4-BE49-F238E27FC236}">
                <a16:creationId xmlns:a16="http://schemas.microsoft.com/office/drawing/2014/main" id="{42AE9D2F-BE42-5249-A92B-F1951E0FF0D8}"/>
              </a:ext>
            </a:extLst>
          </p:cNvPr>
          <p:cNvCxnSpPr>
            <a:cxnSpLocks/>
          </p:cNvCxnSpPr>
          <p:nvPr/>
        </p:nvCxnSpPr>
        <p:spPr>
          <a:xfrm flipV="1">
            <a:off x="1824361" y="3179915"/>
            <a:ext cx="2873445" cy="61117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a:extLst>
              <a:ext uri="{FF2B5EF4-FFF2-40B4-BE49-F238E27FC236}">
                <a16:creationId xmlns:a16="http://schemas.microsoft.com/office/drawing/2014/main" id="{678440AF-E740-1641-B551-FFCBC7E6AAAE}"/>
              </a:ext>
            </a:extLst>
          </p:cNvPr>
          <p:cNvCxnSpPr>
            <a:cxnSpLocks/>
          </p:cNvCxnSpPr>
          <p:nvPr/>
        </p:nvCxnSpPr>
        <p:spPr>
          <a:xfrm flipV="1">
            <a:off x="1824360" y="2016349"/>
            <a:ext cx="2870213" cy="226151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77" name="TextBox 176">
            <a:extLst>
              <a:ext uri="{FF2B5EF4-FFF2-40B4-BE49-F238E27FC236}">
                <a16:creationId xmlns:a16="http://schemas.microsoft.com/office/drawing/2014/main" id="{FF77084B-54CC-DA4F-89F9-D5518B50FFBF}"/>
              </a:ext>
            </a:extLst>
          </p:cNvPr>
          <p:cNvSpPr txBox="1"/>
          <p:nvPr/>
        </p:nvSpPr>
        <p:spPr>
          <a:xfrm>
            <a:off x="2265441" y="898096"/>
            <a:ext cx="1956307" cy="292388"/>
          </a:xfrm>
          <a:prstGeom prst="rect">
            <a:avLst/>
          </a:prstGeom>
          <a:noFill/>
        </p:spPr>
        <p:txBody>
          <a:bodyPr wrap="square" rtlCol="0">
            <a:sp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1300" b="0" i="0" u="none" strike="noStrike" kern="0" cap="none" spc="0" normalizeH="0" baseline="0" noProof="0">
                <a:ln>
                  <a:noFill/>
                </a:ln>
                <a:solidFill>
                  <a:prstClr val="black"/>
                </a:solidFill>
                <a:effectLst/>
                <a:uLnTx/>
                <a:uFillTx/>
                <a:latin typeface="Metropolis" pitchFamily="2" charset="77"/>
              </a:rPr>
              <a:t>Aviatrix ActiveMesh</a:t>
            </a:r>
          </a:p>
        </p:txBody>
      </p:sp>
      <p:cxnSp>
        <p:nvCxnSpPr>
          <p:cNvPr id="179" name="Straight Connector 178">
            <a:extLst>
              <a:ext uri="{FF2B5EF4-FFF2-40B4-BE49-F238E27FC236}">
                <a16:creationId xmlns:a16="http://schemas.microsoft.com/office/drawing/2014/main" id="{F95CCE94-B339-A14A-947F-23628BFE6872}"/>
              </a:ext>
            </a:extLst>
          </p:cNvPr>
          <p:cNvCxnSpPr>
            <a:stCxn id="58" idx="3"/>
            <a:endCxn id="58" idx="1"/>
          </p:cNvCxnSpPr>
          <p:nvPr/>
        </p:nvCxnSpPr>
        <p:spPr>
          <a:xfrm>
            <a:off x="4322301" y="2481400"/>
            <a:ext cx="4633440" cy="0"/>
          </a:xfrm>
          <a:prstGeom prst="line">
            <a:avLst/>
          </a:prstGeom>
          <a:ln w="12700">
            <a:solidFill>
              <a:schemeClr val="accent6"/>
            </a:solidFill>
            <a:prstDash val="dash"/>
          </a:ln>
        </p:spPr>
        <p:style>
          <a:lnRef idx="1">
            <a:schemeClr val="accent1"/>
          </a:lnRef>
          <a:fillRef idx="0">
            <a:schemeClr val="accent1"/>
          </a:fillRef>
          <a:effectRef idx="0">
            <a:schemeClr val="accent1"/>
          </a:effectRef>
          <a:fontRef idx="minor">
            <a:schemeClr val="tx1"/>
          </a:fontRef>
        </p:style>
      </p:cxnSp>
      <p:sp>
        <p:nvSpPr>
          <p:cNvPr id="180" name="TextBox 179">
            <a:extLst>
              <a:ext uri="{FF2B5EF4-FFF2-40B4-BE49-F238E27FC236}">
                <a16:creationId xmlns:a16="http://schemas.microsoft.com/office/drawing/2014/main" id="{013E33FE-7337-E444-8140-B3E9DB122BF5}"/>
              </a:ext>
            </a:extLst>
          </p:cNvPr>
          <p:cNvSpPr txBox="1"/>
          <p:nvPr/>
        </p:nvSpPr>
        <p:spPr>
          <a:xfrm>
            <a:off x="8488515" y="884648"/>
            <a:ext cx="463588" cy="276999"/>
          </a:xfrm>
          <a:prstGeom prst="rect">
            <a:avLst/>
          </a:prstGeom>
          <a:noFill/>
        </p:spPr>
        <p:txBody>
          <a:bodyPr wrap="none" rtlCol="0">
            <a:spAutoFit/>
          </a:bodyPr>
          <a:lstStyle/>
          <a:p>
            <a:r>
              <a:rPr lang="en-US" sz="1200">
                <a:cs typeface="Calibri Light"/>
              </a:rPr>
              <a:t>AZ A</a:t>
            </a:r>
          </a:p>
        </p:txBody>
      </p:sp>
      <p:sp>
        <p:nvSpPr>
          <p:cNvPr id="181" name="TextBox 180">
            <a:extLst>
              <a:ext uri="{FF2B5EF4-FFF2-40B4-BE49-F238E27FC236}">
                <a16:creationId xmlns:a16="http://schemas.microsoft.com/office/drawing/2014/main" id="{476257E5-9CC8-304A-85ED-8CC6A85E339E}"/>
              </a:ext>
            </a:extLst>
          </p:cNvPr>
          <p:cNvSpPr txBox="1"/>
          <p:nvPr/>
        </p:nvSpPr>
        <p:spPr>
          <a:xfrm>
            <a:off x="8485519" y="2489588"/>
            <a:ext cx="458780" cy="276999"/>
          </a:xfrm>
          <a:prstGeom prst="rect">
            <a:avLst/>
          </a:prstGeom>
          <a:noFill/>
        </p:spPr>
        <p:txBody>
          <a:bodyPr wrap="none" rtlCol="0">
            <a:spAutoFit/>
          </a:bodyPr>
          <a:lstStyle/>
          <a:p>
            <a:r>
              <a:rPr lang="en-US" sz="1200">
                <a:cs typeface="Calibri Light"/>
              </a:rPr>
              <a:t>AZ B</a:t>
            </a:r>
          </a:p>
        </p:txBody>
      </p:sp>
      <p:cxnSp>
        <p:nvCxnSpPr>
          <p:cNvPr id="182" name="Straight Connector 181">
            <a:extLst>
              <a:ext uri="{FF2B5EF4-FFF2-40B4-BE49-F238E27FC236}">
                <a16:creationId xmlns:a16="http://schemas.microsoft.com/office/drawing/2014/main" id="{AA7EEB51-E4DB-1743-BC1C-187E684EED6E}"/>
              </a:ext>
            </a:extLst>
          </p:cNvPr>
          <p:cNvCxnSpPr>
            <a:cxnSpLocks/>
          </p:cNvCxnSpPr>
          <p:nvPr/>
        </p:nvCxnSpPr>
        <p:spPr>
          <a:xfrm>
            <a:off x="615204" y="1325586"/>
            <a:ext cx="1435474" cy="0"/>
          </a:xfrm>
          <a:prstGeom prst="line">
            <a:avLst/>
          </a:prstGeom>
          <a:ln w="12700">
            <a:solidFill>
              <a:schemeClr val="accent6"/>
            </a:solidFill>
            <a:prstDash val="dash"/>
          </a:ln>
        </p:spPr>
        <p:style>
          <a:lnRef idx="1">
            <a:schemeClr val="accent1"/>
          </a:lnRef>
          <a:fillRef idx="0">
            <a:schemeClr val="accent1"/>
          </a:fillRef>
          <a:effectRef idx="0">
            <a:schemeClr val="accent1"/>
          </a:effectRef>
          <a:fontRef idx="minor">
            <a:schemeClr val="tx1"/>
          </a:fontRef>
        </p:style>
      </p:cxnSp>
      <p:cxnSp>
        <p:nvCxnSpPr>
          <p:cNvPr id="185" name="Straight Connector 184">
            <a:extLst>
              <a:ext uri="{FF2B5EF4-FFF2-40B4-BE49-F238E27FC236}">
                <a16:creationId xmlns:a16="http://schemas.microsoft.com/office/drawing/2014/main" id="{4B6D4FB1-CD52-B040-B9C6-DC3223AE1899}"/>
              </a:ext>
            </a:extLst>
          </p:cNvPr>
          <p:cNvCxnSpPr>
            <a:cxnSpLocks/>
          </p:cNvCxnSpPr>
          <p:nvPr/>
        </p:nvCxnSpPr>
        <p:spPr>
          <a:xfrm>
            <a:off x="615204" y="2677851"/>
            <a:ext cx="1435474" cy="0"/>
          </a:xfrm>
          <a:prstGeom prst="line">
            <a:avLst/>
          </a:prstGeom>
          <a:ln w="12700">
            <a:solidFill>
              <a:schemeClr val="accent6"/>
            </a:solidFill>
            <a:prstDash val="dash"/>
          </a:ln>
        </p:spPr>
        <p:style>
          <a:lnRef idx="1">
            <a:schemeClr val="accent1"/>
          </a:lnRef>
          <a:fillRef idx="0">
            <a:schemeClr val="accent1"/>
          </a:fillRef>
          <a:effectRef idx="0">
            <a:schemeClr val="accent1"/>
          </a:effectRef>
          <a:fontRef idx="minor">
            <a:schemeClr val="tx1"/>
          </a:fontRef>
        </p:style>
      </p:cxnSp>
      <p:cxnSp>
        <p:nvCxnSpPr>
          <p:cNvPr id="186" name="Straight Connector 185">
            <a:extLst>
              <a:ext uri="{FF2B5EF4-FFF2-40B4-BE49-F238E27FC236}">
                <a16:creationId xmlns:a16="http://schemas.microsoft.com/office/drawing/2014/main" id="{05A99D5C-5EED-7B4E-ABD0-C09DB2ABA8A4}"/>
              </a:ext>
            </a:extLst>
          </p:cNvPr>
          <p:cNvCxnSpPr>
            <a:cxnSpLocks/>
          </p:cNvCxnSpPr>
          <p:nvPr/>
        </p:nvCxnSpPr>
        <p:spPr>
          <a:xfrm>
            <a:off x="615204" y="4026801"/>
            <a:ext cx="1435474" cy="0"/>
          </a:xfrm>
          <a:prstGeom prst="line">
            <a:avLst/>
          </a:prstGeom>
          <a:ln w="12700">
            <a:solidFill>
              <a:schemeClr val="accent6"/>
            </a:solidFill>
            <a:prstDash val="dash"/>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3362C5FF-8671-D343-8974-C8A42AD3A7F3}"/>
              </a:ext>
            </a:extLst>
          </p:cNvPr>
          <p:cNvCxnSpPr>
            <a:cxnSpLocks/>
          </p:cNvCxnSpPr>
          <p:nvPr/>
        </p:nvCxnSpPr>
        <p:spPr>
          <a:xfrm flipH="1" flipV="1">
            <a:off x="4941383" y="2272217"/>
            <a:ext cx="3233" cy="65182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7A74182D-6CE0-A341-B7AC-D214550E6882}"/>
              </a:ext>
            </a:extLst>
          </p:cNvPr>
          <p:cNvCxnSpPr>
            <a:cxnSpLocks/>
          </p:cNvCxnSpPr>
          <p:nvPr/>
        </p:nvCxnSpPr>
        <p:spPr>
          <a:xfrm>
            <a:off x="5049371" y="2219425"/>
            <a:ext cx="1037278" cy="2046429"/>
          </a:xfrm>
          <a:prstGeom prst="line">
            <a:avLst/>
          </a:prstGeom>
          <a:ln w="12700">
            <a:solidFill>
              <a:schemeClr val="accent2">
                <a:alpha val="53000"/>
              </a:schemeClr>
            </a:solidFill>
            <a:prstDash val="sysDot"/>
          </a:ln>
        </p:spPr>
        <p:style>
          <a:lnRef idx="1">
            <a:schemeClr val="accent1"/>
          </a:lnRef>
          <a:fillRef idx="0">
            <a:schemeClr val="accent1"/>
          </a:fillRef>
          <a:effectRef idx="0">
            <a:schemeClr val="accent1"/>
          </a:effectRef>
          <a:fontRef idx="minor">
            <a:schemeClr val="tx1"/>
          </a:fontRef>
        </p:style>
      </p:cxnSp>
      <p:sp>
        <p:nvSpPr>
          <p:cNvPr id="16" name="Freeform 15">
            <a:extLst>
              <a:ext uri="{FF2B5EF4-FFF2-40B4-BE49-F238E27FC236}">
                <a16:creationId xmlns:a16="http://schemas.microsoft.com/office/drawing/2014/main" id="{578AE735-EEB6-9242-9A13-7183AD1C484B}"/>
              </a:ext>
            </a:extLst>
          </p:cNvPr>
          <p:cNvSpPr/>
          <p:nvPr/>
        </p:nvSpPr>
        <p:spPr>
          <a:xfrm>
            <a:off x="1095935" y="1080666"/>
            <a:ext cx="5923430" cy="1164345"/>
          </a:xfrm>
          <a:custGeom>
            <a:avLst/>
            <a:gdLst>
              <a:gd name="connsiteX0" fmla="*/ 0 w 5923430"/>
              <a:gd name="connsiteY0" fmla="*/ 196157 h 1164345"/>
              <a:gd name="connsiteX1" fmla="*/ 544606 w 5923430"/>
              <a:gd name="connsiteY1" fmla="*/ 1175 h 1164345"/>
              <a:gd name="connsiteX2" fmla="*/ 1775012 w 5923430"/>
              <a:gd name="connsiteY2" fmla="*/ 276839 h 1164345"/>
              <a:gd name="connsiteX3" fmla="*/ 3018865 w 5923430"/>
              <a:gd name="connsiteY3" fmla="*/ 707145 h 1164345"/>
              <a:gd name="connsiteX4" fmla="*/ 3886200 w 5923430"/>
              <a:gd name="connsiteY4" fmla="*/ 908851 h 1164345"/>
              <a:gd name="connsiteX5" fmla="*/ 4672853 w 5923430"/>
              <a:gd name="connsiteY5" fmla="*/ 976087 h 1164345"/>
              <a:gd name="connsiteX6" fmla="*/ 5923430 w 5923430"/>
              <a:gd name="connsiteY6" fmla="*/ 1164345 h 11643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23430" h="1164345">
                <a:moveTo>
                  <a:pt x="0" y="196157"/>
                </a:moveTo>
                <a:cubicBezTo>
                  <a:pt x="124385" y="91942"/>
                  <a:pt x="248771" y="-12272"/>
                  <a:pt x="544606" y="1175"/>
                </a:cubicBezTo>
                <a:cubicBezTo>
                  <a:pt x="840441" y="14622"/>
                  <a:pt x="1362636" y="159177"/>
                  <a:pt x="1775012" y="276839"/>
                </a:cubicBezTo>
                <a:cubicBezTo>
                  <a:pt x="2187388" y="394501"/>
                  <a:pt x="2667000" y="601810"/>
                  <a:pt x="3018865" y="707145"/>
                </a:cubicBezTo>
                <a:cubicBezTo>
                  <a:pt x="3370730" y="812480"/>
                  <a:pt x="3610535" y="864027"/>
                  <a:pt x="3886200" y="908851"/>
                </a:cubicBezTo>
                <a:cubicBezTo>
                  <a:pt x="4161865" y="953675"/>
                  <a:pt x="4333315" y="933505"/>
                  <a:pt x="4672853" y="976087"/>
                </a:cubicBezTo>
                <a:cubicBezTo>
                  <a:pt x="5012391" y="1018669"/>
                  <a:pt x="5467910" y="1091507"/>
                  <a:pt x="5923430" y="1164345"/>
                </a:cubicBezTo>
              </a:path>
            </a:pathLst>
          </a:custGeom>
          <a:noFill/>
          <a:ln w="38100">
            <a:solidFill>
              <a:schemeClr val="accent5"/>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7" name="Straight Connector 86">
            <a:extLst>
              <a:ext uri="{FF2B5EF4-FFF2-40B4-BE49-F238E27FC236}">
                <a16:creationId xmlns:a16="http://schemas.microsoft.com/office/drawing/2014/main" id="{E5C33E95-72BD-7741-BB35-D6A4AD105DB7}"/>
              </a:ext>
            </a:extLst>
          </p:cNvPr>
          <p:cNvCxnSpPr>
            <a:cxnSpLocks/>
          </p:cNvCxnSpPr>
          <p:nvPr/>
        </p:nvCxnSpPr>
        <p:spPr>
          <a:xfrm>
            <a:off x="1824360" y="1118923"/>
            <a:ext cx="4262289" cy="3146931"/>
          </a:xfrm>
          <a:prstGeom prst="line">
            <a:avLst/>
          </a:prstGeom>
          <a:ln w="12700">
            <a:solidFill>
              <a:schemeClr val="accent2">
                <a:alpha val="53000"/>
              </a:schemeClr>
            </a:solidFill>
            <a:prstDash val="sysDot"/>
          </a:ln>
        </p:spPr>
        <p:style>
          <a:lnRef idx="1">
            <a:schemeClr val="accent1"/>
          </a:lnRef>
          <a:fillRef idx="0">
            <a:schemeClr val="accent1"/>
          </a:fillRef>
          <a:effectRef idx="0">
            <a:schemeClr val="accent1"/>
          </a:effectRef>
          <a:fontRef idx="minor">
            <a:schemeClr val="tx1"/>
          </a:fontRef>
        </p:style>
      </p:cxnSp>
      <p:sp>
        <p:nvSpPr>
          <p:cNvPr id="22" name="Freeform 21">
            <a:extLst>
              <a:ext uri="{FF2B5EF4-FFF2-40B4-BE49-F238E27FC236}">
                <a16:creationId xmlns:a16="http://schemas.microsoft.com/office/drawing/2014/main" id="{FDFC0475-847C-DB4C-9338-7F073E4D352C}"/>
              </a:ext>
            </a:extLst>
          </p:cNvPr>
          <p:cNvSpPr/>
          <p:nvPr/>
        </p:nvSpPr>
        <p:spPr>
          <a:xfrm>
            <a:off x="1129553" y="1125199"/>
            <a:ext cx="5997388" cy="2370389"/>
          </a:xfrm>
          <a:custGeom>
            <a:avLst/>
            <a:gdLst>
              <a:gd name="connsiteX0" fmla="*/ 0 w 5997388"/>
              <a:gd name="connsiteY0" fmla="*/ 225583 h 2370389"/>
              <a:gd name="connsiteX1" fmla="*/ 242047 w 5997388"/>
              <a:gd name="connsiteY1" fmla="*/ 84389 h 2370389"/>
              <a:gd name="connsiteX2" fmla="*/ 510988 w 5997388"/>
              <a:gd name="connsiteY2" fmla="*/ 37324 h 2370389"/>
              <a:gd name="connsiteX3" fmla="*/ 1465729 w 5997388"/>
              <a:gd name="connsiteY3" fmla="*/ 649165 h 2370389"/>
              <a:gd name="connsiteX4" fmla="*/ 3186953 w 5997388"/>
              <a:gd name="connsiteY4" fmla="*/ 1893018 h 2370389"/>
              <a:gd name="connsiteX5" fmla="*/ 4007223 w 5997388"/>
              <a:gd name="connsiteY5" fmla="*/ 2101448 h 2370389"/>
              <a:gd name="connsiteX6" fmla="*/ 5997388 w 5997388"/>
              <a:gd name="connsiteY6" fmla="*/ 2370389 h 23703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97388" h="2370389">
                <a:moveTo>
                  <a:pt x="0" y="225583"/>
                </a:moveTo>
                <a:cubicBezTo>
                  <a:pt x="78441" y="170674"/>
                  <a:pt x="156882" y="115765"/>
                  <a:pt x="242047" y="84389"/>
                </a:cubicBezTo>
                <a:cubicBezTo>
                  <a:pt x="327212" y="53013"/>
                  <a:pt x="307041" y="-56805"/>
                  <a:pt x="510988" y="37324"/>
                </a:cubicBezTo>
                <a:cubicBezTo>
                  <a:pt x="714935" y="131453"/>
                  <a:pt x="1019735" y="339883"/>
                  <a:pt x="1465729" y="649165"/>
                </a:cubicBezTo>
                <a:cubicBezTo>
                  <a:pt x="1911723" y="958447"/>
                  <a:pt x="2763371" y="1650971"/>
                  <a:pt x="3186953" y="1893018"/>
                </a:cubicBezTo>
                <a:cubicBezTo>
                  <a:pt x="3610535" y="2135065"/>
                  <a:pt x="3538817" y="2021886"/>
                  <a:pt x="4007223" y="2101448"/>
                </a:cubicBezTo>
                <a:cubicBezTo>
                  <a:pt x="4475629" y="2181010"/>
                  <a:pt x="5236508" y="2275699"/>
                  <a:pt x="5997388" y="2370389"/>
                </a:cubicBezTo>
              </a:path>
            </a:pathLst>
          </a:custGeom>
          <a:noFill/>
          <a:ln w="38100">
            <a:solidFill>
              <a:schemeClr val="accent5"/>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2" name="Straight Connector 71">
            <a:extLst>
              <a:ext uri="{FF2B5EF4-FFF2-40B4-BE49-F238E27FC236}">
                <a16:creationId xmlns:a16="http://schemas.microsoft.com/office/drawing/2014/main" id="{68BB42CE-BAD5-3144-BA0D-EEF6AD5FD3BE}"/>
              </a:ext>
            </a:extLst>
          </p:cNvPr>
          <p:cNvCxnSpPr>
            <a:cxnSpLocks/>
          </p:cNvCxnSpPr>
          <p:nvPr/>
        </p:nvCxnSpPr>
        <p:spPr>
          <a:xfrm>
            <a:off x="1824360" y="1572410"/>
            <a:ext cx="4262289" cy="2693444"/>
          </a:xfrm>
          <a:prstGeom prst="line">
            <a:avLst/>
          </a:prstGeom>
          <a:ln w="12700">
            <a:solidFill>
              <a:schemeClr val="accent2">
                <a:alpha val="53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3B44E42F-E86D-5E4B-974A-BB2C24C02122}"/>
              </a:ext>
            </a:extLst>
          </p:cNvPr>
          <p:cNvCxnSpPr>
            <a:cxnSpLocks/>
          </p:cNvCxnSpPr>
          <p:nvPr/>
        </p:nvCxnSpPr>
        <p:spPr>
          <a:xfrm>
            <a:off x="1824361" y="2442138"/>
            <a:ext cx="4262288" cy="1823716"/>
          </a:xfrm>
          <a:prstGeom prst="line">
            <a:avLst/>
          </a:prstGeom>
          <a:ln w="12700">
            <a:solidFill>
              <a:schemeClr val="accent2">
                <a:alpha val="53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2835E1A8-7F5F-7B4D-AECB-AAE537BD12D9}"/>
              </a:ext>
            </a:extLst>
          </p:cNvPr>
          <p:cNvCxnSpPr>
            <a:cxnSpLocks/>
          </p:cNvCxnSpPr>
          <p:nvPr/>
        </p:nvCxnSpPr>
        <p:spPr>
          <a:xfrm>
            <a:off x="1824360" y="2928918"/>
            <a:ext cx="4262289" cy="1336936"/>
          </a:xfrm>
          <a:prstGeom prst="line">
            <a:avLst/>
          </a:prstGeom>
          <a:ln w="12700">
            <a:solidFill>
              <a:schemeClr val="accent2">
                <a:alpha val="53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005F8EFA-B15A-A642-A031-5834996193A7}"/>
              </a:ext>
            </a:extLst>
          </p:cNvPr>
          <p:cNvCxnSpPr>
            <a:cxnSpLocks/>
          </p:cNvCxnSpPr>
          <p:nvPr/>
        </p:nvCxnSpPr>
        <p:spPr>
          <a:xfrm>
            <a:off x="1824361" y="3791088"/>
            <a:ext cx="4262288" cy="474766"/>
          </a:xfrm>
          <a:prstGeom prst="line">
            <a:avLst/>
          </a:prstGeom>
          <a:ln w="12700">
            <a:solidFill>
              <a:schemeClr val="accent2">
                <a:alpha val="53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5A51A323-A6AD-524E-85A5-C7DA63AB6A34}"/>
              </a:ext>
            </a:extLst>
          </p:cNvPr>
          <p:cNvCxnSpPr>
            <a:cxnSpLocks/>
          </p:cNvCxnSpPr>
          <p:nvPr/>
        </p:nvCxnSpPr>
        <p:spPr>
          <a:xfrm flipV="1">
            <a:off x="1824360" y="4265854"/>
            <a:ext cx="4262289" cy="12014"/>
          </a:xfrm>
          <a:prstGeom prst="line">
            <a:avLst/>
          </a:prstGeom>
          <a:ln w="12700">
            <a:solidFill>
              <a:schemeClr val="accent2">
                <a:alpha val="53000"/>
              </a:schemeClr>
            </a:solidFill>
            <a:prstDash val="sysDot"/>
          </a:ln>
        </p:spPr>
        <p:style>
          <a:lnRef idx="1">
            <a:schemeClr val="accent1"/>
          </a:lnRef>
          <a:fillRef idx="0">
            <a:schemeClr val="accent1"/>
          </a:fillRef>
          <a:effectRef idx="0">
            <a:schemeClr val="accent1"/>
          </a:effectRef>
          <a:fontRef idx="minor">
            <a:schemeClr val="tx1"/>
          </a:fontRef>
        </p:style>
      </p:cxnSp>
      <p:pic>
        <p:nvPicPr>
          <p:cNvPr id="88" name="Picture 87">
            <a:extLst>
              <a:ext uri="{FF2B5EF4-FFF2-40B4-BE49-F238E27FC236}">
                <a16:creationId xmlns:a16="http://schemas.microsoft.com/office/drawing/2014/main" id="{03E01C72-E3C1-A148-B055-B5ED5CE13189}"/>
              </a:ext>
            </a:extLst>
          </p:cNvPr>
          <p:cNvPicPr>
            <a:picLocks noChangeAspect="1"/>
          </p:cNvPicPr>
          <p:nvPr/>
        </p:nvPicPr>
        <p:blipFill>
          <a:blip r:embed="rId3"/>
          <a:stretch>
            <a:fillRect/>
          </a:stretch>
        </p:blipFill>
        <p:spPr>
          <a:xfrm>
            <a:off x="5729310" y="4228312"/>
            <a:ext cx="714680" cy="554242"/>
          </a:xfrm>
          <a:prstGeom prst="rect">
            <a:avLst/>
          </a:prstGeom>
        </p:spPr>
      </p:pic>
      <p:pic>
        <p:nvPicPr>
          <p:cNvPr id="89" name="Picture 88">
            <a:extLst>
              <a:ext uri="{FF2B5EF4-FFF2-40B4-BE49-F238E27FC236}">
                <a16:creationId xmlns:a16="http://schemas.microsoft.com/office/drawing/2014/main" id="{C691659E-B172-9346-8B0C-D97C4F7D5C29}"/>
              </a:ext>
            </a:extLst>
          </p:cNvPr>
          <p:cNvPicPr>
            <a:picLocks noChangeAspect="1"/>
          </p:cNvPicPr>
          <p:nvPr/>
        </p:nvPicPr>
        <p:blipFill>
          <a:blip r:embed="rId4"/>
          <a:srcRect/>
          <a:stretch/>
        </p:blipFill>
        <p:spPr>
          <a:xfrm>
            <a:off x="1299076" y="837410"/>
            <a:ext cx="497004" cy="497004"/>
          </a:xfrm>
          <a:prstGeom prst="rect">
            <a:avLst/>
          </a:prstGeom>
        </p:spPr>
      </p:pic>
      <p:pic>
        <p:nvPicPr>
          <p:cNvPr id="90" name="Picture 89">
            <a:extLst>
              <a:ext uri="{FF2B5EF4-FFF2-40B4-BE49-F238E27FC236}">
                <a16:creationId xmlns:a16="http://schemas.microsoft.com/office/drawing/2014/main" id="{AF6F3EAE-F24C-8B46-AD46-D283E5FD48C8}"/>
              </a:ext>
            </a:extLst>
          </p:cNvPr>
          <p:cNvPicPr>
            <a:picLocks noChangeAspect="1"/>
          </p:cNvPicPr>
          <p:nvPr/>
        </p:nvPicPr>
        <p:blipFill>
          <a:blip r:embed="rId4"/>
          <a:srcRect/>
          <a:stretch/>
        </p:blipFill>
        <p:spPr>
          <a:xfrm>
            <a:off x="1301895" y="1325163"/>
            <a:ext cx="497004" cy="497004"/>
          </a:xfrm>
          <a:prstGeom prst="rect">
            <a:avLst/>
          </a:prstGeom>
        </p:spPr>
      </p:pic>
      <p:pic>
        <p:nvPicPr>
          <p:cNvPr id="91" name="Picture 90">
            <a:extLst>
              <a:ext uri="{FF2B5EF4-FFF2-40B4-BE49-F238E27FC236}">
                <a16:creationId xmlns:a16="http://schemas.microsoft.com/office/drawing/2014/main" id="{E3F0A421-CCDB-0640-95AB-F66E84C2C5BC}"/>
              </a:ext>
            </a:extLst>
          </p:cNvPr>
          <p:cNvPicPr>
            <a:picLocks noChangeAspect="1"/>
          </p:cNvPicPr>
          <p:nvPr/>
        </p:nvPicPr>
        <p:blipFill>
          <a:blip r:embed="rId4"/>
          <a:srcRect/>
          <a:stretch/>
        </p:blipFill>
        <p:spPr>
          <a:xfrm>
            <a:off x="1294305" y="2198631"/>
            <a:ext cx="497004" cy="497004"/>
          </a:xfrm>
          <a:prstGeom prst="rect">
            <a:avLst/>
          </a:prstGeom>
        </p:spPr>
      </p:pic>
      <p:pic>
        <p:nvPicPr>
          <p:cNvPr id="92" name="Picture 91">
            <a:extLst>
              <a:ext uri="{FF2B5EF4-FFF2-40B4-BE49-F238E27FC236}">
                <a16:creationId xmlns:a16="http://schemas.microsoft.com/office/drawing/2014/main" id="{6C8E777D-6216-EF4D-AC31-E4089ABAC164}"/>
              </a:ext>
            </a:extLst>
          </p:cNvPr>
          <p:cNvPicPr>
            <a:picLocks noChangeAspect="1"/>
          </p:cNvPicPr>
          <p:nvPr/>
        </p:nvPicPr>
        <p:blipFill>
          <a:blip r:embed="rId4"/>
          <a:srcRect/>
          <a:stretch/>
        </p:blipFill>
        <p:spPr>
          <a:xfrm>
            <a:off x="1297124" y="2686384"/>
            <a:ext cx="497004" cy="497004"/>
          </a:xfrm>
          <a:prstGeom prst="rect">
            <a:avLst/>
          </a:prstGeom>
        </p:spPr>
      </p:pic>
      <p:pic>
        <p:nvPicPr>
          <p:cNvPr id="93" name="Picture 92">
            <a:extLst>
              <a:ext uri="{FF2B5EF4-FFF2-40B4-BE49-F238E27FC236}">
                <a16:creationId xmlns:a16="http://schemas.microsoft.com/office/drawing/2014/main" id="{08EB7723-4926-EA45-85BE-E8C45794608E}"/>
              </a:ext>
            </a:extLst>
          </p:cNvPr>
          <p:cNvPicPr>
            <a:picLocks noChangeAspect="1"/>
          </p:cNvPicPr>
          <p:nvPr/>
        </p:nvPicPr>
        <p:blipFill>
          <a:blip r:embed="rId4"/>
          <a:srcRect/>
          <a:stretch/>
        </p:blipFill>
        <p:spPr>
          <a:xfrm>
            <a:off x="1305132" y="3539997"/>
            <a:ext cx="497004" cy="497004"/>
          </a:xfrm>
          <a:prstGeom prst="rect">
            <a:avLst/>
          </a:prstGeom>
        </p:spPr>
      </p:pic>
      <p:pic>
        <p:nvPicPr>
          <p:cNvPr id="94" name="Picture 93">
            <a:extLst>
              <a:ext uri="{FF2B5EF4-FFF2-40B4-BE49-F238E27FC236}">
                <a16:creationId xmlns:a16="http://schemas.microsoft.com/office/drawing/2014/main" id="{E5FD6569-0B0F-3B4C-B822-35F2FB52134B}"/>
              </a:ext>
            </a:extLst>
          </p:cNvPr>
          <p:cNvPicPr>
            <a:picLocks noChangeAspect="1"/>
          </p:cNvPicPr>
          <p:nvPr/>
        </p:nvPicPr>
        <p:blipFill>
          <a:blip r:embed="rId4"/>
          <a:srcRect/>
          <a:stretch/>
        </p:blipFill>
        <p:spPr>
          <a:xfrm>
            <a:off x="1307951" y="4027750"/>
            <a:ext cx="497004" cy="497004"/>
          </a:xfrm>
          <a:prstGeom prst="rect">
            <a:avLst/>
          </a:prstGeom>
        </p:spPr>
      </p:pic>
      <p:pic>
        <p:nvPicPr>
          <p:cNvPr id="95" name="Picture 94">
            <a:extLst>
              <a:ext uri="{FF2B5EF4-FFF2-40B4-BE49-F238E27FC236}">
                <a16:creationId xmlns:a16="http://schemas.microsoft.com/office/drawing/2014/main" id="{5DEAC339-148F-C441-B4A8-15C37566A9E4}"/>
              </a:ext>
            </a:extLst>
          </p:cNvPr>
          <p:cNvPicPr>
            <a:picLocks noChangeAspect="1"/>
          </p:cNvPicPr>
          <p:nvPr/>
        </p:nvPicPr>
        <p:blipFill>
          <a:blip r:embed="rId4"/>
          <a:srcRect/>
          <a:stretch/>
        </p:blipFill>
        <p:spPr>
          <a:xfrm>
            <a:off x="4675996" y="1786441"/>
            <a:ext cx="497004" cy="497004"/>
          </a:xfrm>
          <a:prstGeom prst="rect">
            <a:avLst/>
          </a:prstGeom>
        </p:spPr>
      </p:pic>
      <p:pic>
        <p:nvPicPr>
          <p:cNvPr id="96" name="Picture 95">
            <a:extLst>
              <a:ext uri="{FF2B5EF4-FFF2-40B4-BE49-F238E27FC236}">
                <a16:creationId xmlns:a16="http://schemas.microsoft.com/office/drawing/2014/main" id="{CC5B5708-37F9-3942-9CB2-EE3F57177051}"/>
              </a:ext>
            </a:extLst>
          </p:cNvPr>
          <p:cNvPicPr>
            <a:picLocks noChangeAspect="1"/>
          </p:cNvPicPr>
          <p:nvPr/>
        </p:nvPicPr>
        <p:blipFill>
          <a:blip r:embed="rId4"/>
          <a:srcRect/>
          <a:stretch/>
        </p:blipFill>
        <p:spPr>
          <a:xfrm>
            <a:off x="4687716" y="2931933"/>
            <a:ext cx="497004" cy="497004"/>
          </a:xfrm>
          <a:prstGeom prst="rect">
            <a:avLst/>
          </a:prstGeom>
        </p:spPr>
      </p:pic>
      <p:sp>
        <p:nvSpPr>
          <p:cNvPr id="85" name="Multiply 84">
            <a:extLst>
              <a:ext uri="{FF2B5EF4-FFF2-40B4-BE49-F238E27FC236}">
                <a16:creationId xmlns:a16="http://schemas.microsoft.com/office/drawing/2014/main" id="{2EBE1BC7-E025-C74D-857D-C9F196E1EC1B}"/>
              </a:ext>
            </a:extLst>
          </p:cNvPr>
          <p:cNvSpPr/>
          <p:nvPr/>
        </p:nvSpPr>
        <p:spPr>
          <a:xfrm>
            <a:off x="4534494" y="1661848"/>
            <a:ext cx="832206" cy="733934"/>
          </a:xfrm>
          <a:prstGeom prst="mathMultiply">
            <a:avLst>
              <a:gd name="adj1" fmla="val 11191"/>
            </a:avLst>
          </a:prstGeom>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604845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8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9" presetClass="exit" presetSubtype="0" fill="hold" grpId="0" nodeType="clickEffect">
                                  <p:stCondLst>
                                    <p:cond delay="0"/>
                                  </p:stCondLst>
                                  <p:childTnLst>
                                    <p:animEffect transition="out" filter="dissolve">
                                      <p:cBhvr>
                                        <p:cTn id="28" dur="500"/>
                                        <p:tgtEl>
                                          <p:spTgt spid="16"/>
                                        </p:tgtEl>
                                      </p:cBhvr>
                                    </p:animEffect>
                                    <p:set>
                                      <p:cBhvr>
                                        <p:cTn id="29" dur="1" fill="hold">
                                          <p:stCondLst>
                                            <p:cond delay="499"/>
                                          </p:stCondLst>
                                        </p:cTn>
                                        <p:tgtEl>
                                          <p:spTgt spid="16"/>
                                        </p:tgtEl>
                                        <p:attrNameLst>
                                          <p:attrName>style.visibility</p:attrName>
                                        </p:attrNameLst>
                                      </p:cBhvr>
                                      <p:to>
                                        <p:strVal val="hidden"/>
                                      </p:to>
                                    </p:set>
                                  </p:childTnLst>
                                </p:cTn>
                              </p:par>
                            </p:childTnLst>
                          </p:cTn>
                        </p:par>
                      </p:childTnLst>
                    </p:cTn>
                  </p:par>
                  <p:par>
                    <p:cTn id="30" fill="hold">
                      <p:stCondLst>
                        <p:cond delay="indefinite"/>
                      </p:stCondLst>
                      <p:childTnLst>
                        <p:par>
                          <p:cTn id="31" fill="hold">
                            <p:stCondLst>
                              <p:cond delay="0"/>
                            </p:stCondLst>
                            <p:childTnLst>
                              <p:par>
                                <p:cTn id="32" presetID="9" presetClass="entr" presetSubtype="0" fill="hold" grpId="0" nodeType="clickEffect">
                                  <p:stCondLst>
                                    <p:cond delay="0"/>
                                  </p:stCondLst>
                                  <p:childTnLst>
                                    <p:set>
                                      <p:cBhvr>
                                        <p:cTn id="33" dur="1" fill="hold">
                                          <p:stCondLst>
                                            <p:cond delay="0"/>
                                          </p:stCondLst>
                                        </p:cTn>
                                        <p:tgtEl>
                                          <p:spTgt spid="22"/>
                                        </p:tgtEl>
                                        <p:attrNameLst>
                                          <p:attrName>style.visibility</p:attrName>
                                        </p:attrNameLst>
                                      </p:cBhvr>
                                      <p:to>
                                        <p:strVal val="visible"/>
                                      </p:to>
                                    </p:set>
                                    <p:animEffect transition="in" filter="dissolve">
                                      <p:cBhvr>
                                        <p:cTn id="34"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22" grpId="0" animBg="1"/>
      <p:bldP spid="8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0AD2303-1D4D-42E3-91F2-D5629FCDB753}"/>
              </a:ext>
            </a:extLst>
          </p:cNvPr>
          <p:cNvSpPr>
            <a:spLocks noGrp="1"/>
          </p:cNvSpPr>
          <p:nvPr>
            <p:ph type="title"/>
          </p:nvPr>
        </p:nvSpPr>
        <p:spPr/>
        <p:txBody>
          <a:bodyPr>
            <a:normAutofit/>
          </a:bodyPr>
          <a:lstStyle/>
          <a:p>
            <a:r>
              <a:rPr lang="en-US" sz="2400"/>
              <a:t>FireNet Architecture Options (Azure Example)</a:t>
            </a:r>
          </a:p>
        </p:txBody>
      </p:sp>
      <p:sp>
        <p:nvSpPr>
          <p:cNvPr id="4" name="Slide Number Placeholder 3">
            <a:extLst>
              <a:ext uri="{FF2B5EF4-FFF2-40B4-BE49-F238E27FC236}">
                <a16:creationId xmlns:a16="http://schemas.microsoft.com/office/drawing/2014/main" id="{8AC3BC91-A90C-4255-8D9A-5805BBE0297E}"/>
              </a:ext>
            </a:extLst>
          </p:cNvPr>
          <p:cNvSpPr>
            <a:spLocks noGrp="1"/>
          </p:cNvSpPr>
          <p:nvPr>
            <p:ph type="sldNum" sz="quarter" idx="10"/>
          </p:nvPr>
        </p:nvSpPr>
        <p:spPr>
          <a:prstGeom prst="roundRect">
            <a:avLst>
              <a:gd name="adj" fmla="val 50000"/>
            </a:avLst>
          </a:prstGeom>
          <a:noFill/>
          <a:ln w="6350">
            <a:solidFill>
              <a:schemeClr val="bg1"/>
            </a:solidFill>
          </a:ln>
        </p:spPr>
        <p:txBody>
          <a:bodyPr vert="horz" lIns="68580" tIns="34290" rIns="68580" bIns="34290" rtlCol="0" anchor="ctr"/>
          <a:lstStyle>
            <a:defPPr>
              <a:defRPr lang="en-US"/>
            </a:defPPr>
            <a:lvl1pPr marL="0" algn="ctr" defTabSz="685800" rtl="0" eaLnBrk="1" latinLnBrk="0" hangingPunct="1">
              <a:defRPr sz="675" kern="1200">
                <a:solidFill>
                  <a:schemeClr val="bg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fld id="{4A70B06D-F489-48FF-A885-ABB74CD5C952}" type="slidenum">
              <a:rPr lang="en-US" smtClean="0"/>
              <a:pPr/>
              <a:t>12</a:t>
            </a:fld>
            <a:endParaRPr lang="en-US"/>
          </a:p>
        </p:txBody>
      </p:sp>
      <p:sp>
        <p:nvSpPr>
          <p:cNvPr id="11" name="Rectangle 10">
            <a:extLst>
              <a:ext uri="{FF2B5EF4-FFF2-40B4-BE49-F238E27FC236}">
                <a16:creationId xmlns:a16="http://schemas.microsoft.com/office/drawing/2014/main" id="{4D4882C2-E9BE-4638-AF30-5B6D897B943B}"/>
              </a:ext>
            </a:extLst>
          </p:cNvPr>
          <p:cNvSpPr/>
          <p:nvPr/>
        </p:nvSpPr>
        <p:spPr>
          <a:xfrm>
            <a:off x="5590196" y="2938392"/>
            <a:ext cx="2291164" cy="1354381"/>
          </a:xfrm>
          <a:prstGeom prst="rect">
            <a:avLst/>
          </a:prstGeom>
          <a:ln>
            <a:solidFill>
              <a:srgbClr val="0070C0"/>
            </a:solidFill>
            <a:prstDash val="sysDash"/>
          </a:ln>
        </p:spPr>
        <p:txBody>
          <a:bodyPr wrap="none" rtlCol="0" anchor="ctr">
            <a:noAutofit/>
          </a:bodyPr>
          <a:lstStyle/>
          <a:p>
            <a:pPr algn="l"/>
            <a:endParaRPr lang="en-US" sz="1050">
              <a:latin typeface="Metropolis Light" pitchFamily="2" charset="77"/>
            </a:endParaRPr>
          </a:p>
        </p:txBody>
      </p:sp>
      <p:pic>
        <p:nvPicPr>
          <p:cNvPr id="13" name="Picture 4">
            <a:extLst>
              <a:ext uri="{FF2B5EF4-FFF2-40B4-BE49-F238E27FC236}">
                <a16:creationId xmlns:a16="http://schemas.microsoft.com/office/drawing/2014/main" id="{7B12ECBF-EC79-4954-8056-6275920CAD1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8005" t="32185" r="26973" b="32185"/>
          <a:stretch/>
        </p:blipFill>
        <p:spPr bwMode="auto">
          <a:xfrm>
            <a:off x="5699109" y="2877073"/>
            <a:ext cx="223735" cy="145127"/>
          </a:xfrm>
          <a:prstGeom prst="rect">
            <a:avLst/>
          </a:prstGeom>
          <a:noFill/>
          <a:extLst>
            <a:ext uri="{909E8E84-426E-40DD-AFC4-6F175D3DCCD1}">
              <a14:hiddenFill xmlns:a14="http://schemas.microsoft.com/office/drawing/2010/main">
                <a:solidFill>
                  <a:srgbClr val="FFFFFF"/>
                </a:solidFill>
              </a14:hiddenFill>
            </a:ext>
          </a:extLst>
        </p:spPr>
      </p:pic>
      <p:sp>
        <p:nvSpPr>
          <p:cNvPr id="17" name="Rectangle 16">
            <a:extLst>
              <a:ext uri="{FF2B5EF4-FFF2-40B4-BE49-F238E27FC236}">
                <a16:creationId xmlns:a16="http://schemas.microsoft.com/office/drawing/2014/main" id="{BA505221-DEAF-494E-BCD7-5C78871D287E}"/>
              </a:ext>
            </a:extLst>
          </p:cNvPr>
          <p:cNvSpPr/>
          <p:nvPr/>
        </p:nvSpPr>
        <p:spPr>
          <a:xfrm>
            <a:off x="5046028" y="1315684"/>
            <a:ext cx="1186776" cy="1121196"/>
          </a:xfrm>
          <a:prstGeom prst="rect">
            <a:avLst/>
          </a:prstGeom>
          <a:ln>
            <a:solidFill>
              <a:srgbClr val="0070C0"/>
            </a:solidFill>
            <a:prstDash val="sysDash"/>
          </a:ln>
        </p:spPr>
        <p:txBody>
          <a:bodyPr wrap="none" rtlCol="0" anchor="ctr">
            <a:noAutofit/>
          </a:bodyPr>
          <a:lstStyle/>
          <a:p>
            <a:pPr algn="l"/>
            <a:endParaRPr lang="en-US" sz="1050">
              <a:latin typeface="Metropolis Light" pitchFamily="2" charset="77"/>
            </a:endParaRPr>
          </a:p>
        </p:txBody>
      </p:sp>
      <p:pic>
        <p:nvPicPr>
          <p:cNvPr id="19" name="Picture 4">
            <a:extLst>
              <a:ext uri="{FF2B5EF4-FFF2-40B4-BE49-F238E27FC236}">
                <a16:creationId xmlns:a16="http://schemas.microsoft.com/office/drawing/2014/main" id="{B4D257B7-2AEE-44DE-83D0-87837BB1075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8005" t="32185" r="26973" b="32185"/>
          <a:stretch/>
        </p:blipFill>
        <p:spPr bwMode="auto">
          <a:xfrm>
            <a:off x="5148859" y="1256803"/>
            <a:ext cx="156899" cy="101774"/>
          </a:xfrm>
          <a:prstGeom prst="rect">
            <a:avLst/>
          </a:prstGeom>
          <a:noFill/>
          <a:extLst>
            <a:ext uri="{909E8E84-426E-40DD-AFC4-6F175D3DCCD1}">
              <a14:hiddenFill xmlns:a14="http://schemas.microsoft.com/office/drawing/2010/main">
                <a:solidFill>
                  <a:srgbClr val="FFFFFF"/>
                </a:solidFill>
              </a14:hiddenFill>
            </a:ext>
          </a:extLst>
        </p:spPr>
      </p:pic>
      <p:sp>
        <p:nvSpPr>
          <p:cNvPr id="21" name="Rectangle 20">
            <a:extLst>
              <a:ext uri="{FF2B5EF4-FFF2-40B4-BE49-F238E27FC236}">
                <a16:creationId xmlns:a16="http://schemas.microsoft.com/office/drawing/2014/main" id="{6E5B2E51-D0A9-4CBF-B333-5E4916474611}"/>
              </a:ext>
            </a:extLst>
          </p:cNvPr>
          <p:cNvSpPr/>
          <p:nvPr/>
        </p:nvSpPr>
        <p:spPr>
          <a:xfrm>
            <a:off x="7063596" y="1315684"/>
            <a:ext cx="1185599" cy="1121196"/>
          </a:xfrm>
          <a:prstGeom prst="rect">
            <a:avLst/>
          </a:prstGeom>
          <a:ln>
            <a:solidFill>
              <a:srgbClr val="0070C0"/>
            </a:solidFill>
            <a:prstDash val="sysDash"/>
          </a:ln>
        </p:spPr>
        <p:txBody>
          <a:bodyPr wrap="none" rtlCol="0" anchor="ctr">
            <a:noAutofit/>
          </a:bodyPr>
          <a:lstStyle/>
          <a:p>
            <a:pPr algn="l"/>
            <a:endParaRPr lang="en-US" sz="1050">
              <a:latin typeface="Metropolis Light" pitchFamily="2" charset="77"/>
            </a:endParaRPr>
          </a:p>
        </p:txBody>
      </p:sp>
      <p:pic>
        <p:nvPicPr>
          <p:cNvPr id="23" name="Picture 4">
            <a:extLst>
              <a:ext uri="{FF2B5EF4-FFF2-40B4-BE49-F238E27FC236}">
                <a16:creationId xmlns:a16="http://schemas.microsoft.com/office/drawing/2014/main" id="{7364035A-4EC7-4B77-8261-60D6937A2CD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8005" t="32185" r="26973" b="32185"/>
          <a:stretch/>
        </p:blipFill>
        <p:spPr bwMode="auto">
          <a:xfrm>
            <a:off x="7176421" y="1256803"/>
            <a:ext cx="156899" cy="101774"/>
          </a:xfrm>
          <a:prstGeom prst="rect">
            <a:avLst/>
          </a:prstGeom>
          <a:noFill/>
          <a:extLst>
            <a:ext uri="{909E8E84-426E-40DD-AFC4-6F175D3DCCD1}">
              <a14:hiddenFill xmlns:a14="http://schemas.microsoft.com/office/drawing/2010/main">
                <a:solidFill>
                  <a:srgbClr val="FFFFFF"/>
                </a:solidFill>
              </a14:hiddenFill>
            </a:ext>
          </a:extLst>
        </p:spPr>
      </p:pic>
      <p:pic>
        <p:nvPicPr>
          <p:cNvPr id="24" name="Graphic 23">
            <a:extLst>
              <a:ext uri="{FF2B5EF4-FFF2-40B4-BE49-F238E27FC236}">
                <a16:creationId xmlns:a16="http://schemas.microsoft.com/office/drawing/2014/main" id="{195897B8-ECBF-446E-8852-AE7B433C0DAB}"/>
              </a:ext>
            </a:extLst>
          </p:cNvPr>
          <p:cNvPicPr>
            <a:picLocks noChangeAspect="1"/>
          </p:cNvPicPr>
          <p:nvPr/>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6290455" y="3105163"/>
            <a:ext cx="322347" cy="322347"/>
          </a:xfrm>
          <a:prstGeom prst="rect">
            <a:avLst/>
          </a:prstGeom>
        </p:spPr>
      </p:pic>
      <p:pic>
        <p:nvPicPr>
          <p:cNvPr id="25" name="Graphic 24">
            <a:extLst>
              <a:ext uri="{FF2B5EF4-FFF2-40B4-BE49-F238E27FC236}">
                <a16:creationId xmlns:a16="http://schemas.microsoft.com/office/drawing/2014/main" id="{EBB6374F-8D16-439D-BA71-97E3B5015611}"/>
              </a:ext>
            </a:extLst>
          </p:cNvPr>
          <p:cNvPicPr>
            <a:picLocks noChangeAspect="1"/>
          </p:cNvPicPr>
          <p:nvPr/>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6912047" y="3112574"/>
            <a:ext cx="322347" cy="322347"/>
          </a:xfrm>
          <a:prstGeom prst="rect">
            <a:avLst/>
          </a:prstGeom>
        </p:spPr>
      </p:pic>
      <p:pic>
        <p:nvPicPr>
          <p:cNvPr id="26" name="Graphic 25">
            <a:extLst>
              <a:ext uri="{FF2B5EF4-FFF2-40B4-BE49-F238E27FC236}">
                <a16:creationId xmlns:a16="http://schemas.microsoft.com/office/drawing/2014/main" id="{7B376D2E-4D6D-49B8-9C8A-82D871755949}"/>
              </a:ext>
            </a:extLst>
          </p:cNvPr>
          <p:cNvPicPr>
            <a:picLocks noChangeAspect="1"/>
          </p:cNvPicPr>
          <p:nvPr/>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5150390" y="1959062"/>
            <a:ext cx="322347" cy="322347"/>
          </a:xfrm>
          <a:prstGeom prst="rect">
            <a:avLst/>
          </a:prstGeom>
        </p:spPr>
      </p:pic>
      <p:pic>
        <p:nvPicPr>
          <p:cNvPr id="27" name="Graphic 26">
            <a:extLst>
              <a:ext uri="{FF2B5EF4-FFF2-40B4-BE49-F238E27FC236}">
                <a16:creationId xmlns:a16="http://schemas.microsoft.com/office/drawing/2014/main" id="{AFC7163F-1897-4FDD-A029-6449A0299C50}"/>
              </a:ext>
            </a:extLst>
          </p:cNvPr>
          <p:cNvPicPr>
            <a:picLocks noChangeAspect="1"/>
          </p:cNvPicPr>
          <p:nvPr/>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5672346" y="1959062"/>
            <a:ext cx="322347" cy="322347"/>
          </a:xfrm>
          <a:prstGeom prst="rect">
            <a:avLst/>
          </a:prstGeom>
        </p:spPr>
      </p:pic>
      <p:pic>
        <p:nvPicPr>
          <p:cNvPr id="28" name="Graphic 27">
            <a:extLst>
              <a:ext uri="{FF2B5EF4-FFF2-40B4-BE49-F238E27FC236}">
                <a16:creationId xmlns:a16="http://schemas.microsoft.com/office/drawing/2014/main" id="{34F6E494-A8FC-4E44-9AB2-40B75DDAEDAE}"/>
              </a:ext>
            </a:extLst>
          </p:cNvPr>
          <p:cNvPicPr>
            <a:picLocks noChangeAspect="1"/>
          </p:cNvPicPr>
          <p:nvPr/>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7237851" y="1970393"/>
            <a:ext cx="322347" cy="322347"/>
          </a:xfrm>
          <a:prstGeom prst="rect">
            <a:avLst/>
          </a:prstGeom>
        </p:spPr>
      </p:pic>
      <p:pic>
        <p:nvPicPr>
          <p:cNvPr id="29" name="Graphic 28">
            <a:extLst>
              <a:ext uri="{FF2B5EF4-FFF2-40B4-BE49-F238E27FC236}">
                <a16:creationId xmlns:a16="http://schemas.microsoft.com/office/drawing/2014/main" id="{3FAF0C25-F413-436D-941E-04650DCACE42}"/>
              </a:ext>
            </a:extLst>
          </p:cNvPr>
          <p:cNvPicPr>
            <a:picLocks noChangeAspect="1"/>
          </p:cNvPicPr>
          <p:nvPr/>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7706441" y="1949263"/>
            <a:ext cx="322347" cy="322347"/>
          </a:xfrm>
          <a:prstGeom prst="rect">
            <a:avLst/>
          </a:prstGeom>
        </p:spPr>
      </p:pic>
      <p:pic>
        <p:nvPicPr>
          <p:cNvPr id="31" name="Graphic 30">
            <a:extLst>
              <a:ext uri="{FF2B5EF4-FFF2-40B4-BE49-F238E27FC236}">
                <a16:creationId xmlns:a16="http://schemas.microsoft.com/office/drawing/2014/main" id="{957E24E9-0982-436F-BA5D-0FE76E03CC92}"/>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900972" y="3901635"/>
            <a:ext cx="419126" cy="377213"/>
          </a:xfrm>
          <a:prstGeom prst="rect">
            <a:avLst/>
          </a:prstGeom>
        </p:spPr>
      </p:pic>
      <p:pic>
        <p:nvPicPr>
          <p:cNvPr id="33" name="Graphic 32">
            <a:extLst>
              <a:ext uri="{FF2B5EF4-FFF2-40B4-BE49-F238E27FC236}">
                <a16:creationId xmlns:a16="http://schemas.microsoft.com/office/drawing/2014/main" id="{7CFE53CA-AC31-4CDE-ADEF-5D12FB04214E}"/>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105114" y="3878339"/>
            <a:ext cx="419126" cy="377213"/>
          </a:xfrm>
          <a:prstGeom prst="rect">
            <a:avLst/>
          </a:prstGeom>
        </p:spPr>
      </p:pic>
      <p:sp>
        <p:nvSpPr>
          <p:cNvPr id="34" name="Freeform: Shape 33">
            <a:extLst>
              <a:ext uri="{FF2B5EF4-FFF2-40B4-BE49-F238E27FC236}">
                <a16:creationId xmlns:a16="http://schemas.microsoft.com/office/drawing/2014/main" id="{4570D7D1-B0CB-46DA-A584-6C192BD44038}"/>
              </a:ext>
            </a:extLst>
          </p:cNvPr>
          <p:cNvSpPr/>
          <p:nvPr/>
        </p:nvSpPr>
        <p:spPr>
          <a:xfrm>
            <a:off x="5315508" y="2276449"/>
            <a:ext cx="1080961" cy="811499"/>
          </a:xfrm>
          <a:custGeom>
            <a:avLst/>
            <a:gdLst>
              <a:gd name="connsiteX0" fmla="*/ 0 w 1580972"/>
              <a:gd name="connsiteY0" fmla="*/ 0 h 1162229"/>
              <a:gd name="connsiteX1" fmla="*/ 948583 w 1580972"/>
              <a:gd name="connsiteY1" fmla="*/ 401653 h 1162229"/>
              <a:gd name="connsiteX2" fmla="*/ 1580972 w 1580972"/>
              <a:gd name="connsiteY2" fmla="*/ 1162229 h 1162229"/>
            </a:gdLst>
            <a:ahLst/>
            <a:cxnLst>
              <a:cxn ang="0">
                <a:pos x="connsiteX0" y="connsiteY0"/>
              </a:cxn>
              <a:cxn ang="0">
                <a:pos x="connsiteX1" y="connsiteY1"/>
              </a:cxn>
              <a:cxn ang="0">
                <a:pos x="connsiteX2" y="connsiteY2"/>
              </a:cxn>
            </a:cxnLst>
            <a:rect l="l" t="t" r="r" b="b"/>
            <a:pathLst>
              <a:path w="1580972" h="1162229">
                <a:moveTo>
                  <a:pt x="0" y="0"/>
                </a:moveTo>
                <a:cubicBezTo>
                  <a:pt x="342544" y="103974"/>
                  <a:pt x="685088" y="207948"/>
                  <a:pt x="948583" y="401653"/>
                </a:cubicBezTo>
                <a:cubicBezTo>
                  <a:pt x="1212078" y="595358"/>
                  <a:pt x="1482695" y="1068225"/>
                  <a:pt x="1580972" y="1162229"/>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35" name="Freeform: Shape 34">
            <a:extLst>
              <a:ext uri="{FF2B5EF4-FFF2-40B4-BE49-F238E27FC236}">
                <a16:creationId xmlns:a16="http://schemas.microsoft.com/office/drawing/2014/main" id="{DA150C7C-F193-4AD0-978D-1279816A87D3}"/>
              </a:ext>
            </a:extLst>
          </p:cNvPr>
          <p:cNvSpPr/>
          <p:nvPr/>
        </p:nvSpPr>
        <p:spPr>
          <a:xfrm>
            <a:off x="5402488" y="2276891"/>
            <a:ext cx="1647734" cy="817466"/>
          </a:xfrm>
          <a:custGeom>
            <a:avLst/>
            <a:gdLst>
              <a:gd name="connsiteX0" fmla="*/ 0 w 2409914"/>
              <a:gd name="connsiteY0" fmla="*/ 0 h 1170774"/>
              <a:gd name="connsiteX1" fmla="*/ 1811708 w 2409914"/>
              <a:gd name="connsiteY1" fmla="*/ 452928 h 1170774"/>
              <a:gd name="connsiteX2" fmla="*/ 2409914 w 2409914"/>
              <a:gd name="connsiteY2" fmla="*/ 1170774 h 1170774"/>
            </a:gdLst>
            <a:ahLst/>
            <a:cxnLst>
              <a:cxn ang="0">
                <a:pos x="connsiteX0" y="connsiteY0"/>
              </a:cxn>
              <a:cxn ang="0">
                <a:pos x="connsiteX1" y="connsiteY1"/>
              </a:cxn>
              <a:cxn ang="0">
                <a:pos x="connsiteX2" y="connsiteY2"/>
              </a:cxn>
            </a:cxnLst>
            <a:rect l="l" t="t" r="r" b="b"/>
            <a:pathLst>
              <a:path w="2409914" h="1170774">
                <a:moveTo>
                  <a:pt x="0" y="0"/>
                </a:moveTo>
                <a:cubicBezTo>
                  <a:pt x="705028" y="128899"/>
                  <a:pt x="1410056" y="257799"/>
                  <a:pt x="1811708" y="452928"/>
                </a:cubicBezTo>
                <a:cubicBezTo>
                  <a:pt x="2213360" y="648057"/>
                  <a:pt x="2311637" y="909415"/>
                  <a:pt x="2409914" y="1170774"/>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36" name="Freeform: Shape 35">
            <a:extLst>
              <a:ext uri="{FF2B5EF4-FFF2-40B4-BE49-F238E27FC236}">
                <a16:creationId xmlns:a16="http://schemas.microsoft.com/office/drawing/2014/main" id="{F49CF09D-936E-44F5-B969-C96806154167}"/>
              </a:ext>
            </a:extLst>
          </p:cNvPr>
          <p:cNvSpPr/>
          <p:nvPr/>
        </p:nvSpPr>
        <p:spPr>
          <a:xfrm>
            <a:off x="5813299" y="2271610"/>
            <a:ext cx="595989" cy="835366"/>
          </a:xfrm>
          <a:custGeom>
            <a:avLst/>
            <a:gdLst>
              <a:gd name="connsiteX0" fmla="*/ 0 w 871671"/>
              <a:gd name="connsiteY0" fmla="*/ 0 h 1196411"/>
              <a:gd name="connsiteX1" fmla="*/ 632389 w 871671"/>
              <a:gd name="connsiteY1" fmla="*/ 427289 h 1196411"/>
              <a:gd name="connsiteX2" fmla="*/ 871671 w 871671"/>
              <a:gd name="connsiteY2" fmla="*/ 1196411 h 1196411"/>
            </a:gdLst>
            <a:ahLst/>
            <a:cxnLst>
              <a:cxn ang="0">
                <a:pos x="connsiteX0" y="connsiteY0"/>
              </a:cxn>
              <a:cxn ang="0">
                <a:pos x="connsiteX1" y="connsiteY1"/>
              </a:cxn>
              <a:cxn ang="0">
                <a:pos x="connsiteX2" y="connsiteY2"/>
              </a:cxn>
            </a:cxnLst>
            <a:rect l="l" t="t" r="r" b="b"/>
            <a:pathLst>
              <a:path w="871671" h="1196411">
                <a:moveTo>
                  <a:pt x="0" y="0"/>
                </a:moveTo>
                <a:cubicBezTo>
                  <a:pt x="243555" y="113943"/>
                  <a:pt x="487111" y="227887"/>
                  <a:pt x="632389" y="427289"/>
                </a:cubicBezTo>
                <a:cubicBezTo>
                  <a:pt x="777667" y="626691"/>
                  <a:pt x="824669" y="911551"/>
                  <a:pt x="871671" y="1196411"/>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38" name="Freeform: Shape 37">
            <a:extLst>
              <a:ext uri="{FF2B5EF4-FFF2-40B4-BE49-F238E27FC236}">
                <a16:creationId xmlns:a16="http://schemas.microsoft.com/office/drawing/2014/main" id="{A9EF08E2-E61D-4029-BBD3-D0852D25486B}"/>
              </a:ext>
            </a:extLst>
          </p:cNvPr>
          <p:cNvSpPr/>
          <p:nvPr/>
        </p:nvSpPr>
        <p:spPr>
          <a:xfrm>
            <a:off x="5871063" y="2258106"/>
            <a:ext cx="1191978" cy="823433"/>
          </a:xfrm>
          <a:custGeom>
            <a:avLst/>
            <a:gdLst>
              <a:gd name="connsiteX0" fmla="*/ 0 w 1743342"/>
              <a:gd name="connsiteY0" fmla="*/ 0 h 1179320"/>
              <a:gd name="connsiteX1" fmla="*/ 1410056 w 1743342"/>
              <a:gd name="connsiteY1" fmla="*/ 504202 h 1179320"/>
              <a:gd name="connsiteX2" fmla="*/ 1743342 w 1743342"/>
              <a:gd name="connsiteY2" fmla="*/ 1179320 h 1179320"/>
            </a:gdLst>
            <a:ahLst/>
            <a:cxnLst>
              <a:cxn ang="0">
                <a:pos x="connsiteX0" y="connsiteY0"/>
              </a:cxn>
              <a:cxn ang="0">
                <a:pos x="connsiteX1" y="connsiteY1"/>
              </a:cxn>
              <a:cxn ang="0">
                <a:pos x="connsiteX2" y="connsiteY2"/>
              </a:cxn>
            </a:cxnLst>
            <a:rect l="l" t="t" r="r" b="b"/>
            <a:pathLst>
              <a:path w="1743342" h="1179320">
                <a:moveTo>
                  <a:pt x="0" y="0"/>
                </a:moveTo>
                <a:cubicBezTo>
                  <a:pt x="559749" y="153824"/>
                  <a:pt x="1119499" y="307649"/>
                  <a:pt x="1410056" y="504202"/>
                </a:cubicBezTo>
                <a:cubicBezTo>
                  <a:pt x="1700613" y="700755"/>
                  <a:pt x="1680673" y="1098135"/>
                  <a:pt x="1743342" y="117932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39" name="Freeform: Shape 38">
            <a:extLst>
              <a:ext uri="{FF2B5EF4-FFF2-40B4-BE49-F238E27FC236}">
                <a16:creationId xmlns:a16="http://schemas.microsoft.com/office/drawing/2014/main" id="{4CFEB936-C5AE-49AF-AD46-5B1EDA6ECEEF}"/>
              </a:ext>
            </a:extLst>
          </p:cNvPr>
          <p:cNvSpPr/>
          <p:nvPr/>
        </p:nvSpPr>
        <p:spPr>
          <a:xfrm>
            <a:off x="6486588" y="2281974"/>
            <a:ext cx="922558" cy="799565"/>
          </a:xfrm>
          <a:custGeom>
            <a:avLst/>
            <a:gdLst>
              <a:gd name="connsiteX0" fmla="*/ 1349298 w 1349298"/>
              <a:gd name="connsiteY0" fmla="*/ 0 h 1145137"/>
              <a:gd name="connsiteX1" fmla="*/ 152887 w 1349298"/>
              <a:gd name="connsiteY1" fmla="*/ 495656 h 1145137"/>
              <a:gd name="connsiteX2" fmla="*/ 16154 w 1349298"/>
              <a:gd name="connsiteY2" fmla="*/ 1145137 h 1145137"/>
              <a:gd name="connsiteX3" fmla="*/ 16154 w 1349298"/>
              <a:gd name="connsiteY3" fmla="*/ 1145137 h 1145137"/>
            </a:gdLst>
            <a:ahLst/>
            <a:cxnLst>
              <a:cxn ang="0">
                <a:pos x="connsiteX0" y="connsiteY0"/>
              </a:cxn>
              <a:cxn ang="0">
                <a:pos x="connsiteX1" y="connsiteY1"/>
              </a:cxn>
              <a:cxn ang="0">
                <a:pos x="connsiteX2" y="connsiteY2"/>
              </a:cxn>
              <a:cxn ang="0">
                <a:pos x="connsiteX3" y="connsiteY3"/>
              </a:cxn>
            </a:cxnLst>
            <a:rect l="l" t="t" r="r" b="b"/>
            <a:pathLst>
              <a:path w="1349298" h="1145137">
                <a:moveTo>
                  <a:pt x="1349298" y="0"/>
                </a:moveTo>
                <a:cubicBezTo>
                  <a:pt x="862188" y="152400"/>
                  <a:pt x="375078" y="304800"/>
                  <a:pt x="152887" y="495656"/>
                </a:cubicBezTo>
                <a:cubicBezTo>
                  <a:pt x="-69304" y="686512"/>
                  <a:pt x="16154" y="1145137"/>
                  <a:pt x="16154" y="1145137"/>
                </a:cubicBezTo>
                <a:lnTo>
                  <a:pt x="16154" y="1145137"/>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40" name="Freeform: Shape 39">
            <a:extLst>
              <a:ext uri="{FF2B5EF4-FFF2-40B4-BE49-F238E27FC236}">
                <a16:creationId xmlns:a16="http://schemas.microsoft.com/office/drawing/2014/main" id="{FC49AB3F-C6FC-4116-AD16-51175C63DF58}"/>
              </a:ext>
            </a:extLst>
          </p:cNvPr>
          <p:cNvSpPr/>
          <p:nvPr/>
        </p:nvSpPr>
        <p:spPr>
          <a:xfrm>
            <a:off x="7094189" y="2287941"/>
            <a:ext cx="321367" cy="793598"/>
          </a:xfrm>
          <a:custGeom>
            <a:avLst/>
            <a:gdLst>
              <a:gd name="connsiteX0" fmla="*/ 470019 w 470019"/>
              <a:gd name="connsiteY0" fmla="*/ 0 h 1136591"/>
              <a:gd name="connsiteX1" fmla="*/ 145279 w 470019"/>
              <a:gd name="connsiteY1" fmla="*/ 427290 h 1136591"/>
              <a:gd name="connsiteX2" fmla="*/ 0 w 470019"/>
              <a:gd name="connsiteY2" fmla="*/ 1136591 h 1136591"/>
            </a:gdLst>
            <a:ahLst/>
            <a:cxnLst>
              <a:cxn ang="0">
                <a:pos x="connsiteX0" y="connsiteY0"/>
              </a:cxn>
              <a:cxn ang="0">
                <a:pos x="connsiteX1" y="connsiteY1"/>
              </a:cxn>
              <a:cxn ang="0">
                <a:pos x="connsiteX2" y="connsiteY2"/>
              </a:cxn>
            </a:cxnLst>
            <a:rect l="l" t="t" r="r" b="b"/>
            <a:pathLst>
              <a:path w="470019" h="1136591">
                <a:moveTo>
                  <a:pt x="470019" y="0"/>
                </a:moveTo>
                <a:cubicBezTo>
                  <a:pt x="346817" y="118929"/>
                  <a:pt x="223615" y="237858"/>
                  <a:pt x="145279" y="427290"/>
                </a:cubicBezTo>
                <a:cubicBezTo>
                  <a:pt x="66942" y="616722"/>
                  <a:pt x="33471" y="876656"/>
                  <a:pt x="0" y="1136591"/>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42" name="Freeform: Shape 41">
            <a:extLst>
              <a:ext uri="{FF2B5EF4-FFF2-40B4-BE49-F238E27FC236}">
                <a16:creationId xmlns:a16="http://schemas.microsoft.com/office/drawing/2014/main" id="{DA18FE50-5386-4D5C-BD70-AB217DC0CB0A}"/>
              </a:ext>
            </a:extLst>
          </p:cNvPr>
          <p:cNvSpPr/>
          <p:nvPr/>
        </p:nvSpPr>
        <p:spPr>
          <a:xfrm>
            <a:off x="6536529" y="2282416"/>
            <a:ext cx="1378955" cy="805532"/>
          </a:xfrm>
          <a:custGeom>
            <a:avLst/>
            <a:gdLst>
              <a:gd name="connsiteX0" fmla="*/ 2016808 w 2016808"/>
              <a:gd name="connsiteY0" fmla="*/ 0 h 1153683"/>
              <a:gd name="connsiteX1" fmla="*/ 427290 w 2016808"/>
              <a:gd name="connsiteY1" fmla="*/ 538385 h 1153683"/>
              <a:gd name="connsiteX2" fmla="*/ 0 w 2016808"/>
              <a:gd name="connsiteY2" fmla="*/ 1153683 h 1153683"/>
            </a:gdLst>
            <a:ahLst/>
            <a:cxnLst>
              <a:cxn ang="0">
                <a:pos x="connsiteX0" y="connsiteY0"/>
              </a:cxn>
              <a:cxn ang="0">
                <a:pos x="connsiteX1" y="connsiteY1"/>
              </a:cxn>
              <a:cxn ang="0">
                <a:pos x="connsiteX2" y="connsiteY2"/>
              </a:cxn>
            </a:cxnLst>
            <a:rect l="l" t="t" r="r" b="b"/>
            <a:pathLst>
              <a:path w="2016808" h="1153683">
                <a:moveTo>
                  <a:pt x="2016808" y="0"/>
                </a:moveTo>
                <a:cubicBezTo>
                  <a:pt x="1390116" y="173052"/>
                  <a:pt x="763424" y="346105"/>
                  <a:pt x="427290" y="538385"/>
                </a:cubicBezTo>
                <a:cubicBezTo>
                  <a:pt x="91156" y="730665"/>
                  <a:pt x="45578" y="942174"/>
                  <a:pt x="0" y="1153683"/>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43" name="Freeform: Shape 42">
            <a:extLst>
              <a:ext uri="{FF2B5EF4-FFF2-40B4-BE49-F238E27FC236}">
                <a16:creationId xmlns:a16="http://schemas.microsoft.com/office/drawing/2014/main" id="{CFC5DD73-E264-4B0B-A5BF-D7800E576D31}"/>
              </a:ext>
            </a:extLst>
          </p:cNvPr>
          <p:cNvSpPr/>
          <p:nvPr/>
        </p:nvSpPr>
        <p:spPr>
          <a:xfrm>
            <a:off x="7150048" y="2287941"/>
            <a:ext cx="765437" cy="793598"/>
          </a:xfrm>
          <a:custGeom>
            <a:avLst/>
            <a:gdLst>
              <a:gd name="connsiteX0" fmla="*/ 1119499 w 1119499"/>
              <a:gd name="connsiteY0" fmla="*/ 0 h 1136591"/>
              <a:gd name="connsiteX1" fmla="*/ 341832 w 1119499"/>
              <a:gd name="connsiteY1" fmla="*/ 444381 h 1136591"/>
              <a:gd name="connsiteX2" fmla="*/ 0 w 1119499"/>
              <a:gd name="connsiteY2" fmla="*/ 1136591 h 1136591"/>
              <a:gd name="connsiteX3" fmla="*/ 0 w 1119499"/>
              <a:gd name="connsiteY3" fmla="*/ 1136591 h 1136591"/>
              <a:gd name="connsiteX4" fmla="*/ 0 w 1119499"/>
              <a:gd name="connsiteY4" fmla="*/ 1136591 h 11365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9499" h="1136591">
                <a:moveTo>
                  <a:pt x="1119499" y="0"/>
                </a:moveTo>
                <a:cubicBezTo>
                  <a:pt x="823957" y="127474"/>
                  <a:pt x="528415" y="254949"/>
                  <a:pt x="341832" y="444381"/>
                </a:cubicBezTo>
                <a:cubicBezTo>
                  <a:pt x="155249" y="633813"/>
                  <a:pt x="0" y="1136591"/>
                  <a:pt x="0" y="1136591"/>
                </a:cubicBezTo>
                <a:lnTo>
                  <a:pt x="0" y="1136591"/>
                </a:lnTo>
                <a:lnTo>
                  <a:pt x="0" y="1136591"/>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pic>
        <p:nvPicPr>
          <p:cNvPr id="45" name="Graphic 44">
            <a:extLst>
              <a:ext uri="{FF2B5EF4-FFF2-40B4-BE49-F238E27FC236}">
                <a16:creationId xmlns:a16="http://schemas.microsoft.com/office/drawing/2014/main" id="{F4ED9A13-BC0B-4D60-9CB6-CAFAE9210B6E}"/>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6597992" y="3573707"/>
            <a:ext cx="322347" cy="322347"/>
          </a:xfrm>
          <a:prstGeom prst="rect">
            <a:avLst/>
          </a:prstGeom>
        </p:spPr>
      </p:pic>
      <p:cxnSp>
        <p:nvCxnSpPr>
          <p:cNvPr id="47" name="Straight Connector 46">
            <a:extLst>
              <a:ext uri="{FF2B5EF4-FFF2-40B4-BE49-F238E27FC236}">
                <a16:creationId xmlns:a16="http://schemas.microsoft.com/office/drawing/2014/main" id="{314DAD31-0081-4968-BA91-5E413DDAA18B}"/>
              </a:ext>
            </a:extLst>
          </p:cNvPr>
          <p:cNvCxnSpPr>
            <a:stCxn id="45" idx="2"/>
            <a:endCxn id="31" idx="3"/>
          </p:cNvCxnSpPr>
          <p:nvPr/>
        </p:nvCxnSpPr>
        <p:spPr>
          <a:xfrm flipH="1">
            <a:off x="6320098" y="3896054"/>
            <a:ext cx="439067" cy="194188"/>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4AB6BBA3-C428-47D8-A0A9-043B35F2D1A6}"/>
              </a:ext>
            </a:extLst>
          </p:cNvPr>
          <p:cNvCxnSpPr>
            <a:stCxn id="45" idx="2"/>
            <a:endCxn id="33" idx="1"/>
          </p:cNvCxnSpPr>
          <p:nvPr/>
        </p:nvCxnSpPr>
        <p:spPr>
          <a:xfrm>
            <a:off x="6759165" y="3896054"/>
            <a:ext cx="345950" cy="170892"/>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43003B61-B1FF-401E-BB03-3591163B8977}"/>
              </a:ext>
            </a:extLst>
          </p:cNvPr>
          <p:cNvCxnSpPr>
            <a:stCxn id="24" idx="2"/>
            <a:endCxn id="45" idx="0"/>
          </p:cNvCxnSpPr>
          <p:nvPr/>
        </p:nvCxnSpPr>
        <p:spPr>
          <a:xfrm>
            <a:off x="6451629" y="3427510"/>
            <a:ext cx="307537" cy="146197"/>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C39DF974-50A9-4E2F-965D-931601C9D926}"/>
              </a:ext>
            </a:extLst>
          </p:cNvPr>
          <p:cNvCxnSpPr>
            <a:stCxn id="25" idx="2"/>
            <a:endCxn id="45" idx="0"/>
          </p:cNvCxnSpPr>
          <p:nvPr/>
        </p:nvCxnSpPr>
        <p:spPr>
          <a:xfrm flipH="1">
            <a:off x="6759165" y="3434921"/>
            <a:ext cx="314055" cy="138786"/>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55" name="Graphic 54">
            <a:extLst>
              <a:ext uri="{FF2B5EF4-FFF2-40B4-BE49-F238E27FC236}">
                <a16:creationId xmlns:a16="http://schemas.microsoft.com/office/drawing/2014/main" id="{F7E471B1-B324-4637-9DAD-BF2BE3A241C9}"/>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5189668" y="1496603"/>
            <a:ext cx="243792" cy="243792"/>
          </a:xfrm>
          <a:prstGeom prst="rect">
            <a:avLst/>
          </a:prstGeom>
        </p:spPr>
      </p:pic>
      <p:pic>
        <p:nvPicPr>
          <p:cNvPr id="57" name="Graphic 56">
            <a:extLst>
              <a:ext uri="{FF2B5EF4-FFF2-40B4-BE49-F238E27FC236}">
                <a16:creationId xmlns:a16="http://schemas.microsoft.com/office/drawing/2014/main" id="{C3C5189B-5D5F-4E59-9E9A-79B9F0129889}"/>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5679052" y="1493939"/>
            <a:ext cx="243792" cy="243792"/>
          </a:xfrm>
          <a:prstGeom prst="rect">
            <a:avLst/>
          </a:prstGeom>
        </p:spPr>
      </p:pic>
      <p:pic>
        <p:nvPicPr>
          <p:cNvPr id="59" name="Graphic 58">
            <a:extLst>
              <a:ext uri="{FF2B5EF4-FFF2-40B4-BE49-F238E27FC236}">
                <a16:creationId xmlns:a16="http://schemas.microsoft.com/office/drawing/2014/main" id="{A4321BD8-BD5D-4E95-97DD-0A4BD07F236D}"/>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7254871" y="1489455"/>
            <a:ext cx="243792" cy="243792"/>
          </a:xfrm>
          <a:prstGeom prst="rect">
            <a:avLst/>
          </a:prstGeom>
        </p:spPr>
      </p:pic>
      <p:pic>
        <p:nvPicPr>
          <p:cNvPr id="61" name="Graphic 60">
            <a:extLst>
              <a:ext uri="{FF2B5EF4-FFF2-40B4-BE49-F238E27FC236}">
                <a16:creationId xmlns:a16="http://schemas.microsoft.com/office/drawing/2014/main" id="{777C40F7-554D-4E6F-8236-F36ACA179177}"/>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7724459" y="1491230"/>
            <a:ext cx="243792" cy="243792"/>
          </a:xfrm>
          <a:prstGeom prst="rect">
            <a:avLst/>
          </a:prstGeom>
        </p:spPr>
      </p:pic>
      <p:sp>
        <p:nvSpPr>
          <p:cNvPr id="41" name="Rectangle 40">
            <a:extLst>
              <a:ext uri="{FF2B5EF4-FFF2-40B4-BE49-F238E27FC236}">
                <a16:creationId xmlns:a16="http://schemas.microsoft.com/office/drawing/2014/main" id="{F2C9FA20-A2E8-4649-8339-3BEE697A6C21}"/>
              </a:ext>
            </a:extLst>
          </p:cNvPr>
          <p:cNvSpPr/>
          <p:nvPr/>
        </p:nvSpPr>
        <p:spPr>
          <a:xfrm>
            <a:off x="605815" y="3108308"/>
            <a:ext cx="1633112" cy="1231750"/>
          </a:xfrm>
          <a:prstGeom prst="rect">
            <a:avLst/>
          </a:prstGeom>
          <a:ln>
            <a:solidFill>
              <a:srgbClr val="0070C0"/>
            </a:solidFill>
            <a:prstDash val="sysDash"/>
          </a:ln>
        </p:spPr>
        <p:txBody>
          <a:bodyPr wrap="none" rtlCol="0" anchor="ctr">
            <a:noAutofit/>
          </a:bodyPr>
          <a:lstStyle/>
          <a:p>
            <a:pPr algn="l"/>
            <a:endParaRPr lang="en-US" sz="1050">
              <a:latin typeface="Metropolis Light" pitchFamily="2" charset="77"/>
            </a:endParaRPr>
          </a:p>
        </p:txBody>
      </p:sp>
      <p:pic>
        <p:nvPicPr>
          <p:cNvPr id="44" name="Picture 4">
            <a:extLst>
              <a:ext uri="{FF2B5EF4-FFF2-40B4-BE49-F238E27FC236}">
                <a16:creationId xmlns:a16="http://schemas.microsoft.com/office/drawing/2014/main" id="{013952F9-F622-400D-AADD-7C9AAE35931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8005" t="32185" r="26973" b="32185"/>
          <a:stretch/>
        </p:blipFill>
        <p:spPr bwMode="auto">
          <a:xfrm>
            <a:off x="755922" y="3039979"/>
            <a:ext cx="240325" cy="155888"/>
          </a:xfrm>
          <a:prstGeom prst="rect">
            <a:avLst/>
          </a:prstGeom>
          <a:noFill/>
          <a:extLst>
            <a:ext uri="{909E8E84-426E-40DD-AFC4-6F175D3DCCD1}">
              <a14:hiddenFill xmlns:a14="http://schemas.microsoft.com/office/drawing/2010/main">
                <a:solidFill>
                  <a:srgbClr val="FFFFFF"/>
                </a:solidFill>
              </a14:hiddenFill>
            </a:ext>
          </a:extLst>
        </p:spPr>
      </p:pic>
      <p:sp>
        <p:nvSpPr>
          <p:cNvPr id="46" name="Rectangle 45">
            <a:extLst>
              <a:ext uri="{FF2B5EF4-FFF2-40B4-BE49-F238E27FC236}">
                <a16:creationId xmlns:a16="http://schemas.microsoft.com/office/drawing/2014/main" id="{5F633D1D-1D8C-4D73-9610-C8A010526905}"/>
              </a:ext>
            </a:extLst>
          </p:cNvPr>
          <p:cNvSpPr/>
          <p:nvPr/>
        </p:nvSpPr>
        <p:spPr>
          <a:xfrm>
            <a:off x="631441" y="1319362"/>
            <a:ext cx="1018245" cy="735242"/>
          </a:xfrm>
          <a:prstGeom prst="rect">
            <a:avLst/>
          </a:prstGeom>
          <a:ln>
            <a:solidFill>
              <a:srgbClr val="0070C0"/>
            </a:solidFill>
            <a:prstDash val="sysDash"/>
          </a:ln>
        </p:spPr>
        <p:txBody>
          <a:bodyPr wrap="none" rtlCol="0" anchor="ctr">
            <a:noAutofit/>
          </a:bodyPr>
          <a:lstStyle/>
          <a:p>
            <a:pPr algn="l"/>
            <a:endParaRPr lang="en-US" sz="1050">
              <a:latin typeface="Metropolis Light" pitchFamily="2" charset="77"/>
            </a:endParaRPr>
          </a:p>
        </p:txBody>
      </p:sp>
      <p:pic>
        <p:nvPicPr>
          <p:cNvPr id="48" name="Picture 4">
            <a:extLst>
              <a:ext uri="{FF2B5EF4-FFF2-40B4-BE49-F238E27FC236}">
                <a16:creationId xmlns:a16="http://schemas.microsoft.com/office/drawing/2014/main" id="{7BDB182C-DFE5-4200-A998-D6C5BEFEBB6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8005" t="32185" r="26973" b="32185"/>
          <a:stretch/>
        </p:blipFill>
        <p:spPr bwMode="auto">
          <a:xfrm>
            <a:off x="707551" y="1284359"/>
            <a:ext cx="168533" cy="109320"/>
          </a:xfrm>
          <a:prstGeom prst="rect">
            <a:avLst/>
          </a:prstGeom>
          <a:noFill/>
          <a:extLst>
            <a:ext uri="{909E8E84-426E-40DD-AFC4-6F175D3DCCD1}">
              <a14:hiddenFill xmlns:a14="http://schemas.microsoft.com/office/drawing/2010/main">
                <a:solidFill>
                  <a:srgbClr val="FFFFFF"/>
                </a:solidFill>
              </a14:hiddenFill>
            </a:ext>
          </a:extLst>
        </p:spPr>
      </p:pic>
      <p:pic>
        <p:nvPicPr>
          <p:cNvPr id="58" name="Graphic 57">
            <a:extLst>
              <a:ext uri="{FF2B5EF4-FFF2-40B4-BE49-F238E27FC236}">
                <a16:creationId xmlns:a16="http://schemas.microsoft.com/office/drawing/2014/main" id="{15A920F8-2577-4C03-9BBB-727CDA2F6F8C}"/>
              </a:ext>
            </a:extLst>
          </p:cNvPr>
          <p:cNvPicPr>
            <a:picLocks noChangeAspect="1"/>
          </p:cNvPicPr>
          <p:nvPr/>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759928" y="1762339"/>
            <a:ext cx="261869" cy="261869"/>
          </a:xfrm>
          <a:prstGeom prst="rect">
            <a:avLst/>
          </a:prstGeom>
        </p:spPr>
      </p:pic>
      <p:pic>
        <p:nvPicPr>
          <p:cNvPr id="79" name="Graphic 78">
            <a:extLst>
              <a:ext uri="{FF2B5EF4-FFF2-40B4-BE49-F238E27FC236}">
                <a16:creationId xmlns:a16="http://schemas.microsoft.com/office/drawing/2014/main" id="{C6DCBCD1-486A-44AC-B2A5-24AADC95F017}"/>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759929" y="1378495"/>
            <a:ext cx="261869" cy="261869"/>
          </a:xfrm>
          <a:prstGeom prst="rect">
            <a:avLst/>
          </a:prstGeom>
        </p:spPr>
      </p:pic>
      <p:pic>
        <p:nvPicPr>
          <p:cNvPr id="80" name="Graphic 79">
            <a:extLst>
              <a:ext uri="{FF2B5EF4-FFF2-40B4-BE49-F238E27FC236}">
                <a16:creationId xmlns:a16="http://schemas.microsoft.com/office/drawing/2014/main" id="{48535ECC-4C05-4DCB-951A-13607E5DE60A}"/>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210480" y="1394385"/>
            <a:ext cx="261869" cy="261869"/>
          </a:xfrm>
          <a:prstGeom prst="rect">
            <a:avLst/>
          </a:prstGeom>
        </p:spPr>
      </p:pic>
      <p:pic>
        <p:nvPicPr>
          <p:cNvPr id="83" name="Graphic 82">
            <a:extLst>
              <a:ext uri="{FF2B5EF4-FFF2-40B4-BE49-F238E27FC236}">
                <a16:creationId xmlns:a16="http://schemas.microsoft.com/office/drawing/2014/main" id="{1A2E94BB-CD46-4638-BFF3-D7C73741A1FB}"/>
              </a:ext>
            </a:extLst>
          </p:cNvPr>
          <p:cNvPicPr>
            <a:picLocks noChangeAspect="1"/>
          </p:cNvPicPr>
          <p:nvPr/>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1200564" y="1750013"/>
            <a:ext cx="261869" cy="261869"/>
          </a:xfrm>
          <a:prstGeom prst="rect">
            <a:avLst/>
          </a:prstGeom>
        </p:spPr>
      </p:pic>
      <p:sp>
        <p:nvSpPr>
          <p:cNvPr id="84" name="Rectangle 83">
            <a:extLst>
              <a:ext uri="{FF2B5EF4-FFF2-40B4-BE49-F238E27FC236}">
                <a16:creationId xmlns:a16="http://schemas.microsoft.com/office/drawing/2014/main" id="{10089CFB-2FE2-479B-8629-653890E5A658}"/>
              </a:ext>
            </a:extLst>
          </p:cNvPr>
          <p:cNvSpPr/>
          <p:nvPr/>
        </p:nvSpPr>
        <p:spPr>
          <a:xfrm>
            <a:off x="1967087" y="1315684"/>
            <a:ext cx="1018245" cy="735242"/>
          </a:xfrm>
          <a:prstGeom prst="rect">
            <a:avLst/>
          </a:prstGeom>
          <a:ln>
            <a:solidFill>
              <a:srgbClr val="0070C0"/>
            </a:solidFill>
            <a:prstDash val="sysDash"/>
          </a:ln>
        </p:spPr>
        <p:txBody>
          <a:bodyPr wrap="none" rtlCol="0" anchor="ctr">
            <a:noAutofit/>
          </a:bodyPr>
          <a:lstStyle/>
          <a:p>
            <a:pPr algn="l"/>
            <a:endParaRPr lang="en-US" sz="1050">
              <a:latin typeface="Metropolis Light" pitchFamily="2" charset="77"/>
            </a:endParaRPr>
          </a:p>
        </p:txBody>
      </p:sp>
      <p:pic>
        <p:nvPicPr>
          <p:cNvPr id="85" name="Graphic 84">
            <a:extLst>
              <a:ext uri="{FF2B5EF4-FFF2-40B4-BE49-F238E27FC236}">
                <a16:creationId xmlns:a16="http://schemas.microsoft.com/office/drawing/2014/main" id="{D3BF561F-61E2-42CB-9D28-7C5C7ACF5E92}"/>
              </a:ext>
            </a:extLst>
          </p:cNvPr>
          <p:cNvPicPr>
            <a:picLocks noChangeAspect="1"/>
          </p:cNvPicPr>
          <p:nvPr/>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2095575" y="1758662"/>
            <a:ext cx="261869" cy="261869"/>
          </a:xfrm>
          <a:prstGeom prst="rect">
            <a:avLst/>
          </a:prstGeom>
        </p:spPr>
      </p:pic>
      <p:pic>
        <p:nvPicPr>
          <p:cNvPr id="86" name="Graphic 85">
            <a:extLst>
              <a:ext uri="{FF2B5EF4-FFF2-40B4-BE49-F238E27FC236}">
                <a16:creationId xmlns:a16="http://schemas.microsoft.com/office/drawing/2014/main" id="{7974D554-AA8B-44C5-9C4A-9A175BE998B6}"/>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2095576" y="1374818"/>
            <a:ext cx="261869" cy="261869"/>
          </a:xfrm>
          <a:prstGeom prst="rect">
            <a:avLst/>
          </a:prstGeom>
        </p:spPr>
      </p:pic>
      <p:pic>
        <p:nvPicPr>
          <p:cNvPr id="87" name="Graphic 86">
            <a:extLst>
              <a:ext uri="{FF2B5EF4-FFF2-40B4-BE49-F238E27FC236}">
                <a16:creationId xmlns:a16="http://schemas.microsoft.com/office/drawing/2014/main" id="{D2412FB0-B419-40BE-894F-4EC765F4F5AE}"/>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2546127" y="1390708"/>
            <a:ext cx="261869" cy="261869"/>
          </a:xfrm>
          <a:prstGeom prst="rect">
            <a:avLst/>
          </a:prstGeom>
        </p:spPr>
      </p:pic>
      <p:pic>
        <p:nvPicPr>
          <p:cNvPr id="88" name="Graphic 87">
            <a:extLst>
              <a:ext uri="{FF2B5EF4-FFF2-40B4-BE49-F238E27FC236}">
                <a16:creationId xmlns:a16="http://schemas.microsoft.com/office/drawing/2014/main" id="{6D22B11A-4C0C-4AC0-9A73-E82A7E8C4FB1}"/>
              </a:ext>
            </a:extLst>
          </p:cNvPr>
          <p:cNvPicPr>
            <a:picLocks noChangeAspect="1"/>
          </p:cNvPicPr>
          <p:nvPr/>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2536210" y="1746336"/>
            <a:ext cx="261869" cy="261869"/>
          </a:xfrm>
          <a:prstGeom prst="rect">
            <a:avLst/>
          </a:prstGeom>
        </p:spPr>
      </p:pic>
      <p:sp>
        <p:nvSpPr>
          <p:cNvPr id="89" name="Rectangle 88">
            <a:extLst>
              <a:ext uri="{FF2B5EF4-FFF2-40B4-BE49-F238E27FC236}">
                <a16:creationId xmlns:a16="http://schemas.microsoft.com/office/drawing/2014/main" id="{157C0D42-F0B3-432B-8CE7-C02C8851DD01}"/>
              </a:ext>
            </a:extLst>
          </p:cNvPr>
          <p:cNvSpPr/>
          <p:nvPr/>
        </p:nvSpPr>
        <p:spPr>
          <a:xfrm>
            <a:off x="3302671" y="1318666"/>
            <a:ext cx="1018245" cy="735242"/>
          </a:xfrm>
          <a:prstGeom prst="rect">
            <a:avLst/>
          </a:prstGeom>
          <a:ln>
            <a:solidFill>
              <a:srgbClr val="0070C0"/>
            </a:solidFill>
            <a:prstDash val="sysDash"/>
          </a:ln>
        </p:spPr>
        <p:txBody>
          <a:bodyPr wrap="none" rtlCol="0" anchor="ctr">
            <a:noAutofit/>
          </a:bodyPr>
          <a:lstStyle/>
          <a:p>
            <a:pPr algn="l"/>
            <a:endParaRPr lang="en-US" sz="1050">
              <a:latin typeface="Metropolis Light" pitchFamily="2" charset="77"/>
            </a:endParaRPr>
          </a:p>
        </p:txBody>
      </p:sp>
      <p:pic>
        <p:nvPicPr>
          <p:cNvPr id="90" name="Graphic 89">
            <a:extLst>
              <a:ext uri="{FF2B5EF4-FFF2-40B4-BE49-F238E27FC236}">
                <a16:creationId xmlns:a16="http://schemas.microsoft.com/office/drawing/2014/main" id="{8F7AABD0-0042-46F8-A1D4-57AD9BC12B11}"/>
              </a:ext>
            </a:extLst>
          </p:cNvPr>
          <p:cNvPicPr>
            <a:picLocks noChangeAspect="1"/>
          </p:cNvPicPr>
          <p:nvPr/>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3431158" y="1761644"/>
            <a:ext cx="261869" cy="261869"/>
          </a:xfrm>
          <a:prstGeom prst="rect">
            <a:avLst/>
          </a:prstGeom>
        </p:spPr>
      </p:pic>
      <p:pic>
        <p:nvPicPr>
          <p:cNvPr id="91" name="Graphic 90">
            <a:extLst>
              <a:ext uri="{FF2B5EF4-FFF2-40B4-BE49-F238E27FC236}">
                <a16:creationId xmlns:a16="http://schemas.microsoft.com/office/drawing/2014/main" id="{8AEF8898-5409-4593-9152-D5412874708B}"/>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3431159" y="1377800"/>
            <a:ext cx="261869" cy="261869"/>
          </a:xfrm>
          <a:prstGeom prst="rect">
            <a:avLst/>
          </a:prstGeom>
        </p:spPr>
      </p:pic>
      <p:pic>
        <p:nvPicPr>
          <p:cNvPr id="92" name="Graphic 91">
            <a:extLst>
              <a:ext uri="{FF2B5EF4-FFF2-40B4-BE49-F238E27FC236}">
                <a16:creationId xmlns:a16="http://schemas.microsoft.com/office/drawing/2014/main" id="{75B769C9-CD05-4344-B821-DE6D59C1B9D9}"/>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3881710" y="1393690"/>
            <a:ext cx="261869" cy="261869"/>
          </a:xfrm>
          <a:prstGeom prst="rect">
            <a:avLst/>
          </a:prstGeom>
        </p:spPr>
      </p:pic>
      <p:pic>
        <p:nvPicPr>
          <p:cNvPr id="93" name="Graphic 92">
            <a:extLst>
              <a:ext uri="{FF2B5EF4-FFF2-40B4-BE49-F238E27FC236}">
                <a16:creationId xmlns:a16="http://schemas.microsoft.com/office/drawing/2014/main" id="{C14EC8CC-F776-4902-B02A-DE64C6A14F33}"/>
              </a:ext>
            </a:extLst>
          </p:cNvPr>
          <p:cNvPicPr>
            <a:picLocks noChangeAspect="1"/>
          </p:cNvPicPr>
          <p:nvPr/>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3871794" y="1749318"/>
            <a:ext cx="261869" cy="261869"/>
          </a:xfrm>
          <a:prstGeom prst="rect">
            <a:avLst/>
          </a:prstGeom>
        </p:spPr>
      </p:pic>
      <p:sp>
        <p:nvSpPr>
          <p:cNvPr id="7" name="Rectangle 6">
            <a:extLst>
              <a:ext uri="{FF2B5EF4-FFF2-40B4-BE49-F238E27FC236}">
                <a16:creationId xmlns:a16="http://schemas.microsoft.com/office/drawing/2014/main" id="{5BF62A3A-7E93-45EA-9DDC-0B3E2D39D7A6}"/>
              </a:ext>
            </a:extLst>
          </p:cNvPr>
          <p:cNvSpPr/>
          <p:nvPr/>
        </p:nvSpPr>
        <p:spPr>
          <a:xfrm>
            <a:off x="2778083" y="3116744"/>
            <a:ext cx="1633112" cy="1231750"/>
          </a:xfrm>
          <a:prstGeom prst="rect">
            <a:avLst/>
          </a:prstGeom>
          <a:ln>
            <a:solidFill>
              <a:srgbClr val="0070C0"/>
            </a:solidFill>
            <a:prstDash val="sysDash"/>
          </a:ln>
        </p:spPr>
        <p:txBody>
          <a:bodyPr wrap="none" rtlCol="0" anchor="ctr">
            <a:noAutofit/>
          </a:bodyPr>
          <a:lstStyle/>
          <a:p>
            <a:pPr algn="l"/>
            <a:endParaRPr lang="en-US" sz="1050">
              <a:latin typeface="Metropolis Light" pitchFamily="2" charset="77"/>
            </a:endParaRPr>
          </a:p>
        </p:txBody>
      </p:sp>
      <p:pic>
        <p:nvPicPr>
          <p:cNvPr id="95" name="Graphic 94">
            <a:extLst>
              <a:ext uri="{FF2B5EF4-FFF2-40B4-BE49-F238E27FC236}">
                <a16:creationId xmlns:a16="http://schemas.microsoft.com/office/drawing/2014/main" id="{37B5372A-CEBC-4903-86E1-D7814C50530A}"/>
              </a:ext>
            </a:extLst>
          </p:cNvPr>
          <p:cNvPicPr>
            <a:picLocks noChangeAspect="1"/>
          </p:cNvPicPr>
          <p:nvPr/>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1009629" y="3206012"/>
            <a:ext cx="261869" cy="261869"/>
          </a:xfrm>
          <a:prstGeom prst="rect">
            <a:avLst/>
          </a:prstGeom>
        </p:spPr>
      </p:pic>
      <p:pic>
        <p:nvPicPr>
          <p:cNvPr id="96" name="Graphic 95">
            <a:extLst>
              <a:ext uri="{FF2B5EF4-FFF2-40B4-BE49-F238E27FC236}">
                <a16:creationId xmlns:a16="http://schemas.microsoft.com/office/drawing/2014/main" id="{9B27DF9F-0B00-4D70-AD8B-1B93447C0D23}"/>
              </a:ext>
            </a:extLst>
          </p:cNvPr>
          <p:cNvPicPr>
            <a:picLocks noChangeAspect="1"/>
          </p:cNvPicPr>
          <p:nvPr/>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1504393" y="3206011"/>
            <a:ext cx="261869" cy="261869"/>
          </a:xfrm>
          <a:prstGeom prst="rect">
            <a:avLst/>
          </a:prstGeom>
        </p:spPr>
      </p:pic>
      <p:pic>
        <p:nvPicPr>
          <p:cNvPr id="8" name="Graphic 7">
            <a:extLst>
              <a:ext uri="{FF2B5EF4-FFF2-40B4-BE49-F238E27FC236}">
                <a16:creationId xmlns:a16="http://schemas.microsoft.com/office/drawing/2014/main" id="{BFFDF0C6-6A56-457B-823C-16FAA533A81C}"/>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246180" y="3593248"/>
            <a:ext cx="261869" cy="261869"/>
          </a:xfrm>
          <a:prstGeom prst="rect">
            <a:avLst/>
          </a:prstGeom>
        </p:spPr>
      </p:pic>
      <p:pic>
        <p:nvPicPr>
          <p:cNvPr id="9" name="Graphic 8">
            <a:extLst>
              <a:ext uri="{FF2B5EF4-FFF2-40B4-BE49-F238E27FC236}">
                <a16:creationId xmlns:a16="http://schemas.microsoft.com/office/drawing/2014/main" id="{C0475D43-3456-4DA6-9192-1CB034E264F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94926" y="3959503"/>
            <a:ext cx="334218" cy="300797"/>
          </a:xfrm>
          <a:prstGeom prst="rect">
            <a:avLst/>
          </a:prstGeom>
        </p:spPr>
      </p:pic>
      <p:pic>
        <p:nvPicPr>
          <p:cNvPr id="10" name="Graphic 9">
            <a:extLst>
              <a:ext uri="{FF2B5EF4-FFF2-40B4-BE49-F238E27FC236}">
                <a16:creationId xmlns:a16="http://schemas.microsoft.com/office/drawing/2014/main" id="{E03CAA1F-FA99-4233-9072-247F76BF4C6F}"/>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584856" y="3959503"/>
            <a:ext cx="334218" cy="300797"/>
          </a:xfrm>
          <a:prstGeom prst="rect">
            <a:avLst/>
          </a:prstGeom>
        </p:spPr>
      </p:pic>
      <p:pic>
        <p:nvPicPr>
          <p:cNvPr id="100" name="Graphic 99">
            <a:extLst>
              <a:ext uri="{FF2B5EF4-FFF2-40B4-BE49-F238E27FC236}">
                <a16:creationId xmlns:a16="http://schemas.microsoft.com/office/drawing/2014/main" id="{E50B44A7-7FAC-444F-B764-6EDE4117AAFC}"/>
              </a:ext>
            </a:extLst>
          </p:cNvPr>
          <p:cNvPicPr>
            <a:picLocks noChangeAspect="1"/>
          </p:cNvPicPr>
          <p:nvPr/>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3211268" y="3238484"/>
            <a:ext cx="261869" cy="261869"/>
          </a:xfrm>
          <a:prstGeom prst="rect">
            <a:avLst/>
          </a:prstGeom>
        </p:spPr>
      </p:pic>
      <p:pic>
        <p:nvPicPr>
          <p:cNvPr id="101" name="Graphic 100">
            <a:extLst>
              <a:ext uri="{FF2B5EF4-FFF2-40B4-BE49-F238E27FC236}">
                <a16:creationId xmlns:a16="http://schemas.microsoft.com/office/drawing/2014/main" id="{04448E3E-C3EC-45E5-B1A8-1CEBBAC2353B}"/>
              </a:ext>
            </a:extLst>
          </p:cNvPr>
          <p:cNvPicPr>
            <a:picLocks noChangeAspect="1"/>
          </p:cNvPicPr>
          <p:nvPr/>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3706032" y="3238483"/>
            <a:ext cx="261869" cy="261869"/>
          </a:xfrm>
          <a:prstGeom prst="rect">
            <a:avLst/>
          </a:prstGeom>
        </p:spPr>
      </p:pic>
      <p:pic>
        <p:nvPicPr>
          <p:cNvPr id="102" name="Graphic 101">
            <a:extLst>
              <a:ext uri="{FF2B5EF4-FFF2-40B4-BE49-F238E27FC236}">
                <a16:creationId xmlns:a16="http://schemas.microsoft.com/office/drawing/2014/main" id="{3CE6541A-28E2-4566-99B1-87D898D3A56D}"/>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3447820" y="3625720"/>
            <a:ext cx="261869" cy="261869"/>
          </a:xfrm>
          <a:prstGeom prst="rect">
            <a:avLst/>
          </a:prstGeom>
        </p:spPr>
      </p:pic>
      <p:pic>
        <p:nvPicPr>
          <p:cNvPr id="103" name="Graphic 102">
            <a:extLst>
              <a:ext uri="{FF2B5EF4-FFF2-40B4-BE49-F238E27FC236}">
                <a16:creationId xmlns:a16="http://schemas.microsoft.com/office/drawing/2014/main" id="{06DFA32F-CD98-46B7-B028-FAED875537DF}"/>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096565" y="3991975"/>
            <a:ext cx="334218" cy="300797"/>
          </a:xfrm>
          <a:prstGeom prst="rect">
            <a:avLst/>
          </a:prstGeom>
        </p:spPr>
      </p:pic>
      <p:pic>
        <p:nvPicPr>
          <p:cNvPr id="104" name="Graphic 103">
            <a:extLst>
              <a:ext uri="{FF2B5EF4-FFF2-40B4-BE49-F238E27FC236}">
                <a16:creationId xmlns:a16="http://schemas.microsoft.com/office/drawing/2014/main" id="{BAD6F68A-0094-47BA-A849-51DD30905020}"/>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786495" y="3991975"/>
            <a:ext cx="334218" cy="300797"/>
          </a:xfrm>
          <a:prstGeom prst="rect">
            <a:avLst/>
          </a:prstGeom>
        </p:spPr>
      </p:pic>
      <p:pic>
        <p:nvPicPr>
          <p:cNvPr id="12" name="Picture 4">
            <a:extLst>
              <a:ext uri="{FF2B5EF4-FFF2-40B4-BE49-F238E27FC236}">
                <a16:creationId xmlns:a16="http://schemas.microsoft.com/office/drawing/2014/main" id="{BE6F9578-AB40-4669-9482-E871AE4B25E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8005" t="32185" r="26973" b="32185"/>
          <a:stretch/>
        </p:blipFill>
        <p:spPr bwMode="auto">
          <a:xfrm>
            <a:off x="2010388" y="1279459"/>
            <a:ext cx="168533" cy="109320"/>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4">
            <a:extLst>
              <a:ext uri="{FF2B5EF4-FFF2-40B4-BE49-F238E27FC236}">
                <a16:creationId xmlns:a16="http://schemas.microsoft.com/office/drawing/2014/main" id="{A8020B48-6A44-43AD-82B5-F189A0A0D8F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8005" t="32185" r="26973" b="32185"/>
          <a:stretch/>
        </p:blipFill>
        <p:spPr bwMode="auto">
          <a:xfrm>
            <a:off x="3346360" y="1279459"/>
            <a:ext cx="168533" cy="109320"/>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a:extLst>
              <a:ext uri="{FF2B5EF4-FFF2-40B4-BE49-F238E27FC236}">
                <a16:creationId xmlns:a16="http://schemas.microsoft.com/office/drawing/2014/main" id="{20F81B8D-C895-4D6D-A861-AFC89D351F3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8005" t="32185" r="26973" b="32185"/>
          <a:stretch/>
        </p:blipFill>
        <p:spPr bwMode="auto">
          <a:xfrm>
            <a:off x="2895516" y="3049908"/>
            <a:ext cx="240325" cy="155888"/>
          </a:xfrm>
          <a:prstGeom prst="rect">
            <a:avLst/>
          </a:prstGeom>
          <a:noFill/>
          <a:extLst>
            <a:ext uri="{909E8E84-426E-40DD-AFC4-6F175D3DCCD1}">
              <a14:hiddenFill xmlns:a14="http://schemas.microsoft.com/office/drawing/2010/main">
                <a:solidFill>
                  <a:srgbClr val="FFFFFF"/>
                </a:solidFill>
              </a14:hiddenFill>
            </a:ext>
          </a:extLst>
        </p:spPr>
      </p:pic>
      <p:cxnSp>
        <p:nvCxnSpPr>
          <p:cNvPr id="18" name="Straight Connector 17">
            <a:extLst>
              <a:ext uri="{FF2B5EF4-FFF2-40B4-BE49-F238E27FC236}">
                <a16:creationId xmlns:a16="http://schemas.microsoft.com/office/drawing/2014/main" id="{C29F4253-2594-40AC-8E70-8B08FE52EBF0}"/>
              </a:ext>
            </a:extLst>
          </p:cNvPr>
          <p:cNvCxnSpPr>
            <a:stCxn id="100" idx="2"/>
            <a:endCxn id="102" idx="0"/>
          </p:cNvCxnSpPr>
          <p:nvPr/>
        </p:nvCxnSpPr>
        <p:spPr>
          <a:xfrm>
            <a:off x="3342202" y="3500353"/>
            <a:ext cx="236552" cy="125366"/>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6B873100-B084-458B-B35D-DBE0FEC5087E}"/>
              </a:ext>
            </a:extLst>
          </p:cNvPr>
          <p:cNvCxnSpPr>
            <a:stCxn id="101" idx="2"/>
            <a:endCxn id="102" idx="0"/>
          </p:cNvCxnSpPr>
          <p:nvPr/>
        </p:nvCxnSpPr>
        <p:spPr>
          <a:xfrm flipH="1">
            <a:off x="3578755" y="3500352"/>
            <a:ext cx="258212" cy="125367"/>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E7FBCCB9-2A27-49CB-A9DA-61805E2EDF63}"/>
              </a:ext>
            </a:extLst>
          </p:cNvPr>
          <p:cNvCxnSpPr>
            <a:stCxn id="102" idx="2"/>
            <a:endCxn id="103" idx="3"/>
          </p:cNvCxnSpPr>
          <p:nvPr/>
        </p:nvCxnSpPr>
        <p:spPr>
          <a:xfrm flipH="1">
            <a:off x="3430783" y="3887588"/>
            <a:ext cx="147971" cy="254786"/>
          </a:xfrm>
          <a:prstGeom prst="line">
            <a:avLst/>
          </a:prstGeom>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5C9D204B-A181-4E5C-9297-7B4DCC8C7045}"/>
              </a:ext>
            </a:extLst>
          </p:cNvPr>
          <p:cNvCxnSpPr>
            <a:stCxn id="102" idx="2"/>
            <a:endCxn id="104" idx="1"/>
          </p:cNvCxnSpPr>
          <p:nvPr/>
        </p:nvCxnSpPr>
        <p:spPr>
          <a:xfrm>
            <a:off x="3578754" y="3887588"/>
            <a:ext cx="207741" cy="254786"/>
          </a:xfrm>
          <a:prstGeom prst="line">
            <a:avLst/>
          </a:prstGeom>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341C12AF-DA5C-4D7F-A17B-E4C288564BC4}"/>
              </a:ext>
            </a:extLst>
          </p:cNvPr>
          <p:cNvCxnSpPr>
            <a:stCxn id="96" idx="2"/>
            <a:endCxn id="8" idx="0"/>
          </p:cNvCxnSpPr>
          <p:nvPr/>
        </p:nvCxnSpPr>
        <p:spPr>
          <a:xfrm flipH="1">
            <a:off x="1377115" y="3467880"/>
            <a:ext cx="258212" cy="125367"/>
          </a:xfrm>
          <a:prstGeom prst="line">
            <a:avLst/>
          </a:prstGeom>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BEC81022-5986-4D80-BA61-5F461BBE5875}"/>
              </a:ext>
            </a:extLst>
          </p:cNvPr>
          <p:cNvCxnSpPr>
            <a:stCxn id="95" idx="2"/>
            <a:endCxn id="8" idx="0"/>
          </p:cNvCxnSpPr>
          <p:nvPr/>
        </p:nvCxnSpPr>
        <p:spPr>
          <a:xfrm>
            <a:off x="1140563" y="3467881"/>
            <a:ext cx="236552" cy="125366"/>
          </a:xfrm>
          <a:prstGeom prst="line">
            <a:avLst/>
          </a:prstGeom>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509829DC-146D-47EB-B432-4D0995C45B0A}"/>
              </a:ext>
            </a:extLst>
          </p:cNvPr>
          <p:cNvCxnSpPr>
            <a:stCxn id="8" idx="2"/>
            <a:endCxn id="9" idx="3"/>
          </p:cNvCxnSpPr>
          <p:nvPr/>
        </p:nvCxnSpPr>
        <p:spPr>
          <a:xfrm flipH="1">
            <a:off x="1229144" y="3855116"/>
            <a:ext cx="147971" cy="254786"/>
          </a:xfrm>
          <a:prstGeom prst="line">
            <a:avLst/>
          </a:prstGeom>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62164670-B60F-48D1-9EA7-BA399AF14BD6}"/>
              </a:ext>
            </a:extLst>
          </p:cNvPr>
          <p:cNvCxnSpPr>
            <a:stCxn id="8" idx="2"/>
            <a:endCxn id="10" idx="1"/>
          </p:cNvCxnSpPr>
          <p:nvPr/>
        </p:nvCxnSpPr>
        <p:spPr>
          <a:xfrm>
            <a:off x="1377115" y="3855116"/>
            <a:ext cx="207741" cy="254786"/>
          </a:xfrm>
          <a:prstGeom prst="line">
            <a:avLst/>
          </a:prstGeom>
        </p:spPr>
        <p:style>
          <a:lnRef idx="1">
            <a:schemeClr val="accent1"/>
          </a:lnRef>
          <a:fillRef idx="0">
            <a:schemeClr val="accent1"/>
          </a:fillRef>
          <a:effectRef idx="0">
            <a:schemeClr val="accent1"/>
          </a:effectRef>
          <a:fontRef idx="minor">
            <a:schemeClr val="tx1"/>
          </a:fontRef>
        </p:style>
      </p:cxnSp>
      <p:sp>
        <p:nvSpPr>
          <p:cNvPr id="117" name="Freeform: Shape 116">
            <a:extLst>
              <a:ext uri="{FF2B5EF4-FFF2-40B4-BE49-F238E27FC236}">
                <a16:creationId xmlns:a16="http://schemas.microsoft.com/office/drawing/2014/main" id="{03A31304-0EE9-4768-B911-A2B733A8A83A}"/>
              </a:ext>
            </a:extLst>
          </p:cNvPr>
          <p:cNvSpPr/>
          <p:nvPr/>
        </p:nvSpPr>
        <p:spPr>
          <a:xfrm>
            <a:off x="868680" y="2031932"/>
            <a:ext cx="757646" cy="1182189"/>
          </a:xfrm>
          <a:custGeom>
            <a:avLst/>
            <a:gdLst>
              <a:gd name="connsiteX0" fmla="*/ 0 w 1010194"/>
              <a:gd name="connsiteY0" fmla="*/ 0 h 1576252"/>
              <a:gd name="connsiteX1" fmla="*/ 444137 w 1010194"/>
              <a:gd name="connsiteY1" fmla="*/ 679269 h 1576252"/>
              <a:gd name="connsiteX2" fmla="*/ 1010194 w 1010194"/>
              <a:gd name="connsiteY2" fmla="*/ 1576252 h 1576252"/>
              <a:gd name="connsiteX3" fmla="*/ 1010194 w 1010194"/>
              <a:gd name="connsiteY3" fmla="*/ 1576252 h 1576252"/>
            </a:gdLst>
            <a:ahLst/>
            <a:cxnLst>
              <a:cxn ang="0">
                <a:pos x="connsiteX0" y="connsiteY0"/>
              </a:cxn>
              <a:cxn ang="0">
                <a:pos x="connsiteX1" y="connsiteY1"/>
              </a:cxn>
              <a:cxn ang="0">
                <a:pos x="connsiteX2" y="connsiteY2"/>
              </a:cxn>
              <a:cxn ang="0">
                <a:pos x="connsiteX3" y="connsiteY3"/>
              </a:cxn>
            </a:cxnLst>
            <a:rect l="l" t="t" r="r" b="b"/>
            <a:pathLst>
              <a:path w="1010194" h="1576252">
                <a:moveTo>
                  <a:pt x="0" y="0"/>
                </a:moveTo>
                <a:cubicBezTo>
                  <a:pt x="137885" y="208280"/>
                  <a:pt x="275771" y="416560"/>
                  <a:pt x="444137" y="679269"/>
                </a:cubicBezTo>
                <a:cubicBezTo>
                  <a:pt x="612503" y="941978"/>
                  <a:pt x="1010194" y="1576252"/>
                  <a:pt x="1010194" y="1576252"/>
                </a:cubicBezTo>
                <a:lnTo>
                  <a:pt x="1010194" y="1576252"/>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18" name="Freeform: Shape 117">
            <a:extLst>
              <a:ext uri="{FF2B5EF4-FFF2-40B4-BE49-F238E27FC236}">
                <a16:creationId xmlns:a16="http://schemas.microsoft.com/office/drawing/2014/main" id="{8ADA59AB-2438-41CA-A0F3-9B8018836E3B}"/>
              </a:ext>
            </a:extLst>
          </p:cNvPr>
          <p:cNvSpPr/>
          <p:nvPr/>
        </p:nvSpPr>
        <p:spPr>
          <a:xfrm>
            <a:off x="888275" y="2038463"/>
            <a:ext cx="261257" cy="1169126"/>
          </a:xfrm>
          <a:custGeom>
            <a:avLst/>
            <a:gdLst>
              <a:gd name="connsiteX0" fmla="*/ 0 w 348343"/>
              <a:gd name="connsiteY0" fmla="*/ 0 h 1558834"/>
              <a:gd name="connsiteX1" fmla="*/ 278674 w 348343"/>
              <a:gd name="connsiteY1" fmla="*/ 792480 h 1558834"/>
              <a:gd name="connsiteX2" fmla="*/ 348343 w 348343"/>
              <a:gd name="connsiteY2" fmla="*/ 1558834 h 1558834"/>
            </a:gdLst>
            <a:ahLst/>
            <a:cxnLst>
              <a:cxn ang="0">
                <a:pos x="connsiteX0" y="connsiteY0"/>
              </a:cxn>
              <a:cxn ang="0">
                <a:pos x="connsiteX1" y="connsiteY1"/>
              </a:cxn>
              <a:cxn ang="0">
                <a:pos x="connsiteX2" y="connsiteY2"/>
              </a:cxn>
            </a:cxnLst>
            <a:rect l="l" t="t" r="r" b="b"/>
            <a:pathLst>
              <a:path w="348343" h="1558834">
                <a:moveTo>
                  <a:pt x="0" y="0"/>
                </a:moveTo>
                <a:cubicBezTo>
                  <a:pt x="110308" y="266337"/>
                  <a:pt x="220617" y="532674"/>
                  <a:pt x="278674" y="792480"/>
                </a:cubicBezTo>
                <a:cubicBezTo>
                  <a:pt x="336731" y="1052286"/>
                  <a:pt x="342537" y="1305560"/>
                  <a:pt x="348343" y="1558834"/>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19" name="Freeform: Shape 118">
            <a:extLst>
              <a:ext uri="{FF2B5EF4-FFF2-40B4-BE49-F238E27FC236}">
                <a16:creationId xmlns:a16="http://schemas.microsoft.com/office/drawing/2014/main" id="{0600B665-B23A-4120-81E9-DC90F3C9A95D}"/>
              </a:ext>
            </a:extLst>
          </p:cNvPr>
          <p:cNvSpPr/>
          <p:nvPr/>
        </p:nvSpPr>
        <p:spPr>
          <a:xfrm>
            <a:off x="1120381" y="2018869"/>
            <a:ext cx="192437" cy="1195252"/>
          </a:xfrm>
          <a:custGeom>
            <a:avLst/>
            <a:gdLst>
              <a:gd name="connsiteX0" fmla="*/ 256582 w 256582"/>
              <a:gd name="connsiteY0" fmla="*/ 0 h 1593669"/>
              <a:gd name="connsiteX1" fmla="*/ 12742 w 256582"/>
              <a:gd name="connsiteY1" fmla="*/ 583474 h 1593669"/>
              <a:gd name="connsiteX2" fmla="*/ 56285 w 256582"/>
              <a:gd name="connsiteY2" fmla="*/ 1593669 h 1593669"/>
            </a:gdLst>
            <a:ahLst/>
            <a:cxnLst>
              <a:cxn ang="0">
                <a:pos x="connsiteX0" y="connsiteY0"/>
              </a:cxn>
              <a:cxn ang="0">
                <a:pos x="connsiteX1" y="connsiteY1"/>
              </a:cxn>
              <a:cxn ang="0">
                <a:pos x="connsiteX2" y="connsiteY2"/>
              </a:cxn>
            </a:cxnLst>
            <a:rect l="l" t="t" r="r" b="b"/>
            <a:pathLst>
              <a:path w="256582" h="1593669">
                <a:moveTo>
                  <a:pt x="256582" y="0"/>
                </a:moveTo>
                <a:cubicBezTo>
                  <a:pt x="151353" y="158931"/>
                  <a:pt x="46125" y="317863"/>
                  <a:pt x="12742" y="583474"/>
                </a:cubicBezTo>
                <a:cubicBezTo>
                  <a:pt x="-20641" y="849086"/>
                  <a:pt x="17822" y="1221377"/>
                  <a:pt x="56285" y="1593669"/>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20" name="Freeform: Shape 119">
            <a:extLst>
              <a:ext uri="{FF2B5EF4-FFF2-40B4-BE49-F238E27FC236}">
                <a16:creationId xmlns:a16="http://schemas.microsoft.com/office/drawing/2014/main" id="{0ED700D1-10BA-4F19-8B5D-2CEFF4AB4AB0}"/>
              </a:ext>
            </a:extLst>
          </p:cNvPr>
          <p:cNvSpPr/>
          <p:nvPr/>
        </p:nvSpPr>
        <p:spPr>
          <a:xfrm>
            <a:off x="1319349" y="2018869"/>
            <a:ext cx="306977" cy="1188720"/>
          </a:xfrm>
          <a:custGeom>
            <a:avLst/>
            <a:gdLst>
              <a:gd name="connsiteX0" fmla="*/ 0 w 409303"/>
              <a:gd name="connsiteY0" fmla="*/ 0 h 1584960"/>
              <a:gd name="connsiteX1" fmla="*/ 296092 w 409303"/>
              <a:gd name="connsiteY1" fmla="*/ 557349 h 1584960"/>
              <a:gd name="connsiteX2" fmla="*/ 409303 w 409303"/>
              <a:gd name="connsiteY2" fmla="*/ 1584960 h 1584960"/>
            </a:gdLst>
            <a:ahLst/>
            <a:cxnLst>
              <a:cxn ang="0">
                <a:pos x="connsiteX0" y="connsiteY0"/>
              </a:cxn>
              <a:cxn ang="0">
                <a:pos x="connsiteX1" y="connsiteY1"/>
              </a:cxn>
              <a:cxn ang="0">
                <a:pos x="connsiteX2" y="connsiteY2"/>
              </a:cxn>
            </a:cxnLst>
            <a:rect l="l" t="t" r="r" b="b"/>
            <a:pathLst>
              <a:path w="409303" h="1584960">
                <a:moveTo>
                  <a:pt x="0" y="0"/>
                </a:moveTo>
                <a:cubicBezTo>
                  <a:pt x="113937" y="146594"/>
                  <a:pt x="227875" y="293189"/>
                  <a:pt x="296092" y="557349"/>
                </a:cubicBezTo>
                <a:cubicBezTo>
                  <a:pt x="364309" y="821509"/>
                  <a:pt x="386806" y="1203234"/>
                  <a:pt x="409303" y="158496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21" name="Freeform: Shape 120">
            <a:extLst>
              <a:ext uri="{FF2B5EF4-FFF2-40B4-BE49-F238E27FC236}">
                <a16:creationId xmlns:a16="http://schemas.microsoft.com/office/drawing/2014/main" id="{404EB16E-A2F4-433D-AED0-4E3EBA6B14BC}"/>
              </a:ext>
            </a:extLst>
          </p:cNvPr>
          <p:cNvSpPr/>
          <p:nvPr/>
        </p:nvSpPr>
        <p:spPr>
          <a:xfrm>
            <a:off x="1319349" y="2018869"/>
            <a:ext cx="2018212" cy="1221377"/>
          </a:xfrm>
          <a:custGeom>
            <a:avLst/>
            <a:gdLst>
              <a:gd name="connsiteX0" fmla="*/ 0 w 2690949"/>
              <a:gd name="connsiteY0" fmla="*/ 0 h 1628503"/>
              <a:gd name="connsiteX1" fmla="*/ 2203269 w 2690949"/>
              <a:gd name="connsiteY1" fmla="*/ 687977 h 1628503"/>
              <a:gd name="connsiteX2" fmla="*/ 2690949 w 2690949"/>
              <a:gd name="connsiteY2" fmla="*/ 1628503 h 1628503"/>
            </a:gdLst>
            <a:ahLst/>
            <a:cxnLst>
              <a:cxn ang="0">
                <a:pos x="connsiteX0" y="connsiteY0"/>
              </a:cxn>
              <a:cxn ang="0">
                <a:pos x="connsiteX1" y="connsiteY1"/>
              </a:cxn>
              <a:cxn ang="0">
                <a:pos x="connsiteX2" y="connsiteY2"/>
              </a:cxn>
            </a:cxnLst>
            <a:rect l="l" t="t" r="r" b="b"/>
            <a:pathLst>
              <a:path w="2690949" h="1628503">
                <a:moveTo>
                  <a:pt x="0" y="0"/>
                </a:moveTo>
                <a:cubicBezTo>
                  <a:pt x="877389" y="208280"/>
                  <a:pt x="1754778" y="416560"/>
                  <a:pt x="2203269" y="687977"/>
                </a:cubicBezTo>
                <a:cubicBezTo>
                  <a:pt x="2651760" y="959394"/>
                  <a:pt x="2671354" y="1293948"/>
                  <a:pt x="2690949" y="1628503"/>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24" name="Freeform: Shape 123">
            <a:extLst>
              <a:ext uri="{FF2B5EF4-FFF2-40B4-BE49-F238E27FC236}">
                <a16:creationId xmlns:a16="http://schemas.microsoft.com/office/drawing/2014/main" id="{0F0C2F3F-AB28-4643-95AC-962EEF3250E5}"/>
              </a:ext>
            </a:extLst>
          </p:cNvPr>
          <p:cNvSpPr/>
          <p:nvPr/>
        </p:nvSpPr>
        <p:spPr>
          <a:xfrm>
            <a:off x="1338943" y="2012338"/>
            <a:ext cx="2495006" cy="1221377"/>
          </a:xfrm>
          <a:custGeom>
            <a:avLst/>
            <a:gdLst>
              <a:gd name="connsiteX0" fmla="*/ 0 w 3326674"/>
              <a:gd name="connsiteY0" fmla="*/ 0 h 1628503"/>
              <a:gd name="connsiteX1" fmla="*/ 2690949 w 3326674"/>
              <a:gd name="connsiteY1" fmla="*/ 531223 h 1628503"/>
              <a:gd name="connsiteX2" fmla="*/ 3326674 w 3326674"/>
              <a:gd name="connsiteY2" fmla="*/ 1628503 h 1628503"/>
            </a:gdLst>
            <a:ahLst/>
            <a:cxnLst>
              <a:cxn ang="0">
                <a:pos x="connsiteX0" y="connsiteY0"/>
              </a:cxn>
              <a:cxn ang="0">
                <a:pos x="connsiteX1" y="connsiteY1"/>
              </a:cxn>
              <a:cxn ang="0">
                <a:pos x="connsiteX2" y="connsiteY2"/>
              </a:cxn>
            </a:cxnLst>
            <a:rect l="l" t="t" r="r" b="b"/>
            <a:pathLst>
              <a:path w="3326674" h="1628503">
                <a:moveTo>
                  <a:pt x="0" y="0"/>
                </a:moveTo>
                <a:cubicBezTo>
                  <a:pt x="1068251" y="129903"/>
                  <a:pt x="2136503" y="259806"/>
                  <a:pt x="2690949" y="531223"/>
                </a:cubicBezTo>
                <a:cubicBezTo>
                  <a:pt x="3245395" y="802640"/>
                  <a:pt x="3286034" y="1215571"/>
                  <a:pt x="3326674" y="1628503"/>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25" name="Freeform: Shape 124">
            <a:extLst>
              <a:ext uri="{FF2B5EF4-FFF2-40B4-BE49-F238E27FC236}">
                <a16:creationId xmlns:a16="http://schemas.microsoft.com/office/drawing/2014/main" id="{D92ABD98-C76F-4EEC-9C0C-A61C2A75F243}"/>
              </a:ext>
            </a:extLst>
          </p:cNvPr>
          <p:cNvSpPr/>
          <p:nvPr/>
        </p:nvSpPr>
        <p:spPr>
          <a:xfrm>
            <a:off x="875212" y="2018869"/>
            <a:ext cx="2475411" cy="1214846"/>
          </a:xfrm>
          <a:custGeom>
            <a:avLst/>
            <a:gdLst>
              <a:gd name="connsiteX0" fmla="*/ 0 w 3300548"/>
              <a:gd name="connsiteY0" fmla="*/ 0 h 1619794"/>
              <a:gd name="connsiteX1" fmla="*/ 2638697 w 3300548"/>
              <a:gd name="connsiteY1" fmla="*/ 775063 h 1619794"/>
              <a:gd name="connsiteX2" fmla="*/ 3300548 w 3300548"/>
              <a:gd name="connsiteY2" fmla="*/ 1619794 h 1619794"/>
            </a:gdLst>
            <a:ahLst/>
            <a:cxnLst>
              <a:cxn ang="0">
                <a:pos x="connsiteX0" y="connsiteY0"/>
              </a:cxn>
              <a:cxn ang="0">
                <a:pos x="connsiteX1" y="connsiteY1"/>
              </a:cxn>
              <a:cxn ang="0">
                <a:pos x="connsiteX2" y="connsiteY2"/>
              </a:cxn>
            </a:cxnLst>
            <a:rect l="l" t="t" r="r" b="b"/>
            <a:pathLst>
              <a:path w="3300548" h="1619794">
                <a:moveTo>
                  <a:pt x="0" y="0"/>
                </a:moveTo>
                <a:cubicBezTo>
                  <a:pt x="1044303" y="252548"/>
                  <a:pt x="2088606" y="505097"/>
                  <a:pt x="2638697" y="775063"/>
                </a:cubicBezTo>
                <a:cubicBezTo>
                  <a:pt x="3188788" y="1045029"/>
                  <a:pt x="3244668" y="1332411"/>
                  <a:pt x="3300548" y="1619794"/>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26" name="Freeform: Shape 125">
            <a:extLst>
              <a:ext uri="{FF2B5EF4-FFF2-40B4-BE49-F238E27FC236}">
                <a16:creationId xmlns:a16="http://schemas.microsoft.com/office/drawing/2014/main" id="{EC8CEFC7-178E-40DF-BE17-0EA76A46971E}"/>
              </a:ext>
            </a:extLst>
          </p:cNvPr>
          <p:cNvSpPr/>
          <p:nvPr/>
        </p:nvSpPr>
        <p:spPr>
          <a:xfrm>
            <a:off x="894806" y="2018869"/>
            <a:ext cx="2939143" cy="1214846"/>
          </a:xfrm>
          <a:custGeom>
            <a:avLst/>
            <a:gdLst>
              <a:gd name="connsiteX0" fmla="*/ 0 w 3918857"/>
              <a:gd name="connsiteY0" fmla="*/ 0 h 1619794"/>
              <a:gd name="connsiteX1" fmla="*/ 3117669 w 3918857"/>
              <a:gd name="connsiteY1" fmla="*/ 583474 h 1619794"/>
              <a:gd name="connsiteX2" fmla="*/ 3918857 w 3918857"/>
              <a:gd name="connsiteY2" fmla="*/ 1619794 h 1619794"/>
            </a:gdLst>
            <a:ahLst/>
            <a:cxnLst>
              <a:cxn ang="0">
                <a:pos x="connsiteX0" y="connsiteY0"/>
              </a:cxn>
              <a:cxn ang="0">
                <a:pos x="connsiteX1" y="connsiteY1"/>
              </a:cxn>
              <a:cxn ang="0">
                <a:pos x="connsiteX2" y="connsiteY2"/>
              </a:cxn>
            </a:cxnLst>
            <a:rect l="l" t="t" r="r" b="b"/>
            <a:pathLst>
              <a:path w="3918857" h="1619794">
                <a:moveTo>
                  <a:pt x="0" y="0"/>
                </a:moveTo>
                <a:cubicBezTo>
                  <a:pt x="1232263" y="156754"/>
                  <a:pt x="2464526" y="313508"/>
                  <a:pt x="3117669" y="583474"/>
                </a:cubicBezTo>
                <a:cubicBezTo>
                  <a:pt x="3770812" y="853440"/>
                  <a:pt x="3844834" y="1236617"/>
                  <a:pt x="3918857" y="1619794"/>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27" name="Freeform: Shape 126">
            <a:extLst>
              <a:ext uri="{FF2B5EF4-FFF2-40B4-BE49-F238E27FC236}">
                <a16:creationId xmlns:a16="http://schemas.microsoft.com/office/drawing/2014/main" id="{374570BC-63E2-4171-B331-9EA1BFE2D04D}"/>
              </a:ext>
            </a:extLst>
          </p:cNvPr>
          <p:cNvSpPr/>
          <p:nvPr/>
        </p:nvSpPr>
        <p:spPr>
          <a:xfrm>
            <a:off x="1156063" y="2018869"/>
            <a:ext cx="1077686" cy="1175657"/>
          </a:xfrm>
          <a:custGeom>
            <a:avLst/>
            <a:gdLst>
              <a:gd name="connsiteX0" fmla="*/ 1436914 w 1436914"/>
              <a:gd name="connsiteY0" fmla="*/ 0 h 1567543"/>
              <a:gd name="connsiteX1" fmla="*/ 313509 w 1436914"/>
              <a:gd name="connsiteY1" fmla="*/ 644434 h 1567543"/>
              <a:gd name="connsiteX2" fmla="*/ 0 w 1436914"/>
              <a:gd name="connsiteY2" fmla="*/ 1567543 h 1567543"/>
            </a:gdLst>
            <a:ahLst/>
            <a:cxnLst>
              <a:cxn ang="0">
                <a:pos x="connsiteX0" y="connsiteY0"/>
              </a:cxn>
              <a:cxn ang="0">
                <a:pos x="connsiteX1" y="connsiteY1"/>
              </a:cxn>
              <a:cxn ang="0">
                <a:pos x="connsiteX2" y="connsiteY2"/>
              </a:cxn>
            </a:cxnLst>
            <a:rect l="l" t="t" r="r" b="b"/>
            <a:pathLst>
              <a:path w="1436914" h="1567543">
                <a:moveTo>
                  <a:pt x="1436914" y="0"/>
                </a:moveTo>
                <a:cubicBezTo>
                  <a:pt x="994954" y="191588"/>
                  <a:pt x="552995" y="383177"/>
                  <a:pt x="313509" y="644434"/>
                </a:cubicBezTo>
                <a:cubicBezTo>
                  <a:pt x="74023" y="905691"/>
                  <a:pt x="37011" y="1236617"/>
                  <a:pt x="0" y="1567543"/>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28" name="Freeform: Shape 127">
            <a:extLst>
              <a:ext uri="{FF2B5EF4-FFF2-40B4-BE49-F238E27FC236}">
                <a16:creationId xmlns:a16="http://schemas.microsoft.com/office/drawing/2014/main" id="{CB245C53-FF6D-4133-8CF6-07ED2A4C02D4}"/>
              </a:ext>
            </a:extLst>
          </p:cNvPr>
          <p:cNvSpPr/>
          <p:nvPr/>
        </p:nvSpPr>
        <p:spPr>
          <a:xfrm>
            <a:off x="1619795" y="2005806"/>
            <a:ext cx="1038497" cy="1188720"/>
          </a:xfrm>
          <a:custGeom>
            <a:avLst/>
            <a:gdLst>
              <a:gd name="connsiteX0" fmla="*/ 1384663 w 1384663"/>
              <a:gd name="connsiteY0" fmla="*/ 0 h 1584960"/>
              <a:gd name="connsiteX1" fmla="*/ 400594 w 1384663"/>
              <a:gd name="connsiteY1" fmla="*/ 557348 h 1584960"/>
              <a:gd name="connsiteX2" fmla="*/ 0 w 1384663"/>
              <a:gd name="connsiteY2" fmla="*/ 1584960 h 1584960"/>
            </a:gdLst>
            <a:ahLst/>
            <a:cxnLst>
              <a:cxn ang="0">
                <a:pos x="connsiteX0" y="connsiteY0"/>
              </a:cxn>
              <a:cxn ang="0">
                <a:pos x="connsiteX1" y="connsiteY1"/>
              </a:cxn>
              <a:cxn ang="0">
                <a:pos x="connsiteX2" y="connsiteY2"/>
              </a:cxn>
            </a:cxnLst>
            <a:rect l="l" t="t" r="r" b="b"/>
            <a:pathLst>
              <a:path w="1384663" h="1584960">
                <a:moveTo>
                  <a:pt x="1384663" y="0"/>
                </a:moveTo>
                <a:cubicBezTo>
                  <a:pt x="1008017" y="146594"/>
                  <a:pt x="631371" y="293188"/>
                  <a:pt x="400594" y="557348"/>
                </a:cubicBezTo>
                <a:cubicBezTo>
                  <a:pt x="169817" y="821508"/>
                  <a:pt x="84908" y="1203234"/>
                  <a:pt x="0" y="158496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29" name="Freeform: Shape 128">
            <a:extLst>
              <a:ext uri="{FF2B5EF4-FFF2-40B4-BE49-F238E27FC236}">
                <a16:creationId xmlns:a16="http://schemas.microsoft.com/office/drawing/2014/main" id="{AB7DE179-9F30-4735-B0BF-CA8958983CBD}"/>
              </a:ext>
            </a:extLst>
          </p:cNvPr>
          <p:cNvSpPr/>
          <p:nvPr/>
        </p:nvSpPr>
        <p:spPr>
          <a:xfrm>
            <a:off x="1156063" y="2005807"/>
            <a:ext cx="1489166" cy="1182188"/>
          </a:xfrm>
          <a:custGeom>
            <a:avLst/>
            <a:gdLst>
              <a:gd name="connsiteX0" fmla="*/ 1985554 w 1985554"/>
              <a:gd name="connsiteY0" fmla="*/ 0 h 1576251"/>
              <a:gd name="connsiteX1" fmla="*/ 574766 w 1985554"/>
              <a:gd name="connsiteY1" fmla="*/ 583474 h 1576251"/>
              <a:gd name="connsiteX2" fmla="*/ 0 w 1985554"/>
              <a:gd name="connsiteY2" fmla="*/ 1576251 h 1576251"/>
            </a:gdLst>
            <a:ahLst/>
            <a:cxnLst>
              <a:cxn ang="0">
                <a:pos x="connsiteX0" y="connsiteY0"/>
              </a:cxn>
              <a:cxn ang="0">
                <a:pos x="connsiteX1" y="connsiteY1"/>
              </a:cxn>
              <a:cxn ang="0">
                <a:pos x="connsiteX2" y="connsiteY2"/>
              </a:cxn>
            </a:cxnLst>
            <a:rect l="l" t="t" r="r" b="b"/>
            <a:pathLst>
              <a:path w="1985554" h="1576251">
                <a:moveTo>
                  <a:pt x="1985554" y="0"/>
                </a:moveTo>
                <a:cubicBezTo>
                  <a:pt x="1445623" y="160383"/>
                  <a:pt x="905692" y="320766"/>
                  <a:pt x="574766" y="583474"/>
                </a:cubicBezTo>
                <a:cubicBezTo>
                  <a:pt x="243840" y="846182"/>
                  <a:pt x="121920" y="1211216"/>
                  <a:pt x="0" y="1576251"/>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30" name="Freeform: Shape 129">
            <a:extLst>
              <a:ext uri="{FF2B5EF4-FFF2-40B4-BE49-F238E27FC236}">
                <a16:creationId xmlns:a16="http://schemas.microsoft.com/office/drawing/2014/main" id="{BBA6A54C-0F49-4BB3-88C2-1AA6DF13FAA4}"/>
              </a:ext>
            </a:extLst>
          </p:cNvPr>
          <p:cNvSpPr/>
          <p:nvPr/>
        </p:nvSpPr>
        <p:spPr>
          <a:xfrm>
            <a:off x="1613263" y="2031931"/>
            <a:ext cx="607423" cy="1169126"/>
          </a:xfrm>
          <a:custGeom>
            <a:avLst/>
            <a:gdLst>
              <a:gd name="connsiteX0" fmla="*/ 809897 w 809897"/>
              <a:gd name="connsiteY0" fmla="*/ 0 h 1558834"/>
              <a:gd name="connsiteX1" fmla="*/ 400594 w 809897"/>
              <a:gd name="connsiteY1" fmla="*/ 418012 h 1558834"/>
              <a:gd name="connsiteX2" fmla="*/ 0 w 809897"/>
              <a:gd name="connsiteY2" fmla="*/ 1558834 h 1558834"/>
            </a:gdLst>
            <a:ahLst/>
            <a:cxnLst>
              <a:cxn ang="0">
                <a:pos x="connsiteX0" y="connsiteY0"/>
              </a:cxn>
              <a:cxn ang="0">
                <a:pos x="connsiteX1" y="connsiteY1"/>
              </a:cxn>
              <a:cxn ang="0">
                <a:pos x="connsiteX2" y="connsiteY2"/>
              </a:cxn>
            </a:cxnLst>
            <a:rect l="l" t="t" r="r" b="b"/>
            <a:pathLst>
              <a:path w="809897" h="1558834">
                <a:moveTo>
                  <a:pt x="809897" y="0"/>
                </a:moveTo>
                <a:cubicBezTo>
                  <a:pt x="672737" y="79103"/>
                  <a:pt x="535577" y="158206"/>
                  <a:pt x="400594" y="418012"/>
                </a:cubicBezTo>
                <a:cubicBezTo>
                  <a:pt x="265611" y="677818"/>
                  <a:pt x="132805" y="1118326"/>
                  <a:pt x="0" y="1558834"/>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31" name="Freeform: Shape 130">
            <a:extLst>
              <a:ext uri="{FF2B5EF4-FFF2-40B4-BE49-F238E27FC236}">
                <a16:creationId xmlns:a16="http://schemas.microsoft.com/office/drawing/2014/main" id="{320F1482-0CE4-4CAE-8D6B-973A7CBDC49B}"/>
              </a:ext>
            </a:extLst>
          </p:cNvPr>
          <p:cNvSpPr/>
          <p:nvPr/>
        </p:nvSpPr>
        <p:spPr>
          <a:xfrm>
            <a:off x="2233748" y="2018869"/>
            <a:ext cx="1116875" cy="1227908"/>
          </a:xfrm>
          <a:custGeom>
            <a:avLst/>
            <a:gdLst>
              <a:gd name="connsiteX0" fmla="*/ 0 w 1489166"/>
              <a:gd name="connsiteY0" fmla="*/ 0 h 1637211"/>
              <a:gd name="connsiteX1" fmla="*/ 1036320 w 1489166"/>
              <a:gd name="connsiteY1" fmla="*/ 583474 h 1637211"/>
              <a:gd name="connsiteX2" fmla="*/ 1489166 w 1489166"/>
              <a:gd name="connsiteY2" fmla="*/ 1637211 h 1637211"/>
            </a:gdLst>
            <a:ahLst/>
            <a:cxnLst>
              <a:cxn ang="0">
                <a:pos x="connsiteX0" y="connsiteY0"/>
              </a:cxn>
              <a:cxn ang="0">
                <a:pos x="connsiteX1" y="connsiteY1"/>
              </a:cxn>
              <a:cxn ang="0">
                <a:pos x="connsiteX2" y="connsiteY2"/>
              </a:cxn>
            </a:cxnLst>
            <a:rect l="l" t="t" r="r" b="b"/>
            <a:pathLst>
              <a:path w="1489166" h="1637211">
                <a:moveTo>
                  <a:pt x="0" y="0"/>
                </a:moveTo>
                <a:cubicBezTo>
                  <a:pt x="394063" y="155303"/>
                  <a:pt x="788126" y="310606"/>
                  <a:pt x="1036320" y="583474"/>
                </a:cubicBezTo>
                <a:cubicBezTo>
                  <a:pt x="1284514" y="856343"/>
                  <a:pt x="1386840" y="1246777"/>
                  <a:pt x="1489166" y="1637211"/>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32" name="Freeform: Shape 131">
            <a:extLst>
              <a:ext uri="{FF2B5EF4-FFF2-40B4-BE49-F238E27FC236}">
                <a16:creationId xmlns:a16="http://schemas.microsoft.com/office/drawing/2014/main" id="{95A068F1-ECAE-4432-BA59-5D8603279A17}"/>
              </a:ext>
            </a:extLst>
          </p:cNvPr>
          <p:cNvSpPr/>
          <p:nvPr/>
        </p:nvSpPr>
        <p:spPr>
          <a:xfrm>
            <a:off x="2664823" y="2005806"/>
            <a:ext cx="1182189" cy="1214846"/>
          </a:xfrm>
          <a:custGeom>
            <a:avLst/>
            <a:gdLst>
              <a:gd name="connsiteX0" fmla="*/ 0 w 1576252"/>
              <a:gd name="connsiteY0" fmla="*/ 0 h 1619794"/>
              <a:gd name="connsiteX1" fmla="*/ 1053737 w 1576252"/>
              <a:gd name="connsiteY1" fmla="*/ 513806 h 1619794"/>
              <a:gd name="connsiteX2" fmla="*/ 1576252 w 1576252"/>
              <a:gd name="connsiteY2" fmla="*/ 1619794 h 1619794"/>
            </a:gdLst>
            <a:ahLst/>
            <a:cxnLst>
              <a:cxn ang="0">
                <a:pos x="connsiteX0" y="connsiteY0"/>
              </a:cxn>
              <a:cxn ang="0">
                <a:pos x="connsiteX1" y="connsiteY1"/>
              </a:cxn>
              <a:cxn ang="0">
                <a:pos x="connsiteX2" y="connsiteY2"/>
              </a:cxn>
            </a:cxnLst>
            <a:rect l="l" t="t" r="r" b="b"/>
            <a:pathLst>
              <a:path w="1576252" h="1619794">
                <a:moveTo>
                  <a:pt x="0" y="0"/>
                </a:moveTo>
                <a:cubicBezTo>
                  <a:pt x="395514" y="121920"/>
                  <a:pt x="791028" y="243840"/>
                  <a:pt x="1053737" y="513806"/>
                </a:cubicBezTo>
                <a:cubicBezTo>
                  <a:pt x="1316446" y="783772"/>
                  <a:pt x="1446349" y="1201783"/>
                  <a:pt x="1576252" y="1619794"/>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33" name="Freeform: Shape 132">
            <a:extLst>
              <a:ext uri="{FF2B5EF4-FFF2-40B4-BE49-F238E27FC236}">
                <a16:creationId xmlns:a16="http://schemas.microsoft.com/office/drawing/2014/main" id="{826696A4-C80C-46A0-A30D-C5F7ED2A5602}"/>
              </a:ext>
            </a:extLst>
          </p:cNvPr>
          <p:cNvSpPr/>
          <p:nvPr/>
        </p:nvSpPr>
        <p:spPr>
          <a:xfrm>
            <a:off x="2220686" y="2018869"/>
            <a:ext cx="1613263" cy="1227908"/>
          </a:xfrm>
          <a:custGeom>
            <a:avLst/>
            <a:gdLst>
              <a:gd name="connsiteX0" fmla="*/ 0 w 2151017"/>
              <a:gd name="connsiteY0" fmla="*/ 0 h 1637211"/>
              <a:gd name="connsiteX1" fmla="*/ 1567543 w 2151017"/>
              <a:gd name="connsiteY1" fmla="*/ 609600 h 1637211"/>
              <a:gd name="connsiteX2" fmla="*/ 2151017 w 2151017"/>
              <a:gd name="connsiteY2" fmla="*/ 1637211 h 1637211"/>
            </a:gdLst>
            <a:ahLst/>
            <a:cxnLst>
              <a:cxn ang="0">
                <a:pos x="connsiteX0" y="connsiteY0"/>
              </a:cxn>
              <a:cxn ang="0">
                <a:pos x="connsiteX1" y="connsiteY1"/>
              </a:cxn>
              <a:cxn ang="0">
                <a:pos x="connsiteX2" y="connsiteY2"/>
              </a:cxn>
            </a:cxnLst>
            <a:rect l="l" t="t" r="r" b="b"/>
            <a:pathLst>
              <a:path w="2151017" h="1637211">
                <a:moveTo>
                  <a:pt x="0" y="0"/>
                </a:moveTo>
                <a:cubicBezTo>
                  <a:pt x="604520" y="168366"/>
                  <a:pt x="1209040" y="336732"/>
                  <a:pt x="1567543" y="609600"/>
                </a:cubicBezTo>
                <a:cubicBezTo>
                  <a:pt x="1926046" y="882468"/>
                  <a:pt x="2038531" y="1259839"/>
                  <a:pt x="2151017" y="1637211"/>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34" name="Freeform: Shape 133">
            <a:extLst>
              <a:ext uri="{FF2B5EF4-FFF2-40B4-BE49-F238E27FC236}">
                <a16:creationId xmlns:a16="http://schemas.microsoft.com/office/drawing/2014/main" id="{B657AB14-0468-48F5-8568-EBEE8D50BC5D}"/>
              </a:ext>
            </a:extLst>
          </p:cNvPr>
          <p:cNvSpPr/>
          <p:nvPr/>
        </p:nvSpPr>
        <p:spPr>
          <a:xfrm>
            <a:off x="2664823" y="2012337"/>
            <a:ext cx="692332" cy="1234440"/>
          </a:xfrm>
          <a:custGeom>
            <a:avLst/>
            <a:gdLst>
              <a:gd name="connsiteX0" fmla="*/ 0 w 923109"/>
              <a:gd name="connsiteY0" fmla="*/ 0 h 1645920"/>
              <a:gd name="connsiteX1" fmla="*/ 644434 w 923109"/>
              <a:gd name="connsiteY1" fmla="*/ 618309 h 1645920"/>
              <a:gd name="connsiteX2" fmla="*/ 923109 w 923109"/>
              <a:gd name="connsiteY2" fmla="*/ 1645920 h 1645920"/>
            </a:gdLst>
            <a:ahLst/>
            <a:cxnLst>
              <a:cxn ang="0">
                <a:pos x="connsiteX0" y="connsiteY0"/>
              </a:cxn>
              <a:cxn ang="0">
                <a:pos x="connsiteX1" y="connsiteY1"/>
              </a:cxn>
              <a:cxn ang="0">
                <a:pos x="connsiteX2" y="connsiteY2"/>
              </a:cxn>
            </a:cxnLst>
            <a:rect l="l" t="t" r="r" b="b"/>
            <a:pathLst>
              <a:path w="923109" h="1645920">
                <a:moveTo>
                  <a:pt x="0" y="0"/>
                </a:moveTo>
                <a:cubicBezTo>
                  <a:pt x="245291" y="171994"/>
                  <a:pt x="490583" y="343989"/>
                  <a:pt x="644434" y="618309"/>
                </a:cubicBezTo>
                <a:cubicBezTo>
                  <a:pt x="798285" y="892629"/>
                  <a:pt x="860697" y="1269274"/>
                  <a:pt x="923109" y="164592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35" name="Freeform: Shape 134">
            <a:extLst>
              <a:ext uri="{FF2B5EF4-FFF2-40B4-BE49-F238E27FC236}">
                <a16:creationId xmlns:a16="http://schemas.microsoft.com/office/drawing/2014/main" id="{17089299-29B8-4766-8C9B-EE4BC2A67523}"/>
              </a:ext>
            </a:extLst>
          </p:cNvPr>
          <p:cNvSpPr/>
          <p:nvPr/>
        </p:nvSpPr>
        <p:spPr>
          <a:xfrm>
            <a:off x="3840481" y="2018869"/>
            <a:ext cx="169817" cy="1227908"/>
          </a:xfrm>
          <a:custGeom>
            <a:avLst/>
            <a:gdLst>
              <a:gd name="connsiteX0" fmla="*/ 226423 w 226423"/>
              <a:gd name="connsiteY0" fmla="*/ 0 h 1637211"/>
              <a:gd name="connsiteX1" fmla="*/ 60960 w 226423"/>
              <a:gd name="connsiteY1" fmla="*/ 627017 h 1637211"/>
              <a:gd name="connsiteX2" fmla="*/ 0 w 226423"/>
              <a:gd name="connsiteY2" fmla="*/ 1637211 h 1637211"/>
            </a:gdLst>
            <a:ahLst/>
            <a:cxnLst>
              <a:cxn ang="0">
                <a:pos x="connsiteX0" y="connsiteY0"/>
              </a:cxn>
              <a:cxn ang="0">
                <a:pos x="connsiteX1" y="connsiteY1"/>
              </a:cxn>
              <a:cxn ang="0">
                <a:pos x="connsiteX2" y="connsiteY2"/>
              </a:cxn>
            </a:cxnLst>
            <a:rect l="l" t="t" r="r" b="b"/>
            <a:pathLst>
              <a:path w="226423" h="1637211">
                <a:moveTo>
                  <a:pt x="226423" y="0"/>
                </a:moveTo>
                <a:cubicBezTo>
                  <a:pt x="162560" y="177074"/>
                  <a:pt x="98697" y="354149"/>
                  <a:pt x="60960" y="627017"/>
                </a:cubicBezTo>
                <a:cubicBezTo>
                  <a:pt x="23223" y="899885"/>
                  <a:pt x="11611" y="1268548"/>
                  <a:pt x="0" y="1637211"/>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36" name="Freeform: Shape 135">
            <a:extLst>
              <a:ext uri="{FF2B5EF4-FFF2-40B4-BE49-F238E27FC236}">
                <a16:creationId xmlns:a16="http://schemas.microsoft.com/office/drawing/2014/main" id="{59987928-EB7F-4A79-B5EE-83505D401F6C}"/>
              </a:ext>
            </a:extLst>
          </p:cNvPr>
          <p:cNvSpPr/>
          <p:nvPr/>
        </p:nvSpPr>
        <p:spPr>
          <a:xfrm>
            <a:off x="3329255" y="2031932"/>
            <a:ext cx="243437" cy="1201783"/>
          </a:xfrm>
          <a:custGeom>
            <a:avLst/>
            <a:gdLst>
              <a:gd name="connsiteX0" fmla="*/ 324583 w 324583"/>
              <a:gd name="connsiteY0" fmla="*/ 0 h 1602377"/>
              <a:gd name="connsiteX1" fmla="*/ 28491 w 324583"/>
              <a:gd name="connsiteY1" fmla="*/ 679269 h 1602377"/>
              <a:gd name="connsiteX2" fmla="*/ 28491 w 324583"/>
              <a:gd name="connsiteY2" fmla="*/ 1602377 h 1602377"/>
            </a:gdLst>
            <a:ahLst/>
            <a:cxnLst>
              <a:cxn ang="0">
                <a:pos x="connsiteX0" y="connsiteY0"/>
              </a:cxn>
              <a:cxn ang="0">
                <a:pos x="connsiteX1" y="connsiteY1"/>
              </a:cxn>
              <a:cxn ang="0">
                <a:pos x="connsiteX2" y="connsiteY2"/>
              </a:cxn>
            </a:cxnLst>
            <a:rect l="l" t="t" r="r" b="b"/>
            <a:pathLst>
              <a:path w="324583" h="1602377">
                <a:moveTo>
                  <a:pt x="324583" y="0"/>
                </a:moveTo>
                <a:cubicBezTo>
                  <a:pt x="201211" y="206103"/>
                  <a:pt x="77840" y="412206"/>
                  <a:pt x="28491" y="679269"/>
                </a:cubicBezTo>
                <a:cubicBezTo>
                  <a:pt x="-20858" y="946332"/>
                  <a:pt x="3816" y="1274354"/>
                  <a:pt x="28491" y="1602377"/>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37" name="Freeform: Shape 136">
            <a:extLst>
              <a:ext uri="{FF2B5EF4-FFF2-40B4-BE49-F238E27FC236}">
                <a16:creationId xmlns:a16="http://schemas.microsoft.com/office/drawing/2014/main" id="{101D6CEF-DDD1-4C13-BF86-170281DE0D79}"/>
              </a:ext>
            </a:extLst>
          </p:cNvPr>
          <p:cNvSpPr/>
          <p:nvPr/>
        </p:nvSpPr>
        <p:spPr>
          <a:xfrm>
            <a:off x="3350623" y="2005807"/>
            <a:ext cx="659675" cy="1227908"/>
          </a:xfrm>
          <a:custGeom>
            <a:avLst/>
            <a:gdLst>
              <a:gd name="connsiteX0" fmla="*/ 879566 w 879566"/>
              <a:gd name="connsiteY0" fmla="*/ 0 h 1637211"/>
              <a:gd name="connsiteX1" fmla="*/ 304800 w 879566"/>
              <a:gd name="connsiteY1" fmla="*/ 609600 h 1637211"/>
              <a:gd name="connsiteX2" fmla="*/ 0 w 879566"/>
              <a:gd name="connsiteY2" fmla="*/ 1637211 h 1637211"/>
            </a:gdLst>
            <a:ahLst/>
            <a:cxnLst>
              <a:cxn ang="0">
                <a:pos x="connsiteX0" y="connsiteY0"/>
              </a:cxn>
              <a:cxn ang="0">
                <a:pos x="connsiteX1" y="connsiteY1"/>
              </a:cxn>
              <a:cxn ang="0">
                <a:pos x="connsiteX2" y="connsiteY2"/>
              </a:cxn>
            </a:cxnLst>
            <a:rect l="l" t="t" r="r" b="b"/>
            <a:pathLst>
              <a:path w="879566" h="1637211">
                <a:moveTo>
                  <a:pt x="879566" y="0"/>
                </a:moveTo>
                <a:cubicBezTo>
                  <a:pt x="665480" y="168366"/>
                  <a:pt x="451394" y="336732"/>
                  <a:pt x="304800" y="609600"/>
                </a:cubicBezTo>
                <a:cubicBezTo>
                  <a:pt x="158206" y="882469"/>
                  <a:pt x="79103" y="1259840"/>
                  <a:pt x="0" y="1637211"/>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38" name="Freeform: Shape 137">
            <a:extLst>
              <a:ext uri="{FF2B5EF4-FFF2-40B4-BE49-F238E27FC236}">
                <a16:creationId xmlns:a16="http://schemas.microsoft.com/office/drawing/2014/main" id="{9698B433-E8D7-4233-8EEB-257310475186}"/>
              </a:ext>
            </a:extLst>
          </p:cNvPr>
          <p:cNvSpPr/>
          <p:nvPr/>
        </p:nvSpPr>
        <p:spPr>
          <a:xfrm>
            <a:off x="3572692" y="2038464"/>
            <a:ext cx="274320" cy="1182188"/>
          </a:xfrm>
          <a:custGeom>
            <a:avLst/>
            <a:gdLst>
              <a:gd name="connsiteX0" fmla="*/ 0 w 365760"/>
              <a:gd name="connsiteY0" fmla="*/ 0 h 1576251"/>
              <a:gd name="connsiteX1" fmla="*/ 261257 w 365760"/>
              <a:gd name="connsiteY1" fmla="*/ 548640 h 1576251"/>
              <a:gd name="connsiteX2" fmla="*/ 365760 w 365760"/>
              <a:gd name="connsiteY2" fmla="*/ 1576251 h 1576251"/>
            </a:gdLst>
            <a:ahLst/>
            <a:cxnLst>
              <a:cxn ang="0">
                <a:pos x="connsiteX0" y="connsiteY0"/>
              </a:cxn>
              <a:cxn ang="0">
                <a:pos x="connsiteX1" y="connsiteY1"/>
              </a:cxn>
              <a:cxn ang="0">
                <a:pos x="connsiteX2" y="connsiteY2"/>
              </a:cxn>
            </a:cxnLst>
            <a:rect l="l" t="t" r="r" b="b"/>
            <a:pathLst>
              <a:path w="365760" h="1576251">
                <a:moveTo>
                  <a:pt x="0" y="0"/>
                </a:moveTo>
                <a:cubicBezTo>
                  <a:pt x="100148" y="142965"/>
                  <a:pt x="200297" y="285931"/>
                  <a:pt x="261257" y="548640"/>
                </a:cubicBezTo>
                <a:cubicBezTo>
                  <a:pt x="322217" y="811349"/>
                  <a:pt x="343988" y="1193800"/>
                  <a:pt x="365760" y="1576251"/>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39" name="Freeform: Shape 138">
            <a:extLst>
              <a:ext uri="{FF2B5EF4-FFF2-40B4-BE49-F238E27FC236}">
                <a16:creationId xmlns:a16="http://schemas.microsoft.com/office/drawing/2014/main" id="{24E89C18-EA47-4675-927C-212CEEB849E4}"/>
              </a:ext>
            </a:extLst>
          </p:cNvPr>
          <p:cNvSpPr/>
          <p:nvPr/>
        </p:nvSpPr>
        <p:spPr>
          <a:xfrm>
            <a:off x="1626326" y="2038463"/>
            <a:ext cx="1926772" cy="1143000"/>
          </a:xfrm>
          <a:custGeom>
            <a:avLst/>
            <a:gdLst>
              <a:gd name="connsiteX0" fmla="*/ 2569029 w 2569029"/>
              <a:gd name="connsiteY0" fmla="*/ 0 h 1524000"/>
              <a:gd name="connsiteX1" fmla="*/ 592183 w 2569029"/>
              <a:gd name="connsiteY1" fmla="*/ 505097 h 1524000"/>
              <a:gd name="connsiteX2" fmla="*/ 0 w 2569029"/>
              <a:gd name="connsiteY2" fmla="*/ 1524000 h 1524000"/>
            </a:gdLst>
            <a:ahLst/>
            <a:cxnLst>
              <a:cxn ang="0">
                <a:pos x="connsiteX0" y="connsiteY0"/>
              </a:cxn>
              <a:cxn ang="0">
                <a:pos x="connsiteX1" y="connsiteY1"/>
              </a:cxn>
              <a:cxn ang="0">
                <a:pos x="connsiteX2" y="connsiteY2"/>
              </a:cxn>
            </a:cxnLst>
            <a:rect l="l" t="t" r="r" b="b"/>
            <a:pathLst>
              <a:path w="2569029" h="1524000">
                <a:moveTo>
                  <a:pt x="2569029" y="0"/>
                </a:moveTo>
                <a:cubicBezTo>
                  <a:pt x="1794691" y="125548"/>
                  <a:pt x="1020354" y="251097"/>
                  <a:pt x="592183" y="505097"/>
                </a:cubicBezTo>
                <a:cubicBezTo>
                  <a:pt x="164011" y="759097"/>
                  <a:pt x="82005" y="1141548"/>
                  <a:pt x="0" y="152400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40" name="Freeform: Shape 139">
            <a:extLst>
              <a:ext uri="{FF2B5EF4-FFF2-40B4-BE49-F238E27FC236}">
                <a16:creationId xmlns:a16="http://schemas.microsoft.com/office/drawing/2014/main" id="{AC1028C7-CEB1-4D63-9E83-17E636A59BB7}"/>
              </a:ext>
            </a:extLst>
          </p:cNvPr>
          <p:cNvSpPr/>
          <p:nvPr/>
        </p:nvSpPr>
        <p:spPr>
          <a:xfrm>
            <a:off x="1115952" y="2012337"/>
            <a:ext cx="2887814" cy="1195252"/>
          </a:xfrm>
          <a:custGeom>
            <a:avLst/>
            <a:gdLst>
              <a:gd name="connsiteX0" fmla="*/ 3850418 w 3850418"/>
              <a:gd name="connsiteY0" fmla="*/ 0 h 1593669"/>
              <a:gd name="connsiteX1" fmla="*/ 549870 w 3850418"/>
              <a:gd name="connsiteY1" fmla="*/ 792480 h 1593669"/>
              <a:gd name="connsiteX2" fmla="*/ 36064 w 3850418"/>
              <a:gd name="connsiteY2" fmla="*/ 1593669 h 1593669"/>
            </a:gdLst>
            <a:ahLst/>
            <a:cxnLst>
              <a:cxn ang="0">
                <a:pos x="connsiteX0" y="connsiteY0"/>
              </a:cxn>
              <a:cxn ang="0">
                <a:pos x="connsiteX1" y="connsiteY1"/>
              </a:cxn>
              <a:cxn ang="0">
                <a:pos x="connsiteX2" y="connsiteY2"/>
              </a:cxn>
            </a:cxnLst>
            <a:rect l="l" t="t" r="r" b="b"/>
            <a:pathLst>
              <a:path w="3850418" h="1593669">
                <a:moveTo>
                  <a:pt x="3850418" y="0"/>
                </a:moveTo>
                <a:cubicBezTo>
                  <a:pt x="2518007" y="263434"/>
                  <a:pt x="1185596" y="526869"/>
                  <a:pt x="549870" y="792480"/>
                </a:cubicBezTo>
                <a:cubicBezTo>
                  <a:pt x="-85856" y="1058092"/>
                  <a:pt x="-24896" y="1325880"/>
                  <a:pt x="36064" y="1593669"/>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41" name="Freeform: Shape 140">
            <a:extLst>
              <a:ext uri="{FF2B5EF4-FFF2-40B4-BE49-F238E27FC236}">
                <a16:creationId xmlns:a16="http://schemas.microsoft.com/office/drawing/2014/main" id="{BB2E8B86-2983-4E45-AC43-96FB00B6AAB1}"/>
              </a:ext>
            </a:extLst>
          </p:cNvPr>
          <p:cNvSpPr/>
          <p:nvPr/>
        </p:nvSpPr>
        <p:spPr>
          <a:xfrm>
            <a:off x="1149213" y="2025401"/>
            <a:ext cx="2416947" cy="1162594"/>
          </a:xfrm>
          <a:custGeom>
            <a:avLst/>
            <a:gdLst>
              <a:gd name="connsiteX0" fmla="*/ 3222596 w 3222596"/>
              <a:gd name="connsiteY0" fmla="*/ 0 h 1550125"/>
              <a:gd name="connsiteX1" fmla="*/ 531647 w 3222596"/>
              <a:gd name="connsiteY1" fmla="*/ 539931 h 1550125"/>
              <a:gd name="connsiteX2" fmla="*/ 425 w 3222596"/>
              <a:gd name="connsiteY2" fmla="*/ 1550125 h 1550125"/>
            </a:gdLst>
            <a:ahLst/>
            <a:cxnLst>
              <a:cxn ang="0">
                <a:pos x="connsiteX0" y="connsiteY0"/>
              </a:cxn>
              <a:cxn ang="0">
                <a:pos x="connsiteX1" y="connsiteY1"/>
              </a:cxn>
              <a:cxn ang="0">
                <a:pos x="connsiteX2" y="connsiteY2"/>
              </a:cxn>
            </a:cxnLst>
            <a:rect l="l" t="t" r="r" b="b"/>
            <a:pathLst>
              <a:path w="3222596" h="1550125">
                <a:moveTo>
                  <a:pt x="3222596" y="0"/>
                </a:moveTo>
                <a:cubicBezTo>
                  <a:pt x="2145635" y="140788"/>
                  <a:pt x="1068675" y="281577"/>
                  <a:pt x="531647" y="539931"/>
                </a:cubicBezTo>
                <a:cubicBezTo>
                  <a:pt x="-5382" y="798285"/>
                  <a:pt x="-2479" y="1174205"/>
                  <a:pt x="425" y="1550125"/>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42" name="Freeform: Shape 141">
            <a:extLst>
              <a:ext uri="{FF2B5EF4-FFF2-40B4-BE49-F238E27FC236}">
                <a16:creationId xmlns:a16="http://schemas.microsoft.com/office/drawing/2014/main" id="{1FBDF2A3-E179-4602-806A-A83A646AC708}"/>
              </a:ext>
            </a:extLst>
          </p:cNvPr>
          <p:cNvSpPr/>
          <p:nvPr/>
        </p:nvSpPr>
        <p:spPr>
          <a:xfrm>
            <a:off x="1619795" y="2025401"/>
            <a:ext cx="2397034" cy="1143000"/>
          </a:xfrm>
          <a:custGeom>
            <a:avLst/>
            <a:gdLst>
              <a:gd name="connsiteX0" fmla="*/ 3196045 w 3196045"/>
              <a:gd name="connsiteY0" fmla="*/ 0 h 1524000"/>
              <a:gd name="connsiteX1" fmla="*/ 592183 w 3196045"/>
              <a:gd name="connsiteY1" fmla="*/ 705394 h 1524000"/>
              <a:gd name="connsiteX2" fmla="*/ 0 w 3196045"/>
              <a:gd name="connsiteY2" fmla="*/ 1524000 h 1524000"/>
            </a:gdLst>
            <a:ahLst/>
            <a:cxnLst>
              <a:cxn ang="0">
                <a:pos x="connsiteX0" y="connsiteY0"/>
              </a:cxn>
              <a:cxn ang="0">
                <a:pos x="connsiteX1" y="connsiteY1"/>
              </a:cxn>
              <a:cxn ang="0">
                <a:pos x="connsiteX2" y="connsiteY2"/>
              </a:cxn>
            </a:cxnLst>
            <a:rect l="l" t="t" r="r" b="b"/>
            <a:pathLst>
              <a:path w="3196045" h="1524000">
                <a:moveTo>
                  <a:pt x="3196045" y="0"/>
                </a:moveTo>
                <a:cubicBezTo>
                  <a:pt x="2160451" y="225697"/>
                  <a:pt x="1124857" y="451394"/>
                  <a:pt x="592183" y="705394"/>
                </a:cubicBezTo>
                <a:cubicBezTo>
                  <a:pt x="59509" y="959394"/>
                  <a:pt x="29754" y="1241697"/>
                  <a:pt x="0" y="152400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44" name="TextBox 143">
            <a:extLst>
              <a:ext uri="{FF2B5EF4-FFF2-40B4-BE49-F238E27FC236}">
                <a16:creationId xmlns:a16="http://schemas.microsoft.com/office/drawing/2014/main" id="{386E933C-815A-44D3-8E83-E51D258AD77E}"/>
              </a:ext>
            </a:extLst>
          </p:cNvPr>
          <p:cNvSpPr txBox="1"/>
          <p:nvPr/>
        </p:nvSpPr>
        <p:spPr>
          <a:xfrm>
            <a:off x="1708800" y="882709"/>
            <a:ext cx="1387760" cy="253916"/>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en-US" sz="1050" b="1">
                <a:solidFill>
                  <a:schemeClr val="bg1"/>
                </a:solidFill>
              </a:rPr>
              <a:t>Dual Hub FireNet</a:t>
            </a:r>
          </a:p>
        </p:txBody>
      </p:sp>
      <p:sp>
        <p:nvSpPr>
          <p:cNvPr id="146" name="TextBox 145">
            <a:extLst>
              <a:ext uri="{FF2B5EF4-FFF2-40B4-BE49-F238E27FC236}">
                <a16:creationId xmlns:a16="http://schemas.microsoft.com/office/drawing/2014/main" id="{047BA2A5-DFA4-4C78-BDBD-11F9633B9BC4}"/>
              </a:ext>
            </a:extLst>
          </p:cNvPr>
          <p:cNvSpPr txBox="1"/>
          <p:nvPr/>
        </p:nvSpPr>
        <p:spPr>
          <a:xfrm>
            <a:off x="5938578" y="884498"/>
            <a:ext cx="1470568" cy="253916"/>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en-US" sz="1050" b="1">
                <a:solidFill>
                  <a:schemeClr val="bg1"/>
                </a:solidFill>
              </a:rPr>
              <a:t>Single Hub FireNet</a:t>
            </a:r>
          </a:p>
        </p:txBody>
      </p:sp>
      <p:sp>
        <p:nvSpPr>
          <p:cNvPr id="149" name="TextBox 148">
            <a:extLst>
              <a:ext uri="{FF2B5EF4-FFF2-40B4-BE49-F238E27FC236}">
                <a16:creationId xmlns:a16="http://schemas.microsoft.com/office/drawing/2014/main" id="{5E4A5448-7258-4C4F-A3BE-808FFD77F870}"/>
              </a:ext>
            </a:extLst>
          </p:cNvPr>
          <p:cNvSpPr txBox="1"/>
          <p:nvPr/>
        </p:nvSpPr>
        <p:spPr>
          <a:xfrm>
            <a:off x="290403" y="2329233"/>
            <a:ext cx="591829" cy="230832"/>
          </a:xfrm>
          <a:prstGeom prst="rect">
            <a:avLst/>
          </a:prstGeom>
          <a:noFill/>
        </p:spPr>
        <p:txBody>
          <a:bodyPr wrap="none" rtlCol="0">
            <a:spAutoFit/>
          </a:bodyPr>
          <a:lstStyle/>
          <a:p>
            <a:r>
              <a:rPr lang="en-US" sz="900"/>
              <a:t>RFC1918</a:t>
            </a:r>
          </a:p>
        </p:txBody>
      </p:sp>
      <p:sp>
        <p:nvSpPr>
          <p:cNvPr id="151" name="TextBox 150">
            <a:extLst>
              <a:ext uri="{FF2B5EF4-FFF2-40B4-BE49-F238E27FC236}">
                <a16:creationId xmlns:a16="http://schemas.microsoft.com/office/drawing/2014/main" id="{71065755-F11B-47E7-ADD5-6B9E30B0EEA0}"/>
              </a:ext>
            </a:extLst>
          </p:cNvPr>
          <p:cNvSpPr txBox="1"/>
          <p:nvPr/>
        </p:nvSpPr>
        <p:spPr>
          <a:xfrm>
            <a:off x="3961755" y="2325129"/>
            <a:ext cx="341760" cy="230832"/>
          </a:xfrm>
          <a:prstGeom prst="rect">
            <a:avLst/>
          </a:prstGeom>
          <a:noFill/>
        </p:spPr>
        <p:txBody>
          <a:bodyPr wrap="none" rtlCol="0">
            <a:spAutoFit/>
          </a:bodyPr>
          <a:lstStyle/>
          <a:p>
            <a:pPr algn="ctr"/>
            <a:r>
              <a:rPr lang="en-US" sz="900"/>
              <a:t>0/0</a:t>
            </a:r>
          </a:p>
        </p:txBody>
      </p:sp>
      <p:cxnSp>
        <p:nvCxnSpPr>
          <p:cNvPr id="153" name="Straight Arrow Connector 152">
            <a:extLst>
              <a:ext uri="{FF2B5EF4-FFF2-40B4-BE49-F238E27FC236}">
                <a16:creationId xmlns:a16="http://schemas.microsoft.com/office/drawing/2014/main" id="{21ADB670-B5F9-4DC4-99AF-3072FB7C61C7}"/>
              </a:ext>
            </a:extLst>
          </p:cNvPr>
          <p:cNvCxnSpPr>
            <a:cxnSpLocks/>
            <a:stCxn id="151" idx="2"/>
          </p:cNvCxnSpPr>
          <p:nvPr/>
        </p:nvCxnSpPr>
        <p:spPr>
          <a:xfrm flipH="1">
            <a:off x="4123471" y="2555961"/>
            <a:ext cx="9164" cy="420753"/>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54" name="Straight Arrow Connector 153">
            <a:extLst>
              <a:ext uri="{FF2B5EF4-FFF2-40B4-BE49-F238E27FC236}">
                <a16:creationId xmlns:a16="http://schemas.microsoft.com/office/drawing/2014/main" id="{BA7719B7-9B18-4385-BC6C-2C586CAD5EF7}"/>
              </a:ext>
            </a:extLst>
          </p:cNvPr>
          <p:cNvCxnSpPr/>
          <p:nvPr/>
        </p:nvCxnSpPr>
        <p:spPr>
          <a:xfrm>
            <a:off x="612906" y="2559957"/>
            <a:ext cx="0" cy="416758"/>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3" name="Straight Connector 2">
            <a:extLst>
              <a:ext uri="{FF2B5EF4-FFF2-40B4-BE49-F238E27FC236}">
                <a16:creationId xmlns:a16="http://schemas.microsoft.com/office/drawing/2014/main" id="{5157668B-0FD9-5342-B942-566C82370DA8}"/>
              </a:ext>
            </a:extLst>
          </p:cNvPr>
          <p:cNvCxnSpPr/>
          <p:nvPr/>
        </p:nvCxnSpPr>
        <p:spPr>
          <a:xfrm>
            <a:off x="4780026" y="1132817"/>
            <a:ext cx="0" cy="3656684"/>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109" name="TextBox 108">
            <a:extLst>
              <a:ext uri="{FF2B5EF4-FFF2-40B4-BE49-F238E27FC236}">
                <a16:creationId xmlns:a16="http://schemas.microsoft.com/office/drawing/2014/main" id="{A4D3E2D2-6467-F947-AA9D-078AE8BE31D2}"/>
              </a:ext>
            </a:extLst>
          </p:cNvPr>
          <p:cNvSpPr txBox="1"/>
          <p:nvPr/>
        </p:nvSpPr>
        <p:spPr>
          <a:xfrm>
            <a:off x="7747332" y="2476293"/>
            <a:ext cx="1090363" cy="230832"/>
          </a:xfrm>
          <a:prstGeom prst="rect">
            <a:avLst/>
          </a:prstGeom>
          <a:noFill/>
        </p:spPr>
        <p:txBody>
          <a:bodyPr wrap="none" rtlCol="0">
            <a:spAutoFit/>
          </a:bodyPr>
          <a:lstStyle/>
          <a:p>
            <a:r>
              <a:rPr lang="en-US" sz="900"/>
              <a:t>RFC1918 and 0/0</a:t>
            </a:r>
          </a:p>
        </p:txBody>
      </p:sp>
      <p:cxnSp>
        <p:nvCxnSpPr>
          <p:cNvPr id="111" name="Straight Arrow Connector 110">
            <a:extLst>
              <a:ext uri="{FF2B5EF4-FFF2-40B4-BE49-F238E27FC236}">
                <a16:creationId xmlns:a16="http://schemas.microsoft.com/office/drawing/2014/main" id="{0AC1A127-3482-FE40-BEF9-2591C0EDB44F}"/>
              </a:ext>
            </a:extLst>
          </p:cNvPr>
          <p:cNvCxnSpPr/>
          <p:nvPr/>
        </p:nvCxnSpPr>
        <p:spPr>
          <a:xfrm>
            <a:off x="8203863" y="2686805"/>
            <a:ext cx="0" cy="416758"/>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grpSp>
        <p:nvGrpSpPr>
          <p:cNvPr id="37" name="Group 36">
            <a:extLst>
              <a:ext uri="{FF2B5EF4-FFF2-40B4-BE49-F238E27FC236}">
                <a16:creationId xmlns:a16="http://schemas.microsoft.com/office/drawing/2014/main" id="{5697ED20-E33A-2C4A-9E8D-E4D5F70DD837}"/>
              </a:ext>
            </a:extLst>
          </p:cNvPr>
          <p:cNvGrpSpPr/>
          <p:nvPr/>
        </p:nvGrpSpPr>
        <p:grpSpPr>
          <a:xfrm>
            <a:off x="3020494" y="4173309"/>
            <a:ext cx="1100873" cy="850675"/>
            <a:chOff x="4182628" y="5668339"/>
            <a:chExt cx="1467831" cy="1134233"/>
          </a:xfrm>
        </p:grpSpPr>
        <p:pic>
          <p:nvPicPr>
            <p:cNvPr id="20" name="Graphic 19">
              <a:extLst>
                <a:ext uri="{FF2B5EF4-FFF2-40B4-BE49-F238E27FC236}">
                  <a16:creationId xmlns:a16="http://schemas.microsoft.com/office/drawing/2014/main" id="{4EEB8E59-7BAF-7642-9646-B7008B15A032}"/>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4182628" y="5668339"/>
              <a:ext cx="1467831" cy="1134233"/>
            </a:xfrm>
            <a:prstGeom prst="rect">
              <a:avLst/>
            </a:prstGeom>
          </p:spPr>
        </p:pic>
        <p:sp>
          <p:nvSpPr>
            <p:cNvPr id="30" name="TextBox 29">
              <a:extLst>
                <a:ext uri="{FF2B5EF4-FFF2-40B4-BE49-F238E27FC236}">
                  <a16:creationId xmlns:a16="http://schemas.microsoft.com/office/drawing/2014/main" id="{9B9742B4-7AAE-0D41-8302-CB4A9A2100CB}"/>
                </a:ext>
              </a:extLst>
            </p:cNvPr>
            <p:cNvSpPr txBox="1"/>
            <p:nvPr/>
          </p:nvSpPr>
          <p:spPr>
            <a:xfrm>
              <a:off x="4501592" y="6146970"/>
              <a:ext cx="879566" cy="292388"/>
            </a:xfrm>
            <a:prstGeom prst="rect">
              <a:avLst/>
            </a:prstGeom>
            <a:noFill/>
          </p:spPr>
          <p:txBody>
            <a:bodyPr wrap="square" rtlCol="0">
              <a:spAutoFit/>
            </a:bodyPr>
            <a:lstStyle/>
            <a:p>
              <a:pPr algn="ctr"/>
              <a:r>
                <a:rPr lang="en-US" sz="825" b="1">
                  <a:solidFill>
                    <a:schemeClr val="bg1"/>
                  </a:solidFill>
                  <a:latin typeface="Metropolis Light" pitchFamily="2" charset="77"/>
                  <a:cs typeface="Calibri Light"/>
                </a:rPr>
                <a:t>Internet</a:t>
              </a:r>
            </a:p>
          </p:txBody>
        </p:sp>
      </p:grpSp>
      <p:grpSp>
        <p:nvGrpSpPr>
          <p:cNvPr id="115" name="Group 114">
            <a:extLst>
              <a:ext uri="{FF2B5EF4-FFF2-40B4-BE49-F238E27FC236}">
                <a16:creationId xmlns:a16="http://schemas.microsoft.com/office/drawing/2014/main" id="{7415F754-8DFF-184B-8BB4-0C3506E55B3B}"/>
              </a:ext>
            </a:extLst>
          </p:cNvPr>
          <p:cNvGrpSpPr/>
          <p:nvPr/>
        </p:nvGrpSpPr>
        <p:grpSpPr>
          <a:xfrm>
            <a:off x="6213805" y="4103710"/>
            <a:ext cx="1100873" cy="850675"/>
            <a:chOff x="4182628" y="5668339"/>
            <a:chExt cx="1467831" cy="1134233"/>
          </a:xfrm>
        </p:grpSpPr>
        <p:pic>
          <p:nvPicPr>
            <p:cNvPr id="122" name="Graphic 121">
              <a:extLst>
                <a:ext uri="{FF2B5EF4-FFF2-40B4-BE49-F238E27FC236}">
                  <a16:creationId xmlns:a16="http://schemas.microsoft.com/office/drawing/2014/main" id="{031214D1-9C3E-0D4D-9B62-90DDFC765DBA}"/>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4182628" y="5668339"/>
              <a:ext cx="1467831" cy="1134233"/>
            </a:xfrm>
            <a:prstGeom prst="rect">
              <a:avLst/>
            </a:prstGeom>
          </p:spPr>
        </p:pic>
        <p:sp>
          <p:nvSpPr>
            <p:cNvPr id="123" name="TextBox 122">
              <a:extLst>
                <a:ext uri="{FF2B5EF4-FFF2-40B4-BE49-F238E27FC236}">
                  <a16:creationId xmlns:a16="http://schemas.microsoft.com/office/drawing/2014/main" id="{233D4FE6-F1D4-CE46-80A4-283FC3D550C3}"/>
                </a:ext>
              </a:extLst>
            </p:cNvPr>
            <p:cNvSpPr txBox="1"/>
            <p:nvPr/>
          </p:nvSpPr>
          <p:spPr>
            <a:xfrm>
              <a:off x="4501592" y="6146970"/>
              <a:ext cx="879566" cy="292388"/>
            </a:xfrm>
            <a:prstGeom prst="rect">
              <a:avLst/>
            </a:prstGeom>
            <a:noFill/>
          </p:spPr>
          <p:txBody>
            <a:bodyPr wrap="square" rtlCol="0">
              <a:spAutoFit/>
            </a:bodyPr>
            <a:lstStyle/>
            <a:p>
              <a:pPr algn="ctr"/>
              <a:r>
                <a:rPr lang="en-US" sz="825" b="1">
                  <a:solidFill>
                    <a:schemeClr val="bg1"/>
                  </a:solidFill>
                  <a:latin typeface="Metropolis Light" pitchFamily="2" charset="77"/>
                  <a:cs typeface="Calibri Light"/>
                </a:rPr>
                <a:t>Internet</a:t>
              </a:r>
            </a:p>
          </p:txBody>
        </p:sp>
      </p:grpSp>
      <p:sp>
        <p:nvSpPr>
          <p:cNvPr id="2" name="Rectangle 1">
            <a:extLst>
              <a:ext uri="{FF2B5EF4-FFF2-40B4-BE49-F238E27FC236}">
                <a16:creationId xmlns:a16="http://schemas.microsoft.com/office/drawing/2014/main" id="{E0FB4163-7647-0944-8CD1-E259C2D88918}"/>
              </a:ext>
            </a:extLst>
          </p:cNvPr>
          <p:cNvSpPr/>
          <p:nvPr/>
        </p:nvSpPr>
        <p:spPr>
          <a:xfrm>
            <a:off x="544795" y="539578"/>
            <a:ext cx="6422642" cy="369332"/>
          </a:xfrm>
          <a:prstGeom prst="rect">
            <a:avLst/>
          </a:prstGeom>
        </p:spPr>
        <p:txBody>
          <a:bodyPr wrap="square">
            <a:spAutoFit/>
          </a:bodyPr>
          <a:lstStyle/>
          <a:p>
            <a:r>
              <a:rPr lang="en-US" sz="1800">
                <a:solidFill>
                  <a:srgbClr val="FF0000"/>
                </a:solidFill>
              </a:rPr>
              <a:t>Each firewall set can scale independently based on need</a:t>
            </a:r>
          </a:p>
        </p:txBody>
      </p:sp>
      <p:sp>
        <p:nvSpPr>
          <p:cNvPr id="6" name="Slide Number Placeholder 1">
            <a:extLst>
              <a:ext uri="{FF2B5EF4-FFF2-40B4-BE49-F238E27FC236}">
                <a16:creationId xmlns:a16="http://schemas.microsoft.com/office/drawing/2014/main" id="{83E4E19A-88C8-8E7D-072D-F4970A516CC4}"/>
              </a:ext>
            </a:extLst>
          </p:cNvPr>
          <p:cNvSpPr txBox="1">
            <a:spLocks/>
          </p:cNvSpPr>
          <p:nvPr/>
        </p:nvSpPr>
        <p:spPr>
          <a:xfrm>
            <a:off x="8427046" y="4842197"/>
            <a:ext cx="380319" cy="217341"/>
          </a:xfrm>
          <a:prstGeom prst="roundRect">
            <a:avLst>
              <a:gd name="adj" fmla="val 50000"/>
            </a:avLst>
          </a:prstGeom>
          <a:noFill/>
          <a:ln w="6350">
            <a:noFill/>
          </a:ln>
        </p:spPr>
        <p:txBody>
          <a:bodyPr vert="horz" lIns="91440" tIns="45720" rIns="91440" bIns="45720" rtlCol="0" anchor="ctr"/>
          <a:lstStyle>
            <a:defPPr>
              <a:defRPr lang="en-US"/>
            </a:defPPr>
            <a:lvl1pPr marL="0" algn="ctr" defTabSz="685800" rtl="0" eaLnBrk="1" latinLnBrk="0" hangingPunct="1">
              <a:defRPr sz="675" b="0" i="0" kern="1200">
                <a:solidFill>
                  <a:schemeClr val="accent1"/>
                </a:solidFill>
                <a:latin typeface="Open Sans" panose="020B0606030504020204" pitchFamily="34" charset="0"/>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fld id="{4A70B06D-F489-48FF-A885-ABB74CD5C952}" type="slidenum">
              <a:rPr lang="en-US" smtClean="0"/>
              <a:pPr/>
              <a:t>12</a:t>
            </a:fld>
            <a:endParaRPr lang="en-US" dirty="0"/>
          </a:p>
        </p:txBody>
      </p:sp>
      <p:cxnSp>
        <p:nvCxnSpPr>
          <p:cNvPr id="16" name="Straight Connector 15">
            <a:extLst>
              <a:ext uri="{FF2B5EF4-FFF2-40B4-BE49-F238E27FC236}">
                <a16:creationId xmlns:a16="http://schemas.microsoft.com/office/drawing/2014/main" id="{BBB78B6E-6B2A-8053-B3A6-D3B0B837C573}"/>
              </a:ext>
            </a:extLst>
          </p:cNvPr>
          <p:cNvCxnSpPr>
            <a:cxnSpLocks/>
            <a:stCxn id="24" idx="2"/>
          </p:cNvCxnSpPr>
          <p:nvPr/>
        </p:nvCxnSpPr>
        <p:spPr>
          <a:xfrm>
            <a:off x="6451629" y="3427510"/>
            <a:ext cx="294333" cy="156746"/>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273C56EF-34E3-4D8A-4A56-7C0876343212}"/>
              </a:ext>
            </a:extLst>
          </p:cNvPr>
          <p:cNvCxnSpPr>
            <a:cxnSpLocks/>
            <a:stCxn id="25" idx="2"/>
          </p:cNvCxnSpPr>
          <p:nvPr/>
        </p:nvCxnSpPr>
        <p:spPr>
          <a:xfrm flipH="1">
            <a:off x="6745963" y="3434921"/>
            <a:ext cx="327258" cy="149335"/>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A3A36E73-CEE3-577E-F16F-772402A4A7FC}"/>
              </a:ext>
            </a:extLst>
          </p:cNvPr>
          <p:cNvCxnSpPr>
            <a:cxnSpLocks/>
            <a:endCxn id="31" idx="3"/>
          </p:cNvCxnSpPr>
          <p:nvPr/>
        </p:nvCxnSpPr>
        <p:spPr>
          <a:xfrm flipH="1">
            <a:off x="6320098" y="3846125"/>
            <a:ext cx="425864" cy="244117"/>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49163536-AF23-C1AA-3C09-A10E5427751A}"/>
              </a:ext>
            </a:extLst>
          </p:cNvPr>
          <p:cNvCxnSpPr>
            <a:cxnSpLocks/>
            <a:endCxn id="33" idx="1"/>
          </p:cNvCxnSpPr>
          <p:nvPr/>
        </p:nvCxnSpPr>
        <p:spPr>
          <a:xfrm>
            <a:off x="6745962" y="3846125"/>
            <a:ext cx="359152" cy="22082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166885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88"/>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90"/>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93"/>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95"/>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96"/>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00"/>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0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1A3F0DC-CF66-064B-A393-C34321F6869D}"/>
              </a:ext>
            </a:extLst>
          </p:cNvPr>
          <p:cNvSpPr>
            <a:spLocks noGrp="1"/>
          </p:cNvSpPr>
          <p:nvPr>
            <p:ph type="title"/>
          </p:nvPr>
        </p:nvSpPr>
        <p:spPr/>
        <p:txBody>
          <a:bodyPr anchor="b">
            <a:normAutofit/>
          </a:bodyPr>
          <a:lstStyle/>
          <a:p>
            <a:r>
              <a:rPr lang="en-US" dirty="0"/>
              <a:t>Centralized </a:t>
            </a:r>
            <a:r>
              <a:rPr lang="en-US" dirty="0" err="1"/>
              <a:t>FireNet</a:t>
            </a:r>
            <a:endParaRPr lang="en-US" dirty="0"/>
          </a:p>
        </p:txBody>
      </p:sp>
      <p:sp>
        <p:nvSpPr>
          <p:cNvPr id="2" name="Text Placeholder 1">
            <a:extLst>
              <a:ext uri="{FF2B5EF4-FFF2-40B4-BE49-F238E27FC236}">
                <a16:creationId xmlns:a16="http://schemas.microsoft.com/office/drawing/2014/main" id="{90158F52-14DE-BB0F-2BBC-EAEA34D8D7BC}"/>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13836594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Overview</a:t>
            </a:r>
          </a:p>
        </p:txBody>
      </p:sp>
      <p:sp>
        <p:nvSpPr>
          <p:cNvPr id="3" name="Slide Number Placeholder 2"/>
          <p:cNvSpPr>
            <a:spLocks noGrp="1"/>
          </p:cNvSpPr>
          <p:nvPr>
            <p:ph type="sldNum" sz="quarter" idx="10"/>
          </p:nvPr>
        </p:nvSpPr>
        <p:spPr>
          <a:xfrm>
            <a:off x="8427046" y="4842197"/>
            <a:ext cx="412154" cy="217341"/>
          </a:xfrm>
        </p:spPr>
        <p:txBody>
          <a:bodyPr/>
          <a:lstStyle/>
          <a:p>
            <a:fld id="{4A70B06D-F489-48FF-A885-ABB74CD5C952}" type="slidenum">
              <a:rPr lang="en-US" smtClean="0"/>
              <a:pPr/>
              <a:t>14</a:t>
            </a:fld>
            <a:endParaRPr lang="en-US" dirty="0"/>
          </a:p>
        </p:txBody>
      </p:sp>
      <p:sp>
        <p:nvSpPr>
          <p:cNvPr id="5" name="Text Placeholder 4"/>
          <p:cNvSpPr>
            <a:spLocks noGrp="1"/>
          </p:cNvSpPr>
          <p:nvPr>
            <p:ph type="body" sz="quarter" idx="4294967295"/>
          </p:nvPr>
        </p:nvSpPr>
        <p:spPr>
          <a:xfrm>
            <a:off x="289932" y="736600"/>
            <a:ext cx="8263518" cy="3873500"/>
          </a:xfrm>
        </p:spPr>
        <p:txBody>
          <a:bodyPr vert="horz" lIns="68580" tIns="34290" rIns="68580" bIns="34290" rtlCol="0" anchor="t">
            <a:normAutofit/>
          </a:bodyPr>
          <a:lstStyle/>
          <a:p>
            <a:r>
              <a:rPr lang="en-US" b="1" dirty="0">
                <a:solidFill>
                  <a:schemeClr val="tx1">
                    <a:lumMod val="85000"/>
                    <a:lumOff val="15000"/>
                  </a:schemeClr>
                </a:solidFill>
                <a:latin typeface="Calibri"/>
                <a:cs typeface="Calibri"/>
              </a:rPr>
              <a:t>Centralized </a:t>
            </a:r>
            <a:r>
              <a:rPr lang="en-US" b="1" dirty="0" err="1">
                <a:solidFill>
                  <a:schemeClr val="tx1">
                    <a:lumMod val="85000"/>
                    <a:lumOff val="15000"/>
                  </a:schemeClr>
                </a:solidFill>
                <a:latin typeface="Calibri"/>
                <a:cs typeface="Calibri"/>
              </a:rPr>
              <a:t>FireNet</a:t>
            </a:r>
            <a:r>
              <a:rPr lang="en-US" b="1" dirty="0">
                <a:solidFill>
                  <a:schemeClr val="tx1">
                    <a:lumMod val="85000"/>
                    <a:lumOff val="15000"/>
                  </a:schemeClr>
                </a:solidFill>
                <a:latin typeface="Calibri"/>
                <a:cs typeface="Calibri"/>
              </a:rPr>
              <a:t> (CFN) </a:t>
            </a:r>
            <a:r>
              <a:rPr lang="en-US" dirty="0">
                <a:solidFill>
                  <a:schemeClr val="tx1">
                    <a:lumMod val="85000"/>
                    <a:lumOff val="15000"/>
                  </a:schemeClr>
                </a:solidFill>
                <a:latin typeface="Calibri"/>
                <a:cs typeface="Calibri"/>
              </a:rPr>
              <a:t>= </a:t>
            </a:r>
            <a:r>
              <a:rPr lang="en-US" b="1" i="1" dirty="0">
                <a:solidFill>
                  <a:schemeClr val="tx1">
                    <a:lumMod val="85000"/>
                    <a:lumOff val="15000"/>
                  </a:schemeClr>
                </a:solidFill>
                <a:latin typeface="Calibri"/>
                <a:cs typeface="Calibri"/>
              </a:rPr>
              <a:t>AWS Only </a:t>
            </a:r>
            <a:r>
              <a:rPr lang="en-US" i="1" dirty="0">
                <a:solidFill>
                  <a:schemeClr val="tx1">
                    <a:lumMod val="85000"/>
                    <a:lumOff val="15000"/>
                  </a:schemeClr>
                </a:solidFill>
                <a:latin typeface="Calibri"/>
                <a:cs typeface="Calibri"/>
              </a:rPr>
              <a:t>+</a:t>
            </a:r>
            <a:r>
              <a:rPr lang="en-US" b="1" i="1" dirty="0">
                <a:solidFill>
                  <a:schemeClr val="tx1">
                    <a:lumMod val="85000"/>
                    <a:lumOff val="15000"/>
                  </a:schemeClr>
                </a:solidFill>
                <a:latin typeface="Calibri"/>
                <a:cs typeface="Calibri"/>
              </a:rPr>
              <a:t> Transit </a:t>
            </a:r>
            <a:r>
              <a:rPr lang="en-US" b="1" i="1" dirty="0" err="1">
                <a:solidFill>
                  <a:schemeClr val="tx1">
                    <a:lumMod val="85000"/>
                    <a:lumOff val="15000"/>
                  </a:schemeClr>
                </a:solidFill>
                <a:latin typeface="Calibri"/>
                <a:cs typeface="Calibri"/>
              </a:rPr>
              <a:t>FireNets</a:t>
            </a:r>
            <a:r>
              <a:rPr lang="en-US" b="1" i="1" dirty="0">
                <a:solidFill>
                  <a:schemeClr val="tx1">
                    <a:lumMod val="85000"/>
                    <a:lumOff val="15000"/>
                  </a:schemeClr>
                </a:solidFill>
                <a:latin typeface="Calibri"/>
                <a:cs typeface="Calibri"/>
              </a:rPr>
              <a:t> </a:t>
            </a:r>
            <a:r>
              <a:rPr lang="en-US" i="1" dirty="0">
                <a:solidFill>
                  <a:schemeClr val="tx1">
                    <a:lumMod val="85000"/>
                    <a:lumOff val="15000"/>
                  </a:schemeClr>
                </a:solidFill>
                <a:latin typeface="Calibri"/>
                <a:cs typeface="Calibri"/>
              </a:rPr>
              <a:t>+ </a:t>
            </a:r>
            <a:r>
              <a:rPr lang="en-US" b="1" i="1" dirty="0">
                <a:solidFill>
                  <a:schemeClr val="tx1">
                    <a:lumMod val="85000"/>
                    <a:lumOff val="15000"/>
                  </a:schemeClr>
                </a:solidFill>
                <a:latin typeface="Calibri"/>
                <a:cs typeface="Calibri"/>
              </a:rPr>
              <a:t>Multi-Tier Transit </a:t>
            </a:r>
            <a:endParaRPr lang="en-US" b="1" i="1" dirty="0">
              <a:solidFill>
                <a:schemeClr val="tx1">
                  <a:lumMod val="85000"/>
                  <a:lumOff val="15000"/>
                </a:schemeClr>
              </a:solidFill>
            </a:endParaRPr>
          </a:p>
          <a:p>
            <a:pPr lvl="1"/>
            <a:r>
              <a:rPr lang="en-US" dirty="0">
                <a:solidFill>
                  <a:schemeClr val="tx1">
                    <a:lumMod val="85000"/>
                    <a:lumOff val="15000"/>
                  </a:schemeClr>
                </a:solidFill>
                <a:latin typeface="Calibri"/>
                <a:cs typeface="Calibri"/>
              </a:rPr>
              <a:t>2-tier MTT architecture</a:t>
            </a:r>
          </a:p>
          <a:p>
            <a:pPr lvl="1"/>
            <a:r>
              <a:rPr lang="en-US" dirty="0">
                <a:solidFill>
                  <a:schemeClr val="tx1">
                    <a:lumMod val="85000"/>
                    <a:lumOff val="15000"/>
                  </a:schemeClr>
                </a:solidFill>
                <a:latin typeface="Calibri"/>
                <a:cs typeface="Calibri"/>
              </a:rPr>
              <a:t>Spokes can be AWS or non-AWS</a:t>
            </a:r>
          </a:p>
          <a:p>
            <a:pPr lvl="1"/>
            <a:endParaRPr lang="en-US" dirty="0">
              <a:solidFill>
                <a:schemeClr val="tx1">
                  <a:lumMod val="85000"/>
                  <a:lumOff val="15000"/>
                </a:schemeClr>
              </a:solidFill>
            </a:endParaRPr>
          </a:p>
          <a:p>
            <a:pPr>
              <a:lnSpc>
                <a:spcPct val="150000"/>
              </a:lnSpc>
              <a:buClr>
                <a:srgbClr val="FA895E"/>
              </a:buClr>
            </a:pPr>
            <a:r>
              <a:rPr lang="en-US" b="1" dirty="0">
                <a:solidFill>
                  <a:schemeClr val="tx1">
                    <a:lumMod val="85000"/>
                    <a:lumOff val="15000"/>
                  </a:schemeClr>
                </a:solidFill>
                <a:latin typeface="Calibri"/>
                <a:cs typeface="Calibri"/>
              </a:rPr>
              <a:t>Terminology</a:t>
            </a:r>
            <a:endParaRPr lang="en-US" b="1" dirty="0">
              <a:solidFill>
                <a:schemeClr val="tx1">
                  <a:lumMod val="85000"/>
                  <a:lumOff val="15000"/>
                </a:schemeClr>
              </a:solidFill>
              <a:cs typeface="Calibri"/>
            </a:endParaRPr>
          </a:p>
          <a:p>
            <a:pPr lvl="1">
              <a:lnSpc>
                <a:spcPct val="150000"/>
              </a:lnSpc>
            </a:pPr>
            <a:r>
              <a:rPr lang="en-US" dirty="0">
                <a:solidFill>
                  <a:schemeClr val="tx1">
                    <a:lumMod val="85000"/>
                    <a:lumOff val="15000"/>
                  </a:schemeClr>
                </a:solidFill>
                <a:latin typeface="Calibri"/>
                <a:cs typeface="Calibri"/>
              </a:rPr>
              <a:t>SFN – Secondary </a:t>
            </a:r>
            <a:r>
              <a:rPr lang="en-US" dirty="0" err="1">
                <a:solidFill>
                  <a:schemeClr val="tx1">
                    <a:lumMod val="85000"/>
                    <a:lumOff val="15000"/>
                  </a:schemeClr>
                </a:solidFill>
                <a:latin typeface="Calibri"/>
                <a:cs typeface="Calibri"/>
              </a:rPr>
              <a:t>FireNet</a:t>
            </a:r>
            <a:endParaRPr lang="en-US" dirty="0">
              <a:solidFill>
                <a:schemeClr val="tx1">
                  <a:lumMod val="85000"/>
                  <a:lumOff val="15000"/>
                </a:schemeClr>
              </a:solidFill>
              <a:latin typeface="Calibri"/>
              <a:cs typeface="Calibri"/>
            </a:endParaRPr>
          </a:p>
          <a:p>
            <a:pPr lvl="1">
              <a:lnSpc>
                <a:spcPct val="150000"/>
              </a:lnSpc>
            </a:pPr>
            <a:r>
              <a:rPr lang="en-US" dirty="0">
                <a:solidFill>
                  <a:schemeClr val="tx1">
                    <a:lumMod val="85000"/>
                    <a:lumOff val="15000"/>
                  </a:schemeClr>
                </a:solidFill>
                <a:latin typeface="Calibri"/>
                <a:cs typeface="Calibri"/>
              </a:rPr>
              <a:t>PFN – Primary </a:t>
            </a:r>
            <a:r>
              <a:rPr lang="en-US" dirty="0" err="1">
                <a:solidFill>
                  <a:schemeClr val="tx1">
                    <a:lumMod val="85000"/>
                    <a:lumOff val="15000"/>
                  </a:schemeClr>
                </a:solidFill>
                <a:latin typeface="Calibri"/>
                <a:cs typeface="Calibri"/>
              </a:rPr>
              <a:t>FireNet</a:t>
            </a:r>
            <a:endParaRPr lang="en-US" dirty="0">
              <a:solidFill>
                <a:schemeClr val="tx1">
                  <a:lumMod val="85000"/>
                  <a:lumOff val="15000"/>
                </a:schemeClr>
              </a:solidFill>
              <a:latin typeface="Calibri"/>
              <a:cs typeface="Calibri"/>
            </a:endParaRPr>
          </a:p>
        </p:txBody>
      </p:sp>
      <p:sp>
        <p:nvSpPr>
          <p:cNvPr id="6" name="AutoShape 2">
            <a:extLst>
              <a:ext uri="{FF2B5EF4-FFF2-40B4-BE49-F238E27FC236}">
                <a16:creationId xmlns:a16="http://schemas.microsoft.com/office/drawing/2014/main" id="{52B7FB7F-45C5-C32F-7E0B-2EFAE0AD987F}"/>
              </a:ext>
            </a:extLst>
          </p:cNvPr>
          <p:cNvSpPr>
            <a:spLocks noChangeAspect="1" noChangeArrowheads="1"/>
          </p:cNvSpPr>
          <p:nvPr/>
        </p:nvSpPr>
        <p:spPr bwMode="auto">
          <a:xfrm>
            <a:off x="4457700" y="2457450"/>
            <a:ext cx="228600" cy="2286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050"/>
          </a:p>
        </p:txBody>
      </p:sp>
      <p:pic>
        <p:nvPicPr>
          <p:cNvPr id="9" name="Picture 8" descr="Diagram&#10;&#10;Description automatically generated">
            <a:extLst>
              <a:ext uri="{FF2B5EF4-FFF2-40B4-BE49-F238E27FC236}">
                <a16:creationId xmlns:a16="http://schemas.microsoft.com/office/drawing/2014/main" id="{B42600B5-9AC1-C57E-4787-6DA37728B8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39640" y="1089374"/>
            <a:ext cx="3930650" cy="4007345"/>
          </a:xfrm>
          <a:prstGeom prst="rect">
            <a:avLst/>
          </a:prstGeom>
        </p:spPr>
      </p:pic>
    </p:spTree>
    <p:extLst>
      <p:ext uri="{BB962C8B-B14F-4D97-AF65-F5344CB8AC3E}">
        <p14:creationId xmlns:p14="http://schemas.microsoft.com/office/powerpoint/2010/main" val="31138572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dirty="0"/>
              <a:t>Traditional Model</a:t>
            </a:r>
          </a:p>
        </p:txBody>
      </p:sp>
      <p:sp>
        <p:nvSpPr>
          <p:cNvPr id="1031" name="Slide Number Placeholder 3">
            <a:extLst>
              <a:ext uri="{FF2B5EF4-FFF2-40B4-BE49-F238E27FC236}">
                <a16:creationId xmlns:a16="http://schemas.microsoft.com/office/drawing/2014/main" id="{92479AD2-66FF-52EC-955B-9D158FEFCCCD}"/>
              </a:ext>
            </a:extLst>
          </p:cNvPr>
          <p:cNvSpPr>
            <a:spLocks noGrp="1"/>
          </p:cNvSpPr>
          <p:nvPr>
            <p:ph type="sldNum" sz="quarter" idx="10"/>
          </p:nvPr>
        </p:nvSpPr>
        <p:spPr>
          <a:xfrm>
            <a:off x="8427046" y="4842197"/>
            <a:ext cx="357967" cy="217341"/>
          </a:xfrm>
        </p:spPr>
        <p:txBody>
          <a:bodyPr/>
          <a:lstStyle/>
          <a:p>
            <a:pPr>
              <a:spcAft>
                <a:spcPts val="600"/>
              </a:spcAft>
            </a:pPr>
            <a:fld id="{4A70B06D-F489-48FF-A885-ABB74CD5C952}" type="slidenum">
              <a:rPr lang="en-US" smtClean="0"/>
              <a:pPr>
                <a:spcAft>
                  <a:spcPts val="600"/>
                </a:spcAft>
              </a:pPr>
              <a:t>15</a:t>
            </a:fld>
            <a:endParaRPr lang="en-US" dirty="0"/>
          </a:p>
        </p:txBody>
      </p:sp>
      <p:pic>
        <p:nvPicPr>
          <p:cNvPr id="1026" name="Picture 2">
            <a:extLst>
              <a:ext uri="{FF2B5EF4-FFF2-40B4-BE49-F238E27FC236}">
                <a16:creationId xmlns:a16="http://schemas.microsoft.com/office/drawing/2014/main" id="{EF0DE46B-255E-8FFE-A59C-88B5819B88CA}"/>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134401" y="778171"/>
            <a:ext cx="6875198" cy="3901676"/>
          </a:xfrm>
          <a:prstGeom prst="rect">
            <a:avLst/>
          </a:prstGeom>
          <a:solidFill>
            <a:srgbClr val="FFFFFF"/>
          </a:solidFill>
        </p:spPr>
      </p:pic>
    </p:spTree>
    <p:extLst>
      <p:ext uri="{BB962C8B-B14F-4D97-AF65-F5344CB8AC3E}">
        <p14:creationId xmlns:p14="http://schemas.microsoft.com/office/powerpoint/2010/main" val="30340528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Centralized </a:t>
            </a:r>
            <a:r>
              <a:rPr lang="en-US" dirty="0" err="1"/>
              <a:t>FireNet</a:t>
            </a:r>
            <a:r>
              <a:rPr lang="en-US" dirty="0"/>
              <a:t> Model</a:t>
            </a:r>
          </a:p>
        </p:txBody>
      </p:sp>
      <p:sp>
        <p:nvSpPr>
          <p:cNvPr id="3" name="Slide Number Placeholder 2"/>
          <p:cNvSpPr>
            <a:spLocks noGrp="1"/>
          </p:cNvSpPr>
          <p:nvPr>
            <p:ph type="sldNum" sz="quarter" idx="10"/>
          </p:nvPr>
        </p:nvSpPr>
        <p:spPr>
          <a:xfrm>
            <a:off x="8427046" y="4842197"/>
            <a:ext cx="385061" cy="217341"/>
          </a:xfrm>
        </p:spPr>
        <p:txBody>
          <a:bodyPr/>
          <a:lstStyle/>
          <a:p>
            <a:fld id="{4A70B06D-F489-48FF-A885-ABB74CD5C952}" type="slidenum">
              <a:rPr lang="en-US" smtClean="0"/>
              <a:pPr/>
              <a:t>16</a:t>
            </a:fld>
            <a:endParaRPr lang="en-US" dirty="0"/>
          </a:p>
        </p:txBody>
      </p:sp>
      <p:pic>
        <p:nvPicPr>
          <p:cNvPr id="2050" name="Picture 2">
            <a:extLst>
              <a:ext uri="{FF2B5EF4-FFF2-40B4-BE49-F238E27FC236}">
                <a16:creationId xmlns:a16="http://schemas.microsoft.com/office/drawing/2014/main" id="{79CF9836-D2F2-CDDE-44F5-4F03FDFEDED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6395" y="722897"/>
            <a:ext cx="5794538" cy="44206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5289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4EF008-94F9-E742-954A-66E40CAA7873}"/>
              </a:ext>
            </a:extLst>
          </p:cNvPr>
          <p:cNvSpPr>
            <a:spLocks noGrp="1"/>
          </p:cNvSpPr>
          <p:nvPr>
            <p:ph type="title"/>
          </p:nvPr>
        </p:nvSpPr>
        <p:spPr/>
        <p:txBody>
          <a:bodyPr>
            <a:normAutofit/>
          </a:bodyPr>
          <a:lstStyle/>
          <a:p>
            <a:r>
              <a:rPr lang="en-US" sz="2400">
                <a:ea typeface="Open Sans" panose="020B0606030504020204" pitchFamily="34" charset="0"/>
                <a:cs typeface="Open Sans" panose="020B0606030504020204" pitchFamily="34" charset="0"/>
              </a:rPr>
              <a:t>Summary</a:t>
            </a:r>
            <a:endParaRPr lang="en-US" sz="2400" b="1">
              <a:ea typeface="Open Sans" panose="020B0606030504020204" pitchFamily="34" charset="0"/>
              <a:cs typeface="Open Sans" panose="020B0606030504020204" pitchFamily="34" charset="0"/>
            </a:endParaRPr>
          </a:p>
        </p:txBody>
      </p:sp>
      <p:sp>
        <p:nvSpPr>
          <p:cNvPr id="48" name="Slide Number Placeholder 47">
            <a:extLst>
              <a:ext uri="{FF2B5EF4-FFF2-40B4-BE49-F238E27FC236}">
                <a16:creationId xmlns:a16="http://schemas.microsoft.com/office/drawing/2014/main" id="{CBB61E08-FD58-A942-B8E8-3CD03190C804}"/>
              </a:ext>
            </a:extLst>
          </p:cNvPr>
          <p:cNvSpPr>
            <a:spLocks noGrp="1"/>
          </p:cNvSpPr>
          <p:nvPr>
            <p:ph type="sldNum" sz="quarter" idx="10"/>
          </p:nvPr>
        </p:nvSpPr>
        <p:spPr>
          <a:xfrm>
            <a:off x="8427046" y="4842197"/>
            <a:ext cx="351194" cy="217341"/>
          </a:xfrm>
        </p:spPr>
        <p:txBody>
          <a:bodyPr/>
          <a:lstStyle/>
          <a:p>
            <a:fld id="{4A70B06D-F489-48FF-A885-ABB74CD5C952}" type="slidenum">
              <a:rPr lang="en-US" smtClean="0"/>
              <a:pPr/>
              <a:t>17</a:t>
            </a:fld>
            <a:endParaRPr lang="en-US" dirty="0"/>
          </a:p>
        </p:txBody>
      </p:sp>
      <p:sp>
        <p:nvSpPr>
          <p:cNvPr id="5" name="Text Placeholder 7">
            <a:extLst>
              <a:ext uri="{FF2B5EF4-FFF2-40B4-BE49-F238E27FC236}">
                <a16:creationId xmlns:a16="http://schemas.microsoft.com/office/drawing/2014/main" id="{9E15F82F-6FA5-AD48-B512-0911B7B7BB51}"/>
              </a:ext>
            </a:extLst>
          </p:cNvPr>
          <p:cNvSpPr txBox="1">
            <a:spLocks/>
          </p:cNvSpPr>
          <p:nvPr/>
        </p:nvSpPr>
        <p:spPr>
          <a:xfrm>
            <a:off x="544795" y="1013250"/>
            <a:ext cx="8293453" cy="2113408"/>
          </a:xfrm>
          <a:prstGeom prst="rect">
            <a:avLst/>
          </a:prstGeom>
        </p:spPr>
        <p:txBody>
          <a:bodyPr vert="horz" lIns="68580" tIns="34290" rIns="68580" bIns="34290" rtlCol="0" anchor="t">
            <a:normAutofit/>
          </a:bodyPr>
          <a:lstStyle>
            <a:lvl1pPr marL="228600" indent="-228600" algn="l" defTabSz="914400" rtl="0" eaLnBrk="1" latinLnBrk="0" hangingPunct="1">
              <a:lnSpc>
                <a:spcPct val="120000"/>
              </a:lnSpc>
              <a:spcBef>
                <a:spcPts val="600"/>
              </a:spcBef>
              <a:spcAft>
                <a:spcPts val="600"/>
              </a:spcAft>
              <a:buClr>
                <a:schemeClr val="accent1">
                  <a:lumMod val="60000"/>
                  <a:lumOff val="40000"/>
                </a:schemeClr>
              </a:buClr>
              <a:buSzPct val="100000"/>
              <a:buFont typeface="Calibri" panose="020F0502020204030204" pitchFamily="34" charset="0"/>
              <a:buChar char="●"/>
              <a:defRPr sz="1400" b="1" kern="1200">
                <a:solidFill>
                  <a:schemeClr val="bg1"/>
                </a:solidFill>
                <a:latin typeface="+mn-lt"/>
                <a:ea typeface="+mn-ea"/>
                <a:cs typeface="+mn-cs"/>
              </a:defRPr>
            </a:lvl1pPr>
            <a:lvl2pPr marL="685800" indent="-228600" algn="l" defTabSz="914400" rtl="0" eaLnBrk="1" latinLnBrk="0" hangingPunct="1">
              <a:lnSpc>
                <a:spcPct val="120000"/>
              </a:lnSpc>
              <a:spcBef>
                <a:spcPts val="600"/>
              </a:spcBef>
              <a:spcAft>
                <a:spcPts val="600"/>
              </a:spcAft>
              <a:buClrTx/>
              <a:buSzPct val="95000"/>
              <a:buFont typeface="Calibri" panose="020F0502020204030204" pitchFamily="34" charset="0"/>
              <a:buChar char="●"/>
              <a:defRPr sz="1600" kern="1200">
                <a:solidFill>
                  <a:schemeClr val="bg1"/>
                </a:solidFill>
                <a:latin typeface="+mn-lt"/>
                <a:ea typeface="+mn-ea"/>
                <a:cs typeface="+mn-cs"/>
              </a:defRPr>
            </a:lvl2pPr>
            <a:lvl3pPr marL="1143000" indent="-228600" algn="l" defTabSz="914400" rtl="0" eaLnBrk="1" latinLnBrk="0" hangingPunct="1">
              <a:lnSpc>
                <a:spcPct val="120000"/>
              </a:lnSpc>
              <a:spcBef>
                <a:spcPts val="600"/>
              </a:spcBef>
              <a:spcAft>
                <a:spcPts val="600"/>
              </a:spcAft>
              <a:buClrTx/>
              <a:buSzPct val="95000"/>
              <a:buFont typeface="Calibri" panose="020F0502020204030204" pitchFamily="34" charset="0"/>
              <a:buChar char="●"/>
              <a:defRPr sz="1400" kern="1200">
                <a:solidFill>
                  <a:schemeClr val="bg1"/>
                </a:solidFill>
                <a:latin typeface="+mn-lt"/>
                <a:ea typeface="+mn-ea"/>
                <a:cs typeface="+mn-cs"/>
              </a:defRPr>
            </a:lvl3pPr>
            <a:lvl4pPr marL="1600200" indent="-228600" algn="l" defTabSz="914400" rtl="0" eaLnBrk="1" latinLnBrk="0" hangingPunct="1">
              <a:lnSpc>
                <a:spcPct val="120000"/>
              </a:lnSpc>
              <a:spcBef>
                <a:spcPts val="600"/>
              </a:spcBef>
              <a:spcAft>
                <a:spcPts val="600"/>
              </a:spcAft>
              <a:buClrTx/>
              <a:buSzPct val="95000"/>
              <a:buFont typeface="Calibri" panose="020F0502020204030204" pitchFamily="34" charset="0"/>
              <a:buChar char="●"/>
              <a:defRPr sz="1200" kern="1200">
                <a:solidFill>
                  <a:schemeClr val="bg1"/>
                </a:solidFill>
                <a:latin typeface="+mn-lt"/>
                <a:ea typeface="+mn-ea"/>
                <a:cs typeface="+mn-cs"/>
              </a:defRPr>
            </a:lvl4pPr>
            <a:lvl5pPr marL="2057400" indent="-228600" algn="l" defTabSz="914400" rtl="0" eaLnBrk="1" latinLnBrk="0" hangingPunct="1">
              <a:lnSpc>
                <a:spcPct val="120000"/>
              </a:lnSpc>
              <a:spcBef>
                <a:spcPts val="600"/>
              </a:spcBef>
              <a:spcAft>
                <a:spcPts val="600"/>
              </a:spcAft>
              <a:buClrTx/>
              <a:buSzPct val="95000"/>
              <a:buFont typeface="Calibri" panose="020F0502020204030204" pitchFamily="34" charset="0"/>
              <a:buChar char="●"/>
              <a:defRPr sz="12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Aft>
                <a:spcPts val="900"/>
              </a:spcAft>
              <a:buClr>
                <a:srgbClr val="FA895E"/>
              </a:buClr>
            </a:pPr>
            <a:r>
              <a:rPr lang="en-US" sz="1600" b="0">
                <a:solidFill>
                  <a:schemeClr val="tx1"/>
                </a:solidFill>
                <a:ea typeface="Open Sans"/>
                <a:cs typeface="Open Sans"/>
              </a:rPr>
              <a:t>Transit FireNet makes security service insertion MUCH MUCH EASIER!</a:t>
            </a:r>
          </a:p>
          <a:p>
            <a:pPr>
              <a:lnSpc>
                <a:spcPct val="100000"/>
              </a:lnSpc>
              <a:spcAft>
                <a:spcPts val="900"/>
              </a:spcAft>
              <a:buClr>
                <a:srgbClr val="FA895E"/>
              </a:buClr>
            </a:pPr>
            <a:r>
              <a:rPr lang="en-US" sz="1600" b="0">
                <a:solidFill>
                  <a:schemeClr val="tx1"/>
                </a:solidFill>
                <a:ea typeface="Open Sans"/>
                <a:cs typeface="Open Sans"/>
              </a:rPr>
              <a:t>All four major CSPs supported</a:t>
            </a:r>
          </a:p>
          <a:p>
            <a:pPr>
              <a:lnSpc>
                <a:spcPct val="100000"/>
              </a:lnSpc>
              <a:spcAft>
                <a:spcPts val="900"/>
              </a:spcAft>
              <a:buClr>
                <a:srgbClr val="FA895E"/>
              </a:buClr>
            </a:pPr>
            <a:r>
              <a:rPr lang="en-US" sz="1600" b="0">
                <a:solidFill>
                  <a:schemeClr val="tx1"/>
                </a:solidFill>
                <a:ea typeface="Open Sans"/>
                <a:cs typeface="Open Sans"/>
              </a:rPr>
              <a:t>Consistent insertion across CSPs</a:t>
            </a:r>
          </a:p>
          <a:p>
            <a:pPr>
              <a:lnSpc>
                <a:spcPct val="100000"/>
              </a:lnSpc>
              <a:spcAft>
                <a:spcPts val="900"/>
              </a:spcAft>
              <a:buClr>
                <a:srgbClr val="FA895E"/>
              </a:buClr>
            </a:pPr>
            <a:r>
              <a:rPr lang="en-US" sz="1600" b="0">
                <a:solidFill>
                  <a:schemeClr val="tx1"/>
                </a:solidFill>
                <a:ea typeface="Open Sans"/>
                <a:cs typeface="Open Sans"/>
              </a:rPr>
              <a:t>Easily direct traffic from selected Spokes to Transit FireNet for Layer 7 inspection</a:t>
            </a:r>
          </a:p>
          <a:p>
            <a:pPr>
              <a:lnSpc>
                <a:spcPct val="100000"/>
              </a:lnSpc>
              <a:spcAft>
                <a:spcPts val="900"/>
              </a:spcAft>
              <a:buClr>
                <a:srgbClr val="FA895E"/>
              </a:buClr>
            </a:pPr>
            <a:endParaRPr lang="en-US" sz="1350" b="0">
              <a:solidFill>
                <a:schemeClr val="tx1"/>
              </a:solidFill>
              <a:ea typeface="Open Sans"/>
              <a:cs typeface="Open Sans"/>
            </a:endParaRPr>
          </a:p>
          <a:p>
            <a:pPr marL="0" indent="0">
              <a:lnSpc>
                <a:spcPct val="100000"/>
              </a:lnSpc>
              <a:spcAft>
                <a:spcPts val="900"/>
              </a:spcAft>
              <a:buClr>
                <a:srgbClr val="FA895E"/>
              </a:buClr>
              <a:buNone/>
            </a:pPr>
            <a:endParaRPr lang="en-US" sz="1350" b="0">
              <a:solidFill>
                <a:schemeClr val="tx1"/>
              </a:solidFill>
              <a:ea typeface="Open Sans"/>
              <a:cs typeface="Open Sans"/>
            </a:endParaRPr>
          </a:p>
        </p:txBody>
      </p:sp>
    </p:spTree>
    <p:extLst>
      <p:ext uri="{BB962C8B-B14F-4D97-AF65-F5344CB8AC3E}">
        <p14:creationId xmlns:p14="http://schemas.microsoft.com/office/powerpoint/2010/main" val="130226162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4EF008-94F9-E742-954A-66E40CAA7873}"/>
              </a:ext>
            </a:extLst>
          </p:cNvPr>
          <p:cNvSpPr>
            <a:spLocks noGrp="1"/>
          </p:cNvSpPr>
          <p:nvPr>
            <p:ph type="title"/>
          </p:nvPr>
        </p:nvSpPr>
        <p:spPr/>
        <p:txBody>
          <a:bodyPr>
            <a:normAutofit/>
          </a:bodyPr>
          <a:lstStyle/>
          <a:p>
            <a:r>
              <a:rPr lang="en-US" sz="2400" dirty="0">
                <a:ea typeface="Open Sans" panose="020B0606030504020204" pitchFamily="34" charset="0"/>
                <a:cs typeface="Open Sans" panose="020B0606030504020204" pitchFamily="34" charset="0"/>
              </a:rPr>
              <a:t>Resources</a:t>
            </a:r>
            <a:endParaRPr lang="en-US" sz="2400" b="1" dirty="0">
              <a:ea typeface="Open Sans" panose="020B0606030504020204" pitchFamily="34" charset="0"/>
              <a:cs typeface="Open Sans" panose="020B0606030504020204" pitchFamily="34" charset="0"/>
            </a:endParaRPr>
          </a:p>
        </p:txBody>
      </p:sp>
      <p:sp>
        <p:nvSpPr>
          <p:cNvPr id="48" name="Slide Number Placeholder 47">
            <a:extLst>
              <a:ext uri="{FF2B5EF4-FFF2-40B4-BE49-F238E27FC236}">
                <a16:creationId xmlns:a16="http://schemas.microsoft.com/office/drawing/2014/main" id="{CBB61E08-FD58-A942-B8E8-3CD03190C804}"/>
              </a:ext>
            </a:extLst>
          </p:cNvPr>
          <p:cNvSpPr>
            <a:spLocks noGrp="1"/>
          </p:cNvSpPr>
          <p:nvPr>
            <p:ph type="sldNum" sz="quarter" idx="10"/>
          </p:nvPr>
        </p:nvSpPr>
        <p:spPr>
          <a:xfrm>
            <a:off x="8427046" y="4842197"/>
            <a:ext cx="351194" cy="217341"/>
          </a:xfrm>
        </p:spPr>
        <p:txBody>
          <a:bodyPr/>
          <a:lstStyle/>
          <a:p>
            <a:fld id="{4A70B06D-F489-48FF-A885-ABB74CD5C952}" type="slidenum">
              <a:rPr lang="en-US" smtClean="0"/>
              <a:pPr/>
              <a:t>18</a:t>
            </a:fld>
            <a:endParaRPr lang="en-US" dirty="0"/>
          </a:p>
        </p:txBody>
      </p:sp>
      <p:sp>
        <p:nvSpPr>
          <p:cNvPr id="5" name="Text Placeholder 7">
            <a:extLst>
              <a:ext uri="{FF2B5EF4-FFF2-40B4-BE49-F238E27FC236}">
                <a16:creationId xmlns:a16="http://schemas.microsoft.com/office/drawing/2014/main" id="{9E15F82F-6FA5-AD48-B512-0911B7B7BB51}"/>
              </a:ext>
            </a:extLst>
          </p:cNvPr>
          <p:cNvSpPr txBox="1">
            <a:spLocks/>
          </p:cNvSpPr>
          <p:nvPr/>
        </p:nvSpPr>
        <p:spPr>
          <a:xfrm>
            <a:off x="252695" y="765600"/>
            <a:ext cx="8293453" cy="2113408"/>
          </a:xfrm>
          <a:prstGeom prst="rect">
            <a:avLst/>
          </a:prstGeom>
        </p:spPr>
        <p:txBody>
          <a:bodyPr vert="horz" lIns="68580" tIns="34290" rIns="68580" bIns="34290" rtlCol="0" anchor="t">
            <a:normAutofit fontScale="92500"/>
          </a:bodyPr>
          <a:lstStyle>
            <a:lvl1pPr marL="228600" indent="-228600" algn="l" defTabSz="914400" rtl="0" eaLnBrk="1" latinLnBrk="0" hangingPunct="1">
              <a:lnSpc>
                <a:spcPct val="120000"/>
              </a:lnSpc>
              <a:spcBef>
                <a:spcPts val="600"/>
              </a:spcBef>
              <a:spcAft>
                <a:spcPts val="600"/>
              </a:spcAft>
              <a:buClr>
                <a:schemeClr val="accent1">
                  <a:lumMod val="60000"/>
                  <a:lumOff val="40000"/>
                </a:schemeClr>
              </a:buClr>
              <a:buSzPct val="100000"/>
              <a:buFont typeface="Calibri" panose="020F0502020204030204" pitchFamily="34" charset="0"/>
              <a:buChar char="●"/>
              <a:defRPr sz="1400" b="1" kern="1200">
                <a:solidFill>
                  <a:schemeClr val="bg1"/>
                </a:solidFill>
                <a:latin typeface="+mn-lt"/>
                <a:ea typeface="+mn-ea"/>
                <a:cs typeface="+mn-cs"/>
              </a:defRPr>
            </a:lvl1pPr>
            <a:lvl2pPr marL="685800" indent="-228600" algn="l" defTabSz="914400" rtl="0" eaLnBrk="1" latinLnBrk="0" hangingPunct="1">
              <a:lnSpc>
                <a:spcPct val="120000"/>
              </a:lnSpc>
              <a:spcBef>
                <a:spcPts val="600"/>
              </a:spcBef>
              <a:spcAft>
                <a:spcPts val="600"/>
              </a:spcAft>
              <a:buClrTx/>
              <a:buSzPct val="95000"/>
              <a:buFont typeface="Calibri" panose="020F0502020204030204" pitchFamily="34" charset="0"/>
              <a:buChar char="●"/>
              <a:defRPr sz="1600" kern="1200">
                <a:solidFill>
                  <a:schemeClr val="bg1"/>
                </a:solidFill>
                <a:latin typeface="+mn-lt"/>
                <a:ea typeface="+mn-ea"/>
                <a:cs typeface="+mn-cs"/>
              </a:defRPr>
            </a:lvl2pPr>
            <a:lvl3pPr marL="1143000" indent="-228600" algn="l" defTabSz="914400" rtl="0" eaLnBrk="1" latinLnBrk="0" hangingPunct="1">
              <a:lnSpc>
                <a:spcPct val="120000"/>
              </a:lnSpc>
              <a:spcBef>
                <a:spcPts val="600"/>
              </a:spcBef>
              <a:spcAft>
                <a:spcPts val="600"/>
              </a:spcAft>
              <a:buClrTx/>
              <a:buSzPct val="95000"/>
              <a:buFont typeface="Calibri" panose="020F0502020204030204" pitchFamily="34" charset="0"/>
              <a:buChar char="●"/>
              <a:defRPr sz="1400" kern="1200">
                <a:solidFill>
                  <a:schemeClr val="bg1"/>
                </a:solidFill>
                <a:latin typeface="+mn-lt"/>
                <a:ea typeface="+mn-ea"/>
                <a:cs typeface="+mn-cs"/>
              </a:defRPr>
            </a:lvl3pPr>
            <a:lvl4pPr marL="1600200" indent="-228600" algn="l" defTabSz="914400" rtl="0" eaLnBrk="1" latinLnBrk="0" hangingPunct="1">
              <a:lnSpc>
                <a:spcPct val="120000"/>
              </a:lnSpc>
              <a:spcBef>
                <a:spcPts val="600"/>
              </a:spcBef>
              <a:spcAft>
                <a:spcPts val="600"/>
              </a:spcAft>
              <a:buClrTx/>
              <a:buSzPct val="95000"/>
              <a:buFont typeface="Calibri" panose="020F0502020204030204" pitchFamily="34" charset="0"/>
              <a:buChar char="●"/>
              <a:defRPr sz="1200" kern="1200">
                <a:solidFill>
                  <a:schemeClr val="bg1"/>
                </a:solidFill>
                <a:latin typeface="+mn-lt"/>
                <a:ea typeface="+mn-ea"/>
                <a:cs typeface="+mn-cs"/>
              </a:defRPr>
            </a:lvl4pPr>
            <a:lvl5pPr marL="2057400" indent="-228600" algn="l" defTabSz="914400" rtl="0" eaLnBrk="1" latinLnBrk="0" hangingPunct="1">
              <a:lnSpc>
                <a:spcPct val="120000"/>
              </a:lnSpc>
              <a:spcBef>
                <a:spcPts val="600"/>
              </a:spcBef>
              <a:spcAft>
                <a:spcPts val="600"/>
              </a:spcAft>
              <a:buClrTx/>
              <a:buSzPct val="95000"/>
              <a:buFont typeface="Calibri" panose="020F0502020204030204" pitchFamily="34" charset="0"/>
              <a:buChar char="●"/>
              <a:defRPr sz="12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Aft>
                <a:spcPts val="900"/>
              </a:spcAft>
              <a:buClr>
                <a:srgbClr val="FA895E"/>
              </a:buClr>
            </a:pPr>
            <a:r>
              <a:rPr lang="en-US" sz="1600" b="1" dirty="0">
                <a:solidFill>
                  <a:schemeClr val="tx1">
                    <a:lumMod val="95000"/>
                    <a:lumOff val="5000"/>
                  </a:schemeClr>
                </a:solidFill>
              </a:rPr>
              <a:t>Secure Internet Ingress Design - AWS GWLB Pros and Cons</a:t>
            </a:r>
          </a:p>
          <a:p>
            <a:pPr lvl="1">
              <a:lnSpc>
                <a:spcPct val="100000"/>
              </a:lnSpc>
              <a:spcAft>
                <a:spcPts val="900"/>
              </a:spcAft>
              <a:buClr>
                <a:srgbClr val="FA895E"/>
              </a:buClr>
            </a:pPr>
            <a:r>
              <a:rPr lang="en-US" sz="1500" b="1" dirty="0">
                <a:solidFill>
                  <a:srgbClr val="FF0000"/>
                </a:solidFill>
                <a:hlinkClick r:id="rId3"/>
              </a:rPr>
              <a:t>https://youtu.be/KSrt3htsGkA?feature=shared</a:t>
            </a:r>
            <a:endParaRPr lang="en-US" sz="1500" dirty="0">
              <a:solidFill>
                <a:srgbClr val="FF0000"/>
              </a:solidFill>
            </a:endParaRPr>
          </a:p>
          <a:p>
            <a:pPr>
              <a:lnSpc>
                <a:spcPct val="100000"/>
              </a:lnSpc>
              <a:spcAft>
                <a:spcPts val="900"/>
              </a:spcAft>
              <a:buClr>
                <a:srgbClr val="FA895E"/>
              </a:buClr>
            </a:pPr>
            <a:r>
              <a:rPr lang="en-US" sz="1600" b="1" dirty="0">
                <a:solidFill>
                  <a:schemeClr val="tx1">
                    <a:lumMod val="95000"/>
                    <a:lumOff val="5000"/>
                  </a:schemeClr>
                </a:solidFill>
              </a:rPr>
              <a:t>DEPLOY - AWS Gateway Load Balancer (GWLB) with PAN (Palo Alto Network) Firewalls (NGFW)</a:t>
            </a:r>
          </a:p>
          <a:p>
            <a:pPr lvl="1">
              <a:lnSpc>
                <a:spcPct val="100000"/>
              </a:lnSpc>
              <a:spcAft>
                <a:spcPts val="900"/>
              </a:spcAft>
              <a:buClr>
                <a:srgbClr val="FA895E"/>
              </a:buClr>
            </a:pPr>
            <a:r>
              <a:rPr lang="en-US" sz="1500" b="1" dirty="0">
                <a:solidFill>
                  <a:srgbClr val="FF0000"/>
                </a:solidFill>
                <a:hlinkClick r:id="rId4"/>
              </a:rPr>
              <a:t>https://youtu.be/OgeEsuBftTM?feature=shared</a:t>
            </a:r>
            <a:r>
              <a:rPr lang="en-US" sz="1500" b="1" dirty="0">
                <a:solidFill>
                  <a:srgbClr val="FF0000"/>
                </a:solidFill>
              </a:rPr>
              <a:t> </a:t>
            </a:r>
          </a:p>
          <a:p>
            <a:pPr marL="0" indent="0">
              <a:lnSpc>
                <a:spcPct val="100000"/>
              </a:lnSpc>
              <a:spcAft>
                <a:spcPts val="900"/>
              </a:spcAft>
              <a:buClr>
                <a:srgbClr val="FA895E"/>
              </a:buClr>
              <a:buNone/>
            </a:pPr>
            <a:r>
              <a:rPr lang="en-US" sz="1600" b="1" dirty="0">
                <a:solidFill>
                  <a:srgbClr val="FF0000"/>
                </a:solidFill>
              </a:rPr>
              <a:t> </a:t>
            </a:r>
          </a:p>
          <a:p>
            <a:pPr>
              <a:lnSpc>
                <a:spcPct val="100000"/>
              </a:lnSpc>
              <a:spcAft>
                <a:spcPts val="900"/>
              </a:spcAft>
              <a:buClr>
                <a:srgbClr val="FA895E"/>
              </a:buClr>
            </a:pPr>
            <a:endParaRPr lang="en-US" sz="1600" b="0" dirty="0">
              <a:solidFill>
                <a:schemeClr val="tx1"/>
              </a:solidFill>
              <a:ea typeface="Open Sans"/>
              <a:cs typeface="Open Sans"/>
            </a:endParaRPr>
          </a:p>
          <a:p>
            <a:pPr marL="0" indent="0">
              <a:lnSpc>
                <a:spcPct val="100000"/>
              </a:lnSpc>
              <a:spcAft>
                <a:spcPts val="900"/>
              </a:spcAft>
              <a:buClr>
                <a:srgbClr val="FA895E"/>
              </a:buClr>
              <a:buNone/>
            </a:pPr>
            <a:endParaRPr lang="en-US" sz="1600" b="0" dirty="0">
              <a:solidFill>
                <a:schemeClr val="tx1"/>
              </a:solidFill>
              <a:ea typeface="Open Sans"/>
              <a:cs typeface="Open Sans"/>
            </a:endParaRPr>
          </a:p>
        </p:txBody>
      </p:sp>
    </p:spTree>
    <p:extLst>
      <p:ext uri="{BB962C8B-B14F-4D97-AF65-F5344CB8AC3E}">
        <p14:creationId xmlns:p14="http://schemas.microsoft.com/office/powerpoint/2010/main" val="2360031797"/>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0AD81C7A-A4AF-5145-92DA-4C6A90C5200B}"/>
              </a:ext>
            </a:extLst>
          </p:cNvPr>
          <p:cNvSpPr/>
          <p:nvPr/>
        </p:nvSpPr>
        <p:spPr>
          <a:xfrm>
            <a:off x="154716" y="3457500"/>
            <a:ext cx="4856664" cy="1175779"/>
          </a:xfrm>
          <a:prstGeom prst="rect">
            <a:avLst/>
          </a:prstGeom>
          <a:solidFill>
            <a:schemeClr val="bg1">
              <a:lumMod val="85000"/>
            </a:schemeClr>
          </a:solidFill>
        </p:spPr>
        <p:txBody>
          <a:bodyPr wrap="none" rtlCol="0" anchor="ctr">
            <a:noAutofit/>
          </a:bodyPr>
          <a:lstStyle/>
          <a:p>
            <a:pPr>
              <a:defRPr/>
            </a:pPr>
            <a:endParaRPr lang="en-US" sz="1350">
              <a:solidFill>
                <a:srgbClr val="000000"/>
              </a:solidFill>
              <a:latin typeface="Metropolis Light" pitchFamily="2" charset="77"/>
            </a:endParaRPr>
          </a:p>
        </p:txBody>
      </p:sp>
      <p:sp>
        <p:nvSpPr>
          <p:cNvPr id="11" name="Rectangle 10">
            <a:extLst>
              <a:ext uri="{FF2B5EF4-FFF2-40B4-BE49-F238E27FC236}">
                <a16:creationId xmlns:a16="http://schemas.microsoft.com/office/drawing/2014/main" id="{6B346D4F-FF27-B94D-8E24-C30076AC17ED}"/>
              </a:ext>
            </a:extLst>
          </p:cNvPr>
          <p:cNvSpPr/>
          <p:nvPr/>
        </p:nvSpPr>
        <p:spPr>
          <a:xfrm>
            <a:off x="161329" y="2138308"/>
            <a:ext cx="4856664" cy="1219126"/>
          </a:xfrm>
          <a:prstGeom prst="rect">
            <a:avLst/>
          </a:prstGeom>
          <a:solidFill>
            <a:schemeClr val="bg1">
              <a:lumMod val="85000"/>
            </a:schemeClr>
          </a:solidFill>
        </p:spPr>
        <p:txBody>
          <a:bodyPr wrap="none" rtlCol="0" anchor="ctr">
            <a:noAutofit/>
          </a:bodyPr>
          <a:lstStyle/>
          <a:p>
            <a:pPr>
              <a:defRPr/>
            </a:pPr>
            <a:endParaRPr lang="en-US" sz="1350">
              <a:solidFill>
                <a:srgbClr val="000000"/>
              </a:solidFill>
              <a:latin typeface="Metropolis Light" pitchFamily="2" charset="77"/>
            </a:endParaRPr>
          </a:p>
        </p:txBody>
      </p:sp>
      <p:sp>
        <p:nvSpPr>
          <p:cNvPr id="2" name="Title 1">
            <a:extLst>
              <a:ext uri="{FF2B5EF4-FFF2-40B4-BE49-F238E27FC236}">
                <a16:creationId xmlns:a16="http://schemas.microsoft.com/office/drawing/2014/main" id="{DF4D0777-9659-434E-8181-99A4B87A0924}"/>
              </a:ext>
            </a:extLst>
          </p:cNvPr>
          <p:cNvSpPr>
            <a:spLocks noGrp="1"/>
          </p:cNvSpPr>
          <p:nvPr>
            <p:ph type="title"/>
          </p:nvPr>
        </p:nvSpPr>
        <p:spPr/>
        <p:txBody>
          <a:bodyPr>
            <a:normAutofit/>
          </a:bodyPr>
          <a:lstStyle/>
          <a:p>
            <a:r>
              <a:rPr lang="en-US" sz="2400">
                <a:latin typeface="Calibri" panose="020F0502020204030204" pitchFamily="34" charset="0"/>
              </a:rPr>
              <a:t>Firewalling in the Cloud</a:t>
            </a:r>
          </a:p>
        </p:txBody>
      </p:sp>
      <p:graphicFrame>
        <p:nvGraphicFramePr>
          <p:cNvPr id="4" name="Content Placeholder 3">
            <a:extLst>
              <a:ext uri="{FF2B5EF4-FFF2-40B4-BE49-F238E27FC236}">
                <a16:creationId xmlns:a16="http://schemas.microsoft.com/office/drawing/2014/main" id="{574D2549-3CE2-7D45-ADB8-4920B2742065}"/>
              </a:ext>
            </a:extLst>
          </p:cNvPr>
          <p:cNvGraphicFramePr>
            <a:graphicFrameLocks noGrp="1"/>
          </p:cNvGraphicFramePr>
          <p:nvPr>
            <p:ph sz="quarter" idx="4294967295"/>
          </p:nvPr>
        </p:nvGraphicFramePr>
        <p:xfrm>
          <a:off x="4011458" y="944002"/>
          <a:ext cx="6002337" cy="34464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Text Placeholder 1">
            <a:extLst>
              <a:ext uri="{FF2B5EF4-FFF2-40B4-BE49-F238E27FC236}">
                <a16:creationId xmlns:a16="http://schemas.microsoft.com/office/drawing/2014/main" id="{A67E845C-0EE8-F143-97BD-607B234C466B}"/>
              </a:ext>
            </a:extLst>
          </p:cNvPr>
          <p:cNvSpPr txBox="1">
            <a:spLocks/>
          </p:cNvSpPr>
          <p:nvPr/>
        </p:nvSpPr>
        <p:spPr>
          <a:xfrm>
            <a:off x="305353" y="552685"/>
            <a:ext cx="8567266" cy="298382"/>
          </a:xfrm>
        </p:spPr>
        <p:txBody>
          <a:bodyPr/>
          <a:lstStyle>
            <a:lvl1pPr marL="228594" indent="-228594" algn="l" defTabSz="914377" rtl="0" eaLnBrk="1" latinLnBrk="0" hangingPunct="1">
              <a:lnSpc>
                <a:spcPct val="100000"/>
              </a:lnSpc>
              <a:spcBef>
                <a:spcPts val="0"/>
              </a:spcBef>
              <a:spcAft>
                <a:spcPts val="800"/>
              </a:spcAft>
              <a:buFont typeface="Arial" panose="020B0604020202020204" pitchFamily="34" charset="0"/>
              <a:buChar char="•"/>
              <a:defRPr sz="2133" b="0" i="0" kern="1200">
                <a:solidFill>
                  <a:srgbClr val="2F2F2F"/>
                </a:solidFill>
                <a:latin typeface="Calibri" panose="020F0502020204030204" pitchFamily="34" charset="0"/>
                <a:ea typeface="Calibri" panose="020F0502020204030204" pitchFamily="34" charset="0"/>
                <a:cs typeface="Calibri" panose="020F0502020204030204" pitchFamily="34" charset="0"/>
              </a:defRPr>
            </a:lvl1pPr>
            <a:lvl2pPr marL="838179" indent="-380990" algn="l" defTabSz="914377" rtl="0" eaLnBrk="1" latinLnBrk="0" hangingPunct="1">
              <a:lnSpc>
                <a:spcPct val="100000"/>
              </a:lnSpc>
              <a:spcBef>
                <a:spcPts val="400"/>
              </a:spcBef>
              <a:spcAft>
                <a:spcPts val="800"/>
              </a:spcAft>
              <a:buFont typeface="Arial" panose="020B0604020202020204" pitchFamily="34" charset="0"/>
              <a:buChar char="•"/>
              <a:defRPr sz="2133" b="0" i="0" kern="1200">
                <a:solidFill>
                  <a:srgbClr val="2F2F2F"/>
                </a:solidFill>
                <a:latin typeface="Calibri" panose="020F0502020204030204" pitchFamily="34" charset="0"/>
                <a:ea typeface="Calibri" panose="020F0502020204030204" pitchFamily="34" charset="0"/>
                <a:cs typeface="Calibri" panose="020F0502020204030204" pitchFamily="34" charset="0"/>
              </a:defRPr>
            </a:lvl2pPr>
            <a:lvl3pPr marL="1142971" indent="-228594" algn="l" defTabSz="914377" rtl="0" eaLnBrk="1" latinLnBrk="0" hangingPunct="1">
              <a:lnSpc>
                <a:spcPct val="100000"/>
              </a:lnSpc>
              <a:spcBef>
                <a:spcPts val="400"/>
              </a:spcBef>
              <a:spcAft>
                <a:spcPts val="800"/>
              </a:spcAft>
              <a:buFont typeface="Arial" panose="020B0604020202020204" pitchFamily="34" charset="0"/>
              <a:buChar char="•"/>
              <a:defRPr sz="2133" b="0" i="0" kern="1200">
                <a:solidFill>
                  <a:srgbClr val="2F2F2F"/>
                </a:solidFill>
                <a:latin typeface="Calibri" panose="020F0502020204030204" pitchFamily="34" charset="0"/>
                <a:ea typeface="Calibri" panose="020F0502020204030204" pitchFamily="34" charset="0"/>
                <a:cs typeface="Calibri" panose="020F0502020204030204" pitchFamily="34" charset="0"/>
              </a:defRPr>
            </a:lvl3pPr>
            <a:lvl4pPr marL="1752556" indent="-380990" algn="l" defTabSz="914377" rtl="0" eaLnBrk="1" latinLnBrk="0" hangingPunct="1">
              <a:lnSpc>
                <a:spcPct val="100000"/>
              </a:lnSpc>
              <a:spcBef>
                <a:spcPts val="400"/>
              </a:spcBef>
              <a:spcAft>
                <a:spcPts val="800"/>
              </a:spcAft>
              <a:buFont typeface="Arial" panose="020B0604020202020204" pitchFamily="34" charset="0"/>
              <a:buChar char="•"/>
              <a:defRPr sz="2133" b="0" i="0" kern="1200">
                <a:solidFill>
                  <a:srgbClr val="2F2F2F"/>
                </a:solidFill>
                <a:latin typeface="Calibri" panose="020F0502020204030204" pitchFamily="34" charset="0"/>
                <a:ea typeface="Calibri" panose="020F0502020204030204" pitchFamily="34" charset="0"/>
                <a:cs typeface="Calibri" panose="020F0502020204030204" pitchFamily="34" charset="0"/>
              </a:defRPr>
            </a:lvl4pPr>
            <a:lvl5pPr marL="2057349" indent="-228594" algn="l" defTabSz="914377" rtl="0" eaLnBrk="1" latinLnBrk="0" hangingPunct="1">
              <a:lnSpc>
                <a:spcPct val="100000"/>
              </a:lnSpc>
              <a:spcBef>
                <a:spcPts val="500"/>
              </a:spcBef>
              <a:spcAft>
                <a:spcPts val="800"/>
              </a:spcAft>
              <a:buFont typeface="Arial" panose="020B0604020202020204" pitchFamily="34" charset="0"/>
              <a:buChar char="•"/>
              <a:defRPr sz="2133" b="0" i="0" kern="1200">
                <a:solidFill>
                  <a:srgbClr val="2F2F2F"/>
                </a:solidFill>
                <a:latin typeface="Calibri" panose="020F0502020204030204" pitchFamily="34" charset="0"/>
                <a:ea typeface="Calibri" panose="020F0502020204030204" pitchFamily="34" charset="0"/>
                <a:cs typeface="Calibri" panose="020F0502020204030204" pitchFamily="34" charset="0"/>
              </a:defRPr>
            </a:lvl5pPr>
            <a:lvl6pPr marL="2514537" indent="-228594" algn="l" defTabSz="914377" rtl="0" eaLnBrk="1" latinLnBrk="0" hangingPunct="1">
              <a:lnSpc>
                <a:spcPct val="90000"/>
              </a:lnSpc>
              <a:spcBef>
                <a:spcPts val="500"/>
              </a:spcBef>
              <a:buFont typeface="Arial"/>
              <a:buChar char="•"/>
              <a:defRPr sz="1867"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a:buChar char="•"/>
              <a:defRPr sz="1867"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a:buChar char="•"/>
              <a:defRPr sz="1867"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a:buChar char="•"/>
              <a:defRPr sz="1867" kern="1200">
                <a:solidFill>
                  <a:schemeClr val="tx1"/>
                </a:solidFill>
                <a:latin typeface="+mn-lt"/>
                <a:ea typeface="+mn-ea"/>
                <a:cs typeface="+mn-cs"/>
              </a:defRPr>
            </a:lvl9pPr>
          </a:lstStyle>
          <a:p>
            <a:pPr marL="0" indent="0" defTabSz="685783">
              <a:spcAft>
                <a:spcPts val="600"/>
              </a:spcAft>
              <a:buNone/>
              <a:defRPr/>
            </a:pPr>
            <a:r>
              <a:rPr lang="en-US" sz="1600">
                <a:solidFill>
                  <a:srgbClr val="E24301"/>
                </a:solidFill>
                <a:latin typeface="+mn-lt"/>
              </a:rPr>
              <a:t>Layered Security Model - Defense in depth</a:t>
            </a:r>
          </a:p>
        </p:txBody>
      </p:sp>
      <p:grpSp>
        <p:nvGrpSpPr>
          <p:cNvPr id="19" name="Group 18">
            <a:extLst>
              <a:ext uri="{FF2B5EF4-FFF2-40B4-BE49-F238E27FC236}">
                <a16:creationId xmlns:a16="http://schemas.microsoft.com/office/drawing/2014/main" id="{E496AF47-D812-A64E-9AD1-58E3B68F2B92}"/>
              </a:ext>
            </a:extLst>
          </p:cNvPr>
          <p:cNvGrpSpPr/>
          <p:nvPr/>
        </p:nvGrpSpPr>
        <p:grpSpPr>
          <a:xfrm>
            <a:off x="146658" y="858874"/>
            <a:ext cx="4871333" cy="1175779"/>
            <a:chOff x="195546" y="1145164"/>
            <a:chExt cx="6495111" cy="1567704"/>
          </a:xfrm>
        </p:grpSpPr>
        <p:sp>
          <p:nvSpPr>
            <p:cNvPr id="3" name="Rectangle 2">
              <a:extLst>
                <a:ext uri="{FF2B5EF4-FFF2-40B4-BE49-F238E27FC236}">
                  <a16:creationId xmlns:a16="http://schemas.microsoft.com/office/drawing/2014/main" id="{7C871136-0FB8-AA4A-9F30-8333DDC51285}"/>
                </a:ext>
              </a:extLst>
            </p:cNvPr>
            <p:cNvSpPr/>
            <p:nvPr/>
          </p:nvSpPr>
          <p:spPr>
            <a:xfrm>
              <a:off x="215107" y="1145164"/>
              <a:ext cx="6475550" cy="1567704"/>
            </a:xfrm>
            <a:prstGeom prst="rect">
              <a:avLst/>
            </a:prstGeom>
            <a:solidFill>
              <a:schemeClr val="bg2"/>
            </a:solidFill>
          </p:spPr>
          <p:txBody>
            <a:bodyPr wrap="none" rtlCol="0" anchor="ctr">
              <a:noAutofit/>
            </a:bodyPr>
            <a:lstStyle/>
            <a:p>
              <a:pPr>
                <a:defRPr/>
              </a:pPr>
              <a:endParaRPr lang="en-US" sz="1350">
                <a:solidFill>
                  <a:srgbClr val="000000"/>
                </a:solidFill>
                <a:latin typeface="Metropolis Light" pitchFamily="2" charset="77"/>
              </a:endParaRPr>
            </a:p>
          </p:txBody>
        </p:sp>
        <p:sp>
          <p:nvSpPr>
            <p:cNvPr id="5" name="Content Placeholder 8">
              <a:extLst>
                <a:ext uri="{FF2B5EF4-FFF2-40B4-BE49-F238E27FC236}">
                  <a16:creationId xmlns:a16="http://schemas.microsoft.com/office/drawing/2014/main" id="{B0EEFD9C-688B-694D-8FDB-67B50C61221A}"/>
                </a:ext>
              </a:extLst>
            </p:cNvPr>
            <p:cNvSpPr txBox="1">
              <a:spLocks/>
            </p:cNvSpPr>
            <p:nvPr/>
          </p:nvSpPr>
          <p:spPr>
            <a:xfrm>
              <a:off x="407138" y="1291231"/>
              <a:ext cx="6167350" cy="1418217"/>
            </a:xfrm>
            <a:prstGeom prst="rect">
              <a:avLst/>
            </a:prstGeom>
          </p:spPr>
          <p:txBody>
            <a:bodyPr wrap="square">
              <a:normAutofit/>
            </a:bodyPr>
            <a:lstStyle>
              <a:lvl1pPr marL="228594" indent="-228594" algn="l" defTabSz="914377" rtl="0" eaLnBrk="1" latinLnBrk="0" hangingPunct="1">
                <a:lnSpc>
                  <a:spcPct val="100000"/>
                </a:lnSpc>
                <a:spcBef>
                  <a:spcPts val="0"/>
                </a:spcBef>
                <a:spcAft>
                  <a:spcPts val="800"/>
                </a:spcAft>
                <a:buFont typeface="Arial" panose="020B0604020202020204" pitchFamily="34" charset="0"/>
                <a:buChar char="•"/>
                <a:defRPr sz="2400" b="0" i="0" kern="1200">
                  <a:solidFill>
                    <a:srgbClr val="2F2F2F"/>
                  </a:solidFill>
                  <a:latin typeface="Metropolis" pitchFamily="2" charset="77"/>
                  <a:ea typeface="Calibri" panose="020F0502020204030204" pitchFamily="34" charset="0"/>
                  <a:cs typeface="Calibri" panose="020F0502020204030204" pitchFamily="34" charset="0"/>
                </a:defRPr>
              </a:lvl1pPr>
              <a:lvl2pPr marL="838179" indent="-380990" algn="l" defTabSz="914377" rtl="0" eaLnBrk="1" latinLnBrk="0" hangingPunct="1">
                <a:lnSpc>
                  <a:spcPct val="100000"/>
                </a:lnSpc>
                <a:spcBef>
                  <a:spcPts val="400"/>
                </a:spcBef>
                <a:spcAft>
                  <a:spcPts val="800"/>
                </a:spcAft>
                <a:buFont typeface="Arial" panose="020B0604020202020204" pitchFamily="34" charset="0"/>
                <a:buChar char="•"/>
                <a:defRPr sz="2133" b="0" i="0" kern="1200">
                  <a:solidFill>
                    <a:srgbClr val="2F2F2F"/>
                  </a:solidFill>
                  <a:latin typeface="Metropolis" pitchFamily="2" charset="77"/>
                  <a:ea typeface="Calibri" panose="020F0502020204030204" pitchFamily="34" charset="0"/>
                  <a:cs typeface="Calibri" panose="020F0502020204030204" pitchFamily="34" charset="0"/>
                </a:defRPr>
              </a:lvl2pPr>
              <a:lvl3pPr marL="1142971" indent="-228594" algn="l" defTabSz="914377" rtl="0" eaLnBrk="1" latinLnBrk="0" hangingPunct="1">
                <a:lnSpc>
                  <a:spcPct val="100000"/>
                </a:lnSpc>
                <a:spcBef>
                  <a:spcPts val="400"/>
                </a:spcBef>
                <a:spcAft>
                  <a:spcPts val="800"/>
                </a:spcAft>
                <a:buFont typeface="Arial" panose="020B0604020202020204" pitchFamily="34" charset="0"/>
                <a:buChar char="•"/>
                <a:defRPr sz="1867" b="0" i="0" kern="1200">
                  <a:solidFill>
                    <a:srgbClr val="2F2F2F"/>
                  </a:solidFill>
                  <a:latin typeface="Metropolis" pitchFamily="2" charset="77"/>
                  <a:ea typeface="Calibri" panose="020F0502020204030204" pitchFamily="34" charset="0"/>
                  <a:cs typeface="Calibri" panose="020F0502020204030204" pitchFamily="34" charset="0"/>
                </a:defRPr>
              </a:lvl3pPr>
              <a:lvl4pPr marL="1752556" indent="-380990" algn="l" defTabSz="914377" rtl="0" eaLnBrk="1" latinLnBrk="0" hangingPunct="1">
                <a:lnSpc>
                  <a:spcPct val="100000"/>
                </a:lnSpc>
                <a:spcBef>
                  <a:spcPts val="400"/>
                </a:spcBef>
                <a:spcAft>
                  <a:spcPts val="800"/>
                </a:spcAft>
                <a:buFont typeface="Arial" panose="020B0604020202020204" pitchFamily="34" charset="0"/>
                <a:buChar char="•"/>
                <a:defRPr sz="1600" b="0" i="0" kern="1200">
                  <a:solidFill>
                    <a:srgbClr val="2F2F2F"/>
                  </a:solidFill>
                  <a:latin typeface="Metropolis" pitchFamily="2" charset="77"/>
                  <a:ea typeface="Calibri" panose="020F0502020204030204" pitchFamily="34" charset="0"/>
                  <a:cs typeface="Calibri" panose="020F0502020204030204" pitchFamily="34" charset="0"/>
                </a:defRPr>
              </a:lvl4pPr>
              <a:lvl5pPr marL="2057349" indent="-228594" algn="l" defTabSz="914377" rtl="0" eaLnBrk="1" latinLnBrk="0" hangingPunct="1">
                <a:lnSpc>
                  <a:spcPct val="100000"/>
                </a:lnSpc>
                <a:spcBef>
                  <a:spcPts val="500"/>
                </a:spcBef>
                <a:spcAft>
                  <a:spcPts val="800"/>
                </a:spcAft>
                <a:buFont typeface="Arial" panose="020B0604020202020204" pitchFamily="34" charset="0"/>
                <a:buChar char="•"/>
                <a:defRPr sz="1333" b="0" i="0" kern="1200">
                  <a:solidFill>
                    <a:srgbClr val="2F2F2F"/>
                  </a:solidFill>
                  <a:latin typeface="Metropolis" pitchFamily="2" charset="77"/>
                  <a:ea typeface="Calibri" panose="020F0502020204030204" pitchFamily="34" charset="0"/>
                  <a:cs typeface="Calibri" panose="020F0502020204030204" pitchFamily="34" charset="0"/>
                </a:defRPr>
              </a:lvl5pPr>
              <a:lvl6pPr marL="2514537" indent="-228594" algn="l" defTabSz="914377" rtl="0" eaLnBrk="1" latinLnBrk="0" hangingPunct="1">
                <a:lnSpc>
                  <a:spcPct val="90000"/>
                </a:lnSpc>
                <a:spcBef>
                  <a:spcPts val="500"/>
                </a:spcBef>
                <a:buFont typeface="Arial"/>
                <a:buChar char="•"/>
                <a:defRPr sz="1867"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a:buChar char="•"/>
                <a:defRPr sz="1867"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a:buChar char="•"/>
                <a:defRPr sz="1867"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a:buChar char="•"/>
                <a:defRPr sz="1867" kern="1200">
                  <a:solidFill>
                    <a:schemeClr val="tx1"/>
                  </a:solidFill>
                  <a:latin typeface="+mn-lt"/>
                  <a:ea typeface="+mn-ea"/>
                  <a:cs typeface="+mn-cs"/>
                </a:defRPr>
              </a:lvl9pPr>
            </a:lstStyle>
            <a:p>
              <a:pPr marL="342892" lvl="1" indent="0" defTabSz="685783">
                <a:spcBef>
                  <a:spcPts val="150"/>
                </a:spcBef>
                <a:spcAft>
                  <a:spcPts val="0"/>
                </a:spcAft>
                <a:buNone/>
                <a:defRPr/>
              </a:pPr>
              <a:r>
                <a:rPr lang="en-US" sz="1400" b="1">
                  <a:latin typeface="+mn-lt"/>
                  <a:sym typeface="Wingdings" panose="05000000000000000000" pitchFamily="2" charset="2"/>
                </a:rPr>
                <a:t>Intra-Spoke Traffic – Distributed</a:t>
              </a:r>
            </a:p>
            <a:p>
              <a:pPr marL="557213" lvl="1" indent="-214313" defTabSz="685800">
                <a:spcBef>
                  <a:spcPts val="150"/>
                </a:spcBef>
                <a:spcAft>
                  <a:spcPts val="150"/>
                </a:spcAft>
                <a:defRPr/>
              </a:pPr>
              <a:r>
                <a:rPr lang="en-US" sz="1200">
                  <a:latin typeface="+mn-lt"/>
                  <a:ea typeface="+mn-ea"/>
                  <a:sym typeface="Wingdings" panose="05000000000000000000" pitchFamily="2" charset="2"/>
                </a:rPr>
                <a:t>Best handled by L4 SG/NSGs (Aviatrix can do it)</a:t>
              </a:r>
            </a:p>
            <a:p>
              <a:pPr marL="557213" lvl="1" indent="-214313" defTabSz="685800">
                <a:spcBef>
                  <a:spcPts val="150"/>
                </a:spcBef>
                <a:spcAft>
                  <a:spcPts val="150"/>
                </a:spcAft>
                <a:defRPr/>
              </a:pPr>
              <a:r>
                <a:rPr lang="en-US" sz="1200">
                  <a:latin typeface="+mn-lt"/>
                  <a:ea typeface="+mn-ea"/>
                  <a:sym typeface="Wingdings" panose="05000000000000000000" pitchFamily="2" charset="2"/>
                </a:rPr>
                <a:t>Lifecycle tied with compute instances (CI/CD)</a:t>
              </a:r>
            </a:p>
            <a:p>
              <a:pPr marL="557213" lvl="1" indent="-214313" defTabSz="685800">
                <a:spcBef>
                  <a:spcPts val="150"/>
                </a:spcBef>
                <a:spcAft>
                  <a:spcPts val="150"/>
                </a:spcAft>
                <a:defRPr/>
              </a:pPr>
              <a:r>
                <a:rPr lang="en-US" sz="1200">
                  <a:latin typeface="+mn-lt"/>
                  <a:ea typeface="+mn-ea"/>
                  <a:sym typeface="Wingdings" panose="05000000000000000000" pitchFamily="2" charset="2"/>
                </a:rPr>
                <a:t>Provisioned/de-provisioned by automation</a:t>
              </a:r>
            </a:p>
          </p:txBody>
        </p:sp>
        <p:pic>
          <p:nvPicPr>
            <p:cNvPr id="8" name="Picture 6" descr="Dev Icon #281616 - Free Icons Library">
              <a:extLst>
                <a:ext uri="{FF2B5EF4-FFF2-40B4-BE49-F238E27FC236}">
                  <a16:creationId xmlns:a16="http://schemas.microsoft.com/office/drawing/2014/main" id="{67137219-559A-BE43-85D3-4F2105551207}"/>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5546" y="1642554"/>
              <a:ext cx="740253" cy="740253"/>
            </a:xfrm>
            <a:prstGeom prst="rect">
              <a:avLst/>
            </a:prstGeom>
            <a:noFill/>
            <a:extLst>
              <a:ext uri="{909E8E84-426E-40DD-AFC4-6F175D3DCCD1}">
                <a14:hiddenFill xmlns:a14="http://schemas.microsoft.com/office/drawing/2010/main">
                  <a:solidFill>
                    <a:srgbClr val="FFFFFF"/>
                  </a:solidFill>
                </a14:hiddenFill>
              </a:ext>
            </a:extLst>
          </p:spPr>
        </p:pic>
      </p:grpSp>
      <p:sp>
        <p:nvSpPr>
          <p:cNvPr id="12" name="Rectangle 11">
            <a:extLst>
              <a:ext uri="{FF2B5EF4-FFF2-40B4-BE49-F238E27FC236}">
                <a16:creationId xmlns:a16="http://schemas.microsoft.com/office/drawing/2014/main" id="{20A61477-7081-EF46-9906-F818FBF0096E}"/>
              </a:ext>
            </a:extLst>
          </p:cNvPr>
          <p:cNvSpPr/>
          <p:nvPr/>
        </p:nvSpPr>
        <p:spPr>
          <a:xfrm>
            <a:off x="311241" y="2138044"/>
            <a:ext cx="4703693" cy="1225977"/>
          </a:xfrm>
          <a:prstGeom prst="rect">
            <a:avLst/>
          </a:prstGeom>
        </p:spPr>
        <p:txBody>
          <a:bodyPr wrap="square">
            <a:spAutoFit/>
          </a:bodyPr>
          <a:lstStyle/>
          <a:p>
            <a:pPr marL="342892" lvl="1" defTabSz="685783">
              <a:spcBef>
                <a:spcPts val="150"/>
              </a:spcBef>
              <a:defRPr/>
            </a:pPr>
            <a:r>
              <a:rPr lang="en-US" b="1">
                <a:solidFill>
                  <a:srgbClr val="2F2F2F"/>
                </a:solidFill>
                <a:cs typeface="Calibri" panose="020F0502020204030204" pitchFamily="34" charset="0"/>
                <a:sym typeface="Wingdings" panose="05000000000000000000" pitchFamily="2" charset="2"/>
              </a:rPr>
              <a:t>E/W and N/S Inspection – Distributed</a:t>
            </a:r>
          </a:p>
          <a:p>
            <a:pPr marL="557213" lvl="1" indent="-214313">
              <a:spcBef>
                <a:spcPts val="150"/>
              </a:spcBef>
              <a:spcAft>
                <a:spcPts val="150"/>
              </a:spcAft>
              <a:buFont typeface="Arial" panose="020B0604020202020204" pitchFamily="34" charset="0"/>
              <a:buChar char="•"/>
              <a:defRPr/>
            </a:pPr>
            <a:r>
              <a:rPr lang="en-US" sz="1200">
                <a:solidFill>
                  <a:srgbClr val="2F2F2F"/>
                </a:solidFill>
                <a:cs typeface="Calibri" panose="020F0502020204030204" pitchFamily="34" charset="0"/>
                <a:sym typeface="Wingdings" panose="05000000000000000000" pitchFamily="2" charset="2"/>
              </a:rPr>
              <a:t>Handle via Aviatrix L7 Firewall</a:t>
            </a:r>
          </a:p>
          <a:p>
            <a:pPr marL="557213" lvl="1" indent="-214313">
              <a:spcBef>
                <a:spcPts val="150"/>
              </a:spcBef>
              <a:spcAft>
                <a:spcPts val="150"/>
              </a:spcAft>
              <a:buFont typeface="Arial" panose="020B0604020202020204" pitchFamily="34" charset="0"/>
              <a:buChar char="•"/>
              <a:defRPr/>
            </a:pPr>
            <a:r>
              <a:rPr lang="en-US" sz="1200">
                <a:solidFill>
                  <a:srgbClr val="2F2F2F"/>
                </a:solidFill>
                <a:cs typeface="Calibri" panose="020F0502020204030204" pitchFamily="34" charset="0"/>
                <a:sym typeface="Wingdings" panose="05000000000000000000" pitchFamily="2" charset="2"/>
              </a:rPr>
              <a:t>Relieves 3</a:t>
            </a:r>
            <a:r>
              <a:rPr lang="en-US" sz="1200" baseline="30000">
                <a:solidFill>
                  <a:srgbClr val="2F2F2F"/>
                </a:solidFill>
                <a:cs typeface="Calibri" panose="020F0502020204030204" pitchFamily="34" charset="0"/>
                <a:sym typeface="Wingdings" panose="05000000000000000000" pitchFamily="2" charset="2"/>
              </a:rPr>
              <a:t>rd</a:t>
            </a:r>
            <a:r>
              <a:rPr lang="en-US" sz="1200">
                <a:solidFill>
                  <a:srgbClr val="2F2F2F"/>
                </a:solidFill>
                <a:cs typeface="Calibri" panose="020F0502020204030204" pitchFamily="34" charset="0"/>
                <a:sym typeface="Wingdings" panose="05000000000000000000" pitchFamily="2" charset="2"/>
              </a:rPr>
              <a:t> party Firewalls from processing </a:t>
            </a:r>
          </a:p>
          <a:p>
            <a:pPr marL="557213" lvl="1" indent="-214313">
              <a:spcBef>
                <a:spcPts val="150"/>
              </a:spcBef>
              <a:spcAft>
                <a:spcPts val="150"/>
              </a:spcAft>
              <a:buFont typeface="Arial" panose="020B0604020202020204" pitchFamily="34" charset="0"/>
              <a:buChar char="•"/>
              <a:defRPr/>
            </a:pPr>
            <a:r>
              <a:rPr lang="en-US" sz="1200">
                <a:solidFill>
                  <a:srgbClr val="2F2F2F"/>
                </a:solidFill>
                <a:cs typeface="Calibri" panose="020F0502020204030204" pitchFamily="34" charset="0"/>
                <a:sym typeface="Wingdings" panose="05000000000000000000" pitchFamily="2" charset="2"/>
              </a:rPr>
              <a:t>Reduces cost by fewer egress charges and expensive firewalls</a:t>
            </a:r>
          </a:p>
          <a:p>
            <a:pPr marL="557213" lvl="1" indent="-214313">
              <a:spcBef>
                <a:spcPts val="150"/>
              </a:spcBef>
              <a:spcAft>
                <a:spcPts val="150"/>
              </a:spcAft>
              <a:buFont typeface="Arial" panose="020B0604020202020204" pitchFamily="34" charset="0"/>
              <a:buChar char="•"/>
              <a:defRPr/>
            </a:pPr>
            <a:r>
              <a:rPr lang="en-US" sz="1200">
                <a:solidFill>
                  <a:srgbClr val="2F2F2F"/>
                </a:solidFill>
                <a:cs typeface="Calibri" panose="020F0502020204030204" pitchFamily="34" charset="0"/>
                <a:sym typeface="Wingdings" panose="05000000000000000000" pitchFamily="2" charset="2"/>
              </a:rPr>
              <a:t>Close to applications/workloads</a:t>
            </a:r>
          </a:p>
        </p:txBody>
      </p:sp>
      <p:sp>
        <p:nvSpPr>
          <p:cNvPr id="16" name="Rectangle 15">
            <a:extLst>
              <a:ext uri="{FF2B5EF4-FFF2-40B4-BE49-F238E27FC236}">
                <a16:creationId xmlns:a16="http://schemas.microsoft.com/office/drawing/2014/main" id="{A693EA9B-CE8F-1945-97B4-7B19BCA902C5}"/>
              </a:ext>
            </a:extLst>
          </p:cNvPr>
          <p:cNvSpPr/>
          <p:nvPr/>
        </p:nvSpPr>
        <p:spPr>
          <a:xfrm>
            <a:off x="295519" y="3472705"/>
            <a:ext cx="4572000" cy="1174681"/>
          </a:xfrm>
          <a:prstGeom prst="rect">
            <a:avLst/>
          </a:prstGeom>
        </p:spPr>
        <p:txBody>
          <a:bodyPr>
            <a:spAutoFit/>
          </a:bodyPr>
          <a:lstStyle/>
          <a:p>
            <a:pPr marL="342892" lvl="1" defTabSz="685783">
              <a:spcBef>
                <a:spcPts val="150"/>
              </a:spcBef>
              <a:defRPr/>
            </a:pPr>
            <a:r>
              <a:rPr lang="en-US" b="1" dirty="0">
                <a:solidFill>
                  <a:srgbClr val="2F2F2F"/>
                </a:solidFill>
                <a:cs typeface="Calibri" panose="020F0502020204030204" pitchFamily="34" charset="0"/>
                <a:sym typeface="Wingdings" panose="05000000000000000000" pitchFamily="2" charset="2"/>
              </a:rPr>
              <a:t>E/W and N/S Inspection – Centralized</a:t>
            </a:r>
          </a:p>
          <a:p>
            <a:pPr marL="557213" lvl="1" indent="-214313">
              <a:spcBef>
                <a:spcPts val="150"/>
              </a:spcBef>
              <a:spcAft>
                <a:spcPts val="150"/>
              </a:spcAft>
              <a:buFont typeface="Arial" panose="020B0604020202020204" pitchFamily="34" charset="0"/>
              <a:buChar char="•"/>
              <a:defRPr/>
            </a:pPr>
            <a:r>
              <a:rPr lang="en-US" sz="1200" dirty="0">
                <a:solidFill>
                  <a:srgbClr val="2F2F2F"/>
                </a:solidFill>
                <a:cs typeface="Calibri" panose="020F0502020204030204" pitchFamily="34" charset="0"/>
                <a:sym typeface="Wingdings" panose="05000000000000000000" pitchFamily="2" charset="2"/>
              </a:rPr>
              <a:t>Best handled via a 3</a:t>
            </a:r>
            <a:r>
              <a:rPr lang="en-US" sz="1200" baseline="30000" dirty="0">
                <a:solidFill>
                  <a:srgbClr val="2F2F2F"/>
                </a:solidFill>
                <a:cs typeface="Calibri" panose="020F0502020204030204" pitchFamily="34" charset="0"/>
                <a:sym typeface="Wingdings" panose="05000000000000000000" pitchFamily="2" charset="2"/>
              </a:rPr>
              <a:t>rd</a:t>
            </a:r>
            <a:r>
              <a:rPr lang="en-US" sz="1200" dirty="0">
                <a:solidFill>
                  <a:srgbClr val="2F2F2F"/>
                </a:solidFill>
                <a:cs typeface="Calibri" panose="020F0502020204030204" pitchFamily="34" charset="0"/>
                <a:sym typeface="Wingdings" panose="05000000000000000000" pitchFamily="2" charset="2"/>
              </a:rPr>
              <a:t> Party Firewall</a:t>
            </a:r>
          </a:p>
          <a:p>
            <a:pPr marL="557213" lvl="1" indent="-214313">
              <a:spcBef>
                <a:spcPts val="150"/>
              </a:spcBef>
              <a:spcAft>
                <a:spcPts val="150"/>
              </a:spcAft>
              <a:buFont typeface="Arial" panose="020B0604020202020204" pitchFamily="34" charset="0"/>
              <a:buChar char="•"/>
              <a:defRPr/>
            </a:pPr>
            <a:r>
              <a:rPr lang="en-US" sz="1200" dirty="0">
                <a:solidFill>
                  <a:srgbClr val="2F2F2F"/>
                </a:solidFill>
                <a:cs typeface="Calibri" panose="020F0502020204030204" pitchFamily="34" charset="0"/>
                <a:sym typeface="Wingdings" panose="05000000000000000000" pitchFamily="2" charset="2"/>
              </a:rPr>
              <a:t>Aviatrix provides Service Insertion, policy, and life-cycle management of 3</a:t>
            </a:r>
            <a:r>
              <a:rPr lang="en-US" sz="1200" baseline="30000" dirty="0">
                <a:solidFill>
                  <a:srgbClr val="2F2F2F"/>
                </a:solidFill>
                <a:cs typeface="Calibri" panose="020F0502020204030204" pitchFamily="34" charset="0"/>
                <a:sym typeface="Wingdings" panose="05000000000000000000" pitchFamily="2" charset="2"/>
              </a:rPr>
              <a:t>rd</a:t>
            </a:r>
            <a:r>
              <a:rPr lang="en-US" sz="1200" dirty="0">
                <a:solidFill>
                  <a:srgbClr val="2F2F2F"/>
                </a:solidFill>
                <a:cs typeface="Calibri" panose="020F0502020204030204" pitchFamily="34" charset="0"/>
                <a:sym typeface="Wingdings" panose="05000000000000000000" pitchFamily="2" charset="2"/>
              </a:rPr>
              <a:t> party firewalls.</a:t>
            </a:r>
          </a:p>
          <a:p>
            <a:pPr marL="557213" lvl="1" indent="-214313">
              <a:spcBef>
                <a:spcPts val="150"/>
              </a:spcBef>
              <a:spcAft>
                <a:spcPts val="150"/>
              </a:spcAft>
              <a:buFont typeface="Arial" panose="020B0604020202020204" pitchFamily="34" charset="0"/>
              <a:buChar char="•"/>
              <a:defRPr/>
            </a:pPr>
            <a:r>
              <a:rPr lang="en-US" sz="1200" dirty="0">
                <a:solidFill>
                  <a:srgbClr val="2F2F2F"/>
                </a:solidFill>
                <a:cs typeface="Calibri" panose="020F0502020204030204" pitchFamily="34" charset="0"/>
                <a:sym typeface="Wingdings" panose="05000000000000000000" pitchFamily="2" charset="2"/>
              </a:rPr>
              <a:t>Centralized security policy from the 3</a:t>
            </a:r>
            <a:r>
              <a:rPr lang="en-US" sz="1200" baseline="30000" dirty="0">
                <a:solidFill>
                  <a:srgbClr val="2F2F2F"/>
                </a:solidFill>
                <a:cs typeface="Calibri" panose="020F0502020204030204" pitchFamily="34" charset="0"/>
                <a:sym typeface="Wingdings" panose="05000000000000000000" pitchFamily="2" charset="2"/>
              </a:rPr>
              <a:t>rd</a:t>
            </a:r>
            <a:r>
              <a:rPr lang="en-US" sz="1200" dirty="0">
                <a:solidFill>
                  <a:srgbClr val="2F2F2F"/>
                </a:solidFill>
                <a:cs typeface="Calibri" panose="020F0502020204030204" pitchFamily="34" charset="0"/>
                <a:sym typeface="Wingdings" panose="05000000000000000000" pitchFamily="2" charset="2"/>
              </a:rPr>
              <a:t> party firewall platform</a:t>
            </a:r>
          </a:p>
        </p:txBody>
      </p:sp>
      <p:grpSp>
        <p:nvGrpSpPr>
          <p:cNvPr id="18" name="Group 17">
            <a:extLst>
              <a:ext uri="{FF2B5EF4-FFF2-40B4-BE49-F238E27FC236}">
                <a16:creationId xmlns:a16="http://schemas.microsoft.com/office/drawing/2014/main" id="{426EA994-53F2-9045-95A4-5B10D6985E53}"/>
              </a:ext>
            </a:extLst>
          </p:cNvPr>
          <p:cNvGrpSpPr/>
          <p:nvPr/>
        </p:nvGrpSpPr>
        <p:grpSpPr>
          <a:xfrm>
            <a:off x="95675" y="2831223"/>
            <a:ext cx="657155" cy="520320"/>
            <a:chOff x="176175" y="4325726"/>
            <a:chExt cx="876206" cy="693760"/>
          </a:xfrm>
        </p:grpSpPr>
        <p:pic>
          <p:nvPicPr>
            <p:cNvPr id="9" name="Picture 8" descr="Businessperson Silhouette 1600*1600 transprent Png Free Download -  Silhouette, Neck, Black And White . - CleanPNG / KissPNG">
              <a:extLst>
                <a:ext uri="{FF2B5EF4-FFF2-40B4-BE49-F238E27FC236}">
                  <a16:creationId xmlns:a16="http://schemas.microsoft.com/office/drawing/2014/main" id="{3FDE5DBF-C15A-1F40-82B6-9CF53A7C0BB7}"/>
                </a:ext>
              </a:extLst>
            </p:cNvPr>
            <p:cNvPicPr>
              <a:picLocks noChangeAspect="1" noChangeArrowheads="1"/>
            </p:cNvPicPr>
            <p:nvPr/>
          </p:nvPicPr>
          <p:blipFill>
            <a:blip r:embed="rId9">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93762" y="4325726"/>
              <a:ext cx="669996" cy="669996"/>
            </a:xfrm>
            <a:prstGeom prst="rect">
              <a:avLst/>
            </a:prstGeom>
            <a:solidFill>
              <a:srgbClr val="D9D9D9"/>
            </a:solidFill>
          </p:spPr>
        </p:pic>
        <p:sp>
          <p:nvSpPr>
            <p:cNvPr id="10" name="TextBox 9">
              <a:extLst>
                <a:ext uri="{FF2B5EF4-FFF2-40B4-BE49-F238E27FC236}">
                  <a16:creationId xmlns:a16="http://schemas.microsoft.com/office/drawing/2014/main" id="{EBF37C9D-1A9D-6542-91AB-90A838CB7669}"/>
                </a:ext>
              </a:extLst>
            </p:cNvPr>
            <p:cNvSpPr txBox="1"/>
            <p:nvPr/>
          </p:nvSpPr>
          <p:spPr>
            <a:xfrm>
              <a:off x="176175" y="4711710"/>
              <a:ext cx="876206" cy="307776"/>
            </a:xfrm>
            <a:prstGeom prst="rect">
              <a:avLst/>
            </a:prstGeom>
            <a:noFill/>
          </p:spPr>
          <p:txBody>
            <a:bodyPr wrap="square" rtlCol="0">
              <a:spAutoFit/>
            </a:bodyPr>
            <a:lstStyle/>
            <a:p>
              <a:pPr algn="ctr">
                <a:defRPr/>
              </a:pPr>
              <a:r>
                <a:rPr lang="en-US" sz="900" err="1">
                  <a:solidFill>
                    <a:schemeClr val="bg1"/>
                  </a:solidFill>
                  <a:latin typeface="Calibri Light"/>
                  <a:cs typeface="Calibri Light"/>
                </a:rPr>
                <a:t>NetSec</a:t>
              </a:r>
              <a:endParaRPr lang="en-US" sz="1350">
                <a:solidFill>
                  <a:schemeClr val="bg1"/>
                </a:solidFill>
                <a:latin typeface="Calibri Light"/>
                <a:cs typeface="Calibri Light"/>
              </a:endParaRPr>
            </a:p>
          </p:txBody>
        </p:sp>
      </p:grpSp>
      <p:sp>
        <p:nvSpPr>
          <p:cNvPr id="6" name="Slide Number Placeholder 1">
            <a:extLst>
              <a:ext uri="{FF2B5EF4-FFF2-40B4-BE49-F238E27FC236}">
                <a16:creationId xmlns:a16="http://schemas.microsoft.com/office/drawing/2014/main" id="{6928A5C4-C34E-C756-8717-A48A40AD4238}"/>
              </a:ext>
            </a:extLst>
          </p:cNvPr>
          <p:cNvSpPr txBox="1">
            <a:spLocks/>
          </p:cNvSpPr>
          <p:nvPr/>
        </p:nvSpPr>
        <p:spPr>
          <a:xfrm>
            <a:off x="8369945" y="4811378"/>
            <a:ext cx="325609" cy="217341"/>
          </a:xfrm>
          <a:prstGeom prst="roundRect">
            <a:avLst>
              <a:gd name="adj" fmla="val 50000"/>
            </a:avLst>
          </a:prstGeom>
        </p:spPr>
        <p:txBody>
          <a:bodyPr/>
          <a:lst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pPr algn="ctr"/>
            <a:fld id="{4A70B06D-F489-48FF-A885-ABB74CD5C952}" type="slidenum">
              <a:rPr lang="en-US" sz="675" smtClean="0">
                <a:solidFill>
                  <a:schemeClr val="accent1"/>
                </a:solidFill>
                <a:latin typeface="Open Sans" panose="020B0606030504020204" pitchFamily="34" charset="0"/>
              </a:rPr>
              <a:pPr algn="ctr"/>
              <a:t>1</a:t>
            </a:fld>
            <a:endParaRPr lang="en-US" sz="675">
              <a:solidFill>
                <a:schemeClr val="accent1"/>
              </a:solidFill>
              <a:latin typeface="Open Sans" panose="020B0606030504020204" pitchFamily="34" charset="0"/>
            </a:endParaRPr>
          </a:p>
        </p:txBody>
      </p:sp>
    </p:spTree>
    <p:extLst>
      <p:ext uri="{BB962C8B-B14F-4D97-AF65-F5344CB8AC3E}">
        <p14:creationId xmlns:p14="http://schemas.microsoft.com/office/powerpoint/2010/main" val="7893162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dissolve">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dissolve">
                                      <p:cBhvr>
                                        <p:cTn id="12" dur="500"/>
                                        <p:tgtEl>
                                          <p:spTgt spid="11"/>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dissolve">
                                      <p:cBhvr>
                                        <p:cTn id="15" dur="500"/>
                                        <p:tgtEl>
                                          <p:spTgt spid="12"/>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dissolve">
                                      <p:cBhvr>
                                        <p:cTn id="20" dur="500"/>
                                        <p:tgtEl>
                                          <p:spTgt spid="13"/>
                                        </p:tgtEl>
                                      </p:cBhvr>
                                    </p:animEffect>
                                  </p:childTnLst>
                                </p:cTn>
                              </p:par>
                              <p:par>
                                <p:cTn id="21" presetID="9" presetClass="entr" presetSubtype="0" fill="hold" grpId="0" nodeType="withEffect">
                                  <p:stCondLst>
                                    <p:cond delay="0"/>
                                  </p:stCondLst>
                                  <p:childTnLst>
                                    <p:set>
                                      <p:cBhvr>
                                        <p:cTn id="22" dur="1" fill="hold">
                                          <p:stCondLst>
                                            <p:cond delay="0"/>
                                          </p:stCondLst>
                                        </p:cTn>
                                        <p:tgtEl>
                                          <p:spTgt spid="16"/>
                                        </p:tgtEl>
                                        <p:attrNameLst>
                                          <p:attrName>style.visibility</p:attrName>
                                        </p:attrNameLst>
                                      </p:cBhvr>
                                      <p:to>
                                        <p:strVal val="visible"/>
                                      </p:to>
                                    </p:set>
                                    <p:animEffect transition="in" filter="dissolve">
                                      <p:cBhvr>
                                        <p:cTn id="23" dur="500"/>
                                        <p:tgtEl>
                                          <p:spTgt spid="16"/>
                                        </p:tgtEl>
                                      </p:cBhvr>
                                    </p:animEffect>
                                  </p:childTnLst>
                                </p:cTn>
                              </p:par>
                              <p:par>
                                <p:cTn id="24" presetID="9" presetClass="entr" presetSubtype="0" fill="hold" nodeType="withEffect">
                                  <p:stCondLst>
                                    <p:cond delay="0"/>
                                  </p:stCondLst>
                                  <p:childTnLst>
                                    <p:set>
                                      <p:cBhvr>
                                        <p:cTn id="25" dur="1" fill="hold">
                                          <p:stCondLst>
                                            <p:cond delay="0"/>
                                          </p:stCondLst>
                                        </p:cTn>
                                        <p:tgtEl>
                                          <p:spTgt spid="18"/>
                                        </p:tgtEl>
                                        <p:attrNameLst>
                                          <p:attrName>style.visibility</p:attrName>
                                        </p:attrNameLst>
                                      </p:cBhvr>
                                      <p:to>
                                        <p:strVal val="visible"/>
                                      </p:to>
                                    </p:set>
                                    <p:animEffect transition="in" filter="dissolve">
                                      <p:cBhvr>
                                        <p:cTn id="26"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1" grpId="0" animBg="1"/>
      <p:bldP spid="12" grpId="0"/>
      <p:bldP spid="16"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87735F1-603B-3041-BABB-205BB8D0A30E}"/>
              </a:ext>
            </a:extLst>
          </p:cNvPr>
          <p:cNvSpPr>
            <a:spLocks noGrp="1"/>
          </p:cNvSpPr>
          <p:nvPr>
            <p:ph type="title"/>
          </p:nvPr>
        </p:nvSpPr>
        <p:spPr/>
        <p:txBody>
          <a:bodyPr anchor="b">
            <a:normAutofit/>
          </a:bodyPr>
          <a:lstStyle/>
          <a:p>
            <a:r>
              <a:rPr lang="en-US" dirty="0"/>
              <a:t>Next: Lab 7 - </a:t>
            </a:r>
            <a:r>
              <a:rPr lang="en-US" dirty="0" err="1"/>
              <a:t>FireNet</a:t>
            </a:r>
            <a:endParaRPr lang="en-US" dirty="0"/>
          </a:p>
        </p:txBody>
      </p:sp>
      <p:sp>
        <p:nvSpPr>
          <p:cNvPr id="2" name="Text Placeholder 1">
            <a:extLst>
              <a:ext uri="{FF2B5EF4-FFF2-40B4-BE49-F238E27FC236}">
                <a16:creationId xmlns:a16="http://schemas.microsoft.com/office/drawing/2014/main" id="{5EC757A4-2C6B-82B6-0CCA-59443D0EC5D6}"/>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40465276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0A4966-E56D-3B44-BF75-D8CE511F642B}"/>
              </a:ext>
            </a:extLst>
          </p:cNvPr>
          <p:cNvSpPr>
            <a:spLocks noGrp="1"/>
          </p:cNvSpPr>
          <p:nvPr>
            <p:ph type="title"/>
          </p:nvPr>
        </p:nvSpPr>
        <p:spPr/>
        <p:txBody>
          <a:bodyPr/>
          <a:lstStyle/>
          <a:p>
            <a:r>
              <a:rPr lang="en-US" sz="2400"/>
              <a:t>Long Reads in One Cloud…</a:t>
            </a:r>
          </a:p>
        </p:txBody>
      </p:sp>
      <p:sp>
        <p:nvSpPr>
          <p:cNvPr id="3" name="Slide Number Placeholder 2">
            <a:extLst>
              <a:ext uri="{FF2B5EF4-FFF2-40B4-BE49-F238E27FC236}">
                <a16:creationId xmlns:a16="http://schemas.microsoft.com/office/drawing/2014/main" id="{B3521A99-0645-384C-BEF7-FA88CEA6124F}"/>
              </a:ext>
            </a:extLst>
          </p:cNvPr>
          <p:cNvSpPr>
            <a:spLocks noGrp="1"/>
          </p:cNvSpPr>
          <p:nvPr>
            <p:ph type="sldNum" sz="quarter" idx="10"/>
          </p:nvPr>
        </p:nvSpPr>
        <p:spPr/>
        <p:txBody>
          <a:bodyPr/>
          <a:lstStyle/>
          <a:p>
            <a:fld id="{4A70B06D-F489-48FF-A885-ABB74CD5C952}" type="slidenum">
              <a:rPr lang="en-US" smtClean="0"/>
              <a:pPr/>
              <a:t>20</a:t>
            </a:fld>
            <a:endParaRPr lang="en-US" dirty="0"/>
          </a:p>
        </p:txBody>
      </p:sp>
      <p:pic>
        <p:nvPicPr>
          <p:cNvPr id="8" name="Content Placeholder 7">
            <a:extLst>
              <a:ext uri="{FF2B5EF4-FFF2-40B4-BE49-F238E27FC236}">
                <a16:creationId xmlns:a16="http://schemas.microsoft.com/office/drawing/2014/main" id="{F55F2CA0-BA4A-CF42-A9B3-90A055D7EE73}"/>
              </a:ext>
            </a:extLst>
          </p:cNvPr>
          <p:cNvPicPr>
            <a:picLocks noGrp="1" noChangeAspect="1"/>
          </p:cNvPicPr>
          <p:nvPr>
            <p:ph idx="4294967295"/>
          </p:nvPr>
        </p:nvPicPr>
        <p:blipFill>
          <a:blip r:embed="rId3"/>
          <a:stretch>
            <a:fillRect/>
          </a:stretch>
        </p:blipFill>
        <p:spPr>
          <a:xfrm>
            <a:off x="0" y="825500"/>
            <a:ext cx="7510463" cy="3376613"/>
          </a:xfrm>
        </p:spPr>
      </p:pic>
      <p:cxnSp>
        <p:nvCxnSpPr>
          <p:cNvPr id="10" name="Straight Arrow Connector 9">
            <a:extLst>
              <a:ext uri="{FF2B5EF4-FFF2-40B4-BE49-F238E27FC236}">
                <a16:creationId xmlns:a16="http://schemas.microsoft.com/office/drawing/2014/main" id="{B926CABB-F6AF-684C-AC88-95D5ACA912E4}"/>
              </a:ext>
            </a:extLst>
          </p:cNvPr>
          <p:cNvCxnSpPr>
            <a:cxnSpLocks/>
          </p:cNvCxnSpPr>
          <p:nvPr/>
        </p:nvCxnSpPr>
        <p:spPr>
          <a:xfrm flipV="1">
            <a:off x="5659095" y="2925195"/>
            <a:ext cx="1549667" cy="6448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013A3875-87A0-7B40-A8AB-61782CEAAFC0}"/>
              </a:ext>
            </a:extLst>
          </p:cNvPr>
          <p:cNvCxnSpPr>
            <a:cxnSpLocks/>
          </p:cNvCxnSpPr>
          <p:nvPr/>
        </p:nvCxnSpPr>
        <p:spPr>
          <a:xfrm>
            <a:off x="5807451" y="4007523"/>
            <a:ext cx="1145406" cy="1428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04EAEEA1-4B81-364C-ADCF-51303E300D21}"/>
              </a:ext>
            </a:extLst>
          </p:cNvPr>
          <p:cNvCxnSpPr>
            <a:cxnSpLocks/>
          </p:cNvCxnSpPr>
          <p:nvPr/>
        </p:nvCxnSpPr>
        <p:spPr>
          <a:xfrm flipH="1" flipV="1">
            <a:off x="1863258" y="2846804"/>
            <a:ext cx="1279569" cy="4008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ED82C3A8-F128-FC41-955B-31106230F751}"/>
              </a:ext>
            </a:extLst>
          </p:cNvPr>
          <p:cNvCxnSpPr>
            <a:cxnSpLocks/>
          </p:cNvCxnSpPr>
          <p:nvPr/>
        </p:nvCxnSpPr>
        <p:spPr>
          <a:xfrm flipH="1">
            <a:off x="1667099" y="4262288"/>
            <a:ext cx="1203159" cy="3979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18D0C759-482C-464A-9BB9-A86215E09239}"/>
              </a:ext>
            </a:extLst>
          </p:cNvPr>
          <p:cNvSpPr txBox="1"/>
          <p:nvPr/>
        </p:nvSpPr>
        <p:spPr>
          <a:xfrm>
            <a:off x="1031348" y="2513604"/>
            <a:ext cx="1271502" cy="307777"/>
          </a:xfrm>
          <a:prstGeom prst="rect">
            <a:avLst/>
          </a:prstGeom>
          <a:noFill/>
        </p:spPr>
        <p:txBody>
          <a:bodyPr wrap="none" rtlCol="0">
            <a:spAutoFit/>
          </a:bodyPr>
          <a:lstStyle/>
          <a:p>
            <a:r>
              <a:rPr lang="en-US">
                <a:solidFill>
                  <a:schemeClr val="accent4">
                    <a:lumMod val="75000"/>
                  </a:schemeClr>
                </a:solidFill>
              </a:rPr>
              <a:t>84 page PDF!</a:t>
            </a:r>
          </a:p>
        </p:txBody>
      </p:sp>
      <p:sp>
        <p:nvSpPr>
          <p:cNvPr id="29" name="TextBox 28">
            <a:extLst>
              <a:ext uri="{FF2B5EF4-FFF2-40B4-BE49-F238E27FC236}">
                <a16:creationId xmlns:a16="http://schemas.microsoft.com/office/drawing/2014/main" id="{F9B0FF54-818A-F04C-8AC1-8BA77D75D076}"/>
              </a:ext>
            </a:extLst>
          </p:cNvPr>
          <p:cNvSpPr txBox="1"/>
          <p:nvPr/>
        </p:nvSpPr>
        <p:spPr>
          <a:xfrm>
            <a:off x="7167717" y="2566833"/>
            <a:ext cx="1374094" cy="307777"/>
          </a:xfrm>
          <a:prstGeom prst="rect">
            <a:avLst/>
          </a:prstGeom>
          <a:noFill/>
        </p:spPr>
        <p:txBody>
          <a:bodyPr wrap="none" rtlCol="0">
            <a:spAutoFit/>
          </a:bodyPr>
          <a:lstStyle/>
          <a:p>
            <a:r>
              <a:rPr lang="en-US" dirty="0">
                <a:solidFill>
                  <a:schemeClr val="accent4">
                    <a:lumMod val="75000"/>
                  </a:schemeClr>
                </a:solidFill>
              </a:rPr>
              <a:t>126 page PDF!</a:t>
            </a:r>
          </a:p>
        </p:txBody>
      </p:sp>
      <p:sp>
        <p:nvSpPr>
          <p:cNvPr id="35" name="TextBox 34">
            <a:extLst>
              <a:ext uri="{FF2B5EF4-FFF2-40B4-BE49-F238E27FC236}">
                <a16:creationId xmlns:a16="http://schemas.microsoft.com/office/drawing/2014/main" id="{DA36F874-54BF-4747-9792-712F85B67508}"/>
              </a:ext>
            </a:extLst>
          </p:cNvPr>
          <p:cNvSpPr txBox="1"/>
          <p:nvPr/>
        </p:nvSpPr>
        <p:spPr>
          <a:xfrm>
            <a:off x="539326" y="4534420"/>
            <a:ext cx="1271502" cy="307777"/>
          </a:xfrm>
          <a:prstGeom prst="rect">
            <a:avLst/>
          </a:prstGeom>
          <a:noFill/>
        </p:spPr>
        <p:txBody>
          <a:bodyPr wrap="none" rtlCol="0">
            <a:spAutoFit/>
          </a:bodyPr>
          <a:lstStyle/>
          <a:p>
            <a:r>
              <a:rPr lang="en-US" dirty="0">
                <a:solidFill>
                  <a:schemeClr val="accent4">
                    <a:lumMod val="75000"/>
                  </a:schemeClr>
                </a:solidFill>
              </a:rPr>
              <a:t>94 page PDF!</a:t>
            </a:r>
          </a:p>
        </p:txBody>
      </p:sp>
      <p:sp>
        <p:nvSpPr>
          <p:cNvPr id="36" name="TextBox 35">
            <a:extLst>
              <a:ext uri="{FF2B5EF4-FFF2-40B4-BE49-F238E27FC236}">
                <a16:creationId xmlns:a16="http://schemas.microsoft.com/office/drawing/2014/main" id="{5217D11B-11C1-4546-989C-8077F2E6784D}"/>
              </a:ext>
            </a:extLst>
          </p:cNvPr>
          <p:cNvSpPr txBox="1"/>
          <p:nvPr/>
        </p:nvSpPr>
        <p:spPr>
          <a:xfrm>
            <a:off x="7208762" y="4096984"/>
            <a:ext cx="1271502" cy="307777"/>
          </a:xfrm>
          <a:prstGeom prst="rect">
            <a:avLst/>
          </a:prstGeom>
          <a:noFill/>
        </p:spPr>
        <p:txBody>
          <a:bodyPr wrap="none" rtlCol="0">
            <a:spAutoFit/>
          </a:bodyPr>
          <a:lstStyle/>
          <a:p>
            <a:r>
              <a:rPr lang="en-US" dirty="0">
                <a:solidFill>
                  <a:schemeClr val="accent4">
                    <a:lumMod val="75000"/>
                  </a:schemeClr>
                </a:solidFill>
              </a:rPr>
              <a:t>38 page PDF!</a:t>
            </a:r>
          </a:p>
        </p:txBody>
      </p:sp>
    </p:spTree>
    <p:extLst>
      <p:ext uri="{BB962C8B-B14F-4D97-AF65-F5344CB8AC3E}">
        <p14:creationId xmlns:p14="http://schemas.microsoft.com/office/powerpoint/2010/main" val="28686052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down)">
                                      <p:cBhvr>
                                        <p:cTn id="7" dur="500"/>
                                        <p:tgtEl>
                                          <p:spTgt spid="20"/>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28"/>
                                        </p:tgtEl>
                                        <p:attrNameLst>
                                          <p:attrName>style.visibility</p:attrName>
                                        </p:attrNameLst>
                                      </p:cBhvr>
                                      <p:to>
                                        <p:strVal val="visible"/>
                                      </p:to>
                                    </p:set>
                                    <p:animEffect transition="in" filter="wipe(down)">
                                      <p:cBhvr>
                                        <p:cTn id="10" dur="500"/>
                                        <p:tgtEl>
                                          <p:spTgt spid="28"/>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29"/>
                                        </p:tgtEl>
                                        <p:attrNameLst>
                                          <p:attrName>style.visibility</p:attrName>
                                        </p:attrNameLst>
                                      </p:cBhvr>
                                      <p:to>
                                        <p:strVal val="visible"/>
                                      </p:to>
                                    </p:set>
                                    <p:animEffect transition="in" filter="wipe(down)">
                                      <p:cBhvr>
                                        <p:cTn id="15" dur="500"/>
                                        <p:tgtEl>
                                          <p:spTgt spid="29"/>
                                        </p:tgtEl>
                                      </p:cBhvr>
                                    </p:animEffect>
                                  </p:childTnLst>
                                </p:cTn>
                              </p:par>
                              <p:par>
                                <p:cTn id="16" presetID="22" presetClass="entr" presetSubtype="4" fill="hold"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wipe(down)">
                                      <p:cBhvr>
                                        <p:cTn id="18" dur="500"/>
                                        <p:tgtEl>
                                          <p:spTgt spid="10"/>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1" fill="hold" nodeType="clickEffect">
                                  <p:stCondLst>
                                    <p:cond delay="0"/>
                                  </p:stCondLst>
                                  <p:childTnLst>
                                    <p:set>
                                      <p:cBhvr>
                                        <p:cTn id="22" dur="1" fill="hold">
                                          <p:stCondLst>
                                            <p:cond delay="0"/>
                                          </p:stCondLst>
                                        </p:cTn>
                                        <p:tgtEl>
                                          <p:spTgt spid="24"/>
                                        </p:tgtEl>
                                        <p:attrNameLst>
                                          <p:attrName>style.visibility</p:attrName>
                                        </p:attrNameLst>
                                      </p:cBhvr>
                                      <p:to>
                                        <p:strVal val="visible"/>
                                      </p:to>
                                    </p:set>
                                    <p:animEffect transition="in" filter="wipe(up)">
                                      <p:cBhvr>
                                        <p:cTn id="23" dur="500"/>
                                        <p:tgtEl>
                                          <p:spTgt spid="24"/>
                                        </p:tgtEl>
                                      </p:cBhvr>
                                    </p:animEffect>
                                  </p:childTnLst>
                                </p:cTn>
                              </p:par>
                              <p:par>
                                <p:cTn id="24" presetID="22" presetClass="entr" presetSubtype="4" fill="hold" grpId="0" nodeType="withEffect">
                                  <p:stCondLst>
                                    <p:cond delay="0"/>
                                  </p:stCondLst>
                                  <p:childTnLst>
                                    <p:set>
                                      <p:cBhvr>
                                        <p:cTn id="25" dur="1" fill="hold">
                                          <p:stCondLst>
                                            <p:cond delay="0"/>
                                          </p:stCondLst>
                                        </p:cTn>
                                        <p:tgtEl>
                                          <p:spTgt spid="35"/>
                                        </p:tgtEl>
                                        <p:attrNameLst>
                                          <p:attrName>style.visibility</p:attrName>
                                        </p:attrNameLst>
                                      </p:cBhvr>
                                      <p:to>
                                        <p:strVal val="visible"/>
                                      </p:to>
                                    </p:set>
                                    <p:animEffect transition="in" filter="wipe(down)">
                                      <p:cBhvr>
                                        <p:cTn id="26" dur="500"/>
                                        <p:tgtEl>
                                          <p:spTgt spid="35"/>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nodeType="click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wipe(up)">
                                      <p:cBhvr>
                                        <p:cTn id="31" dur="500"/>
                                        <p:tgtEl>
                                          <p:spTgt spid="15"/>
                                        </p:tgtEl>
                                      </p:cBhvr>
                                    </p:animEffect>
                                  </p:childTnLst>
                                </p:cTn>
                              </p:par>
                              <p:par>
                                <p:cTn id="32" presetID="22" presetClass="entr" presetSubtype="4" fill="hold" grpId="0" nodeType="withEffect">
                                  <p:stCondLst>
                                    <p:cond delay="0"/>
                                  </p:stCondLst>
                                  <p:childTnLst>
                                    <p:set>
                                      <p:cBhvr>
                                        <p:cTn id="33" dur="1" fill="hold">
                                          <p:stCondLst>
                                            <p:cond delay="0"/>
                                          </p:stCondLst>
                                        </p:cTn>
                                        <p:tgtEl>
                                          <p:spTgt spid="36"/>
                                        </p:tgtEl>
                                        <p:attrNameLst>
                                          <p:attrName>style.visibility</p:attrName>
                                        </p:attrNameLst>
                                      </p:cBhvr>
                                      <p:to>
                                        <p:strVal val="visible"/>
                                      </p:to>
                                    </p:set>
                                    <p:animEffect transition="in" filter="wipe(down)">
                                      <p:cBhvr>
                                        <p:cTn id="34"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29" grpId="0"/>
      <p:bldP spid="35" grpId="0"/>
      <p:bldP spid="36" grpId="0"/>
    </p:bldLst>
  </p:timing>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ED6BF9-B528-D142-A6A3-4D70B2B3699F}"/>
              </a:ext>
            </a:extLst>
          </p:cNvPr>
          <p:cNvSpPr>
            <a:spLocks noGrp="1"/>
          </p:cNvSpPr>
          <p:nvPr>
            <p:ph type="title"/>
          </p:nvPr>
        </p:nvSpPr>
        <p:spPr/>
        <p:txBody>
          <a:bodyPr/>
          <a:lstStyle/>
          <a:p>
            <a:r>
              <a:rPr lang="en-US" sz="2400"/>
              <a:t>Long Reads in Other Clouds…</a:t>
            </a:r>
          </a:p>
        </p:txBody>
      </p:sp>
      <p:sp>
        <p:nvSpPr>
          <p:cNvPr id="4" name="Slide Number Placeholder 3">
            <a:extLst>
              <a:ext uri="{FF2B5EF4-FFF2-40B4-BE49-F238E27FC236}">
                <a16:creationId xmlns:a16="http://schemas.microsoft.com/office/drawing/2014/main" id="{2357F350-659D-A747-8D10-775B7C5E8C6F}"/>
              </a:ext>
            </a:extLst>
          </p:cNvPr>
          <p:cNvSpPr>
            <a:spLocks noGrp="1"/>
          </p:cNvSpPr>
          <p:nvPr>
            <p:ph type="sldNum" sz="quarter" idx="10"/>
          </p:nvPr>
        </p:nvSpPr>
        <p:spPr/>
        <p:txBody>
          <a:bodyPr/>
          <a:lstStyle/>
          <a:p>
            <a:fld id="{4A70B06D-F489-48FF-A885-ABB74CD5C952}" type="slidenum">
              <a:rPr lang="en-US" smtClean="0"/>
              <a:pPr/>
              <a:t>21</a:t>
            </a:fld>
            <a:endParaRPr lang="en-US" dirty="0"/>
          </a:p>
        </p:txBody>
      </p:sp>
      <p:pic>
        <p:nvPicPr>
          <p:cNvPr id="6" name="Content Placeholder 5">
            <a:extLst>
              <a:ext uri="{FF2B5EF4-FFF2-40B4-BE49-F238E27FC236}">
                <a16:creationId xmlns:a16="http://schemas.microsoft.com/office/drawing/2014/main" id="{CD8AEF7E-7084-D14E-B236-534F9FC3295F}"/>
              </a:ext>
            </a:extLst>
          </p:cNvPr>
          <p:cNvPicPr>
            <a:picLocks noGrp="1" noChangeAspect="1"/>
          </p:cNvPicPr>
          <p:nvPr>
            <p:ph idx="4294967295"/>
          </p:nvPr>
        </p:nvPicPr>
        <p:blipFill>
          <a:blip r:embed="rId3"/>
          <a:stretch>
            <a:fillRect/>
          </a:stretch>
        </p:blipFill>
        <p:spPr>
          <a:xfrm>
            <a:off x="0" y="830263"/>
            <a:ext cx="4805363" cy="2160587"/>
          </a:xfrm>
        </p:spPr>
      </p:pic>
      <p:pic>
        <p:nvPicPr>
          <p:cNvPr id="8" name="Picture 7">
            <a:extLst>
              <a:ext uri="{FF2B5EF4-FFF2-40B4-BE49-F238E27FC236}">
                <a16:creationId xmlns:a16="http://schemas.microsoft.com/office/drawing/2014/main" id="{5447773D-C9DF-444D-BD7B-6660EF47D71F}"/>
              </a:ext>
            </a:extLst>
          </p:cNvPr>
          <p:cNvPicPr>
            <a:picLocks noChangeAspect="1"/>
          </p:cNvPicPr>
          <p:nvPr/>
        </p:nvPicPr>
        <p:blipFill>
          <a:blip r:embed="rId4"/>
          <a:stretch>
            <a:fillRect/>
          </a:stretch>
        </p:blipFill>
        <p:spPr>
          <a:xfrm>
            <a:off x="4084505" y="2505403"/>
            <a:ext cx="4804784" cy="2160000"/>
          </a:xfrm>
          <a:prstGeom prst="rect">
            <a:avLst/>
          </a:prstGeom>
        </p:spPr>
      </p:pic>
      <p:cxnSp>
        <p:nvCxnSpPr>
          <p:cNvPr id="9" name="Straight Arrow Connector 8">
            <a:extLst>
              <a:ext uri="{FF2B5EF4-FFF2-40B4-BE49-F238E27FC236}">
                <a16:creationId xmlns:a16="http://schemas.microsoft.com/office/drawing/2014/main" id="{1CAEE09F-6E9B-C449-A1A4-8509624FFC7D}"/>
              </a:ext>
            </a:extLst>
          </p:cNvPr>
          <p:cNvCxnSpPr>
            <a:cxnSpLocks/>
          </p:cNvCxnSpPr>
          <p:nvPr/>
        </p:nvCxnSpPr>
        <p:spPr>
          <a:xfrm flipV="1">
            <a:off x="4235669" y="1908292"/>
            <a:ext cx="1686819" cy="6634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F10E5AB5-63C8-2C47-8F5E-776B1EB424ED}"/>
              </a:ext>
            </a:extLst>
          </p:cNvPr>
          <p:cNvSpPr txBox="1"/>
          <p:nvPr/>
        </p:nvSpPr>
        <p:spPr>
          <a:xfrm>
            <a:off x="5922488" y="1708229"/>
            <a:ext cx="2300258" cy="307777"/>
          </a:xfrm>
          <a:prstGeom prst="rect">
            <a:avLst/>
          </a:prstGeom>
          <a:noFill/>
        </p:spPr>
        <p:txBody>
          <a:bodyPr wrap="square" rtlCol="0">
            <a:spAutoFit/>
          </a:bodyPr>
          <a:lstStyle/>
          <a:p>
            <a:r>
              <a:rPr lang="en-US">
                <a:solidFill>
                  <a:schemeClr val="accent4">
                    <a:lumMod val="75000"/>
                  </a:schemeClr>
                </a:solidFill>
              </a:rPr>
              <a:t>~500 pages of reading!</a:t>
            </a:r>
          </a:p>
        </p:txBody>
      </p:sp>
      <p:cxnSp>
        <p:nvCxnSpPr>
          <p:cNvPr id="12" name="Straight Arrow Connector 11">
            <a:extLst>
              <a:ext uri="{FF2B5EF4-FFF2-40B4-BE49-F238E27FC236}">
                <a16:creationId xmlns:a16="http://schemas.microsoft.com/office/drawing/2014/main" id="{B58432BB-8B4B-4B40-B232-11D5181ED99E}"/>
              </a:ext>
            </a:extLst>
          </p:cNvPr>
          <p:cNvCxnSpPr>
            <a:cxnSpLocks/>
          </p:cNvCxnSpPr>
          <p:nvPr/>
        </p:nvCxnSpPr>
        <p:spPr>
          <a:xfrm flipH="1" flipV="1">
            <a:off x="2287214" y="3893180"/>
            <a:ext cx="2883876" cy="4597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6AAE134D-7117-C94A-B671-B243C2720348}"/>
              </a:ext>
            </a:extLst>
          </p:cNvPr>
          <p:cNvSpPr txBox="1"/>
          <p:nvPr/>
        </p:nvSpPr>
        <p:spPr>
          <a:xfrm>
            <a:off x="883369" y="3585403"/>
            <a:ext cx="2063819" cy="307777"/>
          </a:xfrm>
          <a:prstGeom prst="rect">
            <a:avLst/>
          </a:prstGeom>
          <a:noFill/>
        </p:spPr>
        <p:txBody>
          <a:bodyPr wrap="square" rtlCol="0">
            <a:spAutoFit/>
          </a:bodyPr>
          <a:lstStyle/>
          <a:p>
            <a:r>
              <a:rPr lang="en-US">
                <a:solidFill>
                  <a:schemeClr val="accent4">
                    <a:lumMod val="75000"/>
                  </a:schemeClr>
                </a:solidFill>
              </a:rPr>
              <a:t>400+ pages of reading!</a:t>
            </a:r>
          </a:p>
        </p:txBody>
      </p:sp>
    </p:spTree>
    <p:extLst>
      <p:ext uri="{BB962C8B-B14F-4D97-AF65-F5344CB8AC3E}">
        <p14:creationId xmlns:p14="http://schemas.microsoft.com/office/powerpoint/2010/main" val="15021811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00"/>
                                        <p:tgtEl>
                                          <p:spTgt spid="9"/>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wipe(down)">
                                      <p:cBhvr>
                                        <p:cTn id="10" dur="500"/>
                                        <p:tgtEl>
                                          <p:spTgt spid="10"/>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wipe(down)">
                                      <p:cBhvr>
                                        <p:cTn id="15" dur="500"/>
                                        <p:tgtEl>
                                          <p:spTgt spid="12"/>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wipe(down)">
                                      <p:cBhvr>
                                        <p:cTn id="18"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3" grpId="0"/>
    </p:bld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5E6DC44-4979-472C-B5E2-1FF21CEF7CBF}"/>
              </a:ext>
            </a:extLst>
          </p:cNvPr>
          <p:cNvSpPr>
            <a:spLocks noGrp="1"/>
          </p:cNvSpPr>
          <p:nvPr>
            <p:ph type="title"/>
          </p:nvPr>
        </p:nvSpPr>
        <p:spPr/>
        <p:txBody>
          <a:bodyPr>
            <a:normAutofit/>
          </a:bodyPr>
          <a:lstStyle/>
          <a:p>
            <a:r>
              <a:rPr lang="en-US" dirty="0"/>
              <a:t>Centralized 3</a:t>
            </a:r>
            <a:r>
              <a:rPr lang="en-US" baseline="30000" dirty="0"/>
              <a:t>rd</a:t>
            </a:r>
            <a:r>
              <a:rPr lang="en-US" dirty="0"/>
              <a:t> Party Firewall  </a:t>
            </a:r>
          </a:p>
        </p:txBody>
      </p:sp>
      <p:sp>
        <p:nvSpPr>
          <p:cNvPr id="2" name="Slide Number Placeholder 1">
            <a:extLst>
              <a:ext uri="{FF2B5EF4-FFF2-40B4-BE49-F238E27FC236}">
                <a16:creationId xmlns:a16="http://schemas.microsoft.com/office/drawing/2014/main" id="{26D09B9C-BD67-D94C-80AA-D09E90806BF6}"/>
              </a:ext>
            </a:extLst>
          </p:cNvPr>
          <p:cNvSpPr>
            <a:spLocks noGrp="1"/>
          </p:cNvSpPr>
          <p:nvPr>
            <p:ph type="sldNum" sz="quarter" idx="10"/>
          </p:nvPr>
        </p:nvSpPr>
        <p:spPr/>
        <p:txBody>
          <a:bodyPr/>
          <a:lstStyle/>
          <a:p>
            <a:fld id="{4A70B06D-F489-48FF-A885-ABB74CD5C952}" type="slidenum">
              <a:rPr lang="en-US" smtClean="0"/>
              <a:pPr/>
              <a:t>22</a:t>
            </a:fld>
            <a:endParaRPr lang="en-US" dirty="0"/>
          </a:p>
        </p:txBody>
      </p:sp>
      <p:sp>
        <p:nvSpPr>
          <p:cNvPr id="6" name="Text Placeholder 5">
            <a:extLst>
              <a:ext uri="{FF2B5EF4-FFF2-40B4-BE49-F238E27FC236}">
                <a16:creationId xmlns:a16="http://schemas.microsoft.com/office/drawing/2014/main" id="{DB2E4CA7-6218-FC4E-AD18-8608210A1695}"/>
              </a:ext>
            </a:extLst>
          </p:cNvPr>
          <p:cNvSpPr>
            <a:spLocks noGrp="1"/>
          </p:cNvSpPr>
          <p:nvPr>
            <p:ph type="body" sz="quarter" idx="4294967295"/>
          </p:nvPr>
        </p:nvSpPr>
        <p:spPr>
          <a:xfrm>
            <a:off x="198233" y="585788"/>
            <a:ext cx="8945767" cy="365125"/>
          </a:xfrm>
          <a:prstGeom prst="rect">
            <a:avLst/>
          </a:prstGeom>
        </p:spPr>
        <p:txBody>
          <a:bodyPr>
            <a:noAutofit/>
          </a:bodyPr>
          <a:lstStyle/>
          <a:p>
            <a:pPr marL="0" indent="0">
              <a:buNone/>
            </a:pPr>
            <a:r>
              <a:rPr lang="en-US" sz="2000" dirty="0">
                <a:solidFill>
                  <a:srgbClr val="E24201"/>
                </a:solidFill>
              </a:rPr>
              <a:t>Business and Technical Requirements</a:t>
            </a:r>
          </a:p>
        </p:txBody>
      </p:sp>
      <p:pic>
        <p:nvPicPr>
          <p:cNvPr id="2050" name="Picture 2" descr="Image result for pci data">
            <a:extLst>
              <a:ext uri="{FF2B5EF4-FFF2-40B4-BE49-F238E27FC236}">
                <a16:creationId xmlns:a16="http://schemas.microsoft.com/office/drawing/2014/main" id="{4E46AC1A-2AAA-B64E-B4C3-8299468C2B8F}"/>
              </a:ext>
            </a:extLst>
          </p:cNvPr>
          <p:cNvPicPr>
            <a:picLocks noChangeAspect="1" noChangeArrowheads="1"/>
          </p:cNvPicPr>
          <p:nvPr/>
        </p:nvPicPr>
        <p:blipFill rotWithShape="1">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t="19426" b="21318"/>
          <a:stretch/>
        </p:blipFill>
        <p:spPr bwMode="auto">
          <a:xfrm>
            <a:off x="7526478" y="3127424"/>
            <a:ext cx="1059913" cy="610362"/>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GDPR causes a flood of new policies - Malwarebytes Labs | Malwarebytes Labs">
            <a:extLst>
              <a:ext uri="{FF2B5EF4-FFF2-40B4-BE49-F238E27FC236}">
                <a16:creationId xmlns:a16="http://schemas.microsoft.com/office/drawing/2014/main" id="{CB29F9A6-7F6A-2147-836E-C812EBEAA40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26477" y="3893759"/>
            <a:ext cx="1059913" cy="70917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cpa-logo - The Family SavvyThe Family Savvy">
            <a:extLst>
              <a:ext uri="{FF2B5EF4-FFF2-40B4-BE49-F238E27FC236}">
                <a16:creationId xmlns:a16="http://schemas.microsoft.com/office/drawing/2014/main" id="{440AC2C1-9B30-DF4E-B529-B542F0C66758}"/>
              </a:ext>
            </a:extLst>
          </p:cNvPr>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526479" y="2309669"/>
            <a:ext cx="1059913" cy="661782"/>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The Core of HIPAA Compliance - MedStack">
            <a:extLst>
              <a:ext uri="{FF2B5EF4-FFF2-40B4-BE49-F238E27FC236}">
                <a16:creationId xmlns:a16="http://schemas.microsoft.com/office/drawing/2014/main" id="{5A3EB499-5D90-2243-A143-7B5B087C569B}"/>
              </a:ext>
            </a:extLst>
          </p:cNvPr>
          <p:cNvPicPr>
            <a:picLocks noChangeAspect="1" noChangeArrowheads="1"/>
          </p:cNvPicPr>
          <p:nvPr/>
        </p:nvPicPr>
        <p:blipFill>
          <a:blip r:embed="rId6">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483430" y="1547475"/>
            <a:ext cx="1059913" cy="688493"/>
          </a:xfrm>
          <a:prstGeom prst="rect">
            <a:avLst/>
          </a:prstGeom>
          <a:noFill/>
          <a:extLst>
            <a:ext uri="{909E8E84-426E-40DD-AFC4-6F175D3DCCD1}">
              <a14:hiddenFill xmlns:a14="http://schemas.microsoft.com/office/drawing/2010/main">
                <a:solidFill>
                  <a:srgbClr val="FFFFFF"/>
                </a:solidFill>
              </a14:hiddenFill>
            </a:ext>
          </a:extLst>
        </p:spPr>
      </p:pic>
      <p:grpSp>
        <p:nvGrpSpPr>
          <p:cNvPr id="14" name="Group 13">
            <a:extLst>
              <a:ext uri="{FF2B5EF4-FFF2-40B4-BE49-F238E27FC236}">
                <a16:creationId xmlns:a16="http://schemas.microsoft.com/office/drawing/2014/main" id="{2BAECFBC-5356-8A4C-87CC-5D7E03634DC2}"/>
              </a:ext>
            </a:extLst>
          </p:cNvPr>
          <p:cNvGrpSpPr/>
          <p:nvPr/>
        </p:nvGrpSpPr>
        <p:grpSpPr>
          <a:xfrm>
            <a:off x="7308459" y="791355"/>
            <a:ext cx="1570069" cy="617445"/>
            <a:chOff x="6514011" y="1954305"/>
            <a:chExt cx="1570069" cy="617445"/>
          </a:xfrm>
        </p:grpSpPr>
        <p:grpSp>
          <p:nvGrpSpPr>
            <p:cNvPr id="15" name="Group 14">
              <a:extLst>
                <a:ext uri="{FF2B5EF4-FFF2-40B4-BE49-F238E27FC236}">
                  <a16:creationId xmlns:a16="http://schemas.microsoft.com/office/drawing/2014/main" id="{B0BBA006-FA80-494F-B069-D0291626E236}"/>
                </a:ext>
              </a:extLst>
            </p:cNvPr>
            <p:cNvGrpSpPr/>
            <p:nvPr/>
          </p:nvGrpSpPr>
          <p:grpSpPr>
            <a:xfrm>
              <a:off x="6514011" y="1954305"/>
              <a:ext cx="767322" cy="617445"/>
              <a:chOff x="6056811" y="2114550"/>
              <a:chExt cx="914400" cy="914400"/>
            </a:xfrm>
          </p:grpSpPr>
          <p:pic>
            <p:nvPicPr>
              <p:cNvPr id="17" name="Graphic 16" descr="Database">
                <a:extLst>
                  <a:ext uri="{FF2B5EF4-FFF2-40B4-BE49-F238E27FC236}">
                    <a16:creationId xmlns:a16="http://schemas.microsoft.com/office/drawing/2014/main" id="{BD59D822-ED9A-7A44-841E-1AA6D5A6AF2E}"/>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6056811" y="2114550"/>
                <a:ext cx="914400" cy="914400"/>
              </a:xfrm>
              <a:prstGeom prst="rect">
                <a:avLst/>
              </a:prstGeom>
            </p:spPr>
          </p:pic>
          <p:pic>
            <p:nvPicPr>
              <p:cNvPr id="18" name="Graphic 17" descr="Lock">
                <a:extLst>
                  <a:ext uri="{FF2B5EF4-FFF2-40B4-BE49-F238E27FC236}">
                    <a16:creationId xmlns:a16="http://schemas.microsoft.com/office/drawing/2014/main" id="{4BF0EC67-3303-2A42-8715-A504E74835E7}"/>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6265320" y="2411505"/>
                <a:ext cx="497381" cy="497381"/>
              </a:xfrm>
              <a:prstGeom prst="rect">
                <a:avLst/>
              </a:prstGeom>
            </p:spPr>
          </p:pic>
        </p:grpSp>
        <p:sp>
          <p:nvSpPr>
            <p:cNvPr id="16" name="TextBox 15">
              <a:extLst>
                <a:ext uri="{FF2B5EF4-FFF2-40B4-BE49-F238E27FC236}">
                  <a16:creationId xmlns:a16="http://schemas.microsoft.com/office/drawing/2014/main" id="{9BC788C5-0665-6947-BBFE-6D0DED47720E}"/>
                </a:ext>
              </a:extLst>
            </p:cNvPr>
            <p:cNvSpPr txBox="1"/>
            <p:nvPr/>
          </p:nvSpPr>
          <p:spPr>
            <a:xfrm>
              <a:off x="7207270" y="2029013"/>
              <a:ext cx="876810" cy="461665"/>
            </a:xfrm>
            <a:prstGeom prst="rect">
              <a:avLst/>
            </a:prstGeom>
            <a:noFill/>
          </p:spPr>
          <p:txBody>
            <a:bodyPr wrap="square" rtlCol="0">
              <a:spAutoFit/>
            </a:bodyPr>
            <a:lstStyle/>
            <a:p>
              <a:pPr algn="ctr" defTabSz="685783">
                <a:defRPr/>
              </a:pPr>
              <a:r>
                <a:rPr lang="en-US" sz="1200">
                  <a:solidFill>
                    <a:srgbClr val="ED7700"/>
                  </a:solidFill>
                  <a:latin typeface="Calibri Light"/>
                  <a:cs typeface="Calibri Light"/>
                </a:rPr>
                <a:t>Consumer/PII Data</a:t>
              </a:r>
            </a:p>
          </p:txBody>
        </p:sp>
      </p:grpSp>
      <p:sp>
        <p:nvSpPr>
          <p:cNvPr id="11" name="Content Placeholder 4">
            <a:extLst>
              <a:ext uri="{FF2B5EF4-FFF2-40B4-BE49-F238E27FC236}">
                <a16:creationId xmlns:a16="http://schemas.microsoft.com/office/drawing/2014/main" id="{2B81592C-5554-2DAA-0BF8-23B41E6544C7}"/>
              </a:ext>
            </a:extLst>
          </p:cNvPr>
          <p:cNvSpPr txBox="1">
            <a:spLocks/>
          </p:cNvSpPr>
          <p:nvPr/>
        </p:nvSpPr>
        <p:spPr>
          <a:xfrm>
            <a:off x="265472" y="1103773"/>
            <a:ext cx="8333733" cy="3376613"/>
          </a:xfrm>
          <a:prstGeom prst="rect">
            <a:avLst/>
          </a:prstGeom>
        </p:spPr>
        <p:txBody>
          <a:bodyPr vert="horz" lIns="91440" tIns="45720" rIns="91440" bIns="45720" rtlCol="0">
            <a:normAutofit/>
          </a:bodyPr>
          <a:lstStyle>
            <a:lvl1pPr marL="171450" indent="-171450" algn="l" defTabSz="685800" rtl="0" eaLnBrk="1" latinLnBrk="0" hangingPunct="1">
              <a:lnSpc>
                <a:spcPct val="120000"/>
              </a:lnSpc>
              <a:spcBef>
                <a:spcPts val="450"/>
              </a:spcBef>
              <a:spcAft>
                <a:spcPts val="450"/>
              </a:spcAft>
              <a:buClr>
                <a:schemeClr val="accent1">
                  <a:lumMod val="60000"/>
                  <a:lumOff val="40000"/>
                </a:schemeClr>
              </a:buClr>
              <a:buSzPct val="100000"/>
              <a:buFont typeface="Calibri" panose="020F0502020204030204" pitchFamily="34" charset="0"/>
              <a:buChar char="●"/>
              <a:defRPr sz="1350" b="0" i="0" kern="1200">
                <a:solidFill>
                  <a:schemeClr val="tx1"/>
                </a:solidFill>
                <a:latin typeface="Open Sans" panose="020B0606030504020204" pitchFamily="34" charset="0"/>
                <a:ea typeface="+mn-ea"/>
                <a:cs typeface="+mn-cs"/>
              </a:defRPr>
            </a:lvl1pPr>
            <a:lvl2pPr marL="514350" indent="-171450" algn="l" defTabSz="685800" rtl="0" eaLnBrk="1" latinLnBrk="0" hangingPunct="1">
              <a:lnSpc>
                <a:spcPct val="120000"/>
              </a:lnSpc>
              <a:spcBef>
                <a:spcPts val="450"/>
              </a:spcBef>
              <a:spcAft>
                <a:spcPts val="450"/>
              </a:spcAft>
              <a:buClrTx/>
              <a:buSzPct val="95000"/>
              <a:buFont typeface="Calibri" panose="020F0502020204030204" pitchFamily="34" charset="0"/>
              <a:buChar char="●"/>
              <a:defRPr sz="1200" b="0" i="0" kern="1200">
                <a:solidFill>
                  <a:schemeClr val="tx1"/>
                </a:solidFill>
                <a:latin typeface="Open Sans" panose="020B0606030504020204" pitchFamily="34" charset="0"/>
                <a:ea typeface="+mn-ea"/>
                <a:cs typeface="+mn-cs"/>
              </a:defRPr>
            </a:lvl2pPr>
            <a:lvl3pPr marL="857250" indent="-171450" algn="l" defTabSz="685800" rtl="0" eaLnBrk="1" latinLnBrk="0" hangingPunct="1">
              <a:lnSpc>
                <a:spcPct val="120000"/>
              </a:lnSpc>
              <a:spcBef>
                <a:spcPts val="450"/>
              </a:spcBef>
              <a:spcAft>
                <a:spcPts val="450"/>
              </a:spcAft>
              <a:buClrTx/>
              <a:buSzPct val="95000"/>
              <a:buFont typeface="Calibri" panose="020F0502020204030204" pitchFamily="34" charset="0"/>
              <a:buChar char="●"/>
              <a:defRPr sz="1200" b="0" i="0" kern="1200">
                <a:solidFill>
                  <a:schemeClr val="tx1"/>
                </a:solidFill>
                <a:latin typeface="Open Sans" panose="020B0606030504020204" pitchFamily="34" charset="0"/>
                <a:ea typeface="+mn-ea"/>
                <a:cs typeface="+mn-cs"/>
              </a:defRPr>
            </a:lvl3pPr>
            <a:lvl4pPr marL="1200150" indent="-171450" algn="l" defTabSz="685800" rtl="0" eaLnBrk="1" latinLnBrk="0" hangingPunct="1">
              <a:lnSpc>
                <a:spcPct val="120000"/>
              </a:lnSpc>
              <a:spcBef>
                <a:spcPts val="450"/>
              </a:spcBef>
              <a:spcAft>
                <a:spcPts val="450"/>
              </a:spcAft>
              <a:buClrTx/>
              <a:buSzPct val="95000"/>
              <a:buFont typeface="Calibri" panose="020F0502020204030204" pitchFamily="34" charset="0"/>
              <a:buChar char="●"/>
              <a:defRPr sz="1200" b="0" i="0" kern="1200">
                <a:solidFill>
                  <a:schemeClr val="tx1"/>
                </a:solidFill>
                <a:latin typeface="Open Sans" panose="020B0606030504020204" pitchFamily="34" charset="0"/>
                <a:ea typeface="+mn-ea"/>
                <a:cs typeface="+mn-cs"/>
              </a:defRPr>
            </a:lvl4pPr>
            <a:lvl5pPr marL="1543050" indent="-171450" algn="l" defTabSz="685800" rtl="0" eaLnBrk="1" latinLnBrk="0" hangingPunct="1">
              <a:lnSpc>
                <a:spcPct val="120000"/>
              </a:lnSpc>
              <a:spcBef>
                <a:spcPts val="450"/>
              </a:spcBef>
              <a:spcAft>
                <a:spcPts val="450"/>
              </a:spcAft>
              <a:buClrTx/>
              <a:buSzPct val="95000"/>
              <a:buFont typeface="Calibri" panose="020F0502020204030204" pitchFamily="34" charset="0"/>
              <a:buChar char="●"/>
              <a:defRPr sz="1200" b="0" i="0" kern="1200">
                <a:solidFill>
                  <a:schemeClr val="tx1"/>
                </a:solidFill>
                <a:latin typeface="Open Sans" panose="020B0606030504020204" pitchFamily="34"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171450" marR="0" lvl="0" indent="-171450" algn="l" defTabSz="685800" rtl="0" eaLnBrk="1" fontAlgn="auto" latinLnBrk="0" hangingPunct="1">
              <a:lnSpc>
                <a:spcPct val="120000"/>
              </a:lnSpc>
              <a:spcBef>
                <a:spcPts val="450"/>
              </a:spcBef>
              <a:spcAft>
                <a:spcPts val="450"/>
              </a:spcAft>
              <a:buClr>
                <a:srgbClr val="E24307">
                  <a:lumMod val="60000"/>
                  <a:lumOff val="40000"/>
                </a:srgbClr>
              </a:buClr>
              <a:buSzPct val="100000"/>
              <a:buFont typeface="Calibri" panose="020F0502020204030204" pitchFamily="34" charset="0"/>
              <a:buChar char="●"/>
              <a:tabLst/>
              <a:defRPr/>
            </a:pPr>
            <a:r>
              <a:rPr kumimoji="0" lang="en-US" sz="1800" b="0" i="0" u="none" strike="noStrike" kern="1200" cap="none" spc="0" normalizeH="0" baseline="0" noProof="0" dirty="0">
                <a:ln>
                  <a:noFill/>
                </a:ln>
                <a:solidFill>
                  <a:sysClr val="windowText" lastClr="000000"/>
                </a:solidFill>
                <a:effectLst/>
                <a:uLnTx/>
                <a:uFillTx/>
                <a:latin typeface="Open Sans" panose="020B0606030504020204" pitchFamily="34" charset="0"/>
                <a:ea typeface="+mn-ea"/>
                <a:cs typeface="+mn-cs"/>
              </a:rPr>
              <a:t>InfoSec. Mandates that specific or all traffic must </a:t>
            </a:r>
            <a:br>
              <a:rPr kumimoji="0" lang="en-US" sz="1800" b="0" i="0" u="none" strike="noStrike" kern="1200" cap="none" spc="0" normalizeH="0" baseline="0" noProof="0" dirty="0">
                <a:ln>
                  <a:noFill/>
                </a:ln>
                <a:solidFill>
                  <a:sysClr val="windowText" lastClr="000000"/>
                </a:solidFill>
                <a:effectLst/>
                <a:uLnTx/>
                <a:uFillTx/>
                <a:latin typeface="Open Sans" panose="020B0606030504020204" pitchFamily="34" charset="0"/>
                <a:ea typeface="+mn-ea"/>
                <a:cs typeface="+mn-cs"/>
              </a:rPr>
            </a:br>
            <a:r>
              <a:rPr kumimoji="0" lang="en-US" sz="1800" b="0" i="0" u="none" strike="noStrike" kern="1200" cap="none" spc="0" normalizeH="0" baseline="0" noProof="0" dirty="0">
                <a:ln>
                  <a:noFill/>
                </a:ln>
                <a:solidFill>
                  <a:sysClr val="windowText" lastClr="000000"/>
                </a:solidFill>
                <a:effectLst/>
                <a:uLnTx/>
                <a:uFillTx/>
                <a:latin typeface="Open Sans" panose="020B0606030504020204" pitchFamily="34" charset="0"/>
                <a:ea typeface="+mn-ea"/>
                <a:cs typeface="+mn-cs"/>
              </a:rPr>
              <a:t>go through </a:t>
            </a:r>
            <a:r>
              <a:rPr lang="en-US" sz="1800" dirty="0">
                <a:solidFill>
                  <a:sysClr val="windowText" lastClr="000000"/>
                </a:solidFill>
              </a:rPr>
              <a:t>a 3</a:t>
            </a:r>
            <a:r>
              <a:rPr lang="en-US" sz="1800" baseline="30000" dirty="0">
                <a:solidFill>
                  <a:sysClr val="windowText" lastClr="000000"/>
                </a:solidFill>
              </a:rPr>
              <a:t>rd</a:t>
            </a:r>
            <a:r>
              <a:rPr lang="en-US" sz="1800" dirty="0">
                <a:solidFill>
                  <a:sysClr val="windowText" lastClr="000000"/>
                </a:solidFill>
              </a:rPr>
              <a:t> Party Centralized Firewall </a:t>
            </a:r>
            <a:r>
              <a:rPr kumimoji="0" lang="en-US" sz="1800" b="0" i="0" u="none" strike="noStrike" kern="1200" cap="none" spc="0" normalizeH="0" baseline="0" noProof="0" dirty="0">
                <a:ln>
                  <a:noFill/>
                </a:ln>
                <a:solidFill>
                  <a:sysClr val="windowText" lastClr="000000"/>
                </a:solidFill>
                <a:effectLst/>
                <a:uLnTx/>
                <a:uFillTx/>
                <a:latin typeface="Open Sans" panose="020B0606030504020204" pitchFamily="34" charset="0"/>
                <a:ea typeface="+mn-ea"/>
                <a:cs typeface="+mn-cs"/>
              </a:rPr>
              <a:t>for L7 Inspection</a:t>
            </a:r>
          </a:p>
          <a:p>
            <a:pPr marL="514350" marR="0" lvl="1" indent="-171450" algn="l" defTabSz="685800" rtl="0" eaLnBrk="1" fontAlgn="auto" latinLnBrk="0" hangingPunct="1">
              <a:lnSpc>
                <a:spcPct val="120000"/>
              </a:lnSpc>
              <a:spcBef>
                <a:spcPts val="450"/>
              </a:spcBef>
              <a:spcAft>
                <a:spcPts val="450"/>
              </a:spcAft>
              <a:buClrTx/>
              <a:buSzPct val="95000"/>
              <a:buFont typeface="Calibri" panose="020F0502020204030204" pitchFamily="34" charset="0"/>
              <a:buChar char="●"/>
              <a:tabLst/>
              <a:defRPr/>
            </a:pPr>
            <a:r>
              <a:rPr kumimoji="0" lang="en-US" sz="1200" b="0" i="0" u="none" strike="noStrike" kern="1200" cap="none" spc="0" normalizeH="0" baseline="0" noProof="0" dirty="0">
                <a:ln>
                  <a:noFill/>
                </a:ln>
                <a:solidFill>
                  <a:sysClr val="windowText" lastClr="000000"/>
                </a:solidFill>
                <a:effectLst/>
                <a:uLnTx/>
                <a:uFillTx/>
                <a:latin typeface="Open Sans" panose="020B0606030504020204" pitchFamily="34" charset="0"/>
                <a:ea typeface="+mn-ea"/>
                <a:cs typeface="+mn-cs"/>
              </a:rPr>
              <a:t>Business Drivers: Security, Compliance, Audit, etc.</a:t>
            </a:r>
          </a:p>
          <a:p>
            <a:pPr marL="514350" marR="0" lvl="1" indent="-171450" algn="l" defTabSz="685800" rtl="0" eaLnBrk="1" fontAlgn="auto" latinLnBrk="0" hangingPunct="1">
              <a:lnSpc>
                <a:spcPct val="120000"/>
              </a:lnSpc>
              <a:spcBef>
                <a:spcPts val="450"/>
              </a:spcBef>
              <a:spcAft>
                <a:spcPts val="450"/>
              </a:spcAft>
              <a:buClrTx/>
              <a:buSzPct val="95000"/>
              <a:buFont typeface="Calibri" panose="020F0502020204030204" pitchFamily="34" charset="0"/>
              <a:buChar char="●"/>
              <a:tabLst/>
              <a:defRPr/>
            </a:pPr>
            <a:r>
              <a:rPr kumimoji="0" lang="en-US" sz="1200" b="0" i="0" u="none" strike="noStrike" kern="1200" cap="none" spc="0" normalizeH="0" baseline="0" noProof="0" dirty="0">
                <a:ln>
                  <a:noFill/>
                </a:ln>
                <a:solidFill>
                  <a:sysClr val="windowText" lastClr="000000"/>
                </a:solidFill>
                <a:effectLst/>
                <a:uLnTx/>
                <a:uFillTx/>
                <a:latin typeface="Open Sans" panose="020B0606030504020204" pitchFamily="34" charset="0"/>
                <a:ea typeface="+mn-ea"/>
                <a:cs typeface="+mn-cs"/>
              </a:rPr>
              <a:t>Technical Need: L7 Inspection, DPI, IDS/IPS, etc.</a:t>
            </a:r>
            <a:endParaRPr kumimoji="0" lang="en-US" sz="1800" b="0" i="0" u="none" strike="noStrike" kern="1200" cap="none" spc="0" normalizeH="0" baseline="0" noProof="0" dirty="0">
              <a:ln>
                <a:noFill/>
              </a:ln>
              <a:solidFill>
                <a:sysClr val="windowText" lastClr="000000"/>
              </a:solidFill>
              <a:effectLst/>
              <a:uLnTx/>
              <a:uFillTx/>
              <a:latin typeface="Open Sans" panose="020B0606030504020204" pitchFamily="34" charset="0"/>
              <a:ea typeface="+mn-ea"/>
              <a:cs typeface="+mn-cs"/>
            </a:endParaRPr>
          </a:p>
          <a:p>
            <a:pPr marL="171450" marR="0" lvl="0" indent="-171450" algn="l" defTabSz="685800" rtl="0" eaLnBrk="1" fontAlgn="auto" latinLnBrk="0" hangingPunct="1">
              <a:lnSpc>
                <a:spcPct val="120000"/>
              </a:lnSpc>
              <a:spcBef>
                <a:spcPts val="450"/>
              </a:spcBef>
              <a:spcAft>
                <a:spcPts val="450"/>
              </a:spcAft>
              <a:buClr>
                <a:srgbClr val="E24307">
                  <a:lumMod val="60000"/>
                  <a:lumOff val="40000"/>
                </a:srgbClr>
              </a:buClr>
              <a:buSzPct val="100000"/>
              <a:buFont typeface="Calibri" panose="020F0502020204030204" pitchFamily="34" charset="0"/>
              <a:buChar char="●"/>
              <a:tabLst/>
              <a:defRPr/>
            </a:pPr>
            <a:r>
              <a:rPr kumimoji="0" lang="en-US" sz="1800" b="0" i="0" u="none" strike="noStrike" kern="1200" cap="none" spc="0" normalizeH="0" baseline="0" noProof="0" dirty="0">
                <a:ln>
                  <a:noFill/>
                </a:ln>
                <a:solidFill>
                  <a:sysClr val="windowText" lastClr="000000"/>
                </a:solidFill>
                <a:effectLst/>
                <a:uLnTx/>
                <a:uFillTx/>
                <a:latin typeface="Open Sans" panose="020B0606030504020204" pitchFamily="34" charset="0"/>
                <a:ea typeface="+mn-ea"/>
                <a:cs typeface="+mn-cs"/>
              </a:rPr>
              <a:t>Existing processes and skillset on specific vendors</a:t>
            </a:r>
          </a:p>
          <a:p>
            <a:pPr marL="514350" marR="0" lvl="1" indent="-171450" algn="l" defTabSz="685800" rtl="0" eaLnBrk="1" fontAlgn="auto" latinLnBrk="0" hangingPunct="1">
              <a:lnSpc>
                <a:spcPct val="120000"/>
              </a:lnSpc>
              <a:spcBef>
                <a:spcPts val="450"/>
              </a:spcBef>
              <a:spcAft>
                <a:spcPts val="450"/>
              </a:spcAft>
              <a:buClrTx/>
              <a:buSzPct val="95000"/>
              <a:buFont typeface="Calibri" panose="020F0502020204030204" pitchFamily="34" charset="0"/>
              <a:buChar char="●"/>
              <a:tabLst/>
              <a:defRPr/>
            </a:pPr>
            <a:r>
              <a:rPr kumimoji="0" lang="en-US" sz="1650" b="0" i="0" u="none" strike="noStrike" kern="1200" cap="none" spc="0" normalizeH="0" baseline="0" noProof="0" dirty="0">
                <a:ln>
                  <a:noFill/>
                </a:ln>
                <a:solidFill>
                  <a:sysClr val="windowText" lastClr="000000"/>
                </a:solidFill>
                <a:effectLst/>
                <a:uLnTx/>
                <a:uFillTx/>
                <a:latin typeface="Open Sans" panose="020B0606030504020204" pitchFamily="34" charset="0"/>
                <a:ea typeface="+mn-ea"/>
                <a:cs typeface="+mn-cs"/>
              </a:rPr>
              <a:t>Compliance is achieved using a particular design and feature set</a:t>
            </a:r>
          </a:p>
          <a:p>
            <a:pPr marL="514350" marR="0" lvl="1" indent="-171450" algn="l" defTabSz="685800" rtl="0" eaLnBrk="1" fontAlgn="auto" latinLnBrk="0" hangingPunct="1">
              <a:lnSpc>
                <a:spcPct val="120000"/>
              </a:lnSpc>
              <a:spcBef>
                <a:spcPts val="450"/>
              </a:spcBef>
              <a:spcAft>
                <a:spcPts val="450"/>
              </a:spcAft>
              <a:buClrTx/>
              <a:buSzPct val="95000"/>
              <a:buFont typeface="Calibri" panose="020F0502020204030204" pitchFamily="34" charset="0"/>
              <a:buChar char="●"/>
              <a:tabLst/>
              <a:defRPr/>
            </a:pPr>
            <a:r>
              <a:rPr kumimoji="0" lang="en-US" sz="1650" b="0" i="0" u="none" strike="noStrike" kern="1200" cap="none" spc="0" normalizeH="0" baseline="0" noProof="0" dirty="0">
                <a:ln>
                  <a:noFill/>
                </a:ln>
                <a:solidFill>
                  <a:sysClr val="windowText" lastClr="000000"/>
                </a:solidFill>
                <a:effectLst/>
                <a:uLnTx/>
                <a:uFillTx/>
                <a:latin typeface="Open Sans" panose="020B0606030504020204" pitchFamily="34" charset="0"/>
                <a:ea typeface="+mn-ea"/>
                <a:cs typeface="+mn-cs"/>
              </a:rPr>
              <a:t>Desire to maintain compliance with limited impact</a:t>
            </a:r>
          </a:p>
          <a:p>
            <a:pPr marL="171450" marR="0" lvl="0" indent="-171450" algn="l" defTabSz="685800" rtl="0" eaLnBrk="1" fontAlgn="auto" latinLnBrk="0" hangingPunct="1">
              <a:lnSpc>
                <a:spcPct val="120000"/>
              </a:lnSpc>
              <a:spcBef>
                <a:spcPts val="450"/>
              </a:spcBef>
              <a:spcAft>
                <a:spcPts val="450"/>
              </a:spcAft>
              <a:buClr>
                <a:srgbClr val="E24307">
                  <a:lumMod val="60000"/>
                  <a:lumOff val="40000"/>
                </a:srgbClr>
              </a:buClr>
              <a:buSzPct val="100000"/>
              <a:buFont typeface="Calibri" panose="020F0502020204030204" pitchFamily="34" charset="0"/>
              <a:buChar char="●"/>
              <a:tabLst/>
              <a:defRPr/>
            </a:pPr>
            <a:endParaRPr kumimoji="0" lang="en-US" sz="1800" b="0" i="0" u="none" strike="noStrike" kern="1200" cap="none" spc="0" normalizeH="0" baseline="0" noProof="0" dirty="0">
              <a:ln>
                <a:noFill/>
              </a:ln>
              <a:solidFill>
                <a:sysClr val="windowText" lastClr="000000"/>
              </a:solidFill>
              <a:effectLst/>
              <a:uLnTx/>
              <a:uFillTx/>
              <a:latin typeface="Open Sans" panose="020B0606030504020204" pitchFamily="34" charset="0"/>
              <a:ea typeface="+mn-ea"/>
              <a:cs typeface="+mn-cs"/>
            </a:endParaRPr>
          </a:p>
          <a:p>
            <a:pPr marL="342891" marR="0" lvl="1" indent="0" algn="l" defTabSz="685800" rtl="0" eaLnBrk="1" fontAlgn="auto" latinLnBrk="0" hangingPunct="1">
              <a:lnSpc>
                <a:spcPct val="120000"/>
              </a:lnSpc>
              <a:spcBef>
                <a:spcPts val="450"/>
              </a:spcBef>
              <a:spcAft>
                <a:spcPts val="450"/>
              </a:spcAft>
              <a:buClrTx/>
              <a:buSzPct val="95000"/>
              <a:buFont typeface="Calibri" panose="020F0502020204030204" pitchFamily="34" charset="0"/>
              <a:buNone/>
              <a:tabLst/>
              <a:defRPr/>
            </a:pPr>
            <a:endParaRPr kumimoji="0" lang="en-US" sz="1200" b="0" i="0" u="none" strike="noStrike" kern="1200" cap="none" spc="0" normalizeH="0" baseline="0" noProof="0" dirty="0">
              <a:ln>
                <a:noFill/>
              </a:ln>
              <a:solidFill>
                <a:sysClr val="windowText" lastClr="000000"/>
              </a:solidFill>
              <a:effectLst/>
              <a:uLnTx/>
              <a:uFillTx/>
              <a:latin typeface="Open Sans" panose="020B0606030504020204" pitchFamily="34" charset="0"/>
              <a:ea typeface="+mn-ea"/>
              <a:cs typeface="+mn-cs"/>
              <a:sym typeface="Wingdings" panose="05000000000000000000" pitchFamily="2" charset="2"/>
            </a:endParaRPr>
          </a:p>
          <a:p>
            <a:pPr marL="0" marR="0" lvl="0" indent="0" algn="l" defTabSz="685800" rtl="0" eaLnBrk="1" fontAlgn="auto" latinLnBrk="0" hangingPunct="1">
              <a:lnSpc>
                <a:spcPct val="120000"/>
              </a:lnSpc>
              <a:spcBef>
                <a:spcPts val="450"/>
              </a:spcBef>
              <a:spcAft>
                <a:spcPts val="450"/>
              </a:spcAft>
              <a:buClr>
                <a:srgbClr val="E24307">
                  <a:lumMod val="60000"/>
                  <a:lumOff val="40000"/>
                </a:srgbClr>
              </a:buClr>
              <a:buSzPct val="100000"/>
              <a:buFont typeface="Calibri" panose="020F0502020204030204" pitchFamily="34" charset="0"/>
              <a:buNone/>
              <a:tabLst/>
              <a:defRPr/>
            </a:pPr>
            <a:endParaRPr kumimoji="0" lang="en-US" sz="1800" b="0" i="0" u="none" strike="noStrike" kern="1200" cap="none" spc="0" normalizeH="0" baseline="0" noProof="0" dirty="0">
              <a:ln>
                <a:noFill/>
              </a:ln>
              <a:solidFill>
                <a:sysClr val="windowText" lastClr="000000"/>
              </a:solidFill>
              <a:effectLst/>
              <a:uLnTx/>
              <a:uFillTx/>
              <a:latin typeface="Open Sans" panose="020B0606030504020204" pitchFamily="34" charset="0"/>
              <a:ea typeface="+mn-ea"/>
              <a:cs typeface="+mn-cs"/>
            </a:endParaRPr>
          </a:p>
        </p:txBody>
      </p:sp>
    </p:spTree>
    <p:extLst>
      <p:ext uri="{BB962C8B-B14F-4D97-AF65-F5344CB8AC3E}">
        <p14:creationId xmlns:p14="http://schemas.microsoft.com/office/powerpoint/2010/main" val="14331622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60" name="TextBox 159">
            <a:extLst>
              <a:ext uri="{FF2B5EF4-FFF2-40B4-BE49-F238E27FC236}">
                <a16:creationId xmlns:a16="http://schemas.microsoft.com/office/drawing/2014/main" id="{A57467B5-FB48-B24B-BC99-1E727C245941}"/>
              </a:ext>
            </a:extLst>
          </p:cNvPr>
          <p:cNvSpPr txBox="1"/>
          <p:nvPr/>
        </p:nvSpPr>
        <p:spPr>
          <a:xfrm>
            <a:off x="4411472" y="2475411"/>
            <a:ext cx="1016364" cy="415498"/>
          </a:xfrm>
          <a:prstGeom prst="rect">
            <a:avLst/>
          </a:prstGeom>
          <a:ln>
            <a:solidFill>
              <a:srgbClr val="C00000"/>
            </a:solidFill>
            <a:prstDash val="sysDash"/>
          </a:ln>
        </p:spPr>
        <p:style>
          <a:lnRef idx="2">
            <a:schemeClr val="accent1"/>
          </a:lnRef>
          <a:fillRef idx="1">
            <a:schemeClr val="lt1"/>
          </a:fillRef>
          <a:effectRef idx="0">
            <a:schemeClr val="accent1"/>
          </a:effectRef>
          <a:fontRef idx="minor">
            <a:schemeClr val="dk1"/>
          </a:fontRef>
        </p:style>
        <p:txBody>
          <a:bodyPr wrap="square" rtlCol="0">
            <a:spAutoFit/>
          </a:bodyPr>
          <a:lstStyle/>
          <a:p>
            <a:pPr defTabSz="685783">
              <a:defRPr/>
            </a:pPr>
            <a:endParaRPr lang="en-US" sz="1050">
              <a:solidFill>
                <a:srgbClr val="000000"/>
              </a:solidFill>
              <a:latin typeface="Calibri Light"/>
              <a:cs typeface="Calibri Light"/>
            </a:endParaRPr>
          </a:p>
          <a:p>
            <a:pPr defTabSz="685783">
              <a:defRPr/>
            </a:pPr>
            <a:endParaRPr lang="en-US" sz="1050">
              <a:solidFill>
                <a:srgbClr val="000000"/>
              </a:solidFill>
              <a:latin typeface="Calibri Light"/>
              <a:cs typeface="Calibri Light"/>
            </a:endParaRPr>
          </a:p>
        </p:txBody>
      </p:sp>
      <p:sp>
        <p:nvSpPr>
          <p:cNvPr id="2" name="Title 1">
            <a:extLst>
              <a:ext uri="{FF2B5EF4-FFF2-40B4-BE49-F238E27FC236}">
                <a16:creationId xmlns:a16="http://schemas.microsoft.com/office/drawing/2014/main" id="{93F61A05-3362-6044-9758-2C43A9EF6CE6}"/>
              </a:ext>
            </a:extLst>
          </p:cNvPr>
          <p:cNvSpPr>
            <a:spLocks noGrp="1"/>
          </p:cNvSpPr>
          <p:nvPr>
            <p:ph type="title"/>
          </p:nvPr>
        </p:nvSpPr>
        <p:spPr/>
        <p:txBody>
          <a:bodyPr>
            <a:normAutofit/>
          </a:bodyPr>
          <a:lstStyle/>
          <a:p>
            <a:r>
              <a:rPr lang="en-US" sz="2400" dirty="0"/>
              <a:t>Centralized Firewall Traffic Patterns</a:t>
            </a:r>
          </a:p>
        </p:txBody>
      </p:sp>
      <p:sp>
        <p:nvSpPr>
          <p:cNvPr id="3" name="Slide Number Placeholder 2">
            <a:extLst>
              <a:ext uri="{FF2B5EF4-FFF2-40B4-BE49-F238E27FC236}">
                <a16:creationId xmlns:a16="http://schemas.microsoft.com/office/drawing/2014/main" id="{FA3EFBFF-2821-8C43-8890-504EFD8C39C1}"/>
              </a:ext>
            </a:extLst>
          </p:cNvPr>
          <p:cNvSpPr>
            <a:spLocks noGrp="1"/>
          </p:cNvSpPr>
          <p:nvPr>
            <p:ph type="sldNum" sz="quarter" idx="10"/>
          </p:nvPr>
        </p:nvSpPr>
        <p:spPr/>
        <p:txBody>
          <a:bodyPr/>
          <a:lstStyle/>
          <a:p>
            <a:fld id="{4A70B06D-F489-48FF-A885-ABB74CD5C952}" type="slidenum">
              <a:rPr lang="en-US" smtClean="0"/>
              <a:pPr/>
              <a:t>23</a:t>
            </a:fld>
            <a:endParaRPr lang="en-US"/>
          </a:p>
        </p:txBody>
      </p:sp>
      <p:sp>
        <p:nvSpPr>
          <p:cNvPr id="22" name="Rectangle 21">
            <a:extLst>
              <a:ext uri="{FF2B5EF4-FFF2-40B4-BE49-F238E27FC236}">
                <a16:creationId xmlns:a16="http://schemas.microsoft.com/office/drawing/2014/main" id="{73561CFE-B5F2-DD41-B59B-AF1FC3088766}"/>
              </a:ext>
            </a:extLst>
          </p:cNvPr>
          <p:cNvSpPr/>
          <p:nvPr/>
        </p:nvSpPr>
        <p:spPr>
          <a:xfrm>
            <a:off x="3671957" y="1266955"/>
            <a:ext cx="439544" cy="253916"/>
          </a:xfrm>
          <a:prstGeom prst="rect">
            <a:avLst/>
          </a:prstGeom>
        </p:spPr>
        <p:txBody>
          <a:bodyPr wrap="none">
            <a:spAutoFit/>
          </a:bodyPr>
          <a:lstStyle/>
          <a:p>
            <a:pPr defTabSz="685783">
              <a:defRPr/>
            </a:pPr>
            <a:r>
              <a:rPr lang="en-US" sz="1050">
                <a:solidFill>
                  <a:srgbClr val="000000"/>
                </a:solidFill>
                <a:latin typeface="Calibri Light"/>
                <a:cs typeface="Calibri Light"/>
              </a:rPr>
              <a:t>AWS</a:t>
            </a:r>
            <a:endParaRPr lang="en-US" sz="2000">
              <a:solidFill>
                <a:srgbClr val="000000"/>
              </a:solidFill>
              <a:latin typeface="Calibri Light"/>
            </a:endParaRPr>
          </a:p>
        </p:txBody>
      </p:sp>
      <p:sp>
        <p:nvSpPr>
          <p:cNvPr id="49" name="TextBox 48">
            <a:extLst>
              <a:ext uri="{FF2B5EF4-FFF2-40B4-BE49-F238E27FC236}">
                <a16:creationId xmlns:a16="http://schemas.microsoft.com/office/drawing/2014/main" id="{5A96904B-02E3-0548-9C56-74762526AD68}"/>
              </a:ext>
            </a:extLst>
          </p:cNvPr>
          <p:cNvSpPr txBox="1"/>
          <p:nvPr/>
        </p:nvSpPr>
        <p:spPr>
          <a:xfrm>
            <a:off x="4167452" y="1850125"/>
            <a:ext cx="462184" cy="253916"/>
          </a:xfrm>
          <a:prstGeom prst="rect">
            <a:avLst/>
          </a:prstGeom>
          <a:ln>
            <a:solidFill>
              <a:srgbClr val="EE7701"/>
            </a:solidFill>
          </a:ln>
        </p:spPr>
        <p:style>
          <a:lnRef idx="2">
            <a:schemeClr val="accent1"/>
          </a:lnRef>
          <a:fillRef idx="1">
            <a:schemeClr val="lt1"/>
          </a:fillRef>
          <a:effectRef idx="0">
            <a:schemeClr val="accent1"/>
          </a:effectRef>
          <a:fontRef idx="minor">
            <a:schemeClr val="dk1"/>
          </a:fontRef>
        </p:style>
        <p:txBody>
          <a:bodyPr wrap="square" rtlCol="0">
            <a:spAutoFit/>
          </a:bodyPr>
          <a:lstStyle>
            <a:defPPr>
              <a:defRPr lang="en-US"/>
            </a:defPPr>
            <a:lvl1pPr>
              <a:defRPr sz="1050">
                <a:cs typeface="Calibri Light"/>
              </a:defRPr>
            </a:lvl1pPr>
          </a:lstStyle>
          <a:p>
            <a:pPr defTabSz="685783">
              <a:defRPr/>
            </a:pPr>
            <a:r>
              <a:rPr lang="en-US">
                <a:solidFill>
                  <a:srgbClr val="000000"/>
                </a:solidFill>
                <a:latin typeface="Calibri Light"/>
              </a:rPr>
              <a:t>VPC</a:t>
            </a:r>
          </a:p>
        </p:txBody>
      </p:sp>
      <p:sp>
        <p:nvSpPr>
          <p:cNvPr id="60" name="TextBox 59">
            <a:extLst>
              <a:ext uri="{FF2B5EF4-FFF2-40B4-BE49-F238E27FC236}">
                <a16:creationId xmlns:a16="http://schemas.microsoft.com/office/drawing/2014/main" id="{17723022-2D48-E84A-AA61-ECEE71021D1B}"/>
              </a:ext>
            </a:extLst>
          </p:cNvPr>
          <p:cNvSpPr txBox="1"/>
          <p:nvPr/>
        </p:nvSpPr>
        <p:spPr>
          <a:xfrm>
            <a:off x="5226063" y="1850125"/>
            <a:ext cx="448045" cy="253916"/>
          </a:xfrm>
          <a:prstGeom prst="rect">
            <a:avLst/>
          </a:prstGeom>
          <a:ln>
            <a:solidFill>
              <a:srgbClr val="EE7701"/>
            </a:solidFill>
          </a:ln>
        </p:spPr>
        <p:style>
          <a:lnRef idx="2">
            <a:schemeClr val="accent1"/>
          </a:lnRef>
          <a:fillRef idx="1">
            <a:schemeClr val="lt1"/>
          </a:fillRef>
          <a:effectRef idx="0">
            <a:schemeClr val="accent1"/>
          </a:effectRef>
          <a:fontRef idx="minor">
            <a:schemeClr val="dk1"/>
          </a:fontRef>
        </p:style>
        <p:txBody>
          <a:bodyPr wrap="square" rtlCol="0">
            <a:spAutoFit/>
          </a:bodyPr>
          <a:lstStyle>
            <a:defPPr>
              <a:defRPr lang="en-US"/>
            </a:defPPr>
            <a:lvl1pPr>
              <a:defRPr sz="1050">
                <a:cs typeface="Calibri Light"/>
              </a:defRPr>
            </a:lvl1pPr>
          </a:lstStyle>
          <a:p>
            <a:pPr defTabSz="685783">
              <a:defRPr/>
            </a:pPr>
            <a:r>
              <a:rPr lang="en-US">
                <a:solidFill>
                  <a:srgbClr val="000000"/>
                </a:solidFill>
                <a:latin typeface="Calibri Light"/>
              </a:rPr>
              <a:t>VPC</a:t>
            </a:r>
          </a:p>
        </p:txBody>
      </p:sp>
      <p:grpSp>
        <p:nvGrpSpPr>
          <p:cNvPr id="25" name="Group 24">
            <a:extLst>
              <a:ext uri="{FF2B5EF4-FFF2-40B4-BE49-F238E27FC236}">
                <a16:creationId xmlns:a16="http://schemas.microsoft.com/office/drawing/2014/main" id="{60E5B498-6AF6-D647-BD85-B47FCEDCE497}"/>
              </a:ext>
            </a:extLst>
          </p:cNvPr>
          <p:cNvGrpSpPr/>
          <p:nvPr/>
        </p:nvGrpSpPr>
        <p:grpSpPr>
          <a:xfrm>
            <a:off x="4260462" y="749562"/>
            <a:ext cx="1031144" cy="1733700"/>
            <a:chOff x="4649351" y="786647"/>
            <a:chExt cx="1031144" cy="1733700"/>
          </a:xfrm>
        </p:grpSpPr>
        <p:cxnSp>
          <p:nvCxnSpPr>
            <p:cNvPr id="82" name="Straight Arrow Connector 81">
              <a:extLst>
                <a:ext uri="{FF2B5EF4-FFF2-40B4-BE49-F238E27FC236}">
                  <a16:creationId xmlns:a16="http://schemas.microsoft.com/office/drawing/2014/main" id="{71F249FC-9205-C747-B281-549C58CA504B}"/>
                </a:ext>
              </a:extLst>
            </p:cNvPr>
            <p:cNvCxnSpPr>
              <a:cxnSpLocks/>
            </p:cNvCxnSpPr>
            <p:nvPr/>
          </p:nvCxnSpPr>
          <p:spPr>
            <a:xfrm flipV="1">
              <a:off x="5439226" y="786647"/>
              <a:ext cx="1" cy="1733700"/>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sp>
          <p:nvSpPr>
            <p:cNvPr id="84" name="TextBox 83">
              <a:extLst>
                <a:ext uri="{FF2B5EF4-FFF2-40B4-BE49-F238E27FC236}">
                  <a16:creationId xmlns:a16="http://schemas.microsoft.com/office/drawing/2014/main" id="{9F6DB7D1-4A0B-3E4E-8910-17F29099739B}"/>
                </a:ext>
              </a:extLst>
            </p:cNvPr>
            <p:cNvSpPr txBox="1"/>
            <p:nvPr/>
          </p:nvSpPr>
          <p:spPr>
            <a:xfrm>
              <a:off x="4649351" y="825698"/>
              <a:ext cx="1031144" cy="253916"/>
            </a:xfrm>
            <a:prstGeom prst="rect">
              <a:avLst/>
            </a:prstGeom>
            <a:noFill/>
          </p:spPr>
          <p:txBody>
            <a:bodyPr wrap="square" rtlCol="0">
              <a:spAutoFit/>
            </a:bodyPr>
            <a:lstStyle/>
            <a:p>
              <a:pPr defTabSz="685783">
                <a:defRPr/>
              </a:pPr>
              <a:r>
                <a:rPr lang="en-US" sz="1050">
                  <a:solidFill>
                    <a:srgbClr val="000000"/>
                  </a:solidFill>
                  <a:latin typeface="Calibri Light"/>
                  <a:cs typeface="Calibri Light"/>
                </a:rPr>
                <a:t>INTERNET</a:t>
              </a:r>
            </a:p>
          </p:txBody>
        </p:sp>
      </p:grpSp>
      <p:grpSp>
        <p:nvGrpSpPr>
          <p:cNvPr id="108" name="Group 107">
            <a:extLst>
              <a:ext uri="{FF2B5EF4-FFF2-40B4-BE49-F238E27FC236}">
                <a16:creationId xmlns:a16="http://schemas.microsoft.com/office/drawing/2014/main" id="{32F2D3BC-05BE-F645-900C-2440AD5DD50A}"/>
              </a:ext>
            </a:extLst>
          </p:cNvPr>
          <p:cNvGrpSpPr/>
          <p:nvPr/>
        </p:nvGrpSpPr>
        <p:grpSpPr>
          <a:xfrm>
            <a:off x="4295781" y="3833917"/>
            <a:ext cx="998641" cy="1096061"/>
            <a:chOff x="4295780" y="3641192"/>
            <a:chExt cx="998641" cy="974610"/>
          </a:xfrm>
          <a:solidFill>
            <a:schemeClr val="bg2"/>
          </a:solidFill>
        </p:grpSpPr>
        <p:pic>
          <p:nvPicPr>
            <p:cNvPr id="98" name="Graphic 97" descr="City">
              <a:extLst>
                <a:ext uri="{FF2B5EF4-FFF2-40B4-BE49-F238E27FC236}">
                  <a16:creationId xmlns:a16="http://schemas.microsoft.com/office/drawing/2014/main" id="{D9507796-A45E-A241-A361-431EC507892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335109" y="3641192"/>
              <a:ext cx="914400" cy="914400"/>
            </a:xfrm>
            <a:prstGeom prst="rect">
              <a:avLst/>
            </a:prstGeom>
          </p:spPr>
        </p:pic>
        <p:sp>
          <p:nvSpPr>
            <p:cNvPr id="99" name="TextBox 98">
              <a:extLst>
                <a:ext uri="{FF2B5EF4-FFF2-40B4-BE49-F238E27FC236}">
                  <a16:creationId xmlns:a16="http://schemas.microsoft.com/office/drawing/2014/main" id="{6F9B06F9-AE89-F845-9014-1288B6CF566E}"/>
                </a:ext>
              </a:extLst>
            </p:cNvPr>
            <p:cNvSpPr txBox="1"/>
            <p:nvPr/>
          </p:nvSpPr>
          <p:spPr>
            <a:xfrm>
              <a:off x="4295780" y="4390022"/>
              <a:ext cx="998641" cy="225780"/>
            </a:xfrm>
            <a:prstGeom prst="rect">
              <a:avLst/>
            </a:prstGeom>
            <a:solidFill>
              <a:schemeClr val="bg1"/>
            </a:solidFill>
          </p:spPr>
          <p:txBody>
            <a:bodyPr wrap="square" rtlCol="0">
              <a:spAutoFit/>
            </a:bodyPr>
            <a:lstStyle/>
            <a:p>
              <a:pPr algn="ctr" defTabSz="685783">
                <a:defRPr/>
              </a:pPr>
              <a:r>
                <a:rPr lang="en-US" sz="1050">
                  <a:solidFill>
                    <a:srgbClr val="000000"/>
                  </a:solidFill>
                  <a:latin typeface="Calibri Light"/>
                  <a:cs typeface="Calibri Light"/>
                </a:rPr>
                <a:t>Data Center</a:t>
              </a:r>
            </a:p>
          </p:txBody>
        </p:sp>
      </p:grpSp>
      <p:cxnSp>
        <p:nvCxnSpPr>
          <p:cNvPr id="102" name="Straight Connector 101">
            <a:extLst>
              <a:ext uri="{FF2B5EF4-FFF2-40B4-BE49-F238E27FC236}">
                <a16:creationId xmlns:a16="http://schemas.microsoft.com/office/drawing/2014/main" id="{0CCABCBF-8335-7A4F-84BD-3600569040C8}"/>
              </a:ext>
            </a:extLst>
          </p:cNvPr>
          <p:cNvCxnSpPr>
            <a:cxnSpLocks/>
            <a:stCxn id="63" idx="2"/>
          </p:cNvCxnSpPr>
          <p:nvPr/>
        </p:nvCxnSpPr>
        <p:spPr>
          <a:xfrm flipH="1">
            <a:off x="4773035" y="3276094"/>
            <a:ext cx="94102" cy="701541"/>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grpSp>
        <p:nvGrpSpPr>
          <p:cNvPr id="116" name="Group 115">
            <a:extLst>
              <a:ext uri="{FF2B5EF4-FFF2-40B4-BE49-F238E27FC236}">
                <a16:creationId xmlns:a16="http://schemas.microsoft.com/office/drawing/2014/main" id="{48B1322A-D482-2545-8182-342337C2FA29}"/>
              </a:ext>
            </a:extLst>
          </p:cNvPr>
          <p:cNvGrpSpPr/>
          <p:nvPr/>
        </p:nvGrpSpPr>
        <p:grpSpPr>
          <a:xfrm>
            <a:off x="5743529" y="4075980"/>
            <a:ext cx="854512" cy="665683"/>
            <a:chOff x="6252539" y="4042611"/>
            <a:chExt cx="854512" cy="665682"/>
          </a:xfrm>
        </p:grpSpPr>
        <p:pic>
          <p:nvPicPr>
            <p:cNvPr id="112" name="Graphic 111">
              <a:extLst>
                <a:ext uri="{FF2B5EF4-FFF2-40B4-BE49-F238E27FC236}">
                  <a16:creationId xmlns:a16="http://schemas.microsoft.com/office/drawing/2014/main" id="{8AFD2C3F-6ADD-584C-9754-CF6E7766256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477948" y="4042611"/>
              <a:ext cx="345912" cy="411765"/>
            </a:xfrm>
            <a:prstGeom prst="rect">
              <a:avLst/>
            </a:prstGeom>
          </p:spPr>
        </p:pic>
        <p:sp>
          <p:nvSpPr>
            <p:cNvPr id="113" name="TextBox 112">
              <a:extLst>
                <a:ext uri="{FF2B5EF4-FFF2-40B4-BE49-F238E27FC236}">
                  <a16:creationId xmlns:a16="http://schemas.microsoft.com/office/drawing/2014/main" id="{8F50469C-5342-934C-AB4E-18602F749208}"/>
                </a:ext>
              </a:extLst>
            </p:cNvPr>
            <p:cNvSpPr txBox="1"/>
            <p:nvPr/>
          </p:nvSpPr>
          <p:spPr>
            <a:xfrm>
              <a:off x="6252539" y="4454377"/>
              <a:ext cx="854512" cy="253916"/>
            </a:xfrm>
            <a:prstGeom prst="rect">
              <a:avLst/>
            </a:prstGeom>
            <a:noFill/>
          </p:spPr>
          <p:txBody>
            <a:bodyPr wrap="square" rtlCol="0">
              <a:spAutoFit/>
            </a:bodyPr>
            <a:lstStyle/>
            <a:p>
              <a:pPr algn="ctr" defTabSz="685783">
                <a:defRPr/>
              </a:pPr>
              <a:r>
                <a:rPr lang="en-US" sz="1050">
                  <a:solidFill>
                    <a:srgbClr val="000000"/>
                  </a:solidFill>
                  <a:latin typeface="Calibri Light"/>
                  <a:cs typeface="Calibri Light"/>
                </a:rPr>
                <a:t>Partner Site</a:t>
              </a:r>
            </a:p>
          </p:txBody>
        </p:sp>
      </p:grpSp>
      <p:grpSp>
        <p:nvGrpSpPr>
          <p:cNvPr id="117" name="Group 116">
            <a:extLst>
              <a:ext uri="{FF2B5EF4-FFF2-40B4-BE49-F238E27FC236}">
                <a16:creationId xmlns:a16="http://schemas.microsoft.com/office/drawing/2014/main" id="{B471DDAE-0B97-7347-BF1A-66224757DC3E}"/>
              </a:ext>
            </a:extLst>
          </p:cNvPr>
          <p:cNvGrpSpPr/>
          <p:nvPr/>
        </p:nvGrpSpPr>
        <p:grpSpPr>
          <a:xfrm>
            <a:off x="6312380" y="4079551"/>
            <a:ext cx="854512" cy="665683"/>
            <a:chOff x="7191292" y="4042611"/>
            <a:chExt cx="854512" cy="665682"/>
          </a:xfrm>
        </p:grpSpPr>
        <p:pic>
          <p:nvPicPr>
            <p:cNvPr id="114" name="Graphic 113">
              <a:extLst>
                <a:ext uri="{FF2B5EF4-FFF2-40B4-BE49-F238E27FC236}">
                  <a16:creationId xmlns:a16="http://schemas.microsoft.com/office/drawing/2014/main" id="{28337A25-88BF-1845-B79D-167AA194C75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416702" y="4042611"/>
              <a:ext cx="345912" cy="411765"/>
            </a:xfrm>
            <a:prstGeom prst="rect">
              <a:avLst/>
            </a:prstGeom>
          </p:spPr>
        </p:pic>
        <p:sp>
          <p:nvSpPr>
            <p:cNvPr id="115" name="TextBox 114">
              <a:extLst>
                <a:ext uri="{FF2B5EF4-FFF2-40B4-BE49-F238E27FC236}">
                  <a16:creationId xmlns:a16="http://schemas.microsoft.com/office/drawing/2014/main" id="{C10552FE-203B-AD48-9C10-0372AEE24356}"/>
                </a:ext>
              </a:extLst>
            </p:cNvPr>
            <p:cNvSpPr txBox="1"/>
            <p:nvPr/>
          </p:nvSpPr>
          <p:spPr>
            <a:xfrm>
              <a:off x="7191292" y="4454377"/>
              <a:ext cx="854512" cy="253916"/>
            </a:xfrm>
            <a:prstGeom prst="rect">
              <a:avLst/>
            </a:prstGeom>
            <a:noFill/>
          </p:spPr>
          <p:txBody>
            <a:bodyPr wrap="square" rtlCol="0">
              <a:spAutoFit/>
            </a:bodyPr>
            <a:lstStyle/>
            <a:p>
              <a:pPr algn="ctr" defTabSz="685783">
                <a:defRPr/>
              </a:pPr>
              <a:r>
                <a:rPr lang="en-US" sz="1050">
                  <a:solidFill>
                    <a:srgbClr val="000000"/>
                  </a:solidFill>
                  <a:latin typeface="Calibri Light"/>
                  <a:cs typeface="Calibri Light"/>
                </a:rPr>
                <a:t>Branch</a:t>
              </a:r>
            </a:p>
          </p:txBody>
        </p:sp>
      </p:grpSp>
      <p:cxnSp>
        <p:nvCxnSpPr>
          <p:cNvPr id="119" name="Straight Arrow Connector 118">
            <a:extLst>
              <a:ext uri="{FF2B5EF4-FFF2-40B4-BE49-F238E27FC236}">
                <a16:creationId xmlns:a16="http://schemas.microsoft.com/office/drawing/2014/main" id="{DB04BA9B-6EB9-3F4A-BE2B-9186F4FA4E42}"/>
              </a:ext>
            </a:extLst>
          </p:cNvPr>
          <p:cNvCxnSpPr>
            <a:cxnSpLocks/>
            <a:stCxn id="112" idx="0"/>
            <a:endCxn id="63" idx="2"/>
          </p:cNvCxnSpPr>
          <p:nvPr/>
        </p:nvCxnSpPr>
        <p:spPr>
          <a:xfrm flipH="1" flipV="1">
            <a:off x="4867137" y="3276094"/>
            <a:ext cx="1274757" cy="799886"/>
          </a:xfrm>
          <a:prstGeom prst="straightConnector1">
            <a:avLst/>
          </a:prstGeom>
          <a:ln>
            <a:tailEnd type="none"/>
          </a:ln>
        </p:spPr>
        <p:style>
          <a:lnRef idx="2">
            <a:schemeClr val="dk1"/>
          </a:lnRef>
          <a:fillRef idx="0">
            <a:schemeClr val="dk1"/>
          </a:fillRef>
          <a:effectRef idx="1">
            <a:schemeClr val="dk1"/>
          </a:effectRef>
          <a:fontRef idx="minor">
            <a:schemeClr val="tx1"/>
          </a:fontRef>
        </p:style>
      </p:cxnSp>
      <p:cxnSp>
        <p:nvCxnSpPr>
          <p:cNvPr id="121" name="Straight Arrow Connector 120">
            <a:extLst>
              <a:ext uri="{FF2B5EF4-FFF2-40B4-BE49-F238E27FC236}">
                <a16:creationId xmlns:a16="http://schemas.microsoft.com/office/drawing/2014/main" id="{26A6F28C-CE94-0D45-BB4C-7367B4CA6434}"/>
              </a:ext>
            </a:extLst>
          </p:cNvPr>
          <p:cNvCxnSpPr>
            <a:cxnSpLocks/>
            <a:stCxn id="114" idx="0"/>
            <a:endCxn id="63" idx="2"/>
          </p:cNvCxnSpPr>
          <p:nvPr/>
        </p:nvCxnSpPr>
        <p:spPr>
          <a:xfrm flipH="1" flipV="1">
            <a:off x="4867137" y="3276094"/>
            <a:ext cx="1843609" cy="803457"/>
          </a:xfrm>
          <a:prstGeom prst="straightConnector1">
            <a:avLst/>
          </a:prstGeom>
          <a:ln>
            <a:tailEnd type="none"/>
          </a:ln>
        </p:spPr>
        <p:style>
          <a:lnRef idx="2">
            <a:schemeClr val="dk1"/>
          </a:lnRef>
          <a:fillRef idx="0">
            <a:schemeClr val="dk1"/>
          </a:fillRef>
          <a:effectRef idx="1">
            <a:schemeClr val="dk1"/>
          </a:effectRef>
          <a:fontRef idx="minor">
            <a:schemeClr val="tx1"/>
          </a:fontRef>
        </p:style>
      </p:cxnSp>
      <p:grpSp>
        <p:nvGrpSpPr>
          <p:cNvPr id="40" name="Group 39">
            <a:extLst>
              <a:ext uri="{FF2B5EF4-FFF2-40B4-BE49-F238E27FC236}">
                <a16:creationId xmlns:a16="http://schemas.microsoft.com/office/drawing/2014/main" id="{1EE4C648-55E1-314B-B75B-C100A6CCCD3B}"/>
              </a:ext>
            </a:extLst>
          </p:cNvPr>
          <p:cNvGrpSpPr/>
          <p:nvPr/>
        </p:nvGrpSpPr>
        <p:grpSpPr>
          <a:xfrm>
            <a:off x="4472174" y="2499050"/>
            <a:ext cx="885441" cy="400110"/>
            <a:chOff x="4456237" y="2556368"/>
            <a:chExt cx="885441" cy="400110"/>
          </a:xfrm>
        </p:grpSpPr>
        <p:sp>
          <p:nvSpPr>
            <p:cNvPr id="87" name="TextBox 86">
              <a:extLst>
                <a:ext uri="{FF2B5EF4-FFF2-40B4-BE49-F238E27FC236}">
                  <a16:creationId xmlns:a16="http://schemas.microsoft.com/office/drawing/2014/main" id="{61538765-B633-B643-867E-67CD5D3DDE70}"/>
                </a:ext>
              </a:extLst>
            </p:cNvPr>
            <p:cNvSpPr txBox="1"/>
            <p:nvPr/>
          </p:nvSpPr>
          <p:spPr>
            <a:xfrm>
              <a:off x="4646519" y="2556368"/>
              <a:ext cx="695159" cy="400110"/>
            </a:xfrm>
            <a:prstGeom prst="rect">
              <a:avLst/>
            </a:prstGeom>
            <a:noFill/>
            <a:ln>
              <a:noFill/>
            </a:ln>
          </p:spPr>
          <p:txBody>
            <a:bodyPr wrap="square" rtlCol="0">
              <a:spAutoFit/>
            </a:bodyPr>
            <a:lstStyle/>
            <a:p>
              <a:pPr algn="ctr" defTabSz="685783">
                <a:defRPr/>
              </a:pPr>
              <a:r>
                <a:rPr lang="en-US" sz="1000">
                  <a:solidFill>
                    <a:srgbClr val="C00000"/>
                  </a:solidFill>
                  <a:latin typeface="Calibri Light"/>
                  <a:cs typeface="Calibri Light"/>
                </a:rPr>
                <a:t>Firewall Network</a:t>
              </a:r>
            </a:p>
          </p:txBody>
        </p:sp>
        <p:pic>
          <p:nvPicPr>
            <p:cNvPr id="128" name="Graphic 127">
              <a:extLst>
                <a:ext uri="{FF2B5EF4-FFF2-40B4-BE49-F238E27FC236}">
                  <a16:creationId xmlns:a16="http://schemas.microsoft.com/office/drawing/2014/main" id="{1E663E43-884B-8E45-A2BD-77B01FDAAF7B}"/>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456237" y="2593035"/>
              <a:ext cx="285750" cy="257175"/>
            </a:xfrm>
            <a:prstGeom prst="rect">
              <a:avLst/>
            </a:prstGeom>
          </p:spPr>
        </p:pic>
      </p:grpSp>
      <p:cxnSp>
        <p:nvCxnSpPr>
          <p:cNvPr id="12" name="Curved Connector 11">
            <a:extLst>
              <a:ext uri="{FF2B5EF4-FFF2-40B4-BE49-F238E27FC236}">
                <a16:creationId xmlns:a16="http://schemas.microsoft.com/office/drawing/2014/main" id="{7D2FFB58-8604-6C43-9946-6FDDAA02E8F6}"/>
              </a:ext>
            </a:extLst>
          </p:cNvPr>
          <p:cNvCxnSpPr>
            <a:cxnSpLocks/>
          </p:cNvCxnSpPr>
          <p:nvPr/>
        </p:nvCxnSpPr>
        <p:spPr>
          <a:xfrm rot="16200000" flipH="1">
            <a:off x="4928450" y="1564168"/>
            <a:ext cx="12700" cy="1075543"/>
          </a:xfrm>
          <a:prstGeom prst="curvedConnector3">
            <a:avLst>
              <a:gd name="adj1" fmla="val 4639339"/>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Curved Connector 35">
            <a:extLst>
              <a:ext uri="{FF2B5EF4-FFF2-40B4-BE49-F238E27FC236}">
                <a16:creationId xmlns:a16="http://schemas.microsoft.com/office/drawing/2014/main" id="{59DBD225-DE39-DD45-BADB-C65A43B4B4AE}"/>
              </a:ext>
            </a:extLst>
          </p:cNvPr>
          <p:cNvCxnSpPr>
            <a:cxnSpLocks/>
          </p:cNvCxnSpPr>
          <p:nvPr/>
        </p:nvCxnSpPr>
        <p:spPr>
          <a:xfrm rot="10800000" flipH="1">
            <a:off x="4335110" y="2318884"/>
            <a:ext cx="622882" cy="2029212"/>
          </a:xfrm>
          <a:prstGeom prst="curvedConnector4">
            <a:avLst>
              <a:gd name="adj1" fmla="val -36700"/>
              <a:gd name="adj2" fmla="val 62669"/>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Curved Connector 38">
            <a:extLst>
              <a:ext uri="{FF2B5EF4-FFF2-40B4-BE49-F238E27FC236}">
                <a16:creationId xmlns:a16="http://schemas.microsoft.com/office/drawing/2014/main" id="{FF412E31-A056-7F47-B96A-9FA4984AA0FB}"/>
              </a:ext>
            </a:extLst>
          </p:cNvPr>
          <p:cNvCxnSpPr/>
          <p:nvPr/>
        </p:nvCxnSpPr>
        <p:spPr>
          <a:xfrm rot="16200000" flipV="1">
            <a:off x="4778759" y="2523097"/>
            <a:ext cx="1798829" cy="1400691"/>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Curved Connector 44">
            <a:extLst>
              <a:ext uri="{FF2B5EF4-FFF2-40B4-BE49-F238E27FC236}">
                <a16:creationId xmlns:a16="http://schemas.microsoft.com/office/drawing/2014/main" id="{377EA1A5-D9BD-6F44-A7D5-1CF2FAA2E5D1}"/>
              </a:ext>
            </a:extLst>
          </p:cNvPr>
          <p:cNvCxnSpPr>
            <a:cxnSpLocks/>
            <a:stCxn id="131" idx="2"/>
          </p:cNvCxnSpPr>
          <p:nvPr/>
        </p:nvCxnSpPr>
        <p:spPr>
          <a:xfrm rot="5400000" flipH="1" flipV="1">
            <a:off x="4233028" y="1314952"/>
            <a:ext cx="1095522" cy="425136"/>
          </a:xfrm>
          <a:prstGeom prst="curvedConnector3">
            <a:avLst>
              <a:gd name="adj1" fmla="val -37045"/>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39" name="TextBox 138">
            <a:extLst>
              <a:ext uri="{FF2B5EF4-FFF2-40B4-BE49-F238E27FC236}">
                <a16:creationId xmlns:a16="http://schemas.microsoft.com/office/drawing/2014/main" id="{1E4B2CCE-4C93-4749-AE12-E5FF6A4106AD}"/>
              </a:ext>
            </a:extLst>
          </p:cNvPr>
          <p:cNvSpPr txBox="1"/>
          <p:nvPr/>
        </p:nvSpPr>
        <p:spPr>
          <a:xfrm>
            <a:off x="3835563" y="2348767"/>
            <a:ext cx="448045" cy="253916"/>
          </a:xfrm>
          <a:prstGeom prst="rect">
            <a:avLst/>
          </a:prstGeom>
          <a:ln>
            <a:solidFill>
              <a:srgbClr val="EF7701"/>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pPr defTabSz="685783">
              <a:defRPr/>
            </a:pPr>
            <a:r>
              <a:rPr lang="en-US" sz="1050">
                <a:solidFill>
                  <a:srgbClr val="000000"/>
                </a:solidFill>
                <a:latin typeface="Calibri Light"/>
                <a:cs typeface="Calibri Light"/>
              </a:rPr>
              <a:t>VPC</a:t>
            </a:r>
          </a:p>
        </p:txBody>
      </p:sp>
      <p:grpSp>
        <p:nvGrpSpPr>
          <p:cNvPr id="31" name="Group 30">
            <a:extLst>
              <a:ext uri="{FF2B5EF4-FFF2-40B4-BE49-F238E27FC236}">
                <a16:creationId xmlns:a16="http://schemas.microsoft.com/office/drawing/2014/main" id="{4C262294-E30A-E640-92A5-6C78CFE32B43}"/>
              </a:ext>
            </a:extLst>
          </p:cNvPr>
          <p:cNvGrpSpPr/>
          <p:nvPr/>
        </p:nvGrpSpPr>
        <p:grpSpPr>
          <a:xfrm>
            <a:off x="877020" y="653961"/>
            <a:ext cx="7400050" cy="2526904"/>
            <a:chOff x="877020" y="734136"/>
            <a:chExt cx="7400050" cy="2526904"/>
          </a:xfrm>
        </p:grpSpPr>
        <p:cxnSp>
          <p:nvCxnSpPr>
            <p:cNvPr id="96" name="Straight Connector 95">
              <a:extLst>
                <a:ext uri="{FF2B5EF4-FFF2-40B4-BE49-F238E27FC236}">
                  <a16:creationId xmlns:a16="http://schemas.microsoft.com/office/drawing/2014/main" id="{3B9AD8D6-695B-8A4E-BB0C-84004BA6C832}"/>
                </a:ext>
              </a:extLst>
            </p:cNvPr>
            <p:cNvCxnSpPr>
              <a:cxnSpLocks/>
              <a:stCxn id="63" idx="3"/>
              <a:endCxn id="59" idx="1"/>
            </p:cNvCxnSpPr>
            <p:nvPr/>
          </p:nvCxnSpPr>
          <p:spPr>
            <a:xfrm flipV="1">
              <a:off x="6017018" y="1522960"/>
              <a:ext cx="1330092" cy="949323"/>
            </a:xfrm>
            <a:prstGeom prst="line">
              <a:avLst/>
            </a:prstGeom>
            <a:ln/>
          </p:spPr>
          <p:style>
            <a:lnRef idx="2">
              <a:schemeClr val="dk1"/>
            </a:lnRef>
            <a:fillRef idx="0">
              <a:schemeClr val="dk1"/>
            </a:fillRef>
            <a:effectRef idx="1">
              <a:schemeClr val="dk1"/>
            </a:effectRef>
            <a:fontRef idx="minor">
              <a:schemeClr val="tx1"/>
            </a:fontRef>
          </p:style>
        </p:cxnSp>
        <p:cxnSp>
          <p:nvCxnSpPr>
            <p:cNvPr id="15" name="Straight Connector 14">
              <a:extLst>
                <a:ext uri="{FF2B5EF4-FFF2-40B4-BE49-F238E27FC236}">
                  <a16:creationId xmlns:a16="http://schemas.microsoft.com/office/drawing/2014/main" id="{A317D68C-7F41-014B-996E-58BB35478842}"/>
                </a:ext>
              </a:extLst>
            </p:cNvPr>
            <p:cNvCxnSpPr>
              <a:cxnSpLocks/>
              <a:stCxn id="5" idx="3"/>
              <a:endCxn id="63" idx="1"/>
            </p:cNvCxnSpPr>
            <p:nvPr/>
          </p:nvCxnSpPr>
          <p:spPr>
            <a:xfrm>
              <a:off x="2844597" y="2306169"/>
              <a:ext cx="872658" cy="166114"/>
            </a:xfrm>
            <a:prstGeom prst="line">
              <a:avLst/>
            </a:prstGeom>
            <a:ln/>
          </p:spPr>
          <p:style>
            <a:lnRef idx="2">
              <a:schemeClr val="dk1"/>
            </a:lnRef>
            <a:fillRef idx="0">
              <a:schemeClr val="dk1"/>
            </a:fillRef>
            <a:effectRef idx="1">
              <a:schemeClr val="dk1"/>
            </a:effectRef>
            <a:fontRef idx="minor">
              <a:schemeClr val="tx1"/>
            </a:fontRef>
          </p:style>
        </p:cxnSp>
        <p:cxnSp>
          <p:nvCxnSpPr>
            <p:cNvPr id="20" name="Straight Connector 19">
              <a:extLst>
                <a:ext uri="{FF2B5EF4-FFF2-40B4-BE49-F238E27FC236}">
                  <a16:creationId xmlns:a16="http://schemas.microsoft.com/office/drawing/2014/main" id="{A79A3244-5D9F-F94A-B28E-3E25B460869D}"/>
                </a:ext>
              </a:extLst>
            </p:cNvPr>
            <p:cNvCxnSpPr>
              <a:cxnSpLocks/>
              <a:stCxn id="63" idx="3"/>
              <a:endCxn id="61" idx="1"/>
            </p:cNvCxnSpPr>
            <p:nvPr/>
          </p:nvCxnSpPr>
          <p:spPr>
            <a:xfrm>
              <a:off x="6017018" y="2472283"/>
              <a:ext cx="1352466" cy="613558"/>
            </a:xfrm>
            <a:prstGeom prst="line">
              <a:avLst/>
            </a:prstGeom>
            <a:ln/>
          </p:spPr>
          <p:style>
            <a:lnRef idx="2">
              <a:schemeClr val="dk1"/>
            </a:lnRef>
            <a:fillRef idx="0">
              <a:schemeClr val="dk1"/>
            </a:fillRef>
            <a:effectRef idx="1">
              <a:schemeClr val="dk1"/>
            </a:effectRef>
            <a:fontRef idx="minor">
              <a:schemeClr val="tx1"/>
            </a:fontRef>
          </p:style>
        </p:cxnSp>
        <p:sp>
          <p:nvSpPr>
            <p:cNvPr id="23" name="Rectangle 22">
              <a:extLst>
                <a:ext uri="{FF2B5EF4-FFF2-40B4-BE49-F238E27FC236}">
                  <a16:creationId xmlns:a16="http://schemas.microsoft.com/office/drawing/2014/main" id="{A78E54F2-5A73-2A4B-AEC4-EA25A68CB5A8}"/>
                </a:ext>
              </a:extLst>
            </p:cNvPr>
            <p:cNvSpPr/>
            <p:nvPr/>
          </p:nvSpPr>
          <p:spPr>
            <a:xfrm>
              <a:off x="877020" y="1397624"/>
              <a:ext cx="410690" cy="253916"/>
            </a:xfrm>
            <a:prstGeom prst="rect">
              <a:avLst/>
            </a:prstGeom>
          </p:spPr>
          <p:txBody>
            <a:bodyPr wrap="none">
              <a:spAutoFit/>
            </a:bodyPr>
            <a:lstStyle/>
            <a:p>
              <a:pPr defTabSz="685783">
                <a:defRPr/>
              </a:pPr>
              <a:r>
                <a:rPr lang="en-US" sz="1050">
                  <a:solidFill>
                    <a:srgbClr val="000000"/>
                  </a:solidFill>
                  <a:latin typeface="Calibri Light"/>
                  <a:cs typeface="Calibri Light"/>
                </a:rPr>
                <a:t>GCP</a:t>
              </a:r>
              <a:endParaRPr lang="en-US" sz="2000">
                <a:solidFill>
                  <a:srgbClr val="000000"/>
                </a:solidFill>
                <a:latin typeface="Calibri Light"/>
              </a:endParaRPr>
            </a:p>
          </p:txBody>
        </p:sp>
        <p:sp>
          <p:nvSpPr>
            <p:cNvPr id="24" name="Rectangle 23">
              <a:extLst>
                <a:ext uri="{FF2B5EF4-FFF2-40B4-BE49-F238E27FC236}">
                  <a16:creationId xmlns:a16="http://schemas.microsoft.com/office/drawing/2014/main" id="{8EC8D410-D4B5-5F41-8564-42D5EAFF9F72}"/>
                </a:ext>
              </a:extLst>
            </p:cNvPr>
            <p:cNvSpPr/>
            <p:nvPr/>
          </p:nvSpPr>
          <p:spPr>
            <a:xfrm>
              <a:off x="7284878" y="2272577"/>
              <a:ext cx="552043" cy="261610"/>
            </a:xfrm>
            <a:prstGeom prst="rect">
              <a:avLst/>
            </a:prstGeom>
          </p:spPr>
          <p:txBody>
            <a:bodyPr wrap="square">
              <a:spAutoFit/>
            </a:bodyPr>
            <a:lstStyle/>
            <a:p>
              <a:pPr defTabSz="685783">
                <a:defRPr/>
              </a:pPr>
              <a:r>
                <a:rPr lang="en-US" sz="1100">
                  <a:solidFill>
                    <a:srgbClr val="000000"/>
                  </a:solidFill>
                  <a:latin typeface="Calibri Light"/>
                  <a:cs typeface="Calibri Light"/>
                </a:rPr>
                <a:t>Azure</a:t>
              </a:r>
              <a:endParaRPr lang="en-US" sz="2400">
                <a:solidFill>
                  <a:srgbClr val="000000"/>
                </a:solidFill>
                <a:latin typeface="Calibri Light"/>
              </a:endParaRPr>
            </a:p>
          </p:txBody>
        </p:sp>
        <p:sp>
          <p:nvSpPr>
            <p:cNvPr id="120" name="TextBox 119">
              <a:extLst>
                <a:ext uri="{FF2B5EF4-FFF2-40B4-BE49-F238E27FC236}">
                  <a16:creationId xmlns:a16="http://schemas.microsoft.com/office/drawing/2014/main" id="{B374C34C-009D-1F4D-BA32-F0D19BF5099E}"/>
                </a:ext>
              </a:extLst>
            </p:cNvPr>
            <p:cNvSpPr txBox="1"/>
            <p:nvPr/>
          </p:nvSpPr>
          <p:spPr>
            <a:xfrm>
              <a:off x="7698197" y="3007124"/>
              <a:ext cx="578873" cy="253916"/>
            </a:xfrm>
            <a:prstGeom prst="rect">
              <a:avLst/>
            </a:prstGeom>
            <a:ln>
              <a:solidFill>
                <a:srgbClr val="4472C4"/>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pPr defTabSz="685783">
                <a:defRPr/>
              </a:pPr>
              <a:r>
                <a:rPr lang="en-US" sz="1050">
                  <a:solidFill>
                    <a:srgbClr val="000000"/>
                  </a:solidFill>
                  <a:latin typeface="Calibri Light"/>
                  <a:cs typeface="Calibri Light"/>
                </a:rPr>
                <a:t>VNET</a:t>
              </a:r>
            </a:p>
          </p:txBody>
        </p:sp>
        <p:sp>
          <p:nvSpPr>
            <p:cNvPr id="135" name="TextBox 134">
              <a:extLst>
                <a:ext uri="{FF2B5EF4-FFF2-40B4-BE49-F238E27FC236}">
                  <a16:creationId xmlns:a16="http://schemas.microsoft.com/office/drawing/2014/main" id="{97145650-A121-2C47-930C-0A884E67F37B}"/>
                </a:ext>
              </a:extLst>
            </p:cNvPr>
            <p:cNvSpPr txBox="1"/>
            <p:nvPr/>
          </p:nvSpPr>
          <p:spPr>
            <a:xfrm>
              <a:off x="1260315" y="2195772"/>
              <a:ext cx="547813" cy="253916"/>
            </a:xfrm>
            <a:prstGeom prst="rect">
              <a:avLst/>
            </a:prstGeom>
            <a:ln>
              <a:solidFill>
                <a:srgbClr val="01957F"/>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pPr defTabSz="685783">
                <a:defRPr/>
              </a:pPr>
              <a:r>
                <a:rPr lang="en-US" sz="1050">
                  <a:solidFill>
                    <a:srgbClr val="000000"/>
                  </a:solidFill>
                  <a:latin typeface="Calibri Light"/>
                  <a:cs typeface="Calibri Light"/>
                </a:rPr>
                <a:t>VPC</a:t>
              </a:r>
            </a:p>
          </p:txBody>
        </p:sp>
        <p:sp>
          <p:nvSpPr>
            <p:cNvPr id="137" name="Rectangle 136">
              <a:extLst>
                <a:ext uri="{FF2B5EF4-FFF2-40B4-BE49-F238E27FC236}">
                  <a16:creationId xmlns:a16="http://schemas.microsoft.com/office/drawing/2014/main" id="{5ABB5F55-F8E2-3B4E-B273-9FF2E3EE37CD}"/>
                </a:ext>
              </a:extLst>
            </p:cNvPr>
            <p:cNvSpPr/>
            <p:nvPr/>
          </p:nvSpPr>
          <p:spPr>
            <a:xfrm>
              <a:off x="7276982" y="734136"/>
              <a:ext cx="552043" cy="261610"/>
            </a:xfrm>
            <a:prstGeom prst="rect">
              <a:avLst/>
            </a:prstGeom>
          </p:spPr>
          <p:txBody>
            <a:bodyPr wrap="square">
              <a:spAutoFit/>
            </a:bodyPr>
            <a:lstStyle/>
            <a:p>
              <a:pPr defTabSz="685783">
                <a:defRPr/>
              </a:pPr>
              <a:r>
                <a:rPr lang="en-US" sz="1100">
                  <a:solidFill>
                    <a:srgbClr val="000000"/>
                  </a:solidFill>
                  <a:latin typeface="Calibri Light"/>
                  <a:cs typeface="Calibri Light"/>
                </a:rPr>
                <a:t>AWS</a:t>
              </a:r>
              <a:endParaRPr lang="en-US" sz="2400">
                <a:solidFill>
                  <a:srgbClr val="000000"/>
                </a:solidFill>
                <a:latin typeface="Calibri Light"/>
              </a:endParaRPr>
            </a:p>
          </p:txBody>
        </p:sp>
        <p:sp>
          <p:nvSpPr>
            <p:cNvPr id="141" name="TextBox 140">
              <a:extLst>
                <a:ext uri="{FF2B5EF4-FFF2-40B4-BE49-F238E27FC236}">
                  <a16:creationId xmlns:a16="http://schemas.microsoft.com/office/drawing/2014/main" id="{70863F9A-C6FC-1044-96CB-B20ADC9EEDA9}"/>
                </a:ext>
              </a:extLst>
            </p:cNvPr>
            <p:cNvSpPr txBox="1"/>
            <p:nvPr/>
          </p:nvSpPr>
          <p:spPr>
            <a:xfrm>
              <a:off x="7829025" y="1545376"/>
              <a:ext cx="448045" cy="253916"/>
            </a:xfrm>
            <a:prstGeom prst="rect">
              <a:avLst/>
            </a:prstGeom>
            <a:ln>
              <a:solidFill>
                <a:srgbClr val="EE7701"/>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pPr defTabSz="685783">
                <a:defRPr/>
              </a:pPr>
              <a:r>
                <a:rPr lang="en-US" sz="1050">
                  <a:solidFill>
                    <a:srgbClr val="000000"/>
                  </a:solidFill>
                  <a:latin typeface="Calibri Light"/>
                  <a:cs typeface="Calibri Light"/>
                </a:rPr>
                <a:t>VPC</a:t>
              </a:r>
            </a:p>
          </p:txBody>
        </p:sp>
        <p:pic>
          <p:nvPicPr>
            <p:cNvPr id="130" name="Graphic 129">
              <a:extLst>
                <a:ext uri="{FF2B5EF4-FFF2-40B4-BE49-F238E27FC236}">
                  <a16:creationId xmlns:a16="http://schemas.microsoft.com/office/drawing/2014/main" id="{9BC313CE-0714-3143-A276-00571CD6F2F5}"/>
                </a:ext>
              </a:extLst>
            </p:cNvPr>
            <p:cNvPicPr>
              <a:picLocks noChangeAspect="1"/>
            </p:cNvPicPr>
            <p:nvPr/>
          </p:nvPicPr>
          <p:blipFill>
            <a:blip r:embed="rId9">
              <a:alphaModFix amt="70000"/>
              <a:extLst>
                <a:ext uri="{96DAC541-7B7A-43D3-8B79-37D633B846F1}">
                  <asvg:svgBlip xmlns:asvg="http://schemas.microsoft.com/office/drawing/2016/SVG/main" r:embed="rId10"/>
                </a:ext>
              </a:extLst>
            </a:blip>
            <a:stretch>
              <a:fillRect/>
            </a:stretch>
          </p:blipFill>
          <p:spPr>
            <a:xfrm>
              <a:off x="1658920" y="2282589"/>
              <a:ext cx="143214" cy="143214"/>
            </a:xfrm>
            <a:prstGeom prst="rect">
              <a:avLst/>
            </a:prstGeom>
          </p:spPr>
        </p:pic>
        <p:pic>
          <p:nvPicPr>
            <p:cNvPr id="154" name="Graphic 153">
              <a:extLst>
                <a:ext uri="{FF2B5EF4-FFF2-40B4-BE49-F238E27FC236}">
                  <a16:creationId xmlns:a16="http://schemas.microsoft.com/office/drawing/2014/main" id="{389D125B-20FF-584E-B194-8C9E4296A467}"/>
                </a:ext>
              </a:extLst>
            </p:cNvPr>
            <p:cNvPicPr>
              <a:picLocks noChangeAspect="1"/>
            </p:cNvPicPr>
            <p:nvPr/>
          </p:nvPicPr>
          <p:blipFill>
            <a:blip r:embed="rId9">
              <a:alphaModFix amt="70000"/>
              <a:extLst>
                <a:ext uri="{96DAC541-7B7A-43D3-8B79-37D633B846F1}">
                  <asvg:svgBlip xmlns:asvg="http://schemas.microsoft.com/office/drawing/2016/SVG/main" r:embed="rId10"/>
                </a:ext>
              </a:extLst>
            </a:blip>
            <a:stretch>
              <a:fillRect/>
            </a:stretch>
          </p:blipFill>
          <p:spPr>
            <a:xfrm>
              <a:off x="8163308" y="1667481"/>
              <a:ext cx="113762" cy="113762"/>
            </a:xfrm>
            <a:prstGeom prst="rect">
              <a:avLst/>
            </a:prstGeom>
          </p:spPr>
        </p:pic>
        <p:pic>
          <p:nvPicPr>
            <p:cNvPr id="156" name="Graphic 155">
              <a:extLst>
                <a:ext uri="{FF2B5EF4-FFF2-40B4-BE49-F238E27FC236}">
                  <a16:creationId xmlns:a16="http://schemas.microsoft.com/office/drawing/2014/main" id="{616D167E-7B20-3A4B-981A-C0464B957D0F}"/>
                </a:ext>
              </a:extLst>
            </p:cNvPr>
            <p:cNvPicPr>
              <a:picLocks noChangeAspect="1"/>
            </p:cNvPicPr>
            <p:nvPr/>
          </p:nvPicPr>
          <p:blipFill>
            <a:blip r:embed="rId9">
              <a:alphaModFix amt="70000"/>
              <a:extLst>
                <a:ext uri="{96DAC541-7B7A-43D3-8B79-37D633B846F1}">
                  <asvg:svgBlip xmlns:asvg="http://schemas.microsoft.com/office/drawing/2016/SVG/main" r:embed="rId10"/>
                </a:ext>
              </a:extLst>
            </a:blip>
            <a:stretch>
              <a:fillRect/>
            </a:stretch>
          </p:blipFill>
          <p:spPr>
            <a:xfrm>
              <a:off x="8163308" y="3125667"/>
              <a:ext cx="113762" cy="113762"/>
            </a:xfrm>
            <a:prstGeom prst="rect">
              <a:avLst/>
            </a:prstGeom>
          </p:spPr>
        </p:pic>
      </p:grpSp>
      <p:grpSp>
        <p:nvGrpSpPr>
          <p:cNvPr id="30" name="Group 29">
            <a:extLst>
              <a:ext uri="{FF2B5EF4-FFF2-40B4-BE49-F238E27FC236}">
                <a16:creationId xmlns:a16="http://schemas.microsoft.com/office/drawing/2014/main" id="{AAB8A22C-DD51-5D4D-911B-E680EE15C308}"/>
              </a:ext>
            </a:extLst>
          </p:cNvPr>
          <p:cNvGrpSpPr/>
          <p:nvPr/>
        </p:nvGrpSpPr>
        <p:grpSpPr>
          <a:xfrm>
            <a:off x="4169795" y="1952452"/>
            <a:ext cx="1510701" cy="622004"/>
            <a:chOff x="4169794" y="2062705"/>
            <a:chExt cx="1510701" cy="622004"/>
          </a:xfrm>
        </p:grpSpPr>
        <p:pic>
          <p:nvPicPr>
            <p:cNvPr id="131" name="Graphic 130">
              <a:extLst>
                <a:ext uri="{FF2B5EF4-FFF2-40B4-BE49-F238E27FC236}">
                  <a16:creationId xmlns:a16="http://schemas.microsoft.com/office/drawing/2014/main" id="{6C2D4833-76C5-8A44-A583-BFF43425F4F1}"/>
                </a:ext>
              </a:extLst>
            </p:cNvPr>
            <p:cNvPicPr>
              <a:picLocks noChangeAspect="1"/>
            </p:cNvPicPr>
            <p:nvPr/>
          </p:nvPicPr>
          <p:blipFill>
            <a:blip r:embed="rId9">
              <a:alphaModFix amt="70000"/>
              <a:extLst>
                <a:ext uri="{96DAC541-7B7A-43D3-8B79-37D633B846F1}">
                  <asvg:svgBlip xmlns:asvg="http://schemas.microsoft.com/office/drawing/2016/SVG/main" r:embed="rId10"/>
                </a:ext>
              </a:extLst>
            </a:blip>
            <a:stretch>
              <a:fillRect/>
            </a:stretch>
          </p:blipFill>
          <p:spPr>
            <a:xfrm>
              <a:off x="4506805" y="2062705"/>
              <a:ext cx="122830" cy="122830"/>
            </a:xfrm>
            <a:prstGeom prst="rect">
              <a:avLst/>
            </a:prstGeom>
          </p:spPr>
        </p:pic>
        <p:pic>
          <p:nvPicPr>
            <p:cNvPr id="132" name="Graphic 131">
              <a:extLst>
                <a:ext uri="{FF2B5EF4-FFF2-40B4-BE49-F238E27FC236}">
                  <a16:creationId xmlns:a16="http://schemas.microsoft.com/office/drawing/2014/main" id="{54AFEF35-C8D9-5C47-A45D-DC6E0524273A}"/>
                </a:ext>
              </a:extLst>
            </p:cNvPr>
            <p:cNvPicPr>
              <a:picLocks noChangeAspect="1"/>
            </p:cNvPicPr>
            <p:nvPr/>
          </p:nvPicPr>
          <p:blipFill>
            <a:blip r:embed="rId9">
              <a:alphaModFix amt="70000"/>
              <a:extLst>
                <a:ext uri="{96DAC541-7B7A-43D3-8B79-37D633B846F1}">
                  <asvg:svgBlip xmlns:asvg="http://schemas.microsoft.com/office/drawing/2016/SVG/main" r:embed="rId10"/>
                </a:ext>
              </a:extLst>
            </a:blip>
            <a:stretch>
              <a:fillRect/>
            </a:stretch>
          </p:blipFill>
          <p:spPr>
            <a:xfrm>
              <a:off x="4169794" y="2570947"/>
              <a:ext cx="113762" cy="113762"/>
            </a:xfrm>
            <a:prstGeom prst="rect">
              <a:avLst/>
            </a:prstGeom>
          </p:spPr>
        </p:pic>
        <p:pic>
          <p:nvPicPr>
            <p:cNvPr id="133" name="Graphic 132">
              <a:extLst>
                <a:ext uri="{FF2B5EF4-FFF2-40B4-BE49-F238E27FC236}">
                  <a16:creationId xmlns:a16="http://schemas.microsoft.com/office/drawing/2014/main" id="{9FBABCC9-B005-CA4E-8616-5293E6E8388F}"/>
                </a:ext>
              </a:extLst>
            </p:cNvPr>
            <p:cNvPicPr>
              <a:picLocks noChangeAspect="1"/>
            </p:cNvPicPr>
            <p:nvPr/>
          </p:nvPicPr>
          <p:blipFill>
            <a:blip r:embed="rId9">
              <a:alphaModFix amt="70000"/>
              <a:extLst>
                <a:ext uri="{96DAC541-7B7A-43D3-8B79-37D633B846F1}">
                  <asvg:svgBlip xmlns:asvg="http://schemas.microsoft.com/office/drawing/2016/SVG/main" r:embed="rId10"/>
                </a:ext>
              </a:extLst>
            </a:blip>
            <a:stretch>
              <a:fillRect/>
            </a:stretch>
          </p:blipFill>
          <p:spPr>
            <a:xfrm>
              <a:off x="5566733" y="2071188"/>
              <a:ext cx="113762" cy="113762"/>
            </a:xfrm>
            <a:prstGeom prst="rect">
              <a:avLst/>
            </a:prstGeom>
          </p:spPr>
        </p:pic>
      </p:grpSp>
      <p:sp>
        <p:nvSpPr>
          <p:cNvPr id="71" name="Freeform 70">
            <a:extLst>
              <a:ext uri="{FF2B5EF4-FFF2-40B4-BE49-F238E27FC236}">
                <a16:creationId xmlns:a16="http://schemas.microsoft.com/office/drawing/2014/main" id="{48CC73C6-BBF5-7245-9C3C-6C40C4B9C155}"/>
              </a:ext>
            </a:extLst>
          </p:cNvPr>
          <p:cNvSpPr/>
          <p:nvPr/>
        </p:nvSpPr>
        <p:spPr>
          <a:xfrm>
            <a:off x="4422022" y="2105680"/>
            <a:ext cx="2144083" cy="599853"/>
          </a:xfrm>
          <a:custGeom>
            <a:avLst/>
            <a:gdLst>
              <a:gd name="connsiteX0" fmla="*/ 0 w 2001941"/>
              <a:gd name="connsiteY0" fmla="*/ 0 h 599853"/>
              <a:gd name="connsiteX1" fmla="*/ 351692 w 2001941"/>
              <a:gd name="connsiteY1" fmla="*/ 595172 h 599853"/>
              <a:gd name="connsiteX2" fmla="*/ 2001941 w 2001941"/>
              <a:gd name="connsiteY2" fmla="*/ 275943 h 599853"/>
            </a:gdLst>
            <a:ahLst/>
            <a:cxnLst>
              <a:cxn ang="0">
                <a:pos x="connsiteX0" y="connsiteY0"/>
              </a:cxn>
              <a:cxn ang="0">
                <a:pos x="connsiteX1" y="connsiteY1"/>
              </a:cxn>
              <a:cxn ang="0">
                <a:pos x="connsiteX2" y="connsiteY2"/>
              </a:cxn>
            </a:cxnLst>
            <a:rect l="l" t="t" r="r" b="b"/>
            <a:pathLst>
              <a:path w="2001941" h="599853">
                <a:moveTo>
                  <a:pt x="0" y="0"/>
                </a:moveTo>
                <a:cubicBezTo>
                  <a:pt x="9017" y="274591"/>
                  <a:pt x="18035" y="549182"/>
                  <a:pt x="351692" y="595172"/>
                </a:cubicBezTo>
                <a:cubicBezTo>
                  <a:pt x="685349" y="641162"/>
                  <a:pt x="1712471" y="334558"/>
                  <a:pt x="2001941" y="275943"/>
                </a:cubicBezTo>
              </a:path>
            </a:pathLst>
          </a:custGeom>
          <a:ln>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defTabSz="685783">
              <a:defRPr/>
            </a:pPr>
            <a:endParaRPr lang="en-US">
              <a:solidFill>
                <a:srgbClr val="000000"/>
              </a:solidFill>
              <a:latin typeface="Calibri Light"/>
            </a:endParaRPr>
          </a:p>
        </p:txBody>
      </p:sp>
      <p:pic>
        <p:nvPicPr>
          <p:cNvPr id="161" name="Graphic 160">
            <a:extLst>
              <a:ext uri="{FF2B5EF4-FFF2-40B4-BE49-F238E27FC236}">
                <a16:creationId xmlns:a16="http://schemas.microsoft.com/office/drawing/2014/main" id="{8AB3CD33-6E37-4647-AB92-62A8D517F4EB}"/>
              </a:ext>
            </a:extLst>
          </p:cNvPr>
          <p:cNvPicPr>
            <a:picLocks noChangeAspect="1"/>
          </p:cNvPicPr>
          <p:nvPr/>
        </p:nvPicPr>
        <p:blipFill>
          <a:blip r:embed="rId9">
            <a:alphaModFix amt="70000"/>
            <a:extLst>
              <a:ext uri="{96DAC541-7B7A-43D3-8B79-37D633B846F1}">
                <asvg:svgBlip xmlns:asvg="http://schemas.microsoft.com/office/drawing/2016/SVG/main" r:embed="rId10"/>
              </a:ext>
            </a:extLst>
          </a:blip>
          <a:stretch>
            <a:fillRect/>
          </a:stretch>
        </p:blipFill>
        <p:spPr>
          <a:xfrm>
            <a:off x="5274975" y="2713185"/>
            <a:ext cx="154418" cy="154418"/>
          </a:xfrm>
          <a:prstGeom prst="rect">
            <a:avLst/>
          </a:prstGeom>
        </p:spPr>
      </p:pic>
      <p:sp>
        <p:nvSpPr>
          <p:cNvPr id="56" name="Rectangle 55">
            <a:extLst>
              <a:ext uri="{FF2B5EF4-FFF2-40B4-BE49-F238E27FC236}">
                <a16:creationId xmlns:a16="http://schemas.microsoft.com/office/drawing/2014/main" id="{7EB5DE4E-CFDD-CA4E-93F7-49310B36B715}"/>
              </a:ext>
            </a:extLst>
          </p:cNvPr>
          <p:cNvSpPr/>
          <p:nvPr/>
        </p:nvSpPr>
        <p:spPr>
          <a:xfrm>
            <a:off x="149787" y="3165065"/>
            <a:ext cx="3442591" cy="1374735"/>
          </a:xfrm>
          <a:prstGeom prst="rect">
            <a:avLst/>
          </a:prstGeom>
          <a:solidFill>
            <a:schemeClr val="bg1">
              <a:lumMod val="75000"/>
              <a:alpha val="50000"/>
            </a:schemeClr>
          </a:solidFill>
        </p:spPr>
        <p:txBody>
          <a:bodyPr wrap="square">
            <a:spAutoFit/>
          </a:bodyPr>
          <a:lstStyle/>
          <a:p>
            <a:pPr marL="342900" indent="-342900" defTabSz="685783">
              <a:spcBef>
                <a:spcPts val="225"/>
              </a:spcBef>
              <a:spcAft>
                <a:spcPts val="225"/>
              </a:spcAft>
              <a:buFontTx/>
              <a:buAutoNum type="arabicPeriod"/>
            </a:pPr>
            <a:r>
              <a:rPr lang="en-US" b="1">
                <a:solidFill>
                  <a:srgbClr val="000000"/>
                </a:solidFill>
              </a:rPr>
              <a:t>Inter-VPC/VNet</a:t>
            </a:r>
          </a:p>
          <a:p>
            <a:pPr marL="342900" indent="-342900" defTabSz="685783">
              <a:spcBef>
                <a:spcPts val="225"/>
              </a:spcBef>
              <a:spcAft>
                <a:spcPts val="225"/>
              </a:spcAft>
              <a:buFontTx/>
              <a:buAutoNum type="arabicPeriod"/>
            </a:pPr>
            <a:r>
              <a:rPr lang="en-US" b="1">
                <a:solidFill>
                  <a:srgbClr val="000000"/>
                </a:solidFill>
              </a:rPr>
              <a:t>Ingress-Egress to/from Internet</a:t>
            </a:r>
          </a:p>
          <a:p>
            <a:pPr marL="342900" indent="-342900" defTabSz="685783">
              <a:spcBef>
                <a:spcPts val="225"/>
              </a:spcBef>
              <a:spcAft>
                <a:spcPts val="225"/>
              </a:spcAft>
              <a:buFontTx/>
              <a:buAutoNum type="arabicPeriod"/>
            </a:pPr>
            <a:r>
              <a:rPr lang="en-US" b="1">
                <a:solidFill>
                  <a:srgbClr val="000000"/>
                </a:solidFill>
              </a:rPr>
              <a:t>Data Center</a:t>
            </a:r>
          </a:p>
          <a:p>
            <a:pPr marL="342900" indent="-342900" defTabSz="685783">
              <a:spcBef>
                <a:spcPts val="225"/>
              </a:spcBef>
              <a:spcAft>
                <a:spcPts val="225"/>
              </a:spcAft>
              <a:buFontTx/>
              <a:buAutoNum type="arabicPeriod"/>
            </a:pPr>
            <a:r>
              <a:rPr lang="en-US" b="1">
                <a:solidFill>
                  <a:srgbClr val="000000"/>
                </a:solidFill>
              </a:rPr>
              <a:t>Partners / Sites / Branches</a:t>
            </a:r>
          </a:p>
          <a:p>
            <a:pPr marL="342900" indent="-342900" defTabSz="685783">
              <a:spcBef>
                <a:spcPts val="225"/>
              </a:spcBef>
              <a:spcAft>
                <a:spcPts val="225"/>
              </a:spcAft>
              <a:buFontTx/>
              <a:buAutoNum type="arabicPeriod"/>
            </a:pPr>
            <a:r>
              <a:rPr lang="en-US" b="1">
                <a:solidFill>
                  <a:srgbClr val="000000"/>
                </a:solidFill>
              </a:rPr>
              <a:t>Inter-Region / Inter-Cloud</a:t>
            </a:r>
          </a:p>
        </p:txBody>
      </p:sp>
      <p:pic>
        <p:nvPicPr>
          <p:cNvPr id="6" name="Picture 5">
            <a:extLst>
              <a:ext uri="{FF2B5EF4-FFF2-40B4-BE49-F238E27FC236}">
                <a16:creationId xmlns:a16="http://schemas.microsoft.com/office/drawing/2014/main" id="{3FA17DC6-FA8F-D942-964A-6A48381B8725}"/>
              </a:ext>
            </a:extLst>
          </p:cNvPr>
          <p:cNvPicPr>
            <a:picLocks noChangeAspect="1"/>
          </p:cNvPicPr>
          <p:nvPr/>
        </p:nvPicPr>
        <p:blipFill>
          <a:blip r:embed="rId11"/>
          <a:stretch>
            <a:fillRect/>
          </a:stretch>
        </p:blipFill>
        <p:spPr>
          <a:xfrm>
            <a:off x="2763658" y="3002910"/>
            <a:ext cx="662834" cy="514035"/>
          </a:xfrm>
          <a:prstGeom prst="rect">
            <a:avLst/>
          </a:prstGeom>
        </p:spPr>
      </p:pic>
      <p:sp>
        <p:nvSpPr>
          <p:cNvPr id="5" name="Rectangle 4">
            <a:extLst>
              <a:ext uri="{FF2B5EF4-FFF2-40B4-BE49-F238E27FC236}">
                <a16:creationId xmlns:a16="http://schemas.microsoft.com/office/drawing/2014/main" id="{574C9DE2-103A-3D40-BC95-AEC986D7DD74}"/>
              </a:ext>
            </a:extLst>
          </p:cNvPr>
          <p:cNvSpPr/>
          <p:nvPr/>
        </p:nvSpPr>
        <p:spPr>
          <a:xfrm>
            <a:off x="934000" y="1561078"/>
            <a:ext cx="1910597" cy="1329831"/>
          </a:xfrm>
          <a:prstGeom prst="rect">
            <a:avLst/>
          </a:prstGeom>
          <a:ln w="38100">
            <a:solidFill>
              <a:schemeClr val="accent3"/>
            </a:solidFill>
          </a:ln>
        </p:spPr>
        <p:txBody>
          <a:bodyPr wrap="square" rtlCol="0" anchor="ctr">
            <a:spAutoFit/>
          </a:bodyPr>
          <a:lstStyle/>
          <a:p>
            <a:pPr algn="l"/>
            <a:endParaRPr lang="en-US">
              <a:latin typeface="Metropolis Light" pitchFamily="2" charset="77"/>
            </a:endParaRPr>
          </a:p>
        </p:txBody>
      </p:sp>
      <p:sp>
        <p:nvSpPr>
          <p:cNvPr id="59" name="Rectangle 58">
            <a:extLst>
              <a:ext uri="{FF2B5EF4-FFF2-40B4-BE49-F238E27FC236}">
                <a16:creationId xmlns:a16="http://schemas.microsoft.com/office/drawing/2014/main" id="{B0F06C6E-EE94-F944-8575-CACA09CDC093}"/>
              </a:ext>
            </a:extLst>
          </p:cNvPr>
          <p:cNvSpPr/>
          <p:nvPr/>
        </p:nvSpPr>
        <p:spPr>
          <a:xfrm>
            <a:off x="7347110" y="897813"/>
            <a:ext cx="1511140" cy="1089944"/>
          </a:xfrm>
          <a:prstGeom prst="rect">
            <a:avLst/>
          </a:prstGeom>
          <a:ln w="38100">
            <a:solidFill>
              <a:srgbClr val="C00000"/>
            </a:solidFill>
          </a:ln>
        </p:spPr>
        <p:txBody>
          <a:bodyPr wrap="square" rtlCol="0" anchor="ctr">
            <a:spAutoFit/>
          </a:bodyPr>
          <a:lstStyle/>
          <a:p>
            <a:pPr algn="l"/>
            <a:endParaRPr lang="en-US">
              <a:latin typeface="Metropolis Light" pitchFamily="2" charset="77"/>
            </a:endParaRPr>
          </a:p>
        </p:txBody>
      </p:sp>
      <p:sp>
        <p:nvSpPr>
          <p:cNvPr id="61" name="Rectangle 60">
            <a:extLst>
              <a:ext uri="{FF2B5EF4-FFF2-40B4-BE49-F238E27FC236}">
                <a16:creationId xmlns:a16="http://schemas.microsoft.com/office/drawing/2014/main" id="{DECD9836-7D6E-D64E-A28F-A8C9EB06F909}"/>
              </a:ext>
            </a:extLst>
          </p:cNvPr>
          <p:cNvSpPr/>
          <p:nvPr/>
        </p:nvSpPr>
        <p:spPr>
          <a:xfrm>
            <a:off x="7369484" y="2460694"/>
            <a:ext cx="1511140" cy="1089944"/>
          </a:xfrm>
          <a:prstGeom prst="rect">
            <a:avLst/>
          </a:prstGeom>
          <a:ln w="38100">
            <a:solidFill>
              <a:schemeClr val="accent5"/>
            </a:solidFill>
          </a:ln>
        </p:spPr>
        <p:txBody>
          <a:bodyPr wrap="square" rtlCol="0" anchor="ctr">
            <a:spAutoFit/>
          </a:bodyPr>
          <a:lstStyle/>
          <a:p>
            <a:pPr algn="l"/>
            <a:endParaRPr lang="en-US">
              <a:latin typeface="Metropolis Light" pitchFamily="2" charset="77"/>
            </a:endParaRPr>
          </a:p>
        </p:txBody>
      </p:sp>
      <p:sp>
        <p:nvSpPr>
          <p:cNvPr id="63" name="Rectangle 62">
            <a:extLst>
              <a:ext uri="{FF2B5EF4-FFF2-40B4-BE49-F238E27FC236}">
                <a16:creationId xmlns:a16="http://schemas.microsoft.com/office/drawing/2014/main" id="{66F04BE8-9ECA-1D4B-A44B-1BE17548854B}"/>
              </a:ext>
            </a:extLst>
          </p:cNvPr>
          <p:cNvSpPr/>
          <p:nvPr/>
        </p:nvSpPr>
        <p:spPr>
          <a:xfrm>
            <a:off x="3717255" y="1508122"/>
            <a:ext cx="2299763" cy="1767972"/>
          </a:xfrm>
          <a:prstGeom prst="rect">
            <a:avLst/>
          </a:prstGeom>
          <a:ln w="38100">
            <a:solidFill>
              <a:srgbClr val="C00000"/>
            </a:solidFill>
          </a:ln>
        </p:spPr>
        <p:txBody>
          <a:bodyPr wrap="square" rtlCol="0" anchor="ctr">
            <a:spAutoFit/>
          </a:bodyPr>
          <a:lstStyle/>
          <a:p>
            <a:pPr algn="l"/>
            <a:endParaRPr lang="en-US">
              <a:latin typeface="Metropolis Light" pitchFamily="2" charset="77"/>
            </a:endParaRPr>
          </a:p>
        </p:txBody>
      </p:sp>
    </p:spTree>
    <p:extLst>
      <p:ext uri="{BB962C8B-B14F-4D97-AF65-F5344CB8AC3E}">
        <p14:creationId xmlns:p14="http://schemas.microsoft.com/office/powerpoint/2010/main" val="5222636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6">
                                            <p:txEl>
                                              <p:pRg st="0" end="0"/>
                                            </p:txEl>
                                          </p:spTgt>
                                        </p:tgtEl>
                                        <p:attrNameLst>
                                          <p:attrName>style.visibility</p:attrName>
                                        </p:attrNameLst>
                                      </p:cBhvr>
                                      <p:to>
                                        <p:strVal val="visible"/>
                                      </p:to>
                                    </p:set>
                                    <p:animEffect transition="in" filter="dissolve">
                                      <p:cBhvr>
                                        <p:cTn id="7" dur="500"/>
                                        <p:tgtEl>
                                          <p:spTgt spid="56">
                                            <p:txEl>
                                              <p:pRg st="0" end="0"/>
                                            </p:txEl>
                                          </p:spTgt>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56">
                                            <p:txEl>
                                              <p:pRg st="1" end="1"/>
                                            </p:txEl>
                                          </p:spTgt>
                                        </p:tgtEl>
                                        <p:attrNameLst>
                                          <p:attrName>style.visibility</p:attrName>
                                        </p:attrNameLst>
                                      </p:cBhvr>
                                      <p:to>
                                        <p:strVal val="visible"/>
                                      </p:to>
                                    </p:set>
                                    <p:animEffect transition="in" filter="dissolve">
                                      <p:cBhvr>
                                        <p:cTn id="15" dur="500"/>
                                        <p:tgtEl>
                                          <p:spTgt spid="56">
                                            <p:txEl>
                                              <p:pRg st="1" end="1"/>
                                            </p:txEl>
                                          </p:spTgt>
                                        </p:tgtEl>
                                      </p:cBhvr>
                                    </p:animEffect>
                                  </p:childTnLst>
                                </p:cTn>
                              </p:par>
                            </p:childTnLst>
                          </p:cTn>
                        </p:par>
                        <p:par>
                          <p:cTn id="16" fill="hold">
                            <p:stCondLst>
                              <p:cond delay="500"/>
                            </p:stCondLst>
                            <p:childTnLst>
                              <p:par>
                                <p:cTn id="17" presetID="1" presetClass="entr" presetSubtype="0" fill="hold" nodeType="afterEffect">
                                  <p:stCondLst>
                                    <p:cond delay="0"/>
                                  </p:stCondLst>
                                  <p:childTnLst>
                                    <p:set>
                                      <p:cBhvr>
                                        <p:cTn id="18" dur="1" fill="hold">
                                          <p:stCondLst>
                                            <p:cond delay="0"/>
                                          </p:stCondLst>
                                        </p:cTn>
                                        <p:tgtEl>
                                          <p:spTgt spid="2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nodeType="clickEffect">
                                  <p:stCondLst>
                                    <p:cond delay="0"/>
                                  </p:stCondLst>
                                  <p:childTnLst>
                                    <p:set>
                                      <p:cBhvr>
                                        <p:cTn id="24" dur="1" fill="hold">
                                          <p:stCondLst>
                                            <p:cond delay="0"/>
                                          </p:stCondLst>
                                        </p:cTn>
                                        <p:tgtEl>
                                          <p:spTgt spid="56">
                                            <p:txEl>
                                              <p:pRg st="2" end="2"/>
                                            </p:txEl>
                                          </p:spTgt>
                                        </p:tgtEl>
                                        <p:attrNameLst>
                                          <p:attrName>style.visibility</p:attrName>
                                        </p:attrNameLst>
                                      </p:cBhvr>
                                      <p:to>
                                        <p:strVal val="visible"/>
                                      </p:to>
                                    </p:set>
                                    <p:animEffect transition="in" filter="dissolve">
                                      <p:cBhvr>
                                        <p:cTn id="25" dur="500"/>
                                        <p:tgtEl>
                                          <p:spTgt spid="56">
                                            <p:txEl>
                                              <p:pRg st="2" end="2"/>
                                            </p:txEl>
                                          </p:spTgt>
                                        </p:tgtEl>
                                      </p:cBhvr>
                                    </p:animEffect>
                                  </p:childTnLst>
                                </p:cTn>
                              </p:par>
                            </p:childTnLst>
                          </p:cTn>
                        </p:par>
                        <p:par>
                          <p:cTn id="26" fill="hold">
                            <p:stCondLst>
                              <p:cond delay="500"/>
                            </p:stCondLst>
                            <p:childTnLst>
                              <p:par>
                                <p:cTn id="27" presetID="9" presetClass="entr" presetSubtype="0" fill="hold" nodeType="afterEffect">
                                  <p:stCondLst>
                                    <p:cond delay="0"/>
                                  </p:stCondLst>
                                  <p:childTnLst>
                                    <p:set>
                                      <p:cBhvr>
                                        <p:cTn id="28" dur="1" fill="hold">
                                          <p:stCondLst>
                                            <p:cond delay="0"/>
                                          </p:stCondLst>
                                        </p:cTn>
                                        <p:tgtEl>
                                          <p:spTgt spid="102"/>
                                        </p:tgtEl>
                                        <p:attrNameLst>
                                          <p:attrName>style.visibility</p:attrName>
                                        </p:attrNameLst>
                                      </p:cBhvr>
                                      <p:to>
                                        <p:strVal val="visible"/>
                                      </p:to>
                                    </p:set>
                                    <p:animEffect transition="in" filter="dissolve">
                                      <p:cBhvr>
                                        <p:cTn id="29" dur="500"/>
                                        <p:tgtEl>
                                          <p:spTgt spid="102"/>
                                        </p:tgtEl>
                                      </p:cBhvr>
                                    </p:animEffect>
                                  </p:childTnLst>
                                </p:cTn>
                              </p:par>
                            </p:childTnLst>
                          </p:cTn>
                        </p:par>
                        <p:par>
                          <p:cTn id="30" fill="hold">
                            <p:stCondLst>
                              <p:cond delay="1000"/>
                            </p:stCondLst>
                            <p:childTnLst>
                              <p:par>
                                <p:cTn id="31" presetID="9" presetClass="entr" presetSubtype="0" fill="hold" nodeType="afterEffect">
                                  <p:stCondLst>
                                    <p:cond delay="0"/>
                                  </p:stCondLst>
                                  <p:childTnLst>
                                    <p:set>
                                      <p:cBhvr>
                                        <p:cTn id="32" dur="1" fill="hold">
                                          <p:stCondLst>
                                            <p:cond delay="0"/>
                                          </p:stCondLst>
                                        </p:cTn>
                                        <p:tgtEl>
                                          <p:spTgt spid="108"/>
                                        </p:tgtEl>
                                        <p:attrNameLst>
                                          <p:attrName>style.visibility</p:attrName>
                                        </p:attrNameLst>
                                      </p:cBhvr>
                                      <p:to>
                                        <p:strVal val="visible"/>
                                      </p:to>
                                    </p:set>
                                    <p:animEffect transition="in" filter="dissolve">
                                      <p:cBhvr>
                                        <p:cTn id="33" dur="500"/>
                                        <p:tgtEl>
                                          <p:spTgt spid="108"/>
                                        </p:tgtEl>
                                      </p:cBhvr>
                                    </p:animEffect>
                                  </p:childTnLst>
                                </p:cTn>
                              </p:par>
                            </p:childTnLst>
                          </p:cTn>
                        </p:par>
                        <p:par>
                          <p:cTn id="34" fill="hold">
                            <p:stCondLst>
                              <p:cond delay="1500"/>
                            </p:stCondLst>
                            <p:childTnLst>
                              <p:par>
                                <p:cTn id="35" presetID="1" presetClass="entr" presetSubtype="0" fill="hold" nodeType="afterEffect">
                                  <p:stCondLst>
                                    <p:cond delay="0"/>
                                  </p:stCondLst>
                                  <p:childTnLst>
                                    <p:set>
                                      <p:cBhvr>
                                        <p:cTn id="36" dur="1" fill="hold">
                                          <p:stCondLst>
                                            <p:cond delay="0"/>
                                          </p:stCondLst>
                                        </p:cTn>
                                        <p:tgtEl>
                                          <p:spTgt spid="36"/>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9" presetClass="entr" presetSubtype="0" fill="hold" nodeType="clickEffect">
                                  <p:stCondLst>
                                    <p:cond delay="0"/>
                                  </p:stCondLst>
                                  <p:childTnLst>
                                    <p:set>
                                      <p:cBhvr>
                                        <p:cTn id="40" dur="1" fill="hold">
                                          <p:stCondLst>
                                            <p:cond delay="0"/>
                                          </p:stCondLst>
                                        </p:cTn>
                                        <p:tgtEl>
                                          <p:spTgt spid="56">
                                            <p:txEl>
                                              <p:pRg st="3" end="3"/>
                                            </p:txEl>
                                          </p:spTgt>
                                        </p:tgtEl>
                                        <p:attrNameLst>
                                          <p:attrName>style.visibility</p:attrName>
                                        </p:attrNameLst>
                                      </p:cBhvr>
                                      <p:to>
                                        <p:strVal val="visible"/>
                                      </p:to>
                                    </p:set>
                                    <p:animEffect transition="in" filter="dissolve">
                                      <p:cBhvr>
                                        <p:cTn id="41" dur="500"/>
                                        <p:tgtEl>
                                          <p:spTgt spid="56">
                                            <p:txEl>
                                              <p:pRg st="3" end="3"/>
                                            </p:txEl>
                                          </p:spTgt>
                                        </p:tgtEl>
                                      </p:cBhvr>
                                    </p:animEffect>
                                  </p:childTnLst>
                                </p:cTn>
                              </p:par>
                            </p:childTnLst>
                          </p:cTn>
                        </p:par>
                        <p:par>
                          <p:cTn id="42" fill="hold">
                            <p:stCondLst>
                              <p:cond delay="500"/>
                            </p:stCondLst>
                            <p:childTnLst>
                              <p:par>
                                <p:cTn id="43" presetID="9" presetClass="entr" presetSubtype="0" fill="hold" nodeType="afterEffect">
                                  <p:stCondLst>
                                    <p:cond delay="0"/>
                                  </p:stCondLst>
                                  <p:childTnLst>
                                    <p:set>
                                      <p:cBhvr>
                                        <p:cTn id="44" dur="1" fill="hold">
                                          <p:stCondLst>
                                            <p:cond delay="0"/>
                                          </p:stCondLst>
                                        </p:cTn>
                                        <p:tgtEl>
                                          <p:spTgt spid="116"/>
                                        </p:tgtEl>
                                        <p:attrNameLst>
                                          <p:attrName>style.visibility</p:attrName>
                                        </p:attrNameLst>
                                      </p:cBhvr>
                                      <p:to>
                                        <p:strVal val="visible"/>
                                      </p:to>
                                    </p:set>
                                    <p:animEffect transition="in" filter="dissolve">
                                      <p:cBhvr>
                                        <p:cTn id="45" dur="500"/>
                                        <p:tgtEl>
                                          <p:spTgt spid="116"/>
                                        </p:tgtEl>
                                      </p:cBhvr>
                                    </p:animEffect>
                                  </p:childTnLst>
                                </p:cTn>
                              </p:par>
                              <p:par>
                                <p:cTn id="46" presetID="9" presetClass="entr" presetSubtype="0" fill="hold" nodeType="withEffect">
                                  <p:stCondLst>
                                    <p:cond delay="0"/>
                                  </p:stCondLst>
                                  <p:childTnLst>
                                    <p:set>
                                      <p:cBhvr>
                                        <p:cTn id="47" dur="1" fill="hold">
                                          <p:stCondLst>
                                            <p:cond delay="0"/>
                                          </p:stCondLst>
                                        </p:cTn>
                                        <p:tgtEl>
                                          <p:spTgt spid="119"/>
                                        </p:tgtEl>
                                        <p:attrNameLst>
                                          <p:attrName>style.visibility</p:attrName>
                                        </p:attrNameLst>
                                      </p:cBhvr>
                                      <p:to>
                                        <p:strVal val="visible"/>
                                      </p:to>
                                    </p:set>
                                    <p:animEffect transition="in" filter="dissolve">
                                      <p:cBhvr>
                                        <p:cTn id="48" dur="500"/>
                                        <p:tgtEl>
                                          <p:spTgt spid="119"/>
                                        </p:tgtEl>
                                      </p:cBhvr>
                                    </p:animEffect>
                                  </p:childTnLst>
                                </p:cTn>
                              </p:par>
                            </p:childTnLst>
                          </p:cTn>
                        </p:par>
                        <p:par>
                          <p:cTn id="49" fill="hold">
                            <p:stCondLst>
                              <p:cond delay="1000"/>
                            </p:stCondLst>
                            <p:childTnLst>
                              <p:par>
                                <p:cTn id="50" presetID="9" presetClass="entr" presetSubtype="0" fill="hold" nodeType="afterEffect">
                                  <p:stCondLst>
                                    <p:cond delay="0"/>
                                  </p:stCondLst>
                                  <p:childTnLst>
                                    <p:set>
                                      <p:cBhvr>
                                        <p:cTn id="51" dur="1" fill="hold">
                                          <p:stCondLst>
                                            <p:cond delay="0"/>
                                          </p:stCondLst>
                                        </p:cTn>
                                        <p:tgtEl>
                                          <p:spTgt spid="117"/>
                                        </p:tgtEl>
                                        <p:attrNameLst>
                                          <p:attrName>style.visibility</p:attrName>
                                        </p:attrNameLst>
                                      </p:cBhvr>
                                      <p:to>
                                        <p:strVal val="visible"/>
                                      </p:to>
                                    </p:set>
                                    <p:animEffect transition="in" filter="dissolve">
                                      <p:cBhvr>
                                        <p:cTn id="52" dur="500"/>
                                        <p:tgtEl>
                                          <p:spTgt spid="117"/>
                                        </p:tgtEl>
                                      </p:cBhvr>
                                    </p:animEffect>
                                  </p:childTnLst>
                                </p:cTn>
                              </p:par>
                              <p:par>
                                <p:cTn id="53" presetID="9" presetClass="entr" presetSubtype="0" fill="hold" nodeType="withEffect">
                                  <p:stCondLst>
                                    <p:cond delay="0"/>
                                  </p:stCondLst>
                                  <p:childTnLst>
                                    <p:set>
                                      <p:cBhvr>
                                        <p:cTn id="54" dur="1" fill="hold">
                                          <p:stCondLst>
                                            <p:cond delay="0"/>
                                          </p:stCondLst>
                                        </p:cTn>
                                        <p:tgtEl>
                                          <p:spTgt spid="121"/>
                                        </p:tgtEl>
                                        <p:attrNameLst>
                                          <p:attrName>style.visibility</p:attrName>
                                        </p:attrNameLst>
                                      </p:cBhvr>
                                      <p:to>
                                        <p:strVal val="visible"/>
                                      </p:to>
                                    </p:set>
                                    <p:animEffect transition="in" filter="dissolve">
                                      <p:cBhvr>
                                        <p:cTn id="55" dur="500"/>
                                        <p:tgtEl>
                                          <p:spTgt spid="121"/>
                                        </p:tgtEl>
                                      </p:cBhvr>
                                    </p:animEffect>
                                  </p:childTnLst>
                                </p:cTn>
                              </p:par>
                            </p:childTnLst>
                          </p:cTn>
                        </p:par>
                        <p:par>
                          <p:cTn id="56" fill="hold">
                            <p:stCondLst>
                              <p:cond delay="1500"/>
                            </p:stCondLst>
                            <p:childTnLst>
                              <p:par>
                                <p:cTn id="57" presetID="1" presetClass="entr" presetSubtype="0" fill="hold" nodeType="afterEffect">
                                  <p:stCondLst>
                                    <p:cond delay="0"/>
                                  </p:stCondLst>
                                  <p:childTnLst>
                                    <p:set>
                                      <p:cBhvr>
                                        <p:cTn id="58" dur="1" fill="hold">
                                          <p:stCondLst>
                                            <p:cond delay="0"/>
                                          </p:stCondLst>
                                        </p:cTn>
                                        <p:tgtEl>
                                          <p:spTgt spid="39"/>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9" presetClass="entr" presetSubtype="0" fill="hold" nodeType="clickEffect">
                                  <p:stCondLst>
                                    <p:cond delay="0"/>
                                  </p:stCondLst>
                                  <p:childTnLst>
                                    <p:set>
                                      <p:cBhvr>
                                        <p:cTn id="62" dur="1" fill="hold">
                                          <p:stCondLst>
                                            <p:cond delay="0"/>
                                          </p:stCondLst>
                                        </p:cTn>
                                        <p:tgtEl>
                                          <p:spTgt spid="56">
                                            <p:txEl>
                                              <p:pRg st="4" end="4"/>
                                            </p:txEl>
                                          </p:spTgt>
                                        </p:tgtEl>
                                        <p:attrNameLst>
                                          <p:attrName>style.visibility</p:attrName>
                                        </p:attrNameLst>
                                      </p:cBhvr>
                                      <p:to>
                                        <p:strVal val="visible"/>
                                      </p:to>
                                    </p:set>
                                    <p:animEffect transition="in" filter="dissolve">
                                      <p:cBhvr>
                                        <p:cTn id="63" dur="500"/>
                                        <p:tgtEl>
                                          <p:spTgt spid="56">
                                            <p:txEl>
                                              <p:pRg st="4" end="4"/>
                                            </p:txEl>
                                          </p:spTgt>
                                        </p:tgtEl>
                                      </p:cBhvr>
                                    </p:animEffect>
                                  </p:childTnLst>
                                </p:cTn>
                              </p:par>
                            </p:childTnLst>
                          </p:cTn>
                        </p:par>
                        <p:par>
                          <p:cTn id="64" fill="hold">
                            <p:stCondLst>
                              <p:cond delay="500"/>
                            </p:stCondLst>
                            <p:childTnLst>
                              <p:par>
                                <p:cTn id="65" presetID="1" presetClass="entr" presetSubtype="0" fill="hold" grpId="0" nodeType="afterEffect">
                                  <p:stCondLst>
                                    <p:cond delay="0"/>
                                  </p:stCondLst>
                                  <p:childTnLst>
                                    <p:set>
                                      <p:cBhvr>
                                        <p:cTn id="66" dur="1" fill="hold">
                                          <p:stCondLst>
                                            <p:cond delay="0"/>
                                          </p:stCondLst>
                                        </p:cTn>
                                        <p:tgtEl>
                                          <p:spTgt spid="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 grpId="0" animBg="1"/>
    </p:bld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4EF008-94F9-E742-954A-66E40CAA7873}"/>
              </a:ext>
            </a:extLst>
          </p:cNvPr>
          <p:cNvSpPr>
            <a:spLocks noGrp="1"/>
          </p:cNvSpPr>
          <p:nvPr>
            <p:ph type="title"/>
          </p:nvPr>
        </p:nvSpPr>
        <p:spPr/>
        <p:txBody>
          <a:bodyPr>
            <a:normAutofit/>
          </a:bodyPr>
          <a:lstStyle/>
          <a:p>
            <a:r>
              <a:rPr lang="en-US" sz="2400" dirty="0">
                <a:ea typeface="Open Sans" panose="020B0606030504020204" pitchFamily="34" charset="0"/>
                <a:cs typeface="Open Sans" panose="020B0606030504020204" pitchFamily="34" charset="0"/>
              </a:rPr>
              <a:t>Complexity of Deploying 3</a:t>
            </a:r>
            <a:r>
              <a:rPr lang="en-US" sz="2400" baseline="30000" dirty="0">
                <a:ea typeface="Open Sans" panose="020B0606030504020204" pitchFamily="34" charset="0"/>
                <a:cs typeface="Open Sans" panose="020B0606030504020204" pitchFamily="34" charset="0"/>
              </a:rPr>
              <a:t>rd</a:t>
            </a:r>
            <a:r>
              <a:rPr lang="en-US" sz="2400" dirty="0">
                <a:ea typeface="Open Sans" panose="020B0606030504020204" pitchFamily="34" charset="0"/>
                <a:cs typeface="Open Sans" panose="020B0606030504020204" pitchFamily="34" charset="0"/>
              </a:rPr>
              <a:t> Party Firewall in th</a:t>
            </a:r>
            <a:r>
              <a:rPr lang="en-US" dirty="0">
                <a:ea typeface="Open Sans" panose="020B0606030504020204" pitchFamily="34" charset="0"/>
                <a:cs typeface="Open Sans" panose="020B0606030504020204" pitchFamily="34" charset="0"/>
              </a:rPr>
              <a:t>e Cloud</a:t>
            </a:r>
            <a:endParaRPr lang="en-US" sz="2400" b="1" dirty="0">
              <a:ea typeface="Open Sans" panose="020B0606030504020204" pitchFamily="34" charset="0"/>
              <a:cs typeface="Open Sans" panose="020B0606030504020204" pitchFamily="34" charset="0"/>
            </a:endParaRPr>
          </a:p>
        </p:txBody>
      </p:sp>
      <p:sp>
        <p:nvSpPr>
          <p:cNvPr id="48" name="Slide Number Placeholder 47">
            <a:extLst>
              <a:ext uri="{FF2B5EF4-FFF2-40B4-BE49-F238E27FC236}">
                <a16:creationId xmlns:a16="http://schemas.microsoft.com/office/drawing/2014/main" id="{CBB61E08-FD58-A942-B8E8-3CD03190C804}"/>
              </a:ext>
            </a:extLst>
          </p:cNvPr>
          <p:cNvSpPr>
            <a:spLocks noGrp="1"/>
          </p:cNvSpPr>
          <p:nvPr>
            <p:ph type="sldNum" sz="quarter" idx="10"/>
          </p:nvPr>
        </p:nvSpPr>
        <p:spPr/>
        <p:txBody>
          <a:bodyPr/>
          <a:lstStyle/>
          <a:p>
            <a:fld id="{4A70B06D-F489-48FF-A885-ABB74CD5C952}" type="slidenum">
              <a:rPr lang="en-US">
                <a:solidFill>
                  <a:prstClr val="white"/>
                </a:solidFill>
                <a:latin typeface="Open Sans"/>
              </a:rPr>
              <a:pPr/>
              <a:t>24</a:t>
            </a:fld>
            <a:endParaRPr lang="en-US">
              <a:solidFill>
                <a:prstClr val="white"/>
              </a:solidFill>
              <a:latin typeface="Open Sans"/>
            </a:endParaRPr>
          </a:p>
        </p:txBody>
      </p:sp>
      <p:sp>
        <p:nvSpPr>
          <p:cNvPr id="4" name="Text Placeholder 7">
            <a:extLst>
              <a:ext uri="{FF2B5EF4-FFF2-40B4-BE49-F238E27FC236}">
                <a16:creationId xmlns:a16="http://schemas.microsoft.com/office/drawing/2014/main" id="{0FBA8CF6-9D34-1F57-BCF2-487228DE4BD9}"/>
              </a:ext>
            </a:extLst>
          </p:cNvPr>
          <p:cNvSpPr txBox="1">
            <a:spLocks/>
          </p:cNvSpPr>
          <p:nvPr/>
        </p:nvSpPr>
        <p:spPr>
          <a:xfrm>
            <a:off x="544795" y="823844"/>
            <a:ext cx="8293453" cy="3495812"/>
          </a:xfrm>
          <a:prstGeom prst="rect">
            <a:avLst/>
          </a:prstGeom>
        </p:spPr>
        <p:txBody>
          <a:bodyPr vert="horz" lIns="68580" tIns="34290" rIns="68580" bIns="34290" rtlCol="0" anchor="t">
            <a:normAutofit/>
          </a:bodyPr>
          <a:lstStyle>
            <a:lvl1pPr marL="228600" indent="-228600" algn="l" defTabSz="914400" rtl="0" eaLnBrk="1" latinLnBrk="0" hangingPunct="1">
              <a:lnSpc>
                <a:spcPct val="120000"/>
              </a:lnSpc>
              <a:spcBef>
                <a:spcPts val="600"/>
              </a:spcBef>
              <a:spcAft>
                <a:spcPts val="600"/>
              </a:spcAft>
              <a:buClr>
                <a:schemeClr val="accent1">
                  <a:lumMod val="60000"/>
                  <a:lumOff val="40000"/>
                </a:schemeClr>
              </a:buClr>
              <a:buSzPct val="100000"/>
              <a:buFont typeface="Calibri" panose="020F0502020204030204" pitchFamily="34" charset="0"/>
              <a:buChar char="●"/>
              <a:defRPr sz="1400" b="1" kern="1200">
                <a:solidFill>
                  <a:schemeClr val="bg1"/>
                </a:solidFill>
                <a:latin typeface="+mn-lt"/>
                <a:ea typeface="+mn-ea"/>
                <a:cs typeface="+mn-cs"/>
              </a:defRPr>
            </a:lvl1pPr>
            <a:lvl2pPr marL="685800" indent="-228600" algn="l" defTabSz="914400" rtl="0" eaLnBrk="1" latinLnBrk="0" hangingPunct="1">
              <a:lnSpc>
                <a:spcPct val="120000"/>
              </a:lnSpc>
              <a:spcBef>
                <a:spcPts val="600"/>
              </a:spcBef>
              <a:spcAft>
                <a:spcPts val="600"/>
              </a:spcAft>
              <a:buClrTx/>
              <a:buSzPct val="95000"/>
              <a:buFont typeface="Calibri" panose="020F0502020204030204" pitchFamily="34" charset="0"/>
              <a:buChar char="●"/>
              <a:defRPr sz="1600" kern="1200">
                <a:solidFill>
                  <a:schemeClr val="bg1"/>
                </a:solidFill>
                <a:latin typeface="+mn-lt"/>
                <a:ea typeface="+mn-ea"/>
                <a:cs typeface="+mn-cs"/>
              </a:defRPr>
            </a:lvl2pPr>
            <a:lvl3pPr marL="1143000" indent="-228600" algn="l" defTabSz="914400" rtl="0" eaLnBrk="1" latinLnBrk="0" hangingPunct="1">
              <a:lnSpc>
                <a:spcPct val="120000"/>
              </a:lnSpc>
              <a:spcBef>
                <a:spcPts val="600"/>
              </a:spcBef>
              <a:spcAft>
                <a:spcPts val="600"/>
              </a:spcAft>
              <a:buClrTx/>
              <a:buSzPct val="95000"/>
              <a:buFont typeface="Calibri" panose="020F0502020204030204" pitchFamily="34" charset="0"/>
              <a:buChar char="●"/>
              <a:defRPr sz="1400" kern="1200">
                <a:solidFill>
                  <a:schemeClr val="bg1"/>
                </a:solidFill>
                <a:latin typeface="+mn-lt"/>
                <a:ea typeface="+mn-ea"/>
                <a:cs typeface="+mn-cs"/>
              </a:defRPr>
            </a:lvl3pPr>
            <a:lvl4pPr marL="1600200" indent="-228600" algn="l" defTabSz="914400" rtl="0" eaLnBrk="1" latinLnBrk="0" hangingPunct="1">
              <a:lnSpc>
                <a:spcPct val="120000"/>
              </a:lnSpc>
              <a:spcBef>
                <a:spcPts val="600"/>
              </a:spcBef>
              <a:spcAft>
                <a:spcPts val="600"/>
              </a:spcAft>
              <a:buClrTx/>
              <a:buSzPct val="95000"/>
              <a:buFont typeface="Calibri" panose="020F0502020204030204" pitchFamily="34" charset="0"/>
              <a:buChar char="●"/>
              <a:defRPr sz="1200" kern="1200">
                <a:solidFill>
                  <a:schemeClr val="bg1"/>
                </a:solidFill>
                <a:latin typeface="+mn-lt"/>
                <a:ea typeface="+mn-ea"/>
                <a:cs typeface="+mn-cs"/>
              </a:defRPr>
            </a:lvl4pPr>
            <a:lvl5pPr marL="2057400" indent="-228600" algn="l" defTabSz="914400" rtl="0" eaLnBrk="1" latinLnBrk="0" hangingPunct="1">
              <a:lnSpc>
                <a:spcPct val="120000"/>
              </a:lnSpc>
              <a:spcBef>
                <a:spcPts val="600"/>
              </a:spcBef>
              <a:spcAft>
                <a:spcPts val="600"/>
              </a:spcAft>
              <a:buClrTx/>
              <a:buSzPct val="95000"/>
              <a:buFont typeface="Calibri" panose="020F0502020204030204" pitchFamily="34" charset="0"/>
              <a:buChar char="●"/>
              <a:defRPr sz="12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685800">
              <a:lnSpc>
                <a:spcPct val="100000"/>
              </a:lnSpc>
              <a:spcBef>
                <a:spcPts val="450"/>
              </a:spcBef>
              <a:spcAft>
                <a:spcPts val="900"/>
              </a:spcAft>
              <a:buClr>
                <a:srgbClr val="FA895E"/>
              </a:buClr>
            </a:pPr>
            <a:r>
              <a:rPr lang="en-US" b="0" dirty="0">
                <a:solidFill>
                  <a:prstClr val="black"/>
                </a:solidFill>
                <a:latin typeface="Open Sans"/>
                <a:ea typeface="Open Sans"/>
                <a:cs typeface="Open Sans"/>
              </a:rPr>
              <a:t>Lot of documentation</a:t>
            </a:r>
          </a:p>
          <a:p>
            <a:pPr marL="171450" indent="-171450" defTabSz="685800">
              <a:lnSpc>
                <a:spcPct val="100000"/>
              </a:lnSpc>
              <a:spcBef>
                <a:spcPts val="450"/>
              </a:spcBef>
              <a:spcAft>
                <a:spcPts val="900"/>
              </a:spcAft>
              <a:buClr>
                <a:srgbClr val="FA895E"/>
              </a:buClr>
            </a:pPr>
            <a:r>
              <a:rPr lang="en-US" b="0" dirty="0">
                <a:solidFill>
                  <a:prstClr val="black"/>
                </a:solidFill>
                <a:latin typeface="Open Sans"/>
                <a:ea typeface="Open Sans"/>
                <a:cs typeface="Open Sans"/>
              </a:rPr>
              <a:t>Choose a cloud</a:t>
            </a:r>
          </a:p>
          <a:p>
            <a:pPr marL="171450" indent="-171450" defTabSz="685800">
              <a:lnSpc>
                <a:spcPct val="100000"/>
              </a:lnSpc>
              <a:spcBef>
                <a:spcPts val="450"/>
              </a:spcBef>
              <a:spcAft>
                <a:spcPts val="900"/>
              </a:spcAft>
              <a:buClr>
                <a:srgbClr val="FA895E"/>
              </a:buClr>
            </a:pPr>
            <a:r>
              <a:rPr lang="en-US" b="0" dirty="0">
                <a:solidFill>
                  <a:prstClr val="black"/>
                </a:solidFill>
                <a:latin typeface="Open Sans"/>
                <a:ea typeface="Open Sans"/>
                <a:cs typeface="Open Sans"/>
              </a:rPr>
              <a:t>Read Reference Architecture</a:t>
            </a:r>
          </a:p>
          <a:p>
            <a:pPr marL="171450" indent="-171450" defTabSz="685800">
              <a:lnSpc>
                <a:spcPct val="100000"/>
              </a:lnSpc>
              <a:spcBef>
                <a:spcPts val="450"/>
              </a:spcBef>
              <a:spcAft>
                <a:spcPts val="900"/>
              </a:spcAft>
              <a:buClr>
                <a:srgbClr val="FA895E"/>
              </a:buClr>
            </a:pPr>
            <a:r>
              <a:rPr lang="en-US" b="0" dirty="0">
                <a:solidFill>
                  <a:prstClr val="black"/>
                </a:solidFill>
                <a:latin typeface="Open Sans"/>
                <a:ea typeface="Open Sans"/>
                <a:cs typeface="Open Sans"/>
              </a:rPr>
              <a:t>Choose a Deployment Model</a:t>
            </a:r>
          </a:p>
          <a:p>
            <a:pPr marL="171450" indent="-171450" defTabSz="685800">
              <a:lnSpc>
                <a:spcPct val="100000"/>
              </a:lnSpc>
              <a:spcBef>
                <a:spcPts val="450"/>
              </a:spcBef>
              <a:spcAft>
                <a:spcPts val="900"/>
              </a:spcAft>
              <a:buClr>
                <a:srgbClr val="FA895E"/>
              </a:buClr>
            </a:pPr>
            <a:r>
              <a:rPr lang="en-US" b="0" dirty="0">
                <a:solidFill>
                  <a:prstClr val="black"/>
                </a:solidFill>
                <a:latin typeface="Open Sans"/>
                <a:ea typeface="Open Sans"/>
                <a:cs typeface="Open Sans"/>
              </a:rPr>
              <a:t>Read the Deployment Guide for the chosen Deployment Model</a:t>
            </a:r>
          </a:p>
          <a:p>
            <a:pPr marL="171450" indent="-171450" defTabSz="685800">
              <a:lnSpc>
                <a:spcPct val="100000"/>
              </a:lnSpc>
              <a:spcBef>
                <a:spcPts val="450"/>
              </a:spcBef>
              <a:spcAft>
                <a:spcPts val="900"/>
              </a:spcAft>
              <a:buClr>
                <a:srgbClr val="FA895E"/>
              </a:buClr>
            </a:pPr>
            <a:r>
              <a:rPr lang="en-US" b="0" dirty="0">
                <a:solidFill>
                  <a:prstClr val="black"/>
                </a:solidFill>
                <a:latin typeface="Open Sans"/>
                <a:ea typeface="Open Sans"/>
                <a:cs typeface="Open Sans"/>
              </a:rPr>
              <a:t>Deploy VM-Series</a:t>
            </a:r>
          </a:p>
          <a:p>
            <a:pPr marL="171450" indent="-171450" defTabSz="685800">
              <a:lnSpc>
                <a:spcPct val="100000"/>
              </a:lnSpc>
              <a:spcBef>
                <a:spcPts val="450"/>
              </a:spcBef>
              <a:spcAft>
                <a:spcPts val="900"/>
              </a:spcAft>
              <a:buClr>
                <a:srgbClr val="FA895E"/>
              </a:buClr>
            </a:pPr>
            <a:r>
              <a:rPr lang="en-US" b="0" dirty="0">
                <a:solidFill>
                  <a:prstClr val="black"/>
                </a:solidFill>
                <a:latin typeface="Open Sans"/>
                <a:ea typeface="Open Sans"/>
                <a:cs typeface="Open Sans"/>
              </a:rPr>
              <a:t>Rinse and Repeat …</a:t>
            </a:r>
          </a:p>
          <a:p>
            <a:pPr marL="0" indent="0" defTabSz="685800">
              <a:lnSpc>
                <a:spcPct val="100000"/>
              </a:lnSpc>
              <a:spcBef>
                <a:spcPts val="450"/>
              </a:spcBef>
              <a:spcAft>
                <a:spcPts val="900"/>
              </a:spcAft>
              <a:buClr>
                <a:srgbClr val="FA895E"/>
              </a:buClr>
              <a:buFont typeface="Calibri" panose="020F0502020204030204" pitchFamily="34" charset="0"/>
              <a:buNone/>
            </a:pPr>
            <a:endParaRPr lang="en-US" b="0" dirty="0">
              <a:solidFill>
                <a:prstClr val="black"/>
              </a:solidFill>
              <a:latin typeface="Open Sans"/>
              <a:ea typeface="Open Sans"/>
              <a:cs typeface="Open Sans"/>
            </a:endParaRPr>
          </a:p>
          <a:p>
            <a:pPr marL="0" indent="0" defTabSz="685800">
              <a:lnSpc>
                <a:spcPct val="100000"/>
              </a:lnSpc>
              <a:spcBef>
                <a:spcPts val="450"/>
              </a:spcBef>
              <a:spcAft>
                <a:spcPts val="900"/>
              </a:spcAft>
              <a:buClr>
                <a:srgbClr val="FA895E"/>
              </a:buClr>
              <a:buFont typeface="Calibri" panose="020F0502020204030204" pitchFamily="34" charset="0"/>
              <a:buNone/>
            </a:pPr>
            <a:r>
              <a:rPr lang="en-US" b="0" dirty="0">
                <a:solidFill>
                  <a:prstClr val="black"/>
                </a:solidFill>
                <a:latin typeface="Open Sans"/>
                <a:ea typeface="Open Sans"/>
                <a:cs typeface="Open Sans"/>
                <a:hlinkClick r:id="rId3"/>
              </a:rPr>
              <a:t>Example: https://www.paloaltonetworks.com/resources/reference-architectures</a:t>
            </a:r>
            <a:endParaRPr lang="en-US" b="0" dirty="0">
              <a:solidFill>
                <a:prstClr val="black"/>
              </a:solidFill>
              <a:latin typeface="Open Sans"/>
              <a:ea typeface="Open Sans"/>
              <a:cs typeface="Open Sans"/>
            </a:endParaRPr>
          </a:p>
        </p:txBody>
      </p:sp>
      <p:sp>
        <p:nvSpPr>
          <p:cNvPr id="5" name="Slide Number Placeholder 2">
            <a:extLst>
              <a:ext uri="{FF2B5EF4-FFF2-40B4-BE49-F238E27FC236}">
                <a16:creationId xmlns:a16="http://schemas.microsoft.com/office/drawing/2014/main" id="{1F2DADC0-7125-B864-229C-7E472E6DBD8E}"/>
              </a:ext>
            </a:extLst>
          </p:cNvPr>
          <p:cNvSpPr txBox="1">
            <a:spLocks/>
          </p:cNvSpPr>
          <p:nvPr/>
        </p:nvSpPr>
        <p:spPr>
          <a:xfrm>
            <a:off x="8512639" y="4849663"/>
            <a:ext cx="325609" cy="217341"/>
          </a:xfrm>
          <a:prstGeom prst="roundRect">
            <a:avLst>
              <a:gd name="adj" fmla="val 50000"/>
            </a:avLst>
          </a:prstGeom>
          <a:noFill/>
          <a:ln w="6350">
            <a:noFill/>
          </a:ln>
        </p:spPr>
        <p:txBody>
          <a:bodyPr vert="horz" lIns="91440" tIns="45720" rIns="91440" bIns="45720" rtlCol="0" anchor="ctr"/>
          <a:lstStyle>
            <a:defPPr>
              <a:defRPr lang="en-US"/>
            </a:defPPr>
            <a:lvl1pPr marL="0" algn="ctr" defTabSz="685800" rtl="0" eaLnBrk="1" latinLnBrk="0" hangingPunct="1">
              <a:defRPr sz="675" b="0" i="0" kern="1200">
                <a:solidFill>
                  <a:schemeClr val="accent1"/>
                </a:solidFill>
                <a:latin typeface="Open Sans" panose="020B0606030504020204" pitchFamily="34" charset="0"/>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fld id="{4A70B06D-F489-48FF-A885-ABB74CD5C952}" type="slidenum">
              <a:rPr lang="en-US" smtClean="0"/>
              <a:pPr/>
              <a:t>24</a:t>
            </a:fld>
            <a:endParaRPr lang="en-US" dirty="0"/>
          </a:p>
        </p:txBody>
      </p:sp>
    </p:spTree>
    <p:extLst>
      <p:ext uri="{BB962C8B-B14F-4D97-AF65-F5344CB8AC3E}">
        <p14:creationId xmlns:p14="http://schemas.microsoft.com/office/powerpoint/2010/main" val="4352447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64" name="TextBox 263">
            <a:extLst>
              <a:ext uri="{FF2B5EF4-FFF2-40B4-BE49-F238E27FC236}">
                <a16:creationId xmlns:a16="http://schemas.microsoft.com/office/drawing/2014/main" id="{DB08AD34-9AF8-DC41-A491-AD10C0675514}"/>
              </a:ext>
            </a:extLst>
          </p:cNvPr>
          <p:cNvSpPr txBox="1"/>
          <p:nvPr/>
        </p:nvSpPr>
        <p:spPr>
          <a:xfrm>
            <a:off x="6807012" y="1872813"/>
            <a:ext cx="416261" cy="253916"/>
          </a:xfrm>
          <a:prstGeom prst="rect">
            <a:avLst/>
          </a:prstGeom>
          <a:solidFill>
            <a:srgbClr val="62FF92"/>
          </a:solidFill>
          <a:ln>
            <a:solidFill>
              <a:schemeClr val="tx1"/>
            </a:solidFill>
          </a:ln>
        </p:spPr>
        <p:txBody>
          <a:bodyPr wrap="square" lIns="34290" tIns="34290" rIns="34290" bIns="34290" rtlCol="0">
            <a:spAutoFit/>
          </a:bodyPr>
          <a:lstStyle/>
          <a:p>
            <a:r>
              <a:rPr lang="en-US" sz="600"/>
              <a:t>Prod VNet</a:t>
            </a:r>
          </a:p>
          <a:p>
            <a:endParaRPr lang="en-US" sz="600"/>
          </a:p>
        </p:txBody>
      </p:sp>
      <p:cxnSp>
        <p:nvCxnSpPr>
          <p:cNvPr id="342" name="Straight Connector 341">
            <a:extLst>
              <a:ext uri="{FF2B5EF4-FFF2-40B4-BE49-F238E27FC236}">
                <a16:creationId xmlns:a16="http://schemas.microsoft.com/office/drawing/2014/main" id="{0EC787C5-E84E-6949-B99A-223F75013196}"/>
              </a:ext>
            </a:extLst>
          </p:cNvPr>
          <p:cNvCxnSpPr>
            <a:cxnSpLocks/>
            <a:stCxn id="340" idx="0"/>
            <a:endCxn id="313" idx="1"/>
          </p:cNvCxnSpPr>
          <p:nvPr/>
        </p:nvCxnSpPr>
        <p:spPr>
          <a:xfrm flipH="1" flipV="1">
            <a:off x="3636106" y="2640538"/>
            <a:ext cx="1300404" cy="1576989"/>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61" name="Straight Connector 260">
            <a:extLst>
              <a:ext uri="{FF2B5EF4-FFF2-40B4-BE49-F238E27FC236}">
                <a16:creationId xmlns:a16="http://schemas.microsoft.com/office/drawing/2014/main" id="{9702E539-1E90-B64E-8BC8-9DAE71E71B30}"/>
              </a:ext>
            </a:extLst>
          </p:cNvPr>
          <p:cNvCxnSpPr>
            <a:cxnSpLocks/>
            <a:stCxn id="252" idx="0"/>
            <a:endCxn id="313" idx="1"/>
          </p:cNvCxnSpPr>
          <p:nvPr/>
        </p:nvCxnSpPr>
        <p:spPr>
          <a:xfrm flipH="1" flipV="1">
            <a:off x="3636107" y="2640539"/>
            <a:ext cx="738877" cy="1580917"/>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60" name="Rectangle 59">
            <a:extLst>
              <a:ext uri="{FF2B5EF4-FFF2-40B4-BE49-F238E27FC236}">
                <a16:creationId xmlns:a16="http://schemas.microsoft.com/office/drawing/2014/main" id="{756446F2-D022-DD41-B6F6-03808E613974}"/>
              </a:ext>
            </a:extLst>
          </p:cNvPr>
          <p:cNvSpPr/>
          <p:nvPr/>
        </p:nvSpPr>
        <p:spPr>
          <a:xfrm>
            <a:off x="3050592" y="1519988"/>
            <a:ext cx="2768874" cy="2088270"/>
          </a:xfrm>
          <a:prstGeom prst="rect">
            <a:avLst/>
          </a:prstGeom>
          <a:noFill/>
          <a:ln w="12700">
            <a:solidFill>
              <a:schemeClr val="bg1">
                <a:lumMod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42900" tIns="68580" rIns="68580" bIns="34290" numCol="1" spcCol="0" rtlCol="0" fromWordArt="0" anchor="t" anchorCtr="0" forceAA="0" compatLnSpc="1">
            <a:prstTxWarp prst="textNoShape">
              <a:avLst/>
            </a:prstTxWarp>
            <a:noAutofit/>
          </a:bodyPr>
          <a:lstStyle/>
          <a:p>
            <a:pPr marL="7144" algn="ctr">
              <a:defRPr/>
            </a:pPr>
            <a:endParaRPr lang="en-US" sz="900">
              <a:solidFill>
                <a:srgbClr val="02957F"/>
              </a:solidFill>
              <a:latin typeface="Calibri Light"/>
            </a:endParaRPr>
          </a:p>
        </p:txBody>
      </p:sp>
      <p:sp>
        <p:nvSpPr>
          <p:cNvPr id="38" name="TextBox 37">
            <a:extLst>
              <a:ext uri="{FF2B5EF4-FFF2-40B4-BE49-F238E27FC236}">
                <a16:creationId xmlns:a16="http://schemas.microsoft.com/office/drawing/2014/main" id="{90E31D32-1148-D844-B740-ABA1B7F75088}"/>
              </a:ext>
            </a:extLst>
          </p:cNvPr>
          <p:cNvSpPr txBox="1"/>
          <p:nvPr/>
        </p:nvSpPr>
        <p:spPr>
          <a:xfrm>
            <a:off x="4014154" y="3028675"/>
            <a:ext cx="747320" cy="207749"/>
          </a:xfrm>
          <a:prstGeom prst="rect">
            <a:avLst/>
          </a:prstGeom>
          <a:noFill/>
        </p:spPr>
        <p:txBody>
          <a:bodyPr wrap="none" rtlCol="0">
            <a:spAutoFit/>
          </a:bodyPr>
          <a:lstStyle/>
          <a:p>
            <a:r>
              <a:rPr lang="en-US" sz="750"/>
              <a:t>AWS - REGION</a:t>
            </a:r>
          </a:p>
        </p:txBody>
      </p:sp>
      <p:sp>
        <p:nvSpPr>
          <p:cNvPr id="52" name="Rectangle 51">
            <a:extLst>
              <a:ext uri="{FF2B5EF4-FFF2-40B4-BE49-F238E27FC236}">
                <a16:creationId xmlns:a16="http://schemas.microsoft.com/office/drawing/2014/main" id="{E09AF236-1926-5B42-B7B4-B14E420B9D2E}"/>
              </a:ext>
            </a:extLst>
          </p:cNvPr>
          <p:cNvSpPr/>
          <p:nvPr/>
        </p:nvSpPr>
        <p:spPr>
          <a:xfrm>
            <a:off x="3118725" y="1664858"/>
            <a:ext cx="2652130" cy="1350863"/>
          </a:xfrm>
          <a:prstGeom prst="rect">
            <a:avLst/>
          </a:prstGeom>
          <a:noFill/>
          <a:ln w="12700">
            <a:solidFill>
              <a:schemeClr val="bg1">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42900" tIns="68580" rIns="68580" bIns="34290" numCol="1" spcCol="0" rtlCol="0" fromWordArt="0" anchor="t" anchorCtr="0" forceAA="0" compatLnSpc="1">
            <a:prstTxWarp prst="textNoShape">
              <a:avLst/>
            </a:prstTxWarp>
            <a:noAutofit/>
          </a:bodyPr>
          <a:lstStyle/>
          <a:p>
            <a:pPr marL="7144" algn="ctr"/>
            <a:endParaRPr lang="en-US" sz="900">
              <a:solidFill>
                <a:srgbClr val="02957F"/>
              </a:solidFill>
              <a:latin typeface="Calibri Light"/>
            </a:endParaRPr>
          </a:p>
        </p:txBody>
      </p:sp>
      <p:sp>
        <p:nvSpPr>
          <p:cNvPr id="54" name="TextBox 53">
            <a:extLst>
              <a:ext uri="{FF2B5EF4-FFF2-40B4-BE49-F238E27FC236}">
                <a16:creationId xmlns:a16="http://schemas.microsoft.com/office/drawing/2014/main" id="{49F2569A-014A-8945-8739-053086F85E36}"/>
              </a:ext>
            </a:extLst>
          </p:cNvPr>
          <p:cNvSpPr txBox="1"/>
          <p:nvPr/>
        </p:nvSpPr>
        <p:spPr>
          <a:xfrm>
            <a:off x="3184890" y="1878847"/>
            <a:ext cx="457200" cy="253916"/>
          </a:xfrm>
          <a:prstGeom prst="rect">
            <a:avLst/>
          </a:prstGeom>
          <a:solidFill>
            <a:srgbClr val="62FF92"/>
          </a:solidFill>
          <a:ln>
            <a:solidFill>
              <a:schemeClr val="tx1"/>
            </a:solidFill>
          </a:ln>
        </p:spPr>
        <p:txBody>
          <a:bodyPr wrap="square" lIns="34290" tIns="34290" rIns="34290" bIns="34290" rtlCol="0">
            <a:spAutoFit/>
          </a:bodyPr>
          <a:lstStyle/>
          <a:p>
            <a:r>
              <a:rPr lang="en-US" sz="600"/>
              <a:t>Prod VPC</a:t>
            </a:r>
          </a:p>
          <a:p>
            <a:endParaRPr lang="en-US" sz="600"/>
          </a:p>
        </p:txBody>
      </p:sp>
      <p:sp>
        <p:nvSpPr>
          <p:cNvPr id="56" name="TextBox 55">
            <a:extLst>
              <a:ext uri="{FF2B5EF4-FFF2-40B4-BE49-F238E27FC236}">
                <a16:creationId xmlns:a16="http://schemas.microsoft.com/office/drawing/2014/main" id="{A8C8F77D-2E38-904D-935E-AF44CB5603D9}"/>
              </a:ext>
            </a:extLst>
          </p:cNvPr>
          <p:cNvSpPr txBox="1"/>
          <p:nvPr/>
        </p:nvSpPr>
        <p:spPr>
          <a:xfrm>
            <a:off x="3730838" y="1874103"/>
            <a:ext cx="457200" cy="253916"/>
          </a:xfrm>
          <a:prstGeom prst="rect">
            <a:avLst/>
          </a:prstGeom>
          <a:solidFill>
            <a:srgbClr val="62FF92"/>
          </a:solidFill>
          <a:ln>
            <a:solidFill>
              <a:schemeClr val="tx1"/>
            </a:solidFill>
          </a:ln>
        </p:spPr>
        <p:txBody>
          <a:bodyPr wrap="square" lIns="34290" tIns="34290" rIns="34290" bIns="34290" rtlCol="0">
            <a:spAutoFit/>
          </a:bodyPr>
          <a:lstStyle/>
          <a:p>
            <a:r>
              <a:rPr lang="en-US" sz="600"/>
              <a:t>Prod VPC</a:t>
            </a:r>
          </a:p>
          <a:p>
            <a:endParaRPr lang="en-US" sz="600"/>
          </a:p>
        </p:txBody>
      </p:sp>
      <p:sp>
        <p:nvSpPr>
          <p:cNvPr id="160" name="Google Shape;470;p34">
            <a:extLst>
              <a:ext uri="{FF2B5EF4-FFF2-40B4-BE49-F238E27FC236}">
                <a16:creationId xmlns:a16="http://schemas.microsoft.com/office/drawing/2014/main" id="{2232CAEA-C874-194F-B292-BA05C9C079E7}"/>
              </a:ext>
            </a:extLst>
          </p:cNvPr>
          <p:cNvSpPr txBox="1"/>
          <p:nvPr/>
        </p:nvSpPr>
        <p:spPr>
          <a:xfrm>
            <a:off x="3032443" y="4504694"/>
            <a:ext cx="1193759" cy="209280"/>
          </a:xfrm>
          <a:prstGeom prst="rect">
            <a:avLst/>
          </a:prstGeom>
          <a:noFill/>
          <a:ln>
            <a:noFill/>
          </a:ln>
        </p:spPr>
        <p:txBody>
          <a:bodyPr spcFirstLastPara="1" wrap="square" lIns="68569" tIns="34275" rIns="68569" bIns="34275" anchor="t" anchorCtr="0">
            <a:noAutofit/>
          </a:bodyPr>
          <a:lstStyle/>
          <a:p>
            <a:pPr algn="ctr" defTabSz="685766">
              <a:defRPr/>
            </a:pPr>
            <a:r>
              <a:rPr lang="en-US" sz="600">
                <a:solidFill>
                  <a:schemeClr val="tx1">
                    <a:lumMod val="50000"/>
                    <a:lumOff val="50000"/>
                  </a:schemeClr>
                </a:solidFill>
                <a:latin typeface="Metropolis" pitchFamily="2" charset="77"/>
                <a:ea typeface="Calibri"/>
                <a:cs typeface="Calibri"/>
                <a:sym typeface="Calibri"/>
              </a:rPr>
              <a:t>On-Prem DC </a:t>
            </a:r>
            <a:endParaRPr sz="1050">
              <a:solidFill>
                <a:schemeClr val="tx1">
                  <a:lumMod val="50000"/>
                  <a:lumOff val="50000"/>
                </a:schemeClr>
              </a:solidFill>
              <a:latin typeface="Metropolis" pitchFamily="2" charset="77"/>
            </a:endParaRPr>
          </a:p>
        </p:txBody>
      </p:sp>
      <p:sp>
        <p:nvSpPr>
          <p:cNvPr id="167" name="Google Shape;470;p34">
            <a:extLst>
              <a:ext uri="{FF2B5EF4-FFF2-40B4-BE49-F238E27FC236}">
                <a16:creationId xmlns:a16="http://schemas.microsoft.com/office/drawing/2014/main" id="{2C31ACA2-0978-5646-B29D-0B8FF9DF6FF3}"/>
              </a:ext>
            </a:extLst>
          </p:cNvPr>
          <p:cNvSpPr txBox="1"/>
          <p:nvPr/>
        </p:nvSpPr>
        <p:spPr>
          <a:xfrm>
            <a:off x="7744537" y="4454033"/>
            <a:ext cx="1246595" cy="155302"/>
          </a:xfrm>
          <a:prstGeom prst="rect">
            <a:avLst/>
          </a:prstGeom>
          <a:noFill/>
          <a:ln>
            <a:noFill/>
          </a:ln>
        </p:spPr>
        <p:txBody>
          <a:bodyPr spcFirstLastPara="1" wrap="square" lIns="68569" tIns="34275" rIns="68569" bIns="34275" anchor="t" anchorCtr="0">
            <a:noAutofit/>
          </a:bodyPr>
          <a:lstStyle/>
          <a:p>
            <a:pPr algn="ctr" defTabSz="685766">
              <a:defRPr/>
            </a:pPr>
            <a:r>
              <a:rPr lang="en-US" sz="600">
                <a:solidFill>
                  <a:schemeClr val="tx1">
                    <a:lumMod val="50000"/>
                    <a:lumOff val="50000"/>
                  </a:schemeClr>
                </a:solidFill>
                <a:latin typeface="Metropolis" pitchFamily="2" charset="77"/>
                <a:ea typeface="Calibri"/>
                <a:cs typeface="Calibri"/>
                <a:sym typeface="Calibri"/>
              </a:rPr>
              <a:t>On-Prem DC</a:t>
            </a:r>
            <a:endParaRPr sz="1050">
              <a:solidFill>
                <a:schemeClr val="tx1">
                  <a:lumMod val="50000"/>
                  <a:lumOff val="50000"/>
                </a:schemeClr>
              </a:solidFill>
              <a:latin typeface="Metropolis" pitchFamily="2" charset="77"/>
            </a:endParaRPr>
          </a:p>
        </p:txBody>
      </p:sp>
      <p:cxnSp>
        <p:nvCxnSpPr>
          <p:cNvPr id="190" name="Straight Connector 189">
            <a:extLst>
              <a:ext uri="{FF2B5EF4-FFF2-40B4-BE49-F238E27FC236}">
                <a16:creationId xmlns:a16="http://schemas.microsoft.com/office/drawing/2014/main" id="{FC7FCAE6-A5A7-1146-8DA7-1269566F3DA7}"/>
              </a:ext>
            </a:extLst>
          </p:cNvPr>
          <p:cNvCxnSpPr>
            <a:cxnSpLocks/>
            <a:stCxn id="315" idx="3"/>
            <a:endCxn id="313" idx="1"/>
          </p:cNvCxnSpPr>
          <p:nvPr/>
        </p:nvCxnSpPr>
        <p:spPr>
          <a:xfrm>
            <a:off x="3429268" y="2056650"/>
            <a:ext cx="206838" cy="583889"/>
          </a:xfrm>
          <a:prstGeom prst="line">
            <a:avLst/>
          </a:prstGeom>
          <a:ln w="12700" cmpd="sng"/>
        </p:spPr>
        <p:style>
          <a:lnRef idx="1">
            <a:schemeClr val="accent1"/>
          </a:lnRef>
          <a:fillRef idx="0">
            <a:schemeClr val="accent1"/>
          </a:fillRef>
          <a:effectRef idx="0">
            <a:schemeClr val="accent1"/>
          </a:effectRef>
          <a:fontRef idx="minor">
            <a:schemeClr val="tx1"/>
          </a:fontRef>
        </p:style>
      </p:cxnSp>
      <p:cxnSp>
        <p:nvCxnSpPr>
          <p:cNvPr id="198" name="Straight Connector 197">
            <a:extLst>
              <a:ext uri="{FF2B5EF4-FFF2-40B4-BE49-F238E27FC236}">
                <a16:creationId xmlns:a16="http://schemas.microsoft.com/office/drawing/2014/main" id="{715980EA-91C9-A942-9B25-E3B3337DB695}"/>
              </a:ext>
            </a:extLst>
          </p:cNvPr>
          <p:cNvCxnSpPr>
            <a:cxnSpLocks/>
            <a:stCxn id="313" idx="1"/>
            <a:endCxn id="196" idx="0"/>
          </p:cNvCxnSpPr>
          <p:nvPr/>
        </p:nvCxnSpPr>
        <p:spPr>
          <a:xfrm>
            <a:off x="3636107" y="2640539"/>
            <a:ext cx="5884" cy="1474184"/>
          </a:xfrm>
          <a:prstGeom prst="line">
            <a:avLst/>
          </a:prstGeom>
          <a:ln w="38100" cmpd="sng"/>
        </p:spPr>
        <p:style>
          <a:lnRef idx="1">
            <a:schemeClr val="accent1"/>
          </a:lnRef>
          <a:fillRef idx="0">
            <a:schemeClr val="accent1"/>
          </a:fillRef>
          <a:effectRef idx="0">
            <a:schemeClr val="accent1"/>
          </a:effectRef>
          <a:fontRef idx="minor">
            <a:schemeClr val="tx1"/>
          </a:fontRef>
        </p:style>
      </p:cxnSp>
      <p:cxnSp>
        <p:nvCxnSpPr>
          <p:cNvPr id="257" name="Straight Connector 256">
            <a:extLst>
              <a:ext uri="{FF2B5EF4-FFF2-40B4-BE49-F238E27FC236}">
                <a16:creationId xmlns:a16="http://schemas.microsoft.com/office/drawing/2014/main" id="{A9262C00-5996-034D-8DC9-DF53B45F2723}"/>
              </a:ext>
            </a:extLst>
          </p:cNvPr>
          <p:cNvCxnSpPr>
            <a:cxnSpLocks/>
            <a:stCxn id="401" idx="3"/>
            <a:endCxn id="256" idx="0"/>
          </p:cNvCxnSpPr>
          <p:nvPr/>
        </p:nvCxnSpPr>
        <p:spPr>
          <a:xfrm>
            <a:off x="8301820" y="2635764"/>
            <a:ext cx="27590" cy="1440785"/>
          </a:xfrm>
          <a:prstGeom prst="line">
            <a:avLst/>
          </a:prstGeom>
          <a:ln w="38100" cmpd="sng"/>
        </p:spPr>
        <p:style>
          <a:lnRef idx="1">
            <a:schemeClr val="accent1"/>
          </a:lnRef>
          <a:fillRef idx="0">
            <a:schemeClr val="accent1"/>
          </a:fillRef>
          <a:effectRef idx="0">
            <a:schemeClr val="accent1"/>
          </a:effectRef>
          <a:fontRef idx="minor">
            <a:schemeClr val="tx1"/>
          </a:fontRef>
        </p:style>
      </p:cxnSp>
      <p:sp>
        <p:nvSpPr>
          <p:cNvPr id="8" name="Title 7">
            <a:extLst>
              <a:ext uri="{FF2B5EF4-FFF2-40B4-BE49-F238E27FC236}">
                <a16:creationId xmlns:a16="http://schemas.microsoft.com/office/drawing/2014/main" id="{76D79612-5ECB-054C-8F12-EF459D4A1CCA}"/>
              </a:ext>
            </a:extLst>
          </p:cNvPr>
          <p:cNvSpPr>
            <a:spLocks noGrp="1"/>
          </p:cNvSpPr>
          <p:nvPr>
            <p:ph type="title"/>
          </p:nvPr>
        </p:nvSpPr>
        <p:spPr/>
        <p:txBody>
          <a:bodyPr>
            <a:normAutofit/>
          </a:bodyPr>
          <a:lstStyle/>
          <a:p>
            <a:r>
              <a:rPr lang="en-US" sz="2400" dirty="0"/>
              <a:t>Aviatrix </a:t>
            </a:r>
            <a:r>
              <a:rPr lang="en-US" sz="2400"/>
              <a:t>Multicloud</a:t>
            </a:r>
            <a:r>
              <a:rPr lang="en-US" sz="2400" dirty="0"/>
              <a:t> Service Insertion/Chaining</a:t>
            </a:r>
          </a:p>
        </p:txBody>
      </p:sp>
      <p:sp>
        <p:nvSpPr>
          <p:cNvPr id="4" name="Slide Number Placeholder 3">
            <a:extLst>
              <a:ext uri="{FF2B5EF4-FFF2-40B4-BE49-F238E27FC236}">
                <a16:creationId xmlns:a16="http://schemas.microsoft.com/office/drawing/2014/main" id="{F64634AA-515F-7C47-B283-32BAE58855AE}"/>
              </a:ext>
            </a:extLst>
          </p:cNvPr>
          <p:cNvSpPr>
            <a:spLocks noGrp="1"/>
          </p:cNvSpPr>
          <p:nvPr>
            <p:ph type="sldNum" sz="quarter" idx="10"/>
          </p:nvPr>
        </p:nvSpPr>
        <p:spPr>
          <a:prstGeom prst="roundRect">
            <a:avLst>
              <a:gd name="adj" fmla="val 50000"/>
            </a:avLst>
          </a:prstGeom>
          <a:noFill/>
          <a:ln w="6350">
            <a:solidFill>
              <a:schemeClr val="bg1"/>
            </a:solidFill>
          </a:ln>
        </p:spPr>
        <p:txBody>
          <a:bodyPr vert="horz" lIns="68580" tIns="34290" rIns="68580" bIns="34290" rtlCol="0" anchor="ctr"/>
          <a:lstStyle>
            <a:defPPr>
              <a:defRPr lang="en-US"/>
            </a:defPPr>
            <a:lvl1pPr marL="0" algn="ctr" defTabSz="685800" rtl="0" eaLnBrk="1" latinLnBrk="0" hangingPunct="1">
              <a:defRPr sz="675" kern="1200">
                <a:solidFill>
                  <a:schemeClr val="bg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fld id="{4A70B06D-F489-48FF-A885-ABB74CD5C952}" type="slidenum">
              <a:rPr lang="en-US" smtClean="0"/>
              <a:pPr/>
              <a:t>25</a:t>
            </a:fld>
            <a:endParaRPr lang="en-US"/>
          </a:p>
        </p:txBody>
      </p:sp>
      <p:cxnSp>
        <p:nvCxnSpPr>
          <p:cNvPr id="287" name="Straight Connector 286">
            <a:extLst>
              <a:ext uri="{FF2B5EF4-FFF2-40B4-BE49-F238E27FC236}">
                <a16:creationId xmlns:a16="http://schemas.microsoft.com/office/drawing/2014/main" id="{DEF2C2B6-D091-FB46-B278-6F8ED05013A6}"/>
              </a:ext>
            </a:extLst>
          </p:cNvPr>
          <p:cNvCxnSpPr>
            <a:cxnSpLocks/>
            <a:stCxn id="425" idx="3"/>
            <a:endCxn id="313" idx="1"/>
          </p:cNvCxnSpPr>
          <p:nvPr/>
        </p:nvCxnSpPr>
        <p:spPr>
          <a:xfrm flipV="1">
            <a:off x="3447306" y="2640539"/>
            <a:ext cx="188801" cy="132098"/>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89" name="Straight Connector 288">
            <a:extLst>
              <a:ext uri="{FF2B5EF4-FFF2-40B4-BE49-F238E27FC236}">
                <a16:creationId xmlns:a16="http://schemas.microsoft.com/office/drawing/2014/main" id="{B0172B1F-C4A1-F045-89EC-500EC7E94205}"/>
              </a:ext>
            </a:extLst>
          </p:cNvPr>
          <p:cNvCxnSpPr>
            <a:cxnSpLocks/>
            <a:stCxn id="430" idx="1"/>
            <a:endCxn id="313" idx="1"/>
          </p:cNvCxnSpPr>
          <p:nvPr/>
        </p:nvCxnSpPr>
        <p:spPr>
          <a:xfrm flipH="1" flipV="1">
            <a:off x="3636107" y="2640539"/>
            <a:ext cx="245104" cy="120871"/>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24" name="TextBox 123">
            <a:extLst>
              <a:ext uri="{FF2B5EF4-FFF2-40B4-BE49-F238E27FC236}">
                <a16:creationId xmlns:a16="http://schemas.microsoft.com/office/drawing/2014/main" id="{E8801532-F84A-5A49-8DA5-51C2CBF617FD}"/>
              </a:ext>
            </a:extLst>
          </p:cNvPr>
          <p:cNvSpPr txBox="1"/>
          <p:nvPr/>
        </p:nvSpPr>
        <p:spPr>
          <a:xfrm>
            <a:off x="4620346" y="2841415"/>
            <a:ext cx="523157" cy="207749"/>
          </a:xfrm>
          <a:prstGeom prst="rect">
            <a:avLst/>
          </a:prstGeom>
          <a:noFill/>
        </p:spPr>
        <p:txBody>
          <a:bodyPr wrap="square" rtlCol="0">
            <a:spAutoFit/>
          </a:bodyPr>
          <a:lstStyle/>
          <a:p>
            <a:r>
              <a:rPr lang="en-US" sz="750"/>
              <a:t>Egress</a:t>
            </a:r>
          </a:p>
        </p:txBody>
      </p:sp>
      <p:cxnSp>
        <p:nvCxnSpPr>
          <p:cNvPr id="319" name="Straight Connector 318">
            <a:extLst>
              <a:ext uri="{FF2B5EF4-FFF2-40B4-BE49-F238E27FC236}">
                <a16:creationId xmlns:a16="http://schemas.microsoft.com/office/drawing/2014/main" id="{CC704CE6-6097-F841-AC5B-ED3A3FBE91BD}"/>
              </a:ext>
            </a:extLst>
          </p:cNvPr>
          <p:cNvCxnSpPr>
            <a:cxnSpLocks/>
            <a:stCxn id="205" idx="3"/>
            <a:endCxn id="311" idx="3"/>
          </p:cNvCxnSpPr>
          <p:nvPr/>
        </p:nvCxnSpPr>
        <p:spPr>
          <a:xfrm flipV="1">
            <a:off x="5044100" y="2637053"/>
            <a:ext cx="181545" cy="131686"/>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20" name="Straight Connector 319">
            <a:extLst>
              <a:ext uri="{FF2B5EF4-FFF2-40B4-BE49-F238E27FC236}">
                <a16:creationId xmlns:a16="http://schemas.microsoft.com/office/drawing/2014/main" id="{22BBA352-B6D9-C947-A1FA-E8C27A982EBC}"/>
              </a:ext>
            </a:extLst>
          </p:cNvPr>
          <p:cNvCxnSpPr>
            <a:cxnSpLocks/>
            <a:stCxn id="204" idx="1"/>
            <a:endCxn id="311" idx="3"/>
          </p:cNvCxnSpPr>
          <p:nvPr/>
        </p:nvCxnSpPr>
        <p:spPr>
          <a:xfrm flipH="1" flipV="1">
            <a:off x="5225645" y="2637052"/>
            <a:ext cx="110236" cy="135192"/>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49DBDD5A-E61C-724D-A458-8F713C193517}"/>
              </a:ext>
            </a:extLst>
          </p:cNvPr>
          <p:cNvSpPr txBox="1"/>
          <p:nvPr/>
        </p:nvSpPr>
        <p:spPr>
          <a:xfrm>
            <a:off x="7083470" y="3031201"/>
            <a:ext cx="901209" cy="176371"/>
          </a:xfrm>
          <a:prstGeom prst="rect">
            <a:avLst/>
          </a:prstGeom>
          <a:solidFill>
            <a:schemeClr val="bg1"/>
          </a:solidFill>
        </p:spPr>
        <p:txBody>
          <a:bodyPr wrap="none" rtlCol="0" anchor="ctr">
            <a:noAutofit/>
          </a:bodyPr>
          <a:lstStyle/>
          <a:p>
            <a:r>
              <a:rPr lang="en-US" sz="750"/>
              <a:t>AZURE - REGION</a:t>
            </a:r>
          </a:p>
        </p:txBody>
      </p:sp>
      <p:sp>
        <p:nvSpPr>
          <p:cNvPr id="169" name="Rectangle 168">
            <a:extLst>
              <a:ext uri="{FF2B5EF4-FFF2-40B4-BE49-F238E27FC236}">
                <a16:creationId xmlns:a16="http://schemas.microsoft.com/office/drawing/2014/main" id="{2885702A-3F19-8641-9B61-3566C8D288C0}"/>
              </a:ext>
            </a:extLst>
          </p:cNvPr>
          <p:cNvSpPr/>
          <p:nvPr/>
        </p:nvSpPr>
        <p:spPr>
          <a:xfrm>
            <a:off x="3181742" y="2389859"/>
            <a:ext cx="1005840" cy="49052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389" name="TextBox 388">
            <a:extLst>
              <a:ext uri="{FF2B5EF4-FFF2-40B4-BE49-F238E27FC236}">
                <a16:creationId xmlns:a16="http://schemas.microsoft.com/office/drawing/2014/main" id="{8D0FE1EC-45C0-8749-947A-B759DD1DBBC4}"/>
              </a:ext>
            </a:extLst>
          </p:cNvPr>
          <p:cNvSpPr txBox="1"/>
          <p:nvPr/>
        </p:nvSpPr>
        <p:spPr>
          <a:xfrm>
            <a:off x="3037432" y="2255829"/>
            <a:ext cx="619754" cy="184666"/>
          </a:xfrm>
          <a:prstGeom prst="rect">
            <a:avLst/>
          </a:prstGeom>
          <a:noFill/>
        </p:spPr>
        <p:txBody>
          <a:bodyPr wrap="square" rtlCol="0">
            <a:spAutoFit/>
          </a:bodyPr>
          <a:lstStyle/>
          <a:p>
            <a:pPr algn="ctr"/>
            <a:r>
              <a:rPr lang="en-US" sz="600"/>
              <a:t>Transit VPC</a:t>
            </a:r>
          </a:p>
        </p:txBody>
      </p:sp>
      <p:sp>
        <p:nvSpPr>
          <p:cNvPr id="395" name="TextBox 394">
            <a:extLst>
              <a:ext uri="{FF2B5EF4-FFF2-40B4-BE49-F238E27FC236}">
                <a16:creationId xmlns:a16="http://schemas.microsoft.com/office/drawing/2014/main" id="{AB9F55E4-7045-5948-B8EE-99F99998B1AC}"/>
              </a:ext>
            </a:extLst>
          </p:cNvPr>
          <p:cNvSpPr txBox="1"/>
          <p:nvPr/>
        </p:nvSpPr>
        <p:spPr>
          <a:xfrm>
            <a:off x="3119129" y="2356833"/>
            <a:ext cx="417102" cy="184666"/>
          </a:xfrm>
          <a:prstGeom prst="rect">
            <a:avLst/>
          </a:prstGeom>
          <a:noFill/>
        </p:spPr>
        <p:txBody>
          <a:bodyPr wrap="none" rtlCol="0">
            <a:spAutoFit/>
          </a:bodyPr>
          <a:lstStyle/>
          <a:p>
            <a:r>
              <a:rPr lang="en-US" sz="600"/>
              <a:t>FireNet</a:t>
            </a:r>
          </a:p>
        </p:txBody>
      </p:sp>
      <p:grpSp>
        <p:nvGrpSpPr>
          <p:cNvPr id="422" name="Group 421">
            <a:extLst>
              <a:ext uri="{FF2B5EF4-FFF2-40B4-BE49-F238E27FC236}">
                <a16:creationId xmlns:a16="http://schemas.microsoft.com/office/drawing/2014/main" id="{8AC78416-BDA3-744C-83CE-EF8AA85D29F8}"/>
              </a:ext>
            </a:extLst>
          </p:cNvPr>
          <p:cNvGrpSpPr/>
          <p:nvPr/>
        </p:nvGrpSpPr>
        <p:grpSpPr>
          <a:xfrm>
            <a:off x="3280408" y="2693880"/>
            <a:ext cx="167281" cy="131018"/>
            <a:chOff x="5286703" y="2207172"/>
            <a:chExt cx="1596900" cy="1250731"/>
          </a:xfrm>
        </p:grpSpPr>
        <p:sp>
          <p:nvSpPr>
            <p:cNvPr id="423" name="Freeform 422">
              <a:extLst>
                <a:ext uri="{FF2B5EF4-FFF2-40B4-BE49-F238E27FC236}">
                  <a16:creationId xmlns:a16="http://schemas.microsoft.com/office/drawing/2014/main" id="{3CEABD06-686B-7D48-AAF8-6491890D279F}"/>
                </a:ext>
              </a:extLst>
            </p:cNvPr>
            <p:cNvSpPr/>
            <p:nvPr/>
          </p:nvSpPr>
          <p:spPr>
            <a:xfrm>
              <a:off x="5286703" y="2207172"/>
              <a:ext cx="924911" cy="1250731"/>
            </a:xfrm>
            <a:custGeom>
              <a:avLst/>
              <a:gdLst>
                <a:gd name="connsiteX0" fmla="*/ 73573 w 924911"/>
                <a:gd name="connsiteY0" fmla="*/ 546538 h 1250731"/>
                <a:gd name="connsiteX1" fmla="*/ 21021 w 924911"/>
                <a:gd name="connsiteY1" fmla="*/ 662152 h 1250731"/>
                <a:gd name="connsiteX2" fmla="*/ 0 w 924911"/>
                <a:gd name="connsiteY2" fmla="*/ 777766 h 1250731"/>
                <a:gd name="connsiteX3" fmla="*/ 0 w 924911"/>
                <a:gd name="connsiteY3" fmla="*/ 872359 h 1250731"/>
                <a:gd name="connsiteX4" fmla="*/ 0 w 924911"/>
                <a:gd name="connsiteY4" fmla="*/ 872359 h 1250731"/>
                <a:gd name="connsiteX5" fmla="*/ 73573 w 924911"/>
                <a:gd name="connsiteY5" fmla="*/ 1082566 h 1250731"/>
                <a:gd name="connsiteX6" fmla="*/ 199697 w 924911"/>
                <a:gd name="connsiteY6" fmla="*/ 1187669 h 1250731"/>
                <a:gd name="connsiteX7" fmla="*/ 304800 w 924911"/>
                <a:gd name="connsiteY7" fmla="*/ 1219200 h 1250731"/>
                <a:gd name="connsiteX8" fmla="*/ 399394 w 924911"/>
                <a:gd name="connsiteY8" fmla="*/ 1250731 h 1250731"/>
                <a:gd name="connsiteX9" fmla="*/ 599090 w 924911"/>
                <a:gd name="connsiteY9" fmla="*/ 1240221 h 1250731"/>
                <a:gd name="connsiteX10" fmla="*/ 735725 w 924911"/>
                <a:gd name="connsiteY10" fmla="*/ 1166649 h 1250731"/>
                <a:gd name="connsiteX11" fmla="*/ 830318 w 924911"/>
                <a:gd name="connsiteY11" fmla="*/ 1082566 h 1250731"/>
                <a:gd name="connsiteX12" fmla="*/ 893380 w 924911"/>
                <a:gd name="connsiteY12" fmla="*/ 977462 h 1250731"/>
                <a:gd name="connsiteX13" fmla="*/ 924911 w 924911"/>
                <a:gd name="connsiteY13" fmla="*/ 830318 h 1250731"/>
                <a:gd name="connsiteX14" fmla="*/ 924911 w 924911"/>
                <a:gd name="connsiteY14" fmla="*/ 693683 h 1250731"/>
                <a:gd name="connsiteX15" fmla="*/ 882869 w 924911"/>
                <a:gd name="connsiteY15" fmla="*/ 578069 h 1250731"/>
                <a:gd name="connsiteX16" fmla="*/ 830318 w 924911"/>
                <a:gd name="connsiteY16" fmla="*/ 504497 h 1250731"/>
                <a:gd name="connsiteX17" fmla="*/ 777766 w 924911"/>
                <a:gd name="connsiteY17" fmla="*/ 451945 h 1250731"/>
                <a:gd name="connsiteX18" fmla="*/ 777766 w 924911"/>
                <a:gd name="connsiteY18" fmla="*/ 451945 h 1250731"/>
                <a:gd name="connsiteX19" fmla="*/ 777766 w 924911"/>
                <a:gd name="connsiteY19" fmla="*/ 451945 h 1250731"/>
                <a:gd name="connsiteX20" fmla="*/ 704194 w 924911"/>
                <a:gd name="connsiteY20" fmla="*/ 599090 h 1250731"/>
                <a:gd name="connsiteX21" fmla="*/ 683173 w 924911"/>
                <a:gd name="connsiteY21" fmla="*/ 662152 h 1250731"/>
                <a:gd name="connsiteX22" fmla="*/ 630621 w 924911"/>
                <a:gd name="connsiteY22" fmla="*/ 725214 h 1250731"/>
                <a:gd name="connsiteX23" fmla="*/ 588580 w 924911"/>
                <a:gd name="connsiteY23" fmla="*/ 777766 h 1250731"/>
                <a:gd name="connsiteX24" fmla="*/ 536028 w 924911"/>
                <a:gd name="connsiteY24" fmla="*/ 672662 h 1250731"/>
                <a:gd name="connsiteX25" fmla="*/ 493987 w 924911"/>
                <a:gd name="connsiteY25" fmla="*/ 546538 h 1250731"/>
                <a:gd name="connsiteX26" fmla="*/ 483476 w 924911"/>
                <a:gd name="connsiteY26" fmla="*/ 441435 h 1250731"/>
                <a:gd name="connsiteX27" fmla="*/ 483476 w 924911"/>
                <a:gd name="connsiteY27" fmla="*/ 336331 h 1250731"/>
                <a:gd name="connsiteX28" fmla="*/ 483476 w 924911"/>
                <a:gd name="connsiteY28" fmla="*/ 336331 h 1250731"/>
                <a:gd name="connsiteX29" fmla="*/ 525518 w 924911"/>
                <a:gd name="connsiteY29" fmla="*/ 157656 h 1250731"/>
                <a:gd name="connsiteX30" fmla="*/ 525518 w 924911"/>
                <a:gd name="connsiteY30" fmla="*/ 157656 h 1250731"/>
                <a:gd name="connsiteX31" fmla="*/ 609600 w 924911"/>
                <a:gd name="connsiteY31" fmla="*/ 0 h 1250731"/>
                <a:gd name="connsiteX32" fmla="*/ 462456 w 924911"/>
                <a:gd name="connsiteY32" fmla="*/ 126125 h 1250731"/>
                <a:gd name="connsiteX33" fmla="*/ 357352 w 924911"/>
                <a:gd name="connsiteY33" fmla="*/ 241738 h 1250731"/>
                <a:gd name="connsiteX34" fmla="*/ 273269 w 924911"/>
                <a:gd name="connsiteY34" fmla="*/ 357352 h 1250731"/>
                <a:gd name="connsiteX35" fmla="*/ 220718 w 924911"/>
                <a:gd name="connsiteY35" fmla="*/ 451945 h 1250731"/>
                <a:gd name="connsiteX36" fmla="*/ 220718 w 924911"/>
                <a:gd name="connsiteY36" fmla="*/ 451945 h 1250731"/>
                <a:gd name="connsiteX37" fmla="*/ 210207 w 924911"/>
                <a:gd name="connsiteY37" fmla="*/ 620111 h 1250731"/>
                <a:gd name="connsiteX38" fmla="*/ 210207 w 924911"/>
                <a:gd name="connsiteY38" fmla="*/ 714704 h 1250731"/>
                <a:gd name="connsiteX39" fmla="*/ 210207 w 924911"/>
                <a:gd name="connsiteY39" fmla="*/ 756745 h 1250731"/>
                <a:gd name="connsiteX40" fmla="*/ 168166 w 924911"/>
                <a:gd name="connsiteY40" fmla="*/ 735725 h 1250731"/>
                <a:gd name="connsiteX41" fmla="*/ 136635 w 924911"/>
                <a:gd name="connsiteY41" fmla="*/ 672662 h 1250731"/>
                <a:gd name="connsiteX42" fmla="*/ 94594 w 924911"/>
                <a:gd name="connsiteY42" fmla="*/ 620111 h 1250731"/>
                <a:gd name="connsiteX43" fmla="*/ 73573 w 924911"/>
                <a:gd name="connsiteY43" fmla="*/ 546538 h 1250731"/>
                <a:gd name="connsiteX0" fmla="*/ 73573 w 924911"/>
                <a:gd name="connsiteY0" fmla="*/ 546538 h 1250731"/>
                <a:gd name="connsiteX1" fmla="*/ 21021 w 924911"/>
                <a:gd name="connsiteY1" fmla="*/ 662152 h 1250731"/>
                <a:gd name="connsiteX2" fmla="*/ 0 w 924911"/>
                <a:gd name="connsiteY2" fmla="*/ 777766 h 1250731"/>
                <a:gd name="connsiteX3" fmla="*/ 0 w 924911"/>
                <a:gd name="connsiteY3" fmla="*/ 872359 h 1250731"/>
                <a:gd name="connsiteX4" fmla="*/ 0 w 924911"/>
                <a:gd name="connsiteY4" fmla="*/ 872359 h 1250731"/>
                <a:gd name="connsiteX5" fmla="*/ 73573 w 924911"/>
                <a:gd name="connsiteY5" fmla="*/ 1082566 h 1250731"/>
                <a:gd name="connsiteX6" fmla="*/ 199697 w 924911"/>
                <a:gd name="connsiteY6" fmla="*/ 1187669 h 1250731"/>
                <a:gd name="connsiteX7" fmla="*/ 304800 w 924911"/>
                <a:gd name="connsiteY7" fmla="*/ 1219200 h 1250731"/>
                <a:gd name="connsiteX8" fmla="*/ 399394 w 924911"/>
                <a:gd name="connsiteY8" fmla="*/ 1250731 h 1250731"/>
                <a:gd name="connsiteX9" fmla="*/ 599090 w 924911"/>
                <a:gd name="connsiteY9" fmla="*/ 1240221 h 1250731"/>
                <a:gd name="connsiteX10" fmla="*/ 735725 w 924911"/>
                <a:gd name="connsiteY10" fmla="*/ 1166649 h 1250731"/>
                <a:gd name="connsiteX11" fmla="*/ 830318 w 924911"/>
                <a:gd name="connsiteY11" fmla="*/ 1082566 h 1250731"/>
                <a:gd name="connsiteX12" fmla="*/ 893380 w 924911"/>
                <a:gd name="connsiteY12" fmla="*/ 977462 h 1250731"/>
                <a:gd name="connsiteX13" fmla="*/ 924911 w 924911"/>
                <a:gd name="connsiteY13" fmla="*/ 830318 h 1250731"/>
                <a:gd name="connsiteX14" fmla="*/ 924911 w 924911"/>
                <a:gd name="connsiteY14" fmla="*/ 693683 h 1250731"/>
                <a:gd name="connsiteX15" fmla="*/ 882869 w 924911"/>
                <a:gd name="connsiteY15" fmla="*/ 578069 h 1250731"/>
                <a:gd name="connsiteX16" fmla="*/ 830318 w 924911"/>
                <a:gd name="connsiteY16" fmla="*/ 504497 h 1250731"/>
                <a:gd name="connsiteX17" fmla="*/ 777766 w 924911"/>
                <a:gd name="connsiteY17" fmla="*/ 451945 h 1250731"/>
                <a:gd name="connsiteX18" fmla="*/ 777766 w 924911"/>
                <a:gd name="connsiteY18" fmla="*/ 451945 h 1250731"/>
                <a:gd name="connsiteX19" fmla="*/ 719244 w 924911"/>
                <a:gd name="connsiteY19" fmla="*/ 397081 h 1250731"/>
                <a:gd name="connsiteX20" fmla="*/ 704194 w 924911"/>
                <a:gd name="connsiteY20" fmla="*/ 599090 h 1250731"/>
                <a:gd name="connsiteX21" fmla="*/ 683173 w 924911"/>
                <a:gd name="connsiteY21" fmla="*/ 662152 h 1250731"/>
                <a:gd name="connsiteX22" fmla="*/ 630621 w 924911"/>
                <a:gd name="connsiteY22" fmla="*/ 725214 h 1250731"/>
                <a:gd name="connsiteX23" fmla="*/ 588580 w 924911"/>
                <a:gd name="connsiteY23" fmla="*/ 777766 h 1250731"/>
                <a:gd name="connsiteX24" fmla="*/ 536028 w 924911"/>
                <a:gd name="connsiteY24" fmla="*/ 672662 h 1250731"/>
                <a:gd name="connsiteX25" fmla="*/ 493987 w 924911"/>
                <a:gd name="connsiteY25" fmla="*/ 546538 h 1250731"/>
                <a:gd name="connsiteX26" fmla="*/ 483476 w 924911"/>
                <a:gd name="connsiteY26" fmla="*/ 441435 h 1250731"/>
                <a:gd name="connsiteX27" fmla="*/ 483476 w 924911"/>
                <a:gd name="connsiteY27" fmla="*/ 336331 h 1250731"/>
                <a:gd name="connsiteX28" fmla="*/ 483476 w 924911"/>
                <a:gd name="connsiteY28" fmla="*/ 336331 h 1250731"/>
                <a:gd name="connsiteX29" fmla="*/ 525518 w 924911"/>
                <a:gd name="connsiteY29" fmla="*/ 157656 h 1250731"/>
                <a:gd name="connsiteX30" fmla="*/ 525518 w 924911"/>
                <a:gd name="connsiteY30" fmla="*/ 157656 h 1250731"/>
                <a:gd name="connsiteX31" fmla="*/ 609600 w 924911"/>
                <a:gd name="connsiteY31" fmla="*/ 0 h 1250731"/>
                <a:gd name="connsiteX32" fmla="*/ 462456 w 924911"/>
                <a:gd name="connsiteY32" fmla="*/ 126125 h 1250731"/>
                <a:gd name="connsiteX33" fmla="*/ 357352 w 924911"/>
                <a:gd name="connsiteY33" fmla="*/ 241738 h 1250731"/>
                <a:gd name="connsiteX34" fmla="*/ 273269 w 924911"/>
                <a:gd name="connsiteY34" fmla="*/ 357352 h 1250731"/>
                <a:gd name="connsiteX35" fmla="*/ 220718 w 924911"/>
                <a:gd name="connsiteY35" fmla="*/ 451945 h 1250731"/>
                <a:gd name="connsiteX36" fmla="*/ 220718 w 924911"/>
                <a:gd name="connsiteY36" fmla="*/ 451945 h 1250731"/>
                <a:gd name="connsiteX37" fmla="*/ 210207 w 924911"/>
                <a:gd name="connsiteY37" fmla="*/ 620111 h 1250731"/>
                <a:gd name="connsiteX38" fmla="*/ 210207 w 924911"/>
                <a:gd name="connsiteY38" fmla="*/ 714704 h 1250731"/>
                <a:gd name="connsiteX39" fmla="*/ 210207 w 924911"/>
                <a:gd name="connsiteY39" fmla="*/ 756745 h 1250731"/>
                <a:gd name="connsiteX40" fmla="*/ 168166 w 924911"/>
                <a:gd name="connsiteY40" fmla="*/ 735725 h 1250731"/>
                <a:gd name="connsiteX41" fmla="*/ 136635 w 924911"/>
                <a:gd name="connsiteY41" fmla="*/ 672662 h 1250731"/>
                <a:gd name="connsiteX42" fmla="*/ 94594 w 924911"/>
                <a:gd name="connsiteY42" fmla="*/ 620111 h 1250731"/>
                <a:gd name="connsiteX43" fmla="*/ 73573 w 924911"/>
                <a:gd name="connsiteY43" fmla="*/ 546538 h 1250731"/>
                <a:gd name="connsiteX0" fmla="*/ 73573 w 924911"/>
                <a:gd name="connsiteY0" fmla="*/ 546538 h 1250731"/>
                <a:gd name="connsiteX1" fmla="*/ 21021 w 924911"/>
                <a:gd name="connsiteY1" fmla="*/ 662152 h 1250731"/>
                <a:gd name="connsiteX2" fmla="*/ 0 w 924911"/>
                <a:gd name="connsiteY2" fmla="*/ 777766 h 1250731"/>
                <a:gd name="connsiteX3" fmla="*/ 0 w 924911"/>
                <a:gd name="connsiteY3" fmla="*/ 872359 h 1250731"/>
                <a:gd name="connsiteX4" fmla="*/ 0 w 924911"/>
                <a:gd name="connsiteY4" fmla="*/ 872359 h 1250731"/>
                <a:gd name="connsiteX5" fmla="*/ 73573 w 924911"/>
                <a:gd name="connsiteY5" fmla="*/ 1082566 h 1250731"/>
                <a:gd name="connsiteX6" fmla="*/ 199697 w 924911"/>
                <a:gd name="connsiteY6" fmla="*/ 1187669 h 1250731"/>
                <a:gd name="connsiteX7" fmla="*/ 304800 w 924911"/>
                <a:gd name="connsiteY7" fmla="*/ 1219200 h 1250731"/>
                <a:gd name="connsiteX8" fmla="*/ 399394 w 924911"/>
                <a:gd name="connsiteY8" fmla="*/ 1250731 h 1250731"/>
                <a:gd name="connsiteX9" fmla="*/ 599090 w 924911"/>
                <a:gd name="connsiteY9" fmla="*/ 1240221 h 1250731"/>
                <a:gd name="connsiteX10" fmla="*/ 735725 w 924911"/>
                <a:gd name="connsiteY10" fmla="*/ 1166649 h 1250731"/>
                <a:gd name="connsiteX11" fmla="*/ 830318 w 924911"/>
                <a:gd name="connsiteY11" fmla="*/ 1082566 h 1250731"/>
                <a:gd name="connsiteX12" fmla="*/ 893380 w 924911"/>
                <a:gd name="connsiteY12" fmla="*/ 977462 h 1250731"/>
                <a:gd name="connsiteX13" fmla="*/ 924911 w 924911"/>
                <a:gd name="connsiteY13" fmla="*/ 830318 h 1250731"/>
                <a:gd name="connsiteX14" fmla="*/ 924911 w 924911"/>
                <a:gd name="connsiteY14" fmla="*/ 693683 h 1250731"/>
                <a:gd name="connsiteX15" fmla="*/ 882869 w 924911"/>
                <a:gd name="connsiteY15" fmla="*/ 578069 h 1250731"/>
                <a:gd name="connsiteX16" fmla="*/ 830318 w 924911"/>
                <a:gd name="connsiteY16" fmla="*/ 504497 h 1250731"/>
                <a:gd name="connsiteX17" fmla="*/ 777766 w 924911"/>
                <a:gd name="connsiteY17" fmla="*/ 451945 h 1250731"/>
                <a:gd name="connsiteX18" fmla="*/ 777766 w 924911"/>
                <a:gd name="connsiteY18" fmla="*/ 451945 h 1250731"/>
                <a:gd name="connsiteX19" fmla="*/ 719244 w 924911"/>
                <a:gd name="connsiteY19" fmla="*/ 397081 h 1250731"/>
                <a:gd name="connsiteX20" fmla="*/ 729798 w 924911"/>
                <a:gd name="connsiteY20" fmla="*/ 500335 h 1250731"/>
                <a:gd name="connsiteX21" fmla="*/ 683173 w 924911"/>
                <a:gd name="connsiteY21" fmla="*/ 662152 h 1250731"/>
                <a:gd name="connsiteX22" fmla="*/ 630621 w 924911"/>
                <a:gd name="connsiteY22" fmla="*/ 725214 h 1250731"/>
                <a:gd name="connsiteX23" fmla="*/ 588580 w 924911"/>
                <a:gd name="connsiteY23" fmla="*/ 777766 h 1250731"/>
                <a:gd name="connsiteX24" fmla="*/ 536028 w 924911"/>
                <a:gd name="connsiteY24" fmla="*/ 672662 h 1250731"/>
                <a:gd name="connsiteX25" fmla="*/ 493987 w 924911"/>
                <a:gd name="connsiteY25" fmla="*/ 546538 h 1250731"/>
                <a:gd name="connsiteX26" fmla="*/ 483476 w 924911"/>
                <a:gd name="connsiteY26" fmla="*/ 441435 h 1250731"/>
                <a:gd name="connsiteX27" fmla="*/ 483476 w 924911"/>
                <a:gd name="connsiteY27" fmla="*/ 336331 h 1250731"/>
                <a:gd name="connsiteX28" fmla="*/ 483476 w 924911"/>
                <a:gd name="connsiteY28" fmla="*/ 336331 h 1250731"/>
                <a:gd name="connsiteX29" fmla="*/ 525518 w 924911"/>
                <a:gd name="connsiteY29" fmla="*/ 157656 h 1250731"/>
                <a:gd name="connsiteX30" fmla="*/ 525518 w 924911"/>
                <a:gd name="connsiteY30" fmla="*/ 157656 h 1250731"/>
                <a:gd name="connsiteX31" fmla="*/ 609600 w 924911"/>
                <a:gd name="connsiteY31" fmla="*/ 0 h 1250731"/>
                <a:gd name="connsiteX32" fmla="*/ 462456 w 924911"/>
                <a:gd name="connsiteY32" fmla="*/ 126125 h 1250731"/>
                <a:gd name="connsiteX33" fmla="*/ 357352 w 924911"/>
                <a:gd name="connsiteY33" fmla="*/ 241738 h 1250731"/>
                <a:gd name="connsiteX34" fmla="*/ 273269 w 924911"/>
                <a:gd name="connsiteY34" fmla="*/ 357352 h 1250731"/>
                <a:gd name="connsiteX35" fmla="*/ 220718 w 924911"/>
                <a:gd name="connsiteY35" fmla="*/ 451945 h 1250731"/>
                <a:gd name="connsiteX36" fmla="*/ 220718 w 924911"/>
                <a:gd name="connsiteY36" fmla="*/ 451945 h 1250731"/>
                <a:gd name="connsiteX37" fmla="*/ 210207 w 924911"/>
                <a:gd name="connsiteY37" fmla="*/ 620111 h 1250731"/>
                <a:gd name="connsiteX38" fmla="*/ 210207 w 924911"/>
                <a:gd name="connsiteY38" fmla="*/ 714704 h 1250731"/>
                <a:gd name="connsiteX39" fmla="*/ 210207 w 924911"/>
                <a:gd name="connsiteY39" fmla="*/ 756745 h 1250731"/>
                <a:gd name="connsiteX40" fmla="*/ 168166 w 924911"/>
                <a:gd name="connsiteY40" fmla="*/ 735725 h 1250731"/>
                <a:gd name="connsiteX41" fmla="*/ 136635 w 924911"/>
                <a:gd name="connsiteY41" fmla="*/ 672662 h 1250731"/>
                <a:gd name="connsiteX42" fmla="*/ 94594 w 924911"/>
                <a:gd name="connsiteY42" fmla="*/ 620111 h 1250731"/>
                <a:gd name="connsiteX43" fmla="*/ 73573 w 924911"/>
                <a:gd name="connsiteY43" fmla="*/ 546538 h 1250731"/>
                <a:gd name="connsiteX0" fmla="*/ 73573 w 924911"/>
                <a:gd name="connsiteY0" fmla="*/ 546538 h 1250731"/>
                <a:gd name="connsiteX1" fmla="*/ 21021 w 924911"/>
                <a:gd name="connsiteY1" fmla="*/ 662152 h 1250731"/>
                <a:gd name="connsiteX2" fmla="*/ 0 w 924911"/>
                <a:gd name="connsiteY2" fmla="*/ 777766 h 1250731"/>
                <a:gd name="connsiteX3" fmla="*/ 0 w 924911"/>
                <a:gd name="connsiteY3" fmla="*/ 872359 h 1250731"/>
                <a:gd name="connsiteX4" fmla="*/ 0 w 924911"/>
                <a:gd name="connsiteY4" fmla="*/ 872359 h 1250731"/>
                <a:gd name="connsiteX5" fmla="*/ 73573 w 924911"/>
                <a:gd name="connsiteY5" fmla="*/ 1082566 h 1250731"/>
                <a:gd name="connsiteX6" fmla="*/ 199697 w 924911"/>
                <a:gd name="connsiteY6" fmla="*/ 1187669 h 1250731"/>
                <a:gd name="connsiteX7" fmla="*/ 304800 w 924911"/>
                <a:gd name="connsiteY7" fmla="*/ 1219200 h 1250731"/>
                <a:gd name="connsiteX8" fmla="*/ 399394 w 924911"/>
                <a:gd name="connsiteY8" fmla="*/ 1250731 h 1250731"/>
                <a:gd name="connsiteX9" fmla="*/ 599090 w 924911"/>
                <a:gd name="connsiteY9" fmla="*/ 1240221 h 1250731"/>
                <a:gd name="connsiteX10" fmla="*/ 735725 w 924911"/>
                <a:gd name="connsiteY10" fmla="*/ 1166649 h 1250731"/>
                <a:gd name="connsiteX11" fmla="*/ 830318 w 924911"/>
                <a:gd name="connsiteY11" fmla="*/ 1082566 h 1250731"/>
                <a:gd name="connsiteX12" fmla="*/ 893380 w 924911"/>
                <a:gd name="connsiteY12" fmla="*/ 977462 h 1250731"/>
                <a:gd name="connsiteX13" fmla="*/ 924911 w 924911"/>
                <a:gd name="connsiteY13" fmla="*/ 830318 h 1250731"/>
                <a:gd name="connsiteX14" fmla="*/ 924911 w 924911"/>
                <a:gd name="connsiteY14" fmla="*/ 693683 h 1250731"/>
                <a:gd name="connsiteX15" fmla="*/ 882869 w 924911"/>
                <a:gd name="connsiteY15" fmla="*/ 578069 h 1250731"/>
                <a:gd name="connsiteX16" fmla="*/ 830318 w 924911"/>
                <a:gd name="connsiteY16" fmla="*/ 504497 h 1250731"/>
                <a:gd name="connsiteX17" fmla="*/ 777766 w 924911"/>
                <a:gd name="connsiteY17" fmla="*/ 451945 h 1250731"/>
                <a:gd name="connsiteX18" fmla="*/ 777766 w 924911"/>
                <a:gd name="connsiteY18" fmla="*/ 451945 h 1250731"/>
                <a:gd name="connsiteX19" fmla="*/ 719244 w 924911"/>
                <a:gd name="connsiteY19" fmla="*/ 397081 h 1250731"/>
                <a:gd name="connsiteX20" fmla="*/ 729798 w 924911"/>
                <a:gd name="connsiteY20" fmla="*/ 500335 h 1250731"/>
                <a:gd name="connsiteX21" fmla="*/ 683173 w 924911"/>
                <a:gd name="connsiteY21" fmla="*/ 662152 h 1250731"/>
                <a:gd name="connsiteX22" fmla="*/ 630621 w 924911"/>
                <a:gd name="connsiteY22" fmla="*/ 725214 h 1250731"/>
                <a:gd name="connsiteX23" fmla="*/ 588580 w 924911"/>
                <a:gd name="connsiteY23" fmla="*/ 777766 h 1250731"/>
                <a:gd name="connsiteX24" fmla="*/ 536028 w 924911"/>
                <a:gd name="connsiteY24" fmla="*/ 672662 h 1250731"/>
                <a:gd name="connsiteX25" fmla="*/ 493987 w 924911"/>
                <a:gd name="connsiteY25" fmla="*/ 546538 h 1250731"/>
                <a:gd name="connsiteX26" fmla="*/ 483476 w 924911"/>
                <a:gd name="connsiteY26" fmla="*/ 441435 h 1250731"/>
                <a:gd name="connsiteX27" fmla="*/ 483476 w 924911"/>
                <a:gd name="connsiteY27" fmla="*/ 336331 h 1250731"/>
                <a:gd name="connsiteX28" fmla="*/ 483476 w 924911"/>
                <a:gd name="connsiteY28" fmla="*/ 336331 h 1250731"/>
                <a:gd name="connsiteX29" fmla="*/ 525518 w 924911"/>
                <a:gd name="connsiteY29" fmla="*/ 157656 h 1250731"/>
                <a:gd name="connsiteX30" fmla="*/ 525518 w 924911"/>
                <a:gd name="connsiteY30" fmla="*/ 157656 h 1250731"/>
                <a:gd name="connsiteX31" fmla="*/ 609600 w 924911"/>
                <a:gd name="connsiteY31" fmla="*/ 0 h 1250731"/>
                <a:gd name="connsiteX32" fmla="*/ 462456 w 924911"/>
                <a:gd name="connsiteY32" fmla="*/ 126125 h 1250731"/>
                <a:gd name="connsiteX33" fmla="*/ 357352 w 924911"/>
                <a:gd name="connsiteY33" fmla="*/ 241738 h 1250731"/>
                <a:gd name="connsiteX34" fmla="*/ 273269 w 924911"/>
                <a:gd name="connsiteY34" fmla="*/ 357352 h 1250731"/>
                <a:gd name="connsiteX35" fmla="*/ 220718 w 924911"/>
                <a:gd name="connsiteY35" fmla="*/ 451945 h 1250731"/>
                <a:gd name="connsiteX36" fmla="*/ 220718 w 924911"/>
                <a:gd name="connsiteY36" fmla="*/ 451945 h 1250731"/>
                <a:gd name="connsiteX37" fmla="*/ 210207 w 924911"/>
                <a:gd name="connsiteY37" fmla="*/ 587193 h 1250731"/>
                <a:gd name="connsiteX38" fmla="*/ 210207 w 924911"/>
                <a:gd name="connsiteY38" fmla="*/ 714704 h 1250731"/>
                <a:gd name="connsiteX39" fmla="*/ 210207 w 924911"/>
                <a:gd name="connsiteY39" fmla="*/ 756745 h 1250731"/>
                <a:gd name="connsiteX40" fmla="*/ 168166 w 924911"/>
                <a:gd name="connsiteY40" fmla="*/ 735725 h 1250731"/>
                <a:gd name="connsiteX41" fmla="*/ 136635 w 924911"/>
                <a:gd name="connsiteY41" fmla="*/ 672662 h 1250731"/>
                <a:gd name="connsiteX42" fmla="*/ 94594 w 924911"/>
                <a:gd name="connsiteY42" fmla="*/ 620111 h 1250731"/>
                <a:gd name="connsiteX43" fmla="*/ 73573 w 924911"/>
                <a:gd name="connsiteY43" fmla="*/ 546538 h 1250731"/>
                <a:gd name="connsiteX0" fmla="*/ 73573 w 924911"/>
                <a:gd name="connsiteY0" fmla="*/ 546538 h 1250731"/>
                <a:gd name="connsiteX1" fmla="*/ 21021 w 924911"/>
                <a:gd name="connsiteY1" fmla="*/ 662152 h 1250731"/>
                <a:gd name="connsiteX2" fmla="*/ 0 w 924911"/>
                <a:gd name="connsiteY2" fmla="*/ 777766 h 1250731"/>
                <a:gd name="connsiteX3" fmla="*/ 0 w 924911"/>
                <a:gd name="connsiteY3" fmla="*/ 872359 h 1250731"/>
                <a:gd name="connsiteX4" fmla="*/ 0 w 924911"/>
                <a:gd name="connsiteY4" fmla="*/ 872359 h 1250731"/>
                <a:gd name="connsiteX5" fmla="*/ 73573 w 924911"/>
                <a:gd name="connsiteY5" fmla="*/ 1082566 h 1250731"/>
                <a:gd name="connsiteX6" fmla="*/ 199697 w 924911"/>
                <a:gd name="connsiteY6" fmla="*/ 1187669 h 1250731"/>
                <a:gd name="connsiteX7" fmla="*/ 304800 w 924911"/>
                <a:gd name="connsiteY7" fmla="*/ 1219200 h 1250731"/>
                <a:gd name="connsiteX8" fmla="*/ 399394 w 924911"/>
                <a:gd name="connsiteY8" fmla="*/ 1250731 h 1250731"/>
                <a:gd name="connsiteX9" fmla="*/ 599090 w 924911"/>
                <a:gd name="connsiteY9" fmla="*/ 1240221 h 1250731"/>
                <a:gd name="connsiteX10" fmla="*/ 735725 w 924911"/>
                <a:gd name="connsiteY10" fmla="*/ 1166649 h 1250731"/>
                <a:gd name="connsiteX11" fmla="*/ 830318 w 924911"/>
                <a:gd name="connsiteY11" fmla="*/ 1082566 h 1250731"/>
                <a:gd name="connsiteX12" fmla="*/ 893380 w 924911"/>
                <a:gd name="connsiteY12" fmla="*/ 977462 h 1250731"/>
                <a:gd name="connsiteX13" fmla="*/ 924911 w 924911"/>
                <a:gd name="connsiteY13" fmla="*/ 830318 h 1250731"/>
                <a:gd name="connsiteX14" fmla="*/ 924911 w 924911"/>
                <a:gd name="connsiteY14" fmla="*/ 693683 h 1250731"/>
                <a:gd name="connsiteX15" fmla="*/ 882869 w 924911"/>
                <a:gd name="connsiteY15" fmla="*/ 578069 h 1250731"/>
                <a:gd name="connsiteX16" fmla="*/ 830318 w 924911"/>
                <a:gd name="connsiteY16" fmla="*/ 504497 h 1250731"/>
                <a:gd name="connsiteX17" fmla="*/ 777766 w 924911"/>
                <a:gd name="connsiteY17" fmla="*/ 451945 h 1250731"/>
                <a:gd name="connsiteX18" fmla="*/ 777766 w 924911"/>
                <a:gd name="connsiteY18" fmla="*/ 451945 h 1250731"/>
                <a:gd name="connsiteX19" fmla="*/ 719244 w 924911"/>
                <a:gd name="connsiteY19" fmla="*/ 397081 h 1250731"/>
                <a:gd name="connsiteX20" fmla="*/ 729798 w 924911"/>
                <a:gd name="connsiteY20" fmla="*/ 500335 h 1250731"/>
                <a:gd name="connsiteX21" fmla="*/ 683173 w 924911"/>
                <a:gd name="connsiteY21" fmla="*/ 662152 h 1250731"/>
                <a:gd name="connsiteX22" fmla="*/ 630621 w 924911"/>
                <a:gd name="connsiteY22" fmla="*/ 725214 h 1250731"/>
                <a:gd name="connsiteX23" fmla="*/ 588580 w 924911"/>
                <a:gd name="connsiteY23" fmla="*/ 777766 h 1250731"/>
                <a:gd name="connsiteX24" fmla="*/ 536028 w 924911"/>
                <a:gd name="connsiteY24" fmla="*/ 672662 h 1250731"/>
                <a:gd name="connsiteX25" fmla="*/ 493987 w 924911"/>
                <a:gd name="connsiteY25" fmla="*/ 546538 h 1250731"/>
                <a:gd name="connsiteX26" fmla="*/ 483476 w 924911"/>
                <a:gd name="connsiteY26" fmla="*/ 441435 h 1250731"/>
                <a:gd name="connsiteX27" fmla="*/ 483476 w 924911"/>
                <a:gd name="connsiteY27" fmla="*/ 336331 h 1250731"/>
                <a:gd name="connsiteX28" fmla="*/ 483476 w 924911"/>
                <a:gd name="connsiteY28" fmla="*/ 336331 h 1250731"/>
                <a:gd name="connsiteX29" fmla="*/ 525518 w 924911"/>
                <a:gd name="connsiteY29" fmla="*/ 157656 h 1250731"/>
                <a:gd name="connsiteX30" fmla="*/ 525518 w 924911"/>
                <a:gd name="connsiteY30" fmla="*/ 157656 h 1250731"/>
                <a:gd name="connsiteX31" fmla="*/ 609600 w 924911"/>
                <a:gd name="connsiteY31" fmla="*/ 0 h 1250731"/>
                <a:gd name="connsiteX32" fmla="*/ 462456 w 924911"/>
                <a:gd name="connsiteY32" fmla="*/ 126125 h 1250731"/>
                <a:gd name="connsiteX33" fmla="*/ 357352 w 924911"/>
                <a:gd name="connsiteY33" fmla="*/ 241738 h 1250731"/>
                <a:gd name="connsiteX34" fmla="*/ 273269 w 924911"/>
                <a:gd name="connsiteY34" fmla="*/ 357352 h 1250731"/>
                <a:gd name="connsiteX35" fmla="*/ 220718 w 924911"/>
                <a:gd name="connsiteY35" fmla="*/ 451945 h 1250731"/>
                <a:gd name="connsiteX36" fmla="*/ 220718 w 924911"/>
                <a:gd name="connsiteY36" fmla="*/ 451945 h 1250731"/>
                <a:gd name="connsiteX37" fmla="*/ 210207 w 924911"/>
                <a:gd name="connsiteY37" fmla="*/ 587193 h 1250731"/>
                <a:gd name="connsiteX38" fmla="*/ 210207 w 924911"/>
                <a:gd name="connsiteY38" fmla="*/ 714704 h 1250731"/>
                <a:gd name="connsiteX39" fmla="*/ 210207 w 924911"/>
                <a:gd name="connsiteY39" fmla="*/ 756745 h 1250731"/>
                <a:gd name="connsiteX40" fmla="*/ 168166 w 924911"/>
                <a:gd name="connsiteY40" fmla="*/ 735725 h 1250731"/>
                <a:gd name="connsiteX41" fmla="*/ 136635 w 924911"/>
                <a:gd name="connsiteY41" fmla="*/ 672662 h 1250731"/>
                <a:gd name="connsiteX42" fmla="*/ 94594 w 924911"/>
                <a:gd name="connsiteY42" fmla="*/ 620111 h 1250731"/>
                <a:gd name="connsiteX43" fmla="*/ 73573 w 924911"/>
                <a:gd name="connsiteY43" fmla="*/ 546538 h 1250731"/>
                <a:gd name="connsiteX0" fmla="*/ 73573 w 924911"/>
                <a:gd name="connsiteY0" fmla="*/ 546538 h 1250731"/>
                <a:gd name="connsiteX1" fmla="*/ 21021 w 924911"/>
                <a:gd name="connsiteY1" fmla="*/ 662152 h 1250731"/>
                <a:gd name="connsiteX2" fmla="*/ 0 w 924911"/>
                <a:gd name="connsiteY2" fmla="*/ 777766 h 1250731"/>
                <a:gd name="connsiteX3" fmla="*/ 0 w 924911"/>
                <a:gd name="connsiteY3" fmla="*/ 872359 h 1250731"/>
                <a:gd name="connsiteX4" fmla="*/ 0 w 924911"/>
                <a:gd name="connsiteY4" fmla="*/ 872359 h 1250731"/>
                <a:gd name="connsiteX5" fmla="*/ 73573 w 924911"/>
                <a:gd name="connsiteY5" fmla="*/ 1082566 h 1250731"/>
                <a:gd name="connsiteX6" fmla="*/ 199697 w 924911"/>
                <a:gd name="connsiteY6" fmla="*/ 1187669 h 1250731"/>
                <a:gd name="connsiteX7" fmla="*/ 304800 w 924911"/>
                <a:gd name="connsiteY7" fmla="*/ 1219200 h 1250731"/>
                <a:gd name="connsiteX8" fmla="*/ 399394 w 924911"/>
                <a:gd name="connsiteY8" fmla="*/ 1250731 h 1250731"/>
                <a:gd name="connsiteX9" fmla="*/ 599090 w 924911"/>
                <a:gd name="connsiteY9" fmla="*/ 1240221 h 1250731"/>
                <a:gd name="connsiteX10" fmla="*/ 735725 w 924911"/>
                <a:gd name="connsiteY10" fmla="*/ 1166649 h 1250731"/>
                <a:gd name="connsiteX11" fmla="*/ 830318 w 924911"/>
                <a:gd name="connsiteY11" fmla="*/ 1082566 h 1250731"/>
                <a:gd name="connsiteX12" fmla="*/ 893380 w 924911"/>
                <a:gd name="connsiteY12" fmla="*/ 977462 h 1250731"/>
                <a:gd name="connsiteX13" fmla="*/ 924911 w 924911"/>
                <a:gd name="connsiteY13" fmla="*/ 830318 h 1250731"/>
                <a:gd name="connsiteX14" fmla="*/ 924911 w 924911"/>
                <a:gd name="connsiteY14" fmla="*/ 693683 h 1250731"/>
                <a:gd name="connsiteX15" fmla="*/ 882869 w 924911"/>
                <a:gd name="connsiteY15" fmla="*/ 578069 h 1250731"/>
                <a:gd name="connsiteX16" fmla="*/ 830318 w 924911"/>
                <a:gd name="connsiteY16" fmla="*/ 504497 h 1250731"/>
                <a:gd name="connsiteX17" fmla="*/ 777766 w 924911"/>
                <a:gd name="connsiteY17" fmla="*/ 451945 h 1250731"/>
                <a:gd name="connsiteX18" fmla="*/ 777766 w 924911"/>
                <a:gd name="connsiteY18" fmla="*/ 451945 h 1250731"/>
                <a:gd name="connsiteX19" fmla="*/ 719244 w 924911"/>
                <a:gd name="connsiteY19" fmla="*/ 397081 h 1250731"/>
                <a:gd name="connsiteX20" fmla="*/ 729798 w 924911"/>
                <a:gd name="connsiteY20" fmla="*/ 500335 h 1250731"/>
                <a:gd name="connsiteX21" fmla="*/ 683173 w 924911"/>
                <a:gd name="connsiteY21" fmla="*/ 662152 h 1250731"/>
                <a:gd name="connsiteX22" fmla="*/ 630621 w 924911"/>
                <a:gd name="connsiteY22" fmla="*/ 725214 h 1250731"/>
                <a:gd name="connsiteX23" fmla="*/ 588580 w 924911"/>
                <a:gd name="connsiteY23" fmla="*/ 777766 h 1250731"/>
                <a:gd name="connsiteX24" fmla="*/ 536028 w 924911"/>
                <a:gd name="connsiteY24" fmla="*/ 672662 h 1250731"/>
                <a:gd name="connsiteX25" fmla="*/ 493987 w 924911"/>
                <a:gd name="connsiteY25" fmla="*/ 546538 h 1250731"/>
                <a:gd name="connsiteX26" fmla="*/ 483476 w 924911"/>
                <a:gd name="connsiteY26" fmla="*/ 441435 h 1250731"/>
                <a:gd name="connsiteX27" fmla="*/ 483476 w 924911"/>
                <a:gd name="connsiteY27" fmla="*/ 336331 h 1250731"/>
                <a:gd name="connsiteX28" fmla="*/ 483476 w 924911"/>
                <a:gd name="connsiteY28" fmla="*/ 336331 h 1250731"/>
                <a:gd name="connsiteX29" fmla="*/ 525518 w 924911"/>
                <a:gd name="connsiteY29" fmla="*/ 157656 h 1250731"/>
                <a:gd name="connsiteX30" fmla="*/ 525518 w 924911"/>
                <a:gd name="connsiteY30" fmla="*/ 157656 h 1250731"/>
                <a:gd name="connsiteX31" fmla="*/ 609600 w 924911"/>
                <a:gd name="connsiteY31" fmla="*/ 0 h 1250731"/>
                <a:gd name="connsiteX32" fmla="*/ 462456 w 924911"/>
                <a:gd name="connsiteY32" fmla="*/ 126125 h 1250731"/>
                <a:gd name="connsiteX33" fmla="*/ 357352 w 924911"/>
                <a:gd name="connsiteY33" fmla="*/ 241738 h 1250731"/>
                <a:gd name="connsiteX34" fmla="*/ 273269 w 924911"/>
                <a:gd name="connsiteY34" fmla="*/ 357352 h 1250731"/>
                <a:gd name="connsiteX35" fmla="*/ 220718 w 924911"/>
                <a:gd name="connsiteY35" fmla="*/ 451945 h 1250731"/>
                <a:gd name="connsiteX36" fmla="*/ 220718 w 924911"/>
                <a:gd name="connsiteY36" fmla="*/ 451945 h 1250731"/>
                <a:gd name="connsiteX37" fmla="*/ 210207 w 924911"/>
                <a:gd name="connsiteY37" fmla="*/ 587193 h 1250731"/>
                <a:gd name="connsiteX38" fmla="*/ 210207 w 924911"/>
                <a:gd name="connsiteY38" fmla="*/ 714704 h 1250731"/>
                <a:gd name="connsiteX39" fmla="*/ 210207 w 924911"/>
                <a:gd name="connsiteY39" fmla="*/ 756745 h 1250731"/>
                <a:gd name="connsiteX40" fmla="*/ 168166 w 924911"/>
                <a:gd name="connsiteY40" fmla="*/ 735725 h 1250731"/>
                <a:gd name="connsiteX41" fmla="*/ 136635 w 924911"/>
                <a:gd name="connsiteY41" fmla="*/ 672662 h 1250731"/>
                <a:gd name="connsiteX42" fmla="*/ 94594 w 924911"/>
                <a:gd name="connsiteY42" fmla="*/ 620111 h 1250731"/>
                <a:gd name="connsiteX43" fmla="*/ 73573 w 924911"/>
                <a:gd name="connsiteY43" fmla="*/ 546538 h 1250731"/>
                <a:gd name="connsiteX0" fmla="*/ 73573 w 924911"/>
                <a:gd name="connsiteY0" fmla="*/ 546538 h 1250731"/>
                <a:gd name="connsiteX1" fmla="*/ 21021 w 924911"/>
                <a:gd name="connsiteY1" fmla="*/ 662152 h 1250731"/>
                <a:gd name="connsiteX2" fmla="*/ 0 w 924911"/>
                <a:gd name="connsiteY2" fmla="*/ 777766 h 1250731"/>
                <a:gd name="connsiteX3" fmla="*/ 0 w 924911"/>
                <a:gd name="connsiteY3" fmla="*/ 872359 h 1250731"/>
                <a:gd name="connsiteX4" fmla="*/ 0 w 924911"/>
                <a:gd name="connsiteY4" fmla="*/ 872359 h 1250731"/>
                <a:gd name="connsiteX5" fmla="*/ 73573 w 924911"/>
                <a:gd name="connsiteY5" fmla="*/ 1082566 h 1250731"/>
                <a:gd name="connsiteX6" fmla="*/ 199697 w 924911"/>
                <a:gd name="connsiteY6" fmla="*/ 1187669 h 1250731"/>
                <a:gd name="connsiteX7" fmla="*/ 304800 w 924911"/>
                <a:gd name="connsiteY7" fmla="*/ 1219200 h 1250731"/>
                <a:gd name="connsiteX8" fmla="*/ 399394 w 924911"/>
                <a:gd name="connsiteY8" fmla="*/ 1250731 h 1250731"/>
                <a:gd name="connsiteX9" fmla="*/ 599090 w 924911"/>
                <a:gd name="connsiteY9" fmla="*/ 1240221 h 1250731"/>
                <a:gd name="connsiteX10" fmla="*/ 735725 w 924911"/>
                <a:gd name="connsiteY10" fmla="*/ 1166649 h 1250731"/>
                <a:gd name="connsiteX11" fmla="*/ 830318 w 924911"/>
                <a:gd name="connsiteY11" fmla="*/ 1082566 h 1250731"/>
                <a:gd name="connsiteX12" fmla="*/ 893380 w 924911"/>
                <a:gd name="connsiteY12" fmla="*/ 977462 h 1250731"/>
                <a:gd name="connsiteX13" fmla="*/ 924911 w 924911"/>
                <a:gd name="connsiteY13" fmla="*/ 830318 h 1250731"/>
                <a:gd name="connsiteX14" fmla="*/ 924911 w 924911"/>
                <a:gd name="connsiteY14" fmla="*/ 693683 h 1250731"/>
                <a:gd name="connsiteX15" fmla="*/ 882869 w 924911"/>
                <a:gd name="connsiteY15" fmla="*/ 578069 h 1250731"/>
                <a:gd name="connsiteX16" fmla="*/ 830318 w 924911"/>
                <a:gd name="connsiteY16" fmla="*/ 504497 h 1250731"/>
                <a:gd name="connsiteX17" fmla="*/ 777766 w 924911"/>
                <a:gd name="connsiteY17" fmla="*/ 451945 h 1250731"/>
                <a:gd name="connsiteX18" fmla="*/ 777766 w 924911"/>
                <a:gd name="connsiteY18" fmla="*/ 451945 h 1250731"/>
                <a:gd name="connsiteX19" fmla="*/ 719244 w 924911"/>
                <a:gd name="connsiteY19" fmla="*/ 397081 h 1250731"/>
                <a:gd name="connsiteX20" fmla="*/ 729798 w 924911"/>
                <a:gd name="connsiteY20" fmla="*/ 500335 h 1250731"/>
                <a:gd name="connsiteX21" fmla="*/ 683173 w 924911"/>
                <a:gd name="connsiteY21" fmla="*/ 662152 h 1250731"/>
                <a:gd name="connsiteX22" fmla="*/ 630621 w 924911"/>
                <a:gd name="connsiteY22" fmla="*/ 725214 h 1250731"/>
                <a:gd name="connsiteX23" fmla="*/ 588580 w 924911"/>
                <a:gd name="connsiteY23" fmla="*/ 777766 h 1250731"/>
                <a:gd name="connsiteX24" fmla="*/ 536028 w 924911"/>
                <a:gd name="connsiteY24" fmla="*/ 672662 h 1250731"/>
                <a:gd name="connsiteX25" fmla="*/ 493987 w 924911"/>
                <a:gd name="connsiteY25" fmla="*/ 546538 h 1250731"/>
                <a:gd name="connsiteX26" fmla="*/ 483476 w 924911"/>
                <a:gd name="connsiteY26" fmla="*/ 441435 h 1250731"/>
                <a:gd name="connsiteX27" fmla="*/ 483476 w 924911"/>
                <a:gd name="connsiteY27" fmla="*/ 336331 h 1250731"/>
                <a:gd name="connsiteX28" fmla="*/ 483476 w 924911"/>
                <a:gd name="connsiteY28" fmla="*/ 336331 h 1250731"/>
                <a:gd name="connsiteX29" fmla="*/ 525518 w 924911"/>
                <a:gd name="connsiteY29" fmla="*/ 157656 h 1250731"/>
                <a:gd name="connsiteX30" fmla="*/ 525518 w 924911"/>
                <a:gd name="connsiteY30" fmla="*/ 157656 h 1250731"/>
                <a:gd name="connsiteX31" fmla="*/ 609600 w 924911"/>
                <a:gd name="connsiteY31" fmla="*/ 0 h 1250731"/>
                <a:gd name="connsiteX32" fmla="*/ 462456 w 924911"/>
                <a:gd name="connsiteY32" fmla="*/ 126125 h 1250731"/>
                <a:gd name="connsiteX33" fmla="*/ 357352 w 924911"/>
                <a:gd name="connsiteY33" fmla="*/ 241738 h 1250731"/>
                <a:gd name="connsiteX34" fmla="*/ 273269 w 924911"/>
                <a:gd name="connsiteY34" fmla="*/ 357352 h 1250731"/>
                <a:gd name="connsiteX35" fmla="*/ 220718 w 924911"/>
                <a:gd name="connsiteY35" fmla="*/ 451945 h 1250731"/>
                <a:gd name="connsiteX36" fmla="*/ 191457 w 924911"/>
                <a:gd name="connsiteY36" fmla="*/ 550700 h 1250731"/>
                <a:gd name="connsiteX37" fmla="*/ 210207 w 924911"/>
                <a:gd name="connsiteY37" fmla="*/ 587193 h 1250731"/>
                <a:gd name="connsiteX38" fmla="*/ 210207 w 924911"/>
                <a:gd name="connsiteY38" fmla="*/ 714704 h 1250731"/>
                <a:gd name="connsiteX39" fmla="*/ 210207 w 924911"/>
                <a:gd name="connsiteY39" fmla="*/ 756745 h 1250731"/>
                <a:gd name="connsiteX40" fmla="*/ 168166 w 924911"/>
                <a:gd name="connsiteY40" fmla="*/ 735725 h 1250731"/>
                <a:gd name="connsiteX41" fmla="*/ 136635 w 924911"/>
                <a:gd name="connsiteY41" fmla="*/ 672662 h 1250731"/>
                <a:gd name="connsiteX42" fmla="*/ 94594 w 924911"/>
                <a:gd name="connsiteY42" fmla="*/ 620111 h 1250731"/>
                <a:gd name="connsiteX43" fmla="*/ 73573 w 924911"/>
                <a:gd name="connsiteY43" fmla="*/ 546538 h 1250731"/>
                <a:gd name="connsiteX0" fmla="*/ 73573 w 924911"/>
                <a:gd name="connsiteY0" fmla="*/ 546538 h 1250731"/>
                <a:gd name="connsiteX1" fmla="*/ 21021 w 924911"/>
                <a:gd name="connsiteY1" fmla="*/ 662152 h 1250731"/>
                <a:gd name="connsiteX2" fmla="*/ 0 w 924911"/>
                <a:gd name="connsiteY2" fmla="*/ 777766 h 1250731"/>
                <a:gd name="connsiteX3" fmla="*/ 0 w 924911"/>
                <a:gd name="connsiteY3" fmla="*/ 872359 h 1250731"/>
                <a:gd name="connsiteX4" fmla="*/ 0 w 924911"/>
                <a:gd name="connsiteY4" fmla="*/ 872359 h 1250731"/>
                <a:gd name="connsiteX5" fmla="*/ 73573 w 924911"/>
                <a:gd name="connsiteY5" fmla="*/ 1082566 h 1250731"/>
                <a:gd name="connsiteX6" fmla="*/ 199697 w 924911"/>
                <a:gd name="connsiteY6" fmla="*/ 1187669 h 1250731"/>
                <a:gd name="connsiteX7" fmla="*/ 304800 w 924911"/>
                <a:gd name="connsiteY7" fmla="*/ 1219200 h 1250731"/>
                <a:gd name="connsiteX8" fmla="*/ 399394 w 924911"/>
                <a:gd name="connsiteY8" fmla="*/ 1250731 h 1250731"/>
                <a:gd name="connsiteX9" fmla="*/ 599090 w 924911"/>
                <a:gd name="connsiteY9" fmla="*/ 1240221 h 1250731"/>
                <a:gd name="connsiteX10" fmla="*/ 735725 w 924911"/>
                <a:gd name="connsiteY10" fmla="*/ 1166649 h 1250731"/>
                <a:gd name="connsiteX11" fmla="*/ 830318 w 924911"/>
                <a:gd name="connsiteY11" fmla="*/ 1082566 h 1250731"/>
                <a:gd name="connsiteX12" fmla="*/ 893380 w 924911"/>
                <a:gd name="connsiteY12" fmla="*/ 977462 h 1250731"/>
                <a:gd name="connsiteX13" fmla="*/ 924911 w 924911"/>
                <a:gd name="connsiteY13" fmla="*/ 830318 h 1250731"/>
                <a:gd name="connsiteX14" fmla="*/ 924911 w 924911"/>
                <a:gd name="connsiteY14" fmla="*/ 693683 h 1250731"/>
                <a:gd name="connsiteX15" fmla="*/ 882869 w 924911"/>
                <a:gd name="connsiteY15" fmla="*/ 578069 h 1250731"/>
                <a:gd name="connsiteX16" fmla="*/ 830318 w 924911"/>
                <a:gd name="connsiteY16" fmla="*/ 504497 h 1250731"/>
                <a:gd name="connsiteX17" fmla="*/ 777766 w 924911"/>
                <a:gd name="connsiteY17" fmla="*/ 451945 h 1250731"/>
                <a:gd name="connsiteX18" fmla="*/ 777766 w 924911"/>
                <a:gd name="connsiteY18" fmla="*/ 451945 h 1250731"/>
                <a:gd name="connsiteX19" fmla="*/ 719244 w 924911"/>
                <a:gd name="connsiteY19" fmla="*/ 397081 h 1250731"/>
                <a:gd name="connsiteX20" fmla="*/ 729798 w 924911"/>
                <a:gd name="connsiteY20" fmla="*/ 500335 h 1250731"/>
                <a:gd name="connsiteX21" fmla="*/ 683173 w 924911"/>
                <a:gd name="connsiteY21" fmla="*/ 662152 h 1250731"/>
                <a:gd name="connsiteX22" fmla="*/ 630621 w 924911"/>
                <a:gd name="connsiteY22" fmla="*/ 725214 h 1250731"/>
                <a:gd name="connsiteX23" fmla="*/ 588580 w 924911"/>
                <a:gd name="connsiteY23" fmla="*/ 777766 h 1250731"/>
                <a:gd name="connsiteX24" fmla="*/ 536028 w 924911"/>
                <a:gd name="connsiteY24" fmla="*/ 672662 h 1250731"/>
                <a:gd name="connsiteX25" fmla="*/ 493987 w 924911"/>
                <a:gd name="connsiteY25" fmla="*/ 546538 h 1250731"/>
                <a:gd name="connsiteX26" fmla="*/ 483476 w 924911"/>
                <a:gd name="connsiteY26" fmla="*/ 441435 h 1250731"/>
                <a:gd name="connsiteX27" fmla="*/ 483476 w 924911"/>
                <a:gd name="connsiteY27" fmla="*/ 336331 h 1250731"/>
                <a:gd name="connsiteX28" fmla="*/ 483476 w 924911"/>
                <a:gd name="connsiteY28" fmla="*/ 336331 h 1250731"/>
                <a:gd name="connsiteX29" fmla="*/ 525518 w 924911"/>
                <a:gd name="connsiteY29" fmla="*/ 157656 h 1250731"/>
                <a:gd name="connsiteX30" fmla="*/ 525518 w 924911"/>
                <a:gd name="connsiteY30" fmla="*/ 157656 h 1250731"/>
                <a:gd name="connsiteX31" fmla="*/ 609600 w 924911"/>
                <a:gd name="connsiteY31" fmla="*/ 0 h 1250731"/>
                <a:gd name="connsiteX32" fmla="*/ 462456 w 924911"/>
                <a:gd name="connsiteY32" fmla="*/ 126125 h 1250731"/>
                <a:gd name="connsiteX33" fmla="*/ 357352 w 924911"/>
                <a:gd name="connsiteY33" fmla="*/ 241738 h 1250731"/>
                <a:gd name="connsiteX34" fmla="*/ 273269 w 924911"/>
                <a:gd name="connsiteY34" fmla="*/ 357352 h 1250731"/>
                <a:gd name="connsiteX35" fmla="*/ 220718 w 924911"/>
                <a:gd name="connsiteY35" fmla="*/ 451945 h 1250731"/>
                <a:gd name="connsiteX36" fmla="*/ 206088 w 924911"/>
                <a:gd name="connsiteY36" fmla="*/ 521439 h 1250731"/>
                <a:gd name="connsiteX37" fmla="*/ 210207 w 924911"/>
                <a:gd name="connsiteY37" fmla="*/ 587193 h 1250731"/>
                <a:gd name="connsiteX38" fmla="*/ 210207 w 924911"/>
                <a:gd name="connsiteY38" fmla="*/ 714704 h 1250731"/>
                <a:gd name="connsiteX39" fmla="*/ 210207 w 924911"/>
                <a:gd name="connsiteY39" fmla="*/ 756745 h 1250731"/>
                <a:gd name="connsiteX40" fmla="*/ 168166 w 924911"/>
                <a:gd name="connsiteY40" fmla="*/ 735725 h 1250731"/>
                <a:gd name="connsiteX41" fmla="*/ 136635 w 924911"/>
                <a:gd name="connsiteY41" fmla="*/ 672662 h 1250731"/>
                <a:gd name="connsiteX42" fmla="*/ 94594 w 924911"/>
                <a:gd name="connsiteY42" fmla="*/ 620111 h 1250731"/>
                <a:gd name="connsiteX43" fmla="*/ 73573 w 924911"/>
                <a:gd name="connsiteY43" fmla="*/ 546538 h 1250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924911" h="1250731">
                  <a:moveTo>
                    <a:pt x="73573" y="546538"/>
                  </a:moveTo>
                  <a:lnTo>
                    <a:pt x="21021" y="662152"/>
                  </a:lnTo>
                  <a:lnTo>
                    <a:pt x="0" y="777766"/>
                  </a:lnTo>
                  <a:lnTo>
                    <a:pt x="0" y="872359"/>
                  </a:lnTo>
                  <a:lnTo>
                    <a:pt x="0" y="872359"/>
                  </a:lnTo>
                  <a:lnTo>
                    <a:pt x="73573" y="1082566"/>
                  </a:lnTo>
                  <a:lnTo>
                    <a:pt x="199697" y="1187669"/>
                  </a:lnTo>
                  <a:lnTo>
                    <a:pt x="304800" y="1219200"/>
                  </a:lnTo>
                  <a:lnTo>
                    <a:pt x="399394" y="1250731"/>
                  </a:lnTo>
                  <a:lnTo>
                    <a:pt x="599090" y="1240221"/>
                  </a:lnTo>
                  <a:lnTo>
                    <a:pt x="735725" y="1166649"/>
                  </a:lnTo>
                  <a:lnTo>
                    <a:pt x="830318" y="1082566"/>
                  </a:lnTo>
                  <a:lnTo>
                    <a:pt x="893380" y="977462"/>
                  </a:lnTo>
                  <a:lnTo>
                    <a:pt x="924911" y="830318"/>
                  </a:lnTo>
                  <a:lnTo>
                    <a:pt x="924911" y="693683"/>
                  </a:lnTo>
                  <a:lnTo>
                    <a:pt x="882869" y="578069"/>
                  </a:lnTo>
                  <a:lnTo>
                    <a:pt x="830318" y="504497"/>
                  </a:lnTo>
                  <a:lnTo>
                    <a:pt x="777766" y="451945"/>
                  </a:lnTo>
                  <a:lnTo>
                    <a:pt x="777766" y="451945"/>
                  </a:lnTo>
                  <a:cubicBezTo>
                    <a:pt x="758259" y="433657"/>
                    <a:pt x="727239" y="389016"/>
                    <a:pt x="719244" y="397081"/>
                  </a:cubicBezTo>
                  <a:cubicBezTo>
                    <a:pt x="711249" y="405146"/>
                    <a:pt x="726280" y="465917"/>
                    <a:pt x="729798" y="500335"/>
                  </a:cubicBezTo>
                  <a:lnTo>
                    <a:pt x="683173" y="662152"/>
                  </a:lnTo>
                  <a:lnTo>
                    <a:pt x="630621" y="725214"/>
                  </a:lnTo>
                  <a:lnTo>
                    <a:pt x="588580" y="777766"/>
                  </a:lnTo>
                  <a:lnTo>
                    <a:pt x="536028" y="672662"/>
                  </a:lnTo>
                  <a:lnTo>
                    <a:pt x="493987" y="546538"/>
                  </a:lnTo>
                  <a:lnTo>
                    <a:pt x="483476" y="441435"/>
                  </a:lnTo>
                  <a:lnTo>
                    <a:pt x="483476" y="336331"/>
                  </a:lnTo>
                  <a:lnTo>
                    <a:pt x="483476" y="336331"/>
                  </a:lnTo>
                  <a:lnTo>
                    <a:pt x="525518" y="157656"/>
                  </a:lnTo>
                  <a:lnTo>
                    <a:pt x="525518" y="157656"/>
                  </a:lnTo>
                  <a:lnTo>
                    <a:pt x="609600" y="0"/>
                  </a:lnTo>
                  <a:lnTo>
                    <a:pt x="462456" y="126125"/>
                  </a:lnTo>
                  <a:lnTo>
                    <a:pt x="357352" y="241738"/>
                  </a:lnTo>
                  <a:lnTo>
                    <a:pt x="273269" y="357352"/>
                  </a:lnTo>
                  <a:cubicBezTo>
                    <a:pt x="255752" y="388883"/>
                    <a:pt x="231915" y="424597"/>
                    <a:pt x="220718" y="451945"/>
                  </a:cubicBezTo>
                  <a:cubicBezTo>
                    <a:pt x="209521" y="479293"/>
                    <a:pt x="215842" y="488521"/>
                    <a:pt x="206088" y="521439"/>
                  </a:cubicBezTo>
                  <a:lnTo>
                    <a:pt x="210207" y="587193"/>
                  </a:lnTo>
                  <a:lnTo>
                    <a:pt x="210207" y="714704"/>
                  </a:lnTo>
                  <a:lnTo>
                    <a:pt x="210207" y="756745"/>
                  </a:lnTo>
                  <a:lnTo>
                    <a:pt x="168166" y="735725"/>
                  </a:lnTo>
                  <a:lnTo>
                    <a:pt x="136635" y="672662"/>
                  </a:lnTo>
                  <a:lnTo>
                    <a:pt x="94594" y="620111"/>
                  </a:lnTo>
                  <a:lnTo>
                    <a:pt x="73573" y="546538"/>
                  </a:ln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424" name="Rectangle 423">
              <a:extLst>
                <a:ext uri="{FF2B5EF4-FFF2-40B4-BE49-F238E27FC236}">
                  <a16:creationId xmlns:a16="http://schemas.microsoft.com/office/drawing/2014/main" id="{F5DED08B-F4D2-5647-828D-84A9D5807711}"/>
                </a:ext>
              </a:extLst>
            </p:cNvPr>
            <p:cNvSpPr/>
            <p:nvPr/>
          </p:nvSpPr>
          <p:spPr>
            <a:xfrm>
              <a:off x="6525158" y="2472538"/>
              <a:ext cx="358445" cy="234187"/>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425" name="Rectangle 424">
              <a:extLst>
                <a:ext uri="{FF2B5EF4-FFF2-40B4-BE49-F238E27FC236}">
                  <a16:creationId xmlns:a16="http://schemas.microsoft.com/office/drawing/2014/main" id="{C6E83872-262C-BA41-9EAA-DE0C03A956C0}"/>
                </a:ext>
              </a:extLst>
            </p:cNvPr>
            <p:cNvSpPr/>
            <p:nvPr/>
          </p:nvSpPr>
          <p:spPr>
            <a:xfrm>
              <a:off x="6316675" y="2834640"/>
              <a:ext cx="563271" cy="248717"/>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426" name="Rectangle 425">
              <a:extLst>
                <a:ext uri="{FF2B5EF4-FFF2-40B4-BE49-F238E27FC236}">
                  <a16:creationId xmlns:a16="http://schemas.microsoft.com/office/drawing/2014/main" id="{16CD7943-3587-B94F-97D7-08FD811A02F7}"/>
                </a:ext>
              </a:extLst>
            </p:cNvPr>
            <p:cNvSpPr/>
            <p:nvPr/>
          </p:nvSpPr>
          <p:spPr>
            <a:xfrm>
              <a:off x="6521501" y="3207715"/>
              <a:ext cx="362102" cy="25018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427" name="Freeform 426">
              <a:extLst>
                <a:ext uri="{FF2B5EF4-FFF2-40B4-BE49-F238E27FC236}">
                  <a16:creationId xmlns:a16="http://schemas.microsoft.com/office/drawing/2014/main" id="{7C4FE745-4C2B-384D-B804-B2327B7B00D2}"/>
                </a:ext>
              </a:extLst>
            </p:cNvPr>
            <p:cNvSpPr/>
            <p:nvPr/>
          </p:nvSpPr>
          <p:spPr>
            <a:xfrm>
              <a:off x="6042355" y="2465222"/>
              <a:ext cx="351130" cy="245060"/>
            </a:xfrm>
            <a:custGeom>
              <a:avLst/>
              <a:gdLst>
                <a:gd name="connsiteX0" fmla="*/ 0 w 351130"/>
                <a:gd name="connsiteY0" fmla="*/ 0 h 245060"/>
                <a:gd name="connsiteX1" fmla="*/ 351130 w 351130"/>
                <a:gd name="connsiteY1" fmla="*/ 0 h 245060"/>
                <a:gd name="connsiteX2" fmla="*/ 351130 w 351130"/>
                <a:gd name="connsiteY2" fmla="*/ 245060 h 245060"/>
                <a:gd name="connsiteX3" fmla="*/ 219456 w 351130"/>
                <a:gd name="connsiteY3" fmla="*/ 245060 h 245060"/>
                <a:gd name="connsiteX4" fmla="*/ 193853 w 351130"/>
                <a:gd name="connsiteY4" fmla="*/ 182880 h 245060"/>
                <a:gd name="connsiteX5" fmla="*/ 164592 w 351130"/>
                <a:gd name="connsiteY5" fmla="*/ 146304 h 245060"/>
                <a:gd name="connsiteX6" fmla="*/ 117043 w 351130"/>
                <a:gd name="connsiteY6" fmla="*/ 95098 h 245060"/>
                <a:gd name="connsiteX7" fmla="*/ 73152 w 351130"/>
                <a:gd name="connsiteY7" fmla="*/ 62180 h 245060"/>
                <a:gd name="connsiteX8" fmla="*/ 0 w 351130"/>
                <a:gd name="connsiteY8" fmla="*/ 0 h 2450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1130" h="245060">
                  <a:moveTo>
                    <a:pt x="0" y="0"/>
                  </a:moveTo>
                  <a:lnTo>
                    <a:pt x="351130" y="0"/>
                  </a:lnTo>
                  <a:lnTo>
                    <a:pt x="351130" y="245060"/>
                  </a:lnTo>
                  <a:lnTo>
                    <a:pt x="219456" y="245060"/>
                  </a:lnTo>
                  <a:lnTo>
                    <a:pt x="193853" y="182880"/>
                  </a:lnTo>
                  <a:lnTo>
                    <a:pt x="164592" y="146304"/>
                  </a:lnTo>
                  <a:lnTo>
                    <a:pt x="117043" y="95098"/>
                  </a:lnTo>
                  <a:lnTo>
                    <a:pt x="73152" y="62180"/>
                  </a:lnTo>
                  <a:lnTo>
                    <a:pt x="0" y="0"/>
                  </a:ln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428" name="Freeform 427">
              <a:extLst>
                <a:ext uri="{FF2B5EF4-FFF2-40B4-BE49-F238E27FC236}">
                  <a16:creationId xmlns:a16="http://schemas.microsoft.com/office/drawing/2014/main" id="{44DE6260-659E-1E40-B5FF-117D1D2E071E}"/>
                </a:ext>
              </a:extLst>
            </p:cNvPr>
            <p:cNvSpPr/>
            <p:nvPr/>
          </p:nvSpPr>
          <p:spPr>
            <a:xfrm>
              <a:off x="6126480" y="3204058"/>
              <a:ext cx="277978" cy="245059"/>
            </a:xfrm>
            <a:custGeom>
              <a:avLst/>
              <a:gdLst>
                <a:gd name="connsiteX0" fmla="*/ 0 w 277978"/>
                <a:gd name="connsiteY0" fmla="*/ 245059 h 245059"/>
                <a:gd name="connsiteX1" fmla="*/ 277978 w 277978"/>
                <a:gd name="connsiteY1" fmla="*/ 245059 h 245059"/>
                <a:gd name="connsiteX2" fmla="*/ 277978 w 277978"/>
                <a:gd name="connsiteY2" fmla="*/ 0 h 245059"/>
                <a:gd name="connsiteX3" fmla="*/ 164592 w 277978"/>
                <a:gd name="connsiteY3" fmla="*/ 0 h 245059"/>
                <a:gd name="connsiteX4" fmla="*/ 157277 w 277978"/>
                <a:gd name="connsiteY4" fmla="*/ 47548 h 245059"/>
                <a:gd name="connsiteX5" fmla="*/ 138989 w 277978"/>
                <a:gd name="connsiteY5" fmla="*/ 76809 h 245059"/>
                <a:gd name="connsiteX6" fmla="*/ 117043 w 277978"/>
                <a:gd name="connsiteY6" fmla="*/ 120700 h 245059"/>
                <a:gd name="connsiteX7" fmla="*/ 84125 w 277978"/>
                <a:gd name="connsiteY7" fmla="*/ 157276 h 245059"/>
                <a:gd name="connsiteX8" fmla="*/ 51206 w 277978"/>
                <a:gd name="connsiteY8" fmla="*/ 193852 h 245059"/>
                <a:gd name="connsiteX9" fmla="*/ 0 w 277978"/>
                <a:gd name="connsiteY9" fmla="*/ 245059 h 2450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77978" h="245059">
                  <a:moveTo>
                    <a:pt x="0" y="245059"/>
                  </a:moveTo>
                  <a:lnTo>
                    <a:pt x="277978" y="245059"/>
                  </a:lnTo>
                  <a:lnTo>
                    <a:pt x="277978" y="0"/>
                  </a:lnTo>
                  <a:lnTo>
                    <a:pt x="164592" y="0"/>
                  </a:lnTo>
                  <a:lnTo>
                    <a:pt x="157277" y="47548"/>
                  </a:lnTo>
                  <a:lnTo>
                    <a:pt x="138989" y="76809"/>
                  </a:lnTo>
                  <a:lnTo>
                    <a:pt x="117043" y="120700"/>
                  </a:lnTo>
                  <a:lnTo>
                    <a:pt x="84125" y="157276"/>
                  </a:lnTo>
                  <a:lnTo>
                    <a:pt x="51206" y="193852"/>
                  </a:lnTo>
                  <a:lnTo>
                    <a:pt x="0" y="245059"/>
                  </a:ln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grpSp>
      <p:grpSp>
        <p:nvGrpSpPr>
          <p:cNvPr id="429" name="Group 428">
            <a:extLst>
              <a:ext uri="{FF2B5EF4-FFF2-40B4-BE49-F238E27FC236}">
                <a16:creationId xmlns:a16="http://schemas.microsoft.com/office/drawing/2014/main" id="{7122E1B3-B1B4-934A-908D-39D58CEDD14F}"/>
              </a:ext>
            </a:extLst>
          </p:cNvPr>
          <p:cNvGrpSpPr/>
          <p:nvPr/>
        </p:nvGrpSpPr>
        <p:grpSpPr>
          <a:xfrm>
            <a:off x="3879009" y="2692047"/>
            <a:ext cx="167281" cy="131018"/>
            <a:chOff x="5286703" y="2207172"/>
            <a:chExt cx="1596900" cy="1250731"/>
          </a:xfrm>
        </p:grpSpPr>
        <p:sp>
          <p:nvSpPr>
            <p:cNvPr id="430" name="Freeform 429">
              <a:extLst>
                <a:ext uri="{FF2B5EF4-FFF2-40B4-BE49-F238E27FC236}">
                  <a16:creationId xmlns:a16="http://schemas.microsoft.com/office/drawing/2014/main" id="{9553B1F7-C227-324A-9247-F895769E3DA6}"/>
                </a:ext>
              </a:extLst>
            </p:cNvPr>
            <p:cNvSpPr/>
            <p:nvPr/>
          </p:nvSpPr>
          <p:spPr>
            <a:xfrm>
              <a:off x="5286703" y="2207172"/>
              <a:ext cx="924911" cy="1250731"/>
            </a:xfrm>
            <a:custGeom>
              <a:avLst/>
              <a:gdLst>
                <a:gd name="connsiteX0" fmla="*/ 73573 w 924911"/>
                <a:gd name="connsiteY0" fmla="*/ 546538 h 1250731"/>
                <a:gd name="connsiteX1" fmla="*/ 21021 w 924911"/>
                <a:gd name="connsiteY1" fmla="*/ 662152 h 1250731"/>
                <a:gd name="connsiteX2" fmla="*/ 0 w 924911"/>
                <a:gd name="connsiteY2" fmla="*/ 777766 h 1250731"/>
                <a:gd name="connsiteX3" fmla="*/ 0 w 924911"/>
                <a:gd name="connsiteY3" fmla="*/ 872359 h 1250731"/>
                <a:gd name="connsiteX4" fmla="*/ 0 w 924911"/>
                <a:gd name="connsiteY4" fmla="*/ 872359 h 1250731"/>
                <a:gd name="connsiteX5" fmla="*/ 73573 w 924911"/>
                <a:gd name="connsiteY5" fmla="*/ 1082566 h 1250731"/>
                <a:gd name="connsiteX6" fmla="*/ 199697 w 924911"/>
                <a:gd name="connsiteY6" fmla="*/ 1187669 h 1250731"/>
                <a:gd name="connsiteX7" fmla="*/ 304800 w 924911"/>
                <a:gd name="connsiteY7" fmla="*/ 1219200 h 1250731"/>
                <a:gd name="connsiteX8" fmla="*/ 399394 w 924911"/>
                <a:gd name="connsiteY8" fmla="*/ 1250731 h 1250731"/>
                <a:gd name="connsiteX9" fmla="*/ 599090 w 924911"/>
                <a:gd name="connsiteY9" fmla="*/ 1240221 h 1250731"/>
                <a:gd name="connsiteX10" fmla="*/ 735725 w 924911"/>
                <a:gd name="connsiteY10" fmla="*/ 1166649 h 1250731"/>
                <a:gd name="connsiteX11" fmla="*/ 830318 w 924911"/>
                <a:gd name="connsiteY11" fmla="*/ 1082566 h 1250731"/>
                <a:gd name="connsiteX12" fmla="*/ 893380 w 924911"/>
                <a:gd name="connsiteY12" fmla="*/ 977462 h 1250731"/>
                <a:gd name="connsiteX13" fmla="*/ 924911 w 924911"/>
                <a:gd name="connsiteY13" fmla="*/ 830318 h 1250731"/>
                <a:gd name="connsiteX14" fmla="*/ 924911 w 924911"/>
                <a:gd name="connsiteY14" fmla="*/ 693683 h 1250731"/>
                <a:gd name="connsiteX15" fmla="*/ 882869 w 924911"/>
                <a:gd name="connsiteY15" fmla="*/ 578069 h 1250731"/>
                <a:gd name="connsiteX16" fmla="*/ 830318 w 924911"/>
                <a:gd name="connsiteY16" fmla="*/ 504497 h 1250731"/>
                <a:gd name="connsiteX17" fmla="*/ 777766 w 924911"/>
                <a:gd name="connsiteY17" fmla="*/ 451945 h 1250731"/>
                <a:gd name="connsiteX18" fmla="*/ 777766 w 924911"/>
                <a:gd name="connsiteY18" fmla="*/ 451945 h 1250731"/>
                <a:gd name="connsiteX19" fmla="*/ 777766 w 924911"/>
                <a:gd name="connsiteY19" fmla="*/ 451945 h 1250731"/>
                <a:gd name="connsiteX20" fmla="*/ 704194 w 924911"/>
                <a:gd name="connsiteY20" fmla="*/ 599090 h 1250731"/>
                <a:gd name="connsiteX21" fmla="*/ 683173 w 924911"/>
                <a:gd name="connsiteY21" fmla="*/ 662152 h 1250731"/>
                <a:gd name="connsiteX22" fmla="*/ 630621 w 924911"/>
                <a:gd name="connsiteY22" fmla="*/ 725214 h 1250731"/>
                <a:gd name="connsiteX23" fmla="*/ 588580 w 924911"/>
                <a:gd name="connsiteY23" fmla="*/ 777766 h 1250731"/>
                <a:gd name="connsiteX24" fmla="*/ 536028 w 924911"/>
                <a:gd name="connsiteY24" fmla="*/ 672662 h 1250731"/>
                <a:gd name="connsiteX25" fmla="*/ 493987 w 924911"/>
                <a:gd name="connsiteY25" fmla="*/ 546538 h 1250731"/>
                <a:gd name="connsiteX26" fmla="*/ 483476 w 924911"/>
                <a:gd name="connsiteY26" fmla="*/ 441435 h 1250731"/>
                <a:gd name="connsiteX27" fmla="*/ 483476 w 924911"/>
                <a:gd name="connsiteY27" fmla="*/ 336331 h 1250731"/>
                <a:gd name="connsiteX28" fmla="*/ 483476 w 924911"/>
                <a:gd name="connsiteY28" fmla="*/ 336331 h 1250731"/>
                <a:gd name="connsiteX29" fmla="*/ 525518 w 924911"/>
                <a:gd name="connsiteY29" fmla="*/ 157656 h 1250731"/>
                <a:gd name="connsiteX30" fmla="*/ 525518 w 924911"/>
                <a:gd name="connsiteY30" fmla="*/ 157656 h 1250731"/>
                <a:gd name="connsiteX31" fmla="*/ 609600 w 924911"/>
                <a:gd name="connsiteY31" fmla="*/ 0 h 1250731"/>
                <a:gd name="connsiteX32" fmla="*/ 462456 w 924911"/>
                <a:gd name="connsiteY32" fmla="*/ 126125 h 1250731"/>
                <a:gd name="connsiteX33" fmla="*/ 357352 w 924911"/>
                <a:gd name="connsiteY33" fmla="*/ 241738 h 1250731"/>
                <a:gd name="connsiteX34" fmla="*/ 273269 w 924911"/>
                <a:gd name="connsiteY34" fmla="*/ 357352 h 1250731"/>
                <a:gd name="connsiteX35" fmla="*/ 220718 w 924911"/>
                <a:gd name="connsiteY35" fmla="*/ 451945 h 1250731"/>
                <a:gd name="connsiteX36" fmla="*/ 220718 w 924911"/>
                <a:gd name="connsiteY36" fmla="*/ 451945 h 1250731"/>
                <a:gd name="connsiteX37" fmla="*/ 210207 w 924911"/>
                <a:gd name="connsiteY37" fmla="*/ 620111 h 1250731"/>
                <a:gd name="connsiteX38" fmla="*/ 210207 w 924911"/>
                <a:gd name="connsiteY38" fmla="*/ 714704 h 1250731"/>
                <a:gd name="connsiteX39" fmla="*/ 210207 w 924911"/>
                <a:gd name="connsiteY39" fmla="*/ 756745 h 1250731"/>
                <a:gd name="connsiteX40" fmla="*/ 168166 w 924911"/>
                <a:gd name="connsiteY40" fmla="*/ 735725 h 1250731"/>
                <a:gd name="connsiteX41" fmla="*/ 136635 w 924911"/>
                <a:gd name="connsiteY41" fmla="*/ 672662 h 1250731"/>
                <a:gd name="connsiteX42" fmla="*/ 94594 w 924911"/>
                <a:gd name="connsiteY42" fmla="*/ 620111 h 1250731"/>
                <a:gd name="connsiteX43" fmla="*/ 73573 w 924911"/>
                <a:gd name="connsiteY43" fmla="*/ 546538 h 1250731"/>
                <a:gd name="connsiteX0" fmla="*/ 73573 w 924911"/>
                <a:gd name="connsiteY0" fmla="*/ 546538 h 1250731"/>
                <a:gd name="connsiteX1" fmla="*/ 21021 w 924911"/>
                <a:gd name="connsiteY1" fmla="*/ 662152 h 1250731"/>
                <a:gd name="connsiteX2" fmla="*/ 0 w 924911"/>
                <a:gd name="connsiteY2" fmla="*/ 777766 h 1250731"/>
                <a:gd name="connsiteX3" fmla="*/ 0 w 924911"/>
                <a:gd name="connsiteY3" fmla="*/ 872359 h 1250731"/>
                <a:gd name="connsiteX4" fmla="*/ 0 w 924911"/>
                <a:gd name="connsiteY4" fmla="*/ 872359 h 1250731"/>
                <a:gd name="connsiteX5" fmla="*/ 73573 w 924911"/>
                <a:gd name="connsiteY5" fmla="*/ 1082566 h 1250731"/>
                <a:gd name="connsiteX6" fmla="*/ 199697 w 924911"/>
                <a:gd name="connsiteY6" fmla="*/ 1187669 h 1250731"/>
                <a:gd name="connsiteX7" fmla="*/ 304800 w 924911"/>
                <a:gd name="connsiteY7" fmla="*/ 1219200 h 1250731"/>
                <a:gd name="connsiteX8" fmla="*/ 399394 w 924911"/>
                <a:gd name="connsiteY8" fmla="*/ 1250731 h 1250731"/>
                <a:gd name="connsiteX9" fmla="*/ 599090 w 924911"/>
                <a:gd name="connsiteY9" fmla="*/ 1240221 h 1250731"/>
                <a:gd name="connsiteX10" fmla="*/ 735725 w 924911"/>
                <a:gd name="connsiteY10" fmla="*/ 1166649 h 1250731"/>
                <a:gd name="connsiteX11" fmla="*/ 830318 w 924911"/>
                <a:gd name="connsiteY11" fmla="*/ 1082566 h 1250731"/>
                <a:gd name="connsiteX12" fmla="*/ 893380 w 924911"/>
                <a:gd name="connsiteY12" fmla="*/ 977462 h 1250731"/>
                <a:gd name="connsiteX13" fmla="*/ 924911 w 924911"/>
                <a:gd name="connsiteY13" fmla="*/ 830318 h 1250731"/>
                <a:gd name="connsiteX14" fmla="*/ 924911 w 924911"/>
                <a:gd name="connsiteY14" fmla="*/ 693683 h 1250731"/>
                <a:gd name="connsiteX15" fmla="*/ 882869 w 924911"/>
                <a:gd name="connsiteY15" fmla="*/ 578069 h 1250731"/>
                <a:gd name="connsiteX16" fmla="*/ 830318 w 924911"/>
                <a:gd name="connsiteY16" fmla="*/ 504497 h 1250731"/>
                <a:gd name="connsiteX17" fmla="*/ 777766 w 924911"/>
                <a:gd name="connsiteY17" fmla="*/ 451945 h 1250731"/>
                <a:gd name="connsiteX18" fmla="*/ 777766 w 924911"/>
                <a:gd name="connsiteY18" fmla="*/ 451945 h 1250731"/>
                <a:gd name="connsiteX19" fmla="*/ 719244 w 924911"/>
                <a:gd name="connsiteY19" fmla="*/ 397081 h 1250731"/>
                <a:gd name="connsiteX20" fmla="*/ 704194 w 924911"/>
                <a:gd name="connsiteY20" fmla="*/ 599090 h 1250731"/>
                <a:gd name="connsiteX21" fmla="*/ 683173 w 924911"/>
                <a:gd name="connsiteY21" fmla="*/ 662152 h 1250731"/>
                <a:gd name="connsiteX22" fmla="*/ 630621 w 924911"/>
                <a:gd name="connsiteY22" fmla="*/ 725214 h 1250731"/>
                <a:gd name="connsiteX23" fmla="*/ 588580 w 924911"/>
                <a:gd name="connsiteY23" fmla="*/ 777766 h 1250731"/>
                <a:gd name="connsiteX24" fmla="*/ 536028 w 924911"/>
                <a:gd name="connsiteY24" fmla="*/ 672662 h 1250731"/>
                <a:gd name="connsiteX25" fmla="*/ 493987 w 924911"/>
                <a:gd name="connsiteY25" fmla="*/ 546538 h 1250731"/>
                <a:gd name="connsiteX26" fmla="*/ 483476 w 924911"/>
                <a:gd name="connsiteY26" fmla="*/ 441435 h 1250731"/>
                <a:gd name="connsiteX27" fmla="*/ 483476 w 924911"/>
                <a:gd name="connsiteY27" fmla="*/ 336331 h 1250731"/>
                <a:gd name="connsiteX28" fmla="*/ 483476 w 924911"/>
                <a:gd name="connsiteY28" fmla="*/ 336331 h 1250731"/>
                <a:gd name="connsiteX29" fmla="*/ 525518 w 924911"/>
                <a:gd name="connsiteY29" fmla="*/ 157656 h 1250731"/>
                <a:gd name="connsiteX30" fmla="*/ 525518 w 924911"/>
                <a:gd name="connsiteY30" fmla="*/ 157656 h 1250731"/>
                <a:gd name="connsiteX31" fmla="*/ 609600 w 924911"/>
                <a:gd name="connsiteY31" fmla="*/ 0 h 1250731"/>
                <a:gd name="connsiteX32" fmla="*/ 462456 w 924911"/>
                <a:gd name="connsiteY32" fmla="*/ 126125 h 1250731"/>
                <a:gd name="connsiteX33" fmla="*/ 357352 w 924911"/>
                <a:gd name="connsiteY33" fmla="*/ 241738 h 1250731"/>
                <a:gd name="connsiteX34" fmla="*/ 273269 w 924911"/>
                <a:gd name="connsiteY34" fmla="*/ 357352 h 1250731"/>
                <a:gd name="connsiteX35" fmla="*/ 220718 w 924911"/>
                <a:gd name="connsiteY35" fmla="*/ 451945 h 1250731"/>
                <a:gd name="connsiteX36" fmla="*/ 220718 w 924911"/>
                <a:gd name="connsiteY36" fmla="*/ 451945 h 1250731"/>
                <a:gd name="connsiteX37" fmla="*/ 210207 w 924911"/>
                <a:gd name="connsiteY37" fmla="*/ 620111 h 1250731"/>
                <a:gd name="connsiteX38" fmla="*/ 210207 w 924911"/>
                <a:gd name="connsiteY38" fmla="*/ 714704 h 1250731"/>
                <a:gd name="connsiteX39" fmla="*/ 210207 w 924911"/>
                <a:gd name="connsiteY39" fmla="*/ 756745 h 1250731"/>
                <a:gd name="connsiteX40" fmla="*/ 168166 w 924911"/>
                <a:gd name="connsiteY40" fmla="*/ 735725 h 1250731"/>
                <a:gd name="connsiteX41" fmla="*/ 136635 w 924911"/>
                <a:gd name="connsiteY41" fmla="*/ 672662 h 1250731"/>
                <a:gd name="connsiteX42" fmla="*/ 94594 w 924911"/>
                <a:gd name="connsiteY42" fmla="*/ 620111 h 1250731"/>
                <a:gd name="connsiteX43" fmla="*/ 73573 w 924911"/>
                <a:gd name="connsiteY43" fmla="*/ 546538 h 1250731"/>
                <a:gd name="connsiteX0" fmla="*/ 73573 w 924911"/>
                <a:gd name="connsiteY0" fmla="*/ 546538 h 1250731"/>
                <a:gd name="connsiteX1" fmla="*/ 21021 w 924911"/>
                <a:gd name="connsiteY1" fmla="*/ 662152 h 1250731"/>
                <a:gd name="connsiteX2" fmla="*/ 0 w 924911"/>
                <a:gd name="connsiteY2" fmla="*/ 777766 h 1250731"/>
                <a:gd name="connsiteX3" fmla="*/ 0 w 924911"/>
                <a:gd name="connsiteY3" fmla="*/ 872359 h 1250731"/>
                <a:gd name="connsiteX4" fmla="*/ 0 w 924911"/>
                <a:gd name="connsiteY4" fmla="*/ 872359 h 1250731"/>
                <a:gd name="connsiteX5" fmla="*/ 73573 w 924911"/>
                <a:gd name="connsiteY5" fmla="*/ 1082566 h 1250731"/>
                <a:gd name="connsiteX6" fmla="*/ 199697 w 924911"/>
                <a:gd name="connsiteY6" fmla="*/ 1187669 h 1250731"/>
                <a:gd name="connsiteX7" fmla="*/ 304800 w 924911"/>
                <a:gd name="connsiteY7" fmla="*/ 1219200 h 1250731"/>
                <a:gd name="connsiteX8" fmla="*/ 399394 w 924911"/>
                <a:gd name="connsiteY8" fmla="*/ 1250731 h 1250731"/>
                <a:gd name="connsiteX9" fmla="*/ 599090 w 924911"/>
                <a:gd name="connsiteY9" fmla="*/ 1240221 h 1250731"/>
                <a:gd name="connsiteX10" fmla="*/ 735725 w 924911"/>
                <a:gd name="connsiteY10" fmla="*/ 1166649 h 1250731"/>
                <a:gd name="connsiteX11" fmla="*/ 830318 w 924911"/>
                <a:gd name="connsiteY11" fmla="*/ 1082566 h 1250731"/>
                <a:gd name="connsiteX12" fmla="*/ 893380 w 924911"/>
                <a:gd name="connsiteY12" fmla="*/ 977462 h 1250731"/>
                <a:gd name="connsiteX13" fmla="*/ 924911 w 924911"/>
                <a:gd name="connsiteY13" fmla="*/ 830318 h 1250731"/>
                <a:gd name="connsiteX14" fmla="*/ 924911 w 924911"/>
                <a:gd name="connsiteY14" fmla="*/ 693683 h 1250731"/>
                <a:gd name="connsiteX15" fmla="*/ 882869 w 924911"/>
                <a:gd name="connsiteY15" fmla="*/ 578069 h 1250731"/>
                <a:gd name="connsiteX16" fmla="*/ 830318 w 924911"/>
                <a:gd name="connsiteY16" fmla="*/ 504497 h 1250731"/>
                <a:gd name="connsiteX17" fmla="*/ 777766 w 924911"/>
                <a:gd name="connsiteY17" fmla="*/ 451945 h 1250731"/>
                <a:gd name="connsiteX18" fmla="*/ 777766 w 924911"/>
                <a:gd name="connsiteY18" fmla="*/ 451945 h 1250731"/>
                <a:gd name="connsiteX19" fmla="*/ 719244 w 924911"/>
                <a:gd name="connsiteY19" fmla="*/ 397081 h 1250731"/>
                <a:gd name="connsiteX20" fmla="*/ 729798 w 924911"/>
                <a:gd name="connsiteY20" fmla="*/ 500335 h 1250731"/>
                <a:gd name="connsiteX21" fmla="*/ 683173 w 924911"/>
                <a:gd name="connsiteY21" fmla="*/ 662152 h 1250731"/>
                <a:gd name="connsiteX22" fmla="*/ 630621 w 924911"/>
                <a:gd name="connsiteY22" fmla="*/ 725214 h 1250731"/>
                <a:gd name="connsiteX23" fmla="*/ 588580 w 924911"/>
                <a:gd name="connsiteY23" fmla="*/ 777766 h 1250731"/>
                <a:gd name="connsiteX24" fmla="*/ 536028 w 924911"/>
                <a:gd name="connsiteY24" fmla="*/ 672662 h 1250731"/>
                <a:gd name="connsiteX25" fmla="*/ 493987 w 924911"/>
                <a:gd name="connsiteY25" fmla="*/ 546538 h 1250731"/>
                <a:gd name="connsiteX26" fmla="*/ 483476 w 924911"/>
                <a:gd name="connsiteY26" fmla="*/ 441435 h 1250731"/>
                <a:gd name="connsiteX27" fmla="*/ 483476 w 924911"/>
                <a:gd name="connsiteY27" fmla="*/ 336331 h 1250731"/>
                <a:gd name="connsiteX28" fmla="*/ 483476 w 924911"/>
                <a:gd name="connsiteY28" fmla="*/ 336331 h 1250731"/>
                <a:gd name="connsiteX29" fmla="*/ 525518 w 924911"/>
                <a:gd name="connsiteY29" fmla="*/ 157656 h 1250731"/>
                <a:gd name="connsiteX30" fmla="*/ 525518 w 924911"/>
                <a:gd name="connsiteY30" fmla="*/ 157656 h 1250731"/>
                <a:gd name="connsiteX31" fmla="*/ 609600 w 924911"/>
                <a:gd name="connsiteY31" fmla="*/ 0 h 1250731"/>
                <a:gd name="connsiteX32" fmla="*/ 462456 w 924911"/>
                <a:gd name="connsiteY32" fmla="*/ 126125 h 1250731"/>
                <a:gd name="connsiteX33" fmla="*/ 357352 w 924911"/>
                <a:gd name="connsiteY33" fmla="*/ 241738 h 1250731"/>
                <a:gd name="connsiteX34" fmla="*/ 273269 w 924911"/>
                <a:gd name="connsiteY34" fmla="*/ 357352 h 1250731"/>
                <a:gd name="connsiteX35" fmla="*/ 220718 w 924911"/>
                <a:gd name="connsiteY35" fmla="*/ 451945 h 1250731"/>
                <a:gd name="connsiteX36" fmla="*/ 220718 w 924911"/>
                <a:gd name="connsiteY36" fmla="*/ 451945 h 1250731"/>
                <a:gd name="connsiteX37" fmla="*/ 210207 w 924911"/>
                <a:gd name="connsiteY37" fmla="*/ 620111 h 1250731"/>
                <a:gd name="connsiteX38" fmla="*/ 210207 w 924911"/>
                <a:gd name="connsiteY38" fmla="*/ 714704 h 1250731"/>
                <a:gd name="connsiteX39" fmla="*/ 210207 w 924911"/>
                <a:gd name="connsiteY39" fmla="*/ 756745 h 1250731"/>
                <a:gd name="connsiteX40" fmla="*/ 168166 w 924911"/>
                <a:gd name="connsiteY40" fmla="*/ 735725 h 1250731"/>
                <a:gd name="connsiteX41" fmla="*/ 136635 w 924911"/>
                <a:gd name="connsiteY41" fmla="*/ 672662 h 1250731"/>
                <a:gd name="connsiteX42" fmla="*/ 94594 w 924911"/>
                <a:gd name="connsiteY42" fmla="*/ 620111 h 1250731"/>
                <a:gd name="connsiteX43" fmla="*/ 73573 w 924911"/>
                <a:gd name="connsiteY43" fmla="*/ 546538 h 1250731"/>
                <a:gd name="connsiteX0" fmla="*/ 73573 w 924911"/>
                <a:gd name="connsiteY0" fmla="*/ 546538 h 1250731"/>
                <a:gd name="connsiteX1" fmla="*/ 21021 w 924911"/>
                <a:gd name="connsiteY1" fmla="*/ 662152 h 1250731"/>
                <a:gd name="connsiteX2" fmla="*/ 0 w 924911"/>
                <a:gd name="connsiteY2" fmla="*/ 777766 h 1250731"/>
                <a:gd name="connsiteX3" fmla="*/ 0 w 924911"/>
                <a:gd name="connsiteY3" fmla="*/ 872359 h 1250731"/>
                <a:gd name="connsiteX4" fmla="*/ 0 w 924911"/>
                <a:gd name="connsiteY4" fmla="*/ 872359 h 1250731"/>
                <a:gd name="connsiteX5" fmla="*/ 73573 w 924911"/>
                <a:gd name="connsiteY5" fmla="*/ 1082566 h 1250731"/>
                <a:gd name="connsiteX6" fmla="*/ 199697 w 924911"/>
                <a:gd name="connsiteY6" fmla="*/ 1187669 h 1250731"/>
                <a:gd name="connsiteX7" fmla="*/ 304800 w 924911"/>
                <a:gd name="connsiteY7" fmla="*/ 1219200 h 1250731"/>
                <a:gd name="connsiteX8" fmla="*/ 399394 w 924911"/>
                <a:gd name="connsiteY8" fmla="*/ 1250731 h 1250731"/>
                <a:gd name="connsiteX9" fmla="*/ 599090 w 924911"/>
                <a:gd name="connsiteY9" fmla="*/ 1240221 h 1250731"/>
                <a:gd name="connsiteX10" fmla="*/ 735725 w 924911"/>
                <a:gd name="connsiteY10" fmla="*/ 1166649 h 1250731"/>
                <a:gd name="connsiteX11" fmla="*/ 830318 w 924911"/>
                <a:gd name="connsiteY11" fmla="*/ 1082566 h 1250731"/>
                <a:gd name="connsiteX12" fmla="*/ 893380 w 924911"/>
                <a:gd name="connsiteY12" fmla="*/ 977462 h 1250731"/>
                <a:gd name="connsiteX13" fmla="*/ 924911 w 924911"/>
                <a:gd name="connsiteY13" fmla="*/ 830318 h 1250731"/>
                <a:gd name="connsiteX14" fmla="*/ 924911 w 924911"/>
                <a:gd name="connsiteY14" fmla="*/ 693683 h 1250731"/>
                <a:gd name="connsiteX15" fmla="*/ 882869 w 924911"/>
                <a:gd name="connsiteY15" fmla="*/ 578069 h 1250731"/>
                <a:gd name="connsiteX16" fmla="*/ 830318 w 924911"/>
                <a:gd name="connsiteY16" fmla="*/ 504497 h 1250731"/>
                <a:gd name="connsiteX17" fmla="*/ 777766 w 924911"/>
                <a:gd name="connsiteY17" fmla="*/ 451945 h 1250731"/>
                <a:gd name="connsiteX18" fmla="*/ 777766 w 924911"/>
                <a:gd name="connsiteY18" fmla="*/ 451945 h 1250731"/>
                <a:gd name="connsiteX19" fmla="*/ 719244 w 924911"/>
                <a:gd name="connsiteY19" fmla="*/ 397081 h 1250731"/>
                <a:gd name="connsiteX20" fmla="*/ 729798 w 924911"/>
                <a:gd name="connsiteY20" fmla="*/ 500335 h 1250731"/>
                <a:gd name="connsiteX21" fmla="*/ 683173 w 924911"/>
                <a:gd name="connsiteY21" fmla="*/ 662152 h 1250731"/>
                <a:gd name="connsiteX22" fmla="*/ 630621 w 924911"/>
                <a:gd name="connsiteY22" fmla="*/ 725214 h 1250731"/>
                <a:gd name="connsiteX23" fmla="*/ 588580 w 924911"/>
                <a:gd name="connsiteY23" fmla="*/ 777766 h 1250731"/>
                <a:gd name="connsiteX24" fmla="*/ 536028 w 924911"/>
                <a:gd name="connsiteY24" fmla="*/ 672662 h 1250731"/>
                <a:gd name="connsiteX25" fmla="*/ 493987 w 924911"/>
                <a:gd name="connsiteY25" fmla="*/ 546538 h 1250731"/>
                <a:gd name="connsiteX26" fmla="*/ 483476 w 924911"/>
                <a:gd name="connsiteY26" fmla="*/ 441435 h 1250731"/>
                <a:gd name="connsiteX27" fmla="*/ 483476 w 924911"/>
                <a:gd name="connsiteY27" fmla="*/ 336331 h 1250731"/>
                <a:gd name="connsiteX28" fmla="*/ 483476 w 924911"/>
                <a:gd name="connsiteY28" fmla="*/ 336331 h 1250731"/>
                <a:gd name="connsiteX29" fmla="*/ 525518 w 924911"/>
                <a:gd name="connsiteY29" fmla="*/ 157656 h 1250731"/>
                <a:gd name="connsiteX30" fmla="*/ 525518 w 924911"/>
                <a:gd name="connsiteY30" fmla="*/ 157656 h 1250731"/>
                <a:gd name="connsiteX31" fmla="*/ 609600 w 924911"/>
                <a:gd name="connsiteY31" fmla="*/ 0 h 1250731"/>
                <a:gd name="connsiteX32" fmla="*/ 462456 w 924911"/>
                <a:gd name="connsiteY32" fmla="*/ 126125 h 1250731"/>
                <a:gd name="connsiteX33" fmla="*/ 357352 w 924911"/>
                <a:gd name="connsiteY33" fmla="*/ 241738 h 1250731"/>
                <a:gd name="connsiteX34" fmla="*/ 273269 w 924911"/>
                <a:gd name="connsiteY34" fmla="*/ 357352 h 1250731"/>
                <a:gd name="connsiteX35" fmla="*/ 220718 w 924911"/>
                <a:gd name="connsiteY35" fmla="*/ 451945 h 1250731"/>
                <a:gd name="connsiteX36" fmla="*/ 220718 w 924911"/>
                <a:gd name="connsiteY36" fmla="*/ 451945 h 1250731"/>
                <a:gd name="connsiteX37" fmla="*/ 210207 w 924911"/>
                <a:gd name="connsiteY37" fmla="*/ 587193 h 1250731"/>
                <a:gd name="connsiteX38" fmla="*/ 210207 w 924911"/>
                <a:gd name="connsiteY38" fmla="*/ 714704 h 1250731"/>
                <a:gd name="connsiteX39" fmla="*/ 210207 w 924911"/>
                <a:gd name="connsiteY39" fmla="*/ 756745 h 1250731"/>
                <a:gd name="connsiteX40" fmla="*/ 168166 w 924911"/>
                <a:gd name="connsiteY40" fmla="*/ 735725 h 1250731"/>
                <a:gd name="connsiteX41" fmla="*/ 136635 w 924911"/>
                <a:gd name="connsiteY41" fmla="*/ 672662 h 1250731"/>
                <a:gd name="connsiteX42" fmla="*/ 94594 w 924911"/>
                <a:gd name="connsiteY42" fmla="*/ 620111 h 1250731"/>
                <a:gd name="connsiteX43" fmla="*/ 73573 w 924911"/>
                <a:gd name="connsiteY43" fmla="*/ 546538 h 1250731"/>
                <a:gd name="connsiteX0" fmla="*/ 73573 w 924911"/>
                <a:gd name="connsiteY0" fmla="*/ 546538 h 1250731"/>
                <a:gd name="connsiteX1" fmla="*/ 21021 w 924911"/>
                <a:gd name="connsiteY1" fmla="*/ 662152 h 1250731"/>
                <a:gd name="connsiteX2" fmla="*/ 0 w 924911"/>
                <a:gd name="connsiteY2" fmla="*/ 777766 h 1250731"/>
                <a:gd name="connsiteX3" fmla="*/ 0 w 924911"/>
                <a:gd name="connsiteY3" fmla="*/ 872359 h 1250731"/>
                <a:gd name="connsiteX4" fmla="*/ 0 w 924911"/>
                <a:gd name="connsiteY4" fmla="*/ 872359 h 1250731"/>
                <a:gd name="connsiteX5" fmla="*/ 73573 w 924911"/>
                <a:gd name="connsiteY5" fmla="*/ 1082566 h 1250731"/>
                <a:gd name="connsiteX6" fmla="*/ 199697 w 924911"/>
                <a:gd name="connsiteY6" fmla="*/ 1187669 h 1250731"/>
                <a:gd name="connsiteX7" fmla="*/ 304800 w 924911"/>
                <a:gd name="connsiteY7" fmla="*/ 1219200 h 1250731"/>
                <a:gd name="connsiteX8" fmla="*/ 399394 w 924911"/>
                <a:gd name="connsiteY8" fmla="*/ 1250731 h 1250731"/>
                <a:gd name="connsiteX9" fmla="*/ 599090 w 924911"/>
                <a:gd name="connsiteY9" fmla="*/ 1240221 h 1250731"/>
                <a:gd name="connsiteX10" fmla="*/ 735725 w 924911"/>
                <a:gd name="connsiteY10" fmla="*/ 1166649 h 1250731"/>
                <a:gd name="connsiteX11" fmla="*/ 830318 w 924911"/>
                <a:gd name="connsiteY11" fmla="*/ 1082566 h 1250731"/>
                <a:gd name="connsiteX12" fmla="*/ 893380 w 924911"/>
                <a:gd name="connsiteY12" fmla="*/ 977462 h 1250731"/>
                <a:gd name="connsiteX13" fmla="*/ 924911 w 924911"/>
                <a:gd name="connsiteY13" fmla="*/ 830318 h 1250731"/>
                <a:gd name="connsiteX14" fmla="*/ 924911 w 924911"/>
                <a:gd name="connsiteY14" fmla="*/ 693683 h 1250731"/>
                <a:gd name="connsiteX15" fmla="*/ 882869 w 924911"/>
                <a:gd name="connsiteY15" fmla="*/ 578069 h 1250731"/>
                <a:gd name="connsiteX16" fmla="*/ 830318 w 924911"/>
                <a:gd name="connsiteY16" fmla="*/ 504497 h 1250731"/>
                <a:gd name="connsiteX17" fmla="*/ 777766 w 924911"/>
                <a:gd name="connsiteY17" fmla="*/ 451945 h 1250731"/>
                <a:gd name="connsiteX18" fmla="*/ 777766 w 924911"/>
                <a:gd name="connsiteY18" fmla="*/ 451945 h 1250731"/>
                <a:gd name="connsiteX19" fmla="*/ 719244 w 924911"/>
                <a:gd name="connsiteY19" fmla="*/ 397081 h 1250731"/>
                <a:gd name="connsiteX20" fmla="*/ 729798 w 924911"/>
                <a:gd name="connsiteY20" fmla="*/ 500335 h 1250731"/>
                <a:gd name="connsiteX21" fmla="*/ 683173 w 924911"/>
                <a:gd name="connsiteY21" fmla="*/ 662152 h 1250731"/>
                <a:gd name="connsiteX22" fmla="*/ 630621 w 924911"/>
                <a:gd name="connsiteY22" fmla="*/ 725214 h 1250731"/>
                <a:gd name="connsiteX23" fmla="*/ 588580 w 924911"/>
                <a:gd name="connsiteY23" fmla="*/ 777766 h 1250731"/>
                <a:gd name="connsiteX24" fmla="*/ 536028 w 924911"/>
                <a:gd name="connsiteY24" fmla="*/ 672662 h 1250731"/>
                <a:gd name="connsiteX25" fmla="*/ 493987 w 924911"/>
                <a:gd name="connsiteY25" fmla="*/ 546538 h 1250731"/>
                <a:gd name="connsiteX26" fmla="*/ 483476 w 924911"/>
                <a:gd name="connsiteY26" fmla="*/ 441435 h 1250731"/>
                <a:gd name="connsiteX27" fmla="*/ 483476 w 924911"/>
                <a:gd name="connsiteY27" fmla="*/ 336331 h 1250731"/>
                <a:gd name="connsiteX28" fmla="*/ 483476 w 924911"/>
                <a:gd name="connsiteY28" fmla="*/ 336331 h 1250731"/>
                <a:gd name="connsiteX29" fmla="*/ 525518 w 924911"/>
                <a:gd name="connsiteY29" fmla="*/ 157656 h 1250731"/>
                <a:gd name="connsiteX30" fmla="*/ 525518 w 924911"/>
                <a:gd name="connsiteY30" fmla="*/ 157656 h 1250731"/>
                <a:gd name="connsiteX31" fmla="*/ 609600 w 924911"/>
                <a:gd name="connsiteY31" fmla="*/ 0 h 1250731"/>
                <a:gd name="connsiteX32" fmla="*/ 462456 w 924911"/>
                <a:gd name="connsiteY32" fmla="*/ 126125 h 1250731"/>
                <a:gd name="connsiteX33" fmla="*/ 357352 w 924911"/>
                <a:gd name="connsiteY33" fmla="*/ 241738 h 1250731"/>
                <a:gd name="connsiteX34" fmla="*/ 273269 w 924911"/>
                <a:gd name="connsiteY34" fmla="*/ 357352 h 1250731"/>
                <a:gd name="connsiteX35" fmla="*/ 220718 w 924911"/>
                <a:gd name="connsiteY35" fmla="*/ 451945 h 1250731"/>
                <a:gd name="connsiteX36" fmla="*/ 220718 w 924911"/>
                <a:gd name="connsiteY36" fmla="*/ 451945 h 1250731"/>
                <a:gd name="connsiteX37" fmla="*/ 210207 w 924911"/>
                <a:gd name="connsiteY37" fmla="*/ 587193 h 1250731"/>
                <a:gd name="connsiteX38" fmla="*/ 210207 w 924911"/>
                <a:gd name="connsiteY38" fmla="*/ 714704 h 1250731"/>
                <a:gd name="connsiteX39" fmla="*/ 210207 w 924911"/>
                <a:gd name="connsiteY39" fmla="*/ 756745 h 1250731"/>
                <a:gd name="connsiteX40" fmla="*/ 168166 w 924911"/>
                <a:gd name="connsiteY40" fmla="*/ 735725 h 1250731"/>
                <a:gd name="connsiteX41" fmla="*/ 136635 w 924911"/>
                <a:gd name="connsiteY41" fmla="*/ 672662 h 1250731"/>
                <a:gd name="connsiteX42" fmla="*/ 94594 w 924911"/>
                <a:gd name="connsiteY42" fmla="*/ 620111 h 1250731"/>
                <a:gd name="connsiteX43" fmla="*/ 73573 w 924911"/>
                <a:gd name="connsiteY43" fmla="*/ 546538 h 1250731"/>
                <a:gd name="connsiteX0" fmla="*/ 73573 w 924911"/>
                <a:gd name="connsiteY0" fmla="*/ 546538 h 1250731"/>
                <a:gd name="connsiteX1" fmla="*/ 21021 w 924911"/>
                <a:gd name="connsiteY1" fmla="*/ 662152 h 1250731"/>
                <a:gd name="connsiteX2" fmla="*/ 0 w 924911"/>
                <a:gd name="connsiteY2" fmla="*/ 777766 h 1250731"/>
                <a:gd name="connsiteX3" fmla="*/ 0 w 924911"/>
                <a:gd name="connsiteY3" fmla="*/ 872359 h 1250731"/>
                <a:gd name="connsiteX4" fmla="*/ 0 w 924911"/>
                <a:gd name="connsiteY4" fmla="*/ 872359 h 1250731"/>
                <a:gd name="connsiteX5" fmla="*/ 73573 w 924911"/>
                <a:gd name="connsiteY5" fmla="*/ 1082566 h 1250731"/>
                <a:gd name="connsiteX6" fmla="*/ 199697 w 924911"/>
                <a:gd name="connsiteY6" fmla="*/ 1187669 h 1250731"/>
                <a:gd name="connsiteX7" fmla="*/ 304800 w 924911"/>
                <a:gd name="connsiteY7" fmla="*/ 1219200 h 1250731"/>
                <a:gd name="connsiteX8" fmla="*/ 399394 w 924911"/>
                <a:gd name="connsiteY8" fmla="*/ 1250731 h 1250731"/>
                <a:gd name="connsiteX9" fmla="*/ 599090 w 924911"/>
                <a:gd name="connsiteY9" fmla="*/ 1240221 h 1250731"/>
                <a:gd name="connsiteX10" fmla="*/ 735725 w 924911"/>
                <a:gd name="connsiteY10" fmla="*/ 1166649 h 1250731"/>
                <a:gd name="connsiteX11" fmla="*/ 830318 w 924911"/>
                <a:gd name="connsiteY11" fmla="*/ 1082566 h 1250731"/>
                <a:gd name="connsiteX12" fmla="*/ 893380 w 924911"/>
                <a:gd name="connsiteY12" fmla="*/ 977462 h 1250731"/>
                <a:gd name="connsiteX13" fmla="*/ 924911 w 924911"/>
                <a:gd name="connsiteY13" fmla="*/ 830318 h 1250731"/>
                <a:gd name="connsiteX14" fmla="*/ 924911 w 924911"/>
                <a:gd name="connsiteY14" fmla="*/ 693683 h 1250731"/>
                <a:gd name="connsiteX15" fmla="*/ 882869 w 924911"/>
                <a:gd name="connsiteY15" fmla="*/ 578069 h 1250731"/>
                <a:gd name="connsiteX16" fmla="*/ 830318 w 924911"/>
                <a:gd name="connsiteY16" fmla="*/ 504497 h 1250731"/>
                <a:gd name="connsiteX17" fmla="*/ 777766 w 924911"/>
                <a:gd name="connsiteY17" fmla="*/ 451945 h 1250731"/>
                <a:gd name="connsiteX18" fmla="*/ 777766 w 924911"/>
                <a:gd name="connsiteY18" fmla="*/ 451945 h 1250731"/>
                <a:gd name="connsiteX19" fmla="*/ 719244 w 924911"/>
                <a:gd name="connsiteY19" fmla="*/ 397081 h 1250731"/>
                <a:gd name="connsiteX20" fmla="*/ 729798 w 924911"/>
                <a:gd name="connsiteY20" fmla="*/ 500335 h 1250731"/>
                <a:gd name="connsiteX21" fmla="*/ 683173 w 924911"/>
                <a:gd name="connsiteY21" fmla="*/ 662152 h 1250731"/>
                <a:gd name="connsiteX22" fmla="*/ 630621 w 924911"/>
                <a:gd name="connsiteY22" fmla="*/ 725214 h 1250731"/>
                <a:gd name="connsiteX23" fmla="*/ 588580 w 924911"/>
                <a:gd name="connsiteY23" fmla="*/ 777766 h 1250731"/>
                <a:gd name="connsiteX24" fmla="*/ 536028 w 924911"/>
                <a:gd name="connsiteY24" fmla="*/ 672662 h 1250731"/>
                <a:gd name="connsiteX25" fmla="*/ 493987 w 924911"/>
                <a:gd name="connsiteY25" fmla="*/ 546538 h 1250731"/>
                <a:gd name="connsiteX26" fmla="*/ 483476 w 924911"/>
                <a:gd name="connsiteY26" fmla="*/ 441435 h 1250731"/>
                <a:gd name="connsiteX27" fmla="*/ 483476 w 924911"/>
                <a:gd name="connsiteY27" fmla="*/ 336331 h 1250731"/>
                <a:gd name="connsiteX28" fmla="*/ 483476 w 924911"/>
                <a:gd name="connsiteY28" fmla="*/ 336331 h 1250731"/>
                <a:gd name="connsiteX29" fmla="*/ 525518 w 924911"/>
                <a:gd name="connsiteY29" fmla="*/ 157656 h 1250731"/>
                <a:gd name="connsiteX30" fmla="*/ 525518 w 924911"/>
                <a:gd name="connsiteY30" fmla="*/ 157656 h 1250731"/>
                <a:gd name="connsiteX31" fmla="*/ 609600 w 924911"/>
                <a:gd name="connsiteY31" fmla="*/ 0 h 1250731"/>
                <a:gd name="connsiteX32" fmla="*/ 462456 w 924911"/>
                <a:gd name="connsiteY32" fmla="*/ 126125 h 1250731"/>
                <a:gd name="connsiteX33" fmla="*/ 357352 w 924911"/>
                <a:gd name="connsiteY33" fmla="*/ 241738 h 1250731"/>
                <a:gd name="connsiteX34" fmla="*/ 273269 w 924911"/>
                <a:gd name="connsiteY34" fmla="*/ 357352 h 1250731"/>
                <a:gd name="connsiteX35" fmla="*/ 220718 w 924911"/>
                <a:gd name="connsiteY35" fmla="*/ 451945 h 1250731"/>
                <a:gd name="connsiteX36" fmla="*/ 220718 w 924911"/>
                <a:gd name="connsiteY36" fmla="*/ 451945 h 1250731"/>
                <a:gd name="connsiteX37" fmla="*/ 210207 w 924911"/>
                <a:gd name="connsiteY37" fmla="*/ 587193 h 1250731"/>
                <a:gd name="connsiteX38" fmla="*/ 210207 w 924911"/>
                <a:gd name="connsiteY38" fmla="*/ 714704 h 1250731"/>
                <a:gd name="connsiteX39" fmla="*/ 210207 w 924911"/>
                <a:gd name="connsiteY39" fmla="*/ 756745 h 1250731"/>
                <a:gd name="connsiteX40" fmla="*/ 168166 w 924911"/>
                <a:gd name="connsiteY40" fmla="*/ 735725 h 1250731"/>
                <a:gd name="connsiteX41" fmla="*/ 136635 w 924911"/>
                <a:gd name="connsiteY41" fmla="*/ 672662 h 1250731"/>
                <a:gd name="connsiteX42" fmla="*/ 94594 w 924911"/>
                <a:gd name="connsiteY42" fmla="*/ 620111 h 1250731"/>
                <a:gd name="connsiteX43" fmla="*/ 73573 w 924911"/>
                <a:gd name="connsiteY43" fmla="*/ 546538 h 1250731"/>
                <a:gd name="connsiteX0" fmla="*/ 73573 w 924911"/>
                <a:gd name="connsiteY0" fmla="*/ 546538 h 1250731"/>
                <a:gd name="connsiteX1" fmla="*/ 21021 w 924911"/>
                <a:gd name="connsiteY1" fmla="*/ 662152 h 1250731"/>
                <a:gd name="connsiteX2" fmla="*/ 0 w 924911"/>
                <a:gd name="connsiteY2" fmla="*/ 777766 h 1250731"/>
                <a:gd name="connsiteX3" fmla="*/ 0 w 924911"/>
                <a:gd name="connsiteY3" fmla="*/ 872359 h 1250731"/>
                <a:gd name="connsiteX4" fmla="*/ 0 w 924911"/>
                <a:gd name="connsiteY4" fmla="*/ 872359 h 1250731"/>
                <a:gd name="connsiteX5" fmla="*/ 73573 w 924911"/>
                <a:gd name="connsiteY5" fmla="*/ 1082566 h 1250731"/>
                <a:gd name="connsiteX6" fmla="*/ 199697 w 924911"/>
                <a:gd name="connsiteY6" fmla="*/ 1187669 h 1250731"/>
                <a:gd name="connsiteX7" fmla="*/ 304800 w 924911"/>
                <a:gd name="connsiteY7" fmla="*/ 1219200 h 1250731"/>
                <a:gd name="connsiteX8" fmla="*/ 399394 w 924911"/>
                <a:gd name="connsiteY8" fmla="*/ 1250731 h 1250731"/>
                <a:gd name="connsiteX9" fmla="*/ 599090 w 924911"/>
                <a:gd name="connsiteY9" fmla="*/ 1240221 h 1250731"/>
                <a:gd name="connsiteX10" fmla="*/ 735725 w 924911"/>
                <a:gd name="connsiteY10" fmla="*/ 1166649 h 1250731"/>
                <a:gd name="connsiteX11" fmla="*/ 830318 w 924911"/>
                <a:gd name="connsiteY11" fmla="*/ 1082566 h 1250731"/>
                <a:gd name="connsiteX12" fmla="*/ 893380 w 924911"/>
                <a:gd name="connsiteY12" fmla="*/ 977462 h 1250731"/>
                <a:gd name="connsiteX13" fmla="*/ 924911 w 924911"/>
                <a:gd name="connsiteY13" fmla="*/ 830318 h 1250731"/>
                <a:gd name="connsiteX14" fmla="*/ 924911 w 924911"/>
                <a:gd name="connsiteY14" fmla="*/ 693683 h 1250731"/>
                <a:gd name="connsiteX15" fmla="*/ 882869 w 924911"/>
                <a:gd name="connsiteY15" fmla="*/ 578069 h 1250731"/>
                <a:gd name="connsiteX16" fmla="*/ 830318 w 924911"/>
                <a:gd name="connsiteY16" fmla="*/ 504497 h 1250731"/>
                <a:gd name="connsiteX17" fmla="*/ 777766 w 924911"/>
                <a:gd name="connsiteY17" fmla="*/ 451945 h 1250731"/>
                <a:gd name="connsiteX18" fmla="*/ 777766 w 924911"/>
                <a:gd name="connsiteY18" fmla="*/ 451945 h 1250731"/>
                <a:gd name="connsiteX19" fmla="*/ 719244 w 924911"/>
                <a:gd name="connsiteY19" fmla="*/ 397081 h 1250731"/>
                <a:gd name="connsiteX20" fmla="*/ 729798 w 924911"/>
                <a:gd name="connsiteY20" fmla="*/ 500335 h 1250731"/>
                <a:gd name="connsiteX21" fmla="*/ 683173 w 924911"/>
                <a:gd name="connsiteY21" fmla="*/ 662152 h 1250731"/>
                <a:gd name="connsiteX22" fmla="*/ 630621 w 924911"/>
                <a:gd name="connsiteY22" fmla="*/ 725214 h 1250731"/>
                <a:gd name="connsiteX23" fmla="*/ 588580 w 924911"/>
                <a:gd name="connsiteY23" fmla="*/ 777766 h 1250731"/>
                <a:gd name="connsiteX24" fmla="*/ 536028 w 924911"/>
                <a:gd name="connsiteY24" fmla="*/ 672662 h 1250731"/>
                <a:gd name="connsiteX25" fmla="*/ 493987 w 924911"/>
                <a:gd name="connsiteY25" fmla="*/ 546538 h 1250731"/>
                <a:gd name="connsiteX26" fmla="*/ 483476 w 924911"/>
                <a:gd name="connsiteY26" fmla="*/ 441435 h 1250731"/>
                <a:gd name="connsiteX27" fmla="*/ 483476 w 924911"/>
                <a:gd name="connsiteY27" fmla="*/ 336331 h 1250731"/>
                <a:gd name="connsiteX28" fmla="*/ 483476 w 924911"/>
                <a:gd name="connsiteY28" fmla="*/ 336331 h 1250731"/>
                <a:gd name="connsiteX29" fmla="*/ 525518 w 924911"/>
                <a:gd name="connsiteY29" fmla="*/ 157656 h 1250731"/>
                <a:gd name="connsiteX30" fmla="*/ 525518 w 924911"/>
                <a:gd name="connsiteY30" fmla="*/ 157656 h 1250731"/>
                <a:gd name="connsiteX31" fmla="*/ 609600 w 924911"/>
                <a:gd name="connsiteY31" fmla="*/ 0 h 1250731"/>
                <a:gd name="connsiteX32" fmla="*/ 462456 w 924911"/>
                <a:gd name="connsiteY32" fmla="*/ 126125 h 1250731"/>
                <a:gd name="connsiteX33" fmla="*/ 357352 w 924911"/>
                <a:gd name="connsiteY33" fmla="*/ 241738 h 1250731"/>
                <a:gd name="connsiteX34" fmla="*/ 273269 w 924911"/>
                <a:gd name="connsiteY34" fmla="*/ 357352 h 1250731"/>
                <a:gd name="connsiteX35" fmla="*/ 220718 w 924911"/>
                <a:gd name="connsiteY35" fmla="*/ 451945 h 1250731"/>
                <a:gd name="connsiteX36" fmla="*/ 191457 w 924911"/>
                <a:gd name="connsiteY36" fmla="*/ 550700 h 1250731"/>
                <a:gd name="connsiteX37" fmla="*/ 210207 w 924911"/>
                <a:gd name="connsiteY37" fmla="*/ 587193 h 1250731"/>
                <a:gd name="connsiteX38" fmla="*/ 210207 w 924911"/>
                <a:gd name="connsiteY38" fmla="*/ 714704 h 1250731"/>
                <a:gd name="connsiteX39" fmla="*/ 210207 w 924911"/>
                <a:gd name="connsiteY39" fmla="*/ 756745 h 1250731"/>
                <a:gd name="connsiteX40" fmla="*/ 168166 w 924911"/>
                <a:gd name="connsiteY40" fmla="*/ 735725 h 1250731"/>
                <a:gd name="connsiteX41" fmla="*/ 136635 w 924911"/>
                <a:gd name="connsiteY41" fmla="*/ 672662 h 1250731"/>
                <a:gd name="connsiteX42" fmla="*/ 94594 w 924911"/>
                <a:gd name="connsiteY42" fmla="*/ 620111 h 1250731"/>
                <a:gd name="connsiteX43" fmla="*/ 73573 w 924911"/>
                <a:gd name="connsiteY43" fmla="*/ 546538 h 1250731"/>
                <a:gd name="connsiteX0" fmla="*/ 73573 w 924911"/>
                <a:gd name="connsiteY0" fmla="*/ 546538 h 1250731"/>
                <a:gd name="connsiteX1" fmla="*/ 21021 w 924911"/>
                <a:gd name="connsiteY1" fmla="*/ 662152 h 1250731"/>
                <a:gd name="connsiteX2" fmla="*/ 0 w 924911"/>
                <a:gd name="connsiteY2" fmla="*/ 777766 h 1250731"/>
                <a:gd name="connsiteX3" fmla="*/ 0 w 924911"/>
                <a:gd name="connsiteY3" fmla="*/ 872359 h 1250731"/>
                <a:gd name="connsiteX4" fmla="*/ 0 w 924911"/>
                <a:gd name="connsiteY4" fmla="*/ 872359 h 1250731"/>
                <a:gd name="connsiteX5" fmla="*/ 73573 w 924911"/>
                <a:gd name="connsiteY5" fmla="*/ 1082566 h 1250731"/>
                <a:gd name="connsiteX6" fmla="*/ 199697 w 924911"/>
                <a:gd name="connsiteY6" fmla="*/ 1187669 h 1250731"/>
                <a:gd name="connsiteX7" fmla="*/ 304800 w 924911"/>
                <a:gd name="connsiteY7" fmla="*/ 1219200 h 1250731"/>
                <a:gd name="connsiteX8" fmla="*/ 399394 w 924911"/>
                <a:gd name="connsiteY8" fmla="*/ 1250731 h 1250731"/>
                <a:gd name="connsiteX9" fmla="*/ 599090 w 924911"/>
                <a:gd name="connsiteY9" fmla="*/ 1240221 h 1250731"/>
                <a:gd name="connsiteX10" fmla="*/ 735725 w 924911"/>
                <a:gd name="connsiteY10" fmla="*/ 1166649 h 1250731"/>
                <a:gd name="connsiteX11" fmla="*/ 830318 w 924911"/>
                <a:gd name="connsiteY11" fmla="*/ 1082566 h 1250731"/>
                <a:gd name="connsiteX12" fmla="*/ 893380 w 924911"/>
                <a:gd name="connsiteY12" fmla="*/ 977462 h 1250731"/>
                <a:gd name="connsiteX13" fmla="*/ 924911 w 924911"/>
                <a:gd name="connsiteY13" fmla="*/ 830318 h 1250731"/>
                <a:gd name="connsiteX14" fmla="*/ 924911 w 924911"/>
                <a:gd name="connsiteY14" fmla="*/ 693683 h 1250731"/>
                <a:gd name="connsiteX15" fmla="*/ 882869 w 924911"/>
                <a:gd name="connsiteY15" fmla="*/ 578069 h 1250731"/>
                <a:gd name="connsiteX16" fmla="*/ 830318 w 924911"/>
                <a:gd name="connsiteY16" fmla="*/ 504497 h 1250731"/>
                <a:gd name="connsiteX17" fmla="*/ 777766 w 924911"/>
                <a:gd name="connsiteY17" fmla="*/ 451945 h 1250731"/>
                <a:gd name="connsiteX18" fmla="*/ 777766 w 924911"/>
                <a:gd name="connsiteY18" fmla="*/ 451945 h 1250731"/>
                <a:gd name="connsiteX19" fmla="*/ 719244 w 924911"/>
                <a:gd name="connsiteY19" fmla="*/ 397081 h 1250731"/>
                <a:gd name="connsiteX20" fmla="*/ 729798 w 924911"/>
                <a:gd name="connsiteY20" fmla="*/ 500335 h 1250731"/>
                <a:gd name="connsiteX21" fmla="*/ 683173 w 924911"/>
                <a:gd name="connsiteY21" fmla="*/ 662152 h 1250731"/>
                <a:gd name="connsiteX22" fmla="*/ 630621 w 924911"/>
                <a:gd name="connsiteY22" fmla="*/ 725214 h 1250731"/>
                <a:gd name="connsiteX23" fmla="*/ 588580 w 924911"/>
                <a:gd name="connsiteY23" fmla="*/ 777766 h 1250731"/>
                <a:gd name="connsiteX24" fmla="*/ 536028 w 924911"/>
                <a:gd name="connsiteY24" fmla="*/ 672662 h 1250731"/>
                <a:gd name="connsiteX25" fmla="*/ 493987 w 924911"/>
                <a:gd name="connsiteY25" fmla="*/ 546538 h 1250731"/>
                <a:gd name="connsiteX26" fmla="*/ 483476 w 924911"/>
                <a:gd name="connsiteY26" fmla="*/ 441435 h 1250731"/>
                <a:gd name="connsiteX27" fmla="*/ 483476 w 924911"/>
                <a:gd name="connsiteY27" fmla="*/ 336331 h 1250731"/>
                <a:gd name="connsiteX28" fmla="*/ 483476 w 924911"/>
                <a:gd name="connsiteY28" fmla="*/ 336331 h 1250731"/>
                <a:gd name="connsiteX29" fmla="*/ 525518 w 924911"/>
                <a:gd name="connsiteY29" fmla="*/ 157656 h 1250731"/>
                <a:gd name="connsiteX30" fmla="*/ 525518 w 924911"/>
                <a:gd name="connsiteY30" fmla="*/ 157656 h 1250731"/>
                <a:gd name="connsiteX31" fmla="*/ 609600 w 924911"/>
                <a:gd name="connsiteY31" fmla="*/ 0 h 1250731"/>
                <a:gd name="connsiteX32" fmla="*/ 462456 w 924911"/>
                <a:gd name="connsiteY32" fmla="*/ 126125 h 1250731"/>
                <a:gd name="connsiteX33" fmla="*/ 357352 w 924911"/>
                <a:gd name="connsiteY33" fmla="*/ 241738 h 1250731"/>
                <a:gd name="connsiteX34" fmla="*/ 273269 w 924911"/>
                <a:gd name="connsiteY34" fmla="*/ 357352 h 1250731"/>
                <a:gd name="connsiteX35" fmla="*/ 220718 w 924911"/>
                <a:gd name="connsiteY35" fmla="*/ 451945 h 1250731"/>
                <a:gd name="connsiteX36" fmla="*/ 206088 w 924911"/>
                <a:gd name="connsiteY36" fmla="*/ 521439 h 1250731"/>
                <a:gd name="connsiteX37" fmla="*/ 210207 w 924911"/>
                <a:gd name="connsiteY37" fmla="*/ 587193 h 1250731"/>
                <a:gd name="connsiteX38" fmla="*/ 210207 w 924911"/>
                <a:gd name="connsiteY38" fmla="*/ 714704 h 1250731"/>
                <a:gd name="connsiteX39" fmla="*/ 210207 w 924911"/>
                <a:gd name="connsiteY39" fmla="*/ 756745 h 1250731"/>
                <a:gd name="connsiteX40" fmla="*/ 168166 w 924911"/>
                <a:gd name="connsiteY40" fmla="*/ 735725 h 1250731"/>
                <a:gd name="connsiteX41" fmla="*/ 136635 w 924911"/>
                <a:gd name="connsiteY41" fmla="*/ 672662 h 1250731"/>
                <a:gd name="connsiteX42" fmla="*/ 94594 w 924911"/>
                <a:gd name="connsiteY42" fmla="*/ 620111 h 1250731"/>
                <a:gd name="connsiteX43" fmla="*/ 73573 w 924911"/>
                <a:gd name="connsiteY43" fmla="*/ 546538 h 1250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924911" h="1250731">
                  <a:moveTo>
                    <a:pt x="73573" y="546538"/>
                  </a:moveTo>
                  <a:lnTo>
                    <a:pt x="21021" y="662152"/>
                  </a:lnTo>
                  <a:lnTo>
                    <a:pt x="0" y="777766"/>
                  </a:lnTo>
                  <a:lnTo>
                    <a:pt x="0" y="872359"/>
                  </a:lnTo>
                  <a:lnTo>
                    <a:pt x="0" y="872359"/>
                  </a:lnTo>
                  <a:lnTo>
                    <a:pt x="73573" y="1082566"/>
                  </a:lnTo>
                  <a:lnTo>
                    <a:pt x="199697" y="1187669"/>
                  </a:lnTo>
                  <a:lnTo>
                    <a:pt x="304800" y="1219200"/>
                  </a:lnTo>
                  <a:lnTo>
                    <a:pt x="399394" y="1250731"/>
                  </a:lnTo>
                  <a:lnTo>
                    <a:pt x="599090" y="1240221"/>
                  </a:lnTo>
                  <a:lnTo>
                    <a:pt x="735725" y="1166649"/>
                  </a:lnTo>
                  <a:lnTo>
                    <a:pt x="830318" y="1082566"/>
                  </a:lnTo>
                  <a:lnTo>
                    <a:pt x="893380" y="977462"/>
                  </a:lnTo>
                  <a:lnTo>
                    <a:pt x="924911" y="830318"/>
                  </a:lnTo>
                  <a:lnTo>
                    <a:pt x="924911" y="693683"/>
                  </a:lnTo>
                  <a:lnTo>
                    <a:pt x="882869" y="578069"/>
                  </a:lnTo>
                  <a:lnTo>
                    <a:pt x="830318" y="504497"/>
                  </a:lnTo>
                  <a:lnTo>
                    <a:pt x="777766" y="451945"/>
                  </a:lnTo>
                  <a:lnTo>
                    <a:pt x="777766" y="451945"/>
                  </a:lnTo>
                  <a:cubicBezTo>
                    <a:pt x="758259" y="433657"/>
                    <a:pt x="727239" y="389016"/>
                    <a:pt x="719244" y="397081"/>
                  </a:cubicBezTo>
                  <a:cubicBezTo>
                    <a:pt x="711249" y="405146"/>
                    <a:pt x="726280" y="465917"/>
                    <a:pt x="729798" y="500335"/>
                  </a:cubicBezTo>
                  <a:lnTo>
                    <a:pt x="683173" y="662152"/>
                  </a:lnTo>
                  <a:lnTo>
                    <a:pt x="630621" y="725214"/>
                  </a:lnTo>
                  <a:lnTo>
                    <a:pt x="588580" y="777766"/>
                  </a:lnTo>
                  <a:lnTo>
                    <a:pt x="536028" y="672662"/>
                  </a:lnTo>
                  <a:lnTo>
                    <a:pt x="493987" y="546538"/>
                  </a:lnTo>
                  <a:lnTo>
                    <a:pt x="483476" y="441435"/>
                  </a:lnTo>
                  <a:lnTo>
                    <a:pt x="483476" y="336331"/>
                  </a:lnTo>
                  <a:lnTo>
                    <a:pt x="483476" y="336331"/>
                  </a:lnTo>
                  <a:lnTo>
                    <a:pt x="525518" y="157656"/>
                  </a:lnTo>
                  <a:lnTo>
                    <a:pt x="525518" y="157656"/>
                  </a:lnTo>
                  <a:lnTo>
                    <a:pt x="609600" y="0"/>
                  </a:lnTo>
                  <a:lnTo>
                    <a:pt x="462456" y="126125"/>
                  </a:lnTo>
                  <a:lnTo>
                    <a:pt x="357352" y="241738"/>
                  </a:lnTo>
                  <a:lnTo>
                    <a:pt x="273269" y="357352"/>
                  </a:lnTo>
                  <a:cubicBezTo>
                    <a:pt x="255752" y="388883"/>
                    <a:pt x="231915" y="424597"/>
                    <a:pt x="220718" y="451945"/>
                  </a:cubicBezTo>
                  <a:cubicBezTo>
                    <a:pt x="209521" y="479293"/>
                    <a:pt x="215842" y="488521"/>
                    <a:pt x="206088" y="521439"/>
                  </a:cubicBezTo>
                  <a:lnTo>
                    <a:pt x="210207" y="587193"/>
                  </a:lnTo>
                  <a:lnTo>
                    <a:pt x="210207" y="714704"/>
                  </a:lnTo>
                  <a:lnTo>
                    <a:pt x="210207" y="756745"/>
                  </a:lnTo>
                  <a:lnTo>
                    <a:pt x="168166" y="735725"/>
                  </a:lnTo>
                  <a:lnTo>
                    <a:pt x="136635" y="672662"/>
                  </a:lnTo>
                  <a:lnTo>
                    <a:pt x="94594" y="620111"/>
                  </a:lnTo>
                  <a:lnTo>
                    <a:pt x="73573" y="546538"/>
                  </a:ln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431" name="Rectangle 430">
              <a:extLst>
                <a:ext uri="{FF2B5EF4-FFF2-40B4-BE49-F238E27FC236}">
                  <a16:creationId xmlns:a16="http://schemas.microsoft.com/office/drawing/2014/main" id="{04F6D8A0-804E-8F48-BC27-1E5434B2333F}"/>
                </a:ext>
              </a:extLst>
            </p:cNvPr>
            <p:cNvSpPr/>
            <p:nvPr/>
          </p:nvSpPr>
          <p:spPr>
            <a:xfrm>
              <a:off x="6525158" y="2472538"/>
              <a:ext cx="358445" cy="234187"/>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432" name="Rectangle 431">
              <a:extLst>
                <a:ext uri="{FF2B5EF4-FFF2-40B4-BE49-F238E27FC236}">
                  <a16:creationId xmlns:a16="http://schemas.microsoft.com/office/drawing/2014/main" id="{C6EE1B3F-6804-CC46-B874-EDB55D8ED8DD}"/>
                </a:ext>
              </a:extLst>
            </p:cNvPr>
            <p:cNvSpPr/>
            <p:nvPr/>
          </p:nvSpPr>
          <p:spPr>
            <a:xfrm>
              <a:off x="6316672" y="2834638"/>
              <a:ext cx="563274" cy="24871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433" name="Rectangle 432">
              <a:extLst>
                <a:ext uri="{FF2B5EF4-FFF2-40B4-BE49-F238E27FC236}">
                  <a16:creationId xmlns:a16="http://schemas.microsoft.com/office/drawing/2014/main" id="{463FF598-5E28-A34A-B215-8DBD6645CB98}"/>
                </a:ext>
              </a:extLst>
            </p:cNvPr>
            <p:cNvSpPr/>
            <p:nvPr/>
          </p:nvSpPr>
          <p:spPr>
            <a:xfrm>
              <a:off x="6521501" y="3207715"/>
              <a:ext cx="362102" cy="25018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434" name="Freeform 433">
              <a:extLst>
                <a:ext uri="{FF2B5EF4-FFF2-40B4-BE49-F238E27FC236}">
                  <a16:creationId xmlns:a16="http://schemas.microsoft.com/office/drawing/2014/main" id="{E89E0872-EF44-264F-BE5D-EC5F92B9CF09}"/>
                </a:ext>
              </a:extLst>
            </p:cNvPr>
            <p:cNvSpPr/>
            <p:nvPr/>
          </p:nvSpPr>
          <p:spPr>
            <a:xfrm>
              <a:off x="6042355" y="2465222"/>
              <a:ext cx="351130" cy="245060"/>
            </a:xfrm>
            <a:custGeom>
              <a:avLst/>
              <a:gdLst>
                <a:gd name="connsiteX0" fmla="*/ 0 w 351130"/>
                <a:gd name="connsiteY0" fmla="*/ 0 h 245060"/>
                <a:gd name="connsiteX1" fmla="*/ 351130 w 351130"/>
                <a:gd name="connsiteY1" fmla="*/ 0 h 245060"/>
                <a:gd name="connsiteX2" fmla="*/ 351130 w 351130"/>
                <a:gd name="connsiteY2" fmla="*/ 245060 h 245060"/>
                <a:gd name="connsiteX3" fmla="*/ 219456 w 351130"/>
                <a:gd name="connsiteY3" fmla="*/ 245060 h 245060"/>
                <a:gd name="connsiteX4" fmla="*/ 193853 w 351130"/>
                <a:gd name="connsiteY4" fmla="*/ 182880 h 245060"/>
                <a:gd name="connsiteX5" fmla="*/ 164592 w 351130"/>
                <a:gd name="connsiteY5" fmla="*/ 146304 h 245060"/>
                <a:gd name="connsiteX6" fmla="*/ 117043 w 351130"/>
                <a:gd name="connsiteY6" fmla="*/ 95098 h 245060"/>
                <a:gd name="connsiteX7" fmla="*/ 73152 w 351130"/>
                <a:gd name="connsiteY7" fmla="*/ 62180 h 245060"/>
                <a:gd name="connsiteX8" fmla="*/ 0 w 351130"/>
                <a:gd name="connsiteY8" fmla="*/ 0 h 2450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1130" h="245060">
                  <a:moveTo>
                    <a:pt x="0" y="0"/>
                  </a:moveTo>
                  <a:lnTo>
                    <a:pt x="351130" y="0"/>
                  </a:lnTo>
                  <a:lnTo>
                    <a:pt x="351130" y="245060"/>
                  </a:lnTo>
                  <a:lnTo>
                    <a:pt x="219456" y="245060"/>
                  </a:lnTo>
                  <a:lnTo>
                    <a:pt x="193853" y="182880"/>
                  </a:lnTo>
                  <a:lnTo>
                    <a:pt x="164592" y="146304"/>
                  </a:lnTo>
                  <a:lnTo>
                    <a:pt x="117043" y="95098"/>
                  </a:lnTo>
                  <a:lnTo>
                    <a:pt x="73152" y="62180"/>
                  </a:lnTo>
                  <a:lnTo>
                    <a:pt x="0" y="0"/>
                  </a:ln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435" name="Freeform 434">
              <a:extLst>
                <a:ext uri="{FF2B5EF4-FFF2-40B4-BE49-F238E27FC236}">
                  <a16:creationId xmlns:a16="http://schemas.microsoft.com/office/drawing/2014/main" id="{D1BDD5AE-51B2-7F4B-8F38-13994B441B0A}"/>
                </a:ext>
              </a:extLst>
            </p:cNvPr>
            <p:cNvSpPr/>
            <p:nvPr/>
          </p:nvSpPr>
          <p:spPr>
            <a:xfrm>
              <a:off x="6126480" y="3204058"/>
              <a:ext cx="277978" cy="245059"/>
            </a:xfrm>
            <a:custGeom>
              <a:avLst/>
              <a:gdLst>
                <a:gd name="connsiteX0" fmla="*/ 0 w 277978"/>
                <a:gd name="connsiteY0" fmla="*/ 245059 h 245059"/>
                <a:gd name="connsiteX1" fmla="*/ 277978 w 277978"/>
                <a:gd name="connsiteY1" fmla="*/ 245059 h 245059"/>
                <a:gd name="connsiteX2" fmla="*/ 277978 w 277978"/>
                <a:gd name="connsiteY2" fmla="*/ 0 h 245059"/>
                <a:gd name="connsiteX3" fmla="*/ 164592 w 277978"/>
                <a:gd name="connsiteY3" fmla="*/ 0 h 245059"/>
                <a:gd name="connsiteX4" fmla="*/ 157277 w 277978"/>
                <a:gd name="connsiteY4" fmla="*/ 47548 h 245059"/>
                <a:gd name="connsiteX5" fmla="*/ 138989 w 277978"/>
                <a:gd name="connsiteY5" fmla="*/ 76809 h 245059"/>
                <a:gd name="connsiteX6" fmla="*/ 117043 w 277978"/>
                <a:gd name="connsiteY6" fmla="*/ 120700 h 245059"/>
                <a:gd name="connsiteX7" fmla="*/ 84125 w 277978"/>
                <a:gd name="connsiteY7" fmla="*/ 157276 h 245059"/>
                <a:gd name="connsiteX8" fmla="*/ 51206 w 277978"/>
                <a:gd name="connsiteY8" fmla="*/ 193852 h 245059"/>
                <a:gd name="connsiteX9" fmla="*/ 0 w 277978"/>
                <a:gd name="connsiteY9" fmla="*/ 245059 h 2450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77978" h="245059">
                  <a:moveTo>
                    <a:pt x="0" y="245059"/>
                  </a:moveTo>
                  <a:lnTo>
                    <a:pt x="277978" y="245059"/>
                  </a:lnTo>
                  <a:lnTo>
                    <a:pt x="277978" y="0"/>
                  </a:lnTo>
                  <a:lnTo>
                    <a:pt x="164592" y="0"/>
                  </a:lnTo>
                  <a:lnTo>
                    <a:pt x="157277" y="47548"/>
                  </a:lnTo>
                  <a:lnTo>
                    <a:pt x="138989" y="76809"/>
                  </a:lnTo>
                  <a:lnTo>
                    <a:pt x="117043" y="120700"/>
                  </a:lnTo>
                  <a:lnTo>
                    <a:pt x="84125" y="157276"/>
                  </a:lnTo>
                  <a:lnTo>
                    <a:pt x="51206" y="193852"/>
                  </a:lnTo>
                  <a:lnTo>
                    <a:pt x="0" y="245059"/>
                  </a:ln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grpSp>
      <p:sp>
        <p:nvSpPr>
          <p:cNvPr id="58" name="Rectangle 57">
            <a:extLst>
              <a:ext uri="{FF2B5EF4-FFF2-40B4-BE49-F238E27FC236}">
                <a16:creationId xmlns:a16="http://schemas.microsoft.com/office/drawing/2014/main" id="{CD90AD6F-C0E1-9E4C-AD4C-29016BD6D9D1}"/>
              </a:ext>
            </a:extLst>
          </p:cNvPr>
          <p:cNvSpPr/>
          <p:nvPr/>
        </p:nvSpPr>
        <p:spPr>
          <a:xfrm>
            <a:off x="2992105" y="1478803"/>
            <a:ext cx="5990555" cy="2164047"/>
          </a:xfrm>
          <a:prstGeom prst="rect">
            <a:avLst/>
          </a:prstGeom>
          <a:no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42900" tIns="68580" rIns="68580" bIns="34290" numCol="1" spcCol="0" rtlCol="0" fromWordArt="0" anchor="t" anchorCtr="0" forceAA="0" compatLnSpc="1">
            <a:prstTxWarp prst="textNoShape">
              <a:avLst/>
            </a:prstTxWarp>
            <a:noAutofit/>
          </a:bodyPr>
          <a:lstStyle/>
          <a:p>
            <a:pPr>
              <a:defRPr/>
            </a:pPr>
            <a:endParaRPr lang="en-US" sz="900">
              <a:solidFill>
                <a:sysClr val="windowText" lastClr="000000"/>
              </a:solidFill>
              <a:latin typeface="Calibri Light"/>
            </a:endParaRPr>
          </a:p>
        </p:txBody>
      </p:sp>
      <p:sp>
        <p:nvSpPr>
          <p:cNvPr id="240" name="TextBox 239">
            <a:extLst>
              <a:ext uri="{FF2B5EF4-FFF2-40B4-BE49-F238E27FC236}">
                <a16:creationId xmlns:a16="http://schemas.microsoft.com/office/drawing/2014/main" id="{E17EBBD3-99C5-684F-8C64-7F3E44EB3E7D}"/>
              </a:ext>
            </a:extLst>
          </p:cNvPr>
          <p:cNvSpPr txBox="1"/>
          <p:nvPr/>
        </p:nvSpPr>
        <p:spPr>
          <a:xfrm>
            <a:off x="3220149" y="3887679"/>
            <a:ext cx="474810" cy="300082"/>
          </a:xfrm>
          <a:prstGeom prst="rect">
            <a:avLst/>
          </a:prstGeom>
          <a:noFill/>
        </p:spPr>
        <p:txBody>
          <a:bodyPr wrap="none" rtlCol="0">
            <a:spAutoFit/>
          </a:bodyPr>
          <a:lstStyle/>
          <a:p>
            <a:pPr algn="r"/>
            <a:r>
              <a:rPr lang="en-US" sz="675">
                <a:solidFill>
                  <a:schemeClr val="bg1">
                    <a:lumMod val="65000"/>
                  </a:schemeClr>
                </a:solidFill>
              </a:rPr>
              <a:t>Direct</a:t>
            </a:r>
          </a:p>
          <a:p>
            <a:pPr algn="r"/>
            <a:r>
              <a:rPr lang="en-US" sz="675">
                <a:solidFill>
                  <a:schemeClr val="bg1">
                    <a:lumMod val="65000"/>
                  </a:schemeClr>
                </a:solidFill>
              </a:rPr>
              <a:t>Connect</a:t>
            </a:r>
          </a:p>
        </p:txBody>
      </p:sp>
      <p:sp>
        <p:nvSpPr>
          <p:cNvPr id="241" name="TextBox 240">
            <a:extLst>
              <a:ext uri="{FF2B5EF4-FFF2-40B4-BE49-F238E27FC236}">
                <a16:creationId xmlns:a16="http://schemas.microsoft.com/office/drawing/2014/main" id="{FFEB6DF2-51E8-BF4D-AECB-62CFA5B64D71}"/>
              </a:ext>
            </a:extLst>
          </p:cNvPr>
          <p:cNvSpPr txBox="1"/>
          <p:nvPr/>
        </p:nvSpPr>
        <p:spPr>
          <a:xfrm>
            <a:off x="8279707" y="3824095"/>
            <a:ext cx="449162" cy="300082"/>
          </a:xfrm>
          <a:prstGeom prst="rect">
            <a:avLst/>
          </a:prstGeom>
          <a:noFill/>
        </p:spPr>
        <p:txBody>
          <a:bodyPr wrap="none" rtlCol="0">
            <a:spAutoFit/>
          </a:bodyPr>
          <a:lstStyle/>
          <a:p>
            <a:r>
              <a:rPr lang="en-US" sz="675">
                <a:solidFill>
                  <a:schemeClr val="bg1">
                    <a:lumMod val="65000"/>
                  </a:schemeClr>
                </a:solidFill>
              </a:rPr>
              <a:t>Express</a:t>
            </a:r>
          </a:p>
          <a:p>
            <a:r>
              <a:rPr lang="en-US" sz="675">
                <a:solidFill>
                  <a:schemeClr val="bg1">
                    <a:lumMod val="65000"/>
                  </a:schemeClr>
                </a:solidFill>
              </a:rPr>
              <a:t>Route</a:t>
            </a:r>
          </a:p>
        </p:txBody>
      </p:sp>
      <p:pic>
        <p:nvPicPr>
          <p:cNvPr id="421" name="Picture 420">
            <a:hlinkClick r:id="" action="ppaction://noaction"/>
            <a:extLst>
              <a:ext uri="{FF2B5EF4-FFF2-40B4-BE49-F238E27FC236}">
                <a16:creationId xmlns:a16="http://schemas.microsoft.com/office/drawing/2014/main" id="{93357B74-A56D-BA45-927F-039BC92226B3}"/>
              </a:ext>
            </a:extLst>
          </p:cNvPr>
          <p:cNvPicPr>
            <a:picLocks noChangeAspect="1"/>
          </p:cNvPicPr>
          <p:nvPr/>
        </p:nvPicPr>
        <p:blipFill>
          <a:blip r:embed="rId3" cstate="hqprint">
            <a:extLst>
              <a:ext uri="{28A0092B-C50C-407E-A947-70E740481C1C}">
                <a14:useLocalDpi xmlns:a14="http://schemas.microsoft.com/office/drawing/2010/main"/>
              </a:ext>
            </a:extLst>
          </a:blip>
          <a:stretch>
            <a:fillRect/>
          </a:stretch>
        </p:blipFill>
        <p:spPr>
          <a:xfrm>
            <a:off x="6129967" y="3356267"/>
            <a:ext cx="261812" cy="261812"/>
          </a:xfrm>
          <a:prstGeom prst="rect">
            <a:avLst/>
          </a:prstGeom>
        </p:spPr>
      </p:pic>
      <p:sp>
        <p:nvSpPr>
          <p:cNvPr id="308" name="Rectangle 307">
            <a:extLst>
              <a:ext uri="{FF2B5EF4-FFF2-40B4-BE49-F238E27FC236}">
                <a16:creationId xmlns:a16="http://schemas.microsoft.com/office/drawing/2014/main" id="{23E5BE2F-734F-6648-92B9-30CC0C68B436}"/>
              </a:ext>
            </a:extLst>
          </p:cNvPr>
          <p:cNvSpPr/>
          <p:nvPr/>
        </p:nvSpPr>
        <p:spPr>
          <a:xfrm>
            <a:off x="6130762" y="1517973"/>
            <a:ext cx="2769205" cy="2088270"/>
          </a:xfrm>
          <a:prstGeom prst="rect">
            <a:avLst/>
          </a:prstGeom>
          <a:noFill/>
          <a:ln w="12700">
            <a:solidFill>
              <a:schemeClr val="bg1">
                <a:lumMod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42900" tIns="68580" rIns="68580" bIns="34290" numCol="1" spcCol="0" rtlCol="0" fromWordArt="0" anchor="t" anchorCtr="0" forceAA="0" compatLnSpc="1">
            <a:prstTxWarp prst="textNoShape">
              <a:avLst/>
            </a:prstTxWarp>
            <a:noAutofit/>
          </a:bodyPr>
          <a:lstStyle/>
          <a:p>
            <a:pPr marL="7144" algn="ctr">
              <a:defRPr/>
            </a:pPr>
            <a:endParaRPr lang="en-US" sz="900">
              <a:solidFill>
                <a:srgbClr val="02957F"/>
              </a:solidFill>
              <a:latin typeface="Calibri Light"/>
            </a:endParaRPr>
          </a:p>
        </p:txBody>
      </p:sp>
      <p:cxnSp>
        <p:nvCxnSpPr>
          <p:cNvPr id="285" name="Straight Connector 284">
            <a:extLst>
              <a:ext uri="{FF2B5EF4-FFF2-40B4-BE49-F238E27FC236}">
                <a16:creationId xmlns:a16="http://schemas.microsoft.com/office/drawing/2014/main" id="{FB5D3AC4-BE4D-AB4B-AE79-F316C2EAA017}"/>
              </a:ext>
            </a:extLst>
          </p:cNvPr>
          <p:cNvCxnSpPr>
            <a:cxnSpLocks/>
            <a:stCxn id="313" idx="3"/>
          </p:cNvCxnSpPr>
          <p:nvPr/>
        </p:nvCxnSpPr>
        <p:spPr>
          <a:xfrm>
            <a:off x="3777759" y="2640538"/>
            <a:ext cx="2218439" cy="762508"/>
          </a:xfrm>
          <a:prstGeom prst="line">
            <a:avLst/>
          </a:prstGeom>
          <a:ln w="38100"/>
        </p:spPr>
        <p:style>
          <a:lnRef idx="1">
            <a:schemeClr val="accent1"/>
          </a:lnRef>
          <a:fillRef idx="0">
            <a:schemeClr val="accent1"/>
          </a:fillRef>
          <a:effectRef idx="0">
            <a:schemeClr val="accent1"/>
          </a:effectRef>
          <a:fontRef idx="minor">
            <a:schemeClr val="tx1"/>
          </a:fontRef>
        </p:style>
      </p:cxnSp>
      <p:pic>
        <p:nvPicPr>
          <p:cNvPr id="315" name="Graphic 314">
            <a:extLst>
              <a:ext uri="{FF2B5EF4-FFF2-40B4-BE49-F238E27FC236}">
                <a16:creationId xmlns:a16="http://schemas.microsoft.com/office/drawing/2014/main" id="{639892F7-C9CA-5F43-8925-D9FB936E7168}"/>
              </a:ext>
            </a:extLst>
          </p:cNvPr>
          <p:cNvPicPr>
            <a:picLocks noChangeAspect="1"/>
          </p:cNvPicPr>
          <p:nvPr/>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3326398" y="2005214"/>
            <a:ext cx="102870" cy="102870"/>
          </a:xfrm>
          <a:prstGeom prst="rect">
            <a:avLst/>
          </a:prstGeom>
        </p:spPr>
      </p:pic>
      <p:sp>
        <p:nvSpPr>
          <p:cNvPr id="345" name="TextBox 344">
            <a:extLst>
              <a:ext uri="{FF2B5EF4-FFF2-40B4-BE49-F238E27FC236}">
                <a16:creationId xmlns:a16="http://schemas.microsoft.com/office/drawing/2014/main" id="{A2435C60-E0EE-0646-883B-D829631CB979}"/>
              </a:ext>
            </a:extLst>
          </p:cNvPr>
          <p:cNvSpPr txBox="1"/>
          <p:nvPr/>
        </p:nvSpPr>
        <p:spPr>
          <a:xfrm>
            <a:off x="4715185" y="1871897"/>
            <a:ext cx="457200" cy="253916"/>
          </a:xfrm>
          <a:prstGeom prst="rect">
            <a:avLst/>
          </a:prstGeom>
          <a:solidFill>
            <a:srgbClr val="53B0F1"/>
          </a:solidFill>
          <a:ln>
            <a:solidFill>
              <a:schemeClr val="tx1"/>
            </a:solidFill>
          </a:ln>
        </p:spPr>
        <p:txBody>
          <a:bodyPr wrap="square" lIns="34290" tIns="34290" rIns="34290" bIns="34290" rtlCol="0">
            <a:spAutoFit/>
          </a:bodyPr>
          <a:lstStyle/>
          <a:p>
            <a:r>
              <a:rPr lang="en-US" sz="600"/>
              <a:t>Dev VPC</a:t>
            </a:r>
          </a:p>
          <a:p>
            <a:endParaRPr lang="en-US" sz="600"/>
          </a:p>
        </p:txBody>
      </p:sp>
      <p:sp>
        <p:nvSpPr>
          <p:cNvPr id="347" name="TextBox 346">
            <a:extLst>
              <a:ext uri="{FF2B5EF4-FFF2-40B4-BE49-F238E27FC236}">
                <a16:creationId xmlns:a16="http://schemas.microsoft.com/office/drawing/2014/main" id="{11DC723A-1FED-4943-9F18-2839A4E5CD26}"/>
              </a:ext>
            </a:extLst>
          </p:cNvPr>
          <p:cNvSpPr txBox="1"/>
          <p:nvPr/>
        </p:nvSpPr>
        <p:spPr>
          <a:xfrm>
            <a:off x="5262419" y="1871897"/>
            <a:ext cx="455626" cy="253916"/>
          </a:xfrm>
          <a:prstGeom prst="rect">
            <a:avLst/>
          </a:prstGeom>
          <a:solidFill>
            <a:srgbClr val="53B0F1"/>
          </a:solidFill>
          <a:ln>
            <a:solidFill>
              <a:schemeClr val="tx1"/>
            </a:solidFill>
          </a:ln>
        </p:spPr>
        <p:txBody>
          <a:bodyPr wrap="square" lIns="34290" tIns="34290" rIns="34290" bIns="34290" rtlCol="0">
            <a:spAutoFit/>
          </a:bodyPr>
          <a:lstStyle/>
          <a:p>
            <a:r>
              <a:rPr lang="en-US" sz="600"/>
              <a:t>Dev VPC</a:t>
            </a:r>
          </a:p>
          <a:p>
            <a:endParaRPr lang="en-US" sz="600"/>
          </a:p>
        </p:txBody>
      </p:sp>
      <p:cxnSp>
        <p:nvCxnSpPr>
          <p:cNvPr id="354" name="Straight Connector 353">
            <a:extLst>
              <a:ext uri="{FF2B5EF4-FFF2-40B4-BE49-F238E27FC236}">
                <a16:creationId xmlns:a16="http://schemas.microsoft.com/office/drawing/2014/main" id="{661C3EE2-33BC-CE4F-99CB-65EB7554F7ED}"/>
              </a:ext>
            </a:extLst>
          </p:cNvPr>
          <p:cNvCxnSpPr>
            <a:cxnSpLocks/>
            <a:stCxn id="357" idx="1"/>
            <a:endCxn id="209" idx="1"/>
          </p:cNvCxnSpPr>
          <p:nvPr/>
        </p:nvCxnSpPr>
        <p:spPr>
          <a:xfrm flipH="1">
            <a:off x="5157281" y="2048246"/>
            <a:ext cx="277533" cy="589716"/>
          </a:xfrm>
          <a:prstGeom prst="line">
            <a:avLst/>
          </a:prstGeom>
          <a:ln w="12700" cmpd="sng"/>
        </p:spPr>
        <p:style>
          <a:lnRef idx="1">
            <a:schemeClr val="accent1"/>
          </a:lnRef>
          <a:fillRef idx="0">
            <a:schemeClr val="accent1"/>
          </a:fillRef>
          <a:effectRef idx="0">
            <a:schemeClr val="accent1"/>
          </a:effectRef>
          <a:fontRef idx="minor">
            <a:schemeClr val="tx1"/>
          </a:fontRef>
        </p:style>
      </p:cxnSp>
      <p:sp>
        <p:nvSpPr>
          <p:cNvPr id="186" name="TextBox 185">
            <a:extLst>
              <a:ext uri="{FF2B5EF4-FFF2-40B4-BE49-F238E27FC236}">
                <a16:creationId xmlns:a16="http://schemas.microsoft.com/office/drawing/2014/main" id="{6BEB5138-3533-164D-84D0-7EC341670659}"/>
              </a:ext>
            </a:extLst>
          </p:cNvPr>
          <p:cNvSpPr txBox="1"/>
          <p:nvPr/>
        </p:nvSpPr>
        <p:spPr>
          <a:xfrm>
            <a:off x="517697" y="2887086"/>
            <a:ext cx="2417271" cy="577081"/>
          </a:xfrm>
          <a:prstGeom prst="rect">
            <a:avLst/>
          </a:prstGeom>
          <a:noFill/>
        </p:spPr>
        <p:txBody>
          <a:bodyPr wrap="square" rtlCol="0">
            <a:spAutoFit/>
          </a:bodyPr>
          <a:lstStyle/>
          <a:p>
            <a:pPr lvl="0">
              <a:defRPr/>
            </a:pPr>
            <a:endParaRPr lang="en-US" sz="1050">
              <a:solidFill>
                <a:prstClr val="black"/>
              </a:solidFill>
              <a:latin typeface="Calibri" panose="020F0502020204030204" pitchFamily="34" charset="0"/>
              <a:cs typeface="Calibri" panose="020F0502020204030204" pitchFamily="34" charset="0"/>
            </a:endParaRPr>
          </a:p>
          <a:p>
            <a:pPr>
              <a:defRPr/>
            </a:pPr>
            <a:endParaRPr lang="en-US" sz="1050" b="1">
              <a:solidFill>
                <a:prstClr val="black"/>
              </a:solidFill>
              <a:latin typeface="Calibri" panose="020F0502020204030204" pitchFamily="34" charset="0"/>
              <a:cs typeface="Calibri" panose="020F0502020204030204" pitchFamily="34" charset="0"/>
            </a:endParaRPr>
          </a:p>
          <a:p>
            <a:pPr marL="128585" indent="-128585">
              <a:buFont typeface="Arial" panose="020B0604020202020204" pitchFamily="34" charset="0"/>
              <a:buChar char="•"/>
              <a:defRPr/>
            </a:pPr>
            <a:endParaRPr lang="en-US" sz="1050">
              <a:solidFill>
                <a:prstClr val="black"/>
              </a:solidFill>
              <a:latin typeface="Calibri" panose="020F0502020204030204" pitchFamily="34" charset="0"/>
              <a:cs typeface="Calibri" panose="020F0502020204030204" pitchFamily="34" charset="0"/>
            </a:endParaRPr>
          </a:p>
        </p:txBody>
      </p:sp>
      <p:grpSp>
        <p:nvGrpSpPr>
          <p:cNvPr id="19" name="Group 18">
            <a:extLst>
              <a:ext uri="{FF2B5EF4-FFF2-40B4-BE49-F238E27FC236}">
                <a16:creationId xmlns:a16="http://schemas.microsoft.com/office/drawing/2014/main" id="{FD2969B5-3674-204D-99E5-1E0FB39E3871}"/>
              </a:ext>
            </a:extLst>
          </p:cNvPr>
          <p:cNvGrpSpPr/>
          <p:nvPr/>
        </p:nvGrpSpPr>
        <p:grpSpPr>
          <a:xfrm>
            <a:off x="4110452" y="4221456"/>
            <a:ext cx="488127" cy="428671"/>
            <a:chOff x="4686187" y="4053581"/>
            <a:chExt cx="488127" cy="428671"/>
          </a:xfrm>
          <a:noFill/>
        </p:grpSpPr>
        <p:pic>
          <p:nvPicPr>
            <p:cNvPr id="252" name="Google Shape;466;p34">
              <a:extLst>
                <a:ext uri="{FF2B5EF4-FFF2-40B4-BE49-F238E27FC236}">
                  <a16:creationId xmlns:a16="http://schemas.microsoft.com/office/drawing/2014/main" id="{B7F7522F-F590-7C4A-9637-32D2B906008B}"/>
                </a:ext>
              </a:extLst>
            </p:cNvPr>
            <p:cNvPicPr preferRelativeResize="0"/>
            <p:nvPr/>
          </p:nvPicPr>
          <p:blipFill rotWithShape="1">
            <a:blip r:embed="rId6" cstate="screen">
              <a:alphaModFix/>
              <a:extLst>
                <a:ext uri="{BEBA8EAE-BF5A-486C-A8C5-ECC9F3942E4B}">
                  <a14:imgProps xmlns:a14="http://schemas.microsoft.com/office/drawing/2010/main">
                    <a14:imgLayer r:embed="rId7">
                      <a14:imgEffect>
                        <a14:sharpenSoften amount="50000"/>
                      </a14:imgEffect>
                    </a14:imgLayer>
                  </a14:imgProps>
                </a:ext>
                <a:ext uri="{28A0092B-C50C-407E-A947-70E740481C1C}">
                  <a14:useLocalDpi xmlns:a14="http://schemas.microsoft.com/office/drawing/2010/main"/>
                </a:ext>
              </a:extLst>
            </a:blip>
            <a:srcRect/>
            <a:stretch/>
          </p:blipFill>
          <p:spPr>
            <a:xfrm>
              <a:off x="4770668" y="4053581"/>
              <a:ext cx="360102" cy="300087"/>
            </a:xfrm>
            <a:prstGeom prst="rect">
              <a:avLst/>
            </a:prstGeom>
            <a:grpFill/>
            <a:ln>
              <a:noFill/>
            </a:ln>
          </p:spPr>
        </p:pic>
        <p:sp>
          <p:nvSpPr>
            <p:cNvPr id="259" name="Google Shape;467;p34">
              <a:extLst>
                <a:ext uri="{FF2B5EF4-FFF2-40B4-BE49-F238E27FC236}">
                  <a16:creationId xmlns:a16="http://schemas.microsoft.com/office/drawing/2014/main" id="{87FCA0BE-ACD2-6346-BB01-DA2444EA4797}"/>
                </a:ext>
              </a:extLst>
            </p:cNvPr>
            <p:cNvSpPr txBox="1"/>
            <p:nvPr/>
          </p:nvSpPr>
          <p:spPr>
            <a:xfrm>
              <a:off x="4686187" y="4346066"/>
              <a:ext cx="488127" cy="136186"/>
            </a:xfrm>
            <a:prstGeom prst="rect">
              <a:avLst/>
            </a:prstGeom>
            <a:grpFill/>
            <a:ln>
              <a:noFill/>
            </a:ln>
          </p:spPr>
          <p:txBody>
            <a:bodyPr spcFirstLastPara="1" wrap="square" lIns="68569" tIns="34275" rIns="68569" bIns="34275" anchor="t" anchorCtr="0">
              <a:noAutofit/>
            </a:bodyPr>
            <a:lstStyle/>
            <a:p>
              <a:pPr algn="ctr" defTabSz="685766">
                <a:defRPr/>
              </a:pPr>
              <a:r>
                <a:rPr lang="en-US" sz="600">
                  <a:solidFill>
                    <a:schemeClr val="tx1">
                      <a:lumMod val="50000"/>
                      <a:lumOff val="50000"/>
                    </a:schemeClr>
                  </a:solidFill>
                  <a:latin typeface="Metropolis" pitchFamily="2" charset="77"/>
                  <a:ea typeface="Calibri"/>
                  <a:cs typeface="Calibri"/>
                  <a:sym typeface="Calibri"/>
                </a:rPr>
                <a:t>Branches</a:t>
              </a:r>
              <a:endParaRPr sz="1050">
                <a:solidFill>
                  <a:schemeClr val="tx1">
                    <a:lumMod val="50000"/>
                    <a:lumOff val="50000"/>
                  </a:schemeClr>
                </a:solidFill>
                <a:latin typeface="Metropolis" pitchFamily="2" charset="77"/>
              </a:endParaRPr>
            </a:p>
          </p:txBody>
        </p:sp>
      </p:grpSp>
      <p:sp>
        <p:nvSpPr>
          <p:cNvPr id="270" name="TextBox 269">
            <a:extLst>
              <a:ext uri="{FF2B5EF4-FFF2-40B4-BE49-F238E27FC236}">
                <a16:creationId xmlns:a16="http://schemas.microsoft.com/office/drawing/2014/main" id="{9F3EC075-A4F1-ED4D-A7FE-3717108F1145}"/>
              </a:ext>
            </a:extLst>
          </p:cNvPr>
          <p:cNvSpPr txBox="1"/>
          <p:nvPr/>
        </p:nvSpPr>
        <p:spPr>
          <a:xfrm>
            <a:off x="4308688" y="4068762"/>
            <a:ext cx="603889" cy="196208"/>
          </a:xfrm>
          <a:prstGeom prst="rect">
            <a:avLst/>
          </a:prstGeom>
          <a:noFill/>
        </p:spPr>
        <p:txBody>
          <a:bodyPr wrap="square" rtlCol="0">
            <a:spAutoFit/>
          </a:bodyPr>
          <a:lstStyle/>
          <a:p>
            <a:r>
              <a:rPr lang="en-US" sz="675">
                <a:solidFill>
                  <a:schemeClr val="bg1">
                    <a:lumMod val="65000"/>
                  </a:schemeClr>
                </a:solidFill>
              </a:rPr>
              <a:t>Site 2 Cloud</a:t>
            </a:r>
          </a:p>
        </p:txBody>
      </p:sp>
      <p:sp>
        <p:nvSpPr>
          <p:cNvPr id="53" name="TextBox 52">
            <a:extLst>
              <a:ext uri="{FF2B5EF4-FFF2-40B4-BE49-F238E27FC236}">
                <a16:creationId xmlns:a16="http://schemas.microsoft.com/office/drawing/2014/main" id="{9E1F92D2-DCB9-DB48-9A4D-EA25891ECA74}"/>
              </a:ext>
            </a:extLst>
          </p:cNvPr>
          <p:cNvSpPr txBox="1"/>
          <p:nvPr/>
        </p:nvSpPr>
        <p:spPr>
          <a:xfrm>
            <a:off x="3067789" y="2846953"/>
            <a:ext cx="582211" cy="207749"/>
          </a:xfrm>
          <a:prstGeom prst="rect">
            <a:avLst/>
          </a:prstGeom>
          <a:noFill/>
        </p:spPr>
        <p:txBody>
          <a:bodyPr wrap="none" rtlCol="0">
            <a:spAutoFit/>
          </a:bodyPr>
          <a:lstStyle/>
          <a:p>
            <a:pPr algn="ctr"/>
            <a:r>
              <a:rPr lang="en-US" sz="750"/>
              <a:t>East/West</a:t>
            </a:r>
          </a:p>
        </p:txBody>
      </p:sp>
      <p:grpSp>
        <p:nvGrpSpPr>
          <p:cNvPr id="20" name="Group 19">
            <a:extLst>
              <a:ext uri="{FF2B5EF4-FFF2-40B4-BE49-F238E27FC236}">
                <a16:creationId xmlns:a16="http://schemas.microsoft.com/office/drawing/2014/main" id="{4A601A51-24EE-7E49-8FC4-2132D406F3B7}"/>
              </a:ext>
            </a:extLst>
          </p:cNvPr>
          <p:cNvGrpSpPr/>
          <p:nvPr/>
        </p:nvGrpSpPr>
        <p:grpSpPr>
          <a:xfrm>
            <a:off x="4698529" y="4217527"/>
            <a:ext cx="488127" cy="424131"/>
            <a:chOff x="5282728" y="4058121"/>
            <a:chExt cx="488127" cy="424131"/>
          </a:xfrm>
          <a:noFill/>
        </p:grpSpPr>
        <p:pic>
          <p:nvPicPr>
            <p:cNvPr id="340" name="Google Shape;466;p34">
              <a:extLst>
                <a:ext uri="{FF2B5EF4-FFF2-40B4-BE49-F238E27FC236}">
                  <a16:creationId xmlns:a16="http://schemas.microsoft.com/office/drawing/2014/main" id="{95B67702-1BDA-E640-9C1D-7E57CAD23D5D}"/>
                </a:ext>
              </a:extLst>
            </p:cNvPr>
            <p:cNvPicPr preferRelativeResize="0"/>
            <p:nvPr/>
          </p:nvPicPr>
          <p:blipFill rotWithShape="1">
            <a:blip r:embed="rId6" cstate="screen">
              <a:alphaModFix/>
              <a:extLst>
                <a:ext uri="{BEBA8EAE-BF5A-486C-A8C5-ECC9F3942E4B}">
                  <a14:imgProps xmlns:a14="http://schemas.microsoft.com/office/drawing/2010/main">
                    <a14:imgLayer r:embed="rId7">
                      <a14:imgEffect>
                        <a14:sharpenSoften amount="50000"/>
                      </a14:imgEffect>
                    </a14:imgLayer>
                  </a14:imgProps>
                </a:ext>
                <a:ext uri="{28A0092B-C50C-407E-A947-70E740481C1C}">
                  <a14:useLocalDpi xmlns:a14="http://schemas.microsoft.com/office/drawing/2010/main"/>
                </a:ext>
              </a:extLst>
            </a:blip>
            <a:srcRect/>
            <a:stretch/>
          </p:blipFill>
          <p:spPr>
            <a:xfrm>
              <a:off x="5340659" y="4058121"/>
              <a:ext cx="360102" cy="300087"/>
            </a:xfrm>
            <a:prstGeom prst="rect">
              <a:avLst/>
            </a:prstGeom>
            <a:grpFill/>
            <a:ln>
              <a:noFill/>
            </a:ln>
          </p:spPr>
        </p:pic>
        <p:sp>
          <p:nvSpPr>
            <p:cNvPr id="341" name="Google Shape;467;p34">
              <a:extLst>
                <a:ext uri="{FF2B5EF4-FFF2-40B4-BE49-F238E27FC236}">
                  <a16:creationId xmlns:a16="http://schemas.microsoft.com/office/drawing/2014/main" id="{3BF2AFDD-3BD9-394B-A58C-5C8D23287B1E}"/>
                </a:ext>
              </a:extLst>
            </p:cNvPr>
            <p:cNvSpPr txBox="1"/>
            <p:nvPr/>
          </p:nvSpPr>
          <p:spPr>
            <a:xfrm>
              <a:off x="5282728" y="4357241"/>
              <a:ext cx="488127" cy="125011"/>
            </a:xfrm>
            <a:prstGeom prst="rect">
              <a:avLst/>
            </a:prstGeom>
            <a:grpFill/>
            <a:ln>
              <a:noFill/>
            </a:ln>
          </p:spPr>
          <p:txBody>
            <a:bodyPr spcFirstLastPara="1" wrap="square" lIns="68569" tIns="34275" rIns="68569" bIns="34275" anchor="t" anchorCtr="0">
              <a:noAutofit/>
            </a:bodyPr>
            <a:lstStyle/>
            <a:p>
              <a:pPr algn="ctr" defTabSz="685766">
                <a:defRPr/>
              </a:pPr>
              <a:r>
                <a:rPr lang="en-US" sz="600">
                  <a:solidFill>
                    <a:schemeClr val="tx1">
                      <a:lumMod val="50000"/>
                      <a:lumOff val="50000"/>
                    </a:schemeClr>
                  </a:solidFill>
                  <a:latin typeface="Metropolis" pitchFamily="2" charset="77"/>
                  <a:ea typeface="Calibri"/>
                  <a:cs typeface="Calibri"/>
                  <a:sym typeface="Calibri"/>
                </a:rPr>
                <a:t>Extranet</a:t>
              </a:r>
              <a:endParaRPr sz="1050">
                <a:solidFill>
                  <a:schemeClr val="tx1">
                    <a:lumMod val="50000"/>
                    <a:lumOff val="50000"/>
                  </a:schemeClr>
                </a:solidFill>
                <a:latin typeface="Metropolis" pitchFamily="2" charset="77"/>
              </a:endParaRPr>
            </a:p>
          </p:txBody>
        </p:sp>
      </p:grpSp>
      <p:grpSp>
        <p:nvGrpSpPr>
          <p:cNvPr id="467" name="Group 466">
            <a:extLst>
              <a:ext uri="{FF2B5EF4-FFF2-40B4-BE49-F238E27FC236}">
                <a16:creationId xmlns:a16="http://schemas.microsoft.com/office/drawing/2014/main" id="{F4D6B805-A9FC-9D40-8413-201B6A5D3FE4}"/>
              </a:ext>
            </a:extLst>
          </p:cNvPr>
          <p:cNvGrpSpPr/>
          <p:nvPr/>
        </p:nvGrpSpPr>
        <p:grpSpPr>
          <a:xfrm>
            <a:off x="3442266" y="4114722"/>
            <a:ext cx="420713" cy="390663"/>
            <a:chOff x="3497129" y="4295337"/>
            <a:chExt cx="420713" cy="390663"/>
          </a:xfrm>
        </p:grpSpPr>
        <p:pic>
          <p:nvPicPr>
            <p:cNvPr id="159" name="Google Shape;469;p34">
              <a:extLst>
                <a:ext uri="{FF2B5EF4-FFF2-40B4-BE49-F238E27FC236}">
                  <a16:creationId xmlns:a16="http://schemas.microsoft.com/office/drawing/2014/main" id="{19C5E0C3-F246-0049-A15D-0C93746909C9}"/>
                </a:ext>
              </a:extLst>
            </p:cNvPr>
            <p:cNvPicPr preferRelativeResize="0"/>
            <p:nvPr/>
          </p:nvPicPr>
          <p:blipFill rotWithShape="1">
            <a:blip r:embed="rId8" cstate="screen">
              <a:alphaModFix/>
              <a:duotone>
                <a:schemeClr val="accent2">
                  <a:shade val="45000"/>
                  <a:satMod val="135000"/>
                </a:schemeClr>
                <a:prstClr val="white"/>
              </a:duotone>
              <a:extLst>
                <a:ext uri="{BEBA8EAE-BF5A-486C-A8C5-ECC9F3942E4B}">
                  <a14:imgProps xmlns:a14="http://schemas.microsoft.com/office/drawing/2010/main">
                    <a14:imgLayer r:embed="rId9">
                      <a14:imgEffect>
                        <a14:sharpenSoften amount="50000"/>
                      </a14:imgEffect>
                    </a14:imgLayer>
                  </a14:imgProps>
                </a:ext>
                <a:ext uri="{28A0092B-C50C-407E-A947-70E740481C1C}">
                  <a14:useLocalDpi xmlns:a14="http://schemas.microsoft.com/office/drawing/2010/main"/>
                </a:ext>
              </a:extLst>
            </a:blip>
            <a:srcRect/>
            <a:stretch/>
          </p:blipFill>
          <p:spPr>
            <a:xfrm>
              <a:off x="3497129" y="4295337"/>
              <a:ext cx="420713" cy="390663"/>
            </a:xfrm>
            <a:prstGeom prst="rect">
              <a:avLst/>
            </a:prstGeom>
            <a:noFill/>
            <a:ln>
              <a:noFill/>
            </a:ln>
          </p:spPr>
        </p:pic>
        <p:pic>
          <p:nvPicPr>
            <p:cNvPr id="196" name="Graphic 195">
              <a:extLst>
                <a:ext uri="{FF2B5EF4-FFF2-40B4-BE49-F238E27FC236}">
                  <a16:creationId xmlns:a16="http://schemas.microsoft.com/office/drawing/2014/main" id="{3E068533-751D-2244-ADAF-A3C42253FD54}"/>
                </a:ext>
              </a:extLst>
            </p:cNvPr>
            <p:cNvPicPr>
              <a:picLocks noChangeAspect="1"/>
            </p:cNvPicPr>
            <p:nvPr/>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3626028" y="4295338"/>
              <a:ext cx="141652" cy="141652"/>
            </a:xfrm>
            <a:prstGeom prst="rect">
              <a:avLst/>
            </a:prstGeom>
          </p:spPr>
        </p:pic>
      </p:grpSp>
      <p:cxnSp>
        <p:nvCxnSpPr>
          <p:cNvPr id="222" name="Straight Connector 221">
            <a:extLst>
              <a:ext uri="{FF2B5EF4-FFF2-40B4-BE49-F238E27FC236}">
                <a16:creationId xmlns:a16="http://schemas.microsoft.com/office/drawing/2014/main" id="{9DB5DAEC-CF6E-2C46-B8A2-3ECAF97AEBB5}"/>
              </a:ext>
            </a:extLst>
          </p:cNvPr>
          <p:cNvCxnSpPr>
            <a:cxnSpLocks/>
            <a:stCxn id="315" idx="3"/>
            <a:endCxn id="209" idx="1"/>
          </p:cNvCxnSpPr>
          <p:nvPr/>
        </p:nvCxnSpPr>
        <p:spPr>
          <a:xfrm>
            <a:off x="3429269" y="2056650"/>
            <a:ext cx="1728013" cy="581313"/>
          </a:xfrm>
          <a:prstGeom prst="line">
            <a:avLst/>
          </a:prstGeom>
          <a:ln w="12700" cmpd="sng"/>
        </p:spPr>
        <p:style>
          <a:lnRef idx="1">
            <a:schemeClr val="accent1"/>
          </a:lnRef>
          <a:fillRef idx="0">
            <a:schemeClr val="accent1"/>
          </a:fillRef>
          <a:effectRef idx="0">
            <a:schemeClr val="accent1"/>
          </a:effectRef>
          <a:fontRef idx="minor">
            <a:schemeClr val="tx1"/>
          </a:fontRef>
        </p:style>
      </p:cxnSp>
      <p:cxnSp>
        <p:nvCxnSpPr>
          <p:cNvPr id="239" name="Straight Connector 238">
            <a:extLst>
              <a:ext uri="{FF2B5EF4-FFF2-40B4-BE49-F238E27FC236}">
                <a16:creationId xmlns:a16="http://schemas.microsoft.com/office/drawing/2014/main" id="{7AA97CF1-D198-4447-8994-BD99A44A29DF}"/>
              </a:ext>
            </a:extLst>
          </p:cNvPr>
          <p:cNvCxnSpPr>
            <a:cxnSpLocks/>
            <a:stCxn id="371" idx="3"/>
            <a:endCxn id="313" idx="1"/>
          </p:cNvCxnSpPr>
          <p:nvPr/>
        </p:nvCxnSpPr>
        <p:spPr>
          <a:xfrm flipH="1">
            <a:off x="3636106" y="2050081"/>
            <a:ext cx="1842992" cy="590457"/>
          </a:xfrm>
          <a:prstGeom prst="line">
            <a:avLst/>
          </a:prstGeom>
          <a:ln w="12700" cmpd="sng"/>
        </p:spPr>
        <p:style>
          <a:lnRef idx="1">
            <a:schemeClr val="accent1"/>
          </a:lnRef>
          <a:fillRef idx="0">
            <a:schemeClr val="accent1"/>
          </a:fillRef>
          <a:effectRef idx="0">
            <a:schemeClr val="accent1"/>
          </a:effectRef>
          <a:fontRef idx="minor">
            <a:schemeClr val="tx1"/>
          </a:fontRef>
        </p:style>
      </p:cxnSp>
      <p:cxnSp>
        <p:nvCxnSpPr>
          <p:cNvPr id="350" name="Straight Connector 349">
            <a:extLst>
              <a:ext uri="{FF2B5EF4-FFF2-40B4-BE49-F238E27FC236}">
                <a16:creationId xmlns:a16="http://schemas.microsoft.com/office/drawing/2014/main" id="{3E1C50D7-A350-A443-87F3-36BB089AFDD6}"/>
              </a:ext>
            </a:extLst>
          </p:cNvPr>
          <p:cNvCxnSpPr>
            <a:cxnSpLocks/>
            <a:stCxn id="358" idx="3"/>
            <a:endCxn id="209" idx="1"/>
          </p:cNvCxnSpPr>
          <p:nvPr/>
        </p:nvCxnSpPr>
        <p:spPr>
          <a:xfrm>
            <a:off x="4956388" y="2057416"/>
            <a:ext cx="200894" cy="580547"/>
          </a:xfrm>
          <a:prstGeom prst="line">
            <a:avLst/>
          </a:prstGeom>
          <a:ln w="12700" cmpd="sng"/>
        </p:spPr>
        <p:style>
          <a:lnRef idx="1">
            <a:schemeClr val="accent1"/>
          </a:lnRef>
          <a:fillRef idx="0">
            <a:schemeClr val="accent1"/>
          </a:fillRef>
          <a:effectRef idx="0">
            <a:schemeClr val="accent1"/>
          </a:effectRef>
          <a:fontRef idx="minor">
            <a:schemeClr val="tx1"/>
          </a:fontRef>
        </p:style>
      </p:cxnSp>
      <p:cxnSp>
        <p:nvCxnSpPr>
          <p:cNvPr id="234" name="Straight Connector 233">
            <a:extLst>
              <a:ext uri="{FF2B5EF4-FFF2-40B4-BE49-F238E27FC236}">
                <a16:creationId xmlns:a16="http://schemas.microsoft.com/office/drawing/2014/main" id="{D1138434-93EF-AA40-AE36-E06D6374785F}"/>
              </a:ext>
            </a:extLst>
          </p:cNvPr>
          <p:cNvCxnSpPr>
            <a:cxnSpLocks/>
            <a:stCxn id="358" idx="3"/>
            <a:endCxn id="313" idx="1"/>
          </p:cNvCxnSpPr>
          <p:nvPr/>
        </p:nvCxnSpPr>
        <p:spPr>
          <a:xfrm flipH="1">
            <a:off x="3636107" y="2057416"/>
            <a:ext cx="1320281" cy="583123"/>
          </a:xfrm>
          <a:prstGeom prst="line">
            <a:avLst/>
          </a:prstGeom>
          <a:ln w="12700" cmpd="sng"/>
        </p:spPr>
        <p:style>
          <a:lnRef idx="1">
            <a:schemeClr val="accent1"/>
          </a:lnRef>
          <a:fillRef idx="0">
            <a:schemeClr val="accent1"/>
          </a:fillRef>
          <a:effectRef idx="0">
            <a:schemeClr val="accent1"/>
          </a:effectRef>
          <a:fontRef idx="minor">
            <a:schemeClr val="tx1"/>
          </a:fontRef>
        </p:style>
      </p:cxnSp>
      <p:pic>
        <p:nvPicPr>
          <p:cNvPr id="357" name="Graphic 356">
            <a:extLst>
              <a:ext uri="{FF2B5EF4-FFF2-40B4-BE49-F238E27FC236}">
                <a16:creationId xmlns:a16="http://schemas.microsoft.com/office/drawing/2014/main" id="{4D088153-0B02-2444-BF3D-296165EAECA9}"/>
              </a:ext>
            </a:extLst>
          </p:cNvPr>
          <p:cNvPicPr>
            <a:picLocks noChangeAspect="1"/>
          </p:cNvPicPr>
          <p:nvPr/>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5434814" y="1996811"/>
            <a:ext cx="102870" cy="102870"/>
          </a:xfrm>
          <a:prstGeom prst="rect">
            <a:avLst/>
          </a:prstGeom>
        </p:spPr>
      </p:pic>
      <p:pic>
        <p:nvPicPr>
          <p:cNvPr id="371" name="Graphic 370">
            <a:extLst>
              <a:ext uri="{FF2B5EF4-FFF2-40B4-BE49-F238E27FC236}">
                <a16:creationId xmlns:a16="http://schemas.microsoft.com/office/drawing/2014/main" id="{36D2E7FF-1B15-8840-B6F7-EB959209974D}"/>
              </a:ext>
            </a:extLst>
          </p:cNvPr>
          <p:cNvPicPr>
            <a:picLocks noChangeAspect="1"/>
          </p:cNvPicPr>
          <p:nvPr/>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5376228" y="1998646"/>
            <a:ext cx="102870" cy="102870"/>
          </a:xfrm>
          <a:prstGeom prst="rect">
            <a:avLst/>
          </a:prstGeom>
        </p:spPr>
      </p:pic>
      <p:pic>
        <p:nvPicPr>
          <p:cNvPr id="358" name="Graphic 357">
            <a:extLst>
              <a:ext uri="{FF2B5EF4-FFF2-40B4-BE49-F238E27FC236}">
                <a16:creationId xmlns:a16="http://schemas.microsoft.com/office/drawing/2014/main" id="{49EDDE72-9990-754D-87A2-308982ADCF41}"/>
              </a:ext>
            </a:extLst>
          </p:cNvPr>
          <p:cNvPicPr>
            <a:picLocks noChangeAspect="1"/>
          </p:cNvPicPr>
          <p:nvPr/>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4853517" y="2005980"/>
            <a:ext cx="102870" cy="102870"/>
          </a:xfrm>
          <a:prstGeom prst="rect">
            <a:avLst/>
          </a:prstGeom>
        </p:spPr>
      </p:pic>
      <p:pic>
        <p:nvPicPr>
          <p:cNvPr id="355" name="Graphic 354">
            <a:extLst>
              <a:ext uri="{FF2B5EF4-FFF2-40B4-BE49-F238E27FC236}">
                <a16:creationId xmlns:a16="http://schemas.microsoft.com/office/drawing/2014/main" id="{3AE0903B-2E43-F94D-A41A-8A15CC1B8A26}"/>
              </a:ext>
            </a:extLst>
          </p:cNvPr>
          <p:cNvPicPr>
            <a:picLocks noChangeAspect="1"/>
          </p:cNvPicPr>
          <p:nvPr/>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4905865" y="2006327"/>
            <a:ext cx="102870" cy="102870"/>
          </a:xfrm>
          <a:prstGeom prst="rect">
            <a:avLst/>
          </a:prstGeom>
        </p:spPr>
      </p:pic>
      <p:cxnSp>
        <p:nvCxnSpPr>
          <p:cNvPr id="231" name="Straight Connector 230">
            <a:extLst>
              <a:ext uri="{FF2B5EF4-FFF2-40B4-BE49-F238E27FC236}">
                <a16:creationId xmlns:a16="http://schemas.microsoft.com/office/drawing/2014/main" id="{F18173DC-2375-BB44-BD28-1709F06F7094}"/>
              </a:ext>
            </a:extLst>
          </p:cNvPr>
          <p:cNvCxnSpPr>
            <a:cxnSpLocks/>
            <a:stCxn id="199" idx="1"/>
            <a:endCxn id="209" idx="1"/>
          </p:cNvCxnSpPr>
          <p:nvPr/>
        </p:nvCxnSpPr>
        <p:spPr>
          <a:xfrm>
            <a:off x="3938909" y="2054992"/>
            <a:ext cx="1218372" cy="582971"/>
          </a:xfrm>
          <a:prstGeom prst="line">
            <a:avLst/>
          </a:prstGeom>
          <a:ln w="12700" cmpd="sng"/>
        </p:spPr>
        <p:style>
          <a:lnRef idx="1">
            <a:schemeClr val="accent1"/>
          </a:lnRef>
          <a:fillRef idx="0">
            <a:schemeClr val="accent1"/>
          </a:fillRef>
          <a:effectRef idx="0">
            <a:schemeClr val="accent1"/>
          </a:effectRef>
          <a:fontRef idx="minor">
            <a:schemeClr val="tx1"/>
          </a:fontRef>
        </p:style>
      </p:cxnSp>
      <p:cxnSp>
        <p:nvCxnSpPr>
          <p:cNvPr id="194" name="Straight Connector 193">
            <a:extLst>
              <a:ext uri="{FF2B5EF4-FFF2-40B4-BE49-F238E27FC236}">
                <a16:creationId xmlns:a16="http://schemas.microsoft.com/office/drawing/2014/main" id="{5064159A-495A-0046-A59C-2645EE1FD93D}"/>
              </a:ext>
            </a:extLst>
          </p:cNvPr>
          <p:cNvCxnSpPr>
            <a:cxnSpLocks/>
            <a:stCxn id="199" idx="1"/>
            <a:endCxn id="313" idx="1"/>
          </p:cNvCxnSpPr>
          <p:nvPr/>
        </p:nvCxnSpPr>
        <p:spPr>
          <a:xfrm flipH="1">
            <a:off x="3636107" y="2054992"/>
            <a:ext cx="302803" cy="585547"/>
          </a:xfrm>
          <a:prstGeom prst="line">
            <a:avLst/>
          </a:prstGeom>
          <a:ln w="12700" cmpd="sng"/>
        </p:spPr>
        <p:style>
          <a:lnRef idx="1">
            <a:schemeClr val="accent1"/>
          </a:lnRef>
          <a:fillRef idx="0">
            <a:schemeClr val="accent1"/>
          </a:fillRef>
          <a:effectRef idx="0">
            <a:schemeClr val="accent1"/>
          </a:effectRef>
          <a:fontRef idx="minor">
            <a:schemeClr val="tx1"/>
          </a:fontRef>
        </p:style>
      </p:cxnSp>
      <p:pic>
        <p:nvPicPr>
          <p:cNvPr id="199" name="Graphic 198">
            <a:extLst>
              <a:ext uri="{FF2B5EF4-FFF2-40B4-BE49-F238E27FC236}">
                <a16:creationId xmlns:a16="http://schemas.microsoft.com/office/drawing/2014/main" id="{C656416A-EA96-C249-8A08-8530DF920902}"/>
              </a:ext>
            </a:extLst>
          </p:cNvPr>
          <p:cNvPicPr>
            <a:picLocks noChangeAspect="1"/>
          </p:cNvPicPr>
          <p:nvPr/>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3938909" y="2003556"/>
            <a:ext cx="102870" cy="102870"/>
          </a:xfrm>
          <a:prstGeom prst="rect">
            <a:avLst/>
          </a:prstGeom>
        </p:spPr>
      </p:pic>
      <p:pic>
        <p:nvPicPr>
          <p:cNvPr id="175" name="Graphic 174">
            <a:extLst>
              <a:ext uri="{FF2B5EF4-FFF2-40B4-BE49-F238E27FC236}">
                <a16:creationId xmlns:a16="http://schemas.microsoft.com/office/drawing/2014/main" id="{BA95B2C3-3085-1849-AA4F-9B9F5BBC422A}"/>
              </a:ext>
            </a:extLst>
          </p:cNvPr>
          <p:cNvPicPr>
            <a:picLocks noChangeAspect="1"/>
          </p:cNvPicPr>
          <p:nvPr/>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3894143" y="2005386"/>
            <a:ext cx="102870" cy="102870"/>
          </a:xfrm>
          <a:prstGeom prst="rect">
            <a:avLst/>
          </a:prstGeom>
        </p:spPr>
      </p:pic>
      <p:pic>
        <p:nvPicPr>
          <p:cNvPr id="171" name="Graphic 170">
            <a:extLst>
              <a:ext uri="{FF2B5EF4-FFF2-40B4-BE49-F238E27FC236}">
                <a16:creationId xmlns:a16="http://schemas.microsoft.com/office/drawing/2014/main" id="{1AC71041-88A7-1D44-A1A2-801E153DA72C}"/>
              </a:ext>
            </a:extLst>
          </p:cNvPr>
          <p:cNvPicPr>
            <a:picLocks noChangeAspect="1"/>
          </p:cNvPicPr>
          <p:nvPr/>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3371026" y="2005561"/>
            <a:ext cx="102870" cy="102870"/>
          </a:xfrm>
          <a:prstGeom prst="rect">
            <a:avLst/>
          </a:prstGeom>
        </p:spPr>
      </p:pic>
      <p:pic>
        <p:nvPicPr>
          <p:cNvPr id="170" name="Graphic 169">
            <a:extLst>
              <a:ext uri="{FF2B5EF4-FFF2-40B4-BE49-F238E27FC236}">
                <a16:creationId xmlns:a16="http://schemas.microsoft.com/office/drawing/2014/main" id="{21A6D0B7-6FD2-CA44-885E-30C932C5A65B}"/>
              </a:ext>
            </a:extLst>
          </p:cNvPr>
          <p:cNvPicPr>
            <a:picLocks noChangeAspect="1"/>
          </p:cNvPicPr>
          <p:nvPr/>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3552524" y="2566022"/>
            <a:ext cx="141652" cy="141652"/>
          </a:xfrm>
          <a:prstGeom prst="rect">
            <a:avLst/>
          </a:prstGeom>
        </p:spPr>
      </p:pic>
      <p:pic>
        <p:nvPicPr>
          <p:cNvPr id="313" name="Graphic 312">
            <a:extLst>
              <a:ext uri="{FF2B5EF4-FFF2-40B4-BE49-F238E27FC236}">
                <a16:creationId xmlns:a16="http://schemas.microsoft.com/office/drawing/2014/main" id="{11B3E8D4-E15B-6B4A-AC9D-110A14BD974D}"/>
              </a:ext>
            </a:extLst>
          </p:cNvPr>
          <p:cNvPicPr>
            <a:picLocks noChangeAspect="1"/>
          </p:cNvPicPr>
          <p:nvPr/>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3636107" y="2569712"/>
            <a:ext cx="141652" cy="141652"/>
          </a:xfrm>
          <a:prstGeom prst="rect">
            <a:avLst/>
          </a:prstGeom>
        </p:spPr>
      </p:pic>
      <p:pic>
        <p:nvPicPr>
          <p:cNvPr id="209" name="Graphic 208">
            <a:extLst>
              <a:ext uri="{FF2B5EF4-FFF2-40B4-BE49-F238E27FC236}">
                <a16:creationId xmlns:a16="http://schemas.microsoft.com/office/drawing/2014/main" id="{31E377B1-2FD9-7E4F-A03B-CAF3126EEF10}"/>
              </a:ext>
            </a:extLst>
          </p:cNvPr>
          <p:cNvPicPr>
            <a:picLocks noChangeAspect="1"/>
          </p:cNvPicPr>
          <p:nvPr/>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5157282" y="2567137"/>
            <a:ext cx="141652" cy="141652"/>
          </a:xfrm>
          <a:prstGeom prst="rect">
            <a:avLst/>
          </a:prstGeom>
        </p:spPr>
      </p:pic>
      <p:pic>
        <p:nvPicPr>
          <p:cNvPr id="311" name="Graphic 310">
            <a:extLst>
              <a:ext uri="{FF2B5EF4-FFF2-40B4-BE49-F238E27FC236}">
                <a16:creationId xmlns:a16="http://schemas.microsoft.com/office/drawing/2014/main" id="{EB86E9F7-2A36-BA42-B072-B94A74095D20}"/>
              </a:ext>
            </a:extLst>
          </p:cNvPr>
          <p:cNvPicPr>
            <a:picLocks noChangeAspect="1"/>
          </p:cNvPicPr>
          <p:nvPr/>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5083992" y="2566226"/>
            <a:ext cx="141652" cy="141652"/>
          </a:xfrm>
          <a:prstGeom prst="rect">
            <a:avLst/>
          </a:prstGeom>
        </p:spPr>
      </p:pic>
      <p:grpSp>
        <p:nvGrpSpPr>
          <p:cNvPr id="63" name="Group 62">
            <a:extLst>
              <a:ext uri="{FF2B5EF4-FFF2-40B4-BE49-F238E27FC236}">
                <a16:creationId xmlns:a16="http://schemas.microsoft.com/office/drawing/2014/main" id="{C00DB4C6-DDCE-2C46-B4F4-AC03441047EA}"/>
              </a:ext>
            </a:extLst>
          </p:cNvPr>
          <p:cNvGrpSpPr/>
          <p:nvPr/>
        </p:nvGrpSpPr>
        <p:grpSpPr>
          <a:xfrm>
            <a:off x="4713409" y="2250720"/>
            <a:ext cx="1094716" cy="621206"/>
            <a:chOff x="4656547" y="2349040"/>
            <a:chExt cx="1094716" cy="621206"/>
          </a:xfrm>
        </p:grpSpPr>
        <p:sp>
          <p:nvSpPr>
            <p:cNvPr id="208" name="Rectangle 207">
              <a:extLst>
                <a:ext uri="{FF2B5EF4-FFF2-40B4-BE49-F238E27FC236}">
                  <a16:creationId xmlns:a16="http://schemas.microsoft.com/office/drawing/2014/main" id="{441B2FBA-F065-9A4E-BADA-414B3AEBE286}"/>
                </a:ext>
              </a:extLst>
            </p:cNvPr>
            <p:cNvSpPr/>
            <p:nvPr/>
          </p:nvSpPr>
          <p:spPr>
            <a:xfrm>
              <a:off x="4656547" y="2479720"/>
              <a:ext cx="1005840" cy="49052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pic>
          <p:nvPicPr>
            <p:cNvPr id="205" name="Picture 204">
              <a:extLst>
                <a:ext uri="{FF2B5EF4-FFF2-40B4-BE49-F238E27FC236}">
                  <a16:creationId xmlns:a16="http://schemas.microsoft.com/office/drawing/2014/main" id="{8464C1A0-BDD7-5E4A-AE5B-CC0E5A418D7A}"/>
                </a:ext>
              </a:extLst>
            </p:cNvPr>
            <p:cNvPicPr>
              <a:picLocks noChangeAspect="1"/>
            </p:cNvPicPr>
            <p:nvPr/>
          </p:nvPicPr>
          <p:blipFill>
            <a:blip r:embed="rId10">
              <a:extLst>
                <a:ext uri="{28A0092B-C50C-407E-A947-70E740481C1C}">
                  <a14:useLocalDpi xmlns:a14="http://schemas.microsoft.com/office/drawing/2010/main"/>
                </a:ext>
              </a:extLst>
            </a:blip>
            <a:srcRect/>
            <a:stretch/>
          </p:blipFill>
          <p:spPr>
            <a:xfrm>
              <a:off x="4819704" y="2801907"/>
              <a:ext cx="167531" cy="130302"/>
            </a:xfrm>
            <a:prstGeom prst="rect">
              <a:avLst/>
            </a:prstGeom>
          </p:spPr>
        </p:pic>
        <p:sp>
          <p:nvSpPr>
            <p:cNvPr id="396" name="TextBox 395">
              <a:extLst>
                <a:ext uri="{FF2B5EF4-FFF2-40B4-BE49-F238E27FC236}">
                  <a16:creationId xmlns:a16="http://schemas.microsoft.com/office/drawing/2014/main" id="{D19A1B55-6D28-4547-A02C-B3A085CC9BA0}"/>
                </a:ext>
              </a:extLst>
            </p:cNvPr>
            <p:cNvSpPr txBox="1"/>
            <p:nvPr/>
          </p:nvSpPr>
          <p:spPr>
            <a:xfrm>
              <a:off x="5322516" y="2450177"/>
              <a:ext cx="417102" cy="184666"/>
            </a:xfrm>
            <a:prstGeom prst="rect">
              <a:avLst/>
            </a:prstGeom>
            <a:noFill/>
          </p:spPr>
          <p:txBody>
            <a:bodyPr wrap="none" rtlCol="0">
              <a:spAutoFit/>
            </a:bodyPr>
            <a:lstStyle/>
            <a:p>
              <a:pPr algn="r"/>
              <a:r>
                <a:rPr lang="en-US" sz="600"/>
                <a:t>FireNet</a:t>
              </a:r>
            </a:p>
          </p:txBody>
        </p:sp>
        <p:pic>
          <p:nvPicPr>
            <p:cNvPr id="204" name="Picture 203">
              <a:extLst>
                <a:ext uri="{FF2B5EF4-FFF2-40B4-BE49-F238E27FC236}">
                  <a16:creationId xmlns:a16="http://schemas.microsoft.com/office/drawing/2014/main" id="{6F2F1E32-4F7B-3448-AAF4-A6EFC558A967}"/>
                </a:ext>
              </a:extLst>
            </p:cNvPr>
            <p:cNvPicPr>
              <a:picLocks noChangeAspect="1"/>
            </p:cNvPicPr>
            <p:nvPr/>
          </p:nvPicPr>
          <p:blipFill>
            <a:blip r:embed="rId10">
              <a:extLst>
                <a:ext uri="{28A0092B-C50C-407E-A947-70E740481C1C}">
                  <a14:useLocalDpi xmlns:a14="http://schemas.microsoft.com/office/drawing/2010/main"/>
                </a:ext>
              </a:extLst>
            </a:blip>
            <a:srcRect/>
            <a:stretch/>
          </p:blipFill>
          <p:spPr>
            <a:xfrm>
              <a:off x="5279016" y="2805413"/>
              <a:ext cx="167531" cy="130302"/>
            </a:xfrm>
            <a:prstGeom prst="rect">
              <a:avLst/>
            </a:prstGeom>
          </p:spPr>
        </p:pic>
        <p:sp>
          <p:nvSpPr>
            <p:cNvPr id="391" name="TextBox 390">
              <a:extLst>
                <a:ext uri="{FF2B5EF4-FFF2-40B4-BE49-F238E27FC236}">
                  <a16:creationId xmlns:a16="http://schemas.microsoft.com/office/drawing/2014/main" id="{73C4324D-8298-5449-ACB2-CA3CE42AE788}"/>
                </a:ext>
              </a:extLst>
            </p:cNvPr>
            <p:cNvSpPr txBox="1"/>
            <p:nvPr/>
          </p:nvSpPr>
          <p:spPr>
            <a:xfrm>
              <a:off x="5210729" y="2349040"/>
              <a:ext cx="540534" cy="184666"/>
            </a:xfrm>
            <a:prstGeom prst="rect">
              <a:avLst/>
            </a:prstGeom>
            <a:noFill/>
          </p:spPr>
          <p:txBody>
            <a:bodyPr wrap="none" rtlCol="0">
              <a:spAutoFit/>
            </a:bodyPr>
            <a:lstStyle/>
            <a:p>
              <a:pPr algn="ctr"/>
              <a:r>
                <a:rPr lang="en-US" sz="600"/>
                <a:t>Transit VPC</a:t>
              </a:r>
            </a:p>
          </p:txBody>
        </p:sp>
      </p:grpSp>
      <p:sp>
        <p:nvSpPr>
          <p:cNvPr id="262" name="Rectangle 261">
            <a:extLst>
              <a:ext uri="{FF2B5EF4-FFF2-40B4-BE49-F238E27FC236}">
                <a16:creationId xmlns:a16="http://schemas.microsoft.com/office/drawing/2014/main" id="{D0DA6A21-1701-E24B-9E45-3A3DD3FABAC3}"/>
              </a:ext>
            </a:extLst>
          </p:cNvPr>
          <p:cNvSpPr/>
          <p:nvPr/>
        </p:nvSpPr>
        <p:spPr>
          <a:xfrm>
            <a:off x="6194901" y="1663569"/>
            <a:ext cx="2652130" cy="1350863"/>
          </a:xfrm>
          <a:prstGeom prst="rect">
            <a:avLst/>
          </a:prstGeom>
          <a:noFill/>
          <a:ln w="12700">
            <a:solidFill>
              <a:schemeClr val="bg1">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42900" tIns="68580" rIns="68580" bIns="34290" numCol="1" spcCol="0" rtlCol="0" fromWordArt="0" anchor="t" anchorCtr="0" forceAA="0" compatLnSpc="1">
            <a:prstTxWarp prst="textNoShape">
              <a:avLst/>
            </a:prstTxWarp>
            <a:noAutofit/>
          </a:bodyPr>
          <a:lstStyle/>
          <a:p>
            <a:pPr marL="7144" algn="ctr"/>
            <a:endParaRPr lang="en-US" sz="900">
              <a:solidFill>
                <a:srgbClr val="02957F"/>
              </a:solidFill>
              <a:latin typeface="Calibri Light"/>
            </a:endParaRPr>
          </a:p>
        </p:txBody>
      </p:sp>
      <p:sp>
        <p:nvSpPr>
          <p:cNvPr id="263" name="TextBox 262">
            <a:extLst>
              <a:ext uri="{FF2B5EF4-FFF2-40B4-BE49-F238E27FC236}">
                <a16:creationId xmlns:a16="http://schemas.microsoft.com/office/drawing/2014/main" id="{50838ACF-747C-1D4D-823F-311E23835B0C}"/>
              </a:ext>
            </a:extLst>
          </p:cNvPr>
          <p:cNvSpPr txBox="1"/>
          <p:nvPr/>
        </p:nvSpPr>
        <p:spPr>
          <a:xfrm>
            <a:off x="6261065" y="1877558"/>
            <a:ext cx="457200" cy="253916"/>
          </a:xfrm>
          <a:prstGeom prst="rect">
            <a:avLst/>
          </a:prstGeom>
          <a:solidFill>
            <a:srgbClr val="62FF92"/>
          </a:solidFill>
          <a:ln>
            <a:solidFill>
              <a:schemeClr val="tx1"/>
            </a:solidFill>
          </a:ln>
        </p:spPr>
        <p:txBody>
          <a:bodyPr wrap="square" lIns="34290" tIns="34290" rIns="34290" bIns="34290" rtlCol="0">
            <a:spAutoFit/>
          </a:bodyPr>
          <a:lstStyle/>
          <a:p>
            <a:r>
              <a:rPr lang="en-US" sz="600"/>
              <a:t>Prod VNet</a:t>
            </a:r>
          </a:p>
          <a:p>
            <a:endParaRPr lang="en-US" sz="600"/>
          </a:p>
        </p:txBody>
      </p:sp>
      <p:cxnSp>
        <p:nvCxnSpPr>
          <p:cNvPr id="265" name="Straight Connector 264">
            <a:extLst>
              <a:ext uri="{FF2B5EF4-FFF2-40B4-BE49-F238E27FC236}">
                <a16:creationId xmlns:a16="http://schemas.microsoft.com/office/drawing/2014/main" id="{BCF39230-43DC-2B44-82C0-C0775A36ECA1}"/>
              </a:ext>
            </a:extLst>
          </p:cNvPr>
          <p:cNvCxnSpPr>
            <a:cxnSpLocks/>
            <a:stCxn id="349" idx="3"/>
            <a:endCxn id="397" idx="1"/>
          </p:cNvCxnSpPr>
          <p:nvPr/>
        </p:nvCxnSpPr>
        <p:spPr>
          <a:xfrm>
            <a:off x="6505443" y="2055361"/>
            <a:ext cx="206838" cy="583889"/>
          </a:xfrm>
          <a:prstGeom prst="line">
            <a:avLst/>
          </a:prstGeom>
          <a:ln w="12700" cmpd="sng"/>
        </p:spPr>
        <p:style>
          <a:lnRef idx="1">
            <a:schemeClr val="accent1"/>
          </a:lnRef>
          <a:fillRef idx="0">
            <a:schemeClr val="accent1"/>
          </a:fillRef>
          <a:effectRef idx="0">
            <a:schemeClr val="accent1"/>
          </a:effectRef>
          <a:fontRef idx="minor">
            <a:schemeClr val="tx1"/>
          </a:fontRef>
        </p:style>
      </p:cxnSp>
      <p:cxnSp>
        <p:nvCxnSpPr>
          <p:cNvPr id="271" name="Straight Connector 270">
            <a:extLst>
              <a:ext uri="{FF2B5EF4-FFF2-40B4-BE49-F238E27FC236}">
                <a16:creationId xmlns:a16="http://schemas.microsoft.com/office/drawing/2014/main" id="{A34F0554-42CF-5749-AEE7-28F8EBB33E62}"/>
              </a:ext>
            </a:extLst>
          </p:cNvPr>
          <p:cNvCxnSpPr>
            <a:cxnSpLocks/>
            <a:stCxn id="290" idx="3"/>
            <a:endCxn id="397" idx="1"/>
          </p:cNvCxnSpPr>
          <p:nvPr/>
        </p:nvCxnSpPr>
        <p:spPr>
          <a:xfrm flipV="1">
            <a:off x="6575735" y="2639250"/>
            <a:ext cx="136547" cy="149516"/>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76" name="Straight Connector 275">
            <a:extLst>
              <a:ext uri="{FF2B5EF4-FFF2-40B4-BE49-F238E27FC236}">
                <a16:creationId xmlns:a16="http://schemas.microsoft.com/office/drawing/2014/main" id="{0680E402-C48C-2B4D-9153-10A4B0AD16EE}"/>
              </a:ext>
            </a:extLst>
          </p:cNvPr>
          <p:cNvCxnSpPr>
            <a:cxnSpLocks/>
            <a:stCxn id="298" idx="1"/>
            <a:endCxn id="397" idx="1"/>
          </p:cNvCxnSpPr>
          <p:nvPr/>
        </p:nvCxnSpPr>
        <p:spPr>
          <a:xfrm flipH="1" flipV="1">
            <a:off x="6712282" y="2639250"/>
            <a:ext cx="218977" cy="138289"/>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77" name="TextBox 276">
            <a:extLst>
              <a:ext uri="{FF2B5EF4-FFF2-40B4-BE49-F238E27FC236}">
                <a16:creationId xmlns:a16="http://schemas.microsoft.com/office/drawing/2014/main" id="{FF4F8916-6743-A745-AD15-6CEEE905A937}"/>
              </a:ext>
            </a:extLst>
          </p:cNvPr>
          <p:cNvSpPr txBox="1"/>
          <p:nvPr/>
        </p:nvSpPr>
        <p:spPr>
          <a:xfrm>
            <a:off x="8312568" y="2827256"/>
            <a:ext cx="617008" cy="207749"/>
          </a:xfrm>
          <a:prstGeom prst="rect">
            <a:avLst/>
          </a:prstGeom>
          <a:noFill/>
        </p:spPr>
        <p:txBody>
          <a:bodyPr wrap="square" rtlCol="0">
            <a:spAutoFit/>
          </a:bodyPr>
          <a:lstStyle/>
          <a:p>
            <a:r>
              <a:rPr lang="en-US" sz="750"/>
              <a:t>East/West</a:t>
            </a:r>
          </a:p>
        </p:txBody>
      </p:sp>
      <p:cxnSp>
        <p:nvCxnSpPr>
          <p:cNvPr id="278" name="Straight Connector 277">
            <a:extLst>
              <a:ext uri="{FF2B5EF4-FFF2-40B4-BE49-F238E27FC236}">
                <a16:creationId xmlns:a16="http://schemas.microsoft.com/office/drawing/2014/main" id="{A77E1318-DB61-A540-8580-4D2CE158CA52}"/>
              </a:ext>
            </a:extLst>
          </p:cNvPr>
          <p:cNvCxnSpPr>
            <a:cxnSpLocks/>
            <a:stCxn id="406" idx="3"/>
            <a:endCxn id="401" idx="3"/>
          </p:cNvCxnSpPr>
          <p:nvPr/>
        </p:nvCxnSpPr>
        <p:spPr>
          <a:xfrm flipV="1">
            <a:off x="8076729" y="2635763"/>
            <a:ext cx="225090" cy="131686"/>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79" name="Straight Connector 278">
            <a:extLst>
              <a:ext uri="{FF2B5EF4-FFF2-40B4-BE49-F238E27FC236}">
                <a16:creationId xmlns:a16="http://schemas.microsoft.com/office/drawing/2014/main" id="{F6912C5D-8A67-C64E-852B-940C3E48E96C}"/>
              </a:ext>
            </a:extLst>
          </p:cNvPr>
          <p:cNvCxnSpPr>
            <a:cxnSpLocks/>
            <a:stCxn id="408" idx="1"/>
            <a:endCxn id="401" idx="3"/>
          </p:cNvCxnSpPr>
          <p:nvPr/>
        </p:nvCxnSpPr>
        <p:spPr>
          <a:xfrm flipH="1" flipV="1">
            <a:off x="8301819" y="2635763"/>
            <a:ext cx="179908" cy="135192"/>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0" name="Rectangle 279">
            <a:extLst>
              <a:ext uri="{FF2B5EF4-FFF2-40B4-BE49-F238E27FC236}">
                <a16:creationId xmlns:a16="http://schemas.microsoft.com/office/drawing/2014/main" id="{5BDC8FB5-8057-894B-B26C-224066929533}"/>
              </a:ext>
            </a:extLst>
          </p:cNvPr>
          <p:cNvSpPr/>
          <p:nvPr/>
        </p:nvSpPr>
        <p:spPr>
          <a:xfrm>
            <a:off x="6257917" y="2388570"/>
            <a:ext cx="1005840" cy="49052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281" name="TextBox 280">
            <a:extLst>
              <a:ext uri="{FF2B5EF4-FFF2-40B4-BE49-F238E27FC236}">
                <a16:creationId xmlns:a16="http://schemas.microsoft.com/office/drawing/2014/main" id="{5630F919-FFAB-4747-A0CF-6DDF808EF198}"/>
              </a:ext>
            </a:extLst>
          </p:cNvPr>
          <p:cNvSpPr txBox="1"/>
          <p:nvPr/>
        </p:nvSpPr>
        <p:spPr>
          <a:xfrm>
            <a:off x="6156550" y="2254951"/>
            <a:ext cx="574196" cy="184666"/>
          </a:xfrm>
          <a:prstGeom prst="rect">
            <a:avLst/>
          </a:prstGeom>
          <a:noFill/>
        </p:spPr>
        <p:txBody>
          <a:bodyPr wrap="none" rtlCol="0">
            <a:spAutoFit/>
          </a:bodyPr>
          <a:lstStyle/>
          <a:p>
            <a:pPr algn="ctr"/>
            <a:r>
              <a:rPr lang="en-US" sz="600"/>
              <a:t>Transit VNet</a:t>
            </a:r>
          </a:p>
        </p:txBody>
      </p:sp>
      <p:sp>
        <p:nvSpPr>
          <p:cNvPr id="282" name="TextBox 281">
            <a:extLst>
              <a:ext uri="{FF2B5EF4-FFF2-40B4-BE49-F238E27FC236}">
                <a16:creationId xmlns:a16="http://schemas.microsoft.com/office/drawing/2014/main" id="{F294FCCA-20F8-B54D-A92B-32772AA7A08C}"/>
              </a:ext>
            </a:extLst>
          </p:cNvPr>
          <p:cNvSpPr txBox="1"/>
          <p:nvPr/>
        </p:nvSpPr>
        <p:spPr>
          <a:xfrm>
            <a:off x="6187343" y="2361335"/>
            <a:ext cx="417102" cy="184666"/>
          </a:xfrm>
          <a:prstGeom prst="rect">
            <a:avLst/>
          </a:prstGeom>
          <a:noFill/>
        </p:spPr>
        <p:txBody>
          <a:bodyPr wrap="none" rtlCol="0">
            <a:spAutoFit/>
          </a:bodyPr>
          <a:lstStyle/>
          <a:p>
            <a:r>
              <a:rPr lang="en-US" sz="600"/>
              <a:t>FireNet</a:t>
            </a:r>
          </a:p>
        </p:txBody>
      </p:sp>
      <p:grpSp>
        <p:nvGrpSpPr>
          <p:cNvPr id="283" name="Group 282">
            <a:extLst>
              <a:ext uri="{FF2B5EF4-FFF2-40B4-BE49-F238E27FC236}">
                <a16:creationId xmlns:a16="http://schemas.microsoft.com/office/drawing/2014/main" id="{BFE4C0B6-9A8F-1F41-9D6A-8CA866515BE6}"/>
              </a:ext>
            </a:extLst>
          </p:cNvPr>
          <p:cNvGrpSpPr/>
          <p:nvPr/>
        </p:nvGrpSpPr>
        <p:grpSpPr>
          <a:xfrm>
            <a:off x="6408837" y="2710010"/>
            <a:ext cx="167281" cy="131018"/>
            <a:chOff x="5286703" y="2207172"/>
            <a:chExt cx="1596900" cy="1250731"/>
          </a:xfrm>
        </p:grpSpPr>
        <p:sp>
          <p:nvSpPr>
            <p:cNvPr id="284" name="Freeform 283">
              <a:extLst>
                <a:ext uri="{FF2B5EF4-FFF2-40B4-BE49-F238E27FC236}">
                  <a16:creationId xmlns:a16="http://schemas.microsoft.com/office/drawing/2014/main" id="{686B80F3-1A4C-D84B-868E-5D6AACF989A1}"/>
                </a:ext>
              </a:extLst>
            </p:cNvPr>
            <p:cNvSpPr/>
            <p:nvPr/>
          </p:nvSpPr>
          <p:spPr>
            <a:xfrm>
              <a:off x="5286703" y="2207172"/>
              <a:ext cx="924911" cy="1250731"/>
            </a:xfrm>
            <a:custGeom>
              <a:avLst/>
              <a:gdLst>
                <a:gd name="connsiteX0" fmla="*/ 73573 w 924911"/>
                <a:gd name="connsiteY0" fmla="*/ 546538 h 1250731"/>
                <a:gd name="connsiteX1" fmla="*/ 21021 w 924911"/>
                <a:gd name="connsiteY1" fmla="*/ 662152 h 1250731"/>
                <a:gd name="connsiteX2" fmla="*/ 0 w 924911"/>
                <a:gd name="connsiteY2" fmla="*/ 777766 h 1250731"/>
                <a:gd name="connsiteX3" fmla="*/ 0 w 924911"/>
                <a:gd name="connsiteY3" fmla="*/ 872359 h 1250731"/>
                <a:gd name="connsiteX4" fmla="*/ 0 w 924911"/>
                <a:gd name="connsiteY4" fmla="*/ 872359 h 1250731"/>
                <a:gd name="connsiteX5" fmla="*/ 73573 w 924911"/>
                <a:gd name="connsiteY5" fmla="*/ 1082566 h 1250731"/>
                <a:gd name="connsiteX6" fmla="*/ 199697 w 924911"/>
                <a:gd name="connsiteY6" fmla="*/ 1187669 h 1250731"/>
                <a:gd name="connsiteX7" fmla="*/ 304800 w 924911"/>
                <a:gd name="connsiteY7" fmla="*/ 1219200 h 1250731"/>
                <a:gd name="connsiteX8" fmla="*/ 399394 w 924911"/>
                <a:gd name="connsiteY8" fmla="*/ 1250731 h 1250731"/>
                <a:gd name="connsiteX9" fmla="*/ 599090 w 924911"/>
                <a:gd name="connsiteY9" fmla="*/ 1240221 h 1250731"/>
                <a:gd name="connsiteX10" fmla="*/ 735725 w 924911"/>
                <a:gd name="connsiteY10" fmla="*/ 1166649 h 1250731"/>
                <a:gd name="connsiteX11" fmla="*/ 830318 w 924911"/>
                <a:gd name="connsiteY11" fmla="*/ 1082566 h 1250731"/>
                <a:gd name="connsiteX12" fmla="*/ 893380 w 924911"/>
                <a:gd name="connsiteY12" fmla="*/ 977462 h 1250731"/>
                <a:gd name="connsiteX13" fmla="*/ 924911 w 924911"/>
                <a:gd name="connsiteY13" fmla="*/ 830318 h 1250731"/>
                <a:gd name="connsiteX14" fmla="*/ 924911 w 924911"/>
                <a:gd name="connsiteY14" fmla="*/ 693683 h 1250731"/>
                <a:gd name="connsiteX15" fmla="*/ 882869 w 924911"/>
                <a:gd name="connsiteY15" fmla="*/ 578069 h 1250731"/>
                <a:gd name="connsiteX16" fmla="*/ 830318 w 924911"/>
                <a:gd name="connsiteY16" fmla="*/ 504497 h 1250731"/>
                <a:gd name="connsiteX17" fmla="*/ 777766 w 924911"/>
                <a:gd name="connsiteY17" fmla="*/ 451945 h 1250731"/>
                <a:gd name="connsiteX18" fmla="*/ 777766 w 924911"/>
                <a:gd name="connsiteY18" fmla="*/ 451945 h 1250731"/>
                <a:gd name="connsiteX19" fmla="*/ 777766 w 924911"/>
                <a:gd name="connsiteY19" fmla="*/ 451945 h 1250731"/>
                <a:gd name="connsiteX20" fmla="*/ 704194 w 924911"/>
                <a:gd name="connsiteY20" fmla="*/ 599090 h 1250731"/>
                <a:gd name="connsiteX21" fmla="*/ 683173 w 924911"/>
                <a:gd name="connsiteY21" fmla="*/ 662152 h 1250731"/>
                <a:gd name="connsiteX22" fmla="*/ 630621 w 924911"/>
                <a:gd name="connsiteY22" fmla="*/ 725214 h 1250731"/>
                <a:gd name="connsiteX23" fmla="*/ 588580 w 924911"/>
                <a:gd name="connsiteY23" fmla="*/ 777766 h 1250731"/>
                <a:gd name="connsiteX24" fmla="*/ 536028 w 924911"/>
                <a:gd name="connsiteY24" fmla="*/ 672662 h 1250731"/>
                <a:gd name="connsiteX25" fmla="*/ 493987 w 924911"/>
                <a:gd name="connsiteY25" fmla="*/ 546538 h 1250731"/>
                <a:gd name="connsiteX26" fmla="*/ 483476 w 924911"/>
                <a:gd name="connsiteY26" fmla="*/ 441435 h 1250731"/>
                <a:gd name="connsiteX27" fmla="*/ 483476 w 924911"/>
                <a:gd name="connsiteY27" fmla="*/ 336331 h 1250731"/>
                <a:gd name="connsiteX28" fmla="*/ 483476 w 924911"/>
                <a:gd name="connsiteY28" fmla="*/ 336331 h 1250731"/>
                <a:gd name="connsiteX29" fmla="*/ 525518 w 924911"/>
                <a:gd name="connsiteY29" fmla="*/ 157656 h 1250731"/>
                <a:gd name="connsiteX30" fmla="*/ 525518 w 924911"/>
                <a:gd name="connsiteY30" fmla="*/ 157656 h 1250731"/>
                <a:gd name="connsiteX31" fmla="*/ 609600 w 924911"/>
                <a:gd name="connsiteY31" fmla="*/ 0 h 1250731"/>
                <a:gd name="connsiteX32" fmla="*/ 462456 w 924911"/>
                <a:gd name="connsiteY32" fmla="*/ 126125 h 1250731"/>
                <a:gd name="connsiteX33" fmla="*/ 357352 w 924911"/>
                <a:gd name="connsiteY33" fmla="*/ 241738 h 1250731"/>
                <a:gd name="connsiteX34" fmla="*/ 273269 w 924911"/>
                <a:gd name="connsiteY34" fmla="*/ 357352 h 1250731"/>
                <a:gd name="connsiteX35" fmla="*/ 220718 w 924911"/>
                <a:gd name="connsiteY35" fmla="*/ 451945 h 1250731"/>
                <a:gd name="connsiteX36" fmla="*/ 220718 w 924911"/>
                <a:gd name="connsiteY36" fmla="*/ 451945 h 1250731"/>
                <a:gd name="connsiteX37" fmla="*/ 210207 w 924911"/>
                <a:gd name="connsiteY37" fmla="*/ 620111 h 1250731"/>
                <a:gd name="connsiteX38" fmla="*/ 210207 w 924911"/>
                <a:gd name="connsiteY38" fmla="*/ 714704 h 1250731"/>
                <a:gd name="connsiteX39" fmla="*/ 210207 w 924911"/>
                <a:gd name="connsiteY39" fmla="*/ 756745 h 1250731"/>
                <a:gd name="connsiteX40" fmla="*/ 168166 w 924911"/>
                <a:gd name="connsiteY40" fmla="*/ 735725 h 1250731"/>
                <a:gd name="connsiteX41" fmla="*/ 136635 w 924911"/>
                <a:gd name="connsiteY41" fmla="*/ 672662 h 1250731"/>
                <a:gd name="connsiteX42" fmla="*/ 94594 w 924911"/>
                <a:gd name="connsiteY42" fmla="*/ 620111 h 1250731"/>
                <a:gd name="connsiteX43" fmla="*/ 73573 w 924911"/>
                <a:gd name="connsiteY43" fmla="*/ 546538 h 1250731"/>
                <a:gd name="connsiteX0" fmla="*/ 73573 w 924911"/>
                <a:gd name="connsiteY0" fmla="*/ 546538 h 1250731"/>
                <a:gd name="connsiteX1" fmla="*/ 21021 w 924911"/>
                <a:gd name="connsiteY1" fmla="*/ 662152 h 1250731"/>
                <a:gd name="connsiteX2" fmla="*/ 0 w 924911"/>
                <a:gd name="connsiteY2" fmla="*/ 777766 h 1250731"/>
                <a:gd name="connsiteX3" fmla="*/ 0 w 924911"/>
                <a:gd name="connsiteY3" fmla="*/ 872359 h 1250731"/>
                <a:gd name="connsiteX4" fmla="*/ 0 w 924911"/>
                <a:gd name="connsiteY4" fmla="*/ 872359 h 1250731"/>
                <a:gd name="connsiteX5" fmla="*/ 73573 w 924911"/>
                <a:gd name="connsiteY5" fmla="*/ 1082566 h 1250731"/>
                <a:gd name="connsiteX6" fmla="*/ 199697 w 924911"/>
                <a:gd name="connsiteY6" fmla="*/ 1187669 h 1250731"/>
                <a:gd name="connsiteX7" fmla="*/ 304800 w 924911"/>
                <a:gd name="connsiteY7" fmla="*/ 1219200 h 1250731"/>
                <a:gd name="connsiteX8" fmla="*/ 399394 w 924911"/>
                <a:gd name="connsiteY8" fmla="*/ 1250731 h 1250731"/>
                <a:gd name="connsiteX9" fmla="*/ 599090 w 924911"/>
                <a:gd name="connsiteY9" fmla="*/ 1240221 h 1250731"/>
                <a:gd name="connsiteX10" fmla="*/ 735725 w 924911"/>
                <a:gd name="connsiteY10" fmla="*/ 1166649 h 1250731"/>
                <a:gd name="connsiteX11" fmla="*/ 830318 w 924911"/>
                <a:gd name="connsiteY11" fmla="*/ 1082566 h 1250731"/>
                <a:gd name="connsiteX12" fmla="*/ 893380 w 924911"/>
                <a:gd name="connsiteY12" fmla="*/ 977462 h 1250731"/>
                <a:gd name="connsiteX13" fmla="*/ 924911 w 924911"/>
                <a:gd name="connsiteY13" fmla="*/ 830318 h 1250731"/>
                <a:gd name="connsiteX14" fmla="*/ 924911 w 924911"/>
                <a:gd name="connsiteY14" fmla="*/ 693683 h 1250731"/>
                <a:gd name="connsiteX15" fmla="*/ 882869 w 924911"/>
                <a:gd name="connsiteY15" fmla="*/ 578069 h 1250731"/>
                <a:gd name="connsiteX16" fmla="*/ 830318 w 924911"/>
                <a:gd name="connsiteY16" fmla="*/ 504497 h 1250731"/>
                <a:gd name="connsiteX17" fmla="*/ 777766 w 924911"/>
                <a:gd name="connsiteY17" fmla="*/ 451945 h 1250731"/>
                <a:gd name="connsiteX18" fmla="*/ 777766 w 924911"/>
                <a:gd name="connsiteY18" fmla="*/ 451945 h 1250731"/>
                <a:gd name="connsiteX19" fmla="*/ 719244 w 924911"/>
                <a:gd name="connsiteY19" fmla="*/ 397081 h 1250731"/>
                <a:gd name="connsiteX20" fmla="*/ 704194 w 924911"/>
                <a:gd name="connsiteY20" fmla="*/ 599090 h 1250731"/>
                <a:gd name="connsiteX21" fmla="*/ 683173 w 924911"/>
                <a:gd name="connsiteY21" fmla="*/ 662152 h 1250731"/>
                <a:gd name="connsiteX22" fmla="*/ 630621 w 924911"/>
                <a:gd name="connsiteY22" fmla="*/ 725214 h 1250731"/>
                <a:gd name="connsiteX23" fmla="*/ 588580 w 924911"/>
                <a:gd name="connsiteY23" fmla="*/ 777766 h 1250731"/>
                <a:gd name="connsiteX24" fmla="*/ 536028 w 924911"/>
                <a:gd name="connsiteY24" fmla="*/ 672662 h 1250731"/>
                <a:gd name="connsiteX25" fmla="*/ 493987 w 924911"/>
                <a:gd name="connsiteY25" fmla="*/ 546538 h 1250731"/>
                <a:gd name="connsiteX26" fmla="*/ 483476 w 924911"/>
                <a:gd name="connsiteY26" fmla="*/ 441435 h 1250731"/>
                <a:gd name="connsiteX27" fmla="*/ 483476 w 924911"/>
                <a:gd name="connsiteY27" fmla="*/ 336331 h 1250731"/>
                <a:gd name="connsiteX28" fmla="*/ 483476 w 924911"/>
                <a:gd name="connsiteY28" fmla="*/ 336331 h 1250731"/>
                <a:gd name="connsiteX29" fmla="*/ 525518 w 924911"/>
                <a:gd name="connsiteY29" fmla="*/ 157656 h 1250731"/>
                <a:gd name="connsiteX30" fmla="*/ 525518 w 924911"/>
                <a:gd name="connsiteY30" fmla="*/ 157656 h 1250731"/>
                <a:gd name="connsiteX31" fmla="*/ 609600 w 924911"/>
                <a:gd name="connsiteY31" fmla="*/ 0 h 1250731"/>
                <a:gd name="connsiteX32" fmla="*/ 462456 w 924911"/>
                <a:gd name="connsiteY32" fmla="*/ 126125 h 1250731"/>
                <a:gd name="connsiteX33" fmla="*/ 357352 w 924911"/>
                <a:gd name="connsiteY33" fmla="*/ 241738 h 1250731"/>
                <a:gd name="connsiteX34" fmla="*/ 273269 w 924911"/>
                <a:gd name="connsiteY34" fmla="*/ 357352 h 1250731"/>
                <a:gd name="connsiteX35" fmla="*/ 220718 w 924911"/>
                <a:gd name="connsiteY35" fmla="*/ 451945 h 1250731"/>
                <a:gd name="connsiteX36" fmla="*/ 220718 w 924911"/>
                <a:gd name="connsiteY36" fmla="*/ 451945 h 1250731"/>
                <a:gd name="connsiteX37" fmla="*/ 210207 w 924911"/>
                <a:gd name="connsiteY37" fmla="*/ 620111 h 1250731"/>
                <a:gd name="connsiteX38" fmla="*/ 210207 w 924911"/>
                <a:gd name="connsiteY38" fmla="*/ 714704 h 1250731"/>
                <a:gd name="connsiteX39" fmla="*/ 210207 w 924911"/>
                <a:gd name="connsiteY39" fmla="*/ 756745 h 1250731"/>
                <a:gd name="connsiteX40" fmla="*/ 168166 w 924911"/>
                <a:gd name="connsiteY40" fmla="*/ 735725 h 1250731"/>
                <a:gd name="connsiteX41" fmla="*/ 136635 w 924911"/>
                <a:gd name="connsiteY41" fmla="*/ 672662 h 1250731"/>
                <a:gd name="connsiteX42" fmla="*/ 94594 w 924911"/>
                <a:gd name="connsiteY42" fmla="*/ 620111 h 1250731"/>
                <a:gd name="connsiteX43" fmla="*/ 73573 w 924911"/>
                <a:gd name="connsiteY43" fmla="*/ 546538 h 1250731"/>
                <a:gd name="connsiteX0" fmla="*/ 73573 w 924911"/>
                <a:gd name="connsiteY0" fmla="*/ 546538 h 1250731"/>
                <a:gd name="connsiteX1" fmla="*/ 21021 w 924911"/>
                <a:gd name="connsiteY1" fmla="*/ 662152 h 1250731"/>
                <a:gd name="connsiteX2" fmla="*/ 0 w 924911"/>
                <a:gd name="connsiteY2" fmla="*/ 777766 h 1250731"/>
                <a:gd name="connsiteX3" fmla="*/ 0 w 924911"/>
                <a:gd name="connsiteY3" fmla="*/ 872359 h 1250731"/>
                <a:gd name="connsiteX4" fmla="*/ 0 w 924911"/>
                <a:gd name="connsiteY4" fmla="*/ 872359 h 1250731"/>
                <a:gd name="connsiteX5" fmla="*/ 73573 w 924911"/>
                <a:gd name="connsiteY5" fmla="*/ 1082566 h 1250731"/>
                <a:gd name="connsiteX6" fmla="*/ 199697 w 924911"/>
                <a:gd name="connsiteY6" fmla="*/ 1187669 h 1250731"/>
                <a:gd name="connsiteX7" fmla="*/ 304800 w 924911"/>
                <a:gd name="connsiteY7" fmla="*/ 1219200 h 1250731"/>
                <a:gd name="connsiteX8" fmla="*/ 399394 w 924911"/>
                <a:gd name="connsiteY8" fmla="*/ 1250731 h 1250731"/>
                <a:gd name="connsiteX9" fmla="*/ 599090 w 924911"/>
                <a:gd name="connsiteY9" fmla="*/ 1240221 h 1250731"/>
                <a:gd name="connsiteX10" fmla="*/ 735725 w 924911"/>
                <a:gd name="connsiteY10" fmla="*/ 1166649 h 1250731"/>
                <a:gd name="connsiteX11" fmla="*/ 830318 w 924911"/>
                <a:gd name="connsiteY11" fmla="*/ 1082566 h 1250731"/>
                <a:gd name="connsiteX12" fmla="*/ 893380 w 924911"/>
                <a:gd name="connsiteY12" fmla="*/ 977462 h 1250731"/>
                <a:gd name="connsiteX13" fmla="*/ 924911 w 924911"/>
                <a:gd name="connsiteY13" fmla="*/ 830318 h 1250731"/>
                <a:gd name="connsiteX14" fmla="*/ 924911 w 924911"/>
                <a:gd name="connsiteY14" fmla="*/ 693683 h 1250731"/>
                <a:gd name="connsiteX15" fmla="*/ 882869 w 924911"/>
                <a:gd name="connsiteY15" fmla="*/ 578069 h 1250731"/>
                <a:gd name="connsiteX16" fmla="*/ 830318 w 924911"/>
                <a:gd name="connsiteY16" fmla="*/ 504497 h 1250731"/>
                <a:gd name="connsiteX17" fmla="*/ 777766 w 924911"/>
                <a:gd name="connsiteY17" fmla="*/ 451945 h 1250731"/>
                <a:gd name="connsiteX18" fmla="*/ 777766 w 924911"/>
                <a:gd name="connsiteY18" fmla="*/ 451945 h 1250731"/>
                <a:gd name="connsiteX19" fmla="*/ 719244 w 924911"/>
                <a:gd name="connsiteY19" fmla="*/ 397081 h 1250731"/>
                <a:gd name="connsiteX20" fmla="*/ 729798 w 924911"/>
                <a:gd name="connsiteY20" fmla="*/ 500335 h 1250731"/>
                <a:gd name="connsiteX21" fmla="*/ 683173 w 924911"/>
                <a:gd name="connsiteY21" fmla="*/ 662152 h 1250731"/>
                <a:gd name="connsiteX22" fmla="*/ 630621 w 924911"/>
                <a:gd name="connsiteY22" fmla="*/ 725214 h 1250731"/>
                <a:gd name="connsiteX23" fmla="*/ 588580 w 924911"/>
                <a:gd name="connsiteY23" fmla="*/ 777766 h 1250731"/>
                <a:gd name="connsiteX24" fmla="*/ 536028 w 924911"/>
                <a:gd name="connsiteY24" fmla="*/ 672662 h 1250731"/>
                <a:gd name="connsiteX25" fmla="*/ 493987 w 924911"/>
                <a:gd name="connsiteY25" fmla="*/ 546538 h 1250731"/>
                <a:gd name="connsiteX26" fmla="*/ 483476 w 924911"/>
                <a:gd name="connsiteY26" fmla="*/ 441435 h 1250731"/>
                <a:gd name="connsiteX27" fmla="*/ 483476 w 924911"/>
                <a:gd name="connsiteY27" fmla="*/ 336331 h 1250731"/>
                <a:gd name="connsiteX28" fmla="*/ 483476 w 924911"/>
                <a:gd name="connsiteY28" fmla="*/ 336331 h 1250731"/>
                <a:gd name="connsiteX29" fmla="*/ 525518 w 924911"/>
                <a:gd name="connsiteY29" fmla="*/ 157656 h 1250731"/>
                <a:gd name="connsiteX30" fmla="*/ 525518 w 924911"/>
                <a:gd name="connsiteY30" fmla="*/ 157656 h 1250731"/>
                <a:gd name="connsiteX31" fmla="*/ 609600 w 924911"/>
                <a:gd name="connsiteY31" fmla="*/ 0 h 1250731"/>
                <a:gd name="connsiteX32" fmla="*/ 462456 w 924911"/>
                <a:gd name="connsiteY32" fmla="*/ 126125 h 1250731"/>
                <a:gd name="connsiteX33" fmla="*/ 357352 w 924911"/>
                <a:gd name="connsiteY33" fmla="*/ 241738 h 1250731"/>
                <a:gd name="connsiteX34" fmla="*/ 273269 w 924911"/>
                <a:gd name="connsiteY34" fmla="*/ 357352 h 1250731"/>
                <a:gd name="connsiteX35" fmla="*/ 220718 w 924911"/>
                <a:gd name="connsiteY35" fmla="*/ 451945 h 1250731"/>
                <a:gd name="connsiteX36" fmla="*/ 220718 w 924911"/>
                <a:gd name="connsiteY36" fmla="*/ 451945 h 1250731"/>
                <a:gd name="connsiteX37" fmla="*/ 210207 w 924911"/>
                <a:gd name="connsiteY37" fmla="*/ 620111 h 1250731"/>
                <a:gd name="connsiteX38" fmla="*/ 210207 w 924911"/>
                <a:gd name="connsiteY38" fmla="*/ 714704 h 1250731"/>
                <a:gd name="connsiteX39" fmla="*/ 210207 w 924911"/>
                <a:gd name="connsiteY39" fmla="*/ 756745 h 1250731"/>
                <a:gd name="connsiteX40" fmla="*/ 168166 w 924911"/>
                <a:gd name="connsiteY40" fmla="*/ 735725 h 1250731"/>
                <a:gd name="connsiteX41" fmla="*/ 136635 w 924911"/>
                <a:gd name="connsiteY41" fmla="*/ 672662 h 1250731"/>
                <a:gd name="connsiteX42" fmla="*/ 94594 w 924911"/>
                <a:gd name="connsiteY42" fmla="*/ 620111 h 1250731"/>
                <a:gd name="connsiteX43" fmla="*/ 73573 w 924911"/>
                <a:gd name="connsiteY43" fmla="*/ 546538 h 1250731"/>
                <a:gd name="connsiteX0" fmla="*/ 73573 w 924911"/>
                <a:gd name="connsiteY0" fmla="*/ 546538 h 1250731"/>
                <a:gd name="connsiteX1" fmla="*/ 21021 w 924911"/>
                <a:gd name="connsiteY1" fmla="*/ 662152 h 1250731"/>
                <a:gd name="connsiteX2" fmla="*/ 0 w 924911"/>
                <a:gd name="connsiteY2" fmla="*/ 777766 h 1250731"/>
                <a:gd name="connsiteX3" fmla="*/ 0 w 924911"/>
                <a:gd name="connsiteY3" fmla="*/ 872359 h 1250731"/>
                <a:gd name="connsiteX4" fmla="*/ 0 w 924911"/>
                <a:gd name="connsiteY4" fmla="*/ 872359 h 1250731"/>
                <a:gd name="connsiteX5" fmla="*/ 73573 w 924911"/>
                <a:gd name="connsiteY5" fmla="*/ 1082566 h 1250731"/>
                <a:gd name="connsiteX6" fmla="*/ 199697 w 924911"/>
                <a:gd name="connsiteY6" fmla="*/ 1187669 h 1250731"/>
                <a:gd name="connsiteX7" fmla="*/ 304800 w 924911"/>
                <a:gd name="connsiteY7" fmla="*/ 1219200 h 1250731"/>
                <a:gd name="connsiteX8" fmla="*/ 399394 w 924911"/>
                <a:gd name="connsiteY8" fmla="*/ 1250731 h 1250731"/>
                <a:gd name="connsiteX9" fmla="*/ 599090 w 924911"/>
                <a:gd name="connsiteY9" fmla="*/ 1240221 h 1250731"/>
                <a:gd name="connsiteX10" fmla="*/ 735725 w 924911"/>
                <a:gd name="connsiteY10" fmla="*/ 1166649 h 1250731"/>
                <a:gd name="connsiteX11" fmla="*/ 830318 w 924911"/>
                <a:gd name="connsiteY11" fmla="*/ 1082566 h 1250731"/>
                <a:gd name="connsiteX12" fmla="*/ 893380 w 924911"/>
                <a:gd name="connsiteY12" fmla="*/ 977462 h 1250731"/>
                <a:gd name="connsiteX13" fmla="*/ 924911 w 924911"/>
                <a:gd name="connsiteY13" fmla="*/ 830318 h 1250731"/>
                <a:gd name="connsiteX14" fmla="*/ 924911 w 924911"/>
                <a:gd name="connsiteY14" fmla="*/ 693683 h 1250731"/>
                <a:gd name="connsiteX15" fmla="*/ 882869 w 924911"/>
                <a:gd name="connsiteY15" fmla="*/ 578069 h 1250731"/>
                <a:gd name="connsiteX16" fmla="*/ 830318 w 924911"/>
                <a:gd name="connsiteY16" fmla="*/ 504497 h 1250731"/>
                <a:gd name="connsiteX17" fmla="*/ 777766 w 924911"/>
                <a:gd name="connsiteY17" fmla="*/ 451945 h 1250731"/>
                <a:gd name="connsiteX18" fmla="*/ 777766 w 924911"/>
                <a:gd name="connsiteY18" fmla="*/ 451945 h 1250731"/>
                <a:gd name="connsiteX19" fmla="*/ 719244 w 924911"/>
                <a:gd name="connsiteY19" fmla="*/ 397081 h 1250731"/>
                <a:gd name="connsiteX20" fmla="*/ 729798 w 924911"/>
                <a:gd name="connsiteY20" fmla="*/ 500335 h 1250731"/>
                <a:gd name="connsiteX21" fmla="*/ 683173 w 924911"/>
                <a:gd name="connsiteY21" fmla="*/ 662152 h 1250731"/>
                <a:gd name="connsiteX22" fmla="*/ 630621 w 924911"/>
                <a:gd name="connsiteY22" fmla="*/ 725214 h 1250731"/>
                <a:gd name="connsiteX23" fmla="*/ 588580 w 924911"/>
                <a:gd name="connsiteY23" fmla="*/ 777766 h 1250731"/>
                <a:gd name="connsiteX24" fmla="*/ 536028 w 924911"/>
                <a:gd name="connsiteY24" fmla="*/ 672662 h 1250731"/>
                <a:gd name="connsiteX25" fmla="*/ 493987 w 924911"/>
                <a:gd name="connsiteY25" fmla="*/ 546538 h 1250731"/>
                <a:gd name="connsiteX26" fmla="*/ 483476 w 924911"/>
                <a:gd name="connsiteY26" fmla="*/ 441435 h 1250731"/>
                <a:gd name="connsiteX27" fmla="*/ 483476 w 924911"/>
                <a:gd name="connsiteY27" fmla="*/ 336331 h 1250731"/>
                <a:gd name="connsiteX28" fmla="*/ 483476 w 924911"/>
                <a:gd name="connsiteY28" fmla="*/ 336331 h 1250731"/>
                <a:gd name="connsiteX29" fmla="*/ 525518 w 924911"/>
                <a:gd name="connsiteY29" fmla="*/ 157656 h 1250731"/>
                <a:gd name="connsiteX30" fmla="*/ 525518 w 924911"/>
                <a:gd name="connsiteY30" fmla="*/ 157656 h 1250731"/>
                <a:gd name="connsiteX31" fmla="*/ 609600 w 924911"/>
                <a:gd name="connsiteY31" fmla="*/ 0 h 1250731"/>
                <a:gd name="connsiteX32" fmla="*/ 462456 w 924911"/>
                <a:gd name="connsiteY32" fmla="*/ 126125 h 1250731"/>
                <a:gd name="connsiteX33" fmla="*/ 357352 w 924911"/>
                <a:gd name="connsiteY33" fmla="*/ 241738 h 1250731"/>
                <a:gd name="connsiteX34" fmla="*/ 273269 w 924911"/>
                <a:gd name="connsiteY34" fmla="*/ 357352 h 1250731"/>
                <a:gd name="connsiteX35" fmla="*/ 220718 w 924911"/>
                <a:gd name="connsiteY35" fmla="*/ 451945 h 1250731"/>
                <a:gd name="connsiteX36" fmla="*/ 220718 w 924911"/>
                <a:gd name="connsiteY36" fmla="*/ 451945 h 1250731"/>
                <a:gd name="connsiteX37" fmla="*/ 210207 w 924911"/>
                <a:gd name="connsiteY37" fmla="*/ 587193 h 1250731"/>
                <a:gd name="connsiteX38" fmla="*/ 210207 w 924911"/>
                <a:gd name="connsiteY38" fmla="*/ 714704 h 1250731"/>
                <a:gd name="connsiteX39" fmla="*/ 210207 w 924911"/>
                <a:gd name="connsiteY39" fmla="*/ 756745 h 1250731"/>
                <a:gd name="connsiteX40" fmla="*/ 168166 w 924911"/>
                <a:gd name="connsiteY40" fmla="*/ 735725 h 1250731"/>
                <a:gd name="connsiteX41" fmla="*/ 136635 w 924911"/>
                <a:gd name="connsiteY41" fmla="*/ 672662 h 1250731"/>
                <a:gd name="connsiteX42" fmla="*/ 94594 w 924911"/>
                <a:gd name="connsiteY42" fmla="*/ 620111 h 1250731"/>
                <a:gd name="connsiteX43" fmla="*/ 73573 w 924911"/>
                <a:gd name="connsiteY43" fmla="*/ 546538 h 1250731"/>
                <a:gd name="connsiteX0" fmla="*/ 73573 w 924911"/>
                <a:gd name="connsiteY0" fmla="*/ 546538 h 1250731"/>
                <a:gd name="connsiteX1" fmla="*/ 21021 w 924911"/>
                <a:gd name="connsiteY1" fmla="*/ 662152 h 1250731"/>
                <a:gd name="connsiteX2" fmla="*/ 0 w 924911"/>
                <a:gd name="connsiteY2" fmla="*/ 777766 h 1250731"/>
                <a:gd name="connsiteX3" fmla="*/ 0 w 924911"/>
                <a:gd name="connsiteY3" fmla="*/ 872359 h 1250731"/>
                <a:gd name="connsiteX4" fmla="*/ 0 w 924911"/>
                <a:gd name="connsiteY4" fmla="*/ 872359 h 1250731"/>
                <a:gd name="connsiteX5" fmla="*/ 73573 w 924911"/>
                <a:gd name="connsiteY5" fmla="*/ 1082566 h 1250731"/>
                <a:gd name="connsiteX6" fmla="*/ 199697 w 924911"/>
                <a:gd name="connsiteY6" fmla="*/ 1187669 h 1250731"/>
                <a:gd name="connsiteX7" fmla="*/ 304800 w 924911"/>
                <a:gd name="connsiteY7" fmla="*/ 1219200 h 1250731"/>
                <a:gd name="connsiteX8" fmla="*/ 399394 w 924911"/>
                <a:gd name="connsiteY8" fmla="*/ 1250731 h 1250731"/>
                <a:gd name="connsiteX9" fmla="*/ 599090 w 924911"/>
                <a:gd name="connsiteY9" fmla="*/ 1240221 h 1250731"/>
                <a:gd name="connsiteX10" fmla="*/ 735725 w 924911"/>
                <a:gd name="connsiteY10" fmla="*/ 1166649 h 1250731"/>
                <a:gd name="connsiteX11" fmla="*/ 830318 w 924911"/>
                <a:gd name="connsiteY11" fmla="*/ 1082566 h 1250731"/>
                <a:gd name="connsiteX12" fmla="*/ 893380 w 924911"/>
                <a:gd name="connsiteY12" fmla="*/ 977462 h 1250731"/>
                <a:gd name="connsiteX13" fmla="*/ 924911 w 924911"/>
                <a:gd name="connsiteY13" fmla="*/ 830318 h 1250731"/>
                <a:gd name="connsiteX14" fmla="*/ 924911 w 924911"/>
                <a:gd name="connsiteY14" fmla="*/ 693683 h 1250731"/>
                <a:gd name="connsiteX15" fmla="*/ 882869 w 924911"/>
                <a:gd name="connsiteY15" fmla="*/ 578069 h 1250731"/>
                <a:gd name="connsiteX16" fmla="*/ 830318 w 924911"/>
                <a:gd name="connsiteY16" fmla="*/ 504497 h 1250731"/>
                <a:gd name="connsiteX17" fmla="*/ 777766 w 924911"/>
                <a:gd name="connsiteY17" fmla="*/ 451945 h 1250731"/>
                <a:gd name="connsiteX18" fmla="*/ 777766 w 924911"/>
                <a:gd name="connsiteY18" fmla="*/ 451945 h 1250731"/>
                <a:gd name="connsiteX19" fmla="*/ 719244 w 924911"/>
                <a:gd name="connsiteY19" fmla="*/ 397081 h 1250731"/>
                <a:gd name="connsiteX20" fmla="*/ 729798 w 924911"/>
                <a:gd name="connsiteY20" fmla="*/ 500335 h 1250731"/>
                <a:gd name="connsiteX21" fmla="*/ 683173 w 924911"/>
                <a:gd name="connsiteY21" fmla="*/ 662152 h 1250731"/>
                <a:gd name="connsiteX22" fmla="*/ 630621 w 924911"/>
                <a:gd name="connsiteY22" fmla="*/ 725214 h 1250731"/>
                <a:gd name="connsiteX23" fmla="*/ 588580 w 924911"/>
                <a:gd name="connsiteY23" fmla="*/ 777766 h 1250731"/>
                <a:gd name="connsiteX24" fmla="*/ 536028 w 924911"/>
                <a:gd name="connsiteY24" fmla="*/ 672662 h 1250731"/>
                <a:gd name="connsiteX25" fmla="*/ 493987 w 924911"/>
                <a:gd name="connsiteY25" fmla="*/ 546538 h 1250731"/>
                <a:gd name="connsiteX26" fmla="*/ 483476 w 924911"/>
                <a:gd name="connsiteY26" fmla="*/ 441435 h 1250731"/>
                <a:gd name="connsiteX27" fmla="*/ 483476 w 924911"/>
                <a:gd name="connsiteY27" fmla="*/ 336331 h 1250731"/>
                <a:gd name="connsiteX28" fmla="*/ 483476 w 924911"/>
                <a:gd name="connsiteY28" fmla="*/ 336331 h 1250731"/>
                <a:gd name="connsiteX29" fmla="*/ 525518 w 924911"/>
                <a:gd name="connsiteY29" fmla="*/ 157656 h 1250731"/>
                <a:gd name="connsiteX30" fmla="*/ 525518 w 924911"/>
                <a:gd name="connsiteY30" fmla="*/ 157656 h 1250731"/>
                <a:gd name="connsiteX31" fmla="*/ 609600 w 924911"/>
                <a:gd name="connsiteY31" fmla="*/ 0 h 1250731"/>
                <a:gd name="connsiteX32" fmla="*/ 462456 w 924911"/>
                <a:gd name="connsiteY32" fmla="*/ 126125 h 1250731"/>
                <a:gd name="connsiteX33" fmla="*/ 357352 w 924911"/>
                <a:gd name="connsiteY33" fmla="*/ 241738 h 1250731"/>
                <a:gd name="connsiteX34" fmla="*/ 273269 w 924911"/>
                <a:gd name="connsiteY34" fmla="*/ 357352 h 1250731"/>
                <a:gd name="connsiteX35" fmla="*/ 220718 w 924911"/>
                <a:gd name="connsiteY35" fmla="*/ 451945 h 1250731"/>
                <a:gd name="connsiteX36" fmla="*/ 220718 w 924911"/>
                <a:gd name="connsiteY36" fmla="*/ 451945 h 1250731"/>
                <a:gd name="connsiteX37" fmla="*/ 210207 w 924911"/>
                <a:gd name="connsiteY37" fmla="*/ 587193 h 1250731"/>
                <a:gd name="connsiteX38" fmla="*/ 210207 w 924911"/>
                <a:gd name="connsiteY38" fmla="*/ 714704 h 1250731"/>
                <a:gd name="connsiteX39" fmla="*/ 210207 w 924911"/>
                <a:gd name="connsiteY39" fmla="*/ 756745 h 1250731"/>
                <a:gd name="connsiteX40" fmla="*/ 168166 w 924911"/>
                <a:gd name="connsiteY40" fmla="*/ 735725 h 1250731"/>
                <a:gd name="connsiteX41" fmla="*/ 136635 w 924911"/>
                <a:gd name="connsiteY41" fmla="*/ 672662 h 1250731"/>
                <a:gd name="connsiteX42" fmla="*/ 94594 w 924911"/>
                <a:gd name="connsiteY42" fmla="*/ 620111 h 1250731"/>
                <a:gd name="connsiteX43" fmla="*/ 73573 w 924911"/>
                <a:gd name="connsiteY43" fmla="*/ 546538 h 1250731"/>
                <a:gd name="connsiteX0" fmla="*/ 73573 w 924911"/>
                <a:gd name="connsiteY0" fmla="*/ 546538 h 1250731"/>
                <a:gd name="connsiteX1" fmla="*/ 21021 w 924911"/>
                <a:gd name="connsiteY1" fmla="*/ 662152 h 1250731"/>
                <a:gd name="connsiteX2" fmla="*/ 0 w 924911"/>
                <a:gd name="connsiteY2" fmla="*/ 777766 h 1250731"/>
                <a:gd name="connsiteX3" fmla="*/ 0 w 924911"/>
                <a:gd name="connsiteY3" fmla="*/ 872359 h 1250731"/>
                <a:gd name="connsiteX4" fmla="*/ 0 w 924911"/>
                <a:gd name="connsiteY4" fmla="*/ 872359 h 1250731"/>
                <a:gd name="connsiteX5" fmla="*/ 73573 w 924911"/>
                <a:gd name="connsiteY5" fmla="*/ 1082566 h 1250731"/>
                <a:gd name="connsiteX6" fmla="*/ 199697 w 924911"/>
                <a:gd name="connsiteY6" fmla="*/ 1187669 h 1250731"/>
                <a:gd name="connsiteX7" fmla="*/ 304800 w 924911"/>
                <a:gd name="connsiteY7" fmla="*/ 1219200 h 1250731"/>
                <a:gd name="connsiteX8" fmla="*/ 399394 w 924911"/>
                <a:gd name="connsiteY8" fmla="*/ 1250731 h 1250731"/>
                <a:gd name="connsiteX9" fmla="*/ 599090 w 924911"/>
                <a:gd name="connsiteY9" fmla="*/ 1240221 h 1250731"/>
                <a:gd name="connsiteX10" fmla="*/ 735725 w 924911"/>
                <a:gd name="connsiteY10" fmla="*/ 1166649 h 1250731"/>
                <a:gd name="connsiteX11" fmla="*/ 830318 w 924911"/>
                <a:gd name="connsiteY11" fmla="*/ 1082566 h 1250731"/>
                <a:gd name="connsiteX12" fmla="*/ 893380 w 924911"/>
                <a:gd name="connsiteY12" fmla="*/ 977462 h 1250731"/>
                <a:gd name="connsiteX13" fmla="*/ 924911 w 924911"/>
                <a:gd name="connsiteY13" fmla="*/ 830318 h 1250731"/>
                <a:gd name="connsiteX14" fmla="*/ 924911 w 924911"/>
                <a:gd name="connsiteY14" fmla="*/ 693683 h 1250731"/>
                <a:gd name="connsiteX15" fmla="*/ 882869 w 924911"/>
                <a:gd name="connsiteY15" fmla="*/ 578069 h 1250731"/>
                <a:gd name="connsiteX16" fmla="*/ 830318 w 924911"/>
                <a:gd name="connsiteY16" fmla="*/ 504497 h 1250731"/>
                <a:gd name="connsiteX17" fmla="*/ 777766 w 924911"/>
                <a:gd name="connsiteY17" fmla="*/ 451945 h 1250731"/>
                <a:gd name="connsiteX18" fmla="*/ 777766 w 924911"/>
                <a:gd name="connsiteY18" fmla="*/ 451945 h 1250731"/>
                <a:gd name="connsiteX19" fmla="*/ 719244 w 924911"/>
                <a:gd name="connsiteY19" fmla="*/ 397081 h 1250731"/>
                <a:gd name="connsiteX20" fmla="*/ 729798 w 924911"/>
                <a:gd name="connsiteY20" fmla="*/ 500335 h 1250731"/>
                <a:gd name="connsiteX21" fmla="*/ 683173 w 924911"/>
                <a:gd name="connsiteY21" fmla="*/ 662152 h 1250731"/>
                <a:gd name="connsiteX22" fmla="*/ 630621 w 924911"/>
                <a:gd name="connsiteY22" fmla="*/ 725214 h 1250731"/>
                <a:gd name="connsiteX23" fmla="*/ 588580 w 924911"/>
                <a:gd name="connsiteY23" fmla="*/ 777766 h 1250731"/>
                <a:gd name="connsiteX24" fmla="*/ 536028 w 924911"/>
                <a:gd name="connsiteY24" fmla="*/ 672662 h 1250731"/>
                <a:gd name="connsiteX25" fmla="*/ 493987 w 924911"/>
                <a:gd name="connsiteY25" fmla="*/ 546538 h 1250731"/>
                <a:gd name="connsiteX26" fmla="*/ 483476 w 924911"/>
                <a:gd name="connsiteY26" fmla="*/ 441435 h 1250731"/>
                <a:gd name="connsiteX27" fmla="*/ 483476 w 924911"/>
                <a:gd name="connsiteY27" fmla="*/ 336331 h 1250731"/>
                <a:gd name="connsiteX28" fmla="*/ 483476 w 924911"/>
                <a:gd name="connsiteY28" fmla="*/ 336331 h 1250731"/>
                <a:gd name="connsiteX29" fmla="*/ 525518 w 924911"/>
                <a:gd name="connsiteY29" fmla="*/ 157656 h 1250731"/>
                <a:gd name="connsiteX30" fmla="*/ 525518 w 924911"/>
                <a:gd name="connsiteY30" fmla="*/ 157656 h 1250731"/>
                <a:gd name="connsiteX31" fmla="*/ 609600 w 924911"/>
                <a:gd name="connsiteY31" fmla="*/ 0 h 1250731"/>
                <a:gd name="connsiteX32" fmla="*/ 462456 w 924911"/>
                <a:gd name="connsiteY32" fmla="*/ 126125 h 1250731"/>
                <a:gd name="connsiteX33" fmla="*/ 357352 w 924911"/>
                <a:gd name="connsiteY33" fmla="*/ 241738 h 1250731"/>
                <a:gd name="connsiteX34" fmla="*/ 273269 w 924911"/>
                <a:gd name="connsiteY34" fmla="*/ 357352 h 1250731"/>
                <a:gd name="connsiteX35" fmla="*/ 220718 w 924911"/>
                <a:gd name="connsiteY35" fmla="*/ 451945 h 1250731"/>
                <a:gd name="connsiteX36" fmla="*/ 220718 w 924911"/>
                <a:gd name="connsiteY36" fmla="*/ 451945 h 1250731"/>
                <a:gd name="connsiteX37" fmla="*/ 210207 w 924911"/>
                <a:gd name="connsiteY37" fmla="*/ 587193 h 1250731"/>
                <a:gd name="connsiteX38" fmla="*/ 210207 w 924911"/>
                <a:gd name="connsiteY38" fmla="*/ 714704 h 1250731"/>
                <a:gd name="connsiteX39" fmla="*/ 210207 w 924911"/>
                <a:gd name="connsiteY39" fmla="*/ 756745 h 1250731"/>
                <a:gd name="connsiteX40" fmla="*/ 168166 w 924911"/>
                <a:gd name="connsiteY40" fmla="*/ 735725 h 1250731"/>
                <a:gd name="connsiteX41" fmla="*/ 136635 w 924911"/>
                <a:gd name="connsiteY41" fmla="*/ 672662 h 1250731"/>
                <a:gd name="connsiteX42" fmla="*/ 94594 w 924911"/>
                <a:gd name="connsiteY42" fmla="*/ 620111 h 1250731"/>
                <a:gd name="connsiteX43" fmla="*/ 73573 w 924911"/>
                <a:gd name="connsiteY43" fmla="*/ 546538 h 1250731"/>
                <a:gd name="connsiteX0" fmla="*/ 73573 w 924911"/>
                <a:gd name="connsiteY0" fmla="*/ 546538 h 1250731"/>
                <a:gd name="connsiteX1" fmla="*/ 21021 w 924911"/>
                <a:gd name="connsiteY1" fmla="*/ 662152 h 1250731"/>
                <a:gd name="connsiteX2" fmla="*/ 0 w 924911"/>
                <a:gd name="connsiteY2" fmla="*/ 777766 h 1250731"/>
                <a:gd name="connsiteX3" fmla="*/ 0 w 924911"/>
                <a:gd name="connsiteY3" fmla="*/ 872359 h 1250731"/>
                <a:gd name="connsiteX4" fmla="*/ 0 w 924911"/>
                <a:gd name="connsiteY4" fmla="*/ 872359 h 1250731"/>
                <a:gd name="connsiteX5" fmla="*/ 73573 w 924911"/>
                <a:gd name="connsiteY5" fmla="*/ 1082566 h 1250731"/>
                <a:gd name="connsiteX6" fmla="*/ 199697 w 924911"/>
                <a:gd name="connsiteY6" fmla="*/ 1187669 h 1250731"/>
                <a:gd name="connsiteX7" fmla="*/ 304800 w 924911"/>
                <a:gd name="connsiteY7" fmla="*/ 1219200 h 1250731"/>
                <a:gd name="connsiteX8" fmla="*/ 399394 w 924911"/>
                <a:gd name="connsiteY8" fmla="*/ 1250731 h 1250731"/>
                <a:gd name="connsiteX9" fmla="*/ 599090 w 924911"/>
                <a:gd name="connsiteY9" fmla="*/ 1240221 h 1250731"/>
                <a:gd name="connsiteX10" fmla="*/ 735725 w 924911"/>
                <a:gd name="connsiteY10" fmla="*/ 1166649 h 1250731"/>
                <a:gd name="connsiteX11" fmla="*/ 830318 w 924911"/>
                <a:gd name="connsiteY11" fmla="*/ 1082566 h 1250731"/>
                <a:gd name="connsiteX12" fmla="*/ 893380 w 924911"/>
                <a:gd name="connsiteY12" fmla="*/ 977462 h 1250731"/>
                <a:gd name="connsiteX13" fmla="*/ 924911 w 924911"/>
                <a:gd name="connsiteY13" fmla="*/ 830318 h 1250731"/>
                <a:gd name="connsiteX14" fmla="*/ 924911 w 924911"/>
                <a:gd name="connsiteY14" fmla="*/ 693683 h 1250731"/>
                <a:gd name="connsiteX15" fmla="*/ 882869 w 924911"/>
                <a:gd name="connsiteY15" fmla="*/ 578069 h 1250731"/>
                <a:gd name="connsiteX16" fmla="*/ 830318 w 924911"/>
                <a:gd name="connsiteY16" fmla="*/ 504497 h 1250731"/>
                <a:gd name="connsiteX17" fmla="*/ 777766 w 924911"/>
                <a:gd name="connsiteY17" fmla="*/ 451945 h 1250731"/>
                <a:gd name="connsiteX18" fmla="*/ 777766 w 924911"/>
                <a:gd name="connsiteY18" fmla="*/ 451945 h 1250731"/>
                <a:gd name="connsiteX19" fmla="*/ 719244 w 924911"/>
                <a:gd name="connsiteY19" fmla="*/ 397081 h 1250731"/>
                <a:gd name="connsiteX20" fmla="*/ 729798 w 924911"/>
                <a:gd name="connsiteY20" fmla="*/ 500335 h 1250731"/>
                <a:gd name="connsiteX21" fmla="*/ 683173 w 924911"/>
                <a:gd name="connsiteY21" fmla="*/ 662152 h 1250731"/>
                <a:gd name="connsiteX22" fmla="*/ 630621 w 924911"/>
                <a:gd name="connsiteY22" fmla="*/ 725214 h 1250731"/>
                <a:gd name="connsiteX23" fmla="*/ 588580 w 924911"/>
                <a:gd name="connsiteY23" fmla="*/ 777766 h 1250731"/>
                <a:gd name="connsiteX24" fmla="*/ 536028 w 924911"/>
                <a:gd name="connsiteY24" fmla="*/ 672662 h 1250731"/>
                <a:gd name="connsiteX25" fmla="*/ 493987 w 924911"/>
                <a:gd name="connsiteY25" fmla="*/ 546538 h 1250731"/>
                <a:gd name="connsiteX26" fmla="*/ 483476 w 924911"/>
                <a:gd name="connsiteY26" fmla="*/ 441435 h 1250731"/>
                <a:gd name="connsiteX27" fmla="*/ 483476 w 924911"/>
                <a:gd name="connsiteY27" fmla="*/ 336331 h 1250731"/>
                <a:gd name="connsiteX28" fmla="*/ 483476 w 924911"/>
                <a:gd name="connsiteY28" fmla="*/ 336331 h 1250731"/>
                <a:gd name="connsiteX29" fmla="*/ 525518 w 924911"/>
                <a:gd name="connsiteY29" fmla="*/ 157656 h 1250731"/>
                <a:gd name="connsiteX30" fmla="*/ 525518 w 924911"/>
                <a:gd name="connsiteY30" fmla="*/ 157656 h 1250731"/>
                <a:gd name="connsiteX31" fmla="*/ 609600 w 924911"/>
                <a:gd name="connsiteY31" fmla="*/ 0 h 1250731"/>
                <a:gd name="connsiteX32" fmla="*/ 462456 w 924911"/>
                <a:gd name="connsiteY32" fmla="*/ 126125 h 1250731"/>
                <a:gd name="connsiteX33" fmla="*/ 357352 w 924911"/>
                <a:gd name="connsiteY33" fmla="*/ 241738 h 1250731"/>
                <a:gd name="connsiteX34" fmla="*/ 273269 w 924911"/>
                <a:gd name="connsiteY34" fmla="*/ 357352 h 1250731"/>
                <a:gd name="connsiteX35" fmla="*/ 220718 w 924911"/>
                <a:gd name="connsiteY35" fmla="*/ 451945 h 1250731"/>
                <a:gd name="connsiteX36" fmla="*/ 191457 w 924911"/>
                <a:gd name="connsiteY36" fmla="*/ 550700 h 1250731"/>
                <a:gd name="connsiteX37" fmla="*/ 210207 w 924911"/>
                <a:gd name="connsiteY37" fmla="*/ 587193 h 1250731"/>
                <a:gd name="connsiteX38" fmla="*/ 210207 w 924911"/>
                <a:gd name="connsiteY38" fmla="*/ 714704 h 1250731"/>
                <a:gd name="connsiteX39" fmla="*/ 210207 w 924911"/>
                <a:gd name="connsiteY39" fmla="*/ 756745 h 1250731"/>
                <a:gd name="connsiteX40" fmla="*/ 168166 w 924911"/>
                <a:gd name="connsiteY40" fmla="*/ 735725 h 1250731"/>
                <a:gd name="connsiteX41" fmla="*/ 136635 w 924911"/>
                <a:gd name="connsiteY41" fmla="*/ 672662 h 1250731"/>
                <a:gd name="connsiteX42" fmla="*/ 94594 w 924911"/>
                <a:gd name="connsiteY42" fmla="*/ 620111 h 1250731"/>
                <a:gd name="connsiteX43" fmla="*/ 73573 w 924911"/>
                <a:gd name="connsiteY43" fmla="*/ 546538 h 1250731"/>
                <a:gd name="connsiteX0" fmla="*/ 73573 w 924911"/>
                <a:gd name="connsiteY0" fmla="*/ 546538 h 1250731"/>
                <a:gd name="connsiteX1" fmla="*/ 21021 w 924911"/>
                <a:gd name="connsiteY1" fmla="*/ 662152 h 1250731"/>
                <a:gd name="connsiteX2" fmla="*/ 0 w 924911"/>
                <a:gd name="connsiteY2" fmla="*/ 777766 h 1250731"/>
                <a:gd name="connsiteX3" fmla="*/ 0 w 924911"/>
                <a:gd name="connsiteY3" fmla="*/ 872359 h 1250731"/>
                <a:gd name="connsiteX4" fmla="*/ 0 w 924911"/>
                <a:gd name="connsiteY4" fmla="*/ 872359 h 1250731"/>
                <a:gd name="connsiteX5" fmla="*/ 73573 w 924911"/>
                <a:gd name="connsiteY5" fmla="*/ 1082566 h 1250731"/>
                <a:gd name="connsiteX6" fmla="*/ 199697 w 924911"/>
                <a:gd name="connsiteY6" fmla="*/ 1187669 h 1250731"/>
                <a:gd name="connsiteX7" fmla="*/ 304800 w 924911"/>
                <a:gd name="connsiteY7" fmla="*/ 1219200 h 1250731"/>
                <a:gd name="connsiteX8" fmla="*/ 399394 w 924911"/>
                <a:gd name="connsiteY8" fmla="*/ 1250731 h 1250731"/>
                <a:gd name="connsiteX9" fmla="*/ 599090 w 924911"/>
                <a:gd name="connsiteY9" fmla="*/ 1240221 h 1250731"/>
                <a:gd name="connsiteX10" fmla="*/ 735725 w 924911"/>
                <a:gd name="connsiteY10" fmla="*/ 1166649 h 1250731"/>
                <a:gd name="connsiteX11" fmla="*/ 830318 w 924911"/>
                <a:gd name="connsiteY11" fmla="*/ 1082566 h 1250731"/>
                <a:gd name="connsiteX12" fmla="*/ 893380 w 924911"/>
                <a:gd name="connsiteY12" fmla="*/ 977462 h 1250731"/>
                <a:gd name="connsiteX13" fmla="*/ 924911 w 924911"/>
                <a:gd name="connsiteY13" fmla="*/ 830318 h 1250731"/>
                <a:gd name="connsiteX14" fmla="*/ 924911 w 924911"/>
                <a:gd name="connsiteY14" fmla="*/ 693683 h 1250731"/>
                <a:gd name="connsiteX15" fmla="*/ 882869 w 924911"/>
                <a:gd name="connsiteY15" fmla="*/ 578069 h 1250731"/>
                <a:gd name="connsiteX16" fmla="*/ 830318 w 924911"/>
                <a:gd name="connsiteY16" fmla="*/ 504497 h 1250731"/>
                <a:gd name="connsiteX17" fmla="*/ 777766 w 924911"/>
                <a:gd name="connsiteY17" fmla="*/ 451945 h 1250731"/>
                <a:gd name="connsiteX18" fmla="*/ 777766 w 924911"/>
                <a:gd name="connsiteY18" fmla="*/ 451945 h 1250731"/>
                <a:gd name="connsiteX19" fmla="*/ 719244 w 924911"/>
                <a:gd name="connsiteY19" fmla="*/ 397081 h 1250731"/>
                <a:gd name="connsiteX20" fmla="*/ 729798 w 924911"/>
                <a:gd name="connsiteY20" fmla="*/ 500335 h 1250731"/>
                <a:gd name="connsiteX21" fmla="*/ 683173 w 924911"/>
                <a:gd name="connsiteY21" fmla="*/ 662152 h 1250731"/>
                <a:gd name="connsiteX22" fmla="*/ 630621 w 924911"/>
                <a:gd name="connsiteY22" fmla="*/ 725214 h 1250731"/>
                <a:gd name="connsiteX23" fmla="*/ 588580 w 924911"/>
                <a:gd name="connsiteY23" fmla="*/ 777766 h 1250731"/>
                <a:gd name="connsiteX24" fmla="*/ 536028 w 924911"/>
                <a:gd name="connsiteY24" fmla="*/ 672662 h 1250731"/>
                <a:gd name="connsiteX25" fmla="*/ 493987 w 924911"/>
                <a:gd name="connsiteY25" fmla="*/ 546538 h 1250731"/>
                <a:gd name="connsiteX26" fmla="*/ 483476 w 924911"/>
                <a:gd name="connsiteY26" fmla="*/ 441435 h 1250731"/>
                <a:gd name="connsiteX27" fmla="*/ 483476 w 924911"/>
                <a:gd name="connsiteY27" fmla="*/ 336331 h 1250731"/>
                <a:gd name="connsiteX28" fmla="*/ 483476 w 924911"/>
                <a:gd name="connsiteY28" fmla="*/ 336331 h 1250731"/>
                <a:gd name="connsiteX29" fmla="*/ 525518 w 924911"/>
                <a:gd name="connsiteY29" fmla="*/ 157656 h 1250731"/>
                <a:gd name="connsiteX30" fmla="*/ 525518 w 924911"/>
                <a:gd name="connsiteY30" fmla="*/ 157656 h 1250731"/>
                <a:gd name="connsiteX31" fmla="*/ 609600 w 924911"/>
                <a:gd name="connsiteY31" fmla="*/ 0 h 1250731"/>
                <a:gd name="connsiteX32" fmla="*/ 462456 w 924911"/>
                <a:gd name="connsiteY32" fmla="*/ 126125 h 1250731"/>
                <a:gd name="connsiteX33" fmla="*/ 357352 w 924911"/>
                <a:gd name="connsiteY33" fmla="*/ 241738 h 1250731"/>
                <a:gd name="connsiteX34" fmla="*/ 273269 w 924911"/>
                <a:gd name="connsiteY34" fmla="*/ 357352 h 1250731"/>
                <a:gd name="connsiteX35" fmla="*/ 220718 w 924911"/>
                <a:gd name="connsiteY35" fmla="*/ 451945 h 1250731"/>
                <a:gd name="connsiteX36" fmla="*/ 206088 w 924911"/>
                <a:gd name="connsiteY36" fmla="*/ 521439 h 1250731"/>
                <a:gd name="connsiteX37" fmla="*/ 210207 w 924911"/>
                <a:gd name="connsiteY37" fmla="*/ 587193 h 1250731"/>
                <a:gd name="connsiteX38" fmla="*/ 210207 w 924911"/>
                <a:gd name="connsiteY38" fmla="*/ 714704 h 1250731"/>
                <a:gd name="connsiteX39" fmla="*/ 210207 w 924911"/>
                <a:gd name="connsiteY39" fmla="*/ 756745 h 1250731"/>
                <a:gd name="connsiteX40" fmla="*/ 168166 w 924911"/>
                <a:gd name="connsiteY40" fmla="*/ 735725 h 1250731"/>
                <a:gd name="connsiteX41" fmla="*/ 136635 w 924911"/>
                <a:gd name="connsiteY41" fmla="*/ 672662 h 1250731"/>
                <a:gd name="connsiteX42" fmla="*/ 94594 w 924911"/>
                <a:gd name="connsiteY42" fmla="*/ 620111 h 1250731"/>
                <a:gd name="connsiteX43" fmla="*/ 73573 w 924911"/>
                <a:gd name="connsiteY43" fmla="*/ 546538 h 1250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924911" h="1250731">
                  <a:moveTo>
                    <a:pt x="73573" y="546538"/>
                  </a:moveTo>
                  <a:lnTo>
                    <a:pt x="21021" y="662152"/>
                  </a:lnTo>
                  <a:lnTo>
                    <a:pt x="0" y="777766"/>
                  </a:lnTo>
                  <a:lnTo>
                    <a:pt x="0" y="872359"/>
                  </a:lnTo>
                  <a:lnTo>
                    <a:pt x="0" y="872359"/>
                  </a:lnTo>
                  <a:lnTo>
                    <a:pt x="73573" y="1082566"/>
                  </a:lnTo>
                  <a:lnTo>
                    <a:pt x="199697" y="1187669"/>
                  </a:lnTo>
                  <a:lnTo>
                    <a:pt x="304800" y="1219200"/>
                  </a:lnTo>
                  <a:lnTo>
                    <a:pt x="399394" y="1250731"/>
                  </a:lnTo>
                  <a:lnTo>
                    <a:pt x="599090" y="1240221"/>
                  </a:lnTo>
                  <a:lnTo>
                    <a:pt x="735725" y="1166649"/>
                  </a:lnTo>
                  <a:lnTo>
                    <a:pt x="830318" y="1082566"/>
                  </a:lnTo>
                  <a:lnTo>
                    <a:pt x="893380" y="977462"/>
                  </a:lnTo>
                  <a:lnTo>
                    <a:pt x="924911" y="830318"/>
                  </a:lnTo>
                  <a:lnTo>
                    <a:pt x="924911" y="693683"/>
                  </a:lnTo>
                  <a:lnTo>
                    <a:pt x="882869" y="578069"/>
                  </a:lnTo>
                  <a:lnTo>
                    <a:pt x="830318" y="504497"/>
                  </a:lnTo>
                  <a:lnTo>
                    <a:pt x="777766" y="451945"/>
                  </a:lnTo>
                  <a:lnTo>
                    <a:pt x="777766" y="451945"/>
                  </a:lnTo>
                  <a:cubicBezTo>
                    <a:pt x="758259" y="433657"/>
                    <a:pt x="727239" y="389016"/>
                    <a:pt x="719244" y="397081"/>
                  </a:cubicBezTo>
                  <a:cubicBezTo>
                    <a:pt x="711249" y="405146"/>
                    <a:pt x="726280" y="465917"/>
                    <a:pt x="729798" y="500335"/>
                  </a:cubicBezTo>
                  <a:lnTo>
                    <a:pt x="683173" y="662152"/>
                  </a:lnTo>
                  <a:lnTo>
                    <a:pt x="630621" y="725214"/>
                  </a:lnTo>
                  <a:lnTo>
                    <a:pt x="588580" y="777766"/>
                  </a:lnTo>
                  <a:lnTo>
                    <a:pt x="536028" y="672662"/>
                  </a:lnTo>
                  <a:lnTo>
                    <a:pt x="493987" y="546538"/>
                  </a:lnTo>
                  <a:lnTo>
                    <a:pt x="483476" y="441435"/>
                  </a:lnTo>
                  <a:lnTo>
                    <a:pt x="483476" y="336331"/>
                  </a:lnTo>
                  <a:lnTo>
                    <a:pt x="483476" y="336331"/>
                  </a:lnTo>
                  <a:lnTo>
                    <a:pt x="525518" y="157656"/>
                  </a:lnTo>
                  <a:lnTo>
                    <a:pt x="525518" y="157656"/>
                  </a:lnTo>
                  <a:lnTo>
                    <a:pt x="609600" y="0"/>
                  </a:lnTo>
                  <a:lnTo>
                    <a:pt x="462456" y="126125"/>
                  </a:lnTo>
                  <a:lnTo>
                    <a:pt x="357352" y="241738"/>
                  </a:lnTo>
                  <a:lnTo>
                    <a:pt x="273269" y="357352"/>
                  </a:lnTo>
                  <a:cubicBezTo>
                    <a:pt x="255752" y="388883"/>
                    <a:pt x="231915" y="424597"/>
                    <a:pt x="220718" y="451945"/>
                  </a:cubicBezTo>
                  <a:cubicBezTo>
                    <a:pt x="209521" y="479293"/>
                    <a:pt x="215842" y="488521"/>
                    <a:pt x="206088" y="521439"/>
                  </a:cubicBezTo>
                  <a:lnTo>
                    <a:pt x="210207" y="587193"/>
                  </a:lnTo>
                  <a:lnTo>
                    <a:pt x="210207" y="714704"/>
                  </a:lnTo>
                  <a:lnTo>
                    <a:pt x="210207" y="756745"/>
                  </a:lnTo>
                  <a:lnTo>
                    <a:pt x="168166" y="735725"/>
                  </a:lnTo>
                  <a:lnTo>
                    <a:pt x="136635" y="672662"/>
                  </a:lnTo>
                  <a:lnTo>
                    <a:pt x="94594" y="620111"/>
                  </a:lnTo>
                  <a:lnTo>
                    <a:pt x="73573" y="546538"/>
                  </a:ln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286" name="Rectangle 285">
              <a:extLst>
                <a:ext uri="{FF2B5EF4-FFF2-40B4-BE49-F238E27FC236}">
                  <a16:creationId xmlns:a16="http://schemas.microsoft.com/office/drawing/2014/main" id="{3CE5A09F-F8D9-BC4C-BB10-6D049AE1C633}"/>
                </a:ext>
              </a:extLst>
            </p:cNvPr>
            <p:cNvSpPr/>
            <p:nvPr/>
          </p:nvSpPr>
          <p:spPr>
            <a:xfrm>
              <a:off x="6525158" y="2472538"/>
              <a:ext cx="358445" cy="234187"/>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290" name="Rectangle 289">
              <a:extLst>
                <a:ext uri="{FF2B5EF4-FFF2-40B4-BE49-F238E27FC236}">
                  <a16:creationId xmlns:a16="http://schemas.microsoft.com/office/drawing/2014/main" id="{BC6DB005-CB45-614E-99F7-D1BB1755BEF5}"/>
                </a:ext>
              </a:extLst>
            </p:cNvPr>
            <p:cNvSpPr/>
            <p:nvPr/>
          </p:nvSpPr>
          <p:spPr>
            <a:xfrm>
              <a:off x="6316675" y="2834640"/>
              <a:ext cx="563271" cy="248717"/>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291" name="Rectangle 290">
              <a:extLst>
                <a:ext uri="{FF2B5EF4-FFF2-40B4-BE49-F238E27FC236}">
                  <a16:creationId xmlns:a16="http://schemas.microsoft.com/office/drawing/2014/main" id="{BCF516EC-6AE2-D64E-859D-75A9F749289D}"/>
                </a:ext>
              </a:extLst>
            </p:cNvPr>
            <p:cNvSpPr/>
            <p:nvPr/>
          </p:nvSpPr>
          <p:spPr>
            <a:xfrm>
              <a:off x="6521501" y="3207715"/>
              <a:ext cx="362102" cy="25018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292" name="Freeform 291">
              <a:extLst>
                <a:ext uri="{FF2B5EF4-FFF2-40B4-BE49-F238E27FC236}">
                  <a16:creationId xmlns:a16="http://schemas.microsoft.com/office/drawing/2014/main" id="{65963371-7E88-D149-9950-8B6B7272D1AD}"/>
                </a:ext>
              </a:extLst>
            </p:cNvPr>
            <p:cNvSpPr/>
            <p:nvPr/>
          </p:nvSpPr>
          <p:spPr>
            <a:xfrm>
              <a:off x="6042355" y="2465222"/>
              <a:ext cx="351130" cy="245060"/>
            </a:xfrm>
            <a:custGeom>
              <a:avLst/>
              <a:gdLst>
                <a:gd name="connsiteX0" fmla="*/ 0 w 351130"/>
                <a:gd name="connsiteY0" fmla="*/ 0 h 245060"/>
                <a:gd name="connsiteX1" fmla="*/ 351130 w 351130"/>
                <a:gd name="connsiteY1" fmla="*/ 0 h 245060"/>
                <a:gd name="connsiteX2" fmla="*/ 351130 w 351130"/>
                <a:gd name="connsiteY2" fmla="*/ 245060 h 245060"/>
                <a:gd name="connsiteX3" fmla="*/ 219456 w 351130"/>
                <a:gd name="connsiteY3" fmla="*/ 245060 h 245060"/>
                <a:gd name="connsiteX4" fmla="*/ 193853 w 351130"/>
                <a:gd name="connsiteY4" fmla="*/ 182880 h 245060"/>
                <a:gd name="connsiteX5" fmla="*/ 164592 w 351130"/>
                <a:gd name="connsiteY5" fmla="*/ 146304 h 245060"/>
                <a:gd name="connsiteX6" fmla="*/ 117043 w 351130"/>
                <a:gd name="connsiteY6" fmla="*/ 95098 h 245060"/>
                <a:gd name="connsiteX7" fmla="*/ 73152 w 351130"/>
                <a:gd name="connsiteY7" fmla="*/ 62180 h 245060"/>
                <a:gd name="connsiteX8" fmla="*/ 0 w 351130"/>
                <a:gd name="connsiteY8" fmla="*/ 0 h 2450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1130" h="245060">
                  <a:moveTo>
                    <a:pt x="0" y="0"/>
                  </a:moveTo>
                  <a:lnTo>
                    <a:pt x="351130" y="0"/>
                  </a:lnTo>
                  <a:lnTo>
                    <a:pt x="351130" y="245060"/>
                  </a:lnTo>
                  <a:lnTo>
                    <a:pt x="219456" y="245060"/>
                  </a:lnTo>
                  <a:lnTo>
                    <a:pt x="193853" y="182880"/>
                  </a:lnTo>
                  <a:lnTo>
                    <a:pt x="164592" y="146304"/>
                  </a:lnTo>
                  <a:lnTo>
                    <a:pt x="117043" y="95098"/>
                  </a:lnTo>
                  <a:lnTo>
                    <a:pt x="73152" y="62180"/>
                  </a:lnTo>
                  <a:lnTo>
                    <a:pt x="0" y="0"/>
                  </a:ln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293" name="Freeform 292">
              <a:extLst>
                <a:ext uri="{FF2B5EF4-FFF2-40B4-BE49-F238E27FC236}">
                  <a16:creationId xmlns:a16="http://schemas.microsoft.com/office/drawing/2014/main" id="{4AA48F71-F979-3643-B740-4AEAA51A3F6D}"/>
                </a:ext>
              </a:extLst>
            </p:cNvPr>
            <p:cNvSpPr/>
            <p:nvPr/>
          </p:nvSpPr>
          <p:spPr>
            <a:xfrm>
              <a:off x="6126480" y="3204058"/>
              <a:ext cx="277978" cy="245059"/>
            </a:xfrm>
            <a:custGeom>
              <a:avLst/>
              <a:gdLst>
                <a:gd name="connsiteX0" fmla="*/ 0 w 277978"/>
                <a:gd name="connsiteY0" fmla="*/ 245059 h 245059"/>
                <a:gd name="connsiteX1" fmla="*/ 277978 w 277978"/>
                <a:gd name="connsiteY1" fmla="*/ 245059 h 245059"/>
                <a:gd name="connsiteX2" fmla="*/ 277978 w 277978"/>
                <a:gd name="connsiteY2" fmla="*/ 0 h 245059"/>
                <a:gd name="connsiteX3" fmla="*/ 164592 w 277978"/>
                <a:gd name="connsiteY3" fmla="*/ 0 h 245059"/>
                <a:gd name="connsiteX4" fmla="*/ 157277 w 277978"/>
                <a:gd name="connsiteY4" fmla="*/ 47548 h 245059"/>
                <a:gd name="connsiteX5" fmla="*/ 138989 w 277978"/>
                <a:gd name="connsiteY5" fmla="*/ 76809 h 245059"/>
                <a:gd name="connsiteX6" fmla="*/ 117043 w 277978"/>
                <a:gd name="connsiteY6" fmla="*/ 120700 h 245059"/>
                <a:gd name="connsiteX7" fmla="*/ 84125 w 277978"/>
                <a:gd name="connsiteY7" fmla="*/ 157276 h 245059"/>
                <a:gd name="connsiteX8" fmla="*/ 51206 w 277978"/>
                <a:gd name="connsiteY8" fmla="*/ 193852 h 245059"/>
                <a:gd name="connsiteX9" fmla="*/ 0 w 277978"/>
                <a:gd name="connsiteY9" fmla="*/ 245059 h 2450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77978" h="245059">
                  <a:moveTo>
                    <a:pt x="0" y="245059"/>
                  </a:moveTo>
                  <a:lnTo>
                    <a:pt x="277978" y="245059"/>
                  </a:lnTo>
                  <a:lnTo>
                    <a:pt x="277978" y="0"/>
                  </a:lnTo>
                  <a:lnTo>
                    <a:pt x="164592" y="0"/>
                  </a:lnTo>
                  <a:lnTo>
                    <a:pt x="157277" y="47548"/>
                  </a:lnTo>
                  <a:lnTo>
                    <a:pt x="138989" y="76809"/>
                  </a:lnTo>
                  <a:lnTo>
                    <a:pt x="117043" y="120700"/>
                  </a:lnTo>
                  <a:lnTo>
                    <a:pt x="84125" y="157276"/>
                  </a:lnTo>
                  <a:lnTo>
                    <a:pt x="51206" y="193852"/>
                  </a:lnTo>
                  <a:lnTo>
                    <a:pt x="0" y="245059"/>
                  </a:ln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grpSp>
      <p:grpSp>
        <p:nvGrpSpPr>
          <p:cNvPr id="295" name="Group 294">
            <a:extLst>
              <a:ext uri="{FF2B5EF4-FFF2-40B4-BE49-F238E27FC236}">
                <a16:creationId xmlns:a16="http://schemas.microsoft.com/office/drawing/2014/main" id="{7BA6F869-BEE1-464D-A9D8-0E583EA4210D}"/>
              </a:ext>
            </a:extLst>
          </p:cNvPr>
          <p:cNvGrpSpPr/>
          <p:nvPr/>
        </p:nvGrpSpPr>
        <p:grpSpPr>
          <a:xfrm>
            <a:off x="6929057" y="2708175"/>
            <a:ext cx="167281" cy="131018"/>
            <a:chOff x="5286703" y="2207172"/>
            <a:chExt cx="1596900" cy="1250731"/>
          </a:xfrm>
        </p:grpSpPr>
        <p:sp>
          <p:nvSpPr>
            <p:cNvPr id="298" name="Freeform 297">
              <a:extLst>
                <a:ext uri="{FF2B5EF4-FFF2-40B4-BE49-F238E27FC236}">
                  <a16:creationId xmlns:a16="http://schemas.microsoft.com/office/drawing/2014/main" id="{C5EFA53D-F7D3-834F-9BB3-95623A61AFFD}"/>
                </a:ext>
              </a:extLst>
            </p:cNvPr>
            <p:cNvSpPr/>
            <p:nvPr/>
          </p:nvSpPr>
          <p:spPr>
            <a:xfrm>
              <a:off x="5286703" y="2207172"/>
              <a:ext cx="924911" cy="1250731"/>
            </a:xfrm>
            <a:custGeom>
              <a:avLst/>
              <a:gdLst>
                <a:gd name="connsiteX0" fmla="*/ 73573 w 924911"/>
                <a:gd name="connsiteY0" fmla="*/ 546538 h 1250731"/>
                <a:gd name="connsiteX1" fmla="*/ 21021 w 924911"/>
                <a:gd name="connsiteY1" fmla="*/ 662152 h 1250731"/>
                <a:gd name="connsiteX2" fmla="*/ 0 w 924911"/>
                <a:gd name="connsiteY2" fmla="*/ 777766 h 1250731"/>
                <a:gd name="connsiteX3" fmla="*/ 0 w 924911"/>
                <a:gd name="connsiteY3" fmla="*/ 872359 h 1250731"/>
                <a:gd name="connsiteX4" fmla="*/ 0 w 924911"/>
                <a:gd name="connsiteY4" fmla="*/ 872359 h 1250731"/>
                <a:gd name="connsiteX5" fmla="*/ 73573 w 924911"/>
                <a:gd name="connsiteY5" fmla="*/ 1082566 h 1250731"/>
                <a:gd name="connsiteX6" fmla="*/ 199697 w 924911"/>
                <a:gd name="connsiteY6" fmla="*/ 1187669 h 1250731"/>
                <a:gd name="connsiteX7" fmla="*/ 304800 w 924911"/>
                <a:gd name="connsiteY7" fmla="*/ 1219200 h 1250731"/>
                <a:gd name="connsiteX8" fmla="*/ 399394 w 924911"/>
                <a:gd name="connsiteY8" fmla="*/ 1250731 h 1250731"/>
                <a:gd name="connsiteX9" fmla="*/ 599090 w 924911"/>
                <a:gd name="connsiteY9" fmla="*/ 1240221 h 1250731"/>
                <a:gd name="connsiteX10" fmla="*/ 735725 w 924911"/>
                <a:gd name="connsiteY10" fmla="*/ 1166649 h 1250731"/>
                <a:gd name="connsiteX11" fmla="*/ 830318 w 924911"/>
                <a:gd name="connsiteY11" fmla="*/ 1082566 h 1250731"/>
                <a:gd name="connsiteX12" fmla="*/ 893380 w 924911"/>
                <a:gd name="connsiteY12" fmla="*/ 977462 h 1250731"/>
                <a:gd name="connsiteX13" fmla="*/ 924911 w 924911"/>
                <a:gd name="connsiteY13" fmla="*/ 830318 h 1250731"/>
                <a:gd name="connsiteX14" fmla="*/ 924911 w 924911"/>
                <a:gd name="connsiteY14" fmla="*/ 693683 h 1250731"/>
                <a:gd name="connsiteX15" fmla="*/ 882869 w 924911"/>
                <a:gd name="connsiteY15" fmla="*/ 578069 h 1250731"/>
                <a:gd name="connsiteX16" fmla="*/ 830318 w 924911"/>
                <a:gd name="connsiteY16" fmla="*/ 504497 h 1250731"/>
                <a:gd name="connsiteX17" fmla="*/ 777766 w 924911"/>
                <a:gd name="connsiteY17" fmla="*/ 451945 h 1250731"/>
                <a:gd name="connsiteX18" fmla="*/ 777766 w 924911"/>
                <a:gd name="connsiteY18" fmla="*/ 451945 h 1250731"/>
                <a:gd name="connsiteX19" fmla="*/ 777766 w 924911"/>
                <a:gd name="connsiteY19" fmla="*/ 451945 h 1250731"/>
                <a:gd name="connsiteX20" fmla="*/ 704194 w 924911"/>
                <a:gd name="connsiteY20" fmla="*/ 599090 h 1250731"/>
                <a:gd name="connsiteX21" fmla="*/ 683173 w 924911"/>
                <a:gd name="connsiteY21" fmla="*/ 662152 h 1250731"/>
                <a:gd name="connsiteX22" fmla="*/ 630621 w 924911"/>
                <a:gd name="connsiteY22" fmla="*/ 725214 h 1250731"/>
                <a:gd name="connsiteX23" fmla="*/ 588580 w 924911"/>
                <a:gd name="connsiteY23" fmla="*/ 777766 h 1250731"/>
                <a:gd name="connsiteX24" fmla="*/ 536028 w 924911"/>
                <a:gd name="connsiteY24" fmla="*/ 672662 h 1250731"/>
                <a:gd name="connsiteX25" fmla="*/ 493987 w 924911"/>
                <a:gd name="connsiteY25" fmla="*/ 546538 h 1250731"/>
                <a:gd name="connsiteX26" fmla="*/ 483476 w 924911"/>
                <a:gd name="connsiteY26" fmla="*/ 441435 h 1250731"/>
                <a:gd name="connsiteX27" fmla="*/ 483476 w 924911"/>
                <a:gd name="connsiteY27" fmla="*/ 336331 h 1250731"/>
                <a:gd name="connsiteX28" fmla="*/ 483476 w 924911"/>
                <a:gd name="connsiteY28" fmla="*/ 336331 h 1250731"/>
                <a:gd name="connsiteX29" fmla="*/ 525518 w 924911"/>
                <a:gd name="connsiteY29" fmla="*/ 157656 h 1250731"/>
                <a:gd name="connsiteX30" fmla="*/ 525518 w 924911"/>
                <a:gd name="connsiteY30" fmla="*/ 157656 h 1250731"/>
                <a:gd name="connsiteX31" fmla="*/ 609600 w 924911"/>
                <a:gd name="connsiteY31" fmla="*/ 0 h 1250731"/>
                <a:gd name="connsiteX32" fmla="*/ 462456 w 924911"/>
                <a:gd name="connsiteY32" fmla="*/ 126125 h 1250731"/>
                <a:gd name="connsiteX33" fmla="*/ 357352 w 924911"/>
                <a:gd name="connsiteY33" fmla="*/ 241738 h 1250731"/>
                <a:gd name="connsiteX34" fmla="*/ 273269 w 924911"/>
                <a:gd name="connsiteY34" fmla="*/ 357352 h 1250731"/>
                <a:gd name="connsiteX35" fmla="*/ 220718 w 924911"/>
                <a:gd name="connsiteY35" fmla="*/ 451945 h 1250731"/>
                <a:gd name="connsiteX36" fmla="*/ 220718 w 924911"/>
                <a:gd name="connsiteY36" fmla="*/ 451945 h 1250731"/>
                <a:gd name="connsiteX37" fmla="*/ 210207 w 924911"/>
                <a:gd name="connsiteY37" fmla="*/ 620111 h 1250731"/>
                <a:gd name="connsiteX38" fmla="*/ 210207 w 924911"/>
                <a:gd name="connsiteY38" fmla="*/ 714704 h 1250731"/>
                <a:gd name="connsiteX39" fmla="*/ 210207 w 924911"/>
                <a:gd name="connsiteY39" fmla="*/ 756745 h 1250731"/>
                <a:gd name="connsiteX40" fmla="*/ 168166 w 924911"/>
                <a:gd name="connsiteY40" fmla="*/ 735725 h 1250731"/>
                <a:gd name="connsiteX41" fmla="*/ 136635 w 924911"/>
                <a:gd name="connsiteY41" fmla="*/ 672662 h 1250731"/>
                <a:gd name="connsiteX42" fmla="*/ 94594 w 924911"/>
                <a:gd name="connsiteY42" fmla="*/ 620111 h 1250731"/>
                <a:gd name="connsiteX43" fmla="*/ 73573 w 924911"/>
                <a:gd name="connsiteY43" fmla="*/ 546538 h 1250731"/>
                <a:gd name="connsiteX0" fmla="*/ 73573 w 924911"/>
                <a:gd name="connsiteY0" fmla="*/ 546538 h 1250731"/>
                <a:gd name="connsiteX1" fmla="*/ 21021 w 924911"/>
                <a:gd name="connsiteY1" fmla="*/ 662152 h 1250731"/>
                <a:gd name="connsiteX2" fmla="*/ 0 w 924911"/>
                <a:gd name="connsiteY2" fmla="*/ 777766 h 1250731"/>
                <a:gd name="connsiteX3" fmla="*/ 0 w 924911"/>
                <a:gd name="connsiteY3" fmla="*/ 872359 h 1250731"/>
                <a:gd name="connsiteX4" fmla="*/ 0 w 924911"/>
                <a:gd name="connsiteY4" fmla="*/ 872359 h 1250731"/>
                <a:gd name="connsiteX5" fmla="*/ 73573 w 924911"/>
                <a:gd name="connsiteY5" fmla="*/ 1082566 h 1250731"/>
                <a:gd name="connsiteX6" fmla="*/ 199697 w 924911"/>
                <a:gd name="connsiteY6" fmla="*/ 1187669 h 1250731"/>
                <a:gd name="connsiteX7" fmla="*/ 304800 w 924911"/>
                <a:gd name="connsiteY7" fmla="*/ 1219200 h 1250731"/>
                <a:gd name="connsiteX8" fmla="*/ 399394 w 924911"/>
                <a:gd name="connsiteY8" fmla="*/ 1250731 h 1250731"/>
                <a:gd name="connsiteX9" fmla="*/ 599090 w 924911"/>
                <a:gd name="connsiteY9" fmla="*/ 1240221 h 1250731"/>
                <a:gd name="connsiteX10" fmla="*/ 735725 w 924911"/>
                <a:gd name="connsiteY10" fmla="*/ 1166649 h 1250731"/>
                <a:gd name="connsiteX11" fmla="*/ 830318 w 924911"/>
                <a:gd name="connsiteY11" fmla="*/ 1082566 h 1250731"/>
                <a:gd name="connsiteX12" fmla="*/ 893380 w 924911"/>
                <a:gd name="connsiteY12" fmla="*/ 977462 h 1250731"/>
                <a:gd name="connsiteX13" fmla="*/ 924911 w 924911"/>
                <a:gd name="connsiteY13" fmla="*/ 830318 h 1250731"/>
                <a:gd name="connsiteX14" fmla="*/ 924911 w 924911"/>
                <a:gd name="connsiteY14" fmla="*/ 693683 h 1250731"/>
                <a:gd name="connsiteX15" fmla="*/ 882869 w 924911"/>
                <a:gd name="connsiteY15" fmla="*/ 578069 h 1250731"/>
                <a:gd name="connsiteX16" fmla="*/ 830318 w 924911"/>
                <a:gd name="connsiteY16" fmla="*/ 504497 h 1250731"/>
                <a:gd name="connsiteX17" fmla="*/ 777766 w 924911"/>
                <a:gd name="connsiteY17" fmla="*/ 451945 h 1250731"/>
                <a:gd name="connsiteX18" fmla="*/ 777766 w 924911"/>
                <a:gd name="connsiteY18" fmla="*/ 451945 h 1250731"/>
                <a:gd name="connsiteX19" fmla="*/ 719244 w 924911"/>
                <a:gd name="connsiteY19" fmla="*/ 397081 h 1250731"/>
                <a:gd name="connsiteX20" fmla="*/ 704194 w 924911"/>
                <a:gd name="connsiteY20" fmla="*/ 599090 h 1250731"/>
                <a:gd name="connsiteX21" fmla="*/ 683173 w 924911"/>
                <a:gd name="connsiteY21" fmla="*/ 662152 h 1250731"/>
                <a:gd name="connsiteX22" fmla="*/ 630621 w 924911"/>
                <a:gd name="connsiteY22" fmla="*/ 725214 h 1250731"/>
                <a:gd name="connsiteX23" fmla="*/ 588580 w 924911"/>
                <a:gd name="connsiteY23" fmla="*/ 777766 h 1250731"/>
                <a:gd name="connsiteX24" fmla="*/ 536028 w 924911"/>
                <a:gd name="connsiteY24" fmla="*/ 672662 h 1250731"/>
                <a:gd name="connsiteX25" fmla="*/ 493987 w 924911"/>
                <a:gd name="connsiteY25" fmla="*/ 546538 h 1250731"/>
                <a:gd name="connsiteX26" fmla="*/ 483476 w 924911"/>
                <a:gd name="connsiteY26" fmla="*/ 441435 h 1250731"/>
                <a:gd name="connsiteX27" fmla="*/ 483476 w 924911"/>
                <a:gd name="connsiteY27" fmla="*/ 336331 h 1250731"/>
                <a:gd name="connsiteX28" fmla="*/ 483476 w 924911"/>
                <a:gd name="connsiteY28" fmla="*/ 336331 h 1250731"/>
                <a:gd name="connsiteX29" fmla="*/ 525518 w 924911"/>
                <a:gd name="connsiteY29" fmla="*/ 157656 h 1250731"/>
                <a:gd name="connsiteX30" fmla="*/ 525518 w 924911"/>
                <a:gd name="connsiteY30" fmla="*/ 157656 h 1250731"/>
                <a:gd name="connsiteX31" fmla="*/ 609600 w 924911"/>
                <a:gd name="connsiteY31" fmla="*/ 0 h 1250731"/>
                <a:gd name="connsiteX32" fmla="*/ 462456 w 924911"/>
                <a:gd name="connsiteY32" fmla="*/ 126125 h 1250731"/>
                <a:gd name="connsiteX33" fmla="*/ 357352 w 924911"/>
                <a:gd name="connsiteY33" fmla="*/ 241738 h 1250731"/>
                <a:gd name="connsiteX34" fmla="*/ 273269 w 924911"/>
                <a:gd name="connsiteY34" fmla="*/ 357352 h 1250731"/>
                <a:gd name="connsiteX35" fmla="*/ 220718 w 924911"/>
                <a:gd name="connsiteY35" fmla="*/ 451945 h 1250731"/>
                <a:gd name="connsiteX36" fmla="*/ 220718 w 924911"/>
                <a:gd name="connsiteY36" fmla="*/ 451945 h 1250731"/>
                <a:gd name="connsiteX37" fmla="*/ 210207 w 924911"/>
                <a:gd name="connsiteY37" fmla="*/ 620111 h 1250731"/>
                <a:gd name="connsiteX38" fmla="*/ 210207 w 924911"/>
                <a:gd name="connsiteY38" fmla="*/ 714704 h 1250731"/>
                <a:gd name="connsiteX39" fmla="*/ 210207 w 924911"/>
                <a:gd name="connsiteY39" fmla="*/ 756745 h 1250731"/>
                <a:gd name="connsiteX40" fmla="*/ 168166 w 924911"/>
                <a:gd name="connsiteY40" fmla="*/ 735725 h 1250731"/>
                <a:gd name="connsiteX41" fmla="*/ 136635 w 924911"/>
                <a:gd name="connsiteY41" fmla="*/ 672662 h 1250731"/>
                <a:gd name="connsiteX42" fmla="*/ 94594 w 924911"/>
                <a:gd name="connsiteY42" fmla="*/ 620111 h 1250731"/>
                <a:gd name="connsiteX43" fmla="*/ 73573 w 924911"/>
                <a:gd name="connsiteY43" fmla="*/ 546538 h 1250731"/>
                <a:gd name="connsiteX0" fmla="*/ 73573 w 924911"/>
                <a:gd name="connsiteY0" fmla="*/ 546538 h 1250731"/>
                <a:gd name="connsiteX1" fmla="*/ 21021 w 924911"/>
                <a:gd name="connsiteY1" fmla="*/ 662152 h 1250731"/>
                <a:gd name="connsiteX2" fmla="*/ 0 w 924911"/>
                <a:gd name="connsiteY2" fmla="*/ 777766 h 1250731"/>
                <a:gd name="connsiteX3" fmla="*/ 0 w 924911"/>
                <a:gd name="connsiteY3" fmla="*/ 872359 h 1250731"/>
                <a:gd name="connsiteX4" fmla="*/ 0 w 924911"/>
                <a:gd name="connsiteY4" fmla="*/ 872359 h 1250731"/>
                <a:gd name="connsiteX5" fmla="*/ 73573 w 924911"/>
                <a:gd name="connsiteY5" fmla="*/ 1082566 h 1250731"/>
                <a:gd name="connsiteX6" fmla="*/ 199697 w 924911"/>
                <a:gd name="connsiteY6" fmla="*/ 1187669 h 1250731"/>
                <a:gd name="connsiteX7" fmla="*/ 304800 w 924911"/>
                <a:gd name="connsiteY7" fmla="*/ 1219200 h 1250731"/>
                <a:gd name="connsiteX8" fmla="*/ 399394 w 924911"/>
                <a:gd name="connsiteY8" fmla="*/ 1250731 h 1250731"/>
                <a:gd name="connsiteX9" fmla="*/ 599090 w 924911"/>
                <a:gd name="connsiteY9" fmla="*/ 1240221 h 1250731"/>
                <a:gd name="connsiteX10" fmla="*/ 735725 w 924911"/>
                <a:gd name="connsiteY10" fmla="*/ 1166649 h 1250731"/>
                <a:gd name="connsiteX11" fmla="*/ 830318 w 924911"/>
                <a:gd name="connsiteY11" fmla="*/ 1082566 h 1250731"/>
                <a:gd name="connsiteX12" fmla="*/ 893380 w 924911"/>
                <a:gd name="connsiteY12" fmla="*/ 977462 h 1250731"/>
                <a:gd name="connsiteX13" fmla="*/ 924911 w 924911"/>
                <a:gd name="connsiteY13" fmla="*/ 830318 h 1250731"/>
                <a:gd name="connsiteX14" fmla="*/ 924911 w 924911"/>
                <a:gd name="connsiteY14" fmla="*/ 693683 h 1250731"/>
                <a:gd name="connsiteX15" fmla="*/ 882869 w 924911"/>
                <a:gd name="connsiteY15" fmla="*/ 578069 h 1250731"/>
                <a:gd name="connsiteX16" fmla="*/ 830318 w 924911"/>
                <a:gd name="connsiteY16" fmla="*/ 504497 h 1250731"/>
                <a:gd name="connsiteX17" fmla="*/ 777766 w 924911"/>
                <a:gd name="connsiteY17" fmla="*/ 451945 h 1250731"/>
                <a:gd name="connsiteX18" fmla="*/ 777766 w 924911"/>
                <a:gd name="connsiteY18" fmla="*/ 451945 h 1250731"/>
                <a:gd name="connsiteX19" fmla="*/ 719244 w 924911"/>
                <a:gd name="connsiteY19" fmla="*/ 397081 h 1250731"/>
                <a:gd name="connsiteX20" fmla="*/ 729798 w 924911"/>
                <a:gd name="connsiteY20" fmla="*/ 500335 h 1250731"/>
                <a:gd name="connsiteX21" fmla="*/ 683173 w 924911"/>
                <a:gd name="connsiteY21" fmla="*/ 662152 h 1250731"/>
                <a:gd name="connsiteX22" fmla="*/ 630621 w 924911"/>
                <a:gd name="connsiteY22" fmla="*/ 725214 h 1250731"/>
                <a:gd name="connsiteX23" fmla="*/ 588580 w 924911"/>
                <a:gd name="connsiteY23" fmla="*/ 777766 h 1250731"/>
                <a:gd name="connsiteX24" fmla="*/ 536028 w 924911"/>
                <a:gd name="connsiteY24" fmla="*/ 672662 h 1250731"/>
                <a:gd name="connsiteX25" fmla="*/ 493987 w 924911"/>
                <a:gd name="connsiteY25" fmla="*/ 546538 h 1250731"/>
                <a:gd name="connsiteX26" fmla="*/ 483476 w 924911"/>
                <a:gd name="connsiteY26" fmla="*/ 441435 h 1250731"/>
                <a:gd name="connsiteX27" fmla="*/ 483476 w 924911"/>
                <a:gd name="connsiteY27" fmla="*/ 336331 h 1250731"/>
                <a:gd name="connsiteX28" fmla="*/ 483476 w 924911"/>
                <a:gd name="connsiteY28" fmla="*/ 336331 h 1250731"/>
                <a:gd name="connsiteX29" fmla="*/ 525518 w 924911"/>
                <a:gd name="connsiteY29" fmla="*/ 157656 h 1250731"/>
                <a:gd name="connsiteX30" fmla="*/ 525518 w 924911"/>
                <a:gd name="connsiteY30" fmla="*/ 157656 h 1250731"/>
                <a:gd name="connsiteX31" fmla="*/ 609600 w 924911"/>
                <a:gd name="connsiteY31" fmla="*/ 0 h 1250731"/>
                <a:gd name="connsiteX32" fmla="*/ 462456 w 924911"/>
                <a:gd name="connsiteY32" fmla="*/ 126125 h 1250731"/>
                <a:gd name="connsiteX33" fmla="*/ 357352 w 924911"/>
                <a:gd name="connsiteY33" fmla="*/ 241738 h 1250731"/>
                <a:gd name="connsiteX34" fmla="*/ 273269 w 924911"/>
                <a:gd name="connsiteY34" fmla="*/ 357352 h 1250731"/>
                <a:gd name="connsiteX35" fmla="*/ 220718 w 924911"/>
                <a:gd name="connsiteY35" fmla="*/ 451945 h 1250731"/>
                <a:gd name="connsiteX36" fmla="*/ 220718 w 924911"/>
                <a:gd name="connsiteY36" fmla="*/ 451945 h 1250731"/>
                <a:gd name="connsiteX37" fmla="*/ 210207 w 924911"/>
                <a:gd name="connsiteY37" fmla="*/ 620111 h 1250731"/>
                <a:gd name="connsiteX38" fmla="*/ 210207 w 924911"/>
                <a:gd name="connsiteY38" fmla="*/ 714704 h 1250731"/>
                <a:gd name="connsiteX39" fmla="*/ 210207 w 924911"/>
                <a:gd name="connsiteY39" fmla="*/ 756745 h 1250731"/>
                <a:gd name="connsiteX40" fmla="*/ 168166 w 924911"/>
                <a:gd name="connsiteY40" fmla="*/ 735725 h 1250731"/>
                <a:gd name="connsiteX41" fmla="*/ 136635 w 924911"/>
                <a:gd name="connsiteY41" fmla="*/ 672662 h 1250731"/>
                <a:gd name="connsiteX42" fmla="*/ 94594 w 924911"/>
                <a:gd name="connsiteY42" fmla="*/ 620111 h 1250731"/>
                <a:gd name="connsiteX43" fmla="*/ 73573 w 924911"/>
                <a:gd name="connsiteY43" fmla="*/ 546538 h 1250731"/>
                <a:gd name="connsiteX0" fmla="*/ 73573 w 924911"/>
                <a:gd name="connsiteY0" fmla="*/ 546538 h 1250731"/>
                <a:gd name="connsiteX1" fmla="*/ 21021 w 924911"/>
                <a:gd name="connsiteY1" fmla="*/ 662152 h 1250731"/>
                <a:gd name="connsiteX2" fmla="*/ 0 w 924911"/>
                <a:gd name="connsiteY2" fmla="*/ 777766 h 1250731"/>
                <a:gd name="connsiteX3" fmla="*/ 0 w 924911"/>
                <a:gd name="connsiteY3" fmla="*/ 872359 h 1250731"/>
                <a:gd name="connsiteX4" fmla="*/ 0 w 924911"/>
                <a:gd name="connsiteY4" fmla="*/ 872359 h 1250731"/>
                <a:gd name="connsiteX5" fmla="*/ 73573 w 924911"/>
                <a:gd name="connsiteY5" fmla="*/ 1082566 h 1250731"/>
                <a:gd name="connsiteX6" fmla="*/ 199697 w 924911"/>
                <a:gd name="connsiteY6" fmla="*/ 1187669 h 1250731"/>
                <a:gd name="connsiteX7" fmla="*/ 304800 w 924911"/>
                <a:gd name="connsiteY7" fmla="*/ 1219200 h 1250731"/>
                <a:gd name="connsiteX8" fmla="*/ 399394 w 924911"/>
                <a:gd name="connsiteY8" fmla="*/ 1250731 h 1250731"/>
                <a:gd name="connsiteX9" fmla="*/ 599090 w 924911"/>
                <a:gd name="connsiteY9" fmla="*/ 1240221 h 1250731"/>
                <a:gd name="connsiteX10" fmla="*/ 735725 w 924911"/>
                <a:gd name="connsiteY10" fmla="*/ 1166649 h 1250731"/>
                <a:gd name="connsiteX11" fmla="*/ 830318 w 924911"/>
                <a:gd name="connsiteY11" fmla="*/ 1082566 h 1250731"/>
                <a:gd name="connsiteX12" fmla="*/ 893380 w 924911"/>
                <a:gd name="connsiteY12" fmla="*/ 977462 h 1250731"/>
                <a:gd name="connsiteX13" fmla="*/ 924911 w 924911"/>
                <a:gd name="connsiteY13" fmla="*/ 830318 h 1250731"/>
                <a:gd name="connsiteX14" fmla="*/ 924911 w 924911"/>
                <a:gd name="connsiteY14" fmla="*/ 693683 h 1250731"/>
                <a:gd name="connsiteX15" fmla="*/ 882869 w 924911"/>
                <a:gd name="connsiteY15" fmla="*/ 578069 h 1250731"/>
                <a:gd name="connsiteX16" fmla="*/ 830318 w 924911"/>
                <a:gd name="connsiteY16" fmla="*/ 504497 h 1250731"/>
                <a:gd name="connsiteX17" fmla="*/ 777766 w 924911"/>
                <a:gd name="connsiteY17" fmla="*/ 451945 h 1250731"/>
                <a:gd name="connsiteX18" fmla="*/ 777766 w 924911"/>
                <a:gd name="connsiteY18" fmla="*/ 451945 h 1250731"/>
                <a:gd name="connsiteX19" fmla="*/ 719244 w 924911"/>
                <a:gd name="connsiteY19" fmla="*/ 397081 h 1250731"/>
                <a:gd name="connsiteX20" fmla="*/ 729798 w 924911"/>
                <a:gd name="connsiteY20" fmla="*/ 500335 h 1250731"/>
                <a:gd name="connsiteX21" fmla="*/ 683173 w 924911"/>
                <a:gd name="connsiteY21" fmla="*/ 662152 h 1250731"/>
                <a:gd name="connsiteX22" fmla="*/ 630621 w 924911"/>
                <a:gd name="connsiteY22" fmla="*/ 725214 h 1250731"/>
                <a:gd name="connsiteX23" fmla="*/ 588580 w 924911"/>
                <a:gd name="connsiteY23" fmla="*/ 777766 h 1250731"/>
                <a:gd name="connsiteX24" fmla="*/ 536028 w 924911"/>
                <a:gd name="connsiteY24" fmla="*/ 672662 h 1250731"/>
                <a:gd name="connsiteX25" fmla="*/ 493987 w 924911"/>
                <a:gd name="connsiteY25" fmla="*/ 546538 h 1250731"/>
                <a:gd name="connsiteX26" fmla="*/ 483476 w 924911"/>
                <a:gd name="connsiteY26" fmla="*/ 441435 h 1250731"/>
                <a:gd name="connsiteX27" fmla="*/ 483476 w 924911"/>
                <a:gd name="connsiteY27" fmla="*/ 336331 h 1250731"/>
                <a:gd name="connsiteX28" fmla="*/ 483476 w 924911"/>
                <a:gd name="connsiteY28" fmla="*/ 336331 h 1250731"/>
                <a:gd name="connsiteX29" fmla="*/ 525518 w 924911"/>
                <a:gd name="connsiteY29" fmla="*/ 157656 h 1250731"/>
                <a:gd name="connsiteX30" fmla="*/ 525518 w 924911"/>
                <a:gd name="connsiteY30" fmla="*/ 157656 h 1250731"/>
                <a:gd name="connsiteX31" fmla="*/ 609600 w 924911"/>
                <a:gd name="connsiteY31" fmla="*/ 0 h 1250731"/>
                <a:gd name="connsiteX32" fmla="*/ 462456 w 924911"/>
                <a:gd name="connsiteY32" fmla="*/ 126125 h 1250731"/>
                <a:gd name="connsiteX33" fmla="*/ 357352 w 924911"/>
                <a:gd name="connsiteY33" fmla="*/ 241738 h 1250731"/>
                <a:gd name="connsiteX34" fmla="*/ 273269 w 924911"/>
                <a:gd name="connsiteY34" fmla="*/ 357352 h 1250731"/>
                <a:gd name="connsiteX35" fmla="*/ 220718 w 924911"/>
                <a:gd name="connsiteY35" fmla="*/ 451945 h 1250731"/>
                <a:gd name="connsiteX36" fmla="*/ 220718 w 924911"/>
                <a:gd name="connsiteY36" fmla="*/ 451945 h 1250731"/>
                <a:gd name="connsiteX37" fmla="*/ 210207 w 924911"/>
                <a:gd name="connsiteY37" fmla="*/ 587193 h 1250731"/>
                <a:gd name="connsiteX38" fmla="*/ 210207 w 924911"/>
                <a:gd name="connsiteY38" fmla="*/ 714704 h 1250731"/>
                <a:gd name="connsiteX39" fmla="*/ 210207 w 924911"/>
                <a:gd name="connsiteY39" fmla="*/ 756745 h 1250731"/>
                <a:gd name="connsiteX40" fmla="*/ 168166 w 924911"/>
                <a:gd name="connsiteY40" fmla="*/ 735725 h 1250731"/>
                <a:gd name="connsiteX41" fmla="*/ 136635 w 924911"/>
                <a:gd name="connsiteY41" fmla="*/ 672662 h 1250731"/>
                <a:gd name="connsiteX42" fmla="*/ 94594 w 924911"/>
                <a:gd name="connsiteY42" fmla="*/ 620111 h 1250731"/>
                <a:gd name="connsiteX43" fmla="*/ 73573 w 924911"/>
                <a:gd name="connsiteY43" fmla="*/ 546538 h 1250731"/>
                <a:gd name="connsiteX0" fmla="*/ 73573 w 924911"/>
                <a:gd name="connsiteY0" fmla="*/ 546538 h 1250731"/>
                <a:gd name="connsiteX1" fmla="*/ 21021 w 924911"/>
                <a:gd name="connsiteY1" fmla="*/ 662152 h 1250731"/>
                <a:gd name="connsiteX2" fmla="*/ 0 w 924911"/>
                <a:gd name="connsiteY2" fmla="*/ 777766 h 1250731"/>
                <a:gd name="connsiteX3" fmla="*/ 0 w 924911"/>
                <a:gd name="connsiteY3" fmla="*/ 872359 h 1250731"/>
                <a:gd name="connsiteX4" fmla="*/ 0 w 924911"/>
                <a:gd name="connsiteY4" fmla="*/ 872359 h 1250731"/>
                <a:gd name="connsiteX5" fmla="*/ 73573 w 924911"/>
                <a:gd name="connsiteY5" fmla="*/ 1082566 h 1250731"/>
                <a:gd name="connsiteX6" fmla="*/ 199697 w 924911"/>
                <a:gd name="connsiteY6" fmla="*/ 1187669 h 1250731"/>
                <a:gd name="connsiteX7" fmla="*/ 304800 w 924911"/>
                <a:gd name="connsiteY7" fmla="*/ 1219200 h 1250731"/>
                <a:gd name="connsiteX8" fmla="*/ 399394 w 924911"/>
                <a:gd name="connsiteY8" fmla="*/ 1250731 h 1250731"/>
                <a:gd name="connsiteX9" fmla="*/ 599090 w 924911"/>
                <a:gd name="connsiteY9" fmla="*/ 1240221 h 1250731"/>
                <a:gd name="connsiteX10" fmla="*/ 735725 w 924911"/>
                <a:gd name="connsiteY10" fmla="*/ 1166649 h 1250731"/>
                <a:gd name="connsiteX11" fmla="*/ 830318 w 924911"/>
                <a:gd name="connsiteY11" fmla="*/ 1082566 h 1250731"/>
                <a:gd name="connsiteX12" fmla="*/ 893380 w 924911"/>
                <a:gd name="connsiteY12" fmla="*/ 977462 h 1250731"/>
                <a:gd name="connsiteX13" fmla="*/ 924911 w 924911"/>
                <a:gd name="connsiteY13" fmla="*/ 830318 h 1250731"/>
                <a:gd name="connsiteX14" fmla="*/ 924911 w 924911"/>
                <a:gd name="connsiteY14" fmla="*/ 693683 h 1250731"/>
                <a:gd name="connsiteX15" fmla="*/ 882869 w 924911"/>
                <a:gd name="connsiteY15" fmla="*/ 578069 h 1250731"/>
                <a:gd name="connsiteX16" fmla="*/ 830318 w 924911"/>
                <a:gd name="connsiteY16" fmla="*/ 504497 h 1250731"/>
                <a:gd name="connsiteX17" fmla="*/ 777766 w 924911"/>
                <a:gd name="connsiteY17" fmla="*/ 451945 h 1250731"/>
                <a:gd name="connsiteX18" fmla="*/ 777766 w 924911"/>
                <a:gd name="connsiteY18" fmla="*/ 451945 h 1250731"/>
                <a:gd name="connsiteX19" fmla="*/ 719244 w 924911"/>
                <a:gd name="connsiteY19" fmla="*/ 397081 h 1250731"/>
                <a:gd name="connsiteX20" fmla="*/ 729798 w 924911"/>
                <a:gd name="connsiteY20" fmla="*/ 500335 h 1250731"/>
                <a:gd name="connsiteX21" fmla="*/ 683173 w 924911"/>
                <a:gd name="connsiteY21" fmla="*/ 662152 h 1250731"/>
                <a:gd name="connsiteX22" fmla="*/ 630621 w 924911"/>
                <a:gd name="connsiteY22" fmla="*/ 725214 h 1250731"/>
                <a:gd name="connsiteX23" fmla="*/ 588580 w 924911"/>
                <a:gd name="connsiteY23" fmla="*/ 777766 h 1250731"/>
                <a:gd name="connsiteX24" fmla="*/ 536028 w 924911"/>
                <a:gd name="connsiteY24" fmla="*/ 672662 h 1250731"/>
                <a:gd name="connsiteX25" fmla="*/ 493987 w 924911"/>
                <a:gd name="connsiteY25" fmla="*/ 546538 h 1250731"/>
                <a:gd name="connsiteX26" fmla="*/ 483476 w 924911"/>
                <a:gd name="connsiteY26" fmla="*/ 441435 h 1250731"/>
                <a:gd name="connsiteX27" fmla="*/ 483476 w 924911"/>
                <a:gd name="connsiteY27" fmla="*/ 336331 h 1250731"/>
                <a:gd name="connsiteX28" fmla="*/ 483476 w 924911"/>
                <a:gd name="connsiteY28" fmla="*/ 336331 h 1250731"/>
                <a:gd name="connsiteX29" fmla="*/ 525518 w 924911"/>
                <a:gd name="connsiteY29" fmla="*/ 157656 h 1250731"/>
                <a:gd name="connsiteX30" fmla="*/ 525518 w 924911"/>
                <a:gd name="connsiteY30" fmla="*/ 157656 h 1250731"/>
                <a:gd name="connsiteX31" fmla="*/ 609600 w 924911"/>
                <a:gd name="connsiteY31" fmla="*/ 0 h 1250731"/>
                <a:gd name="connsiteX32" fmla="*/ 462456 w 924911"/>
                <a:gd name="connsiteY32" fmla="*/ 126125 h 1250731"/>
                <a:gd name="connsiteX33" fmla="*/ 357352 w 924911"/>
                <a:gd name="connsiteY33" fmla="*/ 241738 h 1250731"/>
                <a:gd name="connsiteX34" fmla="*/ 273269 w 924911"/>
                <a:gd name="connsiteY34" fmla="*/ 357352 h 1250731"/>
                <a:gd name="connsiteX35" fmla="*/ 220718 w 924911"/>
                <a:gd name="connsiteY35" fmla="*/ 451945 h 1250731"/>
                <a:gd name="connsiteX36" fmla="*/ 220718 w 924911"/>
                <a:gd name="connsiteY36" fmla="*/ 451945 h 1250731"/>
                <a:gd name="connsiteX37" fmla="*/ 210207 w 924911"/>
                <a:gd name="connsiteY37" fmla="*/ 587193 h 1250731"/>
                <a:gd name="connsiteX38" fmla="*/ 210207 w 924911"/>
                <a:gd name="connsiteY38" fmla="*/ 714704 h 1250731"/>
                <a:gd name="connsiteX39" fmla="*/ 210207 w 924911"/>
                <a:gd name="connsiteY39" fmla="*/ 756745 h 1250731"/>
                <a:gd name="connsiteX40" fmla="*/ 168166 w 924911"/>
                <a:gd name="connsiteY40" fmla="*/ 735725 h 1250731"/>
                <a:gd name="connsiteX41" fmla="*/ 136635 w 924911"/>
                <a:gd name="connsiteY41" fmla="*/ 672662 h 1250731"/>
                <a:gd name="connsiteX42" fmla="*/ 94594 w 924911"/>
                <a:gd name="connsiteY42" fmla="*/ 620111 h 1250731"/>
                <a:gd name="connsiteX43" fmla="*/ 73573 w 924911"/>
                <a:gd name="connsiteY43" fmla="*/ 546538 h 1250731"/>
                <a:gd name="connsiteX0" fmla="*/ 73573 w 924911"/>
                <a:gd name="connsiteY0" fmla="*/ 546538 h 1250731"/>
                <a:gd name="connsiteX1" fmla="*/ 21021 w 924911"/>
                <a:gd name="connsiteY1" fmla="*/ 662152 h 1250731"/>
                <a:gd name="connsiteX2" fmla="*/ 0 w 924911"/>
                <a:gd name="connsiteY2" fmla="*/ 777766 h 1250731"/>
                <a:gd name="connsiteX3" fmla="*/ 0 w 924911"/>
                <a:gd name="connsiteY3" fmla="*/ 872359 h 1250731"/>
                <a:gd name="connsiteX4" fmla="*/ 0 w 924911"/>
                <a:gd name="connsiteY4" fmla="*/ 872359 h 1250731"/>
                <a:gd name="connsiteX5" fmla="*/ 73573 w 924911"/>
                <a:gd name="connsiteY5" fmla="*/ 1082566 h 1250731"/>
                <a:gd name="connsiteX6" fmla="*/ 199697 w 924911"/>
                <a:gd name="connsiteY6" fmla="*/ 1187669 h 1250731"/>
                <a:gd name="connsiteX7" fmla="*/ 304800 w 924911"/>
                <a:gd name="connsiteY7" fmla="*/ 1219200 h 1250731"/>
                <a:gd name="connsiteX8" fmla="*/ 399394 w 924911"/>
                <a:gd name="connsiteY8" fmla="*/ 1250731 h 1250731"/>
                <a:gd name="connsiteX9" fmla="*/ 599090 w 924911"/>
                <a:gd name="connsiteY9" fmla="*/ 1240221 h 1250731"/>
                <a:gd name="connsiteX10" fmla="*/ 735725 w 924911"/>
                <a:gd name="connsiteY10" fmla="*/ 1166649 h 1250731"/>
                <a:gd name="connsiteX11" fmla="*/ 830318 w 924911"/>
                <a:gd name="connsiteY11" fmla="*/ 1082566 h 1250731"/>
                <a:gd name="connsiteX12" fmla="*/ 893380 w 924911"/>
                <a:gd name="connsiteY12" fmla="*/ 977462 h 1250731"/>
                <a:gd name="connsiteX13" fmla="*/ 924911 w 924911"/>
                <a:gd name="connsiteY13" fmla="*/ 830318 h 1250731"/>
                <a:gd name="connsiteX14" fmla="*/ 924911 w 924911"/>
                <a:gd name="connsiteY14" fmla="*/ 693683 h 1250731"/>
                <a:gd name="connsiteX15" fmla="*/ 882869 w 924911"/>
                <a:gd name="connsiteY15" fmla="*/ 578069 h 1250731"/>
                <a:gd name="connsiteX16" fmla="*/ 830318 w 924911"/>
                <a:gd name="connsiteY16" fmla="*/ 504497 h 1250731"/>
                <a:gd name="connsiteX17" fmla="*/ 777766 w 924911"/>
                <a:gd name="connsiteY17" fmla="*/ 451945 h 1250731"/>
                <a:gd name="connsiteX18" fmla="*/ 777766 w 924911"/>
                <a:gd name="connsiteY18" fmla="*/ 451945 h 1250731"/>
                <a:gd name="connsiteX19" fmla="*/ 719244 w 924911"/>
                <a:gd name="connsiteY19" fmla="*/ 397081 h 1250731"/>
                <a:gd name="connsiteX20" fmla="*/ 729798 w 924911"/>
                <a:gd name="connsiteY20" fmla="*/ 500335 h 1250731"/>
                <a:gd name="connsiteX21" fmla="*/ 683173 w 924911"/>
                <a:gd name="connsiteY21" fmla="*/ 662152 h 1250731"/>
                <a:gd name="connsiteX22" fmla="*/ 630621 w 924911"/>
                <a:gd name="connsiteY22" fmla="*/ 725214 h 1250731"/>
                <a:gd name="connsiteX23" fmla="*/ 588580 w 924911"/>
                <a:gd name="connsiteY23" fmla="*/ 777766 h 1250731"/>
                <a:gd name="connsiteX24" fmla="*/ 536028 w 924911"/>
                <a:gd name="connsiteY24" fmla="*/ 672662 h 1250731"/>
                <a:gd name="connsiteX25" fmla="*/ 493987 w 924911"/>
                <a:gd name="connsiteY25" fmla="*/ 546538 h 1250731"/>
                <a:gd name="connsiteX26" fmla="*/ 483476 w 924911"/>
                <a:gd name="connsiteY26" fmla="*/ 441435 h 1250731"/>
                <a:gd name="connsiteX27" fmla="*/ 483476 w 924911"/>
                <a:gd name="connsiteY27" fmla="*/ 336331 h 1250731"/>
                <a:gd name="connsiteX28" fmla="*/ 483476 w 924911"/>
                <a:gd name="connsiteY28" fmla="*/ 336331 h 1250731"/>
                <a:gd name="connsiteX29" fmla="*/ 525518 w 924911"/>
                <a:gd name="connsiteY29" fmla="*/ 157656 h 1250731"/>
                <a:gd name="connsiteX30" fmla="*/ 525518 w 924911"/>
                <a:gd name="connsiteY30" fmla="*/ 157656 h 1250731"/>
                <a:gd name="connsiteX31" fmla="*/ 609600 w 924911"/>
                <a:gd name="connsiteY31" fmla="*/ 0 h 1250731"/>
                <a:gd name="connsiteX32" fmla="*/ 462456 w 924911"/>
                <a:gd name="connsiteY32" fmla="*/ 126125 h 1250731"/>
                <a:gd name="connsiteX33" fmla="*/ 357352 w 924911"/>
                <a:gd name="connsiteY33" fmla="*/ 241738 h 1250731"/>
                <a:gd name="connsiteX34" fmla="*/ 273269 w 924911"/>
                <a:gd name="connsiteY34" fmla="*/ 357352 h 1250731"/>
                <a:gd name="connsiteX35" fmla="*/ 220718 w 924911"/>
                <a:gd name="connsiteY35" fmla="*/ 451945 h 1250731"/>
                <a:gd name="connsiteX36" fmla="*/ 220718 w 924911"/>
                <a:gd name="connsiteY36" fmla="*/ 451945 h 1250731"/>
                <a:gd name="connsiteX37" fmla="*/ 210207 w 924911"/>
                <a:gd name="connsiteY37" fmla="*/ 587193 h 1250731"/>
                <a:gd name="connsiteX38" fmla="*/ 210207 w 924911"/>
                <a:gd name="connsiteY38" fmla="*/ 714704 h 1250731"/>
                <a:gd name="connsiteX39" fmla="*/ 210207 w 924911"/>
                <a:gd name="connsiteY39" fmla="*/ 756745 h 1250731"/>
                <a:gd name="connsiteX40" fmla="*/ 168166 w 924911"/>
                <a:gd name="connsiteY40" fmla="*/ 735725 h 1250731"/>
                <a:gd name="connsiteX41" fmla="*/ 136635 w 924911"/>
                <a:gd name="connsiteY41" fmla="*/ 672662 h 1250731"/>
                <a:gd name="connsiteX42" fmla="*/ 94594 w 924911"/>
                <a:gd name="connsiteY42" fmla="*/ 620111 h 1250731"/>
                <a:gd name="connsiteX43" fmla="*/ 73573 w 924911"/>
                <a:gd name="connsiteY43" fmla="*/ 546538 h 1250731"/>
                <a:gd name="connsiteX0" fmla="*/ 73573 w 924911"/>
                <a:gd name="connsiteY0" fmla="*/ 546538 h 1250731"/>
                <a:gd name="connsiteX1" fmla="*/ 21021 w 924911"/>
                <a:gd name="connsiteY1" fmla="*/ 662152 h 1250731"/>
                <a:gd name="connsiteX2" fmla="*/ 0 w 924911"/>
                <a:gd name="connsiteY2" fmla="*/ 777766 h 1250731"/>
                <a:gd name="connsiteX3" fmla="*/ 0 w 924911"/>
                <a:gd name="connsiteY3" fmla="*/ 872359 h 1250731"/>
                <a:gd name="connsiteX4" fmla="*/ 0 w 924911"/>
                <a:gd name="connsiteY4" fmla="*/ 872359 h 1250731"/>
                <a:gd name="connsiteX5" fmla="*/ 73573 w 924911"/>
                <a:gd name="connsiteY5" fmla="*/ 1082566 h 1250731"/>
                <a:gd name="connsiteX6" fmla="*/ 199697 w 924911"/>
                <a:gd name="connsiteY6" fmla="*/ 1187669 h 1250731"/>
                <a:gd name="connsiteX7" fmla="*/ 304800 w 924911"/>
                <a:gd name="connsiteY7" fmla="*/ 1219200 h 1250731"/>
                <a:gd name="connsiteX8" fmla="*/ 399394 w 924911"/>
                <a:gd name="connsiteY8" fmla="*/ 1250731 h 1250731"/>
                <a:gd name="connsiteX9" fmla="*/ 599090 w 924911"/>
                <a:gd name="connsiteY9" fmla="*/ 1240221 h 1250731"/>
                <a:gd name="connsiteX10" fmla="*/ 735725 w 924911"/>
                <a:gd name="connsiteY10" fmla="*/ 1166649 h 1250731"/>
                <a:gd name="connsiteX11" fmla="*/ 830318 w 924911"/>
                <a:gd name="connsiteY11" fmla="*/ 1082566 h 1250731"/>
                <a:gd name="connsiteX12" fmla="*/ 893380 w 924911"/>
                <a:gd name="connsiteY12" fmla="*/ 977462 h 1250731"/>
                <a:gd name="connsiteX13" fmla="*/ 924911 w 924911"/>
                <a:gd name="connsiteY13" fmla="*/ 830318 h 1250731"/>
                <a:gd name="connsiteX14" fmla="*/ 924911 w 924911"/>
                <a:gd name="connsiteY14" fmla="*/ 693683 h 1250731"/>
                <a:gd name="connsiteX15" fmla="*/ 882869 w 924911"/>
                <a:gd name="connsiteY15" fmla="*/ 578069 h 1250731"/>
                <a:gd name="connsiteX16" fmla="*/ 830318 w 924911"/>
                <a:gd name="connsiteY16" fmla="*/ 504497 h 1250731"/>
                <a:gd name="connsiteX17" fmla="*/ 777766 w 924911"/>
                <a:gd name="connsiteY17" fmla="*/ 451945 h 1250731"/>
                <a:gd name="connsiteX18" fmla="*/ 777766 w 924911"/>
                <a:gd name="connsiteY18" fmla="*/ 451945 h 1250731"/>
                <a:gd name="connsiteX19" fmla="*/ 719244 w 924911"/>
                <a:gd name="connsiteY19" fmla="*/ 397081 h 1250731"/>
                <a:gd name="connsiteX20" fmla="*/ 729798 w 924911"/>
                <a:gd name="connsiteY20" fmla="*/ 500335 h 1250731"/>
                <a:gd name="connsiteX21" fmla="*/ 683173 w 924911"/>
                <a:gd name="connsiteY21" fmla="*/ 662152 h 1250731"/>
                <a:gd name="connsiteX22" fmla="*/ 630621 w 924911"/>
                <a:gd name="connsiteY22" fmla="*/ 725214 h 1250731"/>
                <a:gd name="connsiteX23" fmla="*/ 588580 w 924911"/>
                <a:gd name="connsiteY23" fmla="*/ 777766 h 1250731"/>
                <a:gd name="connsiteX24" fmla="*/ 536028 w 924911"/>
                <a:gd name="connsiteY24" fmla="*/ 672662 h 1250731"/>
                <a:gd name="connsiteX25" fmla="*/ 493987 w 924911"/>
                <a:gd name="connsiteY25" fmla="*/ 546538 h 1250731"/>
                <a:gd name="connsiteX26" fmla="*/ 483476 w 924911"/>
                <a:gd name="connsiteY26" fmla="*/ 441435 h 1250731"/>
                <a:gd name="connsiteX27" fmla="*/ 483476 w 924911"/>
                <a:gd name="connsiteY27" fmla="*/ 336331 h 1250731"/>
                <a:gd name="connsiteX28" fmla="*/ 483476 w 924911"/>
                <a:gd name="connsiteY28" fmla="*/ 336331 h 1250731"/>
                <a:gd name="connsiteX29" fmla="*/ 525518 w 924911"/>
                <a:gd name="connsiteY29" fmla="*/ 157656 h 1250731"/>
                <a:gd name="connsiteX30" fmla="*/ 525518 w 924911"/>
                <a:gd name="connsiteY30" fmla="*/ 157656 h 1250731"/>
                <a:gd name="connsiteX31" fmla="*/ 609600 w 924911"/>
                <a:gd name="connsiteY31" fmla="*/ 0 h 1250731"/>
                <a:gd name="connsiteX32" fmla="*/ 462456 w 924911"/>
                <a:gd name="connsiteY32" fmla="*/ 126125 h 1250731"/>
                <a:gd name="connsiteX33" fmla="*/ 357352 w 924911"/>
                <a:gd name="connsiteY33" fmla="*/ 241738 h 1250731"/>
                <a:gd name="connsiteX34" fmla="*/ 273269 w 924911"/>
                <a:gd name="connsiteY34" fmla="*/ 357352 h 1250731"/>
                <a:gd name="connsiteX35" fmla="*/ 220718 w 924911"/>
                <a:gd name="connsiteY35" fmla="*/ 451945 h 1250731"/>
                <a:gd name="connsiteX36" fmla="*/ 191457 w 924911"/>
                <a:gd name="connsiteY36" fmla="*/ 550700 h 1250731"/>
                <a:gd name="connsiteX37" fmla="*/ 210207 w 924911"/>
                <a:gd name="connsiteY37" fmla="*/ 587193 h 1250731"/>
                <a:gd name="connsiteX38" fmla="*/ 210207 w 924911"/>
                <a:gd name="connsiteY38" fmla="*/ 714704 h 1250731"/>
                <a:gd name="connsiteX39" fmla="*/ 210207 w 924911"/>
                <a:gd name="connsiteY39" fmla="*/ 756745 h 1250731"/>
                <a:gd name="connsiteX40" fmla="*/ 168166 w 924911"/>
                <a:gd name="connsiteY40" fmla="*/ 735725 h 1250731"/>
                <a:gd name="connsiteX41" fmla="*/ 136635 w 924911"/>
                <a:gd name="connsiteY41" fmla="*/ 672662 h 1250731"/>
                <a:gd name="connsiteX42" fmla="*/ 94594 w 924911"/>
                <a:gd name="connsiteY42" fmla="*/ 620111 h 1250731"/>
                <a:gd name="connsiteX43" fmla="*/ 73573 w 924911"/>
                <a:gd name="connsiteY43" fmla="*/ 546538 h 1250731"/>
                <a:gd name="connsiteX0" fmla="*/ 73573 w 924911"/>
                <a:gd name="connsiteY0" fmla="*/ 546538 h 1250731"/>
                <a:gd name="connsiteX1" fmla="*/ 21021 w 924911"/>
                <a:gd name="connsiteY1" fmla="*/ 662152 h 1250731"/>
                <a:gd name="connsiteX2" fmla="*/ 0 w 924911"/>
                <a:gd name="connsiteY2" fmla="*/ 777766 h 1250731"/>
                <a:gd name="connsiteX3" fmla="*/ 0 w 924911"/>
                <a:gd name="connsiteY3" fmla="*/ 872359 h 1250731"/>
                <a:gd name="connsiteX4" fmla="*/ 0 w 924911"/>
                <a:gd name="connsiteY4" fmla="*/ 872359 h 1250731"/>
                <a:gd name="connsiteX5" fmla="*/ 73573 w 924911"/>
                <a:gd name="connsiteY5" fmla="*/ 1082566 h 1250731"/>
                <a:gd name="connsiteX6" fmla="*/ 199697 w 924911"/>
                <a:gd name="connsiteY6" fmla="*/ 1187669 h 1250731"/>
                <a:gd name="connsiteX7" fmla="*/ 304800 w 924911"/>
                <a:gd name="connsiteY7" fmla="*/ 1219200 h 1250731"/>
                <a:gd name="connsiteX8" fmla="*/ 399394 w 924911"/>
                <a:gd name="connsiteY8" fmla="*/ 1250731 h 1250731"/>
                <a:gd name="connsiteX9" fmla="*/ 599090 w 924911"/>
                <a:gd name="connsiteY9" fmla="*/ 1240221 h 1250731"/>
                <a:gd name="connsiteX10" fmla="*/ 735725 w 924911"/>
                <a:gd name="connsiteY10" fmla="*/ 1166649 h 1250731"/>
                <a:gd name="connsiteX11" fmla="*/ 830318 w 924911"/>
                <a:gd name="connsiteY11" fmla="*/ 1082566 h 1250731"/>
                <a:gd name="connsiteX12" fmla="*/ 893380 w 924911"/>
                <a:gd name="connsiteY12" fmla="*/ 977462 h 1250731"/>
                <a:gd name="connsiteX13" fmla="*/ 924911 w 924911"/>
                <a:gd name="connsiteY13" fmla="*/ 830318 h 1250731"/>
                <a:gd name="connsiteX14" fmla="*/ 924911 w 924911"/>
                <a:gd name="connsiteY14" fmla="*/ 693683 h 1250731"/>
                <a:gd name="connsiteX15" fmla="*/ 882869 w 924911"/>
                <a:gd name="connsiteY15" fmla="*/ 578069 h 1250731"/>
                <a:gd name="connsiteX16" fmla="*/ 830318 w 924911"/>
                <a:gd name="connsiteY16" fmla="*/ 504497 h 1250731"/>
                <a:gd name="connsiteX17" fmla="*/ 777766 w 924911"/>
                <a:gd name="connsiteY17" fmla="*/ 451945 h 1250731"/>
                <a:gd name="connsiteX18" fmla="*/ 777766 w 924911"/>
                <a:gd name="connsiteY18" fmla="*/ 451945 h 1250731"/>
                <a:gd name="connsiteX19" fmla="*/ 719244 w 924911"/>
                <a:gd name="connsiteY19" fmla="*/ 397081 h 1250731"/>
                <a:gd name="connsiteX20" fmla="*/ 729798 w 924911"/>
                <a:gd name="connsiteY20" fmla="*/ 500335 h 1250731"/>
                <a:gd name="connsiteX21" fmla="*/ 683173 w 924911"/>
                <a:gd name="connsiteY21" fmla="*/ 662152 h 1250731"/>
                <a:gd name="connsiteX22" fmla="*/ 630621 w 924911"/>
                <a:gd name="connsiteY22" fmla="*/ 725214 h 1250731"/>
                <a:gd name="connsiteX23" fmla="*/ 588580 w 924911"/>
                <a:gd name="connsiteY23" fmla="*/ 777766 h 1250731"/>
                <a:gd name="connsiteX24" fmla="*/ 536028 w 924911"/>
                <a:gd name="connsiteY24" fmla="*/ 672662 h 1250731"/>
                <a:gd name="connsiteX25" fmla="*/ 493987 w 924911"/>
                <a:gd name="connsiteY25" fmla="*/ 546538 h 1250731"/>
                <a:gd name="connsiteX26" fmla="*/ 483476 w 924911"/>
                <a:gd name="connsiteY26" fmla="*/ 441435 h 1250731"/>
                <a:gd name="connsiteX27" fmla="*/ 483476 w 924911"/>
                <a:gd name="connsiteY27" fmla="*/ 336331 h 1250731"/>
                <a:gd name="connsiteX28" fmla="*/ 483476 w 924911"/>
                <a:gd name="connsiteY28" fmla="*/ 336331 h 1250731"/>
                <a:gd name="connsiteX29" fmla="*/ 525518 w 924911"/>
                <a:gd name="connsiteY29" fmla="*/ 157656 h 1250731"/>
                <a:gd name="connsiteX30" fmla="*/ 525518 w 924911"/>
                <a:gd name="connsiteY30" fmla="*/ 157656 h 1250731"/>
                <a:gd name="connsiteX31" fmla="*/ 609600 w 924911"/>
                <a:gd name="connsiteY31" fmla="*/ 0 h 1250731"/>
                <a:gd name="connsiteX32" fmla="*/ 462456 w 924911"/>
                <a:gd name="connsiteY32" fmla="*/ 126125 h 1250731"/>
                <a:gd name="connsiteX33" fmla="*/ 357352 w 924911"/>
                <a:gd name="connsiteY33" fmla="*/ 241738 h 1250731"/>
                <a:gd name="connsiteX34" fmla="*/ 273269 w 924911"/>
                <a:gd name="connsiteY34" fmla="*/ 357352 h 1250731"/>
                <a:gd name="connsiteX35" fmla="*/ 220718 w 924911"/>
                <a:gd name="connsiteY35" fmla="*/ 451945 h 1250731"/>
                <a:gd name="connsiteX36" fmla="*/ 206088 w 924911"/>
                <a:gd name="connsiteY36" fmla="*/ 521439 h 1250731"/>
                <a:gd name="connsiteX37" fmla="*/ 210207 w 924911"/>
                <a:gd name="connsiteY37" fmla="*/ 587193 h 1250731"/>
                <a:gd name="connsiteX38" fmla="*/ 210207 w 924911"/>
                <a:gd name="connsiteY38" fmla="*/ 714704 h 1250731"/>
                <a:gd name="connsiteX39" fmla="*/ 210207 w 924911"/>
                <a:gd name="connsiteY39" fmla="*/ 756745 h 1250731"/>
                <a:gd name="connsiteX40" fmla="*/ 168166 w 924911"/>
                <a:gd name="connsiteY40" fmla="*/ 735725 h 1250731"/>
                <a:gd name="connsiteX41" fmla="*/ 136635 w 924911"/>
                <a:gd name="connsiteY41" fmla="*/ 672662 h 1250731"/>
                <a:gd name="connsiteX42" fmla="*/ 94594 w 924911"/>
                <a:gd name="connsiteY42" fmla="*/ 620111 h 1250731"/>
                <a:gd name="connsiteX43" fmla="*/ 73573 w 924911"/>
                <a:gd name="connsiteY43" fmla="*/ 546538 h 1250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924911" h="1250731">
                  <a:moveTo>
                    <a:pt x="73573" y="546538"/>
                  </a:moveTo>
                  <a:lnTo>
                    <a:pt x="21021" y="662152"/>
                  </a:lnTo>
                  <a:lnTo>
                    <a:pt x="0" y="777766"/>
                  </a:lnTo>
                  <a:lnTo>
                    <a:pt x="0" y="872359"/>
                  </a:lnTo>
                  <a:lnTo>
                    <a:pt x="0" y="872359"/>
                  </a:lnTo>
                  <a:lnTo>
                    <a:pt x="73573" y="1082566"/>
                  </a:lnTo>
                  <a:lnTo>
                    <a:pt x="199697" y="1187669"/>
                  </a:lnTo>
                  <a:lnTo>
                    <a:pt x="304800" y="1219200"/>
                  </a:lnTo>
                  <a:lnTo>
                    <a:pt x="399394" y="1250731"/>
                  </a:lnTo>
                  <a:lnTo>
                    <a:pt x="599090" y="1240221"/>
                  </a:lnTo>
                  <a:lnTo>
                    <a:pt x="735725" y="1166649"/>
                  </a:lnTo>
                  <a:lnTo>
                    <a:pt x="830318" y="1082566"/>
                  </a:lnTo>
                  <a:lnTo>
                    <a:pt x="893380" y="977462"/>
                  </a:lnTo>
                  <a:lnTo>
                    <a:pt x="924911" y="830318"/>
                  </a:lnTo>
                  <a:lnTo>
                    <a:pt x="924911" y="693683"/>
                  </a:lnTo>
                  <a:lnTo>
                    <a:pt x="882869" y="578069"/>
                  </a:lnTo>
                  <a:lnTo>
                    <a:pt x="830318" y="504497"/>
                  </a:lnTo>
                  <a:lnTo>
                    <a:pt x="777766" y="451945"/>
                  </a:lnTo>
                  <a:lnTo>
                    <a:pt x="777766" y="451945"/>
                  </a:lnTo>
                  <a:cubicBezTo>
                    <a:pt x="758259" y="433657"/>
                    <a:pt x="727239" y="389016"/>
                    <a:pt x="719244" y="397081"/>
                  </a:cubicBezTo>
                  <a:cubicBezTo>
                    <a:pt x="711249" y="405146"/>
                    <a:pt x="726280" y="465917"/>
                    <a:pt x="729798" y="500335"/>
                  </a:cubicBezTo>
                  <a:lnTo>
                    <a:pt x="683173" y="662152"/>
                  </a:lnTo>
                  <a:lnTo>
                    <a:pt x="630621" y="725214"/>
                  </a:lnTo>
                  <a:lnTo>
                    <a:pt x="588580" y="777766"/>
                  </a:lnTo>
                  <a:lnTo>
                    <a:pt x="536028" y="672662"/>
                  </a:lnTo>
                  <a:lnTo>
                    <a:pt x="493987" y="546538"/>
                  </a:lnTo>
                  <a:lnTo>
                    <a:pt x="483476" y="441435"/>
                  </a:lnTo>
                  <a:lnTo>
                    <a:pt x="483476" y="336331"/>
                  </a:lnTo>
                  <a:lnTo>
                    <a:pt x="483476" y="336331"/>
                  </a:lnTo>
                  <a:lnTo>
                    <a:pt x="525518" y="157656"/>
                  </a:lnTo>
                  <a:lnTo>
                    <a:pt x="525518" y="157656"/>
                  </a:lnTo>
                  <a:lnTo>
                    <a:pt x="609600" y="0"/>
                  </a:lnTo>
                  <a:lnTo>
                    <a:pt x="462456" y="126125"/>
                  </a:lnTo>
                  <a:lnTo>
                    <a:pt x="357352" y="241738"/>
                  </a:lnTo>
                  <a:lnTo>
                    <a:pt x="273269" y="357352"/>
                  </a:lnTo>
                  <a:cubicBezTo>
                    <a:pt x="255752" y="388883"/>
                    <a:pt x="231915" y="424597"/>
                    <a:pt x="220718" y="451945"/>
                  </a:cubicBezTo>
                  <a:cubicBezTo>
                    <a:pt x="209521" y="479293"/>
                    <a:pt x="215842" y="488521"/>
                    <a:pt x="206088" y="521439"/>
                  </a:cubicBezTo>
                  <a:lnTo>
                    <a:pt x="210207" y="587193"/>
                  </a:lnTo>
                  <a:lnTo>
                    <a:pt x="210207" y="714704"/>
                  </a:lnTo>
                  <a:lnTo>
                    <a:pt x="210207" y="756745"/>
                  </a:lnTo>
                  <a:lnTo>
                    <a:pt x="168166" y="735725"/>
                  </a:lnTo>
                  <a:lnTo>
                    <a:pt x="136635" y="672662"/>
                  </a:lnTo>
                  <a:lnTo>
                    <a:pt x="94594" y="620111"/>
                  </a:lnTo>
                  <a:lnTo>
                    <a:pt x="73573" y="546538"/>
                  </a:ln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301" name="Rectangle 300">
              <a:extLst>
                <a:ext uri="{FF2B5EF4-FFF2-40B4-BE49-F238E27FC236}">
                  <a16:creationId xmlns:a16="http://schemas.microsoft.com/office/drawing/2014/main" id="{71B43208-F3D0-6E42-8C3D-742C639BFE4F}"/>
                </a:ext>
              </a:extLst>
            </p:cNvPr>
            <p:cNvSpPr/>
            <p:nvPr/>
          </p:nvSpPr>
          <p:spPr>
            <a:xfrm>
              <a:off x="6525158" y="2472538"/>
              <a:ext cx="358445" cy="234187"/>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302" name="Rectangle 301">
              <a:extLst>
                <a:ext uri="{FF2B5EF4-FFF2-40B4-BE49-F238E27FC236}">
                  <a16:creationId xmlns:a16="http://schemas.microsoft.com/office/drawing/2014/main" id="{53B5F886-8F8E-6D40-8786-8B8ED1F260A0}"/>
                </a:ext>
              </a:extLst>
            </p:cNvPr>
            <p:cNvSpPr/>
            <p:nvPr/>
          </p:nvSpPr>
          <p:spPr>
            <a:xfrm>
              <a:off x="6316672" y="2834638"/>
              <a:ext cx="563274" cy="24871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303" name="Rectangle 302">
              <a:extLst>
                <a:ext uri="{FF2B5EF4-FFF2-40B4-BE49-F238E27FC236}">
                  <a16:creationId xmlns:a16="http://schemas.microsoft.com/office/drawing/2014/main" id="{7BCCB202-8C38-D34E-A083-3DCB854D49ED}"/>
                </a:ext>
              </a:extLst>
            </p:cNvPr>
            <p:cNvSpPr/>
            <p:nvPr/>
          </p:nvSpPr>
          <p:spPr>
            <a:xfrm>
              <a:off x="6521501" y="3207715"/>
              <a:ext cx="362102" cy="25018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344" name="Freeform 343">
              <a:extLst>
                <a:ext uri="{FF2B5EF4-FFF2-40B4-BE49-F238E27FC236}">
                  <a16:creationId xmlns:a16="http://schemas.microsoft.com/office/drawing/2014/main" id="{60D7BD73-E6CB-C14C-AECD-4F74A258EE3D}"/>
                </a:ext>
              </a:extLst>
            </p:cNvPr>
            <p:cNvSpPr/>
            <p:nvPr/>
          </p:nvSpPr>
          <p:spPr>
            <a:xfrm>
              <a:off x="6042355" y="2465222"/>
              <a:ext cx="351130" cy="245060"/>
            </a:xfrm>
            <a:custGeom>
              <a:avLst/>
              <a:gdLst>
                <a:gd name="connsiteX0" fmla="*/ 0 w 351130"/>
                <a:gd name="connsiteY0" fmla="*/ 0 h 245060"/>
                <a:gd name="connsiteX1" fmla="*/ 351130 w 351130"/>
                <a:gd name="connsiteY1" fmla="*/ 0 h 245060"/>
                <a:gd name="connsiteX2" fmla="*/ 351130 w 351130"/>
                <a:gd name="connsiteY2" fmla="*/ 245060 h 245060"/>
                <a:gd name="connsiteX3" fmla="*/ 219456 w 351130"/>
                <a:gd name="connsiteY3" fmla="*/ 245060 h 245060"/>
                <a:gd name="connsiteX4" fmla="*/ 193853 w 351130"/>
                <a:gd name="connsiteY4" fmla="*/ 182880 h 245060"/>
                <a:gd name="connsiteX5" fmla="*/ 164592 w 351130"/>
                <a:gd name="connsiteY5" fmla="*/ 146304 h 245060"/>
                <a:gd name="connsiteX6" fmla="*/ 117043 w 351130"/>
                <a:gd name="connsiteY6" fmla="*/ 95098 h 245060"/>
                <a:gd name="connsiteX7" fmla="*/ 73152 w 351130"/>
                <a:gd name="connsiteY7" fmla="*/ 62180 h 245060"/>
                <a:gd name="connsiteX8" fmla="*/ 0 w 351130"/>
                <a:gd name="connsiteY8" fmla="*/ 0 h 2450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1130" h="245060">
                  <a:moveTo>
                    <a:pt x="0" y="0"/>
                  </a:moveTo>
                  <a:lnTo>
                    <a:pt x="351130" y="0"/>
                  </a:lnTo>
                  <a:lnTo>
                    <a:pt x="351130" y="245060"/>
                  </a:lnTo>
                  <a:lnTo>
                    <a:pt x="219456" y="245060"/>
                  </a:lnTo>
                  <a:lnTo>
                    <a:pt x="193853" y="182880"/>
                  </a:lnTo>
                  <a:lnTo>
                    <a:pt x="164592" y="146304"/>
                  </a:lnTo>
                  <a:lnTo>
                    <a:pt x="117043" y="95098"/>
                  </a:lnTo>
                  <a:lnTo>
                    <a:pt x="73152" y="62180"/>
                  </a:lnTo>
                  <a:lnTo>
                    <a:pt x="0" y="0"/>
                  </a:ln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346" name="Freeform 345">
              <a:extLst>
                <a:ext uri="{FF2B5EF4-FFF2-40B4-BE49-F238E27FC236}">
                  <a16:creationId xmlns:a16="http://schemas.microsoft.com/office/drawing/2014/main" id="{B00D8214-C0A8-CA4B-8AD1-D67225827902}"/>
                </a:ext>
              </a:extLst>
            </p:cNvPr>
            <p:cNvSpPr/>
            <p:nvPr/>
          </p:nvSpPr>
          <p:spPr>
            <a:xfrm>
              <a:off x="6126480" y="3204058"/>
              <a:ext cx="277978" cy="245059"/>
            </a:xfrm>
            <a:custGeom>
              <a:avLst/>
              <a:gdLst>
                <a:gd name="connsiteX0" fmla="*/ 0 w 277978"/>
                <a:gd name="connsiteY0" fmla="*/ 245059 h 245059"/>
                <a:gd name="connsiteX1" fmla="*/ 277978 w 277978"/>
                <a:gd name="connsiteY1" fmla="*/ 245059 h 245059"/>
                <a:gd name="connsiteX2" fmla="*/ 277978 w 277978"/>
                <a:gd name="connsiteY2" fmla="*/ 0 h 245059"/>
                <a:gd name="connsiteX3" fmla="*/ 164592 w 277978"/>
                <a:gd name="connsiteY3" fmla="*/ 0 h 245059"/>
                <a:gd name="connsiteX4" fmla="*/ 157277 w 277978"/>
                <a:gd name="connsiteY4" fmla="*/ 47548 h 245059"/>
                <a:gd name="connsiteX5" fmla="*/ 138989 w 277978"/>
                <a:gd name="connsiteY5" fmla="*/ 76809 h 245059"/>
                <a:gd name="connsiteX6" fmla="*/ 117043 w 277978"/>
                <a:gd name="connsiteY6" fmla="*/ 120700 h 245059"/>
                <a:gd name="connsiteX7" fmla="*/ 84125 w 277978"/>
                <a:gd name="connsiteY7" fmla="*/ 157276 h 245059"/>
                <a:gd name="connsiteX8" fmla="*/ 51206 w 277978"/>
                <a:gd name="connsiteY8" fmla="*/ 193852 h 245059"/>
                <a:gd name="connsiteX9" fmla="*/ 0 w 277978"/>
                <a:gd name="connsiteY9" fmla="*/ 245059 h 2450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77978" h="245059">
                  <a:moveTo>
                    <a:pt x="0" y="245059"/>
                  </a:moveTo>
                  <a:lnTo>
                    <a:pt x="277978" y="245059"/>
                  </a:lnTo>
                  <a:lnTo>
                    <a:pt x="277978" y="0"/>
                  </a:lnTo>
                  <a:lnTo>
                    <a:pt x="164592" y="0"/>
                  </a:lnTo>
                  <a:lnTo>
                    <a:pt x="157277" y="47548"/>
                  </a:lnTo>
                  <a:lnTo>
                    <a:pt x="138989" y="76809"/>
                  </a:lnTo>
                  <a:lnTo>
                    <a:pt x="117043" y="120700"/>
                  </a:lnTo>
                  <a:lnTo>
                    <a:pt x="84125" y="157276"/>
                  </a:lnTo>
                  <a:lnTo>
                    <a:pt x="51206" y="193852"/>
                  </a:lnTo>
                  <a:lnTo>
                    <a:pt x="0" y="245059"/>
                  </a:ln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grpSp>
      <p:pic>
        <p:nvPicPr>
          <p:cNvPr id="349" name="Graphic 348">
            <a:extLst>
              <a:ext uri="{FF2B5EF4-FFF2-40B4-BE49-F238E27FC236}">
                <a16:creationId xmlns:a16="http://schemas.microsoft.com/office/drawing/2014/main" id="{89DC74F4-0944-0048-B8FE-9254B571CC05}"/>
              </a:ext>
            </a:extLst>
          </p:cNvPr>
          <p:cNvPicPr>
            <a:picLocks noChangeAspect="1"/>
          </p:cNvPicPr>
          <p:nvPr/>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6402573" y="2003925"/>
            <a:ext cx="102870" cy="102870"/>
          </a:xfrm>
          <a:prstGeom prst="rect">
            <a:avLst/>
          </a:prstGeom>
        </p:spPr>
      </p:pic>
      <p:sp>
        <p:nvSpPr>
          <p:cNvPr id="351" name="TextBox 350">
            <a:extLst>
              <a:ext uri="{FF2B5EF4-FFF2-40B4-BE49-F238E27FC236}">
                <a16:creationId xmlns:a16="http://schemas.microsoft.com/office/drawing/2014/main" id="{76098F12-B139-064D-97CE-A95780CAD7D6}"/>
              </a:ext>
            </a:extLst>
          </p:cNvPr>
          <p:cNvSpPr txBox="1"/>
          <p:nvPr/>
        </p:nvSpPr>
        <p:spPr>
          <a:xfrm>
            <a:off x="7791360" y="1870608"/>
            <a:ext cx="457200" cy="253916"/>
          </a:xfrm>
          <a:prstGeom prst="rect">
            <a:avLst/>
          </a:prstGeom>
          <a:solidFill>
            <a:srgbClr val="53B0F1"/>
          </a:solidFill>
          <a:ln>
            <a:solidFill>
              <a:schemeClr val="tx1"/>
            </a:solidFill>
          </a:ln>
        </p:spPr>
        <p:txBody>
          <a:bodyPr wrap="square" lIns="34290" tIns="34290" rIns="34290" bIns="34290" rtlCol="0">
            <a:spAutoFit/>
          </a:bodyPr>
          <a:lstStyle/>
          <a:p>
            <a:r>
              <a:rPr lang="en-US" sz="600"/>
              <a:t>Dev VNet</a:t>
            </a:r>
          </a:p>
          <a:p>
            <a:endParaRPr lang="en-US" sz="600"/>
          </a:p>
        </p:txBody>
      </p:sp>
      <p:sp>
        <p:nvSpPr>
          <p:cNvPr id="353" name="TextBox 352">
            <a:extLst>
              <a:ext uri="{FF2B5EF4-FFF2-40B4-BE49-F238E27FC236}">
                <a16:creationId xmlns:a16="http://schemas.microsoft.com/office/drawing/2014/main" id="{9E667FF1-5C11-6448-99C5-A8C6A6BB8E24}"/>
              </a:ext>
            </a:extLst>
          </p:cNvPr>
          <p:cNvSpPr txBox="1"/>
          <p:nvPr/>
        </p:nvSpPr>
        <p:spPr>
          <a:xfrm>
            <a:off x="8338593" y="1870608"/>
            <a:ext cx="455626" cy="253916"/>
          </a:xfrm>
          <a:prstGeom prst="rect">
            <a:avLst/>
          </a:prstGeom>
          <a:solidFill>
            <a:srgbClr val="53B0F1"/>
          </a:solidFill>
          <a:ln>
            <a:solidFill>
              <a:schemeClr val="tx1"/>
            </a:solidFill>
          </a:ln>
        </p:spPr>
        <p:txBody>
          <a:bodyPr wrap="square" lIns="34290" tIns="34290" rIns="34290" bIns="34290" rtlCol="0">
            <a:spAutoFit/>
          </a:bodyPr>
          <a:lstStyle/>
          <a:p>
            <a:r>
              <a:rPr lang="en-US" sz="600"/>
              <a:t>Dev VNet</a:t>
            </a:r>
          </a:p>
          <a:p>
            <a:endParaRPr lang="en-US" sz="600"/>
          </a:p>
        </p:txBody>
      </p:sp>
      <p:cxnSp>
        <p:nvCxnSpPr>
          <p:cNvPr id="359" name="Straight Connector 358">
            <a:extLst>
              <a:ext uri="{FF2B5EF4-FFF2-40B4-BE49-F238E27FC236}">
                <a16:creationId xmlns:a16="http://schemas.microsoft.com/office/drawing/2014/main" id="{3055291C-0859-0B43-9002-D1AE06B1A46E}"/>
              </a:ext>
            </a:extLst>
          </p:cNvPr>
          <p:cNvCxnSpPr>
            <a:cxnSpLocks/>
            <a:stCxn id="366" idx="1"/>
            <a:endCxn id="400" idx="1"/>
          </p:cNvCxnSpPr>
          <p:nvPr/>
        </p:nvCxnSpPr>
        <p:spPr>
          <a:xfrm flipH="1">
            <a:off x="8233457" y="2046957"/>
            <a:ext cx="277533" cy="589716"/>
          </a:xfrm>
          <a:prstGeom prst="line">
            <a:avLst/>
          </a:prstGeom>
          <a:ln w="12700" cmpd="sng"/>
        </p:spPr>
        <p:style>
          <a:lnRef idx="1">
            <a:schemeClr val="accent1"/>
          </a:lnRef>
          <a:fillRef idx="0">
            <a:schemeClr val="accent1"/>
          </a:fillRef>
          <a:effectRef idx="0">
            <a:schemeClr val="accent1"/>
          </a:effectRef>
          <a:fontRef idx="minor">
            <a:schemeClr val="tx1"/>
          </a:fontRef>
        </p:style>
      </p:cxnSp>
      <p:sp>
        <p:nvSpPr>
          <p:cNvPr id="360" name="TextBox 359">
            <a:extLst>
              <a:ext uri="{FF2B5EF4-FFF2-40B4-BE49-F238E27FC236}">
                <a16:creationId xmlns:a16="http://schemas.microsoft.com/office/drawing/2014/main" id="{516CB02C-86BB-1149-84D4-09EDCC07EF73}"/>
              </a:ext>
            </a:extLst>
          </p:cNvPr>
          <p:cNvSpPr txBox="1"/>
          <p:nvPr/>
        </p:nvSpPr>
        <p:spPr>
          <a:xfrm>
            <a:off x="6184467" y="2845664"/>
            <a:ext cx="431529" cy="207749"/>
          </a:xfrm>
          <a:prstGeom prst="rect">
            <a:avLst/>
          </a:prstGeom>
          <a:noFill/>
        </p:spPr>
        <p:txBody>
          <a:bodyPr wrap="none" rtlCol="0">
            <a:spAutoFit/>
          </a:bodyPr>
          <a:lstStyle/>
          <a:p>
            <a:pPr algn="ctr"/>
            <a:r>
              <a:rPr lang="en-US" sz="750"/>
              <a:t>Egress</a:t>
            </a:r>
          </a:p>
        </p:txBody>
      </p:sp>
      <p:cxnSp>
        <p:nvCxnSpPr>
          <p:cNvPr id="361" name="Straight Connector 360">
            <a:extLst>
              <a:ext uri="{FF2B5EF4-FFF2-40B4-BE49-F238E27FC236}">
                <a16:creationId xmlns:a16="http://schemas.microsoft.com/office/drawing/2014/main" id="{83B4A3C3-AFB7-6C49-916B-833DEF7AA94D}"/>
              </a:ext>
            </a:extLst>
          </p:cNvPr>
          <p:cNvCxnSpPr>
            <a:cxnSpLocks/>
            <a:stCxn id="349" idx="3"/>
            <a:endCxn id="400" idx="1"/>
          </p:cNvCxnSpPr>
          <p:nvPr/>
        </p:nvCxnSpPr>
        <p:spPr>
          <a:xfrm>
            <a:off x="6505444" y="2055361"/>
            <a:ext cx="1728013" cy="581313"/>
          </a:xfrm>
          <a:prstGeom prst="line">
            <a:avLst/>
          </a:prstGeom>
          <a:ln w="12700" cmpd="sng"/>
        </p:spPr>
        <p:style>
          <a:lnRef idx="1">
            <a:schemeClr val="accent1"/>
          </a:lnRef>
          <a:fillRef idx="0">
            <a:schemeClr val="accent1"/>
          </a:fillRef>
          <a:effectRef idx="0">
            <a:schemeClr val="accent1"/>
          </a:effectRef>
          <a:fontRef idx="minor">
            <a:schemeClr val="tx1"/>
          </a:fontRef>
        </p:style>
      </p:cxnSp>
      <p:cxnSp>
        <p:nvCxnSpPr>
          <p:cNvPr id="362" name="Straight Connector 361">
            <a:extLst>
              <a:ext uri="{FF2B5EF4-FFF2-40B4-BE49-F238E27FC236}">
                <a16:creationId xmlns:a16="http://schemas.microsoft.com/office/drawing/2014/main" id="{F3171CCA-F0D4-6C4B-9033-B003E26CFCFF}"/>
              </a:ext>
            </a:extLst>
          </p:cNvPr>
          <p:cNvCxnSpPr>
            <a:cxnSpLocks/>
            <a:stCxn id="370" idx="3"/>
            <a:endCxn id="397" idx="1"/>
          </p:cNvCxnSpPr>
          <p:nvPr/>
        </p:nvCxnSpPr>
        <p:spPr>
          <a:xfrm flipH="1">
            <a:off x="6712282" y="2048793"/>
            <a:ext cx="1842992" cy="590457"/>
          </a:xfrm>
          <a:prstGeom prst="line">
            <a:avLst/>
          </a:prstGeom>
          <a:ln w="12700" cmpd="sng"/>
        </p:spPr>
        <p:style>
          <a:lnRef idx="1">
            <a:schemeClr val="accent1"/>
          </a:lnRef>
          <a:fillRef idx="0">
            <a:schemeClr val="accent1"/>
          </a:fillRef>
          <a:effectRef idx="0">
            <a:schemeClr val="accent1"/>
          </a:effectRef>
          <a:fontRef idx="minor">
            <a:schemeClr val="tx1"/>
          </a:fontRef>
        </p:style>
      </p:cxnSp>
      <p:cxnSp>
        <p:nvCxnSpPr>
          <p:cNvPr id="363" name="Straight Connector 362">
            <a:extLst>
              <a:ext uri="{FF2B5EF4-FFF2-40B4-BE49-F238E27FC236}">
                <a16:creationId xmlns:a16="http://schemas.microsoft.com/office/drawing/2014/main" id="{0AFF8F25-A260-ED4F-BE1E-B0FBEEE13BC6}"/>
              </a:ext>
            </a:extLst>
          </p:cNvPr>
          <p:cNvCxnSpPr>
            <a:cxnSpLocks/>
            <a:stCxn id="372" idx="3"/>
            <a:endCxn id="400" idx="1"/>
          </p:cNvCxnSpPr>
          <p:nvPr/>
        </p:nvCxnSpPr>
        <p:spPr>
          <a:xfrm>
            <a:off x="8032563" y="2056127"/>
            <a:ext cx="200894" cy="580547"/>
          </a:xfrm>
          <a:prstGeom prst="line">
            <a:avLst/>
          </a:prstGeom>
          <a:ln w="12700" cmpd="sng"/>
        </p:spPr>
        <p:style>
          <a:lnRef idx="1">
            <a:schemeClr val="accent1"/>
          </a:lnRef>
          <a:fillRef idx="0">
            <a:schemeClr val="accent1"/>
          </a:fillRef>
          <a:effectRef idx="0">
            <a:schemeClr val="accent1"/>
          </a:effectRef>
          <a:fontRef idx="minor">
            <a:schemeClr val="tx1"/>
          </a:fontRef>
        </p:style>
      </p:cxnSp>
      <p:cxnSp>
        <p:nvCxnSpPr>
          <p:cNvPr id="365" name="Straight Connector 364">
            <a:extLst>
              <a:ext uri="{FF2B5EF4-FFF2-40B4-BE49-F238E27FC236}">
                <a16:creationId xmlns:a16="http://schemas.microsoft.com/office/drawing/2014/main" id="{4BA49121-6C1A-B145-A290-C9AD8D29CB9E}"/>
              </a:ext>
            </a:extLst>
          </p:cNvPr>
          <p:cNvCxnSpPr>
            <a:cxnSpLocks/>
            <a:stCxn id="372" idx="3"/>
            <a:endCxn id="397" idx="1"/>
          </p:cNvCxnSpPr>
          <p:nvPr/>
        </p:nvCxnSpPr>
        <p:spPr>
          <a:xfrm flipH="1">
            <a:off x="6712282" y="2056127"/>
            <a:ext cx="1320281" cy="583123"/>
          </a:xfrm>
          <a:prstGeom prst="line">
            <a:avLst/>
          </a:prstGeom>
          <a:ln w="12700" cmpd="sng"/>
        </p:spPr>
        <p:style>
          <a:lnRef idx="1">
            <a:schemeClr val="accent1"/>
          </a:lnRef>
          <a:fillRef idx="0">
            <a:schemeClr val="accent1"/>
          </a:fillRef>
          <a:effectRef idx="0">
            <a:schemeClr val="accent1"/>
          </a:effectRef>
          <a:fontRef idx="minor">
            <a:schemeClr val="tx1"/>
          </a:fontRef>
        </p:style>
      </p:cxnSp>
      <p:pic>
        <p:nvPicPr>
          <p:cNvPr id="366" name="Graphic 365">
            <a:extLst>
              <a:ext uri="{FF2B5EF4-FFF2-40B4-BE49-F238E27FC236}">
                <a16:creationId xmlns:a16="http://schemas.microsoft.com/office/drawing/2014/main" id="{C14B94D1-8F07-B249-BB18-405C7A07A958}"/>
              </a:ext>
            </a:extLst>
          </p:cNvPr>
          <p:cNvPicPr>
            <a:picLocks noChangeAspect="1"/>
          </p:cNvPicPr>
          <p:nvPr/>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8510989" y="1995522"/>
            <a:ext cx="102870" cy="102870"/>
          </a:xfrm>
          <a:prstGeom prst="rect">
            <a:avLst/>
          </a:prstGeom>
        </p:spPr>
      </p:pic>
      <p:pic>
        <p:nvPicPr>
          <p:cNvPr id="370" name="Graphic 369">
            <a:extLst>
              <a:ext uri="{FF2B5EF4-FFF2-40B4-BE49-F238E27FC236}">
                <a16:creationId xmlns:a16="http://schemas.microsoft.com/office/drawing/2014/main" id="{844E65A7-877E-D545-A721-E65A8E34E5FA}"/>
              </a:ext>
            </a:extLst>
          </p:cNvPr>
          <p:cNvPicPr>
            <a:picLocks noChangeAspect="1"/>
          </p:cNvPicPr>
          <p:nvPr/>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8452403" y="1997357"/>
            <a:ext cx="102870" cy="102870"/>
          </a:xfrm>
          <a:prstGeom prst="rect">
            <a:avLst/>
          </a:prstGeom>
        </p:spPr>
      </p:pic>
      <p:pic>
        <p:nvPicPr>
          <p:cNvPr id="372" name="Graphic 371">
            <a:extLst>
              <a:ext uri="{FF2B5EF4-FFF2-40B4-BE49-F238E27FC236}">
                <a16:creationId xmlns:a16="http://schemas.microsoft.com/office/drawing/2014/main" id="{24A05AE2-945E-1A48-9205-B79D7B769CBD}"/>
              </a:ext>
            </a:extLst>
          </p:cNvPr>
          <p:cNvPicPr>
            <a:picLocks noChangeAspect="1"/>
          </p:cNvPicPr>
          <p:nvPr/>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7929692" y="2004691"/>
            <a:ext cx="102870" cy="102870"/>
          </a:xfrm>
          <a:prstGeom prst="rect">
            <a:avLst/>
          </a:prstGeom>
        </p:spPr>
      </p:pic>
      <p:pic>
        <p:nvPicPr>
          <p:cNvPr id="374" name="Graphic 373">
            <a:extLst>
              <a:ext uri="{FF2B5EF4-FFF2-40B4-BE49-F238E27FC236}">
                <a16:creationId xmlns:a16="http://schemas.microsoft.com/office/drawing/2014/main" id="{F346A916-1660-4F47-B542-7EF0F846AF5A}"/>
              </a:ext>
            </a:extLst>
          </p:cNvPr>
          <p:cNvPicPr>
            <a:picLocks noChangeAspect="1"/>
          </p:cNvPicPr>
          <p:nvPr/>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7982040" y="2005038"/>
            <a:ext cx="102870" cy="102870"/>
          </a:xfrm>
          <a:prstGeom prst="rect">
            <a:avLst/>
          </a:prstGeom>
        </p:spPr>
      </p:pic>
      <p:cxnSp>
        <p:nvCxnSpPr>
          <p:cNvPr id="375" name="Straight Connector 374">
            <a:extLst>
              <a:ext uri="{FF2B5EF4-FFF2-40B4-BE49-F238E27FC236}">
                <a16:creationId xmlns:a16="http://schemas.microsoft.com/office/drawing/2014/main" id="{FC73F357-BA44-8447-811B-FD151237E612}"/>
              </a:ext>
            </a:extLst>
          </p:cNvPr>
          <p:cNvCxnSpPr>
            <a:cxnSpLocks/>
            <a:stCxn id="377" idx="1"/>
            <a:endCxn id="400" idx="1"/>
          </p:cNvCxnSpPr>
          <p:nvPr/>
        </p:nvCxnSpPr>
        <p:spPr>
          <a:xfrm>
            <a:off x="7015084" y="2053703"/>
            <a:ext cx="1218372" cy="582971"/>
          </a:xfrm>
          <a:prstGeom prst="line">
            <a:avLst/>
          </a:prstGeom>
          <a:ln w="12700" cmpd="sng"/>
        </p:spPr>
        <p:style>
          <a:lnRef idx="1">
            <a:schemeClr val="accent1"/>
          </a:lnRef>
          <a:fillRef idx="0">
            <a:schemeClr val="accent1"/>
          </a:fillRef>
          <a:effectRef idx="0">
            <a:schemeClr val="accent1"/>
          </a:effectRef>
          <a:fontRef idx="minor">
            <a:schemeClr val="tx1"/>
          </a:fontRef>
        </p:style>
      </p:cxnSp>
      <p:cxnSp>
        <p:nvCxnSpPr>
          <p:cNvPr id="376" name="Straight Connector 375">
            <a:extLst>
              <a:ext uri="{FF2B5EF4-FFF2-40B4-BE49-F238E27FC236}">
                <a16:creationId xmlns:a16="http://schemas.microsoft.com/office/drawing/2014/main" id="{E5574543-CEBD-9344-B1B2-756723BAE3A6}"/>
              </a:ext>
            </a:extLst>
          </p:cNvPr>
          <p:cNvCxnSpPr>
            <a:cxnSpLocks/>
            <a:stCxn id="377" idx="1"/>
            <a:endCxn id="397" idx="1"/>
          </p:cNvCxnSpPr>
          <p:nvPr/>
        </p:nvCxnSpPr>
        <p:spPr>
          <a:xfrm flipH="1">
            <a:off x="6712282" y="2053703"/>
            <a:ext cx="302803" cy="585547"/>
          </a:xfrm>
          <a:prstGeom prst="line">
            <a:avLst/>
          </a:prstGeom>
          <a:ln w="12700" cmpd="sng"/>
        </p:spPr>
        <p:style>
          <a:lnRef idx="1">
            <a:schemeClr val="accent1"/>
          </a:lnRef>
          <a:fillRef idx="0">
            <a:schemeClr val="accent1"/>
          </a:fillRef>
          <a:effectRef idx="0">
            <a:schemeClr val="accent1"/>
          </a:effectRef>
          <a:fontRef idx="minor">
            <a:schemeClr val="tx1"/>
          </a:fontRef>
        </p:style>
      </p:cxnSp>
      <p:pic>
        <p:nvPicPr>
          <p:cNvPr id="377" name="Graphic 376">
            <a:extLst>
              <a:ext uri="{FF2B5EF4-FFF2-40B4-BE49-F238E27FC236}">
                <a16:creationId xmlns:a16="http://schemas.microsoft.com/office/drawing/2014/main" id="{D21A16E4-5CAC-0C48-8CEA-5AADB3196B26}"/>
              </a:ext>
            </a:extLst>
          </p:cNvPr>
          <p:cNvPicPr>
            <a:picLocks noChangeAspect="1"/>
          </p:cNvPicPr>
          <p:nvPr/>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7015084" y="2002267"/>
            <a:ext cx="102870" cy="102870"/>
          </a:xfrm>
          <a:prstGeom prst="rect">
            <a:avLst/>
          </a:prstGeom>
        </p:spPr>
      </p:pic>
      <p:pic>
        <p:nvPicPr>
          <p:cNvPr id="379" name="Graphic 378">
            <a:extLst>
              <a:ext uri="{FF2B5EF4-FFF2-40B4-BE49-F238E27FC236}">
                <a16:creationId xmlns:a16="http://schemas.microsoft.com/office/drawing/2014/main" id="{8F2C8A7A-481B-CC4E-BB4D-BBFB7285C908}"/>
              </a:ext>
            </a:extLst>
          </p:cNvPr>
          <p:cNvPicPr>
            <a:picLocks noChangeAspect="1"/>
          </p:cNvPicPr>
          <p:nvPr/>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6970318" y="2004097"/>
            <a:ext cx="102870" cy="102870"/>
          </a:xfrm>
          <a:prstGeom prst="rect">
            <a:avLst/>
          </a:prstGeom>
        </p:spPr>
      </p:pic>
      <p:pic>
        <p:nvPicPr>
          <p:cNvPr id="392" name="Graphic 391">
            <a:extLst>
              <a:ext uri="{FF2B5EF4-FFF2-40B4-BE49-F238E27FC236}">
                <a16:creationId xmlns:a16="http://schemas.microsoft.com/office/drawing/2014/main" id="{620F79D6-3167-6F44-B786-456DB56F071E}"/>
              </a:ext>
            </a:extLst>
          </p:cNvPr>
          <p:cNvPicPr>
            <a:picLocks noChangeAspect="1"/>
          </p:cNvPicPr>
          <p:nvPr/>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6447201" y="2004272"/>
            <a:ext cx="102870" cy="102870"/>
          </a:xfrm>
          <a:prstGeom prst="rect">
            <a:avLst/>
          </a:prstGeom>
        </p:spPr>
      </p:pic>
      <p:pic>
        <p:nvPicPr>
          <p:cNvPr id="393" name="Graphic 392">
            <a:extLst>
              <a:ext uri="{FF2B5EF4-FFF2-40B4-BE49-F238E27FC236}">
                <a16:creationId xmlns:a16="http://schemas.microsoft.com/office/drawing/2014/main" id="{FEC7E5D1-28C2-EF42-B2BF-E3EB7166EE4A}"/>
              </a:ext>
            </a:extLst>
          </p:cNvPr>
          <p:cNvPicPr>
            <a:picLocks noChangeAspect="1"/>
          </p:cNvPicPr>
          <p:nvPr/>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6628698" y="2564734"/>
            <a:ext cx="141652" cy="141652"/>
          </a:xfrm>
          <a:prstGeom prst="rect">
            <a:avLst/>
          </a:prstGeom>
        </p:spPr>
      </p:pic>
      <p:pic>
        <p:nvPicPr>
          <p:cNvPr id="397" name="Graphic 396">
            <a:extLst>
              <a:ext uri="{FF2B5EF4-FFF2-40B4-BE49-F238E27FC236}">
                <a16:creationId xmlns:a16="http://schemas.microsoft.com/office/drawing/2014/main" id="{121EEF6B-9226-F241-830A-4D1FA38824FB}"/>
              </a:ext>
            </a:extLst>
          </p:cNvPr>
          <p:cNvPicPr>
            <a:picLocks noChangeAspect="1"/>
          </p:cNvPicPr>
          <p:nvPr/>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6712281" y="2568424"/>
            <a:ext cx="141652" cy="141652"/>
          </a:xfrm>
          <a:prstGeom prst="rect">
            <a:avLst/>
          </a:prstGeom>
        </p:spPr>
      </p:pic>
      <p:grpSp>
        <p:nvGrpSpPr>
          <p:cNvPr id="403" name="Group 402">
            <a:extLst>
              <a:ext uri="{FF2B5EF4-FFF2-40B4-BE49-F238E27FC236}">
                <a16:creationId xmlns:a16="http://schemas.microsoft.com/office/drawing/2014/main" id="{5BC984A0-D80B-3D46-B10B-3BF2DE2BD6EB}"/>
              </a:ext>
            </a:extLst>
          </p:cNvPr>
          <p:cNvGrpSpPr/>
          <p:nvPr/>
        </p:nvGrpSpPr>
        <p:grpSpPr>
          <a:xfrm>
            <a:off x="7789587" y="2239229"/>
            <a:ext cx="1108620" cy="631408"/>
            <a:chOff x="4656547" y="2338838"/>
            <a:chExt cx="1108620" cy="631408"/>
          </a:xfrm>
        </p:grpSpPr>
        <p:sp>
          <p:nvSpPr>
            <p:cNvPr id="405" name="Rectangle 404">
              <a:extLst>
                <a:ext uri="{FF2B5EF4-FFF2-40B4-BE49-F238E27FC236}">
                  <a16:creationId xmlns:a16="http://schemas.microsoft.com/office/drawing/2014/main" id="{B67462BA-30F8-AB40-A86F-00F013967202}"/>
                </a:ext>
              </a:extLst>
            </p:cNvPr>
            <p:cNvSpPr/>
            <p:nvPr/>
          </p:nvSpPr>
          <p:spPr>
            <a:xfrm>
              <a:off x="4656547" y="2479720"/>
              <a:ext cx="1005840" cy="49052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pic>
          <p:nvPicPr>
            <p:cNvPr id="406" name="Picture 405">
              <a:extLst>
                <a:ext uri="{FF2B5EF4-FFF2-40B4-BE49-F238E27FC236}">
                  <a16:creationId xmlns:a16="http://schemas.microsoft.com/office/drawing/2014/main" id="{5B9520DB-413A-D34B-9D19-C05114CB8B62}"/>
                </a:ext>
              </a:extLst>
            </p:cNvPr>
            <p:cNvPicPr>
              <a:picLocks noChangeAspect="1"/>
            </p:cNvPicPr>
            <p:nvPr/>
          </p:nvPicPr>
          <p:blipFill>
            <a:blip r:embed="rId10">
              <a:extLst>
                <a:ext uri="{28A0092B-C50C-407E-A947-70E740481C1C}">
                  <a14:useLocalDpi xmlns:a14="http://schemas.microsoft.com/office/drawing/2010/main"/>
                </a:ext>
              </a:extLst>
            </a:blip>
            <a:srcRect/>
            <a:stretch/>
          </p:blipFill>
          <p:spPr>
            <a:xfrm>
              <a:off x="4776159" y="2801907"/>
              <a:ext cx="167531" cy="130302"/>
            </a:xfrm>
            <a:prstGeom prst="rect">
              <a:avLst/>
            </a:prstGeom>
          </p:spPr>
        </p:pic>
        <p:sp>
          <p:nvSpPr>
            <p:cNvPr id="407" name="TextBox 406">
              <a:extLst>
                <a:ext uri="{FF2B5EF4-FFF2-40B4-BE49-F238E27FC236}">
                  <a16:creationId xmlns:a16="http://schemas.microsoft.com/office/drawing/2014/main" id="{68CA6977-4907-7C42-B63E-E37C53C058F5}"/>
                </a:ext>
              </a:extLst>
            </p:cNvPr>
            <p:cNvSpPr txBox="1"/>
            <p:nvPr/>
          </p:nvSpPr>
          <p:spPr>
            <a:xfrm>
              <a:off x="5322606" y="2463722"/>
              <a:ext cx="417102" cy="184666"/>
            </a:xfrm>
            <a:prstGeom prst="rect">
              <a:avLst/>
            </a:prstGeom>
            <a:noFill/>
          </p:spPr>
          <p:txBody>
            <a:bodyPr wrap="none" rtlCol="0">
              <a:spAutoFit/>
            </a:bodyPr>
            <a:lstStyle/>
            <a:p>
              <a:pPr algn="r"/>
              <a:r>
                <a:rPr lang="en-US" sz="600"/>
                <a:t>FireNet</a:t>
              </a:r>
            </a:p>
          </p:txBody>
        </p:sp>
        <p:pic>
          <p:nvPicPr>
            <p:cNvPr id="408" name="Picture 407">
              <a:extLst>
                <a:ext uri="{FF2B5EF4-FFF2-40B4-BE49-F238E27FC236}">
                  <a16:creationId xmlns:a16="http://schemas.microsoft.com/office/drawing/2014/main" id="{4FEE1E44-812B-D54F-9068-D7FBC9B0ECFA}"/>
                </a:ext>
              </a:extLst>
            </p:cNvPr>
            <p:cNvPicPr>
              <a:picLocks noChangeAspect="1"/>
            </p:cNvPicPr>
            <p:nvPr/>
          </p:nvPicPr>
          <p:blipFill>
            <a:blip r:embed="rId10">
              <a:extLst>
                <a:ext uri="{28A0092B-C50C-407E-A947-70E740481C1C}">
                  <a14:useLocalDpi xmlns:a14="http://schemas.microsoft.com/office/drawing/2010/main"/>
                </a:ext>
              </a:extLst>
            </a:blip>
            <a:srcRect/>
            <a:stretch/>
          </p:blipFill>
          <p:spPr>
            <a:xfrm>
              <a:off x="5348688" y="2805413"/>
              <a:ext cx="167531" cy="130302"/>
            </a:xfrm>
            <a:prstGeom prst="rect">
              <a:avLst/>
            </a:prstGeom>
          </p:spPr>
        </p:pic>
        <p:sp>
          <p:nvSpPr>
            <p:cNvPr id="409" name="TextBox 408">
              <a:extLst>
                <a:ext uri="{FF2B5EF4-FFF2-40B4-BE49-F238E27FC236}">
                  <a16:creationId xmlns:a16="http://schemas.microsoft.com/office/drawing/2014/main" id="{43B32773-CE56-9B45-8561-D941F87C51E2}"/>
                </a:ext>
              </a:extLst>
            </p:cNvPr>
            <p:cNvSpPr txBox="1"/>
            <p:nvPr/>
          </p:nvSpPr>
          <p:spPr>
            <a:xfrm>
              <a:off x="5190971" y="2338838"/>
              <a:ext cx="574196" cy="184666"/>
            </a:xfrm>
            <a:prstGeom prst="rect">
              <a:avLst/>
            </a:prstGeom>
            <a:noFill/>
          </p:spPr>
          <p:txBody>
            <a:bodyPr wrap="none" rtlCol="0">
              <a:spAutoFit/>
            </a:bodyPr>
            <a:lstStyle/>
            <a:p>
              <a:pPr algn="ctr"/>
              <a:r>
                <a:rPr lang="en-US" sz="600"/>
                <a:t>Transit VNet</a:t>
              </a:r>
            </a:p>
          </p:txBody>
        </p:sp>
      </p:grpSp>
      <p:grpSp>
        <p:nvGrpSpPr>
          <p:cNvPr id="468" name="Group 467">
            <a:extLst>
              <a:ext uri="{FF2B5EF4-FFF2-40B4-BE49-F238E27FC236}">
                <a16:creationId xmlns:a16="http://schemas.microsoft.com/office/drawing/2014/main" id="{34742489-E104-C748-BCB0-D8502E21DD2E}"/>
              </a:ext>
            </a:extLst>
          </p:cNvPr>
          <p:cNvGrpSpPr/>
          <p:nvPr/>
        </p:nvGrpSpPr>
        <p:grpSpPr>
          <a:xfrm>
            <a:off x="8091463" y="4076549"/>
            <a:ext cx="420713" cy="391453"/>
            <a:chOff x="7996199" y="4224512"/>
            <a:chExt cx="420713" cy="391453"/>
          </a:xfrm>
        </p:grpSpPr>
        <p:pic>
          <p:nvPicPr>
            <p:cNvPr id="166" name="Google Shape;469;p34">
              <a:extLst>
                <a:ext uri="{FF2B5EF4-FFF2-40B4-BE49-F238E27FC236}">
                  <a16:creationId xmlns:a16="http://schemas.microsoft.com/office/drawing/2014/main" id="{C2937F77-1874-5246-80C9-542E18A22ADD}"/>
                </a:ext>
              </a:extLst>
            </p:cNvPr>
            <p:cNvPicPr preferRelativeResize="0"/>
            <p:nvPr/>
          </p:nvPicPr>
          <p:blipFill rotWithShape="1">
            <a:blip r:embed="rId8" cstate="screen">
              <a:alphaModFix/>
              <a:extLst>
                <a:ext uri="{BEBA8EAE-BF5A-486C-A8C5-ECC9F3942E4B}">
                  <a14:imgProps xmlns:a14="http://schemas.microsoft.com/office/drawing/2010/main">
                    <a14:imgLayer r:embed="rId11">
                      <a14:imgEffect>
                        <a14:sharpenSoften amount="50000"/>
                      </a14:imgEffect>
                    </a14:imgLayer>
                  </a14:imgProps>
                </a:ext>
                <a:ext uri="{28A0092B-C50C-407E-A947-70E740481C1C}">
                  <a14:useLocalDpi xmlns:a14="http://schemas.microsoft.com/office/drawing/2010/main"/>
                </a:ext>
              </a:extLst>
            </a:blip>
            <a:srcRect/>
            <a:stretch/>
          </p:blipFill>
          <p:spPr>
            <a:xfrm>
              <a:off x="7996199" y="4225302"/>
              <a:ext cx="420713" cy="390663"/>
            </a:xfrm>
            <a:prstGeom prst="rect">
              <a:avLst/>
            </a:prstGeom>
            <a:noFill/>
            <a:ln>
              <a:noFill/>
            </a:ln>
          </p:spPr>
        </p:pic>
        <p:pic>
          <p:nvPicPr>
            <p:cNvPr id="256" name="Graphic 255">
              <a:extLst>
                <a:ext uri="{FF2B5EF4-FFF2-40B4-BE49-F238E27FC236}">
                  <a16:creationId xmlns:a16="http://schemas.microsoft.com/office/drawing/2014/main" id="{0A8E66E2-4207-C44F-A17C-3A1F74F7DB84}"/>
                </a:ext>
              </a:extLst>
            </p:cNvPr>
            <p:cNvPicPr>
              <a:picLocks noChangeAspect="1"/>
            </p:cNvPicPr>
            <p:nvPr/>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8163320" y="4224512"/>
              <a:ext cx="141652" cy="141652"/>
            </a:xfrm>
            <a:prstGeom prst="rect">
              <a:avLst/>
            </a:prstGeom>
          </p:spPr>
        </p:pic>
      </p:grpSp>
      <p:sp>
        <p:nvSpPr>
          <p:cNvPr id="411" name="TextBox 410">
            <a:extLst>
              <a:ext uri="{FF2B5EF4-FFF2-40B4-BE49-F238E27FC236}">
                <a16:creationId xmlns:a16="http://schemas.microsoft.com/office/drawing/2014/main" id="{CBF8DB54-B54C-4541-B71C-0210A74D6EA1}"/>
              </a:ext>
            </a:extLst>
          </p:cNvPr>
          <p:cNvSpPr txBox="1"/>
          <p:nvPr/>
        </p:nvSpPr>
        <p:spPr>
          <a:xfrm>
            <a:off x="4867763" y="2977988"/>
            <a:ext cx="624768" cy="207749"/>
          </a:xfrm>
          <a:prstGeom prst="rect">
            <a:avLst/>
          </a:prstGeom>
          <a:noFill/>
        </p:spPr>
        <p:txBody>
          <a:bodyPr wrap="square" rtlCol="0">
            <a:spAutoFit/>
          </a:bodyPr>
          <a:lstStyle/>
          <a:p>
            <a:pPr algn="ctr"/>
            <a:r>
              <a:rPr lang="en-US" sz="750">
                <a:solidFill>
                  <a:schemeClr val="tx1">
                    <a:lumMod val="50000"/>
                    <a:lumOff val="50000"/>
                  </a:schemeClr>
                </a:solidFill>
              </a:rPr>
              <a:t>Internet</a:t>
            </a:r>
          </a:p>
        </p:txBody>
      </p:sp>
      <p:grpSp>
        <p:nvGrpSpPr>
          <p:cNvPr id="412" name="Group 411">
            <a:extLst>
              <a:ext uri="{FF2B5EF4-FFF2-40B4-BE49-F238E27FC236}">
                <a16:creationId xmlns:a16="http://schemas.microsoft.com/office/drawing/2014/main" id="{B610C555-61C0-544F-89F7-7E7F371F2540}"/>
              </a:ext>
            </a:extLst>
          </p:cNvPr>
          <p:cNvGrpSpPr/>
          <p:nvPr/>
        </p:nvGrpSpPr>
        <p:grpSpPr>
          <a:xfrm>
            <a:off x="6396220" y="2847256"/>
            <a:ext cx="624768" cy="315724"/>
            <a:chOff x="4849744" y="2933644"/>
            <a:chExt cx="624768" cy="315724"/>
          </a:xfrm>
        </p:grpSpPr>
        <p:pic>
          <p:nvPicPr>
            <p:cNvPr id="413" name="Picture 412">
              <a:extLst>
                <a:ext uri="{FF2B5EF4-FFF2-40B4-BE49-F238E27FC236}">
                  <a16:creationId xmlns:a16="http://schemas.microsoft.com/office/drawing/2014/main" id="{952CEF84-1A3D-0F4A-9CCD-7F56989C98AA}"/>
                </a:ext>
              </a:extLst>
            </p:cNvPr>
            <p:cNvPicPr>
              <a:picLocks noChangeAspect="1"/>
            </p:cNvPicPr>
            <p:nvPr/>
          </p:nvPicPr>
          <p:blipFill>
            <a:blip r:embed="rId12" cstate="hqprint">
              <a:duotone>
                <a:schemeClr val="accent3">
                  <a:shade val="45000"/>
                  <a:satMod val="135000"/>
                </a:schemeClr>
                <a:prstClr val="white"/>
              </a:duotone>
              <a:extLst>
                <a:ext uri="{28A0092B-C50C-407E-A947-70E740481C1C}">
                  <a14:useLocalDpi xmlns:a14="http://schemas.microsoft.com/office/drawing/2010/main"/>
                </a:ext>
              </a:extLst>
            </a:blip>
            <a:stretch>
              <a:fillRect/>
            </a:stretch>
          </p:blipFill>
          <p:spPr>
            <a:xfrm rot="10800000">
              <a:off x="5064631" y="2933644"/>
              <a:ext cx="190022" cy="218265"/>
            </a:xfrm>
            <a:prstGeom prst="rect">
              <a:avLst/>
            </a:prstGeom>
          </p:spPr>
        </p:pic>
        <p:sp>
          <p:nvSpPr>
            <p:cNvPr id="414" name="TextBox 413">
              <a:extLst>
                <a:ext uri="{FF2B5EF4-FFF2-40B4-BE49-F238E27FC236}">
                  <a16:creationId xmlns:a16="http://schemas.microsoft.com/office/drawing/2014/main" id="{08B436F2-68B4-9A4C-90B6-262FE60E8198}"/>
                </a:ext>
              </a:extLst>
            </p:cNvPr>
            <p:cNvSpPr txBox="1"/>
            <p:nvPr/>
          </p:nvSpPr>
          <p:spPr>
            <a:xfrm>
              <a:off x="4849744" y="3041619"/>
              <a:ext cx="624768" cy="207749"/>
            </a:xfrm>
            <a:prstGeom prst="rect">
              <a:avLst/>
            </a:prstGeom>
            <a:noFill/>
          </p:spPr>
          <p:txBody>
            <a:bodyPr wrap="square" rtlCol="0">
              <a:spAutoFit/>
            </a:bodyPr>
            <a:lstStyle/>
            <a:p>
              <a:pPr algn="ctr"/>
              <a:r>
                <a:rPr lang="en-US" sz="750">
                  <a:solidFill>
                    <a:schemeClr val="tx1">
                      <a:lumMod val="50000"/>
                      <a:lumOff val="50000"/>
                    </a:schemeClr>
                  </a:solidFill>
                </a:rPr>
                <a:t>Internet</a:t>
              </a:r>
            </a:p>
          </p:txBody>
        </p:sp>
      </p:grpSp>
      <p:pic>
        <p:nvPicPr>
          <p:cNvPr id="466" name="Graphic 465" descr="Stethoscope">
            <a:extLst>
              <a:ext uri="{FF2B5EF4-FFF2-40B4-BE49-F238E27FC236}">
                <a16:creationId xmlns:a16="http://schemas.microsoft.com/office/drawing/2014/main" id="{061B5C49-51DC-A545-B85C-240373CFB087}"/>
              </a:ext>
            </a:extLst>
          </p:cNvPr>
          <p:cNvPicPr>
            <a:picLocks noChangeAspect="1"/>
          </p:cNvPicPr>
          <p:nvPr/>
        </p:nvPicPr>
        <p:blipFill>
          <a:blip r:embed="rId13" cstate="hqprint">
            <a:extLst>
              <a:ext uri="{28A0092B-C50C-407E-A947-70E740481C1C}">
                <a14:useLocalDpi xmlns:a14="http://schemas.microsoft.com/office/drawing/2010/main"/>
              </a:ext>
              <a:ext uri="{96DAC541-7B7A-43D3-8B79-37D633B846F1}">
                <asvg:svgBlip xmlns:asvg="http://schemas.microsoft.com/office/drawing/2016/SVG/main" r:embed="rId14"/>
              </a:ext>
            </a:extLst>
          </a:blip>
          <a:stretch>
            <a:fillRect/>
          </a:stretch>
        </p:blipFill>
        <p:spPr>
          <a:xfrm>
            <a:off x="3453587" y="2496102"/>
            <a:ext cx="134887" cy="134887"/>
          </a:xfrm>
          <a:prstGeom prst="rect">
            <a:avLst/>
          </a:prstGeom>
        </p:spPr>
      </p:pic>
      <p:pic>
        <p:nvPicPr>
          <p:cNvPr id="419" name="Picture 418">
            <a:extLst>
              <a:ext uri="{FF2B5EF4-FFF2-40B4-BE49-F238E27FC236}">
                <a16:creationId xmlns:a16="http://schemas.microsoft.com/office/drawing/2014/main" id="{F31C57EE-62FF-4949-A832-AB54B7421BE1}"/>
              </a:ext>
            </a:extLst>
          </p:cNvPr>
          <p:cNvPicPr>
            <a:picLocks noChangeAspect="1"/>
          </p:cNvPicPr>
          <p:nvPr/>
        </p:nvPicPr>
        <p:blipFill>
          <a:blip r:embed="rId12" cstate="hqprint">
            <a:duotone>
              <a:schemeClr val="accent3">
                <a:shade val="45000"/>
                <a:satMod val="135000"/>
              </a:schemeClr>
              <a:prstClr val="white"/>
            </a:duotone>
            <a:extLst>
              <a:ext uri="{28A0092B-C50C-407E-A947-70E740481C1C}">
                <a14:useLocalDpi xmlns:a14="http://schemas.microsoft.com/office/drawing/2010/main"/>
              </a:ext>
            </a:extLst>
          </a:blip>
          <a:stretch>
            <a:fillRect/>
          </a:stretch>
        </p:blipFill>
        <p:spPr>
          <a:xfrm rot="10800000">
            <a:off x="5090908" y="2833794"/>
            <a:ext cx="190022" cy="218265"/>
          </a:xfrm>
          <a:prstGeom prst="rect">
            <a:avLst/>
          </a:prstGeom>
        </p:spPr>
      </p:pic>
      <p:pic>
        <p:nvPicPr>
          <p:cNvPr id="420" name="Graphic 419" descr="Stethoscope">
            <a:extLst>
              <a:ext uri="{FF2B5EF4-FFF2-40B4-BE49-F238E27FC236}">
                <a16:creationId xmlns:a16="http://schemas.microsoft.com/office/drawing/2014/main" id="{3547E909-8F1E-CC40-B1BD-C7472982ACF3}"/>
              </a:ext>
            </a:extLst>
          </p:cNvPr>
          <p:cNvPicPr>
            <a:picLocks noChangeAspect="1"/>
          </p:cNvPicPr>
          <p:nvPr/>
        </p:nvPicPr>
        <p:blipFill>
          <a:blip r:embed="rId13" cstate="hqprint">
            <a:extLst>
              <a:ext uri="{28A0092B-C50C-407E-A947-70E740481C1C}">
                <a14:useLocalDpi xmlns:a14="http://schemas.microsoft.com/office/drawing/2010/main"/>
              </a:ext>
              <a:ext uri="{96DAC541-7B7A-43D3-8B79-37D633B846F1}">
                <asvg:svgBlip xmlns:asvg="http://schemas.microsoft.com/office/drawing/2016/SVG/main" r:embed="rId14"/>
              </a:ext>
            </a:extLst>
          </a:blip>
          <a:stretch>
            <a:fillRect/>
          </a:stretch>
        </p:blipFill>
        <p:spPr>
          <a:xfrm>
            <a:off x="5241639" y="2486741"/>
            <a:ext cx="134887" cy="134887"/>
          </a:xfrm>
          <a:prstGeom prst="rect">
            <a:avLst/>
          </a:prstGeom>
        </p:spPr>
      </p:pic>
      <p:pic>
        <p:nvPicPr>
          <p:cNvPr id="436" name="Graphic 435" descr="Stethoscope">
            <a:extLst>
              <a:ext uri="{FF2B5EF4-FFF2-40B4-BE49-F238E27FC236}">
                <a16:creationId xmlns:a16="http://schemas.microsoft.com/office/drawing/2014/main" id="{CF11A0D4-26C0-0848-8FD0-9E31180883D3}"/>
              </a:ext>
            </a:extLst>
          </p:cNvPr>
          <p:cNvPicPr>
            <a:picLocks noChangeAspect="1"/>
          </p:cNvPicPr>
          <p:nvPr/>
        </p:nvPicPr>
        <p:blipFill>
          <a:blip r:embed="rId13" cstate="hqprint">
            <a:extLst>
              <a:ext uri="{28A0092B-C50C-407E-A947-70E740481C1C}">
                <a14:useLocalDpi xmlns:a14="http://schemas.microsoft.com/office/drawing/2010/main"/>
              </a:ext>
              <a:ext uri="{96DAC541-7B7A-43D3-8B79-37D633B846F1}">
                <asvg:svgBlip xmlns:asvg="http://schemas.microsoft.com/office/drawing/2016/SVG/main" r:embed="rId14"/>
              </a:ext>
            </a:extLst>
          </a:blip>
          <a:stretch>
            <a:fillRect/>
          </a:stretch>
        </p:blipFill>
        <p:spPr>
          <a:xfrm>
            <a:off x="6536957" y="2480970"/>
            <a:ext cx="134887" cy="134887"/>
          </a:xfrm>
          <a:prstGeom prst="rect">
            <a:avLst/>
          </a:prstGeom>
        </p:spPr>
      </p:pic>
      <p:pic>
        <p:nvPicPr>
          <p:cNvPr id="437" name="Graphic 436" descr="Stethoscope">
            <a:extLst>
              <a:ext uri="{FF2B5EF4-FFF2-40B4-BE49-F238E27FC236}">
                <a16:creationId xmlns:a16="http://schemas.microsoft.com/office/drawing/2014/main" id="{1D19D434-B20E-1949-AC9B-3E0ECCCD84E4}"/>
              </a:ext>
            </a:extLst>
          </p:cNvPr>
          <p:cNvPicPr>
            <a:picLocks noChangeAspect="1"/>
          </p:cNvPicPr>
          <p:nvPr/>
        </p:nvPicPr>
        <p:blipFill>
          <a:blip r:embed="rId13" cstate="hqprint">
            <a:extLst>
              <a:ext uri="{28A0092B-C50C-407E-A947-70E740481C1C}">
                <a14:useLocalDpi xmlns:a14="http://schemas.microsoft.com/office/drawing/2010/main"/>
              </a:ext>
              <a:ext uri="{96DAC541-7B7A-43D3-8B79-37D633B846F1}">
                <asvg:svgBlip xmlns:asvg="http://schemas.microsoft.com/office/drawing/2016/SVG/main" r:embed="rId14"/>
              </a:ext>
            </a:extLst>
          </a:blip>
          <a:stretch>
            <a:fillRect/>
          </a:stretch>
        </p:blipFill>
        <p:spPr>
          <a:xfrm>
            <a:off x="8317814" y="2482491"/>
            <a:ext cx="134887" cy="134887"/>
          </a:xfrm>
          <a:prstGeom prst="rect">
            <a:avLst/>
          </a:prstGeom>
        </p:spPr>
      </p:pic>
      <p:cxnSp>
        <p:nvCxnSpPr>
          <p:cNvPr id="438" name="Straight Connector 437">
            <a:extLst>
              <a:ext uri="{FF2B5EF4-FFF2-40B4-BE49-F238E27FC236}">
                <a16:creationId xmlns:a16="http://schemas.microsoft.com/office/drawing/2014/main" id="{98F3599E-5769-A046-BC80-4E8DC55E7D57}"/>
              </a:ext>
            </a:extLst>
          </p:cNvPr>
          <p:cNvCxnSpPr>
            <a:cxnSpLocks/>
            <a:stCxn id="470" idx="0"/>
            <a:endCxn id="400" idx="0"/>
          </p:cNvCxnSpPr>
          <p:nvPr/>
        </p:nvCxnSpPr>
        <p:spPr>
          <a:xfrm flipV="1">
            <a:off x="7549052" y="2565848"/>
            <a:ext cx="755231" cy="1601915"/>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39" name="Straight Connector 438">
            <a:extLst>
              <a:ext uri="{FF2B5EF4-FFF2-40B4-BE49-F238E27FC236}">
                <a16:creationId xmlns:a16="http://schemas.microsoft.com/office/drawing/2014/main" id="{66D61AD1-4DEC-BF4D-81F1-86AD8AA8EF69}"/>
              </a:ext>
            </a:extLst>
          </p:cNvPr>
          <p:cNvCxnSpPr>
            <a:cxnSpLocks/>
            <a:stCxn id="441" idx="0"/>
            <a:endCxn id="401" idx="3"/>
          </p:cNvCxnSpPr>
          <p:nvPr/>
        </p:nvCxnSpPr>
        <p:spPr>
          <a:xfrm flipV="1">
            <a:off x="6987525" y="2635764"/>
            <a:ext cx="1314295" cy="1535927"/>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440" name="Group 439">
            <a:extLst>
              <a:ext uri="{FF2B5EF4-FFF2-40B4-BE49-F238E27FC236}">
                <a16:creationId xmlns:a16="http://schemas.microsoft.com/office/drawing/2014/main" id="{1F10D6E9-C1DF-1E45-958F-1CEF6292D899}"/>
              </a:ext>
            </a:extLst>
          </p:cNvPr>
          <p:cNvGrpSpPr/>
          <p:nvPr/>
        </p:nvGrpSpPr>
        <p:grpSpPr>
          <a:xfrm>
            <a:off x="6722993" y="4171691"/>
            <a:ext cx="488127" cy="428671"/>
            <a:chOff x="4686187" y="4053581"/>
            <a:chExt cx="488127" cy="428671"/>
          </a:xfrm>
          <a:noFill/>
        </p:grpSpPr>
        <p:pic>
          <p:nvPicPr>
            <p:cNvPr id="441" name="Google Shape;466;p34">
              <a:extLst>
                <a:ext uri="{FF2B5EF4-FFF2-40B4-BE49-F238E27FC236}">
                  <a16:creationId xmlns:a16="http://schemas.microsoft.com/office/drawing/2014/main" id="{21A7DB1F-A96A-7243-BD16-A433BF449389}"/>
                </a:ext>
              </a:extLst>
            </p:cNvPr>
            <p:cNvPicPr preferRelativeResize="0"/>
            <p:nvPr/>
          </p:nvPicPr>
          <p:blipFill rotWithShape="1">
            <a:blip r:embed="rId6" cstate="screen">
              <a:alphaModFix/>
              <a:extLst>
                <a:ext uri="{BEBA8EAE-BF5A-486C-A8C5-ECC9F3942E4B}">
                  <a14:imgProps xmlns:a14="http://schemas.microsoft.com/office/drawing/2010/main">
                    <a14:imgLayer r:embed="rId7">
                      <a14:imgEffect>
                        <a14:sharpenSoften amount="50000"/>
                      </a14:imgEffect>
                    </a14:imgLayer>
                  </a14:imgProps>
                </a:ext>
                <a:ext uri="{28A0092B-C50C-407E-A947-70E740481C1C}">
                  <a14:useLocalDpi xmlns:a14="http://schemas.microsoft.com/office/drawing/2010/main"/>
                </a:ext>
              </a:extLst>
            </a:blip>
            <a:srcRect/>
            <a:stretch/>
          </p:blipFill>
          <p:spPr>
            <a:xfrm>
              <a:off x="4770668" y="4053581"/>
              <a:ext cx="360102" cy="300087"/>
            </a:xfrm>
            <a:prstGeom prst="rect">
              <a:avLst/>
            </a:prstGeom>
            <a:grpFill/>
            <a:ln>
              <a:noFill/>
            </a:ln>
          </p:spPr>
        </p:pic>
        <p:sp>
          <p:nvSpPr>
            <p:cNvPr id="443" name="Google Shape;467;p34">
              <a:extLst>
                <a:ext uri="{FF2B5EF4-FFF2-40B4-BE49-F238E27FC236}">
                  <a16:creationId xmlns:a16="http://schemas.microsoft.com/office/drawing/2014/main" id="{BDEE2A6C-306E-1648-BCD6-4163778970E1}"/>
                </a:ext>
              </a:extLst>
            </p:cNvPr>
            <p:cNvSpPr txBox="1"/>
            <p:nvPr/>
          </p:nvSpPr>
          <p:spPr>
            <a:xfrm>
              <a:off x="4686187" y="4346066"/>
              <a:ext cx="488127" cy="136186"/>
            </a:xfrm>
            <a:prstGeom prst="rect">
              <a:avLst/>
            </a:prstGeom>
            <a:grpFill/>
            <a:ln>
              <a:noFill/>
            </a:ln>
          </p:spPr>
          <p:txBody>
            <a:bodyPr spcFirstLastPara="1" wrap="square" lIns="68569" tIns="34275" rIns="68569" bIns="34275" anchor="t" anchorCtr="0">
              <a:noAutofit/>
            </a:bodyPr>
            <a:lstStyle/>
            <a:p>
              <a:pPr algn="ctr" defTabSz="685766">
                <a:defRPr/>
              </a:pPr>
              <a:r>
                <a:rPr lang="en-US" sz="600">
                  <a:solidFill>
                    <a:schemeClr val="tx1">
                      <a:lumMod val="50000"/>
                      <a:lumOff val="50000"/>
                    </a:schemeClr>
                  </a:solidFill>
                  <a:latin typeface="Metropolis" pitchFamily="2" charset="77"/>
                  <a:ea typeface="Calibri"/>
                  <a:cs typeface="Calibri"/>
                  <a:sym typeface="Calibri"/>
                </a:rPr>
                <a:t>Branches</a:t>
              </a:r>
              <a:endParaRPr sz="1050">
                <a:solidFill>
                  <a:schemeClr val="tx1">
                    <a:lumMod val="50000"/>
                    <a:lumOff val="50000"/>
                  </a:schemeClr>
                </a:solidFill>
                <a:latin typeface="Metropolis" pitchFamily="2" charset="77"/>
              </a:endParaRPr>
            </a:p>
          </p:txBody>
        </p:sp>
      </p:grpSp>
      <p:grpSp>
        <p:nvGrpSpPr>
          <p:cNvPr id="444" name="Group 443">
            <a:extLst>
              <a:ext uri="{FF2B5EF4-FFF2-40B4-BE49-F238E27FC236}">
                <a16:creationId xmlns:a16="http://schemas.microsoft.com/office/drawing/2014/main" id="{C60F1AA4-EAB0-6749-91DD-A9443C443BCC}"/>
              </a:ext>
            </a:extLst>
          </p:cNvPr>
          <p:cNvGrpSpPr/>
          <p:nvPr/>
        </p:nvGrpSpPr>
        <p:grpSpPr>
          <a:xfrm>
            <a:off x="7311070" y="4167763"/>
            <a:ext cx="488127" cy="424131"/>
            <a:chOff x="5282728" y="4058121"/>
            <a:chExt cx="488127" cy="424131"/>
          </a:xfrm>
          <a:noFill/>
        </p:grpSpPr>
        <p:pic>
          <p:nvPicPr>
            <p:cNvPr id="470" name="Google Shape;466;p34">
              <a:extLst>
                <a:ext uri="{FF2B5EF4-FFF2-40B4-BE49-F238E27FC236}">
                  <a16:creationId xmlns:a16="http://schemas.microsoft.com/office/drawing/2014/main" id="{90B88ED1-B291-494B-9BA1-BE364106B233}"/>
                </a:ext>
              </a:extLst>
            </p:cNvPr>
            <p:cNvPicPr preferRelativeResize="0"/>
            <p:nvPr/>
          </p:nvPicPr>
          <p:blipFill rotWithShape="1">
            <a:blip r:embed="rId6" cstate="screen">
              <a:alphaModFix/>
              <a:extLst>
                <a:ext uri="{BEBA8EAE-BF5A-486C-A8C5-ECC9F3942E4B}">
                  <a14:imgProps xmlns:a14="http://schemas.microsoft.com/office/drawing/2010/main">
                    <a14:imgLayer r:embed="rId7">
                      <a14:imgEffect>
                        <a14:sharpenSoften amount="50000"/>
                      </a14:imgEffect>
                    </a14:imgLayer>
                  </a14:imgProps>
                </a:ext>
                <a:ext uri="{28A0092B-C50C-407E-A947-70E740481C1C}">
                  <a14:useLocalDpi xmlns:a14="http://schemas.microsoft.com/office/drawing/2010/main"/>
                </a:ext>
              </a:extLst>
            </a:blip>
            <a:srcRect/>
            <a:stretch/>
          </p:blipFill>
          <p:spPr>
            <a:xfrm>
              <a:off x="5340659" y="4058121"/>
              <a:ext cx="360102" cy="300087"/>
            </a:xfrm>
            <a:prstGeom prst="rect">
              <a:avLst/>
            </a:prstGeom>
            <a:grpFill/>
            <a:ln>
              <a:noFill/>
            </a:ln>
          </p:spPr>
        </p:pic>
        <p:sp>
          <p:nvSpPr>
            <p:cNvPr id="471" name="Google Shape;467;p34">
              <a:extLst>
                <a:ext uri="{FF2B5EF4-FFF2-40B4-BE49-F238E27FC236}">
                  <a16:creationId xmlns:a16="http://schemas.microsoft.com/office/drawing/2014/main" id="{3A08B630-7ADF-9A4D-8036-5D05086D141D}"/>
                </a:ext>
              </a:extLst>
            </p:cNvPr>
            <p:cNvSpPr txBox="1"/>
            <p:nvPr/>
          </p:nvSpPr>
          <p:spPr>
            <a:xfrm>
              <a:off x="5282728" y="4357241"/>
              <a:ext cx="488127" cy="125011"/>
            </a:xfrm>
            <a:prstGeom prst="rect">
              <a:avLst/>
            </a:prstGeom>
            <a:grpFill/>
            <a:ln>
              <a:noFill/>
            </a:ln>
          </p:spPr>
          <p:txBody>
            <a:bodyPr spcFirstLastPara="1" wrap="square" lIns="68569" tIns="34275" rIns="68569" bIns="34275" anchor="t" anchorCtr="0">
              <a:noAutofit/>
            </a:bodyPr>
            <a:lstStyle/>
            <a:p>
              <a:pPr algn="ctr" defTabSz="685766">
                <a:defRPr/>
              </a:pPr>
              <a:r>
                <a:rPr lang="en-US" sz="600">
                  <a:solidFill>
                    <a:schemeClr val="tx1">
                      <a:lumMod val="50000"/>
                      <a:lumOff val="50000"/>
                    </a:schemeClr>
                  </a:solidFill>
                  <a:latin typeface="Metropolis" pitchFamily="2" charset="77"/>
                  <a:ea typeface="Calibri"/>
                  <a:cs typeface="Calibri"/>
                  <a:sym typeface="Calibri"/>
                </a:rPr>
                <a:t>Extranet</a:t>
              </a:r>
              <a:endParaRPr sz="1050">
                <a:solidFill>
                  <a:schemeClr val="tx1">
                    <a:lumMod val="50000"/>
                    <a:lumOff val="50000"/>
                  </a:schemeClr>
                </a:solidFill>
                <a:latin typeface="Metropolis" pitchFamily="2" charset="77"/>
              </a:endParaRPr>
            </a:p>
          </p:txBody>
        </p:sp>
      </p:grpSp>
      <p:pic>
        <p:nvPicPr>
          <p:cNvPr id="400" name="Graphic 399">
            <a:extLst>
              <a:ext uri="{FF2B5EF4-FFF2-40B4-BE49-F238E27FC236}">
                <a16:creationId xmlns:a16="http://schemas.microsoft.com/office/drawing/2014/main" id="{6A12E17C-028A-BB48-B9A1-1D62E474EA40}"/>
              </a:ext>
            </a:extLst>
          </p:cNvPr>
          <p:cNvPicPr>
            <a:picLocks noChangeAspect="1"/>
          </p:cNvPicPr>
          <p:nvPr/>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8233457" y="2565848"/>
            <a:ext cx="141652" cy="141652"/>
          </a:xfrm>
          <a:prstGeom prst="rect">
            <a:avLst/>
          </a:prstGeom>
        </p:spPr>
      </p:pic>
      <p:pic>
        <p:nvPicPr>
          <p:cNvPr id="401" name="Graphic 400">
            <a:extLst>
              <a:ext uri="{FF2B5EF4-FFF2-40B4-BE49-F238E27FC236}">
                <a16:creationId xmlns:a16="http://schemas.microsoft.com/office/drawing/2014/main" id="{702B2280-ADEA-A149-9DFF-5B39F81912D7}"/>
              </a:ext>
            </a:extLst>
          </p:cNvPr>
          <p:cNvPicPr>
            <a:picLocks noChangeAspect="1"/>
          </p:cNvPicPr>
          <p:nvPr/>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8160168" y="2564938"/>
            <a:ext cx="141652" cy="141652"/>
          </a:xfrm>
          <a:prstGeom prst="rect">
            <a:avLst/>
          </a:prstGeom>
        </p:spPr>
      </p:pic>
      <p:pic>
        <p:nvPicPr>
          <p:cNvPr id="478" name="Picture 477">
            <a:extLst>
              <a:ext uri="{FF2B5EF4-FFF2-40B4-BE49-F238E27FC236}">
                <a16:creationId xmlns:a16="http://schemas.microsoft.com/office/drawing/2014/main" id="{58690BB9-084C-584E-A843-7974BD61A11A}"/>
              </a:ext>
            </a:extLst>
          </p:cNvPr>
          <p:cNvPicPr>
            <a:picLocks noChangeAspect="1"/>
          </p:cNvPicPr>
          <p:nvPr/>
        </p:nvPicPr>
        <p:blipFill>
          <a:blip r:embed="rId15"/>
          <a:stretch>
            <a:fillRect/>
          </a:stretch>
        </p:blipFill>
        <p:spPr>
          <a:xfrm>
            <a:off x="4363528" y="1159193"/>
            <a:ext cx="1099218" cy="186162"/>
          </a:xfrm>
          <a:prstGeom prst="rect">
            <a:avLst/>
          </a:prstGeom>
        </p:spPr>
      </p:pic>
      <p:pic>
        <p:nvPicPr>
          <p:cNvPr id="1028" name="Picture 4">
            <a:extLst>
              <a:ext uri="{FF2B5EF4-FFF2-40B4-BE49-F238E27FC236}">
                <a16:creationId xmlns:a16="http://schemas.microsoft.com/office/drawing/2014/main" id="{F2BA1CB7-0DE5-CE45-8748-3FA3B045414A}"/>
              </a:ext>
            </a:extLst>
          </p:cNvPr>
          <p:cNvPicPr>
            <a:picLocks noChangeAspect="1" noChangeArrowheads="1"/>
          </p:cNvPicPr>
          <p:nvPr/>
        </p:nvPicPr>
        <p:blipFill rotWithShape="1">
          <a:blip r:embed="rId16" cstate="hqprint">
            <a:extLst>
              <a:ext uri="{28A0092B-C50C-407E-A947-70E740481C1C}">
                <a14:useLocalDpi xmlns:a14="http://schemas.microsoft.com/office/drawing/2010/main"/>
              </a:ext>
            </a:extLst>
          </a:blip>
          <a:srcRect/>
          <a:stretch/>
        </p:blipFill>
        <p:spPr bwMode="auto">
          <a:xfrm>
            <a:off x="5622809" y="1196543"/>
            <a:ext cx="965653" cy="133583"/>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Integration Spotlight: Palo Alto Networks">
            <a:extLst>
              <a:ext uri="{FF2B5EF4-FFF2-40B4-BE49-F238E27FC236}">
                <a16:creationId xmlns:a16="http://schemas.microsoft.com/office/drawing/2014/main" id="{76CEEBF4-537A-C546-A2BF-A21B5FFA042A}"/>
              </a:ext>
            </a:extLst>
          </p:cNvPr>
          <p:cNvPicPr>
            <a:picLocks noChangeAspect="1" noChangeArrowheads="1"/>
          </p:cNvPicPr>
          <p:nvPr/>
        </p:nvPicPr>
        <p:blipFill rotWithShape="1">
          <a:blip r:embed="rId17" cstate="hqprint">
            <a:extLst>
              <a:ext uri="{28A0092B-C50C-407E-A947-70E740481C1C}">
                <a14:useLocalDpi xmlns:a14="http://schemas.microsoft.com/office/drawing/2010/main"/>
              </a:ext>
            </a:extLst>
          </a:blip>
          <a:srcRect l="9705" t="30951" r="9476" b="34454"/>
          <a:stretch/>
        </p:blipFill>
        <p:spPr bwMode="auto">
          <a:xfrm>
            <a:off x="6679379" y="1195601"/>
            <a:ext cx="808183" cy="172976"/>
          </a:xfrm>
          <a:prstGeom prst="rect">
            <a:avLst/>
          </a:prstGeom>
          <a:noFill/>
          <a:extLst>
            <a:ext uri="{909E8E84-426E-40DD-AFC4-6F175D3DCCD1}">
              <a14:hiddenFill xmlns:a14="http://schemas.microsoft.com/office/drawing/2010/main">
                <a:solidFill>
                  <a:srgbClr val="FFFFFF"/>
                </a:solidFill>
              </a14:hiddenFill>
            </a:ext>
          </a:extLst>
        </p:spPr>
      </p:pic>
      <p:sp>
        <p:nvSpPr>
          <p:cNvPr id="481" name="TextBox 480">
            <a:extLst>
              <a:ext uri="{FF2B5EF4-FFF2-40B4-BE49-F238E27FC236}">
                <a16:creationId xmlns:a16="http://schemas.microsoft.com/office/drawing/2014/main" id="{64156738-0752-054D-A652-8F000CB507FD}"/>
              </a:ext>
            </a:extLst>
          </p:cNvPr>
          <p:cNvSpPr txBox="1"/>
          <p:nvPr/>
        </p:nvSpPr>
        <p:spPr>
          <a:xfrm>
            <a:off x="6964818" y="4055314"/>
            <a:ext cx="603889" cy="196208"/>
          </a:xfrm>
          <a:prstGeom prst="rect">
            <a:avLst/>
          </a:prstGeom>
          <a:noFill/>
        </p:spPr>
        <p:txBody>
          <a:bodyPr wrap="square" rtlCol="0">
            <a:spAutoFit/>
          </a:bodyPr>
          <a:lstStyle/>
          <a:p>
            <a:r>
              <a:rPr lang="en-US" sz="675">
                <a:solidFill>
                  <a:schemeClr val="bg1">
                    <a:lumMod val="65000"/>
                  </a:schemeClr>
                </a:solidFill>
              </a:rPr>
              <a:t>Site 2 Cloud</a:t>
            </a:r>
          </a:p>
        </p:txBody>
      </p:sp>
      <p:pic>
        <p:nvPicPr>
          <p:cNvPr id="180" name="Graphic 179">
            <a:extLst>
              <a:ext uri="{FF2B5EF4-FFF2-40B4-BE49-F238E27FC236}">
                <a16:creationId xmlns:a16="http://schemas.microsoft.com/office/drawing/2014/main" id="{FF59C1E9-3AA4-C141-8CA5-5421FF7CB1DE}"/>
              </a:ext>
            </a:extLst>
          </p:cNvPr>
          <p:cNvPicPr>
            <a:picLocks noChangeAspect="1"/>
          </p:cNvPicPr>
          <p:nvPr/>
        </p:nvPicPr>
        <p:blipFill>
          <a:blip r:embed="rId18">
            <a:extLst>
              <a:ext uri="{28A0092B-C50C-407E-A947-70E740481C1C}">
                <a14:useLocalDpi xmlns:a14="http://schemas.microsoft.com/office/drawing/2010/main"/>
              </a:ext>
              <a:ext uri="{96DAC541-7B7A-43D3-8B79-37D633B846F1}">
                <asvg:svgBlip xmlns:asvg="http://schemas.microsoft.com/office/drawing/2016/SVG/main" r:embed="rId19"/>
              </a:ext>
            </a:extLst>
          </a:blip>
          <a:stretch>
            <a:fillRect/>
          </a:stretch>
        </p:blipFill>
        <p:spPr>
          <a:xfrm>
            <a:off x="3037263" y="3375386"/>
            <a:ext cx="393700" cy="241300"/>
          </a:xfrm>
          <a:prstGeom prst="rect">
            <a:avLst/>
          </a:prstGeom>
        </p:spPr>
      </p:pic>
      <p:grpSp>
        <p:nvGrpSpPr>
          <p:cNvPr id="181" name="Group 180">
            <a:extLst>
              <a:ext uri="{FF2B5EF4-FFF2-40B4-BE49-F238E27FC236}">
                <a16:creationId xmlns:a16="http://schemas.microsoft.com/office/drawing/2014/main" id="{941BA356-72C9-8D43-B280-E0A92173B5C6}"/>
              </a:ext>
            </a:extLst>
          </p:cNvPr>
          <p:cNvGrpSpPr/>
          <p:nvPr/>
        </p:nvGrpSpPr>
        <p:grpSpPr>
          <a:xfrm>
            <a:off x="5507691" y="627861"/>
            <a:ext cx="990945" cy="602356"/>
            <a:chOff x="5523130" y="482973"/>
            <a:chExt cx="990945" cy="602356"/>
          </a:xfrm>
        </p:grpSpPr>
        <p:sp>
          <p:nvSpPr>
            <p:cNvPr id="182" name="TextBox 181">
              <a:extLst>
                <a:ext uri="{FF2B5EF4-FFF2-40B4-BE49-F238E27FC236}">
                  <a16:creationId xmlns:a16="http://schemas.microsoft.com/office/drawing/2014/main" id="{E04CBA15-C51A-7D49-B435-1C52C8F0A006}"/>
                </a:ext>
              </a:extLst>
            </p:cNvPr>
            <p:cNvSpPr txBox="1"/>
            <p:nvPr/>
          </p:nvSpPr>
          <p:spPr>
            <a:xfrm>
              <a:off x="5523130" y="869885"/>
              <a:ext cx="990945" cy="215444"/>
            </a:xfrm>
            <a:prstGeom prst="rect">
              <a:avLst/>
            </a:prstGeom>
            <a:noFill/>
            <a:ln>
              <a:noFill/>
            </a:ln>
          </p:spPr>
          <p:txBody>
            <a:bodyPr wrap="square" rtlCol="0">
              <a:spAutoFit/>
            </a:bodyPr>
            <a:lstStyle/>
            <a:p>
              <a:pPr algn="ctr" defTabSz="685766">
                <a:defRPr/>
              </a:pPr>
              <a:r>
                <a:rPr lang="en-US" sz="800" kern="0">
                  <a:solidFill>
                    <a:srgbClr val="000000"/>
                  </a:solidFill>
                  <a:latin typeface="Calibri Light"/>
                  <a:cs typeface="Calibri Light"/>
                </a:rPr>
                <a:t>Aviatrix Controller</a:t>
              </a:r>
            </a:p>
          </p:txBody>
        </p:sp>
        <p:pic>
          <p:nvPicPr>
            <p:cNvPr id="183" name="Picture 182">
              <a:hlinkClick r:id="" action="ppaction://noaction"/>
              <a:extLst>
                <a:ext uri="{FF2B5EF4-FFF2-40B4-BE49-F238E27FC236}">
                  <a16:creationId xmlns:a16="http://schemas.microsoft.com/office/drawing/2014/main" id="{3468F819-12A2-084D-93B5-9A707D147143}"/>
                </a:ext>
              </a:extLst>
            </p:cNvPr>
            <p:cNvPicPr>
              <a:picLocks noChangeAspect="1"/>
            </p:cNvPicPr>
            <p:nvPr/>
          </p:nvPicPr>
          <p:blipFill>
            <a:blip r:embed="rId20" cstate="screen">
              <a:extLst>
                <a:ext uri="{28A0092B-C50C-407E-A947-70E740481C1C}">
                  <a14:useLocalDpi xmlns:a14="http://schemas.microsoft.com/office/drawing/2010/main"/>
                </a:ext>
              </a:extLst>
            </a:blip>
            <a:stretch>
              <a:fillRect/>
            </a:stretch>
          </p:blipFill>
          <p:spPr>
            <a:xfrm>
              <a:off x="5724804" y="482973"/>
              <a:ext cx="559624" cy="455493"/>
            </a:xfrm>
            <a:prstGeom prst="rect">
              <a:avLst/>
            </a:prstGeom>
          </p:spPr>
        </p:pic>
      </p:grpSp>
      <p:sp>
        <p:nvSpPr>
          <p:cNvPr id="172" name="TextBox 171">
            <a:extLst>
              <a:ext uri="{FF2B5EF4-FFF2-40B4-BE49-F238E27FC236}">
                <a16:creationId xmlns:a16="http://schemas.microsoft.com/office/drawing/2014/main" id="{0168A3C6-889D-CD4F-AD09-F287CE9EBAE8}"/>
              </a:ext>
            </a:extLst>
          </p:cNvPr>
          <p:cNvSpPr txBox="1"/>
          <p:nvPr/>
        </p:nvSpPr>
        <p:spPr>
          <a:xfrm>
            <a:off x="8278394" y="3017335"/>
            <a:ext cx="708761" cy="403957"/>
          </a:xfrm>
          <a:prstGeom prst="rect">
            <a:avLst/>
          </a:prstGeom>
          <a:noFill/>
        </p:spPr>
        <p:txBody>
          <a:bodyPr wrap="square" rtlCol="0">
            <a:spAutoFit/>
          </a:bodyPr>
          <a:lstStyle/>
          <a:p>
            <a:r>
              <a:rPr lang="en-US" sz="675">
                <a:solidFill>
                  <a:schemeClr val="accent6">
                    <a:lumMod val="60000"/>
                    <a:lumOff val="40000"/>
                  </a:schemeClr>
                </a:solidFill>
              </a:rPr>
              <a:t>High Performance Encryption</a:t>
            </a:r>
          </a:p>
        </p:txBody>
      </p:sp>
      <p:sp>
        <p:nvSpPr>
          <p:cNvPr id="173" name="TextBox 172">
            <a:extLst>
              <a:ext uri="{FF2B5EF4-FFF2-40B4-BE49-F238E27FC236}">
                <a16:creationId xmlns:a16="http://schemas.microsoft.com/office/drawing/2014/main" id="{C32DF321-899B-DC43-8AE9-0930154D0169}"/>
              </a:ext>
            </a:extLst>
          </p:cNvPr>
          <p:cNvSpPr txBox="1"/>
          <p:nvPr/>
        </p:nvSpPr>
        <p:spPr>
          <a:xfrm>
            <a:off x="2979767" y="2999089"/>
            <a:ext cx="708761" cy="403957"/>
          </a:xfrm>
          <a:prstGeom prst="rect">
            <a:avLst/>
          </a:prstGeom>
          <a:noFill/>
        </p:spPr>
        <p:txBody>
          <a:bodyPr wrap="square" rtlCol="0">
            <a:spAutoFit/>
          </a:bodyPr>
          <a:lstStyle/>
          <a:p>
            <a:pPr algn="r"/>
            <a:r>
              <a:rPr lang="en-US" sz="675">
                <a:solidFill>
                  <a:schemeClr val="accent6">
                    <a:lumMod val="60000"/>
                    <a:lumOff val="40000"/>
                  </a:schemeClr>
                </a:solidFill>
              </a:rPr>
              <a:t>High Performance Encryption</a:t>
            </a:r>
          </a:p>
        </p:txBody>
      </p:sp>
      <p:sp>
        <p:nvSpPr>
          <p:cNvPr id="176" name="TextBox 175">
            <a:extLst>
              <a:ext uri="{FF2B5EF4-FFF2-40B4-BE49-F238E27FC236}">
                <a16:creationId xmlns:a16="http://schemas.microsoft.com/office/drawing/2014/main" id="{873EB2AF-9C66-8045-8582-84E59A24B037}"/>
              </a:ext>
            </a:extLst>
          </p:cNvPr>
          <p:cNvSpPr txBox="1"/>
          <p:nvPr/>
        </p:nvSpPr>
        <p:spPr>
          <a:xfrm>
            <a:off x="228109" y="645643"/>
            <a:ext cx="3105846" cy="4106252"/>
          </a:xfrm>
          <a:prstGeom prst="rect">
            <a:avLst/>
          </a:prstGeom>
          <a:noFill/>
        </p:spPr>
        <p:txBody>
          <a:bodyPr wrap="square" rtlCol="0">
            <a:spAutoFit/>
          </a:bodyPr>
          <a:lstStyle/>
          <a:p>
            <a:pPr>
              <a:spcBef>
                <a:spcPts val="450"/>
              </a:spcBef>
              <a:buClr>
                <a:schemeClr val="accent1"/>
              </a:buClr>
              <a:defRPr/>
            </a:pPr>
            <a:r>
              <a:rPr lang="en-US" sz="1000" b="1" dirty="0">
                <a:solidFill>
                  <a:prstClr val="black"/>
                </a:solidFill>
                <a:cs typeface="Calibri" panose="020F0502020204030204" pitchFamily="34" charset="0"/>
              </a:rPr>
              <a:t>Multiple Design Patterns</a:t>
            </a:r>
          </a:p>
          <a:p>
            <a:pPr marL="128585" indent="-128585">
              <a:buClr>
                <a:schemeClr val="accent1"/>
              </a:buClr>
              <a:buFont typeface="Arial" panose="020B0604020202020204" pitchFamily="34" charset="0"/>
              <a:buChar char="•"/>
              <a:defRPr/>
            </a:pPr>
            <a:r>
              <a:rPr lang="en-US" sz="1000" dirty="0">
                <a:solidFill>
                  <a:prstClr val="black"/>
                </a:solidFill>
                <a:cs typeface="Calibri" panose="020F0502020204030204" pitchFamily="34" charset="0"/>
              </a:rPr>
              <a:t>Single Transit FireNet (E-W, Ingress and Egress)</a:t>
            </a:r>
          </a:p>
          <a:p>
            <a:pPr marL="128585" indent="-128585">
              <a:buClr>
                <a:schemeClr val="accent1"/>
              </a:buClr>
              <a:buFont typeface="Arial" panose="020B0604020202020204" pitchFamily="34" charset="0"/>
              <a:buChar char="•"/>
              <a:defRPr/>
            </a:pPr>
            <a:r>
              <a:rPr lang="en-US" sz="1000" dirty="0">
                <a:solidFill>
                  <a:prstClr val="black"/>
                </a:solidFill>
                <a:cs typeface="Calibri" panose="020F0502020204030204" pitchFamily="34" charset="0"/>
              </a:rPr>
              <a:t>Dedicated </a:t>
            </a:r>
            <a:r>
              <a:rPr lang="en-US" sz="1000" dirty="0" err="1">
                <a:solidFill>
                  <a:prstClr val="black"/>
                </a:solidFill>
                <a:cs typeface="Calibri" panose="020F0502020204030204" pitchFamily="34" charset="0"/>
              </a:rPr>
              <a:t>FireNets</a:t>
            </a:r>
            <a:r>
              <a:rPr lang="en-US" sz="1000" dirty="0">
                <a:solidFill>
                  <a:prstClr val="black"/>
                </a:solidFill>
                <a:cs typeface="Calibri" panose="020F0502020204030204" pitchFamily="34" charset="0"/>
              </a:rPr>
              <a:t> for E-W and Egress (shown)</a:t>
            </a:r>
          </a:p>
          <a:p>
            <a:pPr marL="128585" indent="-128585">
              <a:buClr>
                <a:schemeClr val="accent1"/>
              </a:buClr>
              <a:buFont typeface="Arial" panose="020B0604020202020204" pitchFamily="34" charset="0"/>
              <a:buChar char="•"/>
              <a:defRPr/>
            </a:pPr>
            <a:r>
              <a:rPr lang="en-US" sz="1000" dirty="0">
                <a:solidFill>
                  <a:prstClr val="black"/>
                </a:solidFill>
                <a:cs typeface="Calibri" panose="020F0502020204030204" pitchFamily="34" charset="0"/>
              </a:rPr>
              <a:t>Dedicated Ingress VPC via E-W FW (purple box)</a:t>
            </a:r>
          </a:p>
          <a:p>
            <a:pPr>
              <a:spcBef>
                <a:spcPts val="450"/>
              </a:spcBef>
              <a:buClr>
                <a:schemeClr val="accent1"/>
              </a:buClr>
              <a:defRPr/>
            </a:pPr>
            <a:r>
              <a:rPr lang="en-US" sz="1000" b="1" dirty="0">
                <a:solidFill>
                  <a:prstClr val="black"/>
                </a:solidFill>
                <a:cs typeface="Calibri" panose="020F0502020204030204" pitchFamily="34" charset="0"/>
              </a:rPr>
              <a:t>Firewall Service Insertion</a:t>
            </a:r>
          </a:p>
          <a:p>
            <a:pPr marL="128585" indent="-128585">
              <a:buClr>
                <a:schemeClr val="accent1"/>
              </a:buClr>
              <a:buFont typeface="Arial" panose="020B0604020202020204" pitchFamily="34" charset="0"/>
              <a:buChar char="•"/>
              <a:defRPr/>
            </a:pPr>
            <a:r>
              <a:rPr lang="en-US" sz="1000" dirty="0">
                <a:solidFill>
                  <a:prstClr val="black"/>
                </a:solidFill>
                <a:cs typeface="Calibri" panose="020F0502020204030204" pitchFamily="34" charset="0"/>
              </a:rPr>
              <a:t>E-W / Egress / Ingress / all traffic</a:t>
            </a:r>
          </a:p>
          <a:p>
            <a:pPr marL="128585" indent="-128585">
              <a:buClr>
                <a:schemeClr val="accent1"/>
              </a:buClr>
              <a:buFont typeface="Arial" panose="020B0604020202020204" pitchFamily="34" charset="0"/>
              <a:buChar char="•"/>
              <a:defRPr/>
            </a:pPr>
            <a:r>
              <a:rPr lang="en-US" sz="1000" dirty="0">
                <a:solidFill>
                  <a:prstClr val="black"/>
                </a:solidFill>
                <a:cs typeface="Calibri" panose="020F0502020204030204" pitchFamily="34" charset="0"/>
              </a:rPr>
              <a:t>High Performance Encryption (HPE)</a:t>
            </a:r>
          </a:p>
          <a:p>
            <a:pPr marL="128585" indent="-128585">
              <a:buClr>
                <a:schemeClr val="accent1"/>
              </a:buClr>
              <a:buFont typeface="Arial" panose="020B0604020202020204" pitchFamily="34" charset="0"/>
              <a:buChar char="•"/>
              <a:defRPr/>
            </a:pPr>
            <a:r>
              <a:rPr lang="en-US" sz="1000" dirty="0">
                <a:solidFill>
                  <a:prstClr val="black"/>
                </a:solidFill>
                <a:cs typeface="Calibri" panose="020F0502020204030204" pitchFamily="34" charset="0"/>
              </a:rPr>
              <a:t>Active / Active – Across AZs</a:t>
            </a:r>
          </a:p>
          <a:p>
            <a:pPr marL="128585" indent="-128585">
              <a:buClr>
                <a:schemeClr val="accent1"/>
              </a:buClr>
              <a:buFont typeface="Arial" panose="020B0604020202020204" pitchFamily="34" charset="0"/>
              <a:buChar char="•"/>
              <a:defRPr/>
            </a:pPr>
            <a:r>
              <a:rPr lang="en-US" sz="1000" dirty="0">
                <a:solidFill>
                  <a:prstClr val="black"/>
                </a:solidFill>
                <a:cs typeface="Calibri" panose="020F0502020204030204" pitchFamily="34" charset="0"/>
              </a:rPr>
              <a:t>No IPsec / No BGP / No SNAT required</a:t>
            </a:r>
            <a:endParaRPr lang="en-US" sz="1000" b="1" dirty="0">
              <a:solidFill>
                <a:prstClr val="black"/>
              </a:solidFill>
              <a:cs typeface="Calibri" panose="020F0502020204030204" pitchFamily="34" charset="0"/>
            </a:endParaRPr>
          </a:p>
          <a:p>
            <a:pPr>
              <a:spcBef>
                <a:spcPts val="450"/>
              </a:spcBef>
              <a:buClr>
                <a:schemeClr val="accent1"/>
              </a:buClr>
              <a:defRPr/>
            </a:pPr>
            <a:r>
              <a:rPr lang="en-US" sz="1000" b="1" dirty="0">
                <a:solidFill>
                  <a:prstClr val="black"/>
                </a:solidFill>
                <a:cs typeface="Calibri" panose="020F0502020204030204" pitchFamily="34" charset="0"/>
              </a:rPr>
              <a:t>Automated Control and Management</a:t>
            </a:r>
          </a:p>
          <a:p>
            <a:pPr marL="128585" indent="-128585">
              <a:buClr>
                <a:schemeClr val="accent1"/>
              </a:buClr>
              <a:buFont typeface="Arial" panose="020B0604020202020204" pitchFamily="34" charset="0"/>
              <a:buChar char="•"/>
              <a:defRPr/>
            </a:pPr>
            <a:r>
              <a:rPr lang="en-US" sz="1000" dirty="0">
                <a:solidFill>
                  <a:prstClr val="black"/>
                </a:solidFill>
                <a:cs typeface="Calibri" panose="020F0502020204030204" pitchFamily="34" charset="0"/>
              </a:rPr>
              <a:t>Repeatable architecture across </a:t>
            </a:r>
            <a:br>
              <a:rPr lang="en-US" sz="1000" dirty="0">
                <a:solidFill>
                  <a:prstClr val="black"/>
                </a:solidFill>
                <a:cs typeface="Calibri" panose="020F0502020204030204" pitchFamily="34" charset="0"/>
              </a:rPr>
            </a:br>
            <a:r>
              <a:rPr lang="en-US" sz="1000" dirty="0">
                <a:solidFill>
                  <a:prstClr val="black"/>
                </a:solidFill>
                <a:cs typeface="Calibri" panose="020F0502020204030204" pitchFamily="34" charset="0"/>
              </a:rPr>
              <a:t>regions/clouds</a:t>
            </a:r>
          </a:p>
          <a:p>
            <a:pPr marL="128585" indent="-128585">
              <a:buClr>
                <a:schemeClr val="accent1"/>
              </a:buClr>
              <a:buFont typeface="Arial" panose="020B0604020202020204" pitchFamily="34" charset="0"/>
              <a:buChar char="•"/>
              <a:defRPr/>
            </a:pPr>
            <a:r>
              <a:rPr lang="en-US" sz="1000" dirty="0">
                <a:solidFill>
                  <a:prstClr val="black"/>
                </a:solidFill>
                <a:cs typeface="Calibri" panose="020F0502020204030204" pitchFamily="34" charset="0"/>
              </a:rPr>
              <a:t>Centralized firewall deployment</a:t>
            </a:r>
          </a:p>
          <a:p>
            <a:pPr marL="128585" indent="-128585">
              <a:buClr>
                <a:schemeClr val="accent1"/>
              </a:buClr>
              <a:buFont typeface="Arial" panose="020B0604020202020204" pitchFamily="34" charset="0"/>
              <a:buChar char="•"/>
              <a:defRPr/>
            </a:pPr>
            <a:r>
              <a:rPr lang="en-US" sz="1000" dirty="0">
                <a:solidFill>
                  <a:prstClr val="black"/>
                </a:solidFill>
                <a:cs typeface="Calibri" panose="020F0502020204030204" pitchFamily="34" charset="0"/>
              </a:rPr>
              <a:t>Vendor API integration</a:t>
            </a:r>
          </a:p>
          <a:p>
            <a:pPr marL="128585" indent="-128585">
              <a:buClr>
                <a:schemeClr val="accent1"/>
              </a:buClr>
              <a:buFont typeface="Arial" panose="020B0604020202020204" pitchFamily="34" charset="0"/>
              <a:buChar char="•"/>
              <a:defRPr/>
            </a:pPr>
            <a:r>
              <a:rPr lang="en-US" sz="1000" dirty="0">
                <a:solidFill>
                  <a:prstClr val="black"/>
                </a:solidFill>
                <a:cs typeface="Calibri" panose="020F0502020204030204" pitchFamily="34" charset="0"/>
              </a:rPr>
              <a:t>UDR and VPC Route propagation</a:t>
            </a:r>
          </a:p>
          <a:p>
            <a:pPr>
              <a:spcBef>
                <a:spcPts val="450"/>
              </a:spcBef>
              <a:buClr>
                <a:schemeClr val="accent1"/>
              </a:buClr>
              <a:defRPr/>
            </a:pPr>
            <a:r>
              <a:rPr lang="en-US" sz="1000" b="1" dirty="0">
                <a:solidFill>
                  <a:prstClr val="black"/>
                </a:solidFill>
                <a:cs typeface="Calibri" panose="020F0502020204030204" pitchFamily="34" charset="0"/>
              </a:rPr>
              <a:t>Improved Failure Detection and Failover</a:t>
            </a:r>
          </a:p>
          <a:p>
            <a:pPr marL="128585" indent="-128585">
              <a:buClr>
                <a:schemeClr val="accent1"/>
              </a:buClr>
              <a:buFont typeface="Arial" panose="020B0604020202020204" pitchFamily="34" charset="0"/>
              <a:buChar char="•"/>
              <a:defRPr/>
            </a:pPr>
            <a:r>
              <a:rPr lang="en-US" sz="1000" dirty="0">
                <a:solidFill>
                  <a:prstClr val="black"/>
                </a:solidFill>
                <a:cs typeface="Calibri" panose="020F0502020204030204" pitchFamily="34" charset="0"/>
              </a:rPr>
              <a:t>Health Check monitoring</a:t>
            </a:r>
          </a:p>
          <a:p>
            <a:pPr>
              <a:spcBef>
                <a:spcPts val="450"/>
              </a:spcBef>
              <a:buClr>
                <a:schemeClr val="accent1"/>
              </a:buClr>
              <a:defRPr/>
            </a:pPr>
            <a:r>
              <a:rPr lang="en-US" sz="1000" b="1" dirty="0">
                <a:solidFill>
                  <a:prstClr val="black"/>
                </a:solidFill>
                <a:cs typeface="Calibri" panose="020F0502020204030204" pitchFamily="34" charset="0"/>
              </a:rPr>
              <a:t>Forwarding Algorithm Options</a:t>
            </a:r>
          </a:p>
          <a:p>
            <a:pPr marL="128585" indent="-128585">
              <a:buClr>
                <a:schemeClr val="accent1"/>
              </a:buClr>
              <a:buFont typeface="Arial" panose="020B0604020202020204" pitchFamily="34" charset="0"/>
              <a:buChar char="•"/>
              <a:defRPr/>
            </a:pPr>
            <a:r>
              <a:rPr lang="en-US" sz="1000" dirty="0">
                <a:solidFill>
                  <a:prstClr val="black"/>
                </a:solidFill>
              </a:rPr>
              <a:t>Intelligent traffic steering and firewalling </a:t>
            </a:r>
            <a:br>
              <a:rPr lang="en-US" sz="1000" dirty="0">
                <a:solidFill>
                  <a:prstClr val="black"/>
                </a:solidFill>
              </a:rPr>
            </a:br>
            <a:r>
              <a:rPr lang="en-US" sz="1000" dirty="0">
                <a:solidFill>
                  <a:prstClr val="black"/>
                </a:solidFill>
              </a:rPr>
              <a:t>based on traffic type</a:t>
            </a:r>
          </a:p>
          <a:p>
            <a:pPr marL="128585" indent="-128585">
              <a:buClr>
                <a:schemeClr val="accent1"/>
              </a:buClr>
              <a:buFont typeface="Arial" panose="020B0604020202020204" pitchFamily="34" charset="0"/>
              <a:buChar char="•"/>
              <a:defRPr/>
            </a:pPr>
            <a:r>
              <a:rPr lang="en-US" sz="1000" dirty="0">
                <a:solidFill>
                  <a:prstClr val="black"/>
                </a:solidFill>
              </a:rPr>
              <a:t>5-tuple and 2-tuple</a:t>
            </a:r>
          </a:p>
          <a:p>
            <a:pPr>
              <a:spcBef>
                <a:spcPts val="450"/>
              </a:spcBef>
              <a:buClr>
                <a:schemeClr val="accent1"/>
              </a:buClr>
              <a:defRPr/>
            </a:pPr>
            <a:r>
              <a:rPr lang="en-US" sz="1000" b="1" dirty="0">
                <a:solidFill>
                  <a:prstClr val="black"/>
                </a:solidFill>
                <a:cs typeface="Calibri" panose="020F0502020204030204" pitchFamily="34" charset="0"/>
              </a:rPr>
              <a:t>Firewall Bootstrap Support</a:t>
            </a:r>
          </a:p>
          <a:p>
            <a:pPr marL="128585" indent="-128585">
              <a:buClr>
                <a:schemeClr val="accent1"/>
              </a:buClr>
              <a:buFont typeface="Arial" panose="020B0604020202020204" pitchFamily="34" charset="0"/>
              <a:buChar char="•"/>
              <a:defRPr/>
            </a:pPr>
            <a:r>
              <a:rPr lang="en-US" sz="1000" dirty="0">
                <a:solidFill>
                  <a:prstClr val="black"/>
                </a:solidFill>
              </a:rPr>
              <a:t>Firewall zero-touch deployment capability in Azure and AWS</a:t>
            </a:r>
          </a:p>
        </p:txBody>
      </p:sp>
      <p:pic>
        <p:nvPicPr>
          <p:cNvPr id="174" name="Picture 2" descr="F5 | Multi-Cloud Security and Application Delivery">
            <a:extLst>
              <a:ext uri="{FF2B5EF4-FFF2-40B4-BE49-F238E27FC236}">
                <a16:creationId xmlns:a16="http://schemas.microsoft.com/office/drawing/2014/main" id="{689EA985-3997-1F44-9A41-A62A1EB56118}"/>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3953164" y="1135029"/>
            <a:ext cx="260109" cy="260109"/>
          </a:xfrm>
          <a:prstGeom prst="rect">
            <a:avLst/>
          </a:prstGeom>
          <a:noFill/>
          <a:extLst>
            <a:ext uri="{909E8E84-426E-40DD-AFC4-6F175D3DCCD1}">
              <a14:hiddenFill xmlns:a14="http://schemas.microsoft.com/office/drawing/2010/main">
                <a:solidFill>
                  <a:srgbClr val="FFFFFF"/>
                </a:solidFill>
              </a14:hiddenFill>
            </a:ext>
          </a:extLst>
        </p:spPr>
      </p:pic>
      <p:grpSp>
        <p:nvGrpSpPr>
          <p:cNvPr id="177" name="Group 176">
            <a:extLst>
              <a:ext uri="{FF2B5EF4-FFF2-40B4-BE49-F238E27FC236}">
                <a16:creationId xmlns:a16="http://schemas.microsoft.com/office/drawing/2014/main" id="{BE852FED-8F8F-5643-9953-B0304B8C47D6}"/>
              </a:ext>
            </a:extLst>
          </p:cNvPr>
          <p:cNvGrpSpPr/>
          <p:nvPr/>
        </p:nvGrpSpPr>
        <p:grpSpPr>
          <a:xfrm>
            <a:off x="7593164" y="962661"/>
            <a:ext cx="655397" cy="481025"/>
            <a:chOff x="5155647" y="3225604"/>
            <a:chExt cx="1156120" cy="755155"/>
          </a:xfrm>
        </p:grpSpPr>
        <p:pic>
          <p:nvPicPr>
            <p:cNvPr id="178" name="Picture 10" descr="Next-Generation Firewalls (NGFW) - Cisco">
              <a:extLst>
                <a:ext uri="{FF2B5EF4-FFF2-40B4-BE49-F238E27FC236}">
                  <a16:creationId xmlns:a16="http://schemas.microsoft.com/office/drawing/2014/main" id="{8ACBEC2C-BD08-AD49-96C8-4036E92EF2DF}"/>
                </a:ext>
              </a:extLst>
            </p:cNvPr>
            <p:cNvPicPr>
              <a:picLocks noChangeAspect="1" noChangeArrowheads="1"/>
            </p:cNvPicPr>
            <p:nvPr/>
          </p:nvPicPr>
          <p:blipFill rotWithShape="1">
            <a:blip r:embed="rId22">
              <a:duotone>
                <a:schemeClr val="accent1">
                  <a:shade val="45000"/>
                  <a:satMod val="135000"/>
                </a:schemeClr>
                <a:prstClr val="white"/>
              </a:duotone>
              <a:extLst>
                <a:ext uri="{28A0092B-C50C-407E-A947-70E740481C1C}">
                  <a14:useLocalDpi xmlns:a14="http://schemas.microsoft.com/office/drawing/2010/main" val="0"/>
                </a:ext>
              </a:extLst>
            </a:blip>
            <a:srcRect t="4405" b="14974"/>
            <a:stretch/>
          </p:blipFill>
          <p:spPr bwMode="auto">
            <a:xfrm>
              <a:off x="5155647" y="3455692"/>
              <a:ext cx="1156120" cy="525067"/>
            </a:xfrm>
            <a:prstGeom prst="rect">
              <a:avLst/>
            </a:prstGeom>
            <a:noFill/>
            <a:extLst>
              <a:ext uri="{909E8E84-426E-40DD-AFC4-6F175D3DCCD1}">
                <a14:hiddenFill xmlns:a14="http://schemas.microsoft.com/office/drawing/2010/main">
                  <a:solidFill>
                    <a:srgbClr val="FFFFFF"/>
                  </a:solidFill>
                </a14:hiddenFill>
              </a:ext>
            </a:extLst>
          </p:spPr>
        </p:pic>
        <p:sp>
          <p:nvSpPr>
            <p:cNvPr id="179" name="Rectangle 178">
              <a:extLst>
                <a:ext uri="{FF2B5EF4-FFF2-40B4-BE49-F238E27FC236}">
                  <a16:creationId xmlns:a16="http://schemas.microsoft.com/office/drawing/2014/main" id="{AA2D7C78-579C-5F4C-B1BB-18861800CDAF}"/>
                </a:ext>
              </a:extLst>
            </p:cNvPr>
            <p:cNvSpPr/>
            <p:nvPr/>
          </p:nvSpPr>
          <p:spPr>
            <a:xfrm>
              <a:off x="5155647" y="3225604"/>
              <a:ext cx="1156120" cy="634167"/>
            </a:xfrm>
            <a:prstGeom prst="rect">
              <a:avLst/>
            </a:prstGeom>
            <a:solidFill>
              <a:schemeClr val="bg1">
                <a:lumMod val="95000"/>
                <a:alpha val="50000"/>
              </a:schemeClr>
            </a:solidFill>
          </p:spPr>
          <p:txBody>
            <a:bodyPr wrap="square">
              <a:spAutoFit/>
            </a:bodyPr>
            <a:lstStyle/>
            <a:p>
              <a:pPr algn="ctr" defTabSz="685783">
                <a:defRPr/>
              </a:pPr>
              <a:r>
                <a:rPr lang="en-US" sz="675" b="1">
                  <a:cs typeface="Calibri Light"/>
                </a:rPr>
                <a:t>Bring Your Own Appliance</a:t>
              </a:r>
            </a:p>
          </p:txBody>
        </p:sp>
      </p:grpSp>
      <p:sp>
        <p:nvSpPr>
          <p:cNvPr id="184" name="Rectangle 183">
            <a:extLst>
              <a:ext uri="{FF2B5EF4-FFF2-40B4-BE49-F238E27FC236}">
                <a16:creationId xmlns:a16="http://schemas.microsoft.com/office/drawing/2014/main" id="{86595DC4-BBBE-6941-B050-1873BD44788C}"/>
              </a:ext>
            </a:extLst>
          </p:cNvPr>
          <p:cNvSpPr/>
          <p:nvPr/>
        </p:nvSpPr>
        <p:spPr>
          <a:xfrm>
            <a:off x="7205765" y="1868564"/>
            <a:ext cx="374524" cy="253916"/>
          </a:xfrm>
          <a:prstGeom prst="rect">
            <a:avLst/>
          </a:prstGeom>
          <a:solidFill>
            <a:srgbClr val="7030A0"/>
          </a:solidFill>
        </p:spPr>
        <p:txBody>
          <a:bodyPr wrap="square">
            <a:spAutoFit/>
          </a:bodyPr>
          <a:lstStyle/>
          <a:p>
            <a:pPr algn="ctr" defTabSz="685783">
              <a:defRPr/>
            </a:pPr>
            <a:r>
              <a:rPr lang="en-US" sz="525" b="1">
                <a:solidFill>
                  <a:schemeClr val="bg1"/>
                </a:solidFill>
                <a:cs typeface="Calibri Light"/>
              </a:rPr>
              <a:t>Ingress LB</a:t>
            </a:r>
          </a:p>
        </p:txBody>
      </p:sp>
      <p:cxnSp>
        <p:nvCxnSpPr>
          <p:cNvPr id="185" name="Straight Connector 184">
            <a:extLst>
              <a:ext uri="{FF2B5EF4-FFF2-40B4-BE49-F238E27FC236}">
                <a16:creationId xmlns:a16="http://schemas.microsoft.com/office/drawing/2014/main" id="{9CFF0C1C-AECE-7E48-9CC2-3B3778E25E1C}"/>
              </a:ext>
            </a:extLst>
          </p:cNvPr>
          <p:cNvCxnSpPr>
            <a:cxnSpLocks/>
            <a:endCxn id="401" idx="1"/>
          </p:cNvCxnSpPr>
          <p:nvPr/>
        </p:nvCxnSpPr>
        <p:spPr>
          <a:xfrm flipV="1">
            <a:off x="5996198" y="2635764"/>
            <a:ext cx="2163970" cy="767282"/>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87" name="Rectangle 186">
            <a:extLst>
              <a:ext uri="{FF2B5EF4-FFF2-40B4-BE49-F238E27FC236}">
                <a16:creationId xmlns:a16="http://schemas.microsoft.com/office/drawing/2014/main" id="{0DF8B752-263E-4E4E-8C47-BC058C4781EB}"/>
              </a:ext>
            </a:extLst>
          </p:cNvPr>
          <p:cNvSpPr/>
          <p:nvPr/>
        </p:nvSpPr>
        <p:spPr>
          <a:xfrm>
            <a:off x="2859008" y="4863539"/>
            <a:ext cx="3467616" cy="261610"/>
          </a:xfrm>
          <a:prstGeom prst="rect">
            <a:avLst/>
          </a:prstGeom>
        </p:spPr>
        <p:txBody>
          <a:bodyPr wrap="none">
            <a:spAutoFit/>
          </a:bodyPr>
          <a:lst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r>
              <a:rPr lang="en-US" sz="1100"/>
              <a:t>FireNet Terraform Demo: </a:t>
            </a:r>
            <a:r>
              <a:rPr lang="en-US" sz="1100">
                <a:hlinkClick r:id="rId23"/>
              </a:rPr>
              <a:t>https://youtu.be/FFuDo8AZxmo</a:t>
            </a:r>
            <a:endParaRPr lang="en-US" sz="1100"/>
          </a:p>
        </p:txBody>
      </p:sp>
      <p:sp>
        <p:nvSpPr>
          <p:cNvPr id="2" name="Slide Number Placeholder 1">
            <a:extLst>
              <a:ext uri="{FF2B5EF4-FFF2-40B4-BE49-F238E27FC236}">
                <a16:creationId xmlns:a16="http://schemas.microsoft.com/office/drawing/2014/main" id="{4B2B1C14-5EA0-35E3-00A9-C1600BCA6142}"/>
              </a:ext>
            </a:extLst>
          </p:cNvPr>
          <p:cNvSpPr txBox="1">
            <a:spLocks/>
          </p:cNvSpPr>
          <p:nvPr/>
        </p:nvSpPr>
        <p:spPr>
          <a:xfrm>
            <a:off x="8427046" y="4842197"/>
            <a:ext cx="380319" cy="217341"/>
          </a:xfrm>
          <a:prstGeom prst="roundRect">
            <a:avLst>
              <a:gd name="adj" fmla="val 50000"/>
            </a:avLst>
          </a:prstGeom>
          <a:noFill/>
          <a:ln w="6350">
            <a:noFill/>
          </a:ln>
        </p:spPr>
        <p:txBody>
          <a:bodyPr vert="horz" lIns="91440" tIns="45720" rIns="91440" bIns="45720" rtlCol="0" anchor="ctr"/>
          <a:lstStyle>
            <a:defPPr>
              <a:defRPr lang="en-US"/>
            </a:defPPr>
            <a:lvl1pPr marL="0" algn="ctr" defTabSz="685800" rtl="0" eaLnBrk="1" latinLnBrk="0" hangingPunct="1">
              <a:defRPr sz="675" b="0" i="0" kern="1200">
                <a:solidFill>
                  <a:schemeClr val="accent1"/>
                </a:solidFill>
                <a:latin typeface="Open Sans" panose="020B0606030504020204" pitchFamily="34" charset="0"/>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fld id="{4A70B06D-F489-48FF-A885-ABB74CD5C952}" type="slidenum">
              <a:rPr lang="en-US" smtClean="0"/>
              <a:pPr/>
              <a:t>25</a:t>
            </a:fld>
            <a:endParaRPr lang="en-US" dirty="0"/>
          </a:p>
        </p:txBody>
      </p:sp>
    </p:spTree>
    <p:extLst>
      <p:ext uri="{BB962C8B-B14F-4D97-AF65-F5344CB8AC3E}">
        <p14:creationId xmlns:p14="http://schemas.microsoft.com/office/powerpoint/2010/main" val="41426635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76">
                                            <p:txEl>
                                              <p:pRg st="0" end="0"/>
                                            </p:txEl>
                                          </p:spTgt>
                                        </p:tgtEl>
                                        <p:attrNameLst>
                                          <p:attrName>style.visibility</p:attrName>
                                        </p:attrNameLst>
                                      </p:cBhvr>
                                      <p:to>
                                        <p:strVal val="visible"/>
                                      </p:to>
                                    </p:set>
                                    <p:animEffect transition="in" filter="dissolve">
                                      <p:cBhvr>
                                        <p:cTn id="7" dur="500"/>
                                        <p:tgtEl>
                                          <p:spTgt spid="176">
                                            <p:txEl>
                                              <p:pRg st="0" end="0"/>
                                            </p:txEl>
                                          </p:spTgt>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176">
                                            <p:txEl>
                                              <p:pRg st="1" end="1"/>
                                            </p:txEl>
                                          </p:spTgt>
                                        </p:tgtEl>
                                        <p:attrNameLst>
                                          <p:attrName>style.visibility</p:attrName>
                                        </p:attrNameLst>
                                      </p:cBhvr>
                                      <p:to>
                                        <p:strVal val="visible"/>
                                      </p:to>
                                    </p:set>
                                    <p:animEffect transition="in" filter="dissolve">
                                      <p:cBhvr>
                                        <p:cTn id="11" dur="500"/>
                                        <p:tgtEl>
                                          <p:spTgt spid="176">
                                            <p:txEl>
                                              <p:pRg st="1" end="1"/>
                                            </p:txEl>
                                          </p:spTgt>
                                        </p:tgtEl>
                                      </p:cBhvr>
                                    </p:animEffect>
                                  </p:childTnLst>
                                </p:cTn>
                              </p:par>
                            </p:childTnLst>
                          </p:cTn>
                        </p:par>
                        <p:par>
                          <p:cTn id="12" fill="hold">
                            <p:stCondLst>
                              <p:cond delay="1000"/>
                            </p:stCondLst>
                            <p:childTnLst>
                              <p:par>
                                <p:cTn id="13" presetID="9" presetClass="entr" presetSubtype="0" fill="hold" nodeType="afterEffect">
                                  <p:stCondLst>
                                    <p:cond delay="0"/>
                                  </p:stCondLst>
                                  <p:childTnLst>
                                    <p:set>
                                      <p:cBhvr>
                                        <p:cTn id="14" dur="1" fill="hold">
                                          <p:stCondLst>
                                            <p:cond delay="0"/>
                                          </p:stCondLst>
                                        </p:cTn>
                                        <p:tgtEl>
                                          <p:spTgt spid="176">
                                            <p:txEl>
                                              <p:pRg st="2" end="2"/>
                                            </p:txEl>
                                          </p:spTgt>
                                        </p:tgtEl>
                                        <p:attrNameLst>
                                          <p:attrName>style.visibility</p:attrName>
                                        </p:attrNameLst>
                                      </p:cBhvr>
                                      <p:to>
                                        <p:strVal val="visible"/>
                                      </p:to>
                                    </p:set>
                                    <p:animEffect transition="in" filter="dissolve">
                                      <p:cBhvr>
                                        <p:cTn id="15" dur="500"/>
                                        <p:tgtEl>
                                          <p:spTgt spid="176">
                                            <p:txEl>
                                              <p:pRg st="2" end="2"/>
                                            </p:txEl>
                                          </p:spTgt>
                                        </p:tgtEl>
                                      </p:cBhvr>
                                    </p:animEffect>
                                  </p:childTnLst>
                                </p:cTn>
                              </p:par>
                            </p:childTnLst>
                          </p:cTn>
                        </p:par>
                        <p:par>
                          <p:cTn id="16" fill="hold">
                            <p:stCondLst>
                              <p:cond delay="1500"/>
                            </p:stCondLst>
                            <p:childTnLst>
                              <p:par>
                                <p:cTn id="17" presetID="9" presetClass="entr" presetSubtype="0" fill="hold" nodeType="afterEffect">
                                  <p:stCondLst>
                                    <p:cond delay="0"/>
                                  </p:stCondLst>
                                  <p:childTnLst>
                                    <p:set>
                                      <p:cBhvr>
                                        <p:cTn id="18" dur="1" fill="hold">
                                          <p:stCondLst>
                                            <p:cond delay="0"/>
                                          </p:stCondLst>
                                        </p:cTn>
                                        <p:tgtEl>
                                          <p:spTgt spid="176">
                                            <p:txEl>
                                              <p:pRg st="3" end="3"/>
                                            </p:txEl>
                                          </p:spTgt>
                                        </p:tgtEl>
                                        <p:attrNameLst>
                                          <p:attrName>style.visibility</p:attrName>
                                        </p:attrNameLst>
                                      </p:cBhvr>
                                      <p:to>
                                        <p:strVal val="visible"/>
                                      </p:to>
                                    </p:set>
                                    <p:animEffect transition="in" filter="dissolve">
                                      <p:cBhvr>
                                        <p:cTn id="19" dur="500"/>
                                        <p:tgtEl>
                                          <p:spTgt spid="176">
                                            <p:txEl>
                                              <p:pRg st="3" end="3"/>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9" presetClass="entr" presetSubtype="0" fill="hold" nodeType="clickEffect">
                                  <p:stCondLst>
                                    <p:cond delay="0"/>
                                  </p:stCondLst>
                                  <p:childTnLst>
                                    <p:set>
                                      <p:cBhvr>
                                        <p:cTn id="23" dur="1" fill="hold">
                                          <p:stCondLst>
                                            <p:cond delay="0"/>
                                          </p:stCondLst>
                                        </p:cTn>
                                        <p:tgtEl>
                                          <p:spTgt spid="176">
                                            <p:txEl>
                                              <p:pRg st="4" end="4"/>
                                            </p:txEl>
                                          </p:spTgt>
                                        </p:tgtEl>
                                        <p:attrNameLst>
                                          <p:attrName>style.visibility</p:attrName>
                                        </p:attrNameLst>
                                      </p:cBhvr>
                                      <p:to>
                                        <p:strVal val="visible"/>
                                      </p:to>
                                    </p:set>
                                    <p:animEffect transition="in" filter="dissolve">
                                      <p:cBhvr>
                                        <p:cTn id="24" dur="500"/>
                                        <p:tgtEl>
                                          <p:spTgt spid="176">
                                            <p:txEl>
                                              <p:pRg st="4" end="4"/>
                                            </p:txEl>
                                          </p:spTgt>
                                        </p:tgtEl>
                                      </p:cBhvr>
                                    </p:animEffect>
                                  </p:childTnLst>
                                </p:cTn>
                              </p:par>
                              <p:par>
                                <p:cTn id="25" presetID="9" presetClass="entr" presetSubtype="0" fill="hold" nodeType="withEffect">
                                  <p:stCondLst>
                                    <p:cond delay="0"/>
                                  </p:stCondLst>
                                  <p:childTnLst>
                                    <p:set>
                                      <p:cBhvr>
                                        <p:cTn id="26" dur="1" fill="hold">
                                          <p:stCondLst>
                                            <p:cond delay="0"/>
                                          </p:stCondLst>
                                        </p:cTn>
                                        <p:tgtEl>
                                          <p:spTgt spid="176">
                                            <p:txEl>
                                              <p:pRg st="5" end="5"/>
                                            </p:txEl>
                                          </p:spTgt>
                                        </p:tgtEl>
                                        <p:attrNameLst>
                                          <p:attrName>style.visibility</p:attrName>
                                        </p:attrNameLst>
                                      </p:cBhvr>
                                      <p:to>
                                        <p:strVal val="visible"/>
                                      </p:to>
                                    </p:set>
                                    <p:animEffect transition="in" filter="dissolve">
                                      <p:cBhvr>
                                        <p:cTn id="27" dur="500"/>
                                        <p:tgtEl>
                                          <p:spTgt spid="176">
                                            <p:txEl>
                                              <p:pRg st="5" end="5"/>
                                            </p:txEl>
                                          </p:spTgt>
                                        </p:tgtEl>
                                      </p:cBhvr>
                                    </p:animEffect>
                                  </p:childTnLst>
                                </p:cTn>
                              </p:par>
                              <p:par>
                                <p:cTn id="28" presetID="9" presetClass="entr" presetSubtype="0" fill="hold" nodeType="withEffect">
                                  <p:stCondLst>
                                    <p:cond delay="0"/>
                                  </p:stCondLst>
                                  <p:childTnLst>
                                    <p:set>
                                      <p:cBhvr>
                                        <p:cTn id="29" dur="1" fill="hold">
                                          <p:stCondLst>
                                            <p:cond delay="0"/>
                                          </p:stCondLst>
                                        </p:cTn>
                                        <p:tgtEl>
                                          <p:spTgt spid="176">
                                            <p:txEl>
                                              <p:pRg st="6" end="6"/>
                                            </p:txEl>
                                          </p:spTgt>
                                        </p:tgtEl>
                                        <p:attrNameLst>
                                          <p:attrName>style.visibility</p:attrName>
                                        </p:attrNameLst>
                                      </p:cBhvr>
                                      <p:to>
                                        <p:strVal val="visible"/>
                                      </p:to>
                                    </p:set>
                                    <p:animEffect transition="in" filter="dissolve">
                                      <p:cBhvr>
                                        <p:cTn id="30" dur="500"/>
                                        <p:tgtEl>
                                          <p:spTgt spid="176">
                                            <p:txEl>
                                              <p:pRg st="6" end="6"/>
                                            </p:txEl>
                                          </p:spTgt>
                                        </p:tgtEl>
                                      </p:cBhvr>
                                    </p:animEffect>
                                  </p:childTnLst>
                                </p:cTn>
                              </p:par>
                              <p:par>
                                <p:cTn id="31" presetID="9" presetClass="entr" presetSubtype="0" fill="hold" nodeType="withEffect">
                                  <p:stCondLst>
                                    <p:cond delay="0"/>
                                  </p:stCondLst>
                                  <p:childTnLst>
                                    <p:set>
                                      <p:cBhvr>
                                        <p:cTn id="32" dur="1" fill="hold">
                                          <p:stCondLst>
                                            <p:cond delay="0"/>
                                          </p:stCondLst>
                                        </p:cTn>
                                        <p:tgtEl>
                                          <p:spTgt spid="176">
                                            <p:txEl>
                                              <p:pRg st="7" end="7"/>
                                            </p:txEl>
                                          </p:spTgt>
                                        </p:tgtEl>
                                        <p:attrNameLst>
                                          <p:attrName>style.visibility</p:attrName>
                                        </p:attrNameLst>
                                      </p:cBhvr>
                                      <p:to>
                                        <p:strVal val="visible"/>
                                      </p:to>
                                    </p:set>
                                    <p:animEffect transition="in" filter="dissolve">
                                      <p:cBhvr>
                                        <p:cTn id="33" dur="500"/>
                                        <p:tgtEl>
                                          <p:spTgt spid="176">
                                            <p:txEl>
                                              <p:pRg st="7" end="7"/>
                                            </p:txEl>
                                          </p:spTgt>
                                        </p:tgtEl>
                                      </p:cBhvr>
                                    </p:animEffect>
                                  </p:childTnLst>
                                </p:cTn>
                              </p:par>
                              <p:par>
                                <p:cTn id="34" presetID="9" presetClass="entr" presetSubtype="0" fill="hold" nodeType="withEffect">
                                  <p:stCondLst>
                                    <p:cond delay="0"/>
                                  </p:stCondLst>
                                  <p:childTnLst>
                                    <p:set>
                                      <p:cBhvr>
                                        <p:cTn id="35" dur="1" fill="hold">
                                          <p:stCondLst>
                                            <p:cond delay="0"/>
                                          </p:stCondLst>
                                        </p:cTn>
                                        <p:tgtEl>
                                          <p:spTgt spid="176">
                                            <p:txEl>
                                              <p:pRg st="8" end="8"/>
                                            </p:txEl>
                                          </p:spTgt>
                                        </p:tgtEl>
                                        <p:attrNameLst>
                                          <p:attrName>style.visibility</p:attrName>
                                        </p:attrNameLst>
                                      </p:cBhvr>
                                      <p:to>
                                        <p:strVal val="visible"/>
                                      </p:to>
                                    </p:set>
                                    <p:animEffect transition="in" filter="dissolve">
                                      <p:cBhvr>
                                        <p:cTn id="36" dur="500"/>
                                        <p:tgtEl>
                                          <p:spTgt spid="176">
                                            <p:txEl>
                                              <p:pRg st="8" end="8"/>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9" presetClass="entr" presetSubtype="0" fill="hold" nodeType="clickEffect">
                                  <p:stCondLst>
                                    <p:cond delay="0"/>
                                  </p:stCondLst>
                                  <p:childTnLst>
                                    <p:set>
                                      <p:cBhvr>
                                        <p:cTn id="40" dur="1" fill="hold">
                                          <p:stCondLst>
                                            <p:cond delay="0"/>
                                          </p:stCondLst>
                                        </p:cTn>
                                        <p:tgtEl>
                                          <p:spTgt spid="176">
                                            <p:txEl>
                                              <p:pRg st="9" end="9"/>
                                            </p:txEl>
                                          </p:spTgt>
                                        </p:tgtEl>
                                        <p:attrNameLst>
                                          <p:attrName>style.visibility</p:attrName>
                                        </p:attrNameLst>
                                      </p:cBhvr>
                                      <p:to>
                                        <p:strVal val="visible"/>
                                      </p:to>
                                    </p:set>
                                    <p:animEffect transition="in" filter="dissolve">
                                      <p:cBhvr>
                                        <p:cTn id="41" dur="500"/>
                                        <p:tgtEl>
                                          <p:spTgt spid="176">
                                            <p:txEl>
                                              <p:pRg st="9" end="9"/>
                                            </p:txEl>
                                          </p:spTgt>
                                        </p:tgtEl>
                                      </p:cBhvr>
                                    </p:animEffect>
                                  </p:childTnLst>
                                </p:cTn>
                              </p:par>
                              <p:par>
                                <p:cTn id="42" presetID="9" presetClass="entr" presetSubtype="0" fill="hold" nodeType="withEffect">
                                  <p:stCondLst>
                                    <p:cond delay="0"/>
                                  </p:stCondLst>
                                  <p:childTnLst>
                                    <p:set>
                                      <p:cBhvr>
                                        <p:cTn id="43" dur="1" fill="hold">
                                          <p:stCondLst>
                                            <p:cond delay="0"/>
                                          </p:stCondLst>
                                        </p:cTn>
                                        <p:tgtEl>
                                          <p:spTgt spid="176">
                                            <p:txEl>
                                              <p:pRg st="10" end="10"/>
                                            </p:txEl>
                                          </p:spTgt>
                                        </p:tgtEl>
                                        <p:attrNameLst>
                                          <p:attrName>style.visibility</p:attrName>
                                        </p:attrNameLst>
                                      </p:cBhvr>
                                      <p:to>
                                        <p:strVal val="visible"/>
                                      </p:to>
                                    </p:set>
                                    <p:animEffect transition="in" filter="dissolve">
                                      <p:cBhvr>
                                        <p:cTn id="44" dur="500"/>
                                        <p:tgtEl>
                                          <p:spTgt spid="176">
                                            <p:txEl>
                                              <p:pRg st="10" end="10"/>
                                            </p:txEl>
                                          </p:spTgt>
                                        </p:tgtEl>
                                      </p:cBhvr>
                                    </p:animEffect>
                                  </p:childTnLst>
                                </p:cTn>
                              </p:par>
                              <p:par>
                                <p:cTn id="45" presetID="9" presetClass="entr" presetSubtype="0" fill="hold" nodeType="withEffect">
                                  <p:stCondLst>
                                    <p:cond delay="0"/>
                                  </p:stCondLst>
                                  <p:childTnLst>
                                    <p:set>
                                      <p:cBhvr>
                                        <p:cTn id="46" dur="1" fill="hold">
                                          <p:stCondLst>
                                            <p:cond delay="0"/>
                                          </p:stCondLst>
                                        </p:cTn>
                                        <p:tgtEl>
                                          <p:spTgt spid="176">
                                            <p:txEl>
                                              <p:pRg st="11" end="11"/>
                                            </p:txEl>
                                          </p:spTgt>
                                        </p:tgtEl>
                                        <p:attrNameLst>
                                          <p:attrName>style.visibility</p:attrName>
                                        </p:attrNameLst>
                                      </p:cBhvr>
                                      <p:to>
                                        <p:strVal val="visible"/>
                                      </p:to>
                                    </p:set>
                                    <p:animEffect transition="in" filter="dissolve">
                                      <p:cBhvr>
                                        <p:cTn id="47" dur="500"/>
                                        <p:tgtEl>
                                          <p:spTgt spid="176">
                                            <p:txEl>
                                              <p:pRg st="11" end="11"/>
                                            </p:txEl>
                                          </p:spTgt>
                                        </p:tgtEl>
                                      </p:cBhvr>
                                    </p:animEffect>
                                  </p:childTnLst>
                                </p:cTn>
                              </p:par>
                              <p:par>
                                <p:cTn id="48" presetID="9" presetClass="entr" presetSubtype="0" fill="hold" nodeType="withEffect">
                                  <p:stCondLst>
                                    <p:cond delay="0"/>
                                  </p:stCondLst>
                                  <p:childTnLst>
                                    <p:set>
                                      <p:cBhvr>
                                        <p:cTn id="49" dur="1" fill="hold">
                                          <p:stCondLst>
                                            <p:cond delay="0"/>
                                          </p:stCondLst>
                                        </p:cTn>
                                        <p:tgtEl>
                                          <p:spTgt spid="176">
                                            <p:txEl>
                                              <p:pRg st="12" end="12"/>
                                            </p:txEl>
                                          </p:spTgt>
                                        </p:tgtEl>
                                        <p:attrNameLst>
                                          <p:attrName>style.visibility</p:attrName>
                                        </p:attrNameLst>
                                      </p:cBhvr>
                                      <p:to>
                                        <p:strVal val="visible"/>
                                      </p:to>
                                    </p:set>
                                    <p:animEffect transition="in" filter="dissolve">
                                      <p:cBhvr>
                                        <p:cTn id="50" dur="500"/>
                                        <p:tgtEl>
                                          <p:spTgt spid="176">
                                            <p:txEl>
                                              <p:pRg st="12" end="12"/>
                                            </p:txEl>
                                          </p:spTgt>
                                        </p:tgtEl>
                                      </p:cBhvr>
                                    </p:animEffect>
                                  </p:childTnLst>
                                </p:cTn>
                              </p:par>
                              <p:par>
                                <p:cTn id="51" presetID="9" presetClass="entr" presetSubtype="0" fill="hold" nodeType="withEffect">
                                  <p:stCondLst>
                                    <p:cond delay="0"/>
                                  </p:stCondLst>
                                  <p:childTnLst>
                                    <p:set>
                                      <p:cBhvr>
                                        <p:cTn id="52" dur="1" fill="hold">
                                          <p:stCondLst>
                                            <p:cond delay="0"/>
                                          </p:stCondLst>
                                        </p:cTn>
                                        <p:tgtEl>
                                          <p:spTgt spid="176">
                                            <p:txEl>
                                              <p:pRg st="13" end="13"/>
                                            </p:txEl>
                                          </p:spTgt>
                                        </p:tgtEl>
                                        <p:attrNameLst>
                                          <p:attrName>style.visibility</p:attrName>
                                        </p:attrNameLst>
                                      </p:cBhvr>
                                      <p:to>
                                        <p:strVal val="visible"/>
                                      </p:to>
                                    </p:set>
                                    <p:animEffect transition="in" filter="dissolve">
                                      <p:cBhvr>
                                        <p:cTn id="53" dur="500"/>
                                        <p:tgtEl>
                                          <p:spTgt spid="176">
                                            <p:txEl>
                                              <p:pRg st="13" end="13"/>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9" presetClass="entr" presetSubtype="0" fill="hold" nodeType="clickEffect">
                                  <p:stCondLst>
                                    <p:cond delay="0"/>
                                  </p:stCondLst>
                                  <p:childTnLst>
                                    <p:set>
                                      <p:cBhvr>
                                        <p:cTn id="57" dur="1" fill="hold">
                                          <p:stCondLst>
                                            <p:cond delay="0"/>
                                          </p:stCondLst>
                                        </p:cTn>
                                        <p:tgtEl>
                                          <p:spTgt spid="176">
                                            <p:txEl>
                                              <p:pRg st="14" end="14"/>
                                            </p:txEl>
                                          </p:spTgt>
                                        </p:tgtEl>
                                        <p:attrNameLst>
                                          <p:attrName>style.visibility</p:attrName>
                                        </p:attrNameLst>
                                      </p:cBhvr>
                                      <p:to>
                                        <p:strVal val="visible"/>
                                      </p:to>
                                    </p:set>
                                    <p:animEffect transition="in" filter="dissolve">
                                      <p:cBhvr>
                                        <p:cTn id="58" dur="500"/>
                                        <p:tgtEl>
                                          <p:spTgt spid="176">
                                            <p:txEl>
                                              <p:pRg st="14" end="14"/>
                                            </p:txEl>
                                          </p:spTgt>
                                        </p:tgtEl>
                                      </p:cBhvr>
                                    </p:animEffect>
                                  </p:childTnLst>
                                </p:cTn>
                              </p:par>
                              <p:par>
                                <p:cTn id="59" presetID="9" presetClass="entr" presetSubtype="0" fill="hold" nodeType="withEffect">
                                  <p:stCondLst>
                                    <p:cond delay="0"/>
                                  </p:stCondLst>
                                  <p:childTnLst>
                                    <p:set>
                                      <p:cBhvr>
                                        <p:cTn id="60" dur="1" fill="hold">
                                          <p:stCondLst>
                                            <p:cond delay="0"/>
                                          </p:stCondLst>
                                        </p:cTn>
                                        <p:tgtEl>
                                          <p:spTgt spid="176">
                                            <p:txEl>
                                              <p:pRg st="15" end="15"/>
                                            </p:txEl>
                                          </p:spTgt>
                                        </p:tgtEl>
                                        <p:attrNameLst>
                                          <p:attrName>style.visibility</p:attrName>
                                        </p:attrNameLst>
                                      </p:cBhvr>
                                      <p:to>
                                        <p:strVal val="visible"/>
                                      </p:to>
                                    </p:set>
                                    <p:animEffect transition="in" filter="dissolve">
                                      <p:cBhvr>
                                        <p:cTn id="61" dur="500"/>
                                        <p:tgtEl>
                                          <p:spTgt spid="176">
                                            <p:txEl>
                                              <p:pRg st="15" end="15"/>
                                            </p:txEl>
                                          </p:spTgt>
                                        </p:tgtEl>
                                      </p:cBhvr>
                                    </p:animEffect>
                                  </p:childTnLst>
                                </p:cTn>
                              </p:par>
                            </p:childTnLst>
                          </p:cTn>
                        </p:par>
                      </p:childTnLst>
                    </p:cTn>
                  </p:par>
                  <p:par>
                    <p:cTn id="62" fill="hold">
                      <p:stCondLst>
                        <p:cond delay="indefinite"/>
                      </p:stCondLst>
                      <p:childTnLst>
                        <p:par>
                          <p:cTn id="63" fill="hold">
                            <p:stCondLst>
                              <p:cond delay="0"/>
                            </p:stCondLst>
                            <p:childTnLst>
                              <p:par>
                                <p:cTn id="64" presetID="9" presetClass="entr" presetSubtype="0" fill="hold" nodeType="clickEffect">
                                  <p:stCondLst>
                                    <p:cond delay="0"/>
                                  </p:stCondLst>
                                  <p:childTnLst>
                                    <p:set>
                                      <p:cBhvr>
                                        <p:cTn id="65" dur="1" fill="hold">
                                          <p:stCondLst>
                                            <p:cond delay="0"/>
                                          </p:stCondLst>
                                        </p:cTn>
                                        <p:tgtEl>
                                          <p:spTgt spid="176">
                                            <p:txEl>
                                              <p:pRg st="16" end="16"/>
                                            </p:txEl>
                                          </p:spTgt>
                                        </p:tgtEl>
                                        <p:attrNameLst>
                                          <p:attrName>style.visibility</p:attrName>
                                        </p:attrNameLst>
                                      </p:cBhvr>
                                      <p:to>
                                        <p:strVal val="visible"/>
                                      </p:to>
                                    </p:set>
                                    <p:animEffect transition="in" filter="dissolve">
                                      <p:cBhvr>
                                        <p:cTn id="66" dur="500"/>
                                        <p:tgtEl>
                                          <p:spTgt spid="176">
                                            <p:txEl>
                                              <p:pRg st="16" end="16"/>
                                            </p:txEl>
                                          </p:spTgt>
                                        </p:tgtEl>
                                      </p:cBhvr>
                                    </p:animEffect>
                                  </p:childTnLst>
                                </p:cTn>
                              </p:par>
                              <p:par>
                                <p:cTn id="67" presetID="9" presetClass="entr" presetSubtype="0" fill="hold" nodeType="withEffect">
                                  <p:stCondLst>
                                    <p:cond delay="0"/>
                                  </p:stCondLst>
                                  <p:childTnLst>
                                    <p:set>
                                      <p:cBhvr>
                                        <p:cTn id="68" dur="1" fill="hold">
                                          <p:stCondLst>
                                            <p:cond delay="0"/>
                                          </p:stCondLst>
                                        </p:cTn>
                                        <p:tgtEl>
                                          <p:spTgt spid="176">
                                            <p:txEl>
                                              <p:pRg st="17" end="17"/>
                                            </p:txEl>
                                          </p:spTgt>
                                        </p:tgtEl>
                                        <p:attrNameLst>
                                          <p:attrName>style.visibility</p:attrName>
                                        </p:attrNameLst>
                                      </p:cBhvr>
                                      <p:to>
                                        <p:strVal val="visible"/>
                                      </p:to>
                                    </p:set>
                                    <p:animEffect transition="in" filter="dissolve">
                                      <p:cBhvr>
                                        <p:cTn id="69" dur="500"/>
                                        <p:tgtEl>
                                          <p:spTgt spid="176">
                                            <p:txEl>
                                              <p:pRg st="17" end="17"/>
                                            </p:txEl>
                                          </p:spTgt>
                                        </p:tgtEl>
                                      </p:cBhvr>
                                    </p:animEffect>
                                  </p:childTnLst>
                                </p:cTn>
                              </p:par>
                              <p:par>
                                <p:cTn id="70" presetID="9" presetClass="entr" presetSubtype="0" fill="hold" nodeType="withEffect">
                                  <p:stCondLst>
                                    <p:cond delay="0"/>
                                  </p:stCondLst>
                                  <p:childTnLst>
                                    <p:set>
                                      <p:cBhvr>
                                        <p:cTn id="71" dur="1" fill="hold">
                                          <p:stCondLst>
                                            <p:cond delay="0"/>
                                          </p:stCondLst>
                                        </p:cTn>
                                        <p:tgtEl>
                                          <p:spTgt spid="176">
                                            <p:txEl>
                                              <p:pRg st="18" end="18"/>
                                            </p:txEl>
                                          </p:spTgt>
                                        </p:tgtEl>
                                        <p:attrNameLst>
                                          <p:attrName>style.visibility</p:attrName>
                                        </p:attrNameLst>
                                      </p:cBhvr>
                                      <p:to>
                                        <p:strVal val="visible"/>
                                      </p:to>
                                    </p:set>
                                    <p:animEffect transition="in" filter="dissolve">
                                      <p:cBhvr>
                                        <p:cTn id="72" dur="500"/>
                                        <p:tgtEl>
                                          <p:spTgt spid="176">
                                            <p:txEl>
                                              <p:pRg st="18" end="18"/>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9" presetClass="entr" presetSubtype="0" fill="hold" nodeType="clickEffect">
                                  <p:stCondLst>
                                    <p:cond delay="0"/>
                                  </p:stCondLst>
                                  <p:childTnLst>
                                    <p:set>
                                      <p:cBhvr>
                                        <p:cTn id="76" dur="1" fill="hold">
                                          <p:stCondLst>
                                            <p:cond delay="0"/>
                                          </p:stCondLst>
                                        </p:cTn>
                                        <p:tgtEl>
                                          <p:spTgt spid="176">
                                            <p:txEl>
                                              <p:pRg st="19" end="19"/>
                                            </p:txEl>
                                          </p:spTgt>
                                        </p:tgtEl>
                                        <p:attrNameLst>
                                          <p:attrName>style.visibility</p:attrName>
                                        </p:attrNameLst>
                                      </p:cBhvr>
                                      <p:to>
                                        <p:strVal val="visible"/>
                                      </p:to>
                                    </p:set>
                                    <p:animEffect transition="in" filter="dissolve">
                                      <p:cBhvr>
                                        <p:cTn id="77" dur="500"/>
                                        <p:tgtEl>
                                          <p:spTgt spid="176">
                                            <p:txEl>
                                              <p:pRg st="19" end="19"/>
                                            </p:txEl>
                                          </p:spTgt>
                                        </p:tgtEl>
                                      </p:cBhvr>
                                    </p:animEffect>
                                  </p:childTnLst>
                                </p:cTn>
                              </p:par>
                              <p:par>
                                <p:cTn id="78" presetID="9" presetClass="entr" presetSubtype="0" fill="hold" nodeType="withEffect">
                                  <p:stCondLst>
                                    <p:cond delay="0"/>
                                  </p:stCondLst>
                                  <p:childTnLst>
                                    <p:set>
                                      <p:cBhvr>
                                        <p:cTn id="79" dur="1" fill="hold">
                                          <p:stCondLst>
                                            <p:cond delay="0"/>
                                          </p:stCondLst>
                                        </p:cTn>
                                        <p:tgtEl>
                                          <p:spTgt spid="176">
                                            <p:txEl>
                                              <p:pRg st="20" end="20"/>
                                            </p:txEl>
                                          </p:spTgt>
                                        </p:tgtEl>
                                        <p:attrNameLst>
                                          <p:attrName>style.visibility</p:attrName>
                                        </p:attrNameLst>
                                      </p:cBhvr>
                                      <p:to>
                                        <p:strVal val="visible"/>
                                      </p:to>
                                    </p:set>
                                    <p:animEffect transition="in" filter="dissolve">
                                      <p:cBhvr>
                                        <p:cTn id="80" dur="500"/>
                                        <p:tgtEl>
                                          <p:spTgt spid="176">
                                            <p:txEl>
                                              <p:pRg st="20" end="2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C8D1C42-68C1-ED42-94E6-8509B7DEA1F2}"/>
              </a:ext>
            </a:extLst>
          </p:cNvPr>
          <p:cNvSpPr/>
          <p:nvPr/>
        </p:nvSpPr>
        <p:spPr>
          <a:xfrm>
            <a:off x="4000240" y="794026"/>
            <a:ext cx="2724504" cy="4039232"/>
          </a:xfrm>
          <a:prstGeom prst="rect">
            <a:avLst/>
          </a:prstGeom>
          <a:solidFill>
            <a:schemeClr val="accent2">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66"/>
            <a:endParaRPr lang="en-US">
              <a:solidFill>
                <a:srgbClr val="FFFFFF"/>
              </a:solidFill>
              <a:latin typeface="Metropolis" pitchFamily="2" charset="77"/>
            </a:endParaRPr>
          </a:p>
        </p:txBody>
      </p:sp>
      <p:sp>
        <p:nvSpPr>
          <p:cNvPr id="2" name="Title 1">
            <a:extLst>
              <a:ext uri="{FF2B5EF4-FFF2-40B4-BE49-F238E27FC236}">
                <a16:creationId xmlns:a16="http://schemas.microsoft.com/office/drawing/2014/main" id="{A6371A1D-03CD-3B42-8402-1724D2915B8B}"/>
              </a:ext>
            </a:extLst>
          </p:cNvPr>
          <p:cNvSpPr>
            <a:spLocks noGrp="1"/>
          </p:cNvSpPr>
          <p:nvPr>
            <p:ph type="title"/>
          </p:nvPr>
        </p:nvSpPr>
        <p:spPr/>
        <p:txBody>
          <a:bodyPr>
            <a:noAutofit/>
          </a:bodyPr>
          <a:lstStyle/>
          <a:p>
            <a:r>
              <a:rPr lang="en-US" sz="2400" dirty="0"/>
              <a:t>Isolation and Control for Departments, Apps and BUs</a:t>
            </a:r>
          </a:p>
        </p:txBody>
      </p:sp>
      <p:sp>
        <p:nvSpPr>
          <p:cNvPr id="4" name="Slide Number Placeholder 3">
            <a:extLst>
              <a:ext uri="{FF2B5EF4-FFF2-40B4-BE49-F238E27FC236}">
                <a16:creationId xmlns:a16="http://schemas.microsoft.com/office/drawing/2014/main" id="{99A3E4A9-D837-4048-85DC-148E9802808A}"/>
              </a:ext>
            </a:extLst>
          </p:cNvPr>
          <p:cNvSpPr>
            <a:spLocks noGrp="1"/>
          </p:cNvSpPr>
          <p:nvPr>
            <p:ph type="sldNum" sz="quarter" idx="10"/>
          </p:nvPr>
        </p:nvSpPr>
        <p:spPr>
          <a:xfrm>
            <a:off x="8427046" y="4842197"/>
            <a:ext cx="425701" cy="217341"/>
          </a:xfrm>
        </p:spPr>
        <p:txBody>
          <a:bodyPr/>
          <a:lstStyle/>
          <a:p>
            <a:fld id="{4A70B06D-F489-48FF-A885-ABB74CD5C952}" type="slidenum">
              <a:rPr lang="en-US" smtClean="0"/>
              <a:pPr/>
              <a:t>26</a:t>
            </a:fld>
            <a:endParaRPr lang="en-US" dirty="0"/>
          </a:p>
        </p:txBody>
      </p:sp>
      <p:sp>
        <p:nvSpPr>
          <p:cNvPr id="68" name="Rectangle 67">
            <a:extLst>
              <a:ext uri="{FF2B5EF4-FFF2-40B4-BE49-F238E27FC236}">
                <a16:creationId xmlns:a16="http://schemas.microsoft.com/office/drawing/2014/main" id="{B89AFD5E-9024-F844-A4DD-9336436ED6DF}"/>
              </a:ext>
            </a:extLst>
          </p:cNvPr>
          <p:cNvSpPr/>
          <p:nvPr/>
        </p:nvSpPr>
        <p:spPr>
          <a:xfrm>
            <a:off x="4160276" y="1000083"/>
            <a:ext cx="783655" cy="1060069"/>
          </a:xfrm>
          <a:prstGeom prst="rect">
            <a:avLst/>
          </a:prstGeom>
          <a:noFill/>
          <a:ln w="12700" cap="flat" cmpd="sng" algn="ctr">
            <a:solidFill>
              <a:schemeClr val="accent5"/>
            </a:solidFill>
            <a:prstDash val="solid"/>
            <a:miter lim="800000"/>
          </a:ln>
          <a:effectLst/>
        </p:spPr>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defTabSz="914355">
              <a:defRPr/>
            </a:pPr>
            <a:endParaRPr lang="en-US" sz="1100" kern="0">
              <a:ln w="0"/>
              <a:solidFill>
                <a:srgbClr val="1D8900"/>
              </a:solidFill>
              <a:latin typeface="Metropolis" pitchFamily="2" charset="77"/>
            </a:endParaRPr>
          </a:p>
        </p:txBody>
      </p:sp>
      <p:sp>
        <p:nvSpPr>
          <p:cNvPr id="69" name="Rounded Rectangle 68">
            <a:extLst>
              <a:ext uri="{FF2B5EF4-FFF2-40B4-BE49-F238E27FC236}">
                <a16:creationId xmlns:a16="http://schemas.microsoft.com/office/drawing/2014/main" id="{EE695FA4-F4C5-0B4B-A28A-22FD03A15E39}"/>
              </a:ext>
            </a:extLst>
          </p:cNvPr>
          <p:cNvSpPr/>
          <p:nvPr/>
        </p:nvSpPr>
        <p:spPr>
          <a:xfrm>
            <a:off x="4526748" y="1185669"/>
            <a:ext cx="295576" cy="293902"/>
          </a:xfrm>
          <a:prstGeom prst="roundRect">
            <a:avLst/>
          </a:prstGeom>
          <a:solidFill>
            <a:srgbClr val="44546A">
              <a:lumMod val="40000"/>
              <a:lumOff val="60000"/>
            </a:srgbClr>
          </a:solidFill>
          <a:ln w="19050" cap="flat" cmpd="sng" algn="ctr">
            <a:solidFill>
              <a:sysClr val="window" lastClr="FFFFFF"/>
            </a:solidFill>
            <a:prstDash val="solid"/>
            <a:miter lim="800000"/>
          </a:ln>
          <a:effectLst/>
        </p:spPr>
        <p:txBody>
          <a:bodyPr rtlCol="0" anchor="ctr"/>
          <a:lstStyle/>
          <a:p>
            <a:pPr algn="ctr" defTabSz="457178">
              <a:defRPr/>
            </a:pPr>
            <a:endParaRPr lang="en-US" sz="1800" kern="0">
              <a:solidFill>
                <a:prstClr val="white"/>
              </a:solidFill>
              <a:latin typeface="Metropolis" pitchFamily="2" charset="77"/>
            </a:endParaRPr>
          </a:p>
        </p:txBody>
      </p:sp>
      <p:sp>
        <p:nvSpPr>
          <p:cNvPr id="70" name="Rounded Rectangle 69">
            <a:extLst>
              <a:ext uri="{FF2B5EF4-FFF2-40B4-BE49-F238E27FC236}">
                <a16:creationId xmlns:a16="http://schemas.microsoft.com/office/drawing/2014/main" id="{541C2182-638B-2945-BFCD-94C39C783E45}"/>
              </a:ext>
            </a:extLst>
          </p:cNvPr>
          <p:cNvSpPr/>
          <p:nvPr/>
        </p:nvSpPr>
        <p:spPr>
          <a:xfrm>
            <a:off x="4443618" y="1257843"/>
            <a:ext cx="295576" cy="293902"/>
          </a:xfrm>
          <a:prstGeom prst="roundRect">
            <a:avLst/>
          </a:prstGeom>
          <a:solidFill>
            <a:srgbClr val="44546A">
              <a:lumMod val="40000"/>
              <a:lumOff val="60000"/>
            </a:srgbClr>
          </a:solidFill>
          <a:ln w="19050" cap="flat" cmpd="sng" algn="ctr">
            <a:solidFill>
              <a:sysClr val="window" lastClr="FFFFFF"/>
            </a:solidFill>
            <a:prstDash val="solid"/>
            <a:miter lim="800000"/>
          </a:ln>
          <a:effectLst/>
        </p:spPr>
        <p:txBody>
          <a:bodyPr rtlCol="0" anchor="ctr"/>
          <a:lstStyle/>
          <a:p>
            <a:pPr algn="ctr" defTabSz="457178">
              <a:defRPr/>
            </a:pPr>
            <a:endParaRPr lang="en-US" sz="1800" kern="0">
              <a:solidFill>
                <a:prstClr val="white"/>
              </a:solidFill>
              <a:latin typeface="Metropolis" pitchFamily="2" charset="77"/>
            </a:endParaRPr>
          </a:p>
        </p:txBody>
      </p:sp>
      <p:sp>
        <p:nvSpPr>
          <p:cNvPr id="71" name="Rounded Rectangle 70">
            <a:extLst>
              <a:ext uri="{FF2B5EF4-FFF2-40B4-BE49-F238E27FC236}">
                <a16:creationId xmlns:a16="http://schemas.microsoft.com/office/drawing/2014/main" id="{DBF88955-706E-BA4C-BBCD-1596542C38DD}"/>
              </a:ext>
            </a:extLst>
          </p:cNvPr>
          <p:cNvSpPr/>
          <p:nvPr/>
        </p:nvSpPr>
        <p:spPr>
          <a:xfrm>
            <a:off x="4378962" y="1330020"/>
            <a:ext cx="295576" cy="293902"/>
          </a:xfrm>
          <a:prstGeom prst="roundRect">
            <a:avLst/>
          </a:prstGeom>
          <a:solidFill>
            <a:srgbClr val="44546A">
              <a:lumMod val="40000"/>
              <a:lumOff val="60000"/>
            </a:srgbClr>
          </a:solidFill>
          <a:ln w="19050" cap="flat" cmpd="sng" algn="ctr">
            <a:solidFill>
              <a:sysClr val="window" lastClr="FFFFFF"/>
            </a:solidFill>
            <a:prstDash val="solid"/>
            <a:miter lim="800000"/>
          </a:ln>
          <a:effectLst/>
        </p:spPr>
        <p:txBody>
          <a:bodyPr rtlCol="0" anchor="ctr"/>
          <a:lstStyle/>
          <a:p>
            <a:pPr algn="ctr" defTabSz="457178">
              <a:defRPr/>
            </a:pPr>
            <a:endParaRPr lang="en-US" sz="1800" kern="0">
              <a:solidFill>
                <a:prstClr val="white"/>
              </a:solidFill>
              <a:latin typeface="Metropolis" pitchFamily="2" charset="77"/>
            </a:endParaRPr>
          </a:p>
        </p:txBody>
      </p:sp>
      <p:sp>
        <p:nvSpPr>
          <p:cNvPr id="73" name="Rectangle 72">
            <a:extLst>
              <a:ext uri="{FF2B5EF4-FFF2-40B4-BE49-F238E27FC236}">
                <a16:creationId xmlns:a16="http://schemas.microsoft.com/office/drawing/2014/main" id="{2C9F8A41-4860-914A-9FFC-D110C44624C6}"/>
              </a:ext>
            </a:extLst>
          </p:cNvPr>
          <p:cNvSpPr/>
          <p:nvPr/>
        </p:nvSpPr>
        <p:spPr>
          <a:xfrm>
            <a:off x="5036163" y="977507"/>
            <a:ext cx="783655" cy="1060069"/>
          </a:xfrm>
          <a:prstGeom prst="rect">
            <a:avLst/>
          </a:prstGeom>
          <a:noFill/>
          <a:ln w="12700" cap="flat" cmpd="sng" algn="ctr">
            <a:solidFill>
              <a:schemeClr val="accent5"/>
            </a:solidFill>
            <a:prstDash val="solid"/>
            <a:miter lim="800000"/>
          </a:ln>
          <a:effectLst/>
        </p:spPr>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defTabSz="914355">
              <a:defRPr/>
            </a:pPr>
            <a:endParaRPr lang="en-US" sz="1100" kern="0">
              <a:ln w="0"/>
              <a:solidFill>
                <a:srgbClr val="1D8900"/>
              </a:solidFill>
              <a:latin typeface="Metropolis" pitchFamily="2" charset="77"/>
            </a:endParaRPr>
          </a:p>
        </p:txBody>
      </p:sp>
      <p:sp>
        <p:nvSpPr>
          <p:cNvPr id="74" name="Rounded Rectangle 73">
            <a:extLst>
              <a:ext uri="{FF2B5EF4-FFF2-40B4-BE49-F238E27FC236}">
                <a16:creationId xmlns:a16="http://schemas.microsoft.com/office/drawing/2014/main" id="{1726A3D4-6A75-FC4E-986D-7EB5FAA24C5D}"/>
              </a:ext>
            </a:extLst>
          </p:cNvPr>
          <p:cNvSpPr/>
          <p:nvPr/>
        </p:nvSpPr>
        <p:spPr>
          <a:xfrm>
            <a:off x="5402637" y="1163091"/>
            <a:ext cx="295576" cy="293902"/>
          </a:xfrm>
          <a:prstGeom prst="roundRect">
            <a:avLst/>
          </a:prstGeom>
          <a:solidFill>
            <a:srgbClr val="44546A">
              <a:lumMod val="40000"/>
              <a:lumOff val="60000"/>
            </a:srgbClr>
          </a:solidFill>
          <a:ln w="19050" cap="flat" cmpd="sng" algn="ctr">
            <a:solidFill>
              <a:sysClr val="window" lastClr="FFFFFF"/>
            </a:solidFill>
            <a:prstDash val="solid"/>
            <a:miter lim="800000"/>
          </a:ln>
          <a:effectLst/>
        </p:spPr>
        <p:txBody>
          <a:bodyPr rtlCol="0" anchor="ctr"/>
          <a:lstStyle/>
          <a:p>
            <a:pPr algn="ctr" defTabSz="457178">
              <a:defRPr/>
            </a:pPr>
            <a:endParaRPr lang="en-US" sz="1800" kern="0">
              <a:solidFill>
                <a:prstClr val="white"/>
              </a:solidFill>
              <a:latin typeface="Metropolis" pitchFamily="2" charset="77"/>
            </a:endParaRPr>
          </a:p>
        </p:txBody>
      </p:sp>
      <p:sp>
        <p:nvSpPr>
          <p:cNvPr id="75" name="Rounded Rectangle 74">
            <a:extLst>
              <a:ext uri="{FF2B5EF4-FFF2-40B4-BE49-F238E27FC236}">
                <a16:creationId xmlns:a16="http://schemas.microsoft.com/office/drawing/2014/main" id="{0353E121-3342-4048-AEB7-A00F468E288E}"/>
              </a:ext>
            </a:extLst>
          </p:cNvPr>
          <p:cNvSpPr/>
          <p:nvPr/>
        </p:nvSpPr>
        <p:spPr>
          <a:xfrm>
            <a:off x="5319504" y="1235268"/>
            <a:ext cx="295576" cy="293902"/>
          </a:xfrm>
          <a:prstGeom prst="roundRect">
            <a:avLst/>
          </a:prstGeom>
          <a:solidFill>
            <a:srgbClr val="44546A">
              <a:lumMod val="40000"/>
              <a:lumOff val="60000"/>
            </a:srgbClr>
          </a:solidFill>
          <a:ln w="19050" cap="flat" cmpd="sng" algn="ctr">
            <a:solidFill>
              <a:sysClr val="window" lastClr="FFFFFF"/>
            </a:solidFill>
            <a:prstDash val="solid"/>
            <a:miter lim="800000"/>
          </a:ln>
          <a:effectLst/>
        </p:spPr>
        <p:txBody>
          <a:bodyPr rtlCol="0" anchor="ctr"/>
          <a:lstStyle/>
          <a:p>
            <a:pPr algn="ctr" defTabSz="457178">
              <a:defRPr/>
            </a:pPr>
            <a:endParaRPr lang="en-US" sz="1800" kern="0">
              <a:solidFill>
                <a:prstClr val="white"/>
              </a:solidFill>
              <a:latin typeface="Metropolis" pitchFamily="2" charset="77"/>
            </a:endParaRPr>
          </a:p>
        </p:txBody>
      </p:sp>
      <p:sp>
        <p:nvSpPr>
          <p:cNvPr id="76" name="Rounded Rectangle 75">
            <a:extLst>
              <a:ext uri="{FF2B5EF4-FFF2-40B4-BE49-F238E27FC236}">
                <a16:creationId xmlns:a16="http://schemas.microsoft.com/office/drawing/2014/main" id="{1C97F20D-D5D4-744B-9ADF-A2AFE8C086BA}"/>
              </a:ext>
            </a:extLst>
          </p:cNvPr>
          <p:cNvSpPr/>
          <p:nvPr/>
        </p:nvSpPr>
        <p:spPr>
          <a:xfrm>
            <a:off x="5254848" y="1307442"/>
            <a:ext cx="295576" cy="293902"/>
          </a:xfrm>
          <a:prstGeom prst="roundRect">
            <a:avLst/>
          </a:prstGeom>
          <a:solidFill>
            <a:srgbClr val="44546A">
              <a:lumMod val="40000"/>
              <a:lumOff val="60000"/>
            </a:srgbClr>
          </a:solidFill>
          <a:ln w="19050" cap="flat" cmpd="sng" algn="ctr">
            <a:solidFill>
              <a:sysClr val="window" lastClr="FFFFFF"/>
            </a:solidFill>
            <a:prstDash val="solid"/>
            <a:miter lim="800000"/>
          </a:ln>
          <a:effectLst/>
        </p:spPr>
        <p:txBody>
          <a:bodyPr rtlCol="0" anchor="ctr"/>
          <a:lstStyle/>
          <a:p>
            <a:pPr algn="ctr" defTabSz="457178">
              <a:defRPr/>
            </a:pPr>
            <a:endParaRPr lang="en-US" sz="1800" kern="0">
              <a:solidFill>
                <a:prstClr val="white"/>
              </a:solidFill>
              <a:latin typeface="Metropolis" pitchFamily="2" charset="77"/>
            </a:endParaRPr>
          </a:p>
        </p:txBody>
      </p:sp>
      <p:sp>
        <p:nvSpPr>
          <p:cNvPr id="78" name="TextBox 77">
            <a:extLst>
              <a:ext uri="{FF2B5EF4-FFF2-40B4-BE49-F238E27FC236}">
                <a16:creationId xmlns:a16="http://schemas.microsoft.com/office/drawing/2014/main" id="{6CAA5D41-99FA-524C-90B6-CDF4D0F3676D}"/>
              </a:ext>
            </a:extLst>
          </p:cNvPr>
          <p:cNvSpPr txBox="1"/>
          <p:nvPr/>
        </p:nvSpPr>
        <p:spPr>
          <a:xfrm>
            <a:off x="4651999" y="2496772"/>
            <a:ext cx="607328" cy="246221"/>
          </a:xfrm>
          <a:prstGeom prst="rect">
            <a:avLst/>
          </a:prstGeom>
          <a:noFill/>
        </p:spPr>
        <p:txBody>
          <a:bodyPr wrap="square" rtlCol="0">
            <a:spAutoFit/>
          </a:bodyPr>
          <a:lstStyle/>
          <a:p>
            <a:pPr defTabSz="457178">
              <a:defRPr/>
            </a:pPr>
            <a:r>
              <a:rPr lang="en-US" sz="1000" kern="0">
                <a:solidFill>
                  <a:prstClr val="black"/>
                </a:solidFill>
                <a:latin typeface="Metropolis" pitchFamily="2" charset="77"/>
              </a:rPr>
              <a:t>Transit</a:t>
            </a:r>
          </a:p>
        </p:txBody>
      </p:sp>
      <p:grpSp>
        <p:nvGrpSpPr>
          <p:cNvPr id="79" name="Group 78">
            <a:extLst>
              <a:ext uri="{FF2B5EF4-FFF2-40B4-BE49-F238E27FC236}">
                <a16:creationId xmlns:a16="http://schemas.microsoft.com/office/drawing/2014/main" id="{06E7A8FA-0209-A240-9F0E-4123489EB396}"/>
              </a:ext>
            </a:extLst>
          </p:cNvPr>
          <p:cNvGrpSpPr/>
          <p:nvPr/>
        </p:nvGrpSpPr>
        <p:grpSpPr>
          <a:xfrm flipH="1">
            <a:off x="4069326" y="2537720"/>
            <a:ext cx="1098791" cy="571553"/>
            <a:chOff x="2379537" y="4891078"/>
            <a:chExt cx="1227811" cy="756134"/>
          </a:xfrm>
        </p:grpSpPr>
        <p:sp>
          <p:nvSpPr>
            <p:cNvPr id="80" name="Rectangle 79">
              <a:extLst>
                <a:ext uri="{FF2B5EF4-FFF2-40B4-BE49-F238E27FC236}">
                  <a16:creationId xmlns:a16="http://schemas.microsoft.com/office/drawing/2014/main" id="{66108CC2-1ADA-5647-AB8F-86BA9FCA56A9}"/>
                </a:ext>
              </a:extLst>
            </p:cNvPr>
            <p:cNvSpPr/>
            <p:nvPr/>
          </p:nvSpPr>
          <p:spPr>
            <a:xfrm>
              <a:off x="2379537" y="4891078"/>
              <a:ext cx="1227811" cy="756134"/>
            </a:xfrm>
            <a:prstGeom prst="rect">
              <a:avLst/>
            </a:prstGeom>
            <a:noFill/>
            <a:ln w="12700" cap="flat" cmpd="sng" algn="ctr">
              <a:solidFill>
                <a:schemeClr val="accent5"/>
              </a:solidFill>
              <a:prstDash val="solid"/>
              <a:miter lim="800000"/>
            </a:ln>
            <a:effectLst/>
          </p:spPr>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defTabSz="914355">
                <a:defRPr/>
              </a:pPr>
              <a:endParaRPr lang="en-US" sz="1100" kern="0">
                <a:ln w="0"/>
                <a:solidFill>
                  <a:srgbClr val="1D8900"/>
                </a:solidFill>
                <a:latin typeface="Metropolis" pitchFamily="2" charset="77"/>
              </a:endParaRPr>
            </a:p>
          </p:txBody>
        </p:sp>
        <p:cxnSp>
          <p:nvCxnSpPr>
            <p:cNvPr id="82" name="Straight Arrow Connector 81">
              <a:extLst>
                <a:ext uri="{FF2B5EF4-FFF2-40B4-BE49-F238E27FC236}">
                  <a16:creationId xmlns:a16="http://schemas.microsoft.com/office/drawing/2014/main" id="{14145D47-77FE-9E42-A10B-63A0A2C7825D}"/>
                </a:ext>
              </a:extLst>
            </p:cNvPr>
            <p:cNvCxnSpPr>
              <a:cxnSpLocks/>
              <a:endCxn id="84" idx="20"/>
            </p:cNvCxnSpPr>
            <p:nvPr/>
          </p:nvCxnSpPr>
          <p:spPr>
            <a:xfrm flipH="1" flipV="1">
              <a:off x="2684902" y="5193007"/>
              <a:ext cx="219421" cy="70458"/>
            </a:xfrm>
            <a:prstGeom prst="straightConnector1">
              <a:avLst/>
            </a:prstGeom>
            <a:noFill/>
            <a:ln w="6350" cap="flat" cmpd="sng" algn="ctr">
              <a:solidFill>
                <a:srgbClr val="E7E6E6">
                  <a:lumMod val="50000"/>
                </a:srgbClr>
              </a:solidFill>
              <a:prstDash val="solid"/>
              <a:miter lim="800000"/>
              <a:headEnd type="none" w="med" len="med"/>
              <a:tailEnd type="none" w="med" len="med"/>
            </a:ln>
            <a:effectLst/>
          </p:spPr>
        </p:cxnSp>
        <p:sp>
          <p:nvSpPr>
            <p:cNvPr id="84" name="Freeform 21">
              <a:extLst>
                <a:ext uri="{FF2B5EF4-FFF2-40B4-BE49-F238E27FC236}">
                  <a16:creationId xmlns:a16="http://schemas.microsoft.com/office/drawing/2014/main" id="{CA03D3E3-ABB6-3B43-B73A-52128FA35B03}"/>
                </a:ext>
              </a:extLst>
            </p:cNvPr>
            <p:cNvSpPr>
              <a:spLocks noChangeAspect="1" noEditPoints="1"/>
            </p:cNvSpPr>
            <p:nvPr/>
          </p:nvSpPr>
          <p:spPr bwMode="auto">
            <a:xfrm>
              <a:off x="2402467" y="5079069"/>
              <a:ext cx="318455" cy="242633"/>
            </a:xfrm>
            <a:custGeom>
              <a:avLst/>
              <a:gdLst>
                <a:gd name="T0" fmla="*/ 364 w 389"/>
                <a:gd name="T1" fmla="*/ 176 h 296"/>
                <a:gd name="T2" fmla="*/ 355 w 389"/>
                <a:gd name="T3" fmla="*/ 217 h 296"/>
                <a:gd name="T4" fmla="*/ 289 w 389"/>
                <a:gd name="T5" fmla="*/ 130 h 296"/>
                <a:gd name="T6" fmla="*/ 298 w 389"/>
                <a:gd name="T7" fmla="*/ 193 h 296"/>
                <a:gd name="T8" fmla="*/ 264 w 389"/>
                <a:gd name="T9" fmla="*/ 143 h 296"/>
                <a:gd name="T10" fmla="*/ 257 w 389"/>
                <a:gd name="T11" fmla="*/ 195 h 296"/>
                <a:gd name="T12" fmla="*/ 318 w 389"/>
                <a:gd name="T13" fmla="*/ 296 h 296"/>
                <a:gd name="T14" fmla="*/ 319 w 389"/>
                <a:gd name="T15" fmla="*/ 296 h 296"/>
                <a:gd name="T16" fmla="*/ 376 w 389"/>
                <a:gd name="T17" fmla="*/ 196 h 296"/>
                <a:gd name="T18" fmla="*/ 319 w 389"/>
                <a:gd name="T19" fmla="*/ 280 h 296"/>
                <a:gd name="T20" fmla="*/ 270 w 389"/>
                <a:gd name="T21" fmla="*/ 262 h 296"/>
                <a:gd name="T22" fmla="*/ 276 w 389"/>
                <a:gd name="T23" fmla="*/ 183 h 296"/>
                <a:gd name="T24" fmla="*/ 288 w 389"/>
                <a:gd name="T25" fmla="*/ 237 h 296"/>
                <a:gd name="T26" fmla="*/ 318 w 389"/>
                <a:gd name="T27" fmla="*/ 154 h 296"/>
                <a:gd name="T28" fmla="*/ 337 w 389"/>
                <a:gd name="T29" fmla="*/ 231 h 296"/>
                <a:gd name="T30" fmla="*/ 345 w 389"/>
                <a:gd name="T31" fmla="*/ 239 h 296"/>
                <a:gd name="T32" fmla="*/ 361 w 389"/>
                <a:gd name="T33" fmla="*/ 260 h 296"/>
                <a:gd name="T34" fmla="*/ 255 w 389"/>
                <a:gd name="T35" fmla="*/ 182 h 296"/>
                <a:gd name="T36" fmla="*/ 236 w 389"/>
                <a:gd name="T37" fmla="*/ 166 h 296"/>
                <a:gd name="T38" fmla="*/ 329 w 389"/>
                <a:gd name="T39" fmla="*/ 126 h 296"/>
                <a:gd name="T40" fmla="*/ 345 w 389"/>
                <a:gd name="T41" fmla="*/ 139 h 296"/>
                <a:gd name="T42" fmla="*/ 0 w 389"/>
                <a:gd name="T43" fmla="*/ 0 h 296"/>
                <a:gd name="T44" fmla="*/ 243 w 389"/>
                <a:gd name="T45" fmla="*/ 235 h 296"/>
                <a:gd name="T46" fmla="*/ 181 w 389"/>
                <a:gd name="T47" fmla="*/ 219 h 296"/>
                <a:gd name="T48" fmla="*/ 165 w 389"/>
                <a:gd name="T49" fmla="*/ 219 h 296"/>
                <a:gd name="T50" fmla="*/ 71 w 389"/>
                <a:gd name="T51" fmla="*/ 182 h 296"/>
                <a:gd name="T52" fmla="*/ 165 w 389"/>
                <a:gd name="T53" fmla="*/ 219 h 296"/>
                <a:gd name="T54" fmla="*/ 110 w 389"/>
                <a:gd name="T55" fmla="*/ 126 h 296"/>
                <a:gd name="T56" fmla="*/ 16 w 389"/>
                <a:gd name="T57" fmla="*/ 166 h 296"/>
                <a:gd name="T58" fmla="*/ 126 w 389"/>
                <a:gd name="T59" fmla="*/ 54 h 296"/>
                <a:gd name="T60" fmla="*/ 220 w 389"/>
                <a:gd name="T61" fmla="*/ 16 h 296"/>
                <a:gd name="T62" fmla="*/ 126 w 389"/>
                <a:gd name="T63" fmla="*/ 54 h 296"/>
                <a:gd name="T64" fmla="*/ 165 w 389"/>
                <a:gd name="T65" fmla="*/ 110 h 296"/>
                <a:gd name="T66" fmla="*/ 71 w 389"/>
                <a:gd name="T67" fmla="*/ 70 h 296"/>
                <a:gd name="T68" fmla="*/ 55 w 389"/>
                <a:gd name="T69" fmla="*/ 110 h 296"/>
                <a:gd name="T70" fmla="*/ 16 w 389"/>
                <a:gd name="T71" fmla="*/ 70 h 296"/>
                <a:gd name="T72" fmla="*/ 55 w 389"/>
                <a:gd name="T73" fmla="*/ 110 h 296"/>
                <a:gd name="T74" fmla="*/ 126 w 389"/>
                <a:gd name="T75" fmla="*/ 166 h 296"/>
                <a:gd name="T76" fmla="*/ 220 w 389"/>
                <a:gd name="T77" fmla="*/ 126 h 296"/>
                <a:gd name="T78" fmla="*/ 228 w 389"/>
                <a:gd name="T79" fmla="*/ 110 h 296"/>
                <a:gd name="T80" fmla="*/ 181 w 389"/>
                <a:gd name="T81" fmla="*/ 70 h 296"/>
                <a:gd name="T82" fmla="*/ 274 w 389"/>
                <a:gd name="T83" fmla="*/ 110 h 296"/>
                <a:gd name="T84" fmla="*/ 228 w 389"/>
                <a:gd name="T85" fmla="*/ 110 h 296"/>
                <a:gd name="T86" fmla="*/ 290 w 389"/>
                <a:gd name="T87" fmla="*/ 70 h 296"/>
                <a:gd name="T88" fmla="*/ 329 w 389"/>
                <a:gd name="T89" fmla="*/ 110 h 296"/>
                <a:gd name="T90" fmla="*/ 329 w 389"/>
                <a:gd name="T91" fmla="*/ 54 h 296"/>
                <a:gd name="T92" fmla="*/ 236 w 389"/>
                <a:gd name="T93" fmla="*/ 16 h 296"/>
                <a:gd name="T94" fmla="*/ 329 w 389"/>
                <a:gd name="T95" fmla="*/ 54 h 296"/>
                <a:gd name="T96" fmla="*/ 110 w 389"/>
                <a:gd name="T97" fmla="*/ 54 h 296"/>
                <a:gd name="T98" fmla="*/ 16 w 389"/>
                <a:gd name="T99" fmla="*/ 16 h 296"/>
                <a:gd name="T100" fmla="*/ 16 w 389"/>
                <a:gd name="T101" fmla="*/ 182 h 296"/>
                <a:gd name="T102" fmla="*/ 55 w 389"/>
                <a:gd name="T103" fmla="*/ 219 h 296"/>
                <a:gd name="T104" fmla="*/ 16 w 389"/>
                <a:gd name="T105" fmla="*/ 182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89" h="296">
                  <a:moveTo>
                    <a:pt x="376" y="196"/>
                  </a:moveTo>
                  <a:cubicBezTo>
                    <a:pt x="364" y="176"/>
                    <a:pt x="364" y="176"/>
                    <a:pt x="364" y="176"/>
                  </a:cubicBezTo>
                  <a:cubicBezTo>
                    <a:pt x="361" y="199"/>
                    <a:pt x="361" y="199"/>
                    <a:pt x="361" y="199"/>
                  </a:cubicBezTo>
                  <a:cubicBezTo>
                    <a:pt x="360" y="208"/>
                    <a:pt x="357" y="214"/>
                    <a:pt x="355" y="217"/>
                  </a:cubicBezTo>
                  <a:cubicBezTo>
                    <a:pt x="359" y="190"/>
                    <a:pt x="364" y="147"/>
                    <a:pt x="306" y="134"/>
                  </a:cubicBezTo>
                  <a:cubicBezTo>
                    <a:pt x="289" y="130"/>
                    <a:pt x="289" y="130"/>
                    <a:pt x="289" y="130"/>
                  </a:cubicBezTo>
                  <a:cubicBezTo>
                    <a:pt x="298" y="146"/>
                    <a:pt x="298" y="146"/>
                    <a:pt x="298" y="146"/>
                  </a:cubicBezTo>
                  <a:cubicBezTo>
                    <a:pt x="306" y="160"/>
                    <a:pt x="304" y="178"/>
                    <a:pt x="298" y="193"/>
                  </a:cubicBezTo>
                  <a:cubicBezTo>
                    <a:pt x="291" y="172"/>
                    <a:pt x="278" y="157"/>
                    <a:pt x="277" y="157"/>
                  </a:cubicBezTo>
                  <a:cubicBezTo>
                    <a:pt x="264" y="143"/>
                    <a:pt x="264" y="143"/>
                    <a:pt x="264" y="143"/>
                  </a:cubicBezTo>
                  <a:cubicBezTo>
                    <a:pt x="264" y="162"/>
                    <a:pt x="264" y="162"/>
                    <a:pt x="264" y="162"/>
                  </a:cubicBezTo>
                  <a:cubicBezTo>
                    <a:pt x="263" y="171"/>
                    <a:pt x="260" y="183"/>
                    <a:pt x="257" y="195"/>
                  </a:cubicBezTo>
                  <a:cubicBezTo>
                    <a:pt x="250" y="221"/>
                    <a:pt x="242" y="251"/>
                    <a:pt x="257" y="272"/>
                  </a:cubicBezTo>
                  <a:cubicBezTo>
                    <a:pt x="267" y="287"/>
                    <a:pt x="287" y="295"/>
                    <a:pt x="318" y="296"/>
                  </a:cubicBezTo>
                  <a:cubicBezTo>
                    <a:pt x="318" y="296"/>
                    <a:pt x="318" y="296"/>
                    <a:pt x="318" y="296"/>
                  </a:cubicBezTo>
                  <a:cubicBezTo>
                    <a:pt x="318" y="296"/>
                    <a:pt x="318" y="296"/>
                    <a:pt x="319" y="296"/>
                  </a:cubicBezTo>
                  <a:cubicBezTo>
                    <a:pt x="352" y="296"/>
                    <a:pt x="368" y="281"/>
                    <a:pt x="375" y="268"/>
                  </a:cubicBezTo>
                  <a:cubicBezTo>
                    <a:pt x="389" y="244"/>
                    <a:pt x="384" y="211"/>
                    <a:pt x="376" y="196"/>
                  </a:cubicBezTo>
                  <a:close/>
                  <a:moveTo>
                    <a:pt x="361" y="260"/>
                  </a:moveTo>
                  <a:cubicBezTo>
                    <a:pt x="354" y="273"/>
                    <a:pt x="339" y="280"/>
                    <a:pt x="319" y="280"/>
                  </a:cubicBezTo>
                  <a:cubicBezTo>
                    <a:pt x="318" y="280"/>
                    <a:pt x="318" y="280"/>
                    <a:pt x="318" y="280"/>
                  </a:cubicBezTo>
                  <a:cubicBezTo>
                    <a:pt x="294" y="279"/>
                    <a:pt x="277" y="273"/>
                    <a:pt x="270" y="262"/>
                  </a:cubicBezTo>
                  <a:cubicBezTo>
                    <a:pt x="259" y="248"/>
                    <a:pt x="266" y="223"/>
                    <a:pt x="272" y="200"/>
                  </a:cubicBezTo>
                  <a:cubicBezTo>
                    <a:pt x="274" y="194"/>
                    <a:pt x="275" y="188"/>
                    <a:pt x="276" y="183"/>
                  </a:cubicBezTo>
                  <a:cubicBezTo>
                    <a:pt x="281" y="192"/>
                    <a:pt x="286" y="203"/>
                    <a:pt x="287" y="216"/>
                  </a:cubicBezTo>
                  <a:cubicBezTo>
                    <a:pt x="288" y="237"/>
                    <a:pt x="288" y="237"/>
                    <a:pt x="288" y="237"/>
                  </a:cubicBezTo>
                  <a:cubicBezTo>
                    <a:pt x="301" y="220"/>
                    <a:pt x="301" y="220"/>
                    <a:pt x="301" y="220"/>
                  </a:cubicBezTo>
                  <a:cubicBezTo>
                    <a:pt x="314" y="203"/>
                    <a:pt x="323" y="178"/>
                    <a:pt x="318" y="154"/>
                  </a:cubicBezTo>
                  <a:cubicBezTo>
                    <a:pt x="347" y="168"/>
                    <a:pt x="343" y="194"/>
                    <a:pt x="339" y="217"/>
                  </a:cubicBezTo>
                  <a:cubicBezTo>
                    <a:pt x="338" y="222"/>
                    <a:pt x="337" y="227"/>
                    <a:pt x="337" y="231"/>
                  </a:cubicBezTo>
                  <a:cubicBezTo>
                    <a:pt x="336" y="240"/>
                    <a:pt x="336" y="240"/>
                    <a:pt x="336" y="240"/>
                  </a:cubicBezTo>
                  <a:cubicBezTo>
                    <a:pt x="345" y="239"/>
                    <a:pt x="345" y="239"/>
                    <a:pt x="345" y="239"/>
                  </a:cubicBezTo>
                  <a:cubicBezTo>
                    <a:pt x="356" y="238"/>
                    <a:pt x="363" y="233"/>
                    <a:pt x="368" y="227"/>
                  </a:cubicBezTo>
                  <a:cubicBezTo>
                    <a:pt x="369" y="238"/>
                    <a:pt x="367" y="250"/>
                    <a:pt x="361" y="260"/>
                  </a:cubicBezTo>
                  <a:close/>
                  <a:moveTo>
                    <a:pt x="181" y="182"/>
                  </a:moveTo>
                  <a:cubicBezTo>
                    <a:pt x="255" y="182"/>
                    <a:pt x="255" y="182"/>
                    <a:pt x="255" y="182"/>
                  </a:cubicBezTo>
                  <a:cubicBezTo>
                    <a:pt x="255" y="166"/>
                    <a:pt x="255" y="166"/>
                    <a:pt x="255" y="166"/>
                  </a:cubicBezTo>
                  <a:cubicBezTo>
                    <a:pt x="236" y="166"/>
                    <a:pt x="236" y="166"/>
                    <a:pt x="236" y="166"/>
                  </a:cubicBezTo>
                  <a:cubicBezTo>
                    <a:pt x="236" y="126"/>
                    <a:pt x="236" y="126"/>
                    <a:pt x="236" y="126"/>
                  </a:cubicBezTo>
                  <a:cubicBezTo>
                    <a:pt x="329" y="126"/>
                    <a:pt x="329" y="126"/>
                    <a:pt x="329" y="126"/>
                  </a:cubicBezTo>
                  <a:cubicBezTo>
                    <a:pt x="329" y="139"/>
                    <a:pt x="329" y="139"/>
                    <a:pt x="329" y="139"/>
                  </a:cubicBezTo>
                  <a:cubicBezTo>
                    <a:pt x="345" y="139"/>
                    <a:pt x="345" y="139"/>
                    <a:pt x="345" y="139"/>
                  </a:cubicBezTo>
                  <a:cubicBezTo>
                    <a:pt x="345" y="0"/>
                    <a:pt x="345" y="0"/>
                    <a:pt x="345" y="0"/>
                  </a:cubicBezTo>
                  <a:cubicBezTo>
                    <a:pt x="0" y="0"/>
                    <a:pt x="0" y="0"/>
                    <a:pt x="0" y="0"/>
                  </a:cubicBezTo>
                  <a:cubicBezTo>
                    <a:pt x="0" y="235"/>
                    <a:pt x="0" y="235"/>
                    <a:pt x="0" y="235"/>
                  </a:cubicBezTo>
                  <a:cubicBezTo>
                    <a:pt x="243" y="235"/>
                    <a:pt x="243" y="235"/>
                    <a:pt x="243" y="235"/>
                  </a:cubicBezTo>
                  <a:cubicBezTo>
                    <a:pt x="243" y="219"/>
                    <a:pt x="243" y="219"/>
                    <a:pt x="243" y="219"/>
                  </a:cubicBezTo>
                  <a:cubicBezTo>
                    <a:pt x="181" y="219"/>
                    <a:pt x="181" y="219"/>
                    <a:pt x="181" y="219"/>
                  </a:cubicBezTo>
                  <a:lnTo>
                    <a:pt x="181" y="182"/>
                  </a:lnTo>
                  <a:close/>
                  <a:moveTo>
                    <a:pt x="165" y="219"/>
                  </a:moveTo>
                  <a:cubicBezTo>
                    <a:pt x="71" y="219"/>
                    <a:pt x="71" y="219"/>
                    <a:pt x="71" y="219"/>
                  </a:cubicBezTo>
                  <a:cubicBezTo>
                    <a:pt x="71" y="182"/>
                    <a:pt x="71" y="182"/>
                    <a:pt x="71" y="182"/>
                  </a:cubicBezTo>
                  <a:cubicBezTo>
                    <a:pt x="165" y="182"/>
                    <a:pt x="165" y="182"/>
                    <a:pt x="165" y="182"/>
                  </a:cubicBezTo>
                  <a:lnTo>
                    <a:pt x="165" y="219"/>
                  </a:lnTo>
                  <a:close/>
                  <a:moveTo>
                    <a:pt x="16" y="126"/>
                  </a:moveTo>
                  <a:cubicBezTo>
                    <a:pt x="110" y="126"/>
                    <a:pt x="110" y="126"/>
                    <a:pt x="110" y="126"/>
                  </a:cubicBezTo>
                  <a:cubicBezTo>
                    <a:pt x="110" y="166"/>
                    <a:pt x="110" y="166"/>
                    <a:pt x="110" y="166"/>
                  </a:cubicBezTo>
                  <a:cubicBezTo>
                    <a:pt x="16" y="166"/>
                    <a:pt x="16" y="166"/>
                    <a:pt x="16" y="166"/>
                  </a:cubicBezTo>
                  <a:lnTo>
                    <a:pt x="16" y="126"/>
                  </a:lnTo>
                  <a:close/>
                  <a:moveTo>
                    <a:pt x="126" y="54"/>
                  </a:moveTo>
                  <a:cubicBezTo>
                    <a:pt x="126" y="16"/>
                    <a:pt x="126" y="16"/>
                    <a:pt x="126" y="16"/>
                  </a:cubicBezTo>
                  <a:cubicBezTo>
                    <a:pt x="220" y="16"/>
                    <a:pt x="220" y="16"/>
                    <a:pt x="220" y="16"/>
                  </a:cubicBezTo>
                  <a:cubicBezTo>
                    <a:pt x="220" y="54"/>
                    <a:pt x="220" y="54"/>
                    <a:pt x="220" y="54"/>
                  </a:cubicBezTo>
                  <a:lnTo>
                    <a:pt x="126" y="54"/>
                  </a:lnTo>
                  <a:close/>
                  <a:moveTo>
                    <a:pt x="165" y="70"/>
                  </a:moveTo>
                  <a:cubicBezTo>
                    <a:pt x="165" y="110"/>
                    <a:pt x="165" y="110"/>
                    <a:pt x="165" y="110"/>
                  </a:cubicBezTo>
                  <a:cubicBezTo>
                    <a:pt x="71" y="110"/>
                    <a:pt x="71" y="110"/>
                    <a:pt x="71" y="110"/>
                  </a:cubicBezTo>
                  <a:cubicBezTo>
                    <a:pt x="71" y="70"/>
                    <a:pt x="71" y="70"/>
                    <a:pt x="71" y="70"/>
                  </a:cubicBezTo>
                  <a:lnTo>
                    <a:pt x="165" y="70"/>
                  </a:lnTo>
                  <a:close/>
                  <a:moveTo>
                    <a:pt x="55" y="110"/>
                  </a:moveTo>
                  <a:cubicBezTo>
                    <a:pt x="16" y="110"/>
                    <a:pt x="16" y="110"/>
                    <a:pt x="16" y="110"/>
                  </a:cubicBezTo>
                  <a:cubicBezTo>
                    <a:pt x="16" y="70"/>
                    <a:pt x="16" y="70"/>
                    <a:pt x="16" y="70"/>
                  </a:cubicBezTo>
                  <a:cubicBezTo>
                    <a:pt x="55" y="70"/>
                    <a:pt x="55" y="70"/>
                    <a:pt x="55" y="70"/>
                  </a:cubicBezTo>
                  <a:lnTo>
                    <a:pt x="55" y="110"/>
                  </a:lnTo>
                  <a:close/>
                  <a:moveTo>
                    <a:pt x="220" y="166"/>
                  </a:moveTo>
                  <a:cubicBezTo>
                    <a:pt x="126" y="166"/>
                    <a:pt x="126" y="166"/>
                    <a:pt x="126" y="166"/>
                  </a:cubicBezTo>
                  <a:cubicBezTo>
                    <a:pt x="126" y="126"/>
                    <a:pt x="126" y="126"/>
                    <a:pt x="126" y="126"/>
                  </a:cubicBezTo>
                  <a:cubicBezTo>
                    <a:pt x="220" y="126"/>
                    <a:pt x="220" y="126"/>
                    <a:pt x="220" y="126"/>
                  </a:cubicBezTo>
                  <a:lnTo>
                    <a:pt x="220" y="166"/>
                  </a:lnTo>
                  <a:close/>
                  <a:moveTo>
                    <a:pt x="228" y="110"/>
                  </a:moveTo>
                  <a:cubicBezTo>
                    <a:pt x="181" y="110"/>
                    <a:pt x="181" y="110"/>
                    <a:pt x="181" y="110"/>
                  </a:cubicBezTo>
                  <a:cubicBezTo>
                    <a:pt x="181" y="70"/>
                    <a:pt x="181" y="70"/>
                    <a:pt x="181" y="70"/>
                  </a:cubicBezTo>
                  <a:cubicBezTo>
                    <a:pt x="274" y="70"/>
                    <a:pt x="274" y="70"/>
                    <a:pt x="274" y="70"/>
                  </a:cubicBezTo>
                  <a:cubicBezTo>
                    <a:pt x="274" y="110"/>
                    <a:pt x="274" y="110"/>
                    <a:pt x="274" y="110"/>
                  </a:cubicBezTo>
                  <a:cubicBezTo>
                    <a:pt x="236" y="110"/>
                    <a:pt x="236" y="110"/>
                    <a:pt x="236" y="110"/>
                  </a:cubicBezTo>
                  <a:lnTo>
                    <a:pt x="228" y="110"/>
                  </a:lnTo>
                  <a:close/>
                  <a:moveTo>
                    <a:pt x="290" y="110"/>
                  </a:moveTo>
                  <a:cubicBezTo>
                    <a:pt x="290" y="70"/>
                    <a:pt x="290" y="70"/>
                    <a:pt x="290" y="70"/>
                  </a:cubicBezTo>
                  <a:cubicBezTo>
                    <a:pt x="329" y="70"/>
                    <a:pt x="329" y="70"/>
                    <a:pt x="329" y="70"/>
                  </a:cubicBezTo>
                  <a:cubicBezTo>
                    <a:pt x="329" y="110"/>
                    <a:pt x="329" y="110"/>
                    <a:pt x="329" y="110"/>
                  </a:cubicBezTo>
                  <a:lnTo>
                    <a:pt x="290" y="110"/>
                  </a:lnTo>
                  <a:close/>
                  <a:moveTo>
                    <a:pt x="329" y="54"/>
                  </a:moveTo>
                  <a:cubicBezTo>
                    <a:pt x="236" y="54"/>
                    <a:pt x="236" y="54"/>
                    <a:pt x="236" y="54"/>
                  </a:cubicBezTo>
                  <a:cubicBezTo>
                    <a:pt x="236" y="16"/>
                    <a:pt x="236" y="16"/>
                    <a:pt x="236" y="16"/>
                  </a:cubicBezTo>
                  <a:cubicBezTo>
                    <a:pt x="329" y="16"/>
                    <a:pt x="329" y="16"/>
                    <a:pt x="329" y="16"/>
                  </a:cubicBezTo>
                  <a:lnTo>
                    <a:pt x="329" y="54"/>
                  </a:lnTo>
                  <a:close/>
                  <a:moveTo>
                    <a:pt x="110" y="16"/>
                  </a:moveTo>
                  <a:cubicBezTo>
                    <a:pt x="110" y="54"/>
                    <a:pt x="110" y="54"/>
                    <a:pt x="110" y="54"/>
                  </a:cubicBezTo>
                  <a:cubicBezTo>
                    <a:pt x="16" y="54"/>
                    <a:pt x="16" y="54"/>
                    <a:pt x="16" y="54"/>
                  </a:cubicBezTo>
                  <a:cubicBezTo>
                    <a:pt x="16" y="16"/>
                    <a:pt x="16" y="16"/>
                    <a:pt x="16" y="16"/>
                  </a:cubicBezTo>
                  <a:lnTo>
                    <a:pt x="110" y="16"/>
                  </a:lnTo>
                  <a:close/>
                  <a:moveTo>
                    <a:pt x="16" y="182"/>
                  </a:moveTo>
                  <a:cubicBezTo>
                    <a:pt x="55" y="182"/>
                    <a:pt x="55" y="182"/>
                    <a:pt x="55" y="182"/>
                  </a:cubicBezTo>
                  <a:cubicBezTo>
                    <a:pt x="55" y="219"/>
                    <a:pt x="55" y="219"/>
                    <a:pt x="55" y="219"/>
                  </a:cubicBezTo>
                  <a:cubicBezTo>
                    <a:pt x="16" y="219"/>
                    <a:pt x="16" y="219"/>
                    <a:pt x="16" y="219"/>
                  </a:cubicBezTo>
                  <a:lnTo>
                    <a:pt x="16" y="182"/>
                  </a:lnTo>
                  <a:close/>
                </a:path>
              </a:pathLst>
            </a:custGeom>
            <a:solidFill>
              <a:srgbClr val="E8AD10"/>
            </a:solidFill>
            <a:ln>
              <a:noFill/>
            </a:ln>
          </p:spPr>
          <p:txBody>
            <a:bodyPr vert="horz" wrap="square" lIns="91440" tIns="45720" rIns="91440" bIns="45720" numCol="1" anchor="t" anchorCtr="0" compatLnSpc="1">
              <a:prstTxWarp prst="textNoShape">
                <a:avLst/>
              </a:prstTxWarp>
            </a:bodyPr>
            <a:lstStyle/>
            <a:p>
              <a:pPr defTabSz="457178">
                <a:defRPr/>
              </a:pPr>
              <a:endParaRPr lang="en-US" sz="1800" kern="0">
                <a:solidFill>
                  <a:prstClr val="black"/>
                </a:solidFill>
                <a:latin typeface="Metropolis" pitchFamily="2" charset="77"/>
              </a:endParaRPr>
            </a:p>
          </p:txBody>
        </p:sp>
        <p:sp>
          <p:nvSpPr>
            <p:cNvPr id="85" name="Freeform 21">
              <a:extLst>
                <a:ext uri="{FF2B5EF4-FFF2-40B4-BE49-F238E27FC236}">
                  <a16:creationId xmlns:a16="http://schemas.microsoft.com/office/drawing/2014/main" id="{5E1BD564-7F7B-D84E-B3F5-DF891DBF5BA3}"/>
                </a:ext>
              </a:extLst>
            </p:cNvPr>
            <p:cNvSpPr>
              <a:spLocks noChangeAspect="1" noEditPoints="1"/>
            </p:cNvSpPr>
            <p:nvPr/>
          </p:nvSpPr>
          <p:spPr bwMode="auto">
            <a:xfrm>
              <a:off x="2401188" y="5359553"/>
              <a:ext cx="318455" cy="242633"/>
            </a:xfrm>
            <a:custGeom>
              <a:avLst/>
              <a:gdLst>
                <a:gd name="T0" fmla="*/ 364 w 389"/>
                <a:gd name="T1" fmla="*/ 176 h 296"/>
                <a:gd name="T2" fmla="*/ 355 w 389"/>
                <a:gd name="T3" fmla="*/ 217 h 296"/>
                <a:gd name="T4" fmla="*/ 289 w 389"/>
                <a:gd name="T5" fmla="*/ 130 h 296"/>
                <a:gd name="T6" fmla="*/ 298 w 389"/>
                <a:gd name="T7" fmla="*/ 193 h 296"/>
                <a:gd name="T8" fmla="*/ 264 w 389"/>
                <a:gd name="T9" fmla="*/ 143 h 296"/>
                <a:gd name="T10" fmla="*/ 257 w 389"/>
                <a:gd name="T11" fmla="*/ 195 h 296"/>
                <a:gd name="T12" fmla="*/ 318 w 389"/>
                <a:gd name="T13" fmla="*/ 296 h 296"/>
                <a:gd name="T14" fmla="*/ 319 w 389"/>
                <a:gd name="T15" fmla="*/ 296 h 296"/>
                <a:gd name="T16" fmla="*/ 376 w 389"/>
                <a:gd name="T17" fmla="*/ 196 h 296"/>
                <a:gd name="T18" fmla="*/ 319 w 389"/>
                <a:gd name="T19" fmla="*/ 280 h 296"/>
                <a:gd name="T20" fmla="*/ 270 w 389"/>
                <a:gd name="T21" fmla="*/ 262 h 296"/>
                <a:gd name="T22" fmla="*/ 276 w 389"/>
                <a:gd name="T23" fmla="*/ 183 h 296"/>
                <a:gd name="T24" fmla="*/ 288 w 389"/>
                <a:gd name="T25" fmla="*/ 237 h 296"/>
                <a:gd name="T26" fmla="*/ 318 w 389"/>
                <a:gd name="T27" fmla="*/ 154 h 296"/>
                <a:gd name="T28" fmla="*/ 337 w 389"/>
                <a:gd name="T29" fmla="*/ 231 h 296"/>
                <a:gd name="T30" fmla="*/ 345 w 389"/>
                <a:gd name="T31" fmla="*/ 239 h 296"/>
                <a:gd name="T32" fmla="*/ 361 w 389"/>
                <a:gd name="T33" fmla="*/ 260 h 296"/>
                <a:gd name="T34" fmla="*/ 255 w 389"/>
                <a:gd name="T35" fmla="*/ 182 h 296"/>
                <a:gd name="T36" fmla="*/ 236 w 389"/>
                <a:gd name="T37" fmla="*/ 166 h 296"/>
                <a:gd name="T38" fmla="*/ 329 w 389"/>
                <a:gd name="T39" fmla="*/ 126 h 296"/>
                <a:gd name="T40" fmla="*/ 345 w 389"/>
                <a:gd name="T41" fmla="*/ 139 h 296"/>
                <a:gd name="T42" fmla="*/ 0 w 389"/>
                <a:gd name="T43" fmla="*/ 0 h 296"/>
                <a:gd name="T44" fmla="*/ 243 w 389"/>
                <a:gd name="T45" fmla="*/ 235 h 296"/>
                <a:gd name="T46" fmla="*/ 181 w 389"/>
                <a:gd name="T47" fmla="*/ 219 h 296"/>
                <a:gd name="T48" fmla="*/ 165 w 389"/>
                <a:gd name="T49" fmla="*/ 219 h 296"/>
                <a:gd name="T50" fmla="*/ 71 w 389"/>
                <a:gd name="T51" fmla="*/ 182 h 296"/>
                <a:gd name="T52" fmla="*/ 165 w 389"/>
                <a:gd name="T53" fmla="*/ 219 h 296"/>
                <a:gd name="T54" fmla="*/ 110 w 389"/>
                <a:gd name="T55" fmla="*/ 126 h 296"/>
                <a:gd name="T56" fmla="*/ 16 w 389"/>
                <a:gd name="T57" fmla="*/ 166 h 296"/>
                <a:gd name="T58" fmla="*/ 126 w 389"/>
                <a:gd name="T59" fmla="*/ 54 h 296"/>
                <a:gd name="T60" fmla="*/ 220 w 389"/>
                <a:gd name="T61" fmla="*/ 16 h 296"/>
                <a:gd name="T62" fmla="*/ 126 w 389"/>
                <a:gd name="T63" fmla="*/ 54 h 296"/>
                <a:gd name="T64" fmla="*/ 165 w 389"/>
                <a:gd name="T65" fmla="*/ 110 h 296"/>
                <a:gd name="T66" fmla="*/ 71 w 389"/>
                <a:gd name="T67" fmla="*/ 70 h 296"/>
                <a:gd name="T68" fmla="*/ 55 w 389"/>
                <a:gd name="T69" fmla="*/ 110 h 296"/>
                <a:gd name="T70" fmla="*/ 16 w 389"/>
                <a:gd name="T71" fmla="*/ 70 h 296"/>
                <a:gd name="T72" fmla="*/ 55 w 389"/>
                <a:gd name="T73" fmla="*/ 110 h 296"/>
                <a:gd name="T74" fmla="*/ 126 w 389"/>
                <a:gd name="T75" fmla="*/ 166 h 296"/>
                <a:gd name="T76" fmla="*/ 220 w 389"/>
                <a:gd name="T77" fmla="*/ 126 h 296"/>
                <a:gd name="T78" fmla="*/ 228 w 389"/>
                <a:gd name="T79" fmla="*/ 110 h 296"/>
                <a:gd name="T80" fmla="*/ 181 w 389"/>
                <a:gd name="T81" fmla="*/ 70 h 296"/>
                <a:gd name="T82" fmla="*/ 274 w 389"/>
                <a:gd name="T83" fmla="*/ 110 h 296"/>
                <a:gd name="T84" fmla="*/ 228 w 389"/>
                <a:gd name="T85" fmla="*/ 110 h 296"/>
                <a:gd name="T86" fmla="*/ 290 w 389"/>
                <a:gd name="T87" fmla="*/ 70 h 296"/>
                <a:gd name="T88" fmla="*/ 329 w 389"/>
                <a:gd name="T89" fmla="*/ 110 h 296"/>
                <a:gd name="T90" fmla="*/ 329 w 389"/>
                <a:gd name="T91" fmla="*/ 54 h 296"/>
                <a:gd name="T92" fmla="*/ 236 w 389"/>
                <a:gd name="T93" fmla="*/ 16 h 296"/>
                <a:gd name="T94" fmla="*/ 329 w 389"/>
                <a:gd name="T95" fmla="*/ 54 h 296"/>
                <a:gd name="T96" fmla="*/ 110 w 389"/>
                <a:gd name="T97" fmla="*/ 54 h 296"/>
                <a:gd name="T98" fmla="*/ 16 w 389"/>
                <a:gd name="T99" fmla="*/ 16 h 296"/>
                <a:gd name="T100" fmla="*/ 16 w 389"/>
                <a:gd name="T101" fmla="*/ 182 h 296"/>
                <a:gd name="T102" fmla="*/ 55 w 389"/>
                <a:gd name="T103" fmla="*/ 219 h 296"/>
                <a:gd name="T104" fmla="*/ 16 w 389"/>
                <a:gd name="T105" fmla="*/ 182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89" h="296">
                  <a:moveTo>
                    <a:pt x="376" y="196"/>
                  </a:moveTo>
                  <a:cubicBezTo>
                    <a:pt x="364" y="176"/>
                    <a:pt x="364" y="176"/>
                    <a:pt x="364" y="176"/>
                  </a:cubicBezTo>
                  <a:cubicBezTo>
                    <a:pt x="361" y="199"/>
                    <a:pt x="361" y="199"/>
                    <a:pt x="361" y="199"/>
                  </a:cubicBezTo>
                  <a:cubicBezTo>
                    <a:pt x="360" y="208"/>
                    <a:pt x="357" y="214"/>
                    <a:pt x="355" y="217"/>
                  </a:cubicBezTo>
                  <a:cubicBezTo>
                    <a:pt x="359" y="190"/>
                    <a:pt x="364" y="147"/>
                    <a:pt x="306" y="134"/>
                  </a:cubicBezTo>
                  <a:cubicBezTo>
                    <a:pt x="289" y="130"/>
                    <a:pt x="289" y="130"/>
                    <a:pt x="289" y="130"/>
                  </a:cubicBezTo>
                  <a:cubicBezTo>
                    <a:pt x="298" y="146"/>
                    <a:pt x="298" y="146"/>
                    <a:pt x="298" y="146"/>
                  </a:cubicBezTo>
                  <a:cubicBezTo>
                    <a:pt x="306" y="160"/>
                    <a:pt x="304" y="178"/>
                    <a:pt x="298" y="193"/>
                  </a:cubicBezTo>
                  <a:cubicBezTo>
                    <a:pt x="291" y="172"/>
                    <a:pt x="278" y="157"/>
                    <a:pt x="277" y="157"/>
                  </a:cubicBezTo>
                  <a:cubicBezTo>
                    <a:pt x="264" y="143"/>
                    <a:pt x="264" y="143"/>
                    <a:pt x="264" y="143"/>
                  </a:cubicBezTo>
                  <a:cubicBezTo>
                    <a:pt x="264" y="162"/>
                    <a:pt x="264" y="162"/>
                    <a:pt x="264" y="162"/>
                  </a:cubicBezTo>
                  <a:cubicBezTo>
                    <a:pt x="263" y="171"/>
                    <a:pt x="260" y="183"/>
                    <a:pt x="257" y="195"/>
                  </a:cubicBezTo>
                  <a:cubicBezTo>
                    <a:pt x="250" y="221"/>
                    <a:pt x="242" y="251"/>
                    <a:pt x="257" y="272"/>
                  </a:cubicBezTo>
                  <a:cubicBezTo>
                    <a:pt x="267" y="287"/>
                    <a:pt x="287" y="295"/>
                    <a:pt x="318" y="296"/>
                  </a:cubicBezTo>
                  <a:cubicBezTo>
                    <a:pt x="318" y="296"/>
                    <a:pt x="318" y="296"/>
                    <a:pt x="318" y="296"/>
                  </a:cubicBezTo>
                  <a:cubicBezTo>
                    <a:pt x="318" y="296"/>
                    <a:pt x="318" y="296"/>
                    <a:pt x="319" y="296"/>
                  </a:cubicBezTo>
                  <a:cubicBezTo>
                    <a:pt x="352" y="296"/>
                    <a:pt x="368" y="281"/>
                    <a:pt x="375" y="268"/>
                  </a:cubicBezTo>
                  <a:cubicBezTo>
                    <a:pt x="389" y="244"/>
                    <a:pt x="384" y="211"/>
                    <a:pt x="376" y="196"/>
                  </a:cubicBezTo>
                  <a:close/>
                  <a:moveTo>
                    <a:pt x="361" y="260"/>
                  </a:moveTo>
                  <a:cubicBezTo>
                    <a:pt x="354" y="273"/>
                    <a:pt x="339" y="280"/>
                    <a:pt x="319" y="280"/>
                  </a:cubicBezTo>
                  <a:cubicBezTo>
                    <a:pt x="318" y="280"/>
                    <a:pt x="318" y="280"/>
                    <a:pt x="318" y="280"/>
                  </a:cubicBezTo>
                  <a:cubicBezTo>
                    <a:pt x="294" y="279"/>
                    <a:pt x="277" y="273"/>
                    <a:pt x="270" y="262"/>
                  </a:cubicBezTo>
                  <a:cubicBezTo>
                    <a:pt x="259" y="248"/>
                    <a:pt x="266" y="223"/>
                    <a:pt x="272" y="200"/>
                  </a:cubicBezTo>
                  <a:cubicBezTo>
                    <a:pt x="274" y="194"/>
                    <a:pt x="275" y="188"/>
                    <a:pt x="276" y="183"/>
                  </a:cubicBezTo>
                  <a:cubicBezTo>
                    <a:pt x="281" y="192"/>
                    <a:pt x="286" y="203"/>
                    <a:pt x="287" y="216"/>
                  </a:cubicBezTo>
                  <a:cubicBezTo>
                    <a:pt x="288" y="237"/>
                    <a:pt x="288" y="237"/>
                    <a:pt x="288" y="237"/>
                  </a:cubicBezTo>
                  <a:cubicBezTo>
                    <a:pt x="301" y="220"/>
                    <a:pt x="301" y="220"/>
                    <a:pt x="301" y="220"/>
                  </a:cubicBezTo>
                  <a:cubicBezTo>
                    <a:pt x="314" y="203"/>
                    <a:pt x="323" y="178"/>
                    <a:pt x="318" y="154"/>
                  </a:cubicBezTo>
                  <a:cubicBezTo>
                    <a:pt x="347" y="168"/>
                    <a:pt x="343" y="194"/>
                    <a:pt x="339" y="217"/>
                  </a:cubicBezTo>
                  <a:cubicBezTo>
                    <a:pt x="338" y="222"/>
                    <a:pt x="337" y="227"/>
                    <a:pt x="337" y="231"/>
                  </a:cubicBezTo>
                  <a:cubicBezTo>
                    <a:pt x="336" y="240"/>
                    <a:pt x="336" y="240"/>
                    <a:pt x="336" y="240"/>
                  </a:cubicBezTo>
                  <a:cubicBezTo>
                    <a:pt x="345" y="239"/>
                    <a:pt x="345" y="239"/>
                    <a:pt x="345" y="239"/>
                  </a:cubicBezTo>
                  <a:cubicBezTo>
                    <a:pt x="356" y="238"/>
                    <a:pt x="363" y="233"/>
                    <a:pt x="368" y="227"/>
                  </a:cubicBezTo>
                  <a:cubicBezTo>
                    <a:pt x="369" y="238"/>
                    <a:pt x="367" y="250"/>
                    <a:pt x="361" y="260"/>
                  </a:cubicBezTo>
                  <a:close/>
                  <a:moveTo>
                    <a:pt x="181" y="182"/>
                  </a:moveTo>
                  <a:cubicBezTo>
                    <a:pt x="255" y="182"/>
                    <a:pt x="255" y="182"/>
                    <a:pt x="255" y="182"/>
                  </a:cubicBezTo>
                  <a:cubicBezTo>
                    <a:pt x="255" y="166"/>
                    <a:pt x="255" y="166"/>
                    <a:pt x="255" y="166"/>
                  </a:cubicBezTo>
                  <a:cubicBezTo>
                    <a:pt x="236" y="166"/>
                    <a:pt x="236" y="166"/>
                    <a:pt x="236" y="166"/>
                  </a:cubicBezTo>
                  <a:cubicBezTo>
                    <a:pt x="236" y="126"/>
                    <a:pt x="236" y="126"/>
                    <a:pt x="236" y="126"/>
                  </a:cubicBezTo>
                  <a:cubicBezTo>
                    <a:pt x="329" y="126"/>
                    <a:pt x="329" y="126"/>
                    <a:pt x="329" y="126"/>
                  </a:cubicBezTo>
                  <a:cubicBezTo>
                    <a:pt x="329" y="139"/>
                    <a:pt x="329" y="139"/>
                    <a:pt x="329" y="139"/>
                  </a:cubicBezTo>
                  <a:cubicBezTo>
                    <a:pt x="345" y="139"/>
                    <a:pt x="345" y="139"/>
                    <a:pt x="345" y="139"/>
                  </a:cubicBezTo>
                  <a:cubicBezTo>
                    <a:pt x="345" y="0"/>
                    <a:pt x="345" y="0"/>
                    <a:pt x="345" y="0"/>
                  </a:cubicBezTo>
                  <a:cubicBezTo>
                    <a:pt x="0" y="0"/>
                    <a:pt x="0" y="0"/>
                    <a:pt x="0" y="0"/>
                  </a:cubicBezTo>
                  <a:cubicBezTo>
                    <a:pt x="0" y="235"/>
                    <a:pt x="0" y="235"/>
                    <a:pt x="0" y="235"/>
                  </a:cubicBezTo>
                  <a:cubicBezTo>
                    <a:pt x="243" y="235"/>
                    <a:pt x="243" y="235"/>
                    <a:pt x="243" y="235"/>
                  </a:cubicBezTo>
                  <a:cubicBezTo>
                    <a:pt x="243" y="219"/>
                    <a:pt x="243" y="219"/>
                    <a:pt x="243" y="219"/>
                  </a:cubicBezTo>
                  <a:cubicBezTo>
                    <a:pt x="181" y="219"/>
                    <a:pt x="181" y="219"/>
                    <a:pt x="181" y="219"/>
                  </a:cubicBezTo>
                  <a:lnTo>
                    <a:pt x="181" y="182"/>
                  </a:lnTo>
                  <a:close/>
                  <a:moveTo>
                    <a:pt x="165" y="219"/>
                  </a:moveTo>
                  <a:cubicBezTo>
                    <a:pt x="71" y="219"/>
                    <a:pt x="71" y="219"/>
                    <a:pt x="71" y="219"/>
                  </a:cubicBezTo>
                  <a:cubicBezTo>
                    <a:pt x="71" y="182"/>
                    <a:pt x="71" y="182"/>
                    <a:pt x="71" y="182"/>
                  </a:cubicBezTo>
                  <a:cubicBezTo>
                    <a:pt x="165" y="182"/>
                    <a:pt x="165" y="182"/>
                    <a:pt x="165" y="182"/>
                  </a:cubicBezTo>
                  <a:lnTo>
                    <a:pt x="165" y="219"/>
                  </a:lnTo>
                  <a:close/>
                  <a:moveTo>
                    <a:pt x="16" y="126"/>
                  </a:moveTo>
                  <a:cubicBezTo>
                    <a:pt x="110" y="126"/>
                    <a:pt x="110" y="126"/>
                    <a:pt x="110" y="126"/>
                  </a:cubicBezTo>
                  <a:cubicBezTo>
                    <a:pt x="110" y="166"/>
                    <a:pt x="110" y="166"/>
                    <a:pt x="110" y="166"/>
                  </a:cubicBezTo>
                  <a:cubicBezTo>
                    <a:pt x="16" y="166"/>
                    <a:pt x="16" y="166"/>
                    <a:pt x="16" y="166"/>
                  </a:cubicBezTo>
                  <a:lnTo>
                    <a:pt x="16" y="126"/>
                  </a:lnTo>
                  <a:close/>
                  <a:moveTo>
                    <a:pt x="126" y="54"/>
                  </a:moveTo>
                  <a:cubicBezTo>
                    <a:pt x="126" y="16"/>
                    <a:pt x="126" y="16"/>
                    <a:pt x="126" y="16"/>
                  </a:cubicBezTo>
                  <a:cubicBezTo>
                    <a:pt x="220" y="16"/>
                    <a:pt x="220" y="16"/>
                    <a:pt x="220" y="16"/>
                  </a:cubicBezTo>
                  <a:cubicBezTo>
                    <a:pt x="220" y="54"/>
                    <a:pt x="220" y="54"/>
                    <a:pt x="220" y="54"/>
                  </a:cubicBezTo>
                  <a:lnTo>
                    <a:pt x="126" y="54"/>
                  </a:lnTo>
                  <a:close/>
                  <a:moveTo>
                    <a:pt x="165" y="70"/>
                  </a:moveTo>
                  <a:cubicBezTo>
                    <a:pt x="165" y="110"/>
                    <a:pt x="165" y="110"/>
                    <a:pt x="165" y="110"/>
                  </a:cubicBezTo>
                  <a:cubicBezTo>
                    <a:pt x="71" y="110"/>
                    <a:pt x="71" y="110"/>
                    <a:pt x="71" y="110"/>
                  </a:cubicBezTo>
                  <a:cubicBezTo>
                    <a:pt x="71" y="70"/>
                    <a:pt x="71" y="70"/>
                    <a:pt x="71" y="70"/>
                  </a:cubicBezTo>
                  <a:lnTo>
                    <a:pt x="165" y="70"/>
                  </a:lnTo>
                  <a:close/>
                  <a:moveTo>
                    <a:pt x="55" y="110"/>
                  </a:moveTo>
                  <a:cubicBezTo>
                    <a:pt x="16" y="110"/>
                    <a:pt x="16" y="110"/>
                    <a:pt x="16" y="110"/>
                  </a:cubicBezTo>
                  <a:cubicBezTo>
                    <a:pt x="16" y="70"/>
                    <a:pt x="16" y="70"/>
                    <a:pt x="16" y="70"/>
                  </a:cubicBezTo>
                  <a:cubicBezTo>
                    <a:pt x="55" y="70"/>
                    <a:pt x="55" y="70"/>
                    <a:pt x="55" y="70"/>
                  </a:cubicBezTo>
                  <a:lnTo>
                    <a:pt x="55" y="110"/>
                  </a:lnTo>
                  <a:close/>
                  <a:moveTo>
                    <a:pt x="220" y="166"/>
                  </a:moveTo>
                  <a:cubicBezTo>
                    <a:pt x="126" y="166"/>
                    <a:pt x="126" y="166"/>
                    <a:pt x="126" y="166"/>
                  </a:cubicBezTo>
                  <a:cubicBezTo>
                    <a:pt x="126" y="126"/>
                    <a:pt x="126" y="126"/>
                    <a:pt x="126" y="126"/>
                  </a:cubicBezTo>
                  <a:cubicBezTo>
                    <a:pt x="220" y="126"/>
                    <a:pt x="220" y="126"/>
                    <a:pt x="220" y="126"/>
                  </a:cubicBezTo>
                  <a:lnTo>
                    <a:pt x="220" y="166"/>
                  </a:lnTo>
                  <a:close/>
                  <a:moveTo>
                    <a:pt x="228" y="110"/>
                  </a:moveTo>
                  <a:cubicBezTo>
                    <a:pt x="181" y="110"/>
                    <a:pt x="181" y="110"/>
                    <a:pt x="181" y="110"/>
                  </a:cubicBezTo>
                  <a:cubicBezTo>
                    <a:pt x="181" y="70"/>
                    <a:pt x="181" y="70"/>
                    <a:pt x="181" y="70"/>
                  </a:cubicBezTo>
                  <a:cubicBezTo>
                    <a:pt x="274" y="70"/>
                    <a:pt x="274" y="70"/>
                    <a:pt x="274" y="70"/>
                  </a:cubicBezTo>
                  <a:cubicBezTo>
                    <a:pt x="274" y="110"/>
                    <a:pt x="274" y="110"/>
                    <a:pt x="274" y="110"/>
                  </a:cubicBezTo>
                  <a:cubicBezTo>
                    <a:pt x="236" y="110"/>
                    <a:pt x="236" y="110"/>
                    <a:pt x="236" y="110"/>
                  </a:cubicBezTo>
                  <a:lnTo>
                    <a:pt x="228" y="110"/>
                  </a:lnTo>
                  <a:close/>
                  <a:moveTo>
                    <a:pt x="290" y="110"/>
                  </a:moveTo>
                  <a:cubicBezTo>
                    <a:pt x="290" y="70"/>
                    <a:pt x="290" y="70"/>
                    <a:pt x="290" y="70"/>
                  </a:cubicBezTo>
                  <a:cubicBezTo>
                    <a:pt x="329" y="70"/>
                    <a:pt x="329" y="70"/>
                    <a:pt x="329" y="70"/>
                  </a:cubicBezTo>
                  <a:cubicBezTo>
                    <a:pt x="329" y="110"/>
                    <a:pt x="329" y="110"/>
                    <a:pt x="329" y="110"/>
                  </a:cubicBezTo>
                  <a:lnTo>
                    <a:pt x="290" y="110"/>
                  </a:lnTo>
                  <a:close/>
                  <a:moveTo>
                    <a:pt x="329" y="54"/>
                  </a:moveTo>
                  <a:cubicBezTo>
                    <a:pt x="236" y="54"/>
                    <a:pt x="236" y="54"/>
                    <a:pt x="236" y="54"/>
                  </a:cubicBezTo>
                  <a:cubicBezTo>
                    <a:pt x="236" y="16"/>
                    <a:pt x="236" y="16"/>
                    <a:pt x="236" y="16"/>
                  </a:cubicBezTo>
                  <a:cubicBezTo>
                    <a:pt x="329" y="16"/>
                    <a:pt x="329" y="16"/>
                    <a:pt x="329" y="16"/>
                  </a:cubicBezTo>
                  <a:lnTo>
                    <a:pt x="329" y="54"/>
                  </a:lnTo>
                  <a:close/>
                  <a:moveTo>
                    <a:pt x="110" y="16"/>
                  </a:moveTo>
                  <a:cubicBezTo>
                    <a:pt x="110" y="54"/>
                    <a:pt x="110" y="54"/>
                    <a:pt x="110" y="54"/>
                  </a:cubicBezTo>
                  <a:cubicBezTo>
                    <a:pt x="16" y="54"/>
                    <a:pt x="16" y="54"/>
                    <a:pt x="16" y="54"/>
                  </a:cubicBezTo>
                  <a:cubicBezTo>
                    <a:pt x="16" y="16"/>
                    <a:pt x="16" y="16"/>
                    <a:pt x="16" y="16"/>
                  </a:cubicBezTo>
                  <a:lnTo>
                    <a:pt x="110" y="16"/>
                  </a:lnTo>
                  <a:close/>
                  <a:moveTo>
                    <a:pt x="16" y="182"/>
                  </a:moveTo>
                  <a:cubicBezTo>
                    <a:pt x="55" y="182"/>
                    <a:pt x="55" y="182"/>
                    <a:pt x="55" y="182"/>
                  </a:cubicBezTo>
                  <a:cubicBezTo>
                    <a:pt x="55" y="219"/>
                    <a:pt x="55" y="219"/>
                    <a:pt x="55" y="219"/>
                  </a:cubicBezTo>
                  <a:cubicBezTo>
                    <a:pt x="16" y="219"/>
                    <a:pt x="16" y="219"/>
                    <a:pt x="16" y="219"/>
                  </a:cubicBezTo>
                  <a:lnTo>
                    <a:pt x="16" y="182"/>
                  </a:lnTo>
                  <a:close/>
                </a:path>
              </a:pathLst>
            </a:custGeom>
            <a:solidFill>
              <a:srgbClr val="E8AD10"/>
            </a:solidFill>
            <a:ln>
              <a:noFill/>
            </a:ln>
          </p:spPr>
          <p:txBody>
            <a:bodyPr vert="horz" wrap="square" lIns="91440" tIns="45720" rIns="91440" bIns="45720" numCol="1" anchor="t" anchorCtr="0" compatLnSpc="1">
              <a:prstTxWarp prst="textNoShape">
                <a:avLst/>
              </a:prstTxWarp>
            </a:bodyPr>
            <a:lstStyle/>
            <a:p>
              <a:pPr defTabSz="457178">
                <a:defRPr/>
              </a:pPr>
              <a:endParaRPr lang="en-US" sz="1800" kern="0">
                <a:solidFill>
                  <a:prstClr val="black"/>
                </a:solidFill>
                <a:latin typeface="Metropolis" pitchFamily="2" charset="77"/>
              </a:endParaRPr>
            </a:p>
          </p:txBody>
        </p:sp>
        <p:cxnSp>
          <p:nvCxnSpPr>
            <p:cNvPr id="87" name="Straight Arrow Connector 86">
              <a:extLst>
                <a:ext uri="{FF2B5EF4-FFF2-40B4-BE49-F238E27FC236}">
                  <a16:creationId xmlns:a16="http://schemas.microsoft.com/office/drawing/2014/main" id="{EF163921-CA26-3E4A-A34A-D5E562B07152}"/>
                </a:ext>
              </a:extLst>
            </p:cNvPr>
            <p:cNvCxnSpPr>
              <a:cxnSpLocks/>
            </p:cNvCxnSpPr>
            <p:nvPr/>
          </p:nvCxnSpPr>
          <p:spPr>
            <a:xfrm flipH="1">
              <a:off x="2655165" y="5263464"/>
              <a:ext cx="249156" cy="191306"/>
            </a:xfrm>
            <a:prstGeom prst="straightConnector1">
              <a:avLst/>
            </a:prstGeom>
            <a:noFill/>
            <a:ln w="6350" cap="flat" cmpd="sng" algn="ctr">
              <a:solidFill>
                <a:srgbClr val="E7E6E6">
                  <a:lumMod val="50000"/>
                </a:srgbClr>
              </a:solidFill>
              <a:prstDash val="solid"/>
              <a:miter lim="800000"/>
              <a:headEnd type="none" w="med" len="med"/>
              <a:tailEnd type="none" w="med" len="med"/>
            </a:ln>
            <a:effectLst/>
          </p:spPr>
        </p:cxnSp>
      </p:grpSp>
      <p:sp>
        <p:nvSpPr>
          <p:cNvPr id="90" name="Freeform 41">
            <a:extLst>
              <a:ext uri="{FF2B5EF4-FFF2-40B4-BE49-F238E27FC236}">
                <a16:creationId xmlns:a16="http://schemas.microsoft.com/office/drawing/2014/main" id="{96914F74-A375-8443-9C6D-0323943D9A9F}"/>
              </a:ext>
            </a:extLst>
          </p:cNvPr>
          <p:cNvSpPr>
            <a:spLocks noChangeAspect="1" noEditPoints="1"/>
          </p:cNvSpPr>
          <p:nvPr/>
        </p:nvSpPr>
        <p:spPr bwMode="auto">
          <a:xfrm>
            <a:off x="4458014" y="4075553"/>
            <a:ext cx="577692" cy="691253"/>
          </a:xfrm>
          <a:custGeom>
            <a:avLst/>
            <a:gdLst>
              <a:gd name="T0" fmla="*/ 577 w 649"/>
              <a:gd name="T1" fmla="*/ 339 h 781"/>
              <a:gd name="T2" fmla="*/ 398 w 649"/>
              <a:gd name="T3" fmla="*/ 339 h 781"/>
              <a:gd name="T4" fmla="*/ 343 w 649"/>
              <a:gd name="T5" fmla="*/ 748 h 781"/>
              <a:gd name="T6" fmla="*/ 95 w 649"/>
              <a:gd name="T7" fmla="*/ 33 h 781"/>
              <a:gd name="T8" fmla="*/ 398 w 649"/>
              <a:gd name="T9" fmla="*/ 320 h 781"/>
              <a:gd name="T10" fmla="*/ 431 w 649"/>
              <a:gd name="T11" fmla="*/ 0 h 781"/>
              <a:gd name="T12" fmla="*/ 62 w 649"/>
              <a:gd name="T13" fmla="*/ 748 h 781"/>
              <a:gd name="T14" fmla="*/ 0 w 649"/>
              <a:gd name="T15" fmla="*/ 781 h 781"/>
              <a:gd name="T16" fmla="*/ 649 w 649"/>
              <a:gd name="T17" fmla="*/ 748 h 781"/>
              <a:gd name="T18" fmla="*/ 376 w 649"/>
              <a:gd name="T19" fmla="*/ 372 h 781"/>
              <a:gd name="T20" fmla="*/ 544 w 649"/>
              <a:gd name="T21" fmla="*/ 748 h 781"/>
              <a:gd name="T22" fmla="*/ 376 w 649"/>
              <a:gd name="T23" fmla="*/ 372 h 781"/>
              <a:gd name="T24" fmla="*/ 335 w 649"/>
              <a:gd name="T25" fmla="*/ 152 h 781"/>
              <a:gd name="T26" fmla="*/ 368 w 649"/>
              <a:gd name="T27" fmla="*/ 80 h 781"/>
              <a:gd name="T28" fmla="*/ 335 w 649"/>
              <a:gd name="T29" fmla="*/ 210 h 781"/>
              <a:gd name="T30" fmla="*/ 368 w 649"/>
              <a:gd name="T31" fmla="*/ 281 h 781"/>
              <a:gd name="T32" fmla="*/ 335 w 649"/>
              <a:gd name="T33" fmla="*/ 210 h 781"/>
              <a:gd name="T34" fmla="*/ 136 w 649"/>
              <a:gd name="T35" fmla="*/ 152 h 781"/>
              <a:gd name="T36" fmla="*/ 169 w 649"/>
              <a:gd name="T37" fmla="*/ 80 h 781"/>
              <a:gd name="T38" fmla="*/ 169 w 649"/>
              <a:gd name="T39" fmla="*/ 281 h 781"/>
              <a:gd name="T40" fmla="*/ 136 w 649"/>
              <a:gd name="T41" fmla="*/ 210 h 781"/>
              <a:gd name="T42" fmla="*/ 169 w 649"/>
              <a:gd name="T43" fmla="*/ 281 h 781"/>
              <a:gd name="T44" fmla="*/ 136 w 649"/>
              <a:gd name="T45" fmla="*/ 423 h 781"/>
              <a:gd name="T46" fmla="*/ 169 w 649"/>
              <a:gd name="T47" fmla="*/ 339 h 781"/>
              <a:gd name="T48" fmla="*/ 169 w 649"/>
              <a:gd name="T49" fmla="*/ 553 h 781"/>
              <a:gd name="T50" fmla="*/ 136 w 649"/>
              <a:gd name="T51" fmla="*/ 470 h 781"/>
              <a:gd name="T52" fmla="*/ 169 w 649"/>
              <a:gd name="T53" fmla="*/ 553 h 781"/>
              <a:gd name="T54" fmla="*/ 169 w 649"/>
              <a:gd name="T55" fmla="*/ 600 h 781"/>
              <a:gd name="T56" fmla="*/ 136 w 649"/>
              <a:gd name="T57" fmla="*/ 682 h 781"/>
              <a:gd name="T58" fmla="*/ 265 w 649"/>
              <a:gd name="T59" fmla="*/ 152 h 781"/>
              <a:gd name="T60" fmla="*/ 232 w 649"/>
              <a:gd name="T61" fmla="*/ 80 h 781"/>
              <a:gd name="T62" fmla="*/ 265 w 649"/>
              <a:gd name="T63" fmla="*/ 152 h 781"/>
              <a:gd name="T64" fmla="*/ 232 w 649"/>
              <a:gd name="T65" fmla="*/ 281 h 781"/>
              <a:gd name="T66" fmla="*/ 265 w 649"/>
              <a:gd name="T67" fmla="*/ 210 h 781"/>
              <a:gd name="T68" fmla="*/ 265 w 649"/>
              <a:gd name="T69" fmla="*/ 423 h 781"/>
              <a:gd name="T70" fmla="*/ 232 w 649"/>
              <a:gd name="T71" fmla="*/ 339 h 781"/>
              <a:gd name="T72" fmla="*/ 265 w 649"/>
              <a:gd name="T73" fmla="*/ 423 h 781"/>
              <a:gd name="T74" fmla="*/ 232 w 649"/>
              <a:gd name="T75" fmla="*/ 553 h 781"/>
              <a:gd name="T76" fmla="*/ 265 w 649"/>
              <a:gd name="T77" fmla="*/ 470 h 781"/>
              <a:gd name="T78" fmla="*/ 232 w 649"/>
              <a:gd name="T79" fmla="*/ 600 h 781"/>
              <a:gd name="T80" fmla="*/ 265 w 649"/>
              <a:gd name="T81" fmla="*/ 682 h 781"/>
              <a:gd name="T82" fmla="*/ 232 w 649"/>
              <a:gd name="T83" fmla="*/ 600 h 781"/>
              <a:gd name="T84" fmla="*/ 435 w 649"/>
              <a:gd name="T85" fmla="*/ 401 h 781"/>
              <a:gd name="T86" fmla="*/ 403 w 649"/>
              <a:gd name="T87" fmla="*/ 483 h 781"/>
              <a:gd name="T88" fmla="*/ 485 w 649"/>
              <a:gd name="T89" fmla="*/ 401 h 781"/>
              <a:gd name="T90" fmla="*/ 517 w 649"/>
              <a:gd name="T91" fmla="*/ 483 h 781"/>
              <a:gd name="T92" fmla="*/ 485 w 649"/>
              <a:gd name="T93" fmla="*/ 401 h 781"/>
              <a:gd name="T94" fmla="*/ 435 w 649"/>
              <a:gd name="T95" fmla="*/ 520 h 781"/>
              <a:gd name="T96" fmla="*/ 403 w 649"/>
              <a:gd name="T97" fmla="*/ 602 h 781"/>
              <a:gd name="T98" fmla="*/ 485 w 649"/>
              <a:gd name="T99" fmla="*/ 520 h 781"/>
              <a:gd name="T100" fmla="*/ 517 w 649"/>
              <a:gd name="T101" fmla="*/ 602 h 781"/>
              <a:gd name="T102" fmla="*/ 485 w 649"/>
              <a:gd name="T103" fmla="*/ 520 h 781"/>
              <a:gd name="T104" fmla="*/ 435 w 649"/>
              <a:gd name="T105" fmla="*/ 649 h 781"/>
              <a:gd name="T106" fmla="*/ 403 w 649"/>
              <a:gd name="T107" fmla="*/ 719 h 781"/>
              <a:gd name="T108" fmla="*/ 485 w 649"/>
              <a:gd name="T109" fmla="*/ 649 h 781"/>
              <a:gd name="T110" fmla="*/ 517 w 649"/>
              <a:gd name="T111" fmla="*/ 719 h 781"/>
              <a:gd name="T112" fmla="*/ 485 w 649"/>
              <a:gd name="T113" fmla="*/ 649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49" h="781">
                <a:moveTo>
                  <a:pt x="577" y="748"/>
                </a:moveTo>
                <a:lnTo>
                  <a:pt x="577" y="339"/>
                </a:lnTo>
                <a:lnTo>
                  <a:pt x="431" y="339"/>
                </a:lnTo>
                <a:lnTo>
                  <a:pt x="398" y="339"/>
                </a:lnTo>
                <a:lnTo>
                  <a:pt x="343" y="339"/>
                </a:lnTo>
                <a:lnTo>
                  <a:pt x="343" y="748"/>
                </a:lnTo>
                <a:lnTo>
                  <a:pt x="95" y="748"/>
                </a:lnTo>
                <a:lnTo>
                  <a:pt x="95" y="33"/>
                </a:lnTo>
                <a:lnTo>
                  <a:pt x="398" y="33"/>
                </a:lnTo>
                <a:lnTo>
                  <a:pt x="398" y="320"/>
                </a:lnTo>
                <a:lnTo>
                  <a:pt x="431" y="320"/>
                </a:lnTo>
                <a:lnTo>
                  <a:pt x="431" y="0"/>
                </a:lnTo>
                <a:lnTo>
                  <a:pt x="62" y="0"/>
                </a:lnTo>
                <a:lnTo>
                  <a:pt x="62" y="748"/>
                </a:lnTo>
                <a:lnTo>
                  <a:pt x="0" y="748"/>
                </a:lnTo>
                <a:lnTo>
                  <a:pt x="0" y="781"/>
                </a:lnTo>
                <a:lnTo>
                  <a:pt x="649" y="781"/>
                </a:lnTo>
                <a:lnTo>
                  <a:pt x="649" y="748"/>
                </a:lnTo>
                <a:lnTo>
                  <a:pt x="577" y="748"/>
                </a:lnTo>
                <a:close/>
                <a:moveTo>
                  <a:pt x="376" y="372"/>
                </a:moveTo>
                <a:lnTo>
                  <a:pt x="544" y="372"/>
                </a:lnTo>
                <a:lnTo>
                  <a:pt x="544" y="748"/>
                </a:lnTo>
                <a:lnTo>
                  <a:pt x="376" y="748"/>
                </a:lnTo>
                <a:lnTo>
                  <a:pt x="376" y="372"/>
                </a:lnTo>
                <a:close/>
                <a:moveTo>
                  <a:pt x="368" y="152"/>
                </a:moveTo>
                <a:lnTo>
                  <a:pt x="335" y="152"/>
                </a:lnTo>
                <a:lnTo>
                  <a:pt x="335" y="80"/>
                </a:lnTo>
                <a:lnTo>
                  <a:pt x="368" y="80"/>
                </a:lnTo>
                <a:lnTo>
                  <a:pt x="368" y="152"/>
                </a:lnTo>
                <a:close/>
                <a:moveTo>
                  <a:pt x="335" y="210"/>
                </a:moveTo>
                <a:lnTo>
                  <a:pt x="368" y="210"/>
                </a:lnTo>
                <a:lnTo>
                  <a:pt x="368" y="281"/>
                </a:lnTo>
                <a:lnTo>
                  <a:pt x="335" y="281"/>
                </a:lnTo>
                <a:lnTo>
                  <a:pt x="335" y="210"/>
                </a:lnTo>
                <a:close/>
                <a:moveTo>
                  <a:pt x="169" y="152"/>
                </a:moveTo>
                <a:lnTo>
                  <a:pt x="136" y="152"/>
                </a:lnTo>
                <a:lnTo>
                  <a:pt x="136" y="80"/>
                </a:lnTo>
                <a:lnTo>
                  <a:pt x="169" y="80"/>
                </a:lnTo>
                <a:lnTo>
                  <a:pt x="169" y="152"/>
                </a:lnTo>
                <a:close/>
                <a:moveTo>
                  <a:pt x="169" y="281"/>
                </a:moveTo>
                <a:lnTo>
                  <a:pt x="136" y="281"/>
                </a:lnTo>
                <a:lnTo>
                  <a:pt x="136" y="210"/>
                </a:lnTo>
                <a:lnTo>
                  <a:pt x="169" y="210"/>
                </a:lnTo>
                <a:lnTo>
                  <a:pt x="169" y="281"/>
                </a:lnTo>
                <a:close/>
                <a:moveTo>
                  <a:pt x="169" y="423"/>
                </a:moveTo>
                <a:lnTo>
                  <a:pt x="136" y="423"/>
                </a:lnTo>
                <a:lnTo>
                  <a:pt x="136" y="339"/>
                </a:lnTo>
                <a:lnTo>
                  <a:pt x="169" y="339"/>
                </a:lnTo>
                <a:lnTo>
                  <a:pt x="169" y="423"/>
                </a:lnTo>
                <a:close/>
                <a:moveTo>
                  <a:pt x="169" y="553"/>
                </a:moveTo>
                <a:lnTo>
                  <a:pt x="136" y="553"/>
                </a:lnTo>
                <a:lnTo>
                  <a:pt x="136" y="470"/>
                </a:lnTo>
                <a:lnTo>
                  <a:pt x="169" y="470"/>
                </a:lnTo>
                <a:lnTo>
                  <a:pt x="169" y="553"/>
                </a:lnTo>
                <a:close/>
                <a:moveTo>
                  <a:pt x="136" y="600"/>
                </a:moveTo>
                <a:lnTo>
                  <a:pt x="169" y="600"/>
                </a:lnTo>
                <a:lnTo>
                  <a:pt x="169" y="682"/>
                </a:lnTo>
                <a:lnTo>
                  <a:pt x="136" y="682"/>
                </a:lnTo>
                <a:lnTo>
                  <a:pt x="136" y="600"/>
                </a:lnTo>
                <a:close/>
                <a:moveTo>
                  <a:pt x="265" y="152"/>
                </a:moveTo>
                <a:lnTo>
                  <a:pt x="232" y="152"/>
                </a:lnTo>
                <a:lnTo>
                  <a:pt x="232" y="80"/>
                </a:lnTo>
                <a:lnTo>
                  <a:pt x="265" y="80"/>
                </a:lnTo>
                <a:lnTo>
                  <a:pt x="265" y="152"/>
                </a:lnTo>
                <a:close/>
                <a:moveTo>
                  <a:pt x="265" y="281"/>
                </a:moveTo>
                <a:lnTo>
                  <a:pt x="232" y="281"/>
                </a:lnTo>
                <a:lnTo>
                  <a:pt x="232" y="210"/>
                </a:lnTo>
                <a:lnTo>
                  <a:pt x="265" y="210"/>
                </a:lnTo>
                <a:lnTo>
                  <a:pt x="265" y="281"/>
                </a:lnTo>
                <a:close/>
                <a:moveTo>
                  <a:pt x="265" y="423"/>
                </a:moveTo>
                <a:lnTo>
                  <a:pt x="232" y="423"/>
                </a:lnTo>
                <a:lnTo>
                  <a:pt x="232" y="339"/>
                </a:lnTo>
                <a:lnTo>
                  <a:pt x="265" y="339"/>
                </a:lnTo>
                <a:lnTo>
                  <a:pt x="265" y="423"/>
                </a:lnTo>
                <a:close/>
                <a:moveTo>
                  <a:pt x="265" y="553"/>
                </a:moveTo>
                <a:lnTo>
                  <a:pt x="232" y="553"/>
                </a:lnTo>
                <a:lnTo>
                  <a:pt x="232" y="470"/>
                </a:lnTo>
                <a:lnTo>
                  <a:pt x="265" y="470"/>
                </a:lnTo>
                <a:lnTo>
                  <a:pt x="265" y="553"/>
                </a:lnTo>
                <a:close/>
                <a:moveTo>
                  <a:pt x="232" y="600"/>
                </a:moveTo>
                <a:lnTo>
                  <a:pt x="265" y="600"/>
                </a:lnTo>
                <a:lnTo>
                  <a:pt x="265" y="682"/>
                </a:lnTo>
                <a:lnTo>
                  <a:pt x="232" y="682"/>
                </a:lnTo>
                <a:lnTo>
                  <a:pt x="232" y="600"/>
                </a:lnTo>
                <a:close/>
                <a:moveTo>
                  <a:pt x="403" y="401"/>
                </a:moveTo>
                <a:lnTo>
                  <a:pt x="435" y="401"/>
                </a:lnTo>
                <a:lnTo>
                  <a:pt x="435" y="483"/>
                </a:lnTo>
                <a:lnTo>
                  <a:pt x="403" y="483"/>
                </a:lnTo>
                <a:lnTo>
                  <a:pt x="403" y="401"/>
                </a:lnTo>
                <a:close/>
                <a:moveTo>
                  <a:pt x="485" y="401"/>
                </a:moveTo>
                <a:lnTo>
                  <a:pt x="517" y="401"/>
                </a:lnTo>
                <a:lnTo>
                  <a:pt x="517" y="483"/>
                </a:lnTo>
                <a:lnTo>
                  <a:pt x="485" y="483"/>
                </a:lnTo>
                <a:lnTo>
                  <a:pt x="485" y="401"/>
                </a:lnTo>
                <a:close/>
                <a:moveTo>
                  <a:pt x="403" y="520"/>
                </a:moveTo>
                <a:lnTo>
                  <a:pt x="435" y="520"/>
                </a:lnTo>
                <a:lnTo>
                  <a:pt x="435" y="602"/>
                </a:lnTo>
                <a:lnTo>
                  <a:pt x="403" y="602"/>
                </a:lnTo>
                <a:lnTo>
                  <a:pt x="403" y="520"/>
                </a:lnTo>
                <a:close/>
                <a:moveTo>
                  <a:pt x="485" y="520"/>
                </a:moveTo>
                <a:lnTo>
                  <a:pt x="517" y="520"/>
                </a:lnTo>
                <a:lnTo>
                  <a:pt x="517" y="602"/>
                </a:lnTo>
                <a:lnTo>
                  <a:pt x="485" y="602"/>
                </a:lnTo>
                <a:lnTo>
                  <a:pt x="485" y="520"/>
                </a:lnTo>
                <a:close/>
                <a:moveTo>
                  <a:pt x="403" y="649"/>
                </a:moveTo>
                <a:lnTo>
                  <a:pt x="435" y="649"/>
                </a:lnTo>
                <a:lnTo>
                  <a:pt x="435" y="719"/>
                </a:lnTo>
                <a:lnTo>
                  <a:pt x="403" y="719"/>
                </a:lnTo>
                <a:lnTo>
                  <a:pt x="403" y="649"/>
                </a:lnTo>
                <a:close/>
                <a:moveTo>
                  <a:pt x="485" y="649"/>
                </a:moveTo>
                <a:lnTo>
                  <a:pt x="517" y="649"/>
                </a:lnTo>
                <a:lnTo>
                  <a:pt x="517" y="719"/>
                </a:lnTo>
                <a:lnTo>
                  <a:pt x="485" y="719"/>
                </a:lnTo>
                <a:lnTo>
                  <a:pt x="485" y="649"/>
                </a:lnTo>
                <a:close/>
              </a:path>
            </a:pathLst>
          </a:custGeom>
          <a:solidFill>
            <a:srgbClr val="4472C4"/>
          </a:solidFill>
          <a:ln>
            <a:noFill/>
          </a:ln>
        </p:spPr>
        <p:txBody>
          <a:bodyPr vert="horz" wrap="square" lIns="91440" tIns="45720" rIns="91440" bIns="45720" numCol="1" anchor="t" anchorCtr="0" compatLnSpc="1">
            <a:prstTxWarp prst="textNoShape">
              <a:avLst/>
            </a:prstTxWarp>
          </a:bodyPr>
          <a:lstStyle/>
          <a:p>
            <a:pPr defTabSz="457178">
              <a:defRPr/>
            </a:pPr>
            <a:endParaRPr lang="en-US" sz="1800" kern="0">
              <a:solidFill>
                <a:prstClr val="black"/>
              </a:solidFill>
              <a:latin typeface="Metropolis" pitchFamily="2" charset="77"/>
            </a:endParaRPr>
          </a:p>
        </p:txBody>
      </p:sp>
      <p:sp>
        <p:nvSpPr>
          <p:cNvPr id="93" name="Freeform 13">
            <a:extLst>
              <a:ext uri="{FF2B5EF4-FFF2-40B4-BE49-F238E27FC236}">
                <a16:creationId xmlns:a16="http://schemas.microsoft.com/office/drawing/2014/main" id="{AC116155-478B-4049-A798-DC4FD22E8DA3}"/>
              </a:ext>
            </a:extLst>
          </p:cNvPr>
          <p:cNvSpPr>
            <a:spLocks noChangeAspect="1" noEditPoints="1"/>
          </p:cNvSpPr>
          <p:nvPr/>
        </p:nvSpPr>
        <p:spPr bwMode="auto">
          <a:xfrm>
            <a:off x="4578208" y="3923042"/>
            <a:ext cx="178237" cy="177228"/>
          </a:xfrm>
          <a:custGeom>
            <a:avLst/>
            <a:gdLst>
              <a:gd name="T0" fmla="*/ 192 w 384"/>
              <a:gd name="T1" fmla="*/ 0 h 384"/>
              <a:gd name="T2" fmla="*/ 0 w 384"/>
              <a:gd name="T3" fmla="*/ 192 h 384"/>
              <a:gd name="T4" fmla="*/ 192 w 384"/>
              <a:gd name="T5" fmla="*/ 384 h 384"/>
              <a:gd name="T6" fmla="*/ 384 w 384"/>
              <a:gd name="T7" fmla="*/ 192 h 384"/>
              <a:gd name="T8" fmla="*/ 192 w 384"/>
              <a:gd name="T9" fmla="*/ 0 h 384"/>
              <a:gd name="T10" fmla="*/ 192 w 384"/>
              <a:gd name="T11" fmla="*/ 368 h 384"/>
              <a:gd name="T12" fmla="*/ 16 w 384"/>
              <a:gd name="T13" fmla="*/ 192 h 384"/>
              <a:gd name="T14" fmla="*/ 192 w 384"/>
              <a:gd name="T15" fmla="*/ 16 h 384"/>
              <a:gd name="T16" fmla="*/ 368 w 384"/>
              <a:gd name="T17" fmla="*/ 192 h 384"/>
              <a:gd name="T18" fmla="*/ 192 w 384"/>
              <a:gd name="T19" fmla="*/ 368 h 384"/>
              <a:gd name="T20" fmla="*/ 174 w 384"/>
              <a:gd name="T21" fmla="*/ 83 h 384"/>
              <a:gd name="T22" fmla="*/ 153 w 384"/>
              <a:gd name="T23" fmla="*/ 83 h 384"/>
              <a:gd name="T24" fmla="*/ 192 w 384"/>
              <a:gd name="T25" fmla="*/ 45 h 384"/>
              <a:gd name="T26" fmla="*/ 231 w 384"/>
              <a:gd name="T27" fmla="*/ 83 h 384"/>
              <a:gd name="T28" fmla="*/ 210 w 384"/>
              <a:gd name="T29" fmla="*/ 83 h 384"/>
              <a:gd name="T30" fmla="*/ 210 w 384"/>
              <a:gd name="T31" fmla="*/ 159 h 384"/>
              <a:gd name="T32" fmla="*/ 174 w 384"/>
              <a:gd name="T33" fmla="*/ 159 h 384"/>
              <a:gd name="T34" fmla="*/ 174 w 384"/>
              <a:gd name="T35" fmla="*/ 83 h 384"/>
              <a:gd name="T36" fmla="*/ 210 w 384"/>
              <a:gd name="T37" fmla="*/ 301 h 384"/>
              <a:gd name="T38" fmla="*/ 231 w 384"/>
              <a:gd name="T39" fmla="*/ 301 h 384"/>
              <a:gd name="T40" fmla="*/ 192 w 384"/>
              <a:gd name="T41" fmla="*/ 340 h 384"/>
              <a:gd name="T42" fmla="*/ 153 w 384"/>
              <a:gd name="T43" fmla="*/ 301 h 384"/>
              <a:gd name="T44" fmla="*/ 174 w 384"/>
              <a:gd name="T45" fmla="*/ 301 h 384"/>
              <a:gd name="T46" fmla="*/ 174 w 384"/>
              <a:gd name="T47" fmla="*/ 226 h 384"/>
              <a:gd name="T48" fmla="*/ 210 w 384"/>
              <a:gd name="T49" fmla="*/ 226 h 384"/>
              <a:gd name="T50" fmla="*/ 210 w 384"/>
              <a:gd name="T51" fmla="*/ 301 h 384"/>
              <a:gd name="T52" fmla="*/ 339 w 384"/>
              <a:gd name="T53" fmla="*/ 174 h 384"/>
              <a:gd name="T54" fmla="*/ 339 w 384"/>
              <a:gd name="T55" fmla="*/ 210 h 384"/>
              <a:gd name="T56" fmla="*/ 264 w 384"/>
              <a:gd name="T57" fmla="*/ 210 h 384"/>
              <a:gd name="T58" fmla="*/ 264 w 384"/>
              <a:gd name="T59" fmla="*/ 231 h 384"/>
              <a:gd name="T60" fmla="*/ 225 w 384"/>
              <a:gd name="T61" fmla="*/ 192 h 384"/>
              <a:gd name="T62" fmla="*/ 264 w 384"/>
              <a:gd name="T63" fmla="*/ 153 h 384"/>
              <a:gd name="T64" fmla="*/ 264 w 384"/>
              <a:gd name="T65" fmla="*/ 174 h 384"/>
              <a:gd name="T66" fmla="*/ 339 w 384"/>
              <a:gd name="T67" fmla="*/ 174 h 384"/>
              <a:gd name="T68" fmla="*/ 119 w 384"/>
              <a:gd name="T69" fmla="*/ 231 h 384"/>
              <a:gd name="T70" fmla="*/ 119 w 384"/>
              <a:gd name="T71" fmla="*/ 210 h 384"/>
              <a:gd name="T72" fmla="*/ 44 w 384"/>
              <a:gd name="T73" fmla="*/ 210 h 384"/>
              <a:gd name="T74" fmla="*/ 44 w 384"/>
              <a:gd name="T75" fmla="*/ 174 h 384"/>
              <a:gd name="T76" fmla="*/ 119 w 384"/>
              <a:gd name="T77" fmla="*/ 174 h 384"/>
              <a:gd name="T78" fmla="*/ 119 w 384"/>
              <a:gd name="T79" fmla="*/ 153 h 384"/>
              <a:gd name="T80" fmla="*/ 158 w 384"/>
              <a:gd name="T81" fmla="*/ 192 h 384"/>
              <a:gd name="T82" fmla="*/ 119 w 384"/>
              <a:gd name="T83" fmla="*/ 231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84" h="384">
                <a:moveTo>
                  <a:pt x="192" y="0"/>
                </a:moveTo>
                <a:cubicBezTo>
                  <a:pt x="86" y="0"/>
                  <a:pt x="0" y="86"/>
                  <a:pt x="0" y="192"/>
                </a:cubicBezTo>
                <a:cubicBezTo>
                  <a:pt x="0" y="298"/>
                  <a:pt x="86" y="384"/>
                  <a:pt x="192" y="384"/>
                </a:cubicBezTo>
                <a:cubicBezTo>
                  <a:pt x="298" y="384"/>
                  <a:pt x="384" y="298"/>
                  <a:pt x="384" y="192"/>
                </a:cubicBezTo>
                <a:cubicBezTo>
                  <a:pt x="384" y="86"/>
                  <a:pt x="298" y="0"/>
                  <a:pt x="192" y="0"/>
                </a:cubicBezTo>
                <a:close/>
                <a:moveTo>
                  <a:pt x="192" y="368"/>
                </a:moveTo>
                <a:cubicBezTo>
                  <a:pt x="95" y="368"/>
                  <a:pt x="16" y="289"/>
                  <a:pt x="16" y="192"/>
                </a:cubicBezTo>
                <a:cubicBezTo>
                  <a:pt x="16" y="95"/>
                  <a:pt x="95" y="16"/>
                  <a:pt x="192" y="16"/>
                </a:cubicBezTo>
                <a:cubicBezTo>
                  <a:pt x="289" y="16"/>
                  <a:pt x="368" y="95"/>
                  <a:pt x="368" y="192"/>
                </a:cubicBezTo>
                <a:cubicBezTo>
                  <a:pt x="368" y="289"/>
                  <a:pt x="289" y="368"/>
                  <a:pt x="192" y="368"/>
                </a:cubicBezTo>
                <a:close/>
                <a:moveTo>
                  <a:pt x="174" y="83"/>
                </a:moveTo>
                <a:cubicBezTo>
                  <a:pt x="153" y="83"/>
                  <a:pt x="153" y="83"/>
                  <a:pt x="153" y="83"/>
                </a:cubicBezTo>
                <a:cubicBezTo>
                  <a:pt x="192" y="45"/>
                  <a:pt x="192" y="45"/>
                  <a:pt x="192" y="45"/>
                </a:cubicBezTo>
                <a:cubicBezTo>
                  <a:pt x="231" y="83"/>
                  <a:pt x="231" y="83"/>
                  <a:pt x="231" y="83"/>
                </a:cubicBezTo>
                <a:cubicBezTo>
                  <a:pt x="210" y="83"/>
                  <a:pt x="210" y="83"/>
                  <a:pt x="210" y="83"/>
                </a:cubicBezTo>
                <a:cubicBezTo>
                  <a:pt x="210" y="159"/>
                  <a:pt x="210" y="159"/>
                  <a:pt x="210" y="159"/>
                </a:cubicBezTo>
                <a:cubicBezTo>
                  <a:pt x="174" y="159"/>
                  <a:pt x="174" y="159"/>
                  <a:pt x="174" y="159"/>
                </a:cubicBezTo>
                <a:lnTo>
                  <a:pt x="174" y="83"/>
                </a:lnTo>
                <a:close/>
                <a:moveTo>
                  <a:pt x="210" y="301"/>
                </a:moveTo>
                <a:cubicBezTo>
                  <a:pt x="231" y="301"/>
                  <a:pt x="231" y="301"/>
                  <a:pt x="231" y="301"/>
                </a:cubicBezTo>
                <a:cubicBezTo>
                  <a:pt x="192" y="340"/>
                  <a:pt x="192" y="340"/>
                  <a:pt x="192" y="340"/>
                </a:cubicBezTo>
                <a:cubicBezTo>
                  <a:pt x="153" y="301"/>
                  <a:pt x="153" y="301"/>
                  <a:pt x="153" y="301"/>
                </a:cubicBezTo>
                <a:cubicBezTo>
                  <a:pt x="174" y="301"/>
                  <a:pt x="174" y="301"/>
                  <a:pt x="174" y="301"/>
                </a:cubicBezTo>
                <a:cubicBezTo>
                  <a:pt x="174" y="226"/>
                  <a:pt x="174" y="226"/>
                  <a:pt x="174" y="226"/>
                </a:cubicBezTo>
                <a:cubicBezTo>
                  <a:pt x="210" y="226"/>
                  <a:pt x="210" y="226"/>
                  <a:pt x="210" y="226"/>
                </a:cubicBezTo>
                <a:lnTo>
                  <a:pt x="210" y="301"/>
                </a:lnTo>
                <a:close/>
                <a:moveTo>
                  <a:pt x="339" y="174"/>
                </a:moveTo>
                <a:cubicBezTo>
                  <a:pt x="339" y="210"/>
                  <a:pt x="339" y="210"/>
                  <a:pt x="339" y="210"/>
                </a:cubicBezTo>
                <a:cubicBezTo>
                  <a:pt x="264" y="210"/>
                  <a:pt x="264" y="210"/>
                  <a:pt x="264" y="210"/>
                </a:cubicBezTo>
                <a:cubicBezTo>
                  <a:pt x="264" y="231"/>
                  <a:pt x="264" y="231"/>
                  <a:pt x="264" y="231"/>
                </a:cubicBezTo>
                <a:cubicBezTo>
                  <a:pt x="225" y="192"/>
                  <a:pt x="225" y="192"/>
                  <a:pt x="225" y="192"/>
                </a:cubicBezTo>
                <a:cubicBezTo>
                  <a:pt x="264" y="153"/>
                  <a:pt x="264" y="153"/>
                  <a:pt x="264" y="153"/>
                </a:cubicBezTo>
                <a:cubicBezTo>
                  <a:pt x="264" y="174"/>
                  <a:pt x="264" y="174"/>
                  <a:pt x="264" y="174"/>
                </a:cubicBezTo>
                <a:lnTo>
                  <a:pt x="339" y="174"/>
                </a:lnTo>
                <a:close/>
                <a:moveTo>
                  <a:pt x="119" y="231"/>
                </a:moveTo>
                <a:cubicBezTo>
                  <a:pt x="119" y="210"/>
                  <a:pt x="119" y="210"/>
                  <a:pt x="119" y="210"/>
                </a:cubicBezTo>
                <a:cubicBezTo>
                  <a:pt x="44" y="210"/>
                  <a:pt x="44" y="210"/>
                  <a:pt x="44" y="210"/>
                </a:cubicBezTo>
                <a:cubicBezTo>
                  <a:pt x="44" y="174"/>
                  <a:pt x="44" y="174"/>
                  <a:pt x="44" y="174"/>
                </a:cubicBezTo>
                <a:cubicBezTo>
                  <a:pt x="119" y="174"/>
                  <a:pt x="119" y="174"/>
                  <a:pt x="119" y="174"/>
                </a:cubicBezTo>
                <a:cubicBezTo>
                  <a:pt x="119" y="153"/>
                  <a:pt x="119" y="153"/>
                  <a:pt x="119" y="153"/>
                </a:cubicBezTo>
                <a:cubicBezTo>
                  <a:pt x="158" y="192"/>
                  <a:pt x="158" y="192"/>
                  <a:pt x="158" y="192"/>
                </a:cubicBezTo>
                <a:lnTo>
                  <a:pt x="119" y="231"/>
                </a:lnTo>
                <a:close/>
              </a:path>
            </a:pathLst>
          </a:custGeom>
          <a:solidFill>
            <a:srgbClr val="4472C4"/>
          </a:solidFill>
          <a:ln>
            <a:noFill/>
          </a:ln>
        </p:spPr>
        <p:txBody>
          <a:bodyPr vert="horz" wrap="square" lIns="91440" tIns="45720" rIns="91440" bIns="45720" numCol="1" anchor="t" anchorCtr="0" compatLnSpc="1">
            <a:prstTxWarp prst="textNoShape">
              <a:avLst/>
            </a:prstTxWarp>
          </a:bodyPr>
          <a:lstStyle/>
          <a:p>
            <a:pPr defTabSz="457178">
              <a:defRPr/>
            </a:pPr>
            <a:endParaRPr lang="en-US" sz="1800" kern="0">
              <a:solidFill>
                <a:prstClr val="black"/>
              </a:solidFill>
              <a:latin typeface="Metropolis" pitchFamily="2" charset="77"/>
            </a:endParaRPr>
          </a:p>
        </p:txBody>
      </p:sp>
      <p:cxnSp>
        <p:nvCxnSpPr>
          <p:cNvPr id="94" name="Straight Connector 93">
            <a:extLst>
              <a:ext uri="{FF2B5EF4-FFF2-40B4-BE49-F238E27FC236}">
                <a16:creationId xmlns:a16="http://schemas.microsoft.com/office/drawing/2014/main" id="{63715EF1-EF83-9A4A-A1FA-199F0F278007}"/>
              </a:ext>
            </a:extLst>
          </p:cNvPr>
          <p:cNvCxnSpPr>
            <a:cxnSpLocks/>
          </p:cNvCxnSpPr>
          <p:nvPr/>
        </p:nvCxnSpPr>
        <p:spPr>
          <a:xfrm flipV="1">
            <a:off x="4667384" y="3040714"/>
            <a:ext cx="3687" cy="877368"/>
          </a:xfrm>
          <a:prstGeom prst="line">
            <a:avLst/>
          </a:prstGeom>
          <a:noFill/>
          <a:ln w="28575" cap="flat" cmpd="sng" algn="ctr">
            <a:solidFill>
              <a:srgbClr val="4472C4"/>
            </a:solidFill>
            <a:prstDash val="solid"/>
            <a:miter lim="800000"/>
          </a:ln>
          <a:effectLst/>
        </p:spPr>
      </p:cxnSp>
      <p:sp>
        <p:nvSpPr>
          <p:cNvPr id="95" name="TextBox 94">
            <a:extLst>
              <a:ext uri="{FF2B5EF4-FFF2-40B4-BE49-F238E27FC236}">
                <a16:creationId xmlns:a16="http://schemas.microsoft.com/office/drawing/2014/main" id="{C53A8869-875A-BB45-ABD6-FD9985959736}"/>
              </a:ext>
            </a:extLst>
          </p:cNvPr>
          <p:cNvSpPr txBox="1"/>
          <p:nvPr/>
        </p:nvSpPr>
        <p:spPr>
          <a:xfrm rot="16200000">
            <a:off x="4304055" y="3475360"/>
            <a:ext cx="877368" cy="215444"/>
          </a:xfrm>
          <a:prstGeom prst="rect">
            <a:avLst/>
          </a:prstGeom>
          <a:noFill/>
        </p:spPr>
        <p:txBody>
          <a:bodyPr wrap="square" rtlCol="0" anchor="ctr">
            <a:spAutoFit/>
          </a:bodyPr>
          <a:lstStyle/>
          <a:p>
            <a:pPr algn="ctr" defTabSz="457178">
              <a:defRPr/>
            </a:pPr>
            <a:r>
              <a:rPr lang="en-US" sz="800" kern="0">
                <a:solidFill>
                  <a:prstClr val="black"/>
                </a:solidFill>
                <a:latin typeface="Metropolis" pitchFamily="2" charset="77"/>
              </a:rPr>
              <a:t>Direct Connect</a:t>
            </a:r>
          </a:p>
        </p:txBody>
      </p:sp>
      <p:sp>
        <p:nvSpPr>
          <p:cNvPr id="96" name="Rectangle 95">
            <a:extLst>
              <a:ext uri="{FF2B5EF4-FFF2-40B4-BE49-F238E27FC236}">
                <a16:creationId xmlns:a16="http://schemas.microsoft.com/office/drawing/2014/main" id="{27CB86DC-40C2-1247-A9B5-489C0BDEEF47}"/>
              </a:ext>
            </a:extLst>
          </p:cNvPr>
          <p:cNvSpPr/>
          <p:nvPr/>
        </p:nvSpPr>
        <p:spPr>
          <a:xfrm>
            <a:off x="5903037" y="986080"/>
            <a:ext cx="783655" cy="1060069"/>
          </a:xfrm>
          <a:prstGeom prst="rect">
            <a:avLst/>
          </a:prstGeom>
          <a:noFill/>
          <a:ln w="12700" cap="flat" cmpd="sng" algn="ctr">
            <a:solidFill>
              <a:schemeClr val="accent5"/>
            </a:solidFill>
            <a:prstDash val="solid"/>
            <a:miter lim="800000"/>
          </a:ln>
          <a:effectLst/>
        </p:spPr>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defTabSz="914355">
              <a:defRPr/>
            </a:pPr>
            <a:endParaRPr lang="en-US" sz="1100" kern="0">
              <a:ln w="0"/>
              <a:solidFill>
                <a:srgbClr val="1D8900"/>
              </a:solidFill>
              <a:latin typeface="Metropolis" pitchFamily="2" charset="77"/>
            </a:endParaRPr>
          </a:p>
        </p:txBody>
      </p:sp>
      <p:sp>
        <p:nvSpPr>
          <p:cNvPr id="97" name="Rounded Rectangle 96">
            <a:extLst>
              <a:ext uri="{FF2B5EF4-FFF2-40B4-BE49-F238E27FC236}">
                <a16:creationId xmlns:a16="http://schemas.microsoft.com/office/drawing/2014/main" id="{4967726F-17DA-BD46-B6E1-636A05B338CB}"/>
              </a:ext>
            </a:extLst>
          </p:cNvPr>
          <p:cNvSpPr/>
          <p:nvPr/>
        </p:nvSpPr>
        <p:spPr>
          <a:xfrm>
            <a:off x="6269508" y="1171665"/>
            <a:ext cx="295576" cy="293902"/>
          </a:xfrm>
          <a:prstGeom prst="roundRect">
            <a:avLst/>
          </a:prstGeom>
          <a:solidFill>
            <a:srgbClr val="44546A">
              <a:lumMod val="40000"/>
              <a:lumOff val="60000"/>
            </a:srgbClr>
          </a:solidFill>
          <a:ln w="19050" cap="flat" cmpd="sng" algn="ctr">
            <a:solidFill>
              <a:sysClr val="window" lastClr="FFFFFF"/>
            </a:solidFill>
            <a:prstDash val="solid"/>
            <a:miter lim="800000"/>
          </a:ln>
          <a:effectLst/>
        </p:spPr>
        <p:txBody>
          <a:bodyPr rtlCol="0" anchor="ctr"/>
          <a:lstStyle/>
          <a:p>
            <a:pPr algn="ctr" defTabSz="457178">
              <a:defRPr/>
            </a:pPr>
            <a:endParaRPr lang="en-US" sz="1800" kern="0">
              <a:solidFill>
                <a:prstClr val="white"/>
              </a:solidFill>
              <a:latin typeface="Metropolis" pitchFamily="2" charset="77"/>
            </a:endParaRPr>
          </a:p>
        </p:txBody>
      </p:sp>
      <p:sp>
        <p:nvSpPr>
          <p:cNvPr id="98" name="Rounded Rectangle 97">
            <a:extLst>
              <a:ext uri="{FF2B5EF4-FFF2-40B4-BE49-F238E27FC236}">
                <a16:creationId xmlns:a16="http://schemas.microsoft.com/office/drawing/2014/main" id="{C9E19826-303D-714E-AEAF-0F8E43981798}"/>
              </a:ext>
            </a:extLst>
          </p:cNvPr>
          <p:cNvSpPr/>
          <p:nvPr/>
        </p:nvSpPr>
        <p:spPr>
          <a:xfrm>
            <a:off x="6186378" y="1243839"/>
            <a:ext cx="295576" cy="293902"/>
          </a:xfrm>
          <a:prstGeom prst="roundRect">
            <a:avLst/>
          </a:prstGeom>
          <a:solidFill>
            <a:srgbClr val="44546A">
              <a:lumMod val="40000"/>
              <a:lumOff val="60000"/>
            </a:srgbClr>
          </a:solidFill>
          <a:ln w="19050" cap="flat" cmpd="sng" algn="ctr">
            <a:solidFill>
              <a:sysClr val="window" lastClr="FFFFFF"/>
            </a:solidFill>
            <a:prstDash val="solid"/>
            <a:miter lim="800000"/>
          </a:ln>
          <a:effectLst/>
        </p:spPr>
        <p:txBody>
          <a:bodyPr rtlCol="0" anchor="ctr"/>
          <a:lstStyle/>
          <a:p>
            <a:pPr algn="ctr" defTabSz="457178">
              <a:defRPr/>
            </a:pPr>
            <a:endParaRPr lang="en-US" sz="1800" kern="0">
              <a:solidFill>
                <a:prstClr val="white"/>
              </a:solidFill>
              <a:latin typeface="Metropolis" pitchFamily="2" charset="77"/>
            </a:endParaRPr>
          </a:p>
        </p:txBody>
      </p:sp>
      <p:sp>
        <p:nvSpPr>
          <p:cNvPr id="99" name="Rounded Rectangle 98">
            <a:extLst>
              <a:ext uri="{FF2B5EF4-FFF2-40B4-BE49-F238E27FC236}">
                <a16:creationId xmlns:a16="http://schemas.microsoft.com/office/drawing/2014/main" id="{C2C7C5D5-F4A5-074C-B951-5F97FBC48321}"/>
              </a:ext>
            </a:extLst>
          </p:cNvPr>
          <p:cNvSpPr/>
          <p:nvPr/>
        </p:nvSpPr>
        <p:spPr>
          <a:xfrm>
            <a:off x="6121722" y="1316016"/>
            <a:ext cx="295576" cy="293902"/>
          </a:xfrm>
          <a:prstGeom prst="roundRect">
            <a:avLst/>
          </a:prstGeom>
          <a:solidFill>
            <a:srgbClr val="44546A">
              <a:lumMod val="40000"/>
              <a:lumOff val="60000"/>
            </a:srgbClr>
          </a:solidFill>
          <a:ln w="19050" cap="flat" cmpd="sng" algn="ctr">
            <a:solidFill>
              <a:sysClr val="window" lastClr="FFFFFF"/>
            </a:solidFill>
            <a:prstDash val="solid"/>
            <a:miter lim="800000"/>
          </a:ln>
          <a:effectLst/>
        </p:spPr>
        <p:txBody>
          <a:bodyPr rtlCol="0" anchor="ctr"/>
          <a:lstStyle/>
          <a:p>
            <a:pPr algn="ctr" defTabSz="457178">
              <a:defRPr/>
            </a:pPr>
            <a:endParaRPr lang="en-US" sz="1800" kern="0">
              <a:solidFill>
                <a:prstClr val="white"/>
              </a:solidFill>
              <a:latin typeface="Metropolis" pitchFamily="2" charset="77"/>
            </a:endParaRPr>
          </a:p>
        </p:txBody>
      </p:sp>
      <p:cxnSp>
        <p:nvCxnSpPr>
          <p:cNvPr id="102" name="Straight Connector 101">
            <a:extLst>
              <a:ext uri="{FF2B5EF4-FFF2-40B4-BE49-F238E27FC236}">
                <a16:creationId xmlns:a16="http://schemas.microsoft.com/office/drawing/2014/main" id="{5E3FE651-925D-864D-8919-471D5156C5DB}"/>
              </a:ext>
            </a:extLst>
          </p:cNvPr>
          <p:cNvCxnSpPr>
            <a:cxnSpLocks/>
            <a:stCxn id="68" idx="2"/>
            <a:endCxn id="80" idx="0"/>
          </p:cNvCxnSpPr>
          <p:nvPr/>
        </p:nvCxnSpPr>
        <p:spPr>
          <a:xfrm>
            <a:off x="4552104" y="2060151"/>
            <a:ext cx="66617" cy="477569"/>
          </a:xfrm>
          <a:prstGeom prst="line">
            <a:avLst/>
          </a:prstGeom>
          <a:noFill/>
          <a:ln w="57150" cap="flat" cmpd="tri" algn="ctr">
            <a:solidFill>
              <a:srgbClr val="4472C4"/>
            </a:solidFill>
            <a:prstDash val="solid"/>
            <a:miter lim="800000"/>
          </a:ln>
          <a:effectLst/>
        </p:spPr>
      </p:cxnSp>
      <p:cxnSp>
        <p:nvCxnSpPr>
          <p:cNvPr id="103" name="Straight Connector 102">
            <a:extLst>
              <a:ext uri="{FF2B5EF4-FFF2-40B4-BE49-F238E27FC236}">
                <a16:creationId xmlns:a16="http://schemas.microsoft.com/office/drawing/2014/main" id="{B074E27A-4BEB-CB40-9CE5-F755F47011AC}"/>
              </a:ext>
            </a:extLst>
          </p:cNvPr>
          <p:cNvCxnSpPr>
            <a:cxnSpLocks/>
            <a:stCxn id="73" idx="2"/>
            <a:endCxn id="80" idx="0"/>
          </p:cNvCxnSpPr>
          <p:nvPr/>
        </p:nvCxnSpPr>
        <p:spPr>
          <a:xfrm flipH="1">
            <a:off x="4618720" y="2037576"/>
            <a:ext cx="809270" cy="500144"/>
          </a:xfrm>
          <a:prstGeom prst="line">
            <a:avLst/>
          </a:prstGeom>
          <a:noFill/>
          <a:ln w="57150" cap="flat" cmpd="tri" algn="ctr">
            <a:solidFill>
              <a:srgbClr val="4472C4"/>
            </a:solidFill>
            <a:prstDash val="solid"/>
            <a:miter lim="800000"/>
          </a:ln>
          <a:effectLst/>
        </p:spPr>
      </p:cxnSp>
      <p:cxnSp>
        <p:nvCxnSpPr>
          <p:cNvPr id="104" name="Straight Connector 103">
            <a:extLst>
              <a:ext uri="{FF2B5EF4-FFF2-40B4-BE49-F238E27FC236}">
                <a16:creationId xmlns:a16="http://schemas.microsoft.com/office/drawing/2014/main" id="{EC440467-E2B3-AB41-B197-6A24FA190F22}"/>
              </a:ext>
            </a:extLst>
          </p:cNvPr>
          <p:cNvCxnSpPr>
            <a:cxnSpLocks/>
            <a:stCxn id="96" idx="2"/>
            <a:endCxn id="80" idx="0"/>
          </p:cNvCxnSpPr>
          <p:nvPr/>
        </p:nvCxnSpPr>
        <p:spPr>
          <a:xfrm flipH="1">
            <a:off x="4618720" y="2046149"/>
            <a:ext cx="1676144" cy="491571"/>
          </a:xfrm>
          <a:prstGeom prst="line">
            <a:avLst/>
          </a:prstGeom>
          <a:noFill/>
          <a:ln w="57150" cap="flat" cmpd="tri" algn="ctr">
            <a:solidFill>
              <a:srgbClr val="4472C4"/>
            </a:solidFill>
            <a:prstDash val="solid"/>
            <a:miter lim="800000"/>
          </a:ln>
          <a:effectLst/>
        </p:spPr>
      </p:cxnSp>
      <p:sp>
        <p:nvSpPr>
          <p:cNvPr id="110" name="TextBox 109">
            <a:extLst>
              <a:ext uri="{FF2B5EF4-FFF2-40B4-BE49-F238E27FC236}">
                <a16:creationId xmlns:a16="http://schemas.microsoft.com/office/drawing/2014/main" id="{88A7BBD6-8F5B-294C-8152-1C6965F77D19}"/>
              </a:ext>
            </a:extLst>
          </p:cNvPr>
          <p:cNvSpPr txBox="1"/>
          <p:nvPr/>
        </p:nvSpPr>
        <p:spPr>
          <a:xfrm>
            <a:off x="5868367" y="968933"/>
            <a:ext cx="665875" cy="215444"/>
          </a:xfrm>
          <a:prstGeom prst="rect">
            <a:avLst/>
          </a:prstGeom>
          <a:noFill/>
        </p:spPr>
        <p:txBody>
          <a:bodyPr wrap="square" rtlCol="0">
            <a:spAutoFit/>
          </a:bodyPr>
          <a:lstStyle/>
          <a:p>
            <a:pPr defTabSz="457178">
              <a:defRPr/>
            </a:pPr>
            <a:r>
              <a:rPr lang="en-US" sz="800" kern="0">
                <a:solidFill>
                  <a:prstClr val="black"/>
                </a:solidFill>
                <a:latin typeface="Metropolis" pitchFamily="2" charset="77"/>
              </a:rPr>
              <a:t>VPC/VNet</a:t>
            </a:r>
          </a:p>
        </p:txBody>
      </p:sp>
      <p:grpSp>
        <p:nvGrpSpPr>
          <p:cNvPr id="171" name="Group 170">
            <a:extLst>
              <a:ext uri="{FF2B5EF4-FFF2-40B4-BE49-F238E27FC236}">
                <a16:creationId xmlns:a16="http://schemas.microsoft.com/office/drawing/2014/main" id="{B1572EEB-5C0B-F54D-B7AB-7EB8165C8615}"/>
              </a:ext>
            </a:extLst>
          </p:cNvPr>
          <p:cNvGrpSpPr/>
          <p:nvPr/>
        </p:nvGrpSpPr>
        <p:grpSpPr>
          <a:xfrm>
            <a:off x="4130267" y="2694010"/>
            <a:ext cx="596949" cy="336278"/>
            <a:chOff x="4658241" y="1663974"/>
            <a:chExt cx="596949" cy="336278"/>
          </a:xfrm>
        </p:grpSpPr>
        <p:sp>
          <p:nvSpPr>
            <p:cNvPr id="172" name="Rectangle 171">
              <a:extLst>
                <a:ext uri="{FF2B5EF4-FFF2-40B4-BE49-F238E27FC236}">
                  <a16:creationId xmlns:a16="http://schemas.microsoft.com/office/drawing/2014/main" id="{07D17C53-58B7-8547-A06D-FF1A869D005D}"/>
                </a:ext>
              </a:extLst>
            </p:cNvPr>
            <p:cNvSpPr/>
            <p:nvPr/>
          </p:nvSpPr>
          <p:spPr>
            <a:xfrm>
              <a:off x="4658241" y="1663974"/>
              <a:ext cx="596949" cy="336278"/>
            </a:xfrm>
            <a:prstGeom prst="rect">
              <a:avLst/>
            </a:prstGeom>
            <a:noFill/>
            <a:ln w="12700" cap="flat" cmpd="sng" algn="ctr">
              <a:solidFill>
                <a:schemeClr val="tx1">
                  <a:lumMod val="50000"/>
                  <a:lumOff val="50000"/>
                </a:schemeClr>
              </a:solidFill>
              <a:prstDash val="solid"/>
              <a:miter lim="800000"/>
            </a:ln>
            <a:effectLst/>
          </p:spPr>
          <p:txBody>
            <a:bodyPr rtlCol="0" anchor="ctr"/>
            <a:lstStyle/>
            <a:p>
              <a:pPr algn="ctr" defTabSz="457178">
                <a:defRPr/>
              </a:pPr>
              <a:endParaRPr lang="en-US" sz="1800" kern="0">
                <a:solidFill>
                  <a:prstClr val="white"/>
                </a:solidFill>
                <a:latin typeface="Metropolis" pitchFamily="2" charset="77"/>
              </a:endParaRPr>
            </a:p>
          </p:txBody>
        </p:sp>
        <p:pic>
          <p:nvPicPr>
            <p:cNvPr id="173" name="Picture 172">
              <a:extLst>
                <a:ext uri="{FF2B5EF4-FFF2-40B4-BE49-F238E27FC236}">
                  <a16:creationId xmlns:a16="http://schemas.microsoft.com/office/drawing/2014/main" id="{D9EFE6A8-F9D2-A047-8D65-842CF966A545}"/>
                </a:ext>
              </a:extLst>
            </p:cNvPr>
            <p:cNvPicPr>
              <a:picLocks noChangeAspect="1"/>
            </p:cNvPicPr>
            <p:nvPr/>
          </p:nvPicPr>
          <p:blipFill>
            <a:blip r:embed="rId3"/>
            <a:srcRect/>
            <a:stretch/>
          </p:blipFill>
          <p:spPr>
            <a:xfrm>
              <a:off x="4665481" y="1720744"/>
              <a:ext cx="254412" cy="254412"/>
            </a:xfrm>
            <a:prstGeom prst="rect">
              <a:avLst/>
            </a:prstGeom>
          </p:spPr>
        </p:pic>
        <p:pic>
          <p:nvPicPr>
            <p:cNvPr id="174" name="Picture 173">
              <a:extLst>
                <a:ext uri="{FF2B5EF4-FFF2-40B4-BE49-F238E27FC236}">
                  <a16:creationId xmlns:a16="http://schemas.microsoft.com/office/drawing/2014/main" id="{A1730949-A890-0447-AA18-37D2AC4CA36D}"/>
                </a:ext>
              </a:extLst>
            </p:cNvPr>
            <p:cNvPicPr>
              <a:picLocks noChangeAspect="1"/>
            </p:cNvPicPr>
            <p:nvPr/>
          </p:nvPicPr>
          <p:blipFill>
            <a:blip r:embed="rId4"/>
            <a:srcRect/>
            <a:stretch/>
          </p:blipFill>
          <p:spPr>
            <a:xfrm>
              <a:off x="4980203" y="1720743"/>
              <a:ext cx="254412" cy="254412"/>
            </a:xfrm>
            <a:prstGeom prst="rect">
              <a:avLst/>
            </a:prstGeom>
          </p:spPr>
        </p:pic>
      </p:grpSp>
      <p:sp>
        <p:nvSpPr>
          <p:cNvPr id="120" name="TextBox 119">
            <a:extLst>
              <a:ext uri="{FF2B5EF4-FFF2-40B4-BE49-F238E27FC236}">
                <a16:creationId xmlns:a16="http://schemas.microsoft.com/office/drawing/2014/main" id="{E4CF1B94-B497-1F45-8163-B0B125F7CAB7}"/>
              </a:ext>
            </a:extLst>
          </p:cNvPr>
          <p:cNvSpPr txBox="1"/>
          <p:nvPr/>
        </p:nvSpPr>
        <p:spPr>
          <a:xfrm>
            <a:off x="5448473" y="3649785"/>
            <a:ext cx="1227293" cy="707886"/>
          </a:xfrm>
          <a:prstGeom prst="rect">
            <a:avLst/>
          </a:prstGeom>
          <a:solidFill>
            <a:schemeClr val="accent2">
              <a:lumMod val="60000"/>
              <a:lumOff val="40000"/>
            </a:schemeClr>
          </a:solidFill>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defTabSz="457178">
              <a:defRPr/>
            </a:pPr>
            <a:r>
              <a:rPr lang="en-US" sz="2000" kern="0">
                <a:solidFill>
                  <a:prstClr val="black"/>
                </a:solidFill>
                <a:latin typeface="Metropolis" pitchFamily="2" charset="77"/>
              </a:rPr>
              <a:t>Central IT Services</a:t>
            </a:r>
          </a:p>
        </p:txBody>
      </p:sp>
      <p:grpSp>
        <p:nvGrpSpPr>
          <p:cNvPr id="127" name="Group 126">
            <a:extLst>
              <a:ext uri="{FF2B5EF4-FFF2-40B4-BE49-F238E27FC236}">
                <a16:creationId xmlns:a16="http://schemas.microsoft.com/office/drawing/2014/main" id="{D5F92508-B054-DF44-8B05-14F55F29BE26}"/>
              </a:ext>
            </a:extLst>
          </p:cNvPr>
          <p:cNvGrpSpPr/>
          <p:nvPr/>
        </p:nvGrpSpPr>
        <p:grpSpPr>
          <a:xfrm>
            <a:off x="4253471" y="1704781"/>
            <a:ext cx="596949" cy="336278"/>
            <a:chOff x="4658241" y="1663974"/>
            <a:chExt cx="596949" cy="336278"/>
          </a:xfrm>
        </p:grpSpPr>
        <p:sp>
          <p:nvSpPr>
            <p:cNvPr id="128" name="Rectangle 127">
              <a:extLst>
                <a:ext uri="{FF2B5EF4-FFF2-40B4-BE49-F238E27FC236}">
                  <a16:creationId xmlns:a16="http://schemas.microsoft.com/office/drawing/2014/main" id="{AD3D20A9-1411-604B-ACB4-504910C4078A}"/>
                </a:ext>
              </a:extLst>
            </p:cNvPr>
            <p:cNvSpPr/>
            <p:nvPr/>
          </p:nvSpPr>
          <p:spPr>
            <a:xfrm>
              <a:off x="4658241" y="1663974"/>
              <a:ext cx="596949" cy="336278"/>
            </a:xfrm>
            <a:prstGeom prst="rect">
              <a:avLst/>
            </a:prstGeom>
            <a:noFill/>
            <a:ln w="12700" cap="flat" cmpd="sng" algn="ctr">
              <a:solidFill>
                <a:schemeClr val="tx1">
                  <a:lumMod val="50000"/>
                  <a:lumOff val="50000"/>
                </a:schemeClr>
              </a:solidFill>
              <a:prstDash val="solid"/>
              <a:miter lim="800000"/>
            </a:ln>
            <a:effectLst/>
          </p:spPr>
          <p:txBody>
            <a:bodyPr rtlCol="0" anchor="ctr"/>
            <a:lstStyle/>
            <a:p>
              <a:pPr algn="ctr" defTabSz="457178">
                <a:defRPr/>
              </a:pPr>
              <a:endParaRPr lang="en-US" sz="1800" kern="0">
                <a:solidFill>
                  <a:prstClr val="white"/>
                </a:solidFill>
                <a:latin typeface="Metropolis" pitchFamily="2" charset="77"/>
              </a:endParaRPr>
            </a:p>
          </p:txBody>
        </p:sp>
        <p:pic>
          <p:nvPicPr>
            <p:cNvPr id="129" name="Picture 128">
              <a:extLst>
                <a:ext uri="{FF2B5EF4-FFF2-40B4-BE49-F238E27FC236}">
                  <a16:creationId xmlns:a16="http://schemas.microsoft.com/office/drawing/2014/main" id="{1095B70E-272A-DE49-8A06-2E3AAE2F4604}"/>
                </a:ext>
              </a:extLst>
            </p:cNvPr>
            <p:cNvPicPr>
              <a:picLocks noChangeAspect="1"/>
            </p:cNvPicPr>
            <p:nvPr/>
          </p:nvPicPr>
          <p:blipFill>
            <a:blip r:embed="rId3"/>
            <a:srcRect/>
            <a:stretch/>
          </p:blipFill>
          <p:spPr>
            <a:xfrm>
              <a:off x="4665481" y="1720744"/>
              <a:ext cx="254412" cy="254412"/>
            </a:xfrm>
            <a:prstGeom prst="rect">
              <a:avLst/>
            </a:prstGeom>
          </p:spPr>
        </p:pic>
        <p:pic>
          <p:nvPicPr>
            <p:cNvPr id="130" name="Picture 129">
              <a:extLst>
                <a:ext uri="{FF2B5EF4-FFF2-40B4-BE49-F238E27FC236}">
                  <a16:creationId xmlns:a16="http://schemas.microsoft.com/office/drawing/2014/main" id="{B5E68365-5D31-0E4B-B2AF-D1701AA19F6C}"/>
                </a:ext>
              </a:extLst>
            </p:cNvPr>
            <p:cNvPicPr>
              <a:picLocks noChangeAspect="1"/>
            </p:cNvPicPr>
            <p:nvPr/>
          </p:nvPicPr>
          <p:blipFill>
            <a:blip r:embed="rId4"/>
            <a:srcRect/>
            <a:stretch/>
          </p:blipFill>
          <p:spPr>
            <a:xfrm>
              <a:off x="4980203" y="1720743"/>
              <a:ext cx="254412" cy="254412"/>
            </a:xfrm>
            <a:prstGeom prst="rect">
              <a:avLst/>
            </a:prstGeom>
          </p:spPr>
        </p:pic>
      </p:grpSp>
      <p:grpSp>
        <p:nvGrpSpPr>
          <p:cNvPr id="135" name="Group 134">
            <a:extLst>
              <a:ext uri="{FF2B5EF4-FFF2-40B4-BE49-F238E27FC236}">
                <a16:creationId xmlns:a16="http://schemas.microsoft.com/office/drawing/2014/main" id="{21E47F3F-89FA-E84B-AE23-B37178B859D9}"/>
              </a:ext>
            </a:extLst>
          </p:cNvPr>
          <p:cNvGrpSpPr/>
          <p:nvPr/>
        </p:nvGrpSpPr>
        <p:grpSpPr>
          <a:xfrm>
            <a:off x="6003057" y="1690222"/>
            <a:ext cx="596949" cy="336278"/>
            <a:chOff x="4658241" y="1663974"/>
            <a:chExt cx="596949" cy="336278"/>
          </a:xfrm>
        </p:grpSpPr>
        <p:sp>
          <p:nvSpPr>
            <p:cNvPr id="136" name="Rectangle 135">
              <a:extLst>
                <a:ext uri="{FF2B5EF4-FFF2-40B4-BE49-F238E27FC236}">
                  <a16:creationId xmlns:a16="http://schemas.microsoft.com/office/drawing/2014/main" id="{96948D38-7C24-2D41-ABA2-A5E53E7E4BB4}"/>
                </a:ext>
              </a:extLst>
            </p:cNvPr>
            <p:cNvSpPr/>
            <p:nvPr/>
          </p:nvSpPr>
          <p:spPr>
            <a:xfrm>
              <a:off x="4658241" y="1663974"/>
              <a:ext cx="596949" cy="336278"/>
            </a:xfrm>
            <a:prstGeom prst="rect">
              <a:avLst/>
            </a:prstGeom>
            <a:noFill/>
            <a:ln w="12700" cap="flat" cmpd="sng" algn="ctr">
              <a:solidFill>
                <a:schemeClr val="tx1">
                  <a:lumMod val="50000"/>
                  <a:lumOff val="50000"/>
                </a:schemeClr>
              </a:solidFill>
              <a:prstDash val="solid"/>
              <a:miter lim="800000"/>
            </a:ln>
            <a:effectLst/>
          </p:spPr>
          <p:txBody>
            <a:bodyPr rtlCol="0" anchor="ctr"/>
            <a:lstStyle/>
            <a:p>
              <a:pPr algn="ctr" defTabSz="457178">
                <a:defRPr/>
              </a:pPr>
              <a:endParaRPr lang="en-US" sz="1800" kern="0">
                <a:solidFill>
                  <a:prstClr val="white"/>
                </a:solidFill>
                <a:latin typeface="Metropolis" pitchFamily="2" charset="77"/>
              </a:endParaRPr>
            </a:p>
          </p:txBody>
        </p:sp>
        <p:pic>
          <p:nvPicPr>
            <p:cNvPr id="137" name="Picture 136">
              <a:extLst>
                <a:ext uri="{FF2B5EF4-FFF2-40B4-BE49-F238E27FC236}">
                  <a16:creationId xmlns:a16="http://schemas.microsoft.com/office/drawing/2014/main" id="{8236201F-C914-C245-BF71-5645D3F64B78}"/>
                </a:ext>
              </a:extLst>
            </p:cNvPr>
            <p:cNvPicPr>
              <a:picLocks noChangeAspect="1"/>
            </p:cNvPicPr>
            <p:nvPr/>
          </p:nvPicPr>
          <p:blipFill>
            <a:blip r:embed="rId4"/>
            <a:srcRect/>
            <a:stretch/>
          </p:blipFill>
          <p:spPr>
            <a:xfrm>
              <a:off x="4665481" y="1720744"/>
              <a:ext cx="254412" cy="254412"/>
            </a:xfrm>
            <a:prstGeom prst="rect">
              <a:avLst/>
            </a:prstGeom>
          </p:spPr>
        </p:pic>
        <p:pic>
          <p:nvPicPr>
            <p:cNvPr id="139" name="Picture 138">
              <a:extLst>
                <a:ext uri="{FF2B5EF4-FFF2-40B4-BE49-F238E27FC236}">
                  <a16:creationId xmlns:a16="http://schemas.microsoft.com/office/drawing/2014/main" id="{9FBA9A21-053D-234C-BBDE-B687D90F96CA}"/>
                </a:ext>
              </a:extLst>
            </p:cNvPr>
            <p:cNvPicPr>
              <a:picLocks noChangeAspect="1"/>
            </p:cNvPicPr>
            <p:nvPr/>
          </p:nvPicPr>
          <p:blipFill>
            <a:blip r:embed="rId4"/>
            <a:srcRect/>
            <a:stretch/>
          </p:blipFill>
          <p:spPr>
            <a:xfrm>
              <a:off x="4980203" y="1720743"/>
              <a:ext cx="254412" cy="254412"/>
            </a:xfrm>
            <a:prstGeom prst="rect">
              <a:avLst/>
            </a:prstGeom>
          </p:spPr>
        </p:pic>
      </p:grpSp>
      <p:sp>
        <p:nvSpPr>
          <p:cNvPr id="56" name="Cloud 55">
            <a:extLst>
              <a:ext uri="{FF2B5EF4-FFF2-40B4-BE49-F238E27FC236}">
                <a16:creationId xmlns:a16="http://schemas.microsoft.com/office/drawing/2014/main" id="{17D9A2BA-D8FF-EE46-B100-A809556D411A}"/>
              </a:ext>
            </a:extLst>
          </p:cNvPr>
          <p:cNvSpPr/>
          <p:nvPr/>
        </p:nvSpPr>
        <p:spPr>
          <a:xfrm>
            <a:off x="5497971" y="2571339"/>
            <a:ext cx="1214134" cy="635842"/>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66"/>
            <a:r>
              <a:rPr lang="en-US" sz="800">
                <a:solidFill>
                  <a:srgbClr val="FFFFFF"/>
                </a:solidFill>
                <a:latin typeface="Metropolis" pitchFamily="2" charset="77"/>
              </a:rPr>
              <a:t>Centralized Internet</a:t>
            </a:r>
          </a:p>
        </p:txBody>
      </p:sp>
      <p:sp>
        <p:nvSpPr>
          <p:cNvPr id="118" name="Text Placeholder 4">
            <a:extLst>
              <a:ext uri="{FF2B5EF4-FFF2-40B4-BE49-F238E27FC236}">
                <a16:creationId xmlns:a16="http://schemas.microsoft.com/office/drawing/2014/main" id="{83B8F6FA-49D7-F641-85F8-48610E574DDE}"/>
              </a:ext>
            </a:extLst>
          </p:cNvPr>
          <p:cNvSpPr txBox="1">
            <a:spLocks/>
          </p:cNvSpPr>
          <p:nvPr/>
        </p:nvSpPr>
        <p:spPr>
          <a:xfrm>
            <a:off x="547382" y="522193"/>
            <a:ext cx="8401050" cy="298382"/>
          </a:xfrm>
        </p:spPr>
        <p:txBody>
          <a:bodyPr anchor="ctr"/>
          <a:lstStyle>
            <a:lvl1pPr marL="171450" indent="-171450" algn="l" defTabSz="685800" rtl="0" eaLnBrk="1" latinLnBrk="0" hangingPunct="1">
              <a:lnSpc>
                <a:spcPct val="100000"/>
              </a:lnSpc>
              <a:spcBef>
                <a:spcPts val="0"/>
              </a:spcBef>
              <a:spcAft>
                <a:spcPts val="600"/>
              </a:spcAft>
              <a:buFont typeface="Arial" panose="020B0604020202020204" pitchFamily="34" charset="0"/>
              <a:buChar char="•"/>
              <a:defRPr sz="1600" b="0" i="0" kern="1200">
                <a:solidFill>
                  <a:srgbClr val="2F2F2F"/>
                </a:solidFill>
                <a:latin typeface="Calibri" panose="020F0502020204030204" pitchFamily="34" charset="0"/>
                <a:ea typeface="Calibri" panose="020F0502020204030204" pitchFamily="34" charset="0"/>
                <a:cs typeface="Calibri" panose="020F0502020204030204" pitchFamily="34" charset="0"/>
              </a:defRPr>
            </a:lvl1pPr>
            <a:lvl2pPr marL="628650" indent="-285750" algn="l" defTabSz="685800" rtl="0" eaLnBrk="1" latinLnBrk="0" hangingPunct="1">
              <a:lnSpc>
                <a:spcPct val="100000"/>
              </a:lnSpc>
              <a:spcBef>
                <a:spcPts val="300"/>
              </a:spcBef>
              <a:spcAft>
                <a:spcPts val="600"/>
              </a:spcAft>
              <a:buFont typeface="Arial" panose="020B0604020202020204" pitchFamily="34" charset="0"/>
              <a:buChar char="•"/>
              <a:defRPr sz="1600" b="0" i="0" kern="1200">
                <a:solidFill>
                  <a:srgbClr val="2F2F2F"/>
                </a:solidFill>
                <a:latin typeface="Calibri" panose="020F0502020204030204" pitchFamily="34" charset="0"/>
                <a:ea typeface="Calibri" panose="020F0502020204030204" pitchFamily="34" charset="0"/>
                <a:cs typeface="Calibri" panose="020F0502020204030204" pitchFamily="34" charset="0"/>
              </a:defRPr>
            </a:lvl2pPr>
            <a:lvl3pPr marL="857250" indent="-171450" algn="l" defTabSz="685800" rtl="0" eaLnBrk="1" latinLnBrk="0" hangingPunct="1">
              <a:lnSpc>
                <a:spcPct val="100000"/>
              </a:lnSpc>
              <a:spcBef>
                <a:spcPts val="300"/>
              </a:spcBef>
              <a:spcAft>
                <a:spcPts val="600"/>
              </a:spcAft>
              <a:buFont typeface="Arial" panose="020B0604020202020204" pitchFamily="34" charset="0"/>
              <a:buChar char="•"/>
              <a:defRPr sz="1600" b="0" i="0" kern="1200">
                <a:solidFill>
                  <a:srgbClr val="2F2F2F"/>
                </a:solidFill>
                <a:latin typeface="Calibri" panose="020F0502020204030204" pitchFamily="34" charset="0"/>
                <a:ea typeface="Calibri" panose="020F0502020204030204" pitchFamily="34" charset="0"/>
                <a:cs typeface="Calibri" panose="020F0502020204030204" pitchFamily="34" charset="0"/>
              </a:defRPr>
            </a:lvl3pPr>
            <a:lvl4pPr marL="1314450" indent="-285750" algn="l" defTabSz="685800" rtl="0" eaLnBrk="1" latinLnBrk="0" hangingPunct="1">
              <a:lnSpc>
                <a:spcPct val="100000"/>
              </a:lnSpc>
              <a:spcBef>
                <a:spcPts val="300"/>
              </a:spcBef>
              <a:spcAft>
                <a:spcPts val="600"/>
              </a:spcAft>
              <a:buFont typeface="Arial" panose="020B0604020202020204" pitchFamily="34" charset="0"/>
              <a:buChar char="•"/>
              <a:defRPr sz="1600" b="0" i="0" kern="1200">
                <a:solidFill>
                  <a:srgbClr val="2F2F2F"/>
                </a:solidFill>
                <a:latin typeface="Calibri" panose="020F0502020204030204" pitchFamily="34" charset="0"/>
                <a:ea typeface="Calibri" panose="020F0502020204030204" pitchFamily="34" charset="0"/>
                <a:cs typeface="Calibri" panose="020F0502020204030204" pitchFamily="34" charset="0"/>
              </a:defRPr>
            </a:lvl4pPr>
            <a:lvl5pPr marL="1543050" indent="-171450" algn="l" defTabSz="685800" rtl="0" eaLnBrk="1" latinLnBrk="0" hangingPunct="1">
              <a:lnSpc>
                <a:spcPct val="100000"/>
              </a:lnSpc>
              <a:spcBef>
                <a:spcPts val="375"/>
              </a:spcBef>
              <a:spcAft>
                <a:spcPts val="600"/>
              </a:spcAft>
              <a:buFont typeface="Arial" panose="020B0604020202020204" pitchFamily="34" charset="0"/>
              <a:buChar char="•"/>
              <a:defRPr sz="1600" b="0" i="0" kern="1200">
                <a:solidFill>
                  <a:srgbClr val="2F2F2F"/>
                </a:solidFill>
                <a:latin typeface="Calibri" panose="020F0502020204030204" pitchFamily="34" charset="0"/>
                <a:ea typeface="Calibri" panose="020F0502020204030204" pitchFamily="34" charset="0"/>
                <a:cs typeface="Calibri" panose="020F0502020204030204" pitchFamily="34" charset="0"/>
              </a:defRPr>
            </a:lvl5pPr>
            <a:lvl6pPr marL="1885950" indent="-171450" algn="l" defTabSz="685800" rtl="0" eaLnBrk="1" latinLnBrk="0" hangingPunct="1">
              <a:lnSpc>
                <a:spcPct val="90000"/>
              </a:lnSpc>
              <a:spcBef>
                <a:spcPts val="375"/>
              </a:spcBef>
              <a:buFont typeface="Arial"/>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a:buChar char="•"/>
              <a:defRPr sz="1400" kern="1200">
                <a:solidFill>
                  <a:schemeClr val="tx1"/>
                </a:solidFill>
                <a:latin typeface="+mn-lt"/>
                <a:ea typeface="+mn-ea"/>
                <a:cs typeface="+mn-cs"/>
              </a:defRPr>
            </a:lvl9pPr>
          </a:lstStyle>
          <a:p>
            <a:pPr marL="0" indent="0" defTabSz="685766">
              <a:buNone/>
            </a:pPr>
            <a:r>
              <a:rPr lang="en-US" sz="1500">
                <a:solidFill>
                  <a:srgbClr val="E24301"/>
                </a:solidFill>
                <a:latin typeface="Metropolis" pitchFamily="2" charset="77"/>
              </a:rPr>
              <a:t>Repeatable Architecture - Single Region</a:t>
            </a:r>
          </a:p>
        </p:txBody>
      </p:sp>
      <p:cxnSp>
        <p:nvCxnSpPr>
          <p:cNvPr id="58" name="Straight Connector 57">
            <a:extLst>
              <a:ext uri="{FF2B5EF4-FFF2-40B4-BE49-F238E27FC236}">
                <a16:creationId xmlns:a16="http://schemas.microsoft.com/office/drawing/2014/main" id="{ED222A01-22EA-8647-AEC9-30DE62377BC5}"/>
              </a:ext>
            </a:extLst>
          </p:cNvPr>
          <p:cNvCxnSpPr>
            <a:cxnSpLocks/>
            <a:stCxn id="80" idx="1"/>
            <a:endCxn id="56" idx="2"/>
          </p:cNvCxnSpPr>
          <p:nvPr/>
        </p:nvCxnSpPr>
        <p:spPr>
          <a:xfrm>
            <a:off x="5168117" y="2823497"/>
            <a:ext cx="333620" cy="65763"/>
          </a:xfrm>
          <a:prstGeom prst="line">
            <a:avLst/>
          </a:prstGeom>
        </p:spPr>
        <p:style>
          <a:lnRef idx="3">
            <a:schemeClr val="dk1"/>
          </a:lnRef>
          <a:fillRef idx="0">
            <a:schemeClr val="dk1"/>
          </a:fillRef>
          <a:effectRef idx="2">
            <a:schemeClr val="dk1"/>
          </a:effectRef>
          <a:fontRef idx="minor">
            <a:schemeClr val="tx1"/>
          </a:fontRef>
        </p:style>
      </p:cxnSp>
      <p:cxnSp>
        <p:nvCxnSpPr>
          <p:cNvPr id="244" name="Straight Connector 243">
            <a:extLst>
              <a:ext uri="{FF2B5EF4-FFF2-40B4-BE49-F238E27FC236}">
                <a16:creationId xmlns:a16="http://schemas.microsoft.com/office/drawing/2014/main" id="{4AB878F5-D2F6-F046-845D-83766515DED2}"/>
              </a:ext>
            </a:extLst>
          </p:cNvPr>
          <p:cNvCxnSpPr>
            <a:cxnSpLocks/>
          </p:cNvCxnSpPr>
          <p:nvPr/>
        </p:nvCxnSpPr>
        <p:spPr>
          <a:xfrm>
            <a:off x="6166274" y="548338"/>
            <a:ext cx="709836" cy="0"/>
          </a:xfrm>
          <a:prstGeom prst="line">
            <a:avLst/>
          </a:prstGeom>
          <a:noFill/>
          <a:ln w="57150" cap="flat" cmpd="tri" algn="ctr">
            <a:solidFill>
              <a:srgbClr val="4472C4"/>
            </a:solidFill>
            <a:prstDash val="solid"/>
            <a:miter lim="800000"/>
          </a:ln>
          <a:effectLst/>
        </p:spPr>
      </p:cxnSp>
      <p:sp>
        <p:nvSpPr>
          <p:cNvPr id="245" name="TextBox 244">
            <a:extLst>
              <a:ext uri="{FF2B5EF4-FFF2-40B4-BE49-F238E27FC236}">
                <a16:creationId xmlns:a16="http://schemas.microsoft.com/office/drawing/2014/main" id="{AD4D61E1-21C4-D449-8536-6A23C9B575E6}"/>
              </a:ext>
            </a:extLst>
          </p:cNvPr>
          <p:cNvSpPr txBox="1"/>
          <p:nvPr/>
        </p:nvSpPr>
        <p:spPr>
          <a:xfrm>
            <a:off x="6065218" y="522186"/>
            <a:ext cx="911948" cy="338554"/>
          </a:xfrm>
          <a:prstGeom prst="rect">
            <a:avLst/>
          </a:prstGeom>
          <a:noFill/>
        </p:spPr>
        <p:txBody>
          <a:bodyPr wrap="square" rtlCol="0">
            <a:spAutoFit/>
          </a:bodyPr>
          <a:lstStyle/>
          <a:p>
            <a:pPr algn="ctr" defTabSz="457178">
              <a:defRPr/>
            </a:pPr>
            <a:r>
              <a:rPr lang="en-US" sz="800" kern="0" dirty="0">
                <a:solidFill>
                  <a:prstClr val="black"/>
                </a:solidFill>
                <a:latin typeface="Metropolis" pitchFamily="2" charset="77"/>
              </a:rPr>
              <a:t>Encrypted Traffic</a:t>
            </a:r>
          </a:p>
        </p:txBody>
      </p:sp>
      <p:sp>
        <p:nvSpPr>
          <p:cNvPr id="223" name="Rounded Rectangle 222">
            <a:extLst>
              <a:ext uri="{FF2B5EF4-FFF2-40B4-BE49-F238E27FC236}">
                <a16:creationId xmlns:a16="http://schemas.microsoft.com/office/drawing/2014/main" id="{554670C0-A1DC-4F43-8A10-D99D9FE79605}"/>
              </a:ext>
            </a:extLst>
          </p:cNvPr>
          <p:cNvSpPr/>
          <p:nvPr/>
        </p:nvSpPr>
        <p:spPr>
          <a:xfrm>
            <a:off x="3158288" y="794026"/>
            <a:ext cx="1407421" cy="3498042"/>
          </a:xfrm>
          <a:prstGeom prst="roundRect">
            <a:avLst/>
          </a:prstGeom>
          <a:solidFill>
            <a:schemeClr val="accent3">
              <a:alpha val="20000"/>
            </a:schemeClr>
          </a:solidFill>
        </p:spPr>
        <p:style>
          <a:lnRef idx="1">
            <a:schemeClr val="dk1"/>
          </a:lnRef>
          <a:fillRef idx="2">
            <a:schemeClr val="dk1"/>
          </a:fillRef>
          <a:effectRef idx="1">
            <a:schemeClr val="dk1"/>
          </a:effectRef>
          <a:fontRef idx="minor">
            <a:schemeClr val="dk1"/>
          </a:fontRef>
        </p:style>
        <p:txBody>
          <a:bodyPr rtlCol="0" anchor="ctr"/>
          <a:lstStyle/>
          <a:p>
            <a:pPr algn="ctr" defTabSz="685766">
              <a:defRPr/>
            </a:pPr>
            <a:endParaRPr lang="en-US">
              <a:solidFill>
                <a:srgbClr val="000000"/>
              </a:solidFill>
              <a:latin typeface="Metropolis" pitchFamily="2" charset="77"/>
            </a:endParaRPr>
          </a:p>
        </p:txBody>
      </p:sp>
      <p:sp>
        <p:nvSpPr>
          <p:cNvPr id="224" name="Rounded Rectangle 223">
            <a:extLst>
              <a:ext uri="{FF2B5EF4-FFF2-40B4-BE49-F238E27FC236}">
                <a16:creationId xmlns:a16="http://schemas.microsoft.com/office/drawing/2014/main" id="{1F089DA3-8470-3F4C-B73A-A6280B8BAF61}"/>
              </a:ext>
            </a:extLst>
          </p:cNvPr>
          <p:cNvSpPr/>
          <p:nvPr/>
        </p:nvSpPr>
        <p:spPr>
          <a:xfrm>
            <a:off x="1673999" y="794026"/>
            <a:ext cx="1407421" cy="3498042"/>
          </a:xfrm>
          <a:prstGeom prst="roundRect">
            <a:avLst/>
          </a:prstGeom>
          <a:solidFill>
            <a:schemeClr val="accent1">
              <a:alpha val="20000"/>
            </a:schemeClr>
          </a:solidFill>
        </p:spPr>
        <p:style>
          <a:lnRef idx="1">
            <a:schemeClr val="dk1"/>
          </a:lnRef>
          <a:fillRef idx="2">
            <a:schemeClr val="dk1"/>
          </a:fillRef>
          <a:effectRef idx="1">
            <a:schemeClr val="dk1"/>
          </a:effectRef>
          <a:fontRef idx="minor">
            <a:schemeClr val="dk1"/>
          </a:fontRef>
        </p:style>
        <p:txBody>
          <a:bodyPr rtlCol="0" anchor="ctr"/>
          <a:lstStyle/>
          <a:p>
            <a:pPr algn="ctr" defTabSz="685766">
              <a:defRPr/>
            </a:pPr>
            <a:endParaRPr lang="en-US">
              <a:solidFill>
                <a:srgbClr val="000000"/>
              </a:solidFill>
              <a:latin typeface="Metropolis" pitchFamily="2" charset="77"/>
            </a:endParaRPr>
          </a:p>
        </p:txBody>
      </p:sp>
      <p:sp>
        <p:nvSpPr>
          <p:cNvPr id="225" name="Rounded Rectangle 224">
            <a:extLst>
              <a:ext uri="{FF2B5EF4-FFF2-40B4-BE49-F238E27FC236}">
                <a16:creationId xmlns:a16="http://schemas.microsoft.com/office/drawing/2014/main" id="{8B518D7F-0B13-1D44-9823-8395DB75A8F4}"/>
              </a:ext>
            </a:extLst>
          </p:cNvPr>
          <p:cNvSpPr/>
          <p:nvPr/>
        </p:nvSpPr>
        <p:spPr>
          <a:xfrm>
            <a:off x="137088" y="802557"/>
            <a:ext cx="1407421" cy="3498042"/>
          </a:xfrm>
          <a:prstGeom prst="roundRect">
            <a:avLst/>
          </a:prstGeom>
          <a:solidFill>
            <a:schemeClr val="bg2">
              <a:lumMod val="90000"/>
              <a:alpha val="20000"/>
            </a:schemeClr>
          </a:solidFill>
          <a:ln>
            <a:solidFill>
              <a:schemeClr val="tx1"/>
            </a:solidFill>
            <a:prstDash val="dash"/>
          </a:ln>
        </p:spPr>
        <p:style>
          <a:lnRef idx="1">
            <a:schemeClr val="dk1"/>
          </a:lnRef>
          <a:fillRef idx="2">
            <a:schemeClr val="dk1"/>
          </a:fillRef>
          <a:effectRef idx="1">
            <a:schemeClr val="dk1"/>
          </a:effectRef>
          <a:fontRef idx="minor">
            <a:schemeClr val="dk1"/>
          </a:fontRef>
        </p:style>
        <p:txBody>
          <a:bodyPr rtlCol="0" anchor="ctr"/>
          <a:lstStyle/>
          <a:p>
            <a:pPr algn="ctr" defTabSz="685766">
              <a:defRPr/>
            </a:pPr>
            <a:endParaRPr lang="en-US">
              <a:solidFill>
                <a:srgbClr val="000000"/>
              </a:solidFill>
              <a:latin typeface="Metropolis" pitchFamily="2" charset="77"/>
            </a:endParaRPr>
          </a:p>
        </p:txBody>
      </p:sp>
      <p:sp>
        <p:nvSpPr>
          <p:cNvPr id="226" name="Rectangle 225">
            <a:extLst>
              <a:ext uri="{FF2B5EF4-FFF2-40B4-BE49-F238E27FC236}">
                <a16:creationId xmlns:a16="http://schemas.microsoft.com/office/drawing/2014/main" id="{D96EE00E-08B9-3D46-9D42-F6C16CC9AE51}"/>
              </a:ext>
            </a:extLst>
          </p:cNvPr>
          <p:cNvSpPr/>
          <p:nvPr/>
        </p:nvSpPr>
        <p:spPr>
          <a:xfrm>
            <a:off x="191947" y="954842"/>
            <a:ext cx="616790" cy="1053607"/>
          </a:xfrm>
          <a:prstGeom prst="rect">
            <a:avLst/>
          </a:prstGeom>
          <a:noFill/>
          <a:ln w="12700" cap="flat" cmpd="sng" algn="ctr">
            <a:solidFill>
              <a:schemeClr val="tx1">
                <a:lumMod val="50000"/>
                <a:lumOff val="50000"/>
              </a:schemeClr>
            </a:solidFill>
            <a:prstDash val="solid"/>
            <a:miter lim="800000"/>
          </a:ln>
          <a:effectLst/>
        </p:spPr>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defTabSz="914355">
              <a:defRPr/>
            </a:pPr>
            <a:endParaRPr lang="en-US" sz="1100" kern="0">
              <a:ln w="0"/>
              <a:solidFill>
                <a:srgbClr val="1D8900"/>
              </a:solidFill>
              <a:latin typeface="Metropolis" pitchFamily="2" charset="77"/>
            </a:endParaRPr>
          </a:p>
        </p:txBody>
      </p:sp>
      <p:sp>
        <p:nvSpPr>
          <p:cNvPr id="227" name="Rounded Rectangle 226">
            <a:extLst>
              <a:ext uri="{FF2B5EF4-FFF2-40B4-BE49-F238E27FC236}">
                <a16:creationId xmlns:a16="http://schemas.microsoft.com/office/drawing/2014/main" id="{639E4803-E361-844B-870D-F267BB0FD3F9}"/>
              </a:ext>
            </a:extLst>
          </p:cNvPr>
          <p:cNvSpPr/>
          <p:nvPr/>
        </p:nvSpPr>
        <p:spPr>
          <a:xfrm>
            <a:off x="464925" y="1061028"/>
            <a:ext cx="295576" cy="293902"/>
          </a:xfrm>
          <a:prstGeom prst="roundRect">
            <a:avLst/>
          </a:prstGeom>
          <a:solidFill>
            <a:srgbClr val="44546A">
              <a:lumMod val="40000"/>
              <a:lumOff val="60000"/>
            </a:srgbClr>
          </a:solidFill>
          <a:ln w="19050" cap="flat" cmpd="sng" algn="ctr">
            <a:solidFill>
              <a:sysClr val="window" lastClr="FFFFFF"/>
            </a:solidFill>
            <a:prstDash val="solid"/>
            <a:miter lim="800000"/>
          </a:ln>
          <a:effectLst/>
        </p:spPr>
        <p:txBody>
          <a:bodyPr rtlCol="0" anchor="ctr"/>
          <a:lstStyle/>
          <a:p>
            <a:pPr algn="ctr" defTabSz="457178">
              <a:defRPr/>
            </a:pPr>
            <a:endParaRPr lang="en-US" sz="1800" kern="0">
              <a:solidFill>
                <a:prstClr val="white"/>
              </a:solidFill>
              <a:latin typeface="Metropolis" pitchFamily="2" charset="77"/>
            </a:endParaRPr>
          </a:p>
        </p:txBody>
      </p:sp>
      <p:sp>
        <p:nvSpPr>
          <p:cNvPr id="228" name="Rounded Rectangle 227">
            <a:extLst>
              <a:ext uri="{FF2B5EF4-FFF2-40B4-BE49-F238E27FC236}">
                <a16:creationId xmlns:a16="http://schemas.microsoft.com/office/drawing/2014/main" id="{784B0CA4-4454-7344-935C-8601636D063D}"/>
              </a:ext>
            </a:extLst>
          </p:cNvPr>
          <p:cNvSpPr/>
          <p:nvPr/>
        </p:nvSpPr>
        <p:spPr>
          <a:xfrm>
            <a:off x="381792" y="1133202"/>
            <a:ext cx="295576" cy="293902"/>
          </a:xfrm>
          <a:prstGeom prst="roundRect">
            <a:avLst/>
          </a:prstGeom>
          <a:solidFill>
            <a:srgbClr val="44546A">
              <a:lumMod val="40000"/>
              <a:lumOff val="60000"/>
            </a:srgbClr>
          </a:solidFill>
          <a:ln w="19050" cap="flat" cmpd="sng" algn="ctr">
            <a:solidFill>
              <a:sysClr val="window" lastClr="FFFFFF"/>
            </a:solidFill>
            <a:prstDash val="solid"/>
            <a:miter lim="800000"/>
          </a:ln>
          <a:effectLst/>
        </p:spPr>
        <p:txBody>
          <a:bodyPr rtlCol="0" anchor="ctr"/>
          <a:lstStyle/>
          <a:p>
            <a:pPr algn="ctr" defTabSz="457178">
              <a:defRPr/>
            </a:pPr>
            <a:endParaRPr lang="en-US" sz="1800" kern="0">
              <a:solidFill>
                <a:prstClr val="white"/>
              </a:solidFill>
              <a:latin typeface="Metropolis" pitchFamily="2" charset="77"/>
            </a:endParaRPr>
          </a:p>
        </p:txBody>
      </p:sp>
      <p:sp>
        <p:nvSpPr>
          <p:cNvPr id="229" name="Rounded Rectangle 228">
            <a:extLst>
              <a:ext uri="{FF2B5EF4-FFF2-40B4-BE49-F238E27FC236}">
                <a16:creationId xmlns:a16="http://schemas.microsoft.com/office/drawing/2014/main" id="{2B7ADC96-3775-9A4C-AB09-2DD6C6E72131}"/>
              </a:ext>
            </a:extLst>
          </p:cNvPr>
          <p:cNvSpPr/>
          <p:nvPr/>
        </p:nvSpPr>
        <p:spPr>
          <a:xfrm>
            <a:off x="317136" y="1205376"/>
            <a:ext cx="295576" cy="293902"/>
          </a:xfrm>
          <a:prstGeom prst="roundRect">
            <a:avLst/>
          </a:prstGeom>
          <a:solidFill>
            <a:srgbClr val="44546A">
              <a:lumMod val="40000"/>
              <a:lumOff val="60000"/>
            </a:srgbClr>
          </a:solidFill>
          <a:ln w="19050" cap="flat" cmpd="sng" algn="ctr">
            <a:solidFill>
              <a:sysClr val="window" lastClr="FFFFFF"/>
            </a:solidFill>
            <a:prstDash val="solid"/>
            <a:miter lim="800000"/>
          </a:ln>
          <a:effectLst/>
        </p:spPr>
        <p:txBody>
          <a:bodyPr rtlCol="0" anchor="ctr"/>
          <a:lstStyle/>
          <a:p>
            <a:pPr algn="ctr" defTabSz="457178">
              <a:defRPr/>
            </a:pPr>
            <a:endParaRPr lang="en-US" sz="1800" kern="0">
              <a:solidFill>
                <a:prstClr val="white"/>
              </a:solidFill>
              <a:latin typeface="Metropolis" pitchFamily="2" charset="77"/>
            </a:endParaRPr>
          </a:p>
        </p:txBody>
      </p:sp>
      <p:sp>
        <p:nvSpPr>
          <p:cNvPr id="230" name="Rectangle 229">
            <a:extLst>
              <a:ext uri="{FF2B5EF4-FFF2-40B4-BE49-F238E27FC236}">
                <a16:creationId xmlns:a16="http://schemas.microsoft.com/office/drawing/2014/main" id="{0CB1BD0C-420E-B24E-9C19-1109B2B9C284}"/>
              </a:ext>
            </a:extLst>
          </p:cNvPr>
          <p:cNvSpPr/>
          <p:nvPr/>
        </p:nvSpPr>
        <p:spPr>
          <a:xfrm>
            <a:off x="855627" y="954842"/>
            <a:ext cx="596701" cy="1060069"/>
          </a:xfrm>
          <a:prstGeom prst="rect">
            <a:avLst/>
          </a:prstGeom>
          <a:noFill/>
          <a:ln w="12700" cap="flat" cmpd="sng" algn="ctr">
            <a:solidFill>
              <a:schemeClr val="tx1">
                <a:lumMod val="50000"/>
                <a:lumOff val="50000"/>
              </a:schemeClr>
            </a:solidFill>
            <a:prstDash val="solid"/>
            <a:miter lim="800000"/>
          </a:ln>
          <a:effectLst/>
        </p:spPr>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defTabSz="914355">
              <a:defRPr/>
            </a:pPr>
            <a:endParaRPr lang="en-US" sz="1100" kern="0">
              <a:ln w="0"/>
              <a:solidFill>
                <a:srgbClr val="1D8900"/>
              </a:solidFill>
              <a:latin typeface="Metropolis" pitchFamily="2" charset="77"/>
            </a:endParaRPr>
          </a:p>
        </p:txBody>
      </p:sp>
      <p:sp>
        <p:nvSpPr>
          <p:cNvPr id="231" name="Rounded Rectangle 230">
            <a:extLst>
              <a:ext uri="{FF2B5EF4-FFF2-40B4-BE49-F238E27FC236}">
                <a16:creationId xmlns:a16="http://schemas.microsoft.com/office/drawing/2014/main" id="{156A493C-BDFD-554D-A6F6-DADC35109EB4}"/>
              </a:ext>
            </a:extLst>
          </p:cNvPr>
          <p:cNvSpPr/>
          <p:nvPr/>
        </p:nvSpPr>
        <p:spPr>
          <a:xfrm>
            <a:off x="1087623" y="1140426"/>
            <a:ext cx="295576" cy="293902"/>
          </a:xfrm>
          <a:prstGeom prst="roundRect">
            <a:avLst/>
          </a:prstGeom>
          <a:solidFill>
            <a:srgbClr val="44546A">
              <a:lumMod val="40000"/>
              <a:lumOff val="60000"/>
            </a:srgbClr>
          </a:solidFill>
          <a:ln w="19050" cap="flat" cmpd="sng" algn="ctr">
            <a:solidFill>
              <a:sysClr val="window" lastClr="FFFFFF"/>
            </a:solidFill>
            <a:prstDash val="solid"/>
            <a:miter lim="800000"/>
          </a:ln>
          <a:effectLst/>
        </p:spPr>
        <p:txBody>
          <a:bodyPr rtlCol="0" anchor="ctr"/>
          <a:lstStyle/>
          <a:p>
            <a:pPr algn="ctr" defTabSz="457178">
              <a:defRPr/>
            </a:pPr>
            <a:endParaRPr lang="en-US" sz="1800" kern="0">
              <a:solidFill>
                <a:prstClr val="white"/>
              </a:solidFill>
              <a:latin typeface="Metropolis" pitchFamily="2" charset="77"/>
            </a:endParaRPr>
          </a:p>
        </p:txBody>
      </p:sp>
      <p:sp>
        <p:nvSpPr>
          <p:cNvPr id="232" name="Rounded Rectangle 231">
            <a:extLst>
              <a:ext uri="{FF2B5EF4-FFF2-40B4-BE49-F238E27FC236}">
                <a16:creationId xmlns:a16="http://schemas.microsoft.com/office/drawing/2014/main" id="{0D8AE811-C443-6F4C-9B0D-CAA09AC467A4}"/>
              </a:ext>
            </a:extLst>
          </p:cNvPr>
          <p:cNvSpPr/>
          <p:nvPr/>
        </p:nvSpPr>
        <p:spPr>
          <a:xfrm>
            <a:off x="1004493" y="1212603"/>
            <a:ext cx="295576" cy="293902"/>
          </a:xfrm>
          <a:prstGeom prst="roundRect">
            <a:avLst/>
          </a:prstGeom>
          <a:solidFill>
            <a:srgbClr val="44546A">
              <a:lumMod val="40000"/>
              <a:lumOff val="60000"/>
            </a:srgbClr>
          </a:solidFill>
          <a:ln w="19050" cap="flat" cmpd="sng" algn="ctr">
            <a:solidFill>
              <a:sysClr val="window" lastClr="FFFFFF"/>
            </a:solidFill>
            <a:prstDash val="solid"/>
            <a:miter lim="800000"/>
          </a:ln>
          <a:effectLst/>
        </p:spPr>
        <p:txBody>
          <a:bodyPr rtlCol="0" anchor="ctr"/>
          <a:lstStyle/>
          <a:p>
            <a:pPr algn="ctr" defTabSz="457178">
              <a:defRPr/>
            </a:pPr>
            <a:endParaRPr lang="en-US" sz="1800" kern="0">
              <a:solidFill>
                <a:prstClr val="white"/>
              </a:solidFill>
              <a:latin typeface="Metropolis" pitchFamily="2" charset="77"/>
            </a:endParaRPr>
          </a:p>
        </p:txBody>
      </p:sp>
      <p:sp>
        <p:nvSpPr>
          <p:cNvPr id="233" name="Rounded Rectangle 232">
            <a:extLst>
              <a:ext uri="{FF2B5EF4-FFF2-40B4-BE49-F238E27FC236}">
                <a16:creationId xmlns:a16="http://schemas.microsoft.com/office/drawing/2014/main" id="{B87ADB04-4946-0E40-8A0F-20744A790898}"/>
              </a:ext>
            </a:extLst>
          </p:cNvPr>
          <p:cNvSpPr/>
          <p:nvPr/>
        </p:nvSpPr>
        <p:spPr>
          <a:xfrm>
            <a:off x="939837" y="1284777"/>
            <a:ext cx="295576" cy="293902"/>
          </a:xfrm>
          <a:prstGeom prst="roundRect">
            <a:avLst/>
          </a:prstGeom>
          <a:solidFill>
            <a:srgbClr val="44546A">
              <a:lumMod val="40000"/>
              <a:lumOff val="60000"/>
            </a:srgbClr>
          </a:solidFill>
          <a:ln w="19050" cap="flat" cmpd="sng" algn="ctr">
            <a:solidFill>
              <a:sysClr val="window" lastClr="FFFFFF"/>
            </a:solidFill>
            <a:prstDash val="solid"/>
            <a:miter lim="800000"/>
          </a:ln>
          <a:effectLst/>
        </p:spPr>
        <p:txBody>
          <a:bodyPr rtlCol="0" anchor="ctr"/>
          <a:lstStyle/>
          <a:p>
            <a:pPr algn="ctr" defTabSz="457178">
              <a:defRPr/>
            </a:pPr>
            <a:endParaRPr lang="en-US" sz="1800" kern="0">
              <a:solidFill>
                <a:prstClr val="white"/>
              </a:solidFill>
              <a:latin typeface="Metropolis" pitchFamily="2" charset="77"/>
            </a:endParaRPr>
          </a:p>
        </p:txBody>
      </p:sp>
      <p:sp>
        <p:nvSpPr>
          <p:cNvPr id="234" name="TextBox 233">
            <a:extLst>
              <a:ext uri="{FF2B5EF4-FFF2-40B4-BE49-F238E27FC236}">
                <a16:creationId xmlns:a16="http://schemas.microsoft.com/office/drawing/2014/main" id="{03C9B1EC-F770-5341-A340-7F9CB69EC726}"/>
              </a:ext>
            </a:extLst>
          </p:cNvPr>
          <p:cNvSpPr txBox="1"/>
          <p:nvPr/>
        </p:nvSpPr>
        <p:spPr>
          <a:xfrm>
            <a:off x="359227" y="2444503"/>
            <a:ext cx="1042517" cy="230832"/>
          </a:xfrm>
          <a:prstGeom prst="rect">
            <a:avLst/>
          </a:prstGeom>
          <a:noFill/>
        </p:spPr>
        <p:txBody>
          <a:bodyPr wrap="square" rtlCol="0">
            <a:spAutoFit/>
          </a:bodyPr>
          <a:lstStyle/>
          <a:p>
            <a:pPr defTabSz="457178">
              <a:defRPr/>
            </a:pPr>
            <a:r>
              <a:rPr lang="en-US" sz="900" kern="0">
                <a:solidFill>
                  <a:prstClr val="black"/>
                </a:solidFill>
                <a:latin typeface="Metropolis" pitchFamily="2" charset="77"/>
              </a:rPr>
              <a:t>Transit w/FWs </a:t>
            </a:r>
          </a:p>
        </p:txBody>
      </p:sp>
      <p:sp>
        <p:nvSpPr>
          <p:cNvPr id="235" name="Rectangle 234">
            <a:extLst>
              <a:ext uri="{FF2B5EF4-FFF2-40B4-BE49-F238E27FC236}">
                <a16:creationId xmlns:a16="http://schemas.microsoft.com/office/drawing/2014/main" id="{BA43583E-41C9-E64E-944D-F36C219477F2}"/>
              </a:ext>
            </a:extLst>
          </p:cNvPr>
          <p:cNvSpPr/>
          <p:nvPr/>
        </p:nvSpPr>
        <p:spPr>
          <a:xfrm flipH="1">
            <a:off x="425040" y="2498168"/>
            <a:ext cx="864337" cy="624363"/>
          </a:xfrm>
          <a:prstGeom prst="rect">
            <a:avLst/>
          </a:prstGeom>
          <a:noFill/>
          <a:ln w="12700" cap="flat" cmpd="sng" algn="ctr">
            <a:solidFill>
              <a:schemeClr val="tx1">
                <a:lumMod val="50000"/>
                <a:lumOff val="50000"/>
              </a:schemeClr>
            </a:solidFill>
            <a:prstDash val="solid"/>
            <a:miter lim="800000"/>
          </a:ln>
          <a:effectLst/>
        </p:spPr>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defTabSz="914355">
              <a:defRPr/>
            </a:pPr>
            <a:endParaRPr lang="en-US" sz="1100" kern="0">
              <a:ln w="0"/>
              <a:solidFill>
                <a:srgbClr val="1D8900"/>
              </a:solidFill>
              <a:latin typeface="Metropolis" pitchFamily="2" charset="77"/>
            </a:endParaRPr>
          </a:p>
        </p:txBody>
      </p:sp>
      <p:cxnSp>
        <p:nvCxnSpPr>
          <p:cNvPr id="236" name="Straight Connector 235">
            <a:extLst>
              <a:ext uri="{FF2B5EF4-FFF2-40B4-BE49-F238E27FC236}">
                <a16:creationId xmlns:a16="http://schemas.microsoft.com/office/drawing/2014/main" id="{5B08A236-99D2-BC4D-906E-BE78BF8328DC}"/>
              </a:ext>
            </a:extLst>
          </p:cNvPr>
          <p:cNvCxnSpPr>
            <a:cxnSpLocks/>
            <a:stCxn id="235" idx="0"/>
            <a:endCxn id="226" idx="2"/>
          </p:cNvCxnSpPr>
          <p:nvPr/>
        </p:nvCxnSpPr>
        <p:spPr>
          <a:xfrm flipH="1" flipV="1">
            <a:off x="500342" y="2008447"/>
            <a:ext cx="356865" cy="489720"/>
          </a:xfrm>
          <a:prstGeom prst="line">
            <a:avLst/>
          </a:prstGeom>
          <a:noFill/>
          <a:ln w="57150" cap="flat" cmpd="tri" algn="ctr">
            <a:solidFill>
              <a:schemeClr val="tx1">
                <a:lumMod val="50000"/>
                <a:lumOff val="50000"/>
              </a:schemeClr>
            </a:solidFill>
            <a:prstDash val="solid"/>
            <a:miter lim="800000"/>
          </a:ln>
          <a:effectLst/>
        </p:spPr>
      </p:cxnSp>
      <p:sp>
        <p:nvSpPr>
          <p:cNvPr id="237" name="TextBox 236">
            <a:extLst>
              <a:ext uri="{FF2B5EF4-FFF2-40B4-BE49-F238E27FC236}">
                <a16:creationId xmlns:a16="http://schemas.microsoft.com/office/drawing/2014/main" id="{E6E6F7BD-6C32-7946-855C-2DDE445463E7}"/>
              </a:ext>
            </a:extLst>
          </p:cNvPr>
          <p:cNvSpPr txBox="1"/>
          <p:nvPr/>
        </p:nvSpPr>
        <p:spPr>
          <a:xfrm>
            <a:off x="810295" y="911383"/>
            <a:ext cx="632712" cy="215444"/>
          </a:xfrm>
          <a:prstGeom prst="rect">
            <a:avLst/>
          </a:prstGeom>
          <a:noFill/>
        </p:spPr>
        <p:txBody>
          <a:bodyPr wrap="square" rtlCol="0">
            <a:spAutoFit/>
          </a:bodyPr>
          <a:lstStyle/>
          <a:p>
            <a:pPr defTabSz="457178">
              <a:defRPr/>
            </a:pPr>
            <a:r>
              <a:rPr lang="en-US" sz="800" kern="0">
                <a:solidFill>
                  <a:prstClr val="black"/>
                </a:solidFill>
                <a:latin typeface="Metropolis" pitchFamily="2" charset="77"/>
              </a:rPr>
              <a:t>VPC/VNet</a:t>
            </a:r>
          </a:p>
        </p:txBody>
      </p:sp>
      <p:sp>
        <p:nvSpPr>
          <p:cNvPr id="238" name="TextBox 237">
            <a:extLst>
              <a:ext uri="{FF2B5EF4-FFF2-40B4-BE49-F238E27FC236}">
                <a16:creationId xmlns:a16="http://schemas.microsoft.com/office/drawing/2014/main" id="{A935440C-D307-0442-ADA2-249C30B908D6}"/>
              </a:ext>
            </a:extLst>
          </p:cNvPr>
          <p:cNvSpPr txBox="1"/>
          <p:nvPr/>
        </p:nvSpPr>
        <p:spPr>
          <a:xfrm>
            <a:off x="153611" y="905123"/>
            <a:ext cx="741365" cy="215444"/>
          </a:xfrm>
          <a:prstGeom prst="rect">
            <a:avLst/>
          </a:prstGeom>
          <a:noFill/>
        </p:spPr>
        <p:txBody>
          <a:bodyPr wrap="square" rtlCol="0">
            <a:spAutoFit/>
          </a:bodyPr>
          <a:lstStyle/>
          <a:p>
            <a:pPr defTabSz="457178">
              <a:defRPr/>
            </a:pPr>
            <a:r>
              <a:rPr lang="en-US" sz="800" kern="0">
                <a:solidFill>
                  <a:prstClr val="black"/>
                </a:solidFill>
                <a:latin typeface="Metropolis" pitchFamily="2" charset="77"/>
              </a:rPr>
              <a:t>VPC/VNet</a:t>
            </a:r>
          </a:p>
        </p:txBody>
      </p:sp>
      <p:cxnSp>
        <p:nvCxnSpPr>
          <p:cNvPr id="239" name="Straight Arrow Connector 238">
            <a:extLst>
              <a:ext uri="{FF2B5EF4-FFF2-40B4-BE49-F238E27FC236}">
                <a16:creationId xmlns:a16="http://schemas.microsoft.com/office/drawing/2014/main" id="{4BB568DD-1D60-3349-97DD-87CD984CC180}"/>
              </a:ext>
            </a:extLst>
          </p:cNvPr>
          <p:cNvCxnSpPr>
            <a:cxnSpLocks/>
          </p:cNvCxnSpPr>
          <p:nvPr/>
        </p:nvCxnSpPr>
        <p:spPr>
          <a:xfrm>
            <a:off x="682636" y="2698385"/>
            <a:ext cx="283164" cy="110211"/>
          </a:xfrm>
          <a:prstGeom prst="straightConnector1">
            <a:avLst/>
          </a:prstGeom>
          <a:noFill/>
          <a:ln w="6350" cap="flat" cmpd="sng" algn="ctr">
            <a:solidFill>
              <a:srgbClr val="E7E6E6">
                <a:lumMod val="50000"/>
              </a:srgbClr>
            </a:solidFill>
            <a:prstDash val="solid"/>
            <a:miter lim="800000"/>
            <a:headEnd type="none" w="med" len="med"/>
            <a:tailEnd type="none" w="med" len="med"/>
          </a:ln>
          <a:effectLst/>
        </p:spPr>
      </p:cxnSp>
      <p:sp>
        <p:nvSpPr>
          <p:cNvPr id="240" name="Freeform 21">
            <a:extLst>
              <a:ext uri="{FF2B5EF4-FFF2-40B4-BE49-F238E27FC236}">
                <a16:creationId xmlns:a16="http://schemas.microsoft.com/office/drawing/2014/main" id="{9E32234F-3BD8-3B40-80CB-9FF15FB0586A}"/>
              </a:ext>
            </a:extLst>
          </p:cNvPr>
          <p:cNvSpPr>
            <a:spLocks noChangeAspect="1" noEditPoints="1"/>
          </p:cNvSpPr>
          <p:nvPr/>
        </p:nvSpPr>
        <p:spPr bwMode="auto">
          <a:xfrm flipH="1">
            <a:off x="420611" y="2620802"/>
            <a:ext cx="284991" cy="224209"/>
          </a:xfrm>
          <a:custGeom>
            <a:avLst/>
            <a:gdLst>
              <a:gd name="T0" fmla="*/ 364 w 389"/>
              <a:gd name="T1" fmla="*/ 176 h 296"/>
              <a:gd name="T2" fmla="*/ 355 w 389"/>
              <a:gd name="T3" fmla="*/ 217 h 296"/>
              <a:gd name="T4" fmla="*/ 289 w 389"/>
              <a:gd name="T5" fmla="*/ 130 h 296"/>
              <a:gd name="T6" fmla="*/ 298 w 389"/>
              <a:gd name="T7" fmla="*/ 193 h 296"/>
              <a:gd name="T8" fmla="*/ 264 w 389"/>
              <a:gd name="T9" fmla="*/ 143 h 296"/>
              <a:gd name="T10" fmla="*/ 257 w 389"/>
              <a:gd name="T11" fmla="*/ 195 h 296"/>
              <a:gd name="T12" fmla="*/ 318 w 389"/>
              <a:gd name="T13" fmla="*/ 296 h 296"/>
              <a:gd name="T14" fmla="*/ 319 w 389"/>
              <a:gd name="T15" fmla="*/ 296 h 296"/>
              <a:gd name="T16" fmla="*/ 376 w 389"/>
              <a:gd name="T17" fmla="*/ 196 h 296"/>
              <a:gd name="T18" fmla="*/ 319 w 389"/>
              <a:gd name="T19" fmla="*/ 280 h 296"/>
              <a:gd name="T20" fmla="*/ 270 w 389"/>
              <a:gd name="T21" fmla="*/ 262 h 296"/>
              <a:gd name="T22" fmla="*/ 276 w 389"/>
              <a:gd name="T23" fmla="*/ 183 h 296"/>
              <a:gd name="T24" fmla="*/ 288 w 389"/>
              <a:gd name="T25" fmla="*/ 237 h 296"/>
              <a:gd name="T26" fmla="*/ 318 w 389"/>
              <a:gd name="T27" fmla="*/ 154 h 296"/>
              <a:gd name="T28" fmla="*/ 337 w 389"/>
              <a:gd name="T29" fmla="*/ 231 h 296"/>
              <a:gd name="T30" fmla="*/ 345 w 389"/>
              <a:gd name="T31" fmla="*/ 239 h 296"/>
              <a:gd name="T32" fmla="*/ 361 w 389"/>
              <a:gd name="T33" fmla="*/ 260 h 296"/>
              <a:gd name="T34" fmla="*/ 255 w 389"/>
              <a:gd name="T35" fmla="*/ 182 h 296"/>
              <a:gd name="T36" fmla="*/ 236 w 389"/>
              <a:gd name="T37" fmla="*/ 166 h 296"/>
              <a:gd name="T38" fmla="*/ 329 w 389"/>
              <a:gd name="T39" fmla="*/ 126 h 296"/>
              <a:gd name="T40" fmla="*/ 345 w 389"/>
              <a:gd name="T41" fmla="*/ 139 h 296"/>
              <a:gd name="T42" fmla="*/ 0 w 389"/>
              <a:gd name="T43" fmla="*/ 0 h 296"/>
              <a:gd name="T44" fmla="*/ 243 w 389"/>
              <a:gd name="T45" fmla="*/ 235 h 296"/>
              <a:gd name="T46" fmla="*/ 181 w 389"/>
              <a:gd name="T47" fmla="*/ 219 h 296"/>
              <a:gd name="T48" fmla="*/ 165 w 389"/>
              <a:gd name="T49" fmla="*/ 219 h 296"/>
              <a:gd name="T50" fmla="*/ 71 w 389"/>
              <a:gd name="T51" fmla="*/ 182 h 296"/>
              <a:gd name="T52" fmla="*/ 165 w 389"/>
              <a:gd name="T53" fmla="*/ 219 h 296"/>
              <a:gd name="T54" fmla="*/ 110 w 389"/>
              <a:gd name="T55" fmla="*/ 126 h 296"/>
              <a:gd name="T56" fmla="*/ 16 w 389"/>
              <a:gd name="T57" fmla="*/ 166 h 296"/>
              <a:gd name="T58" fmla="*/ 126 w 389"/>
              <a:gd name="T59" fmla="*/ 54 h 296"/>
              <a:gd name="T60" fmla="*/ 220 w 389"/>
              <a:gd name="T61" fmla="*/ 16 h 296"/>
              <a:gd name="T62" fmla="*/ 126 w 389"/>
              <a:gd name="T63" fmla="*/ 54 h 296"/>
              <a:gd name="T64" fmla="*/ 165 w 389"/>
              <a:gd name="T65" fmla="*/ 110 h 296"/>
              <a:gd name="T66" fmla="*/ 71 w 389"/>
              <a:gd name="T67" fmla="*/ 70 h 296"/>
              <a:gd name="T68" fmla="*/ 55 w 389"/>
              <a:gd name="T69" fmla="*/ 110 h 296"/>
              <a:gd name="T70" fmla="*/ 16 w 389"/>
              <a:gd name="T71" fmla="*/ 70 h 296"/>
              <a:gd name="T72" fmla="*/ 55 w 389"/>
              <a:gd name="T73" fmla="*/ 110 h 296"/>
              <a:gd name="T74" fmla="*/ 126 w 389"/>
              <a:gd name="T75" fmla="*/ 166 h 296"/>
              <a:gd name="T76" fmla="*/ 220 w 389"/>
              <a:gd name="T77" fmla="*/ 126 h 296"/>
              <a:gd name="T78" fmla="*/ 228 w 389"/>
              <a:gd name="T79" fmla="*/ 110 h 296"/>
              <a:gd name="T80" fmla="*/ 181 w 389"/>
              <a:gd name="T81" fmla="*/ 70 h 296"/>
              <a:gd name="T82" fmla="*/ 274 w 389"/>
              <a:gd name="T83" fmla="*/ 110 h 296"/>
              <a:gd name="T84" fmla="*/ 228 w 389"/>
              <a:gd name="T85" fmla="*/ 110 h 296"/>
              <a:gd name="T86" fmla="*/ 290 w 389"/>
              <a:gd name="T87" fmla="*/ 70 h 296"/>
              <a:gd name="T88" fmla="*/ 329 w 389"/>
              <a:gd name="T89" fmla="*/ 110 h 296"/>
              <a:gd name="T90" fmla="*/ 329 w 389"/>
              <a:gd name="T91" fmla="*/ 54 h 296"/>
              <a:gd name="T92" fmla="*/ 236 w 389"/>
              <a:gd name="T93" fmla="*/ 16 h 296"/>
              <a:gd name="T94" fmla="*/ 329 w 389"/>
              <a:gd name="T95" fmla="*/ 54 h 296"/>
              <a:gd name="T96" fmla="*/ 110 w 389"/>
              <a:gd name="T97" fmla="*/ 54 h 296"/>
              <a:gd name="T98" fmla="*/ 16 w 389"/>
              <a:gd name="T99" fmla="*/ 16 h 296"/>
              <a:gd name="T100" fmla="*/ 16 w 389"/>
              <a:gd name="T101" fmla="*/ 182 h 296"/>
              <a:gd name="T102" fmla="*/ 55 w 389"/>
              <a:gd name="T103" fmla="*/ 219 h 296"/>
              <a:gd name="T104" fmla="*/ 16 w 389"/>
              <a:gd name="T105" fmla="*/ 182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89" h="296">
                <a:moveTo>
                  <a:pt x="376" y="196"/>
                </a:moveTo>
                <a:cubicBezTo>
                  <a:pt x="364" y="176"/>
                  <a:pt x="364" y="176"/>
                  <a:pt x="364" y="176"/>
                </a:cubicBezTo>
                <a:cubicBezTo>
                  <a:pt x="361" y="199"/>
                  <a:pt x="361" y="199"/>
                  <a:pt x="361" y="199"/>
                </a:cubicBezTo>
                <a:cubicBezTo>
                  <a:pt x="360" y="208"/>
                  <a:pt x="357" y="214"/>
                  <a:pt x="355" y="217"/>
                </a:cubicBezTo>
                <a:cubicBezTo>
                  <a:pt x="359" y="190"/>
                  <a:pt x="364" y="147"/>
                  <a:pt x="306" y="134"/>
                </a:cubicBezTo>
                <a:cubicBezTo>
                  <a:pt x="289" y="130"/>
                  <a:pt x="289" y="130"/>
                  <a:pt x="289" y="130"/>
                </a:cubicBezTo>
                <a:cubicBezTo>
                  <a:pt x="298" y="146"/>
                  <a:pt x="298" y="146"/>
                  <a:pt x="298" y="146"/>
                </a:cubicBezTo>
                <a:cubicBezTo>
                  <a:pt x="306" y="160"/>
                  <a:pt x="304" y="178"/>
                  <a:pt x="298" y="193"/>
                </a:cubicBezTo>
                <a:cubicBezTo>
                  <a:pt x="291" y="172"/>
                  <a:pt x="278" y="157"/>
                  <a:pt x="277" y="157"/>
                </a:cubicBezTo>
                <a:cubicBezTo>
                  <a:pt x="264" y="143"/>
                  <a:pt x="264" y="143"/>
                  <a:pt x="264" y="143"/>
                </a:cubicBezTo>
                <a:cubicBezTo>
                  <a:pt x="264" y="162"/>
                  <a:pt x="264" y="162"/>
                  <a:pt x="264" y="162"/>
                </a:cubicBezTo>
                <a:cubicBezTo>
                  <a:pt x="263" y="171"/>
                  <a:pt x="260" y="183"/>
                  <a:pt x="257" y="195"/>
                </a:cubicBezTo>
                <a:cubicBezTo>
                  <a:pt x="250" y="221"/>
                  <a:pt x="242" y="251"/>
                  <a:pt x="257" y="272"/>
                </a:cubicBezTo>
                <a:cubicBezTo>
                  <a:pt x="267" y="287"/>
                  <a:pt x="287" y="295"/>
                  <a:pt x="318" y="296"/>
                </a:cubicBezTo>
                <a:cubicBezTo>
                  <a:pt x="318" y="296"/>
                  <a:pt x="318" y="296"/>
                  <a:pt x="318" y="296"/>
                </a:cubicBezTo>
                <a:cubicBezTo>
                  <a:pt x="318" y="296"/>
                  <a:pt x="318" y="296"/>
                  <a:pt x="319" y="296"/>
                </a:cubicBezTo>
                <a:cubicBezTo>
                  <a:pt x="352" y="296"/>
                  <a:pt x="368" y="281"/>
                  <a:pt x="375" y="268"/>
                </a:cubicBezTo>
                <a:cubicBezTo>
                  <a:pt x="389" y="244"/>
                  <a:pt x="384" y="211"/>
                  <a:pt x="376" y="196"/>
                </a:cubicBezTo>
                <a:close/>
                <a:moveTo>
                  <a:pt x="361" y="260"/>
                </a:moveTo>
                <a:cubicBezTo>
                  <a:pt x="354" y="273"/>
                  <a:pt x="339" y="280"/>
                  <a:pt x="319" y="280"/>
                </a:cubicBezTo>
                <a:cubicBezTo>
                  <a:pt x="318" y="280"/>
                  <a:pt x="318" y="280"/>
                  <a:pt x="318" y="280"/>
                </a:cubicBezTo>
                <a:cubicBezTo>
                  <a:pt x="294" y="279"/>
                  <a:pt x="277" y="273"/>
                  <a:pt x="270" y="262"/>
                </a:cubicBezTo>
                <a:cubicBezTo>
                  <a:pt x="259" y="248"/>
                  <a:pt x="266" y="223"/>
                  <a:pt x="272" y="200"/>
                </a:cubicBezTo>
                <a:cubicBezTo>
                  <a:pt x="274" y="194"/>
                  <a:pt x="275" y="188"/>
                  <a:pt x="276" y="183"/>
                </a:cubicBezTo>
                <a:cubicBezTo>
                  <a:pt x="281" y="192"/>
                  <a:pt x="286" y="203"/>
                  <a:pt x="287" y="216"/>
                </a:cubicBezTo>
                <a:cubicBezTo>
                  <a:pt x="288" y="237"/>
                  <a:pt x="288" y="237"/>
                  <a:pt x="288" y="237"/>
                </a:cubicBezTo>
                <a:cubicBezTo>
                  <a:pt x="301" y="220"/>
                  <a:pt x="301" y="220"/>
                  <a:pt x="301" y="220"/>
                </a:cubicBezTo>
                <a:cubicBezTo>
                  <a:pt x="314" y="203"/>
                  <a:pt x="323" y="178"/>
                  <a:pt x="318" y="154"/>
                </a:cubicBezTo>
                <a:cubicBezTo>
                  <a:pt x="347" y="168"/>
                  <a:pt x="343" y="194"/>
                  <a:pt x="339" y="217"/>
                </a:cubicBezTo>
                <a:cubicBezTo>
                  <a:pt x="338" y="222"/>
                  <a:pt x="337" y="227"/>
                  <a:pt x="337" y="231"/>
                </a:cubicBezTo>
                <a:cubicBezTo>
                  <a:pt x="336" y="240"/>
                  <a:pt x="336" y="240"/>
                  <a:pt x="336" y="240"/>
                </a:cubicBezTo>
                <a:cubicBezTo>
                  <a:pt x="345" y="239"/>
                  <a:pt x="345" y="239"/>
                  <a:pt x="345" y="239"/>
                </a:cubicBezTo>
                <a:cubicBezTo>
                  <a:pt x="356" y="238"/>
                  <a:pt x="363" y="233"/>
                  <a:pt x="368" y="227"/>
                </a:cubicBezTo>
                <a:cubicBezTo>
                  <a:pt x="369" y="238"/>
                  <a:pt x="367" y="250"/>
                  <a:pt x="361" y="260"/>
                </a:cubicBezTo>
                <a:close/>
                <a:moveTo>
                  <a:pt x="181" y="182"/>
                </a:moveTo>
                <a:cubicBezTo>
                  <a:pt x="255" y="182"/>
                  <a:pt x="255" y="182"/>
                  <a:pt x="255" y="182"/>
                </a:cubicBezTo>
                <a:cubicBezTo>
                  <a:pt x="255" y="166"/>
                  <a:pt x="255" y="166"/>
                  <a:pt x="255" y="166"/>
                </a:cubicBezTo>
                <a:cubicBezTo>
                  <a:pt x="236" y="166"/>
                  <a:pt x="236" y="166"/>
                  <a:pt x="236" y="166"/>
                </a:cubicBezTo>
                <a:cubicBezTo>
                  <a:pt x="236" y="126"/>
                  <a:pt x="236" y="126"/>
                  <a:pt x="236" y="126"/>
                </a:cubicBezTo>
                <a:cubicBezTo>
                  <a:pt x="329" y="126"/>
                  <a:pt x="329" y="126"/>
                  <a:pt x="329" y="126"/>
                </a:cubicBezTo>
                <a:cubicBezTo>
                  <a:pt x="329" y="139"/>
                  <a:pt x="329" y="139"/>
                  <a:pt x="329" y="139"/>
                </a:cubicBezTo>
                <a:cubicBezTo>
                  <a:pt x="345" y="139"/>
                  <a:pt x="345" y="139"/>
                  <a:pt x="345" y="139"/>
                </a:cubicBezTo>
                <a:cubicBezTo>
                  <a:pt x="345" y="0"/>
                  <a:pt x="345" y="0"/>
                  <a:pt x="345" y="0"/>
                </a:cubicBezTo>
                <a:cubicBezTo>
                  <a:pt x="0" y="0"/>
                  <a:pt x="0" y="0"/>
                  <a:pt x="0" y="0"/>
                </a:cubicBezTo>
                <a:cubicBezTo>
                  <a:pt x="0" y="235"/>
                  <a:pt x="0" y="235"/>
                  <a:pt x="0" y="235"/>
                </a:cubicBezTo>
                <a:cubicBezTo>
                  <a:pt x="243" y="235"/>
                  <a:pt x="243" y="235"/>
                  <a:pt x="243" y="235"/>
                </a:cubicBezTo>
                <a:cubicBezTo>
                  <a:pt x="243" y="219"/>
                  <a:pt x="243" y="219"/>
                  <a:pt x="243" y="219"/>
                </a:cubicBezTo>
                <a:cubicBezTo>
                  <a:pt x="181" y="219"/>
                  <a:pt x="181" y="219"/>
                  <a:pt x="181" y="219"/>
                </a:cubicBezTo>
                <a:lnTo>
                  <a:pt x="181" y="182"/>
                </a:lnTo>
                <a:close/>
                <a:moveTo>
                  <a:pt x="165" y="219"/>
                </a:moveTo>
                <a:cubicBezTo>
                  <a:pt x="71" y="219"/>
                  <a:pt x="71" y="219"/>
                  <a:pt x="71" y="219"/>
                </a:cubicBezTo>
                <a:cubicBezTo>
                  <a:pt x="71" y="182"/>
                  <a:pt x="71" y="182"/>
                  <a:pt x="71" y="182"/>
                </a:cubicBezTo>
                <a:cubicBezTo>
                  <a:pt x="165" y="182"/>
                  <a:pt x="165" y="182"/>
                  <a:pt x="165" y="182"/>
                </a:cubicBezTo>
                <a:lnTo>
                  <a:pt x="165" y="219"/>
                </a:lnTo>
                <a:close/>
                <a:moveTo>
                  <a:pt x="16" y="126"/>
                </a:moveTo>
                <a:cubicBezTo>
                  <a:pt x="110" y="126"/>
                  <a:pt x="110" y="126"/>
                  <a:pt x="110" y="126"/>
                </a:cubicBezTo>
                <a:cubicBezTo>
                  <a:pt x="110" y="166"/>
                  <a:pt x="110" y="166"/>
                  <a:pt x="110" y="166"/>
                </a:cubicBezTo>
                <a:cubicBezTo>
                  <a:pt x="16" y="166"/>
                  <a:pt x="16" y="166"/>
                  <a:pt x="16" y="166"/>
                </a:cubicBezTo>
                <a:lnTo>
                  <a:pt x="16" y="126"/>
                </a:lnTo>
                <a:close/>
                <a:moveTo>
                  <a:pt x="126" y="54"/>
                </a:moveTo>
                <a:cubicBezTo>
                  <a:pt x="126" y="16"/>
                  <a:pt x="126" y="16"/>
                  <a:pt x="126" y="16"/>
                </a:cubicBezTo>
                <a:cubicBezTo>
                  <a:pt x="220" y="16"/>
                  <a:pt x="220" y="16"/>
                  <a:pt x="220" y="16"/>
                </a:cubicBezTo>
                <a:cubicBezTo>
                  <a:pt x="220" y="54"/>
                  <a:pt x="220" y="54"/>
                  <a:pt x="220" y="54"/>
                </a:cubicBezTo>
                <a:lnTo>
                  <a:pt x="126" y="54"/>
                </a:lnTo>
                <a:close/>
                <a:moveTo>
                  <a:pt x="165" y="70"/>
                </a:moveTo>
                <a:cubicBezTo>
                  <a:pt x="165" y="110"/>
                  <a:pt x="165" y="110"/>
                  <a:pt x="165" y="110"/>
                </a:cubicBezTo>
                <a:cubicBezTo>
                  <a:pt x="71" y="110"/>
                  <a:pt x="71" y="110"/>
                  <a:pt x="71" y="110"/>
                </a:cubicBezTo>
                <a:cubicBezTo>
                  <a:pt x="71" y="70"/>
                  <a:pt x="71" y="70"/>
                  <a:pt x="71" y="70"/>
                </a:cubicBezTo>
                <a:lnTo>
                  <a:pt x="165" y="70"/>
                </a:lnTo>
                <a:close/>
                <a:moveTo>
                  <a:pt x="55" y="110"/>
                </a:moveTo>
                <a:cubicBezTo>
                  <a:pt x="16" y="110"/>
                  <a:pt x="16" y="110"/>
                  <a:pt x="16" y="110"/>
                </a:cubicBezTo>
                <a:cubicBezTo>
                  <a:pt x="16" y="70"/>
                  <a:pt x="16" y="70"/>
                  <a:pt x="16" y="70"/>
                </a:cubicBezTo>
                <a:cubicBezTo>
                  <a:pt x="55" y="70"/>
                  <a:pt x="55" y="70"/>
                  <a:pt x="55" y="70"/>
                </a:cubicBezTo>
                <a:lnTo>
                  <a:pt x="55" y="110"/>
                </a:lnTo>
                <a:close/>
                <a:moveTo>
                  <a:pt x="220" y="166"/>
                </a:moveTo>
                <a:cubicBezTo>
                  <a:pt x="126" y="166"/>
                  <a:pt x="126" y="166"/>
                  <a:pt x="126" y="166"/>
                </a:cubicBezTo>
                <a:cubicBezTo>
                  <a:pt x="126" y="126"/>
                  <a:pt x="126" y="126"/>
                  <a:pt x="126" y="126"/>
                </a:cubicBezTo>
                <a:cubicBezTo>
                  <a:pt x="220" y="126"/>
                  <a:pt x="220" y="126"/>
                  <a:pt x="220" y="126"/>
                </a:cubicBezTo>
                <a:lnTo>
                  <a:pt x="220" y="166"/>
                </a:lnTo>
                <a:close/>
                <a:moveTo>
                  <a:pt x="228" y="110"/>
                </a:moveTo>
                <a:cubicBezTo>
                  <a:pt x="181" y="110"/>
                  <a:pt x="181" y="110"/>
                  <a:pt x="181" y="110"/>
                </a:cubicBezTo>
                <a:cubicBezTo>
                  <a:pt x="181" y="70"/>
                  <a:pt x="181" y="70"/>
                  <a:pt x="181" y="70"/>
                </a:cubicBezTo>
                <a:cubicBezTo>
                  <a:pt x="274" y="70"/>
                  <a:pt x="274" y="70"/>
                  <a:pt x="274" y="70"/>
                </a:cubicBezTo>
                <a:cubicBezTo>
                  <a:pt x="274" y="110"/>
                  <a:pt x="274" y="110"/>
                  <a:pt x="274" y="110"/>
                </a:cubicBezTo>
                <a:cubicBezTo>
                  <a:pt x="236" y="110"/>
                  <a:pt x="236" y="110"/>
                  <a:pt x="236" y="110"/>
                </a:cubicBezTo>
                <a:lnTo>
                  <a:pt x="228" y="110"/>
                </a:lnTo>
                <a:close/>
                <a:moveTo>
                  <a:pt x="290" y="110"/>
                </a:moveTo>
                <a:cubicBezTo>
                  <a:pt x="290" y="70"/>
                  <a:pt x="290" y="70"/>
                  <a:pt x="290" y="70"/>
                </a:cubicBezTo>
                <a:cubicBezTo>
                  <a:pt x="329" y="70"/>
                  <a:pt x="329" y="70"/>
                  <a:pt x="329" y="70"/>
                </a:cubicBezTo>
                <a:cubicBezTo>
                  <a:pt x="329" y="110"/>
                  <a:pt x="329" y="110"/>
                  <a:pt x="329" y="110"/>
                </a:cubicBezTo>
                <a:lnTo>
                  <a:pt x="290" y="110"/>
                </a:lnTo>
                <a:close/>
                <a:moveTo>
                  <a:pt x="329" y="54"/>
                </a:moveTo>
                <a:cubicBezTo>
                  <a:pt x="236" y="54"/>
                  <a:pt x="236" y="54"/>
                  <a:pt x="236" y="54"/>
                </a:cubicBezTo>
                <a:cubicBezTo>
                  <a:pt x="236" y="16"/>
                  <a:pt x="236" y="16"/>
                  <a:pt x="236" y="16"/>
                </a:cubicBezTo>
                <a:cubicBezTo>
                  <a:pt x="329" y="16"/>
                  <a:pt x="329" y="16"/>
                  <a:pt x="329" y="16"/>
                </a:cubicBezTo>
                <a:lnTo>
                  <a:pt x="329" y="54"/>
                </a:lnTo>
                <a:close/>
                <a:moveTo>
                  <a:pt x="110" y="16"/>
                </a:moveTo>
                <a:cubicBezTo>
                  <a:pt x="110" y="54"/>
                  <a:pt x="110" y="54"/>
                  <a:pt x="110" y="54"/>
                </a:cubicBezTo>
                <a:cubicBezTo>
                  <a:pt x="16" y="54"/>
                  <a:pt x="16" y="54"/>
                  <a:pt x="16" y="54"/>
                </a:cubicBezTo>
                <a:cubicBezTo>
                  <a:pt x="16" y="16"/>
                  <a:pt x="16" y="16"/>
                  <a:pt x="16" y="16"/>
                </a:cubicBezTo>
                <a:lnTo>
                  <a:pt x="110" y="16"/>
                </a:lnTo>
                <a:close/>
                <a:moveTo>
                  <a:pt x="16" y="182"/>
                </a:moveTo>
                <a:cubicBezTo>
                  <a:pt x="55" y="182"/>
                  <a:pt x="55" y="182"/>
                  <a:pt x="55" y="182"/>
                </a:cubicBezTo>
                <a:cubicBezTo>
                  <a:pt x="55" y="219"/>
                  <a:pt x="55" y="219"/>
                  <a:pt x="55" y="219"/>
                </a:cubicBezTo>
                <a:cubicBezTo>
                  <a:pt x="16" y="219"/>
                  <a:pt x="16" y="219"/>
                  <a:pt x="16" y="219"/>
                </a:cubicBezTo>
                <a:lnTo>
                  <a:pt x="16" y="182"/>
                </a:lnTo>
                <a:close/>
              </a:path>
            </a:pathLst>
          </a:custGeom>
          <a:solidFill>
            <a:srgbClr val="E8AD10"/>
          </a:solidFill>
          <a:ln>
            <a:noFill/>
          </a:ln>
        </p:spPr>
        <p:txBody>
          <a:bodyPr vert="horz" wrap="square" lIns="91440" tIns="45720" rIns="91440" bIns="45720" numCol="1" anchor="t" anchorCtr="0" compatLnSpc="1">
            <a:prstTxWarp prst="textNoShape">
              <a:avLst/>
            </a:prstTxWarp>
          </a:bodyPr>
          <a:lstStyle/>
          <a:p>
            <a:pPr defTabSz="457178">
              <a:defRPr/>
            </a:pPr>
            <a:endParaRPr lang="en-US" sz="1800" kern="0">
              <a:solidFill>
                <a:prstClr val="black"/>
              </a:solidFill>
              <a:latin typeface="Metropolis" pitchFamily="2" charset="77"/>
            </a:endParaRPr>
          </a:p>
        </p:txBody>
      </p:sp>
      <p:sp>
        <p:nvSpPr>
          <p:cNvPr id="241" name="Freeform 21">
            <a:extLst>
              <a:ext uri="{FF2B5EF4-FFF2-40B4-BE49-F238E27FC236}">
                <a16:creationId xmlns:a16="http://schemas.microsoft.com/office/drawing/2014/main" id="{5B331E30-2E15-EE40-8F7C-FD0F31E595D1}"/>
              </a:ext>
            </a:extLst>
          </p:cNvPr>
          <p:cNvSpPr>
            <a:spLocks noChangeAspect="1" noEditPoints="1"/>
          </p:cNvSpPr>
          <p:nvPr/>
        </p:nvSpPr>
        <p:spPr bwMode="auto">
          <a:xfrm flipH="1">
            <a:off x="421757" y="2879989"/>
            <a:ext cx="284991" cy="224209"/>
          </a:xfrm>
          <a:custGeom>
            <a:avLst/>
            <a:gdLst>
              <a:gd name="T0" fmla="*/ 364 w 389"/>
              <a:gd name="T1" fmla="*/ 176 h 296"/>
              <a:gd name="T2" fmla="*/ 355 w 389"/>
              <a:gd name="T3" fmla="*/ 217 h 296"/>
              <a:gd name="T4" fmla="*/ 289 w 389"/>
              <a:gd name="T5" fmla="*/ 130 h 296"/>
              <a:gd name="T6" fmla="*/ 298 w 389"/>
              <a:gd name="T7" fmla="*/ 193 h 296"/>
              <a:gd name="T8" fmla="*/ 264 w 389"/>
              <a:gd name="T9" fmla="*/ 143 h 296"/>
              <a:gd name="T10" fmla="*/ 257 w 389"/>
              <a:gd name="T11" fmla="*/ 195 h 296"/>
              <a:gd name="T12" fmla="*/ 318 w 389"/>
              <a:gd name="T13" fmla="*/ 296 h 296"/>
              <a:gd name="T14" fmla="*/ 319 w 389"/>
              <a:gd name="T15" fmla="*/ 296 h 296"/>
              <a:gd name="T16" fmla="*/ 376 w 389"/>
              <a:gd name="T17" fmla="*/ 196 h 296"/>
              <a:gd name="T18" fmla="*/ 319 w 389"/>
              <a:gd name="T19" fmla="*/ 280 h 296"/>
              <a:gd name="T20" fmla="*/ 270 w 389"/>
              <a:gd name="T21" fmla="*/ 262 h 296"/>
              <a:gd name="T22" fmla="*/ 276 w 389"/>
              <a:gd name="T23" fmla="*/ 183 h 296"/>
              <a:gd name="T24" fmla="*/ 288 w 389"/>
              <a:gd name="T25" fmla="*/ 237 h 296"/>
              <a:gd name="T26" fmla="*/ 318 w 389"/>
              <a:gd name="T27" fmla="*/ 154 h 296"/>
              <a:gd name="T28" fmla="*/ 337 w 389"/>
              <a:gd name="T29" fmla="*/ 231 h 296"/>
              <a:gd name="T30" fmla="*/ 345 w 389"/>
              <a:gd name="T31" fmla="*/ 239 h 296"/>
              <a:gd name="T32" fmla="*/ 361 w 389"/>
              <a:gd name="T33" fmla="*/ 260 h 296"/>
              <a:gd name="T34" fmla="*/ 255 w 389"/>
              <a:gd name="T35" fmla="*/ 182 h 296"/>
              <a:gd name="T36" fmla="*/ 236 w 389"/>
              <a:gd name="T37" fmla="*/ 166 h 296"/>
              <a:gd name="T38" fmla="*/ 329 w 389"/>
              <a:gd name="T39" fmla="*/ 126 h 296"/>
              <a:gd name="T40" fmla="*/ 345 w 389"/>
              <a:gd name="T41" fmla="*/ 139 h 296"/>
              <a:gd name="T42" fmla="*/ 0 w 389"/>
              <a:gd name="T43" fmla="*/ 0 h 296"/>
              <a:gd name="T44" fmla="*/ 243 w 389"/>
              <a:gd name="T45" fmla="*/ 235 h 296"/>
              <a:gd name="T46" fmla="*/ 181 w 389"/>
              <a:gd name="T47" fmla="*/ 219 h 296"/>
              <a:gd name="T48" fmla="*/ 165 w 389"/>
              <a:gd name="T49" fmla="*/ 219 h 296"/>
              <a:gd name="T50" fmla="*/ 71 w 389"/>
              <a:gd name="T51" fmla="*/ 182 h 296"/>
              <a:gd name="T52" fmla="*/ 165 w 389"/>
              <a:gd name="T53" fmla="*/ 219 h 296"/>
              <a:gd name="T54" fmla="*/ 110 w 389"/>
              <a:gd name="T55" fmla="*/ 126 h 296"/>
              <a:gd name="T56" fmla="*/ 16 w 389"/>
              <a:gd name="T57" fmla="*/ 166 h 296"/>
              <a:gd name="T58" fmla="*/ 126 w 389"/>
              <a:gd name="T59" fmla="*/ 54 h 296"/>
              <a:gd name="T60" fmla="*/ 220 w 389"/>
              <a:gd name="T61" fmla="*/ 16 h 296"/>
              <a:gd name="T62" fmla="*/ 126 w 389"/>
              <a:gd name="T63" fmla="*/ 54 h 296"/>
              <a:gd name="T64" fmla="*/ 165 w 389"/>
              <a:gd name="T65" fmla="*/ 110 h 296"/>
              <a:gd name="T66" fmla="*/ 71 w 389"/>
              <a:gd name="T67" fmla="*/ 70 h 296"/>
              <a:gd name="T68" fmla="*/ 55 w 389"/>
              <a:gd name="T69" fmla="*/ 110 h 296"/>
              <a:gd name="T70" fmla="*/ 16 w 389"/>
              <a:gd name="T71" fmla="*/ 70 h 296"/>
              <a:gd name="T72" fmla="*/ 55 w 389"/>
              <a:gd name="T73" fmla="*/ 110 h 296"/>
              <a:gd name="T74" fmla="*/ 126 w 389"/>
              <a:gd name="T75" fmla="*/ 166 h 296"/>
              <a:gd name="T76" fmla="*/ 220 w 389"/>
              <a:gd name="T77" fmla="*/ 126 h 296"/>
              <a:gd name="T78" fmla="*/ 228 w 389"/>
              <a:gd name="T79" fmla="*/ 110 h 296"/>
              <a:gd name="T80" fmla="*/ 181 w 389"/>
              <a:gd name="T81" fmla="*/ 70 h 296"/>
              <a:gd name="T82" fmla="*/ 274 w 389"/>
              <a:gd name="T83" fmla="*/ 110 h 296"/>
              <a:gd name="T84" fmla="*/ 228 w 389"/>
              <a:gd name="T85" fmla="*/ 110 h 296"/>
              <a:gd name="T86" fmla="*/ 290 w 389"/>
              <a:gd name="T87" fmla="*/ 70 h 296"/>
              <a:gd name="T88" fmla="*/ 329 w 389"/>
              <a:gd name="T89" fmla="*/ 110 h 296"/>
              <a:gd name="T90" fmla="*/ 329 w 389"/>
              <a:gd name="T91" fmla="*/ 54 h 296"/>
              <a:gd name="T92" fmla="*/ 236 w 389"/>
              <a:gd name="T93" fmla="*/ 16 h 296"/>
              <a:gd name="T94" fmla="*/ 329 w 389"/>
              <a:gd name="T95" fmla="*/ 54 h 296"/>
              <a:gd name="T96" fmla="*/ 110 w 389"/>
              <a:gd name="T97" fmla="*/ 54 h 296"/>
              <a:gd name="T98" fmla="*/ 16 w 389"/>
              <a:gd name="T99" fmla="*/ 16 h 296"/>
              <a:gd name="T100" fmla="*/ 16 w 389"/>
              <a:gd name="T101" fmla="*/ 182 h 296"/>
              <a:gd name="T102" fmla="*/ 55 w 389"/>
              <a:gd name="T103" fmla="*/ 219 h 296"/>
              <a:gd name="T104" fmla="*/ 16 w 389"/>
              <a:gd name="T105" fmla="*/ 182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89" h="296">
                <a:moveTo>
                  <a:pt x="376" y="196"/>
                </a:moveTo>
                <a:cubicBezTo>
                  <a:pt x="364" y="176"/>
                  <a:pt x="364" y="176"/>
                  <a:pt x="364" y="176"/>
                </a:cubicBezTo>
                <a:cubicBezTo>
                  <a:pt x="361" y="199"/>
                  <a:pt x="361" y="199"/>
                  <a:pt x="361" y="199"/>
                </a:cubicBezTo>
                <a:cubicBezTo>
                  <a:pt x="360" y="208"/>
                  <a:pt x="357" y="214"/>
                  <a:pt x="355" y="217"/>
                </a:cubicBezTo>
                <a:cubicBezTo>
                  <a:pt x="359" y="190"/>
                  <a:pt x="364" y="147"/>
                  <a:pt x="306" y="134"/>
                </a:cubicBezTo>
                <a:cubicBezTo>
                  <a:pt x="289" y="130"/>
                  <a:pt x="289" y="130"/>
                  <a:pt x="289" y="130"/>
                </a:cubicBezTo>
                <a:cubicBezTo>
                  <a:pt x="298" y="146"/>
                  <a:pt x="298" y="146"/>
                  <a:pt x="298" y="146"/>
                </a:cubicBezTo>
                <a:cubicBezTo>
                  <a:pt x="306" y="160"/>
                  <a:pt x="304" y="178"/>
                  <a:pt x="298" y="193"/>
                </a:cubicBezTo>
                <a:cubicBezTo>
                  <a:pt x="291" y="172"/>
                  <a:pt x="278" y="157"/>
                  <a:pt x="277" y="157"/>
                </a:cubicBezTo>
                <a:cubicBezTo>
                  <a:pt x="264" y="143"/>
                  <a:pt x="264" y="143"/>
                  <a:pt x="264" y="143"/>
                </a:cubicBezTo>
                <a:cubicBezTo>
                  <a:pt x="264" y="162"/>
                  <a:pt x="264" y="162"/>
                  <a:pt x="264" y="162"/>
                </a:cubicBezTo>
                <a:cubicBezTo>
                  <a:pt x="263" y="171"/>
                  <a:pt x="260" y="183"/>
                  <a:pt x="257" y="195"/>
                </a:cubicBezTo>
                <a:cubicBezTo>
                  <a:pt x="250" y="221"/>
                  <a:pt x="242" y="251"/>
                  <a:pt x="257" y="272"/>
                </a:cubicBezTo>
                <a:cubicBezTo>
                  <a:pt x="267" y="287"/>
                  <a:pt x="287" y="295"/>
                  <a:pt x="318" y="296"/>
                </a:cubicBezTo>
                <a:cubicBezTo>
                  <a:pt x="318" y="296"/>
                  <a:pt x="318" y="296"/>
                  <a:pt x="318" y="296"/>
                </a:cubicBezTo>
                <a:cubicBezTo>
                  <a:pt x="318" y="296"/>
                  <a:pt x="318" y="296"/>
                  <a:pt x="319" y="296"/>
                </a:cubicBezTo>
                <a:cubicBezTo>
                  <a:pt x="352" y="296"/>
                  <a:pt x="368" y="281"/>
                  <a:pt x="375" y="268"/>
                </a:cubicBezTo>
                <a:cubicBezTo>
                  <a:pt x="389" y="244"/>
                  <a:pt x="384" y="211"/>
                  <a:pt x="376" y="196"/>
                </a:cubicBezTo>
                <a:close/>
                <a:moveTo>
                  <a:pt x="361" y="260"/>
                </a:moveTo>
                <a:cubicBezTo>
                  <a:pt x="354" y="273"/>
                  <a:pt x="339" y="280"/>
                  <a:pt x="319" y="280"/>
                </a:cubicBezTo>
                <a:cubicBezTo>
                  <a:pt x="318" y="280"/>
                  <a:pt x="318" y="280"/>
                  <a:pt x="318" y="280"/>
                </a:cubicBezTo>
                <a:cubicBezTo>
                  <a:pt x="294" y="279"/>
                  <a:pt x="277" y="273"/>
                  <a:pt x="270" y="262"/>
                </a:cubicBezTo>
                <a:cubicBezTo>
                  <a:pt x="259" y="248"/>
                  <a:pt x="266" y="223"/>
                  <a:pt x="272" y="200"/>
                </a:cubicBezTo>
                <a:cubicBezTo>
                  <a:pt x="274" y="194"/>
                  <a:pt x="275" y="188"/>
                  <a:pt x="276" y="183"/>
                </a:cubicBezTo>
                <a:cubicBezTo>
                  <a:pt x="281" y="192"/>
                  <a:pt x="286" y="203"/>
                  <a:pt x="287" y="216"/>
                </a:cubicBezTo>
                <a:cubicBezTo>
                  <a:pt x="288" y="237"/>
                  <a:pt x="288" y="237"/>
                  <a:pt x="288" y="237"/>
                </a:cubicBezTo>
                <a:cubicBezTo>
                  <a:pt x="301" y="220"/>
                  <a:pt x="301" y="220"/>
                  <a:pt x="301" y="220"/>
                </a:cubicBezTo>
                <a:cubicBezTo>
                  <a:pt x="314" y="203"/>
                  <a:pt x="323" y="178"/>
                  <a:pt x="318" y="154"/>
                </a:cubicBezTo>
                <a:cubicBezTo>
                  <a:pt x="347" y="168"/>
                  <a:pt x="343" y="194"/>
                  <a:pt x="339" y="217"/>
                </a:cubicBezTo>
                <a:cubicBezTo>
                  <a:pt x="338" y="222"/>
                  <a:pt x="337" y="227"/>
                  <a:pt x="337" y="231"/>
                </a:cubicBezTo>
                <a:cubicBezTo>
                  <a:pt x="336" y="240"/>
                  <a:pt x="336" y="240"/>
                  <a:pt x="336" y="240"/>
                </a:cubicBezTo>
                <a:cubicBezTo>
                  <a:pt x="345" y="239"/>
                  <a:pt x="345" y="239"/>
                  <a:pt x="345" y="239"/>
                </a:cubicBezTo>
                <a:cubicBezTo>
                  <a:pt x="356" y="238"/>
                  <a:pt x="363" y="233"/>
                  <a:pt x="368" y="227"/>
                </a:cubicBezTo>
                <a:cubicBezTo>
                  <a:pt x="369" y="238"/>
                  <a:pt x="367" y="250"/>
                  <a:pt x="361" y="260"/>
                </a:cubicBezTo>
                <a:close/>
                <a:moveTo>
                  <a:pt x="181" y="182"/>
                </a:moveTo>
                <a:cubicBezTo>
                  <a:pt x="255" y="182"/>
                  <a:pt x="255" y="182"/>
                  <a:pt x="255" y="182"/>
                </a:cubicBezTo>
                <a:cubicBezTo>
                  <a:pt x="255" y="166"/>
                  <a:pt x="255" y="166"/>
                  <a:pt x="255" y="166"/>
                </a:cubicBezTo>
                <a:cubicBezTo>
                  <a:pt x="236" y="166"/>
                  <a:pt x="236" y="166"/>
                  <a:pt x="236" y="166"/>
                </a:cubicBezTo>
                <a:cubicBezTo>
                  <a:pt x="236" y="126"/>
                  <a:pt x="236" y="126"/>
                  <a:pt x="236" y="126"/>
                </a:cubicBezTo>
                <a:cubicBezTo>
                  <a:pt x="329" y="126"/>
                  <a:pt x="329" y="126"/>
                  <a:pt x="329" y="126"/>
                </a:cubicBezTo>
                <a:cubicBezTo>
                  <a:pt x="329" y="139"/>
                  <a:pt x="329" y="139"/>
                  <a:pt x="329" y="139"/>
                </a:cubicBezTo>
                <a:cubicBezTo>
                  <a:pt x="345" y="139"/>
                  <a:pt x="345" y="139"/>
                  <a:pt x="345" y="139"/>
                </a:cubicBezTo>
                <a:cubicBezTo>
                  <a:pt x="345" y="0"/>
                  <a:pt x="345" y="0"/>
                  <a:pt x="345" y="0"/>
                </a:cubicBezTo>
                <a:cubicBezTo>
                  <a:pt x="0" y="0"/>
                  <a:pt x="0" y="0"/>
                  <a:pt x="0" y="0"/>
                </a:cubicBezTo>
                <a:cubicBezTo>
                  <a:pt x="0" y="235"/>
                  <a:pt x="0" y="235"/>
                  <a:pt x="0" y="235"/>
                </a:cubicBezTo>
                <a:cubicBezTo>
                  <a:pt x="243" y="235"/>
                  <a:pt x="243" y="235"/>
                  <a:pt x="243" y="235"/>
                </a:cubicBezTo>
                <a:cubicBezTo>
                  <a:pt x="243" y="219"/>
                  <a:pt x="243" y="219"/>
                  <a:pt x="243" y="219"/>
                </a:cubicBezTo>
                <a:cubicBezTo>
                  <a:pt x="181" y="219"/>
                  <a:pt x="181" y="219"/>
                  <a:pt x="181" y="219"/>
                </a:cubicBezTo>
                <a:lnTo>
                  <a:pt x="181" y="182"/>
                </a:lnTo>
                <a:close/>
                <a:moveTo>
                  <a:pt x="165" y="219"/>
                </a:moveTo>
                <a:cubicBezTo>
                  <a:pt x="71" y="219"/>
                  <a:pt x="71" y="219"/>
                  <a:pt x="71" y="219"/>
                </a:cubicBezTo>
                <a:cubicBezTo>
                  <a:pt x="71" y="182"/>
                  <a:pt x="71" y="182"/>
                  <a:pt x="71" y="182"/>
                </a:cubicBezTo>
                <a:cubicBezTo>
                  <a:pt x="165" y="182"/>
                  <a:pt x="165" y="182"/>
                  <a:pt x="165" y="182"/>
                </a:cubicBezTo>
                <a:lnTo>
                  <a:pt x="165" y="219"/>
                </a:lnTo>
                <a:close/>
                <a:moveTo>
                  <a:pt x="16" y="126"/>
                </a:moveTo>
                <a:cubicBezTo>
                  <a:pt x="110" y="126"/>
                  <a:pt x="110" y="126"/>
                  <a:pt x="110" y="126"/>
                </a:cubicBezTo>
                <a:cubicBezTo>
                  <a:pt x="110" y="166"/>
                  <a:pt x="110" y="166"/>
                  <a:pt x="110" y="166"/>
                </a:cubicBezTo>
                <a:cubicBezTo>
                  <a:pt x="16" y="166"/>
                  <a:pt x="16" y="166"/>
                  <a:pt x="16" y="166"/>
                </a:cubicBezTo>
                <a:lnTo>
                  <a:pt x="16" y="126"/>
                </a:lnTo>
                <a:close/>
                <a:moveTo>
                  <a:pt x="126" y="54"/>
                </a:moveTo>
                <a:cubicBezTo>
                  <a:pt x="126" y="16"/>
                  <a:pt x="126" y="16"/>
                  <a:pt x="126" y="16"/>
                </a:cubicBezTo>
                <a:cubicBezTo>
                  <a:pt x="220" y="16"/>
                  <a:pt x="220" y="16"/>
                  <a:pt x="220" y="16"/>
                </a:cubicBezTo>
                <a:cubicBezTo>
                  <a:pt x="220" y="54"/>
                  <a:pt x="220" y="54"/>
                  <a:pt x="220" y="54"/>
                </a:cubicBezTo>
                <a:lnTo>
                  <a:pt x="126" y="54"/>
                </a:lnTo>
                <a:close/>
                <a:moveTo>
                  <a:pt x="165" y="70"/>
                </a:moveTo>
                <a:cubicBezTo>
                  <a:pt x="165" y="110"/>
                  <a:pt x="165" y="110"/>
                  <a:pt x="165" y="110"/>
                </a:cubicBezTo>
                <a:cubicBezTo>
                  <a:pt x="71" y="110"/>
                  <a:pt x="71" y="110"/>
                  <a:pt x="71" y="110"/>
                </a:cubicBezTo>
                <a:cubicBezTo>
                  <a:pt x="71" y="70"/>
                  <a:pt x="71" y="70"/>
                  <a:pt x="71" y="70"/>
                </a:cubicBezTo>
                <a:lnTo>
                  <a:pt x="165" y="70"/>
                </a:lnTo>
                <a:close/>
                <a:moveTo>
                  <a:pt x="55" y="110"/>
                </a:moveTo>
                <a:cubicBezTo>
                  <a:pt x="16" y="110"/>
                  <a:pt x="16" y="110"/>
                  <a:pt x="16" y="110"/>
                </a:cubicBezTo>
                <a:cubicBezTo>
                  <a:pt x="16" y="70"/>
                  <a:pt x="16" y="70"/>
                  <a:pt x="16" y="70"/>
                </a:cubicBezTo>
                <a:cubicBezTo>
                  <a:pt x="55" y="70"/>
                  <a:pt x="55" y="70"/>
                  <a:pt x="55" y="70"/>
                </a:cubicBezTo>
                <a:lnTo>
                  <a:pt x="55" y="110"/>
                </a:lnTo>
                <a:close/>
                <a:moveTo>
                  <a:pt x="220" y="166"/>
                </a:moveTo>
                <a:cubicBezTo>
                  <a:pt x="126" y="166"/>
                  <a:pt x="126" y="166"/>
                  <a:pt x="126" y="166"/>
                </a:cubicBezTo>
                <a:cubicBezTo>
                  <a:pt x="126" y="126"/>
                  <a:pt x="126" y="126"/>
                  <a:pt x="126" y="126"/>
                </a:cubicBezTo>
                <a:cubicBezTo>
                  <a:pt x="220" y="126"/>
                  <a:pt x="220" y="126"/>
                  <a:pt x="220" y="126"/>
                </a:cubicBezTo>
                <a:lnTo>
                  <a:pt x="220" y="166"/>
                </a:lnTo>
                <a:close/>
                <a:moveTo>
                  <a:pt x="228" y="110"/>
                </a:moveTo>
                <a:cubicBezTo>
                  <a:pt x="181" y="110"/>
                  <a:pt x="181" y="110"/>
                  <a:pt x="181" y="110"/>
                </a:cubicBezTo>
                <a:cubicBezTo>
                  <a:pt x="181" y="70"/>
                  <a:pt x="181" y="70"/>
                  <a:pt x="181" y="70"/>
                </a:cubicBezTo>
                <a:cubicBezTo>
                  <a:pt x="274" y="70"/>
                  <a:pt x="274" y="70"/>
                  <a:pt x="274" y="70"/>
                </a:cubicBezTo>
                <a:cubicBezTo>
                  <a:pt x="274" y="110"/>
                  <a:pt x="274" y="110"/>
                  <a:pt x="274" y="110"/>
                </a:cubicBezTo>
                <a:cubicBezTo>
                  <a:pt x="236" y="110"/>
                  <a:pt x="236" y="110"/>
                  <a:pt x="236" y="110"/>
                </a:cubicBezTo>
                <a:lnTo>
                  <a:pt x="228" y="110"/>
                </a:lnTo>
                <a:close/>
                <a:moveTo>
                  <a:pt x="290" y="110"/>
                </a:moveTo>
                <a:cubicBezTo>
                  <a:pt x="290" y="70"/>
                  <a:pt x="290" y="70"/>
                  <a:pt x="290" y="70"/>
                </a:cubicBezTo>
                <a:cubicBezTo>
                  <a:pt x="329" y="70"/>
                  <a:pt x="329" y="70"/>
                  <a:pt x="329" y="70"/>
                </a:cubicBezTo>
                <a:cubicBezTo>
                  <a:pt x="329" y="110"/>
                  <a:pt x="329" y="110"/>
                  <a:pt x="329" y="110"/>
                </a:cubicBezTo>
                <a:lnTo>
                  <a:pt x="290" y="110"/>
                </a:lnTo>
                <a:close/>
                <a:moveTo>
                  <a:pt x="329" y="54"/>
                </a:moveTo>
                <a:cubicBezTo>
                  <a:pt x="236" y="54"/>
                  <a:pt x="236" y="54"/>
                  <a:pt x="236" y="54"/>
                </a:cubicBezTo>
                <a:cubicBezTo>
                  <a:pt x="236" y="16"/>
                  <a:pt x="236" y="16"/>
                  <a:pt x="236" y="16"/>
                </a:cubicBezTo>
                <a:cubicBezTo>
                  <a:pt x="329" y="16"/>
                  <a:pt x="329" y="16"/>
                  <a:pt x="329" y="16"/>
                </a:cubicBezTo>
                <a:lnTo>
                  <a:pt x="329" y="54"/>
                </a:lnTo>
                <a:close/>
                <a:moveTo>
                  <a:pt x="110" y="16"/>
                </a:moveTo>
                <a:cubicBezTo>
                  <a:pt x="110" y="54"/>
                  <a:pt x="110" y="54"/>
                  <a:pt x="110" y="54"/>
                </a:cubicBezTo>
                <a:cubicBezTo>
                  <a:pt x="16" y="54"/>
                  <a:pt x="16" y="54"/>
                  <a:pt x="16" y="54"/>
                </a:cubicBezTo>
                <a:cubicBezTo>
                  <a:pt x="16" y="16"/>
                  <a:pt x="16" y="16"/>
                  <a:pt x="16" y="16"/>
                </a:cubicBezTo>
                <a:lnTo>
                  <a:pt x="110" y="16"/>
                </a:lnTo>
                <a:close/>
                <a:moveTo>
                  <a:pt x="16" y="182"/>
                </a:moveTo>
                <a:cubicBezTo>
                  <a:pt x="55" y="182"/>
                  <a:pt x="55" y="182"/>
                  <a:pt x="55" y="182"/>
                </a:cubicBezTo>
                <a:cubicBezTo>
                  <a:pt x="55" y="219"/>
                  <a:pt x="55" y="219"/>
                  <a:pt x="55" y="219"/>
                </a:cubicBezTo>
                <a:cubicBezTo>
                  <a:pt x="16" y="219"/>
                  <a:pt x="16" y="219"/>
                  <a:pt x="16" y="219"/>
                </a:cubicBezTo>
                <a:lnTo>
                  <a:pt x="16" y="182"/>
                </a:lnTo>
                <a:close/>
              </a:path>
            </a:pathLst>
          </a:custGeom>
          <a:solidFill>
            <a:srgbClr val="E8AD10"/>
          </a:solidFill>
          <a:ln>
            <a:noFill/>
          </a:ln>
        </p:spPr>
        <p:txBody>
          <a:bodyPr vert="horz" wrap="square" lIns="91440" tIns="45720" rIns="91440" bIns="45720" numCol="1" anchor="t" anchorCtr="0" compatLnSpc="1">
            <a:prstTxWarp prst="textNoShape">
              <a:avLst/>
            </a:prstTxWarp>
          </a:bodyPr>
          <a:lstStyle/>
          <a:p>
            <a:pPr defTabSz="457178">
              <a:defRPr/>
            </a:pPr>
            <a:endParaRPr lang="en-US" sz="1800" kern="0">
              <a:solidFill>
                <a:prstClr val="black"/>
              </a:solidFill>
              <a:latin typeface="Metropolis" pitchFamily="2" charset="77"/>
            </a:endParaRPr>
          </a:p>
        </p:txBody>
      </p:sp>
      <p:cxnSp>
        <p:nvCxnSpPr>
          <p:cNvPr id="242" name="Straight Arrow Connector 241">
            <a:extLst>
              <a:ext uri="{FF2B5EF4-FFF2-40B4-BE49-F238E27FC236}">
                <a16:creationId xmlns:a16="http://schemas.microsoft.com/office/drawing/2014/main" id="{2E27A736-884A-284E-986F-00786909C53C}"/>
              </a:ext>
            </a:extLst>
          </p:cNvPr>
          <p:cNvCxnSpPr>
            <a:cxnSpLocks/>
          </p:cNvCxnSpPr>
          <p:nvPr/>
        </p:nvCxnSpPr>
        <p:spPr>
          <a:xfrm flipH="1">
            <a:off x="705601" y="2808135"/>
            <a:ext cx="234630" cy="129205"/>
          </a:xfrm>
          <a:prstGeom prst="straightConnector1">
            <a:avLst/>
          </a:prstGeom>
          <a:noFill/>
          <a:ln w="6350" cap="flat" cmpd="sng" algn="ctr">
            <a:solidFill>
              <a:srgbClr val="E7E6E6">
                <a:lumMod val="50000"/>
              </a:srgbClr>
            </a:solidFill>
            <a:prstDash val="solid"/>
            <a:miter lim="800000"/>
            <a:headEnd type="none" w="med" len="med"/>
            <a:tailEnd type="none" w="med" len="med"/>
          </a:ln>
          <a:effectLst/>
        </p:spPr>
      </p:cxnSp>
      <p:grpSp>
        <p:nvGrpSpPr>
          <p:cNvPr id="243" name="Group 242">
            <a:extLst>
              <a:ext uri="{FF2B5EF4-FFF2-40B4-BE49-F238E27FC236}">
                <a16:creationId xmlns:a16="http://schemas.microsoft.com/office/drawing/2014/main" id="{33B0792A-5E51-9345-BF48-3898C22F4E4E}"/>
              </a:ext>
            </a:extLst>
          </p:cNvPr>
          <p:cNvGrpSpPr/>
          <p:nvPr/>
        </p:nvGrpSpPr>
        <p:grpSpPr>
          <a:xfrm>
            <a:off x="259183" y="1641283"/>
            <a:ext cx="458873" cy="336278"/>
            <a:chOff x="4658241" y="1663974"/>
            <a:chExt cx="458873" cy="336278"/>
          </a:xfrm>
        </p:grpSpPr>
        <p:sp>
          <p:nvSpPr>
            <p:cNvPr id="246" name="Rectangle 245">
              <a:extLst>
                <a:ext uri="{FF2B5EF4-FFF2-40B4-BE49-F238E27FC236}">
                  <a16:creationId xmlns:a16="http://schemas.microsoft.com/office/drawing/2014/main" id="{E6F8C7FF-7D44-7D41-AAD2-2E550A0A6EA6}"/>
                </a:ext>
              </a:extLst>
            </p:cNvPr>
            <p:cNvSpPr/>
            <p:nvPr/>
          </p:nvSpPr>
          <p:spPr>
            <a:xfrm>
              <a:off x="4658241" y="1663974"/>
              <a:ext cx="458873" cy="336278"/>
            </a:xfrm>
            <a:prstGeom prst="rect">
              <a:avLst/>
            </a:prstGeom>
            <a:noFill/>
            <a:ln w="12700" cap="flat" cmpd="sng" algn="ctr">
              <a:solidFill>
                <a:schemeClr val="tx1">
                  <a:lumMod val="50000"/>
                  <a:lumOff val="50000"/>
                </a:schemeClr>
              </a:solidFill>
              <a:prstDash val="solid"/>
              <a:miter lim="800000"/>
            </a:ln>
            <a:effectLst/>
          </p:spPr>
          <p:txBody>
            <a:bodyPr rtlCol="0" anchor="ctr"/>
            <a:lstStyle/>
            <a:p>
              <a:pPr algn="ctr" defTabSz="457178">
                <a:defRPr/>
              </a:pPr>
              <a:endParaRPr lang="en-US" sz="1800" kern="0">
                <a:solidFill>
                  <a:prstClr val="white"/>
                </a:solidFill>
                <a:latin typeface="Metropolis" pitchFamily="2" charset="77"/>
              </a:endParaRPr>
            </a:p>
          </p:txBody>
        </p:sp>
        <p:pic>
          <p:nvPicPr>
            <p:cNvPr id="247" name="Picture 246">
              <a:extLst>
                <a:ext uri="{FF2B5EF4-FFF2-40B4-BE49-F238E27FC236}">
                  <a16:creationId xmlns:a16="http://schemas.microsoft.com/office/drawing/2014/main" id="{FE61B256-5141-CB4E-A0FC-BC14E3958D1A}"/>
                </a:ext>
              </a:extLst>
            </p:cNvPr>
            <p:cNvPicPr>
              <a:picLocks noChangeAspect="1"/>
            </p:cNvPicPr>
            <p:nvPr/>
          </p:nvPicPr>
          <p:blipFill>
            <a:blip r:embed="rId4"/>
            <a:srcRect/>
            <a:stretch/>
          </p:blipFill>
          <p:spPr>
            <a:xfrm>
              <a:off x="4665481" y="1720744"/>
              <a:ext cx="254412" cy="254412"/>
            </a:xfrm>
            <a:prstGeom prst="rect">
              <a:avLst/>
            </a:prstGeom>
          </p:spPr>
        </p:pic>
        <p:pic>
          <p:nvPicPr>
            <p:cNvPr id="248" name="Picture 247">
              <a:extLst>
                <a:ext uri="{FF2B5EF4-FFF2-40B4-BE49-F238E27FC236}">
                  <a16:creationId xmlns:a16="http://schemas.microsoft.com/office/drawing/2014/main" id="{72F83503-AA7B-B340-A60E-90E436A261D4}"/>
                </a:ext>
              </a:extLst>
            </p:cNvPr>
            <p:cNvPicPr>
              <a:picLocks noChangeAspect="1"/>
            </p:cNvPicPr>
            <p:nvPr/>
          </p:nvPicPr>
          <p:blipFill>
            <a:blip r:embed="rId4"/>
            <a:srcRect/>
            <a:stretch/>
          </p:blipFill>
          <p:spPr>
            <a:xfrm>
              <a:off x="4846176" y="1712660"/>
              <a:ext cx="254412" cy="254412"/>
            </a:xfrm>
            <a:prstGeom prst="rect">
              <a:avLst/>
            </a:prstGeom>
          </p:spPr>
        </p:pic>
      </p:grpSp>
      <p:sp>
        <p:nvSpPr>
          <p:cNvPr id="249" name="TextBox 248">
            <a:extLst>
              <a:ext uri="{FF2B5EF4-FFF2-40B4-BE49-F238E27FC236}">
                <a16:creationId xmlns:a16="http://schemas.microsoft.com/office/drawing/2014/main" id="{BE653439-5332-C84A-A39F-6B8390AD7647}"/>
              </a:ext>
            </a:extLst>
          </p:cNvPr>
          <p:cNvSpPr txBox="1"/>
          <p:nvPr/>
        </p:nvSpPr>
        <p:spPr>
          <a:xfrm>
            <a:off x="184855" y="3639839"/>
            <a:ext cx="1302661" cy="530915"/>
          </a:xfrm>
          <a:prstGeom prst="rect">
            <a:avLst/>
          </a:prstGeom>
          <a:solidFill>
            <a:schemeClr val="bg2">
              <a:lumMod val="90000"/>
            </a:schemeClr>
          </a:solidFill>
          <a:ln>
            <a:solidFill>
              <a:schemeClr val="tx1">
                <a:lumMod val="50000"/>
                <a:lumOff val="50000"/>
              </a:schemeClr>
            </a:solidFill>
          </a:ln>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defTabSz="457178">
              <a:defRPr/>
            </a:pPr>
            <a:r>
              <a:rPr lang="en-US" sz="1425" kern="0">
                <a:solidFill>
                  <a:prstClr val="black"/>
                </a:solidFill>
                <a:latin typeface="Metropolis" pitchFamily="2" charset="77"/>
              </a:rPr>
              <a:t>Environment 3</a:t>
            </a:r>
          </a:p>
          <a:p>
            <a:pPr algn="ctr" defTabSz="457178">
              <a:defRPr/>
            </a:pPr>
            <a:r>
              <a:rPr lang="en-US" sz="1425" kern="0">
                <a:solidFill>
                  <a:prstClr val="black"/>
                </a:solidFill>
                <a:latin typeface="Metropolis" pitchFamily="2" charset="77"/>
              </a:rPr>
              <a:t>(Isolated)</a:t>
            </a:r>
          </a:p>
        </p:txBody>
      </p:sp>
      <p:grpSp>
        <p:nvGrpSpPr>
          <p:cNvPr id="250" name="Group 249">
            <a:extLst>
              <a:ext uri="{FF2B5EF4-FFF2-40B4-BE49-F238E27FC236}">
                <a16:creationId xmlns:a16="http://schemas.microsoft.com/office/drawing/2014/main" id="{BB88AD61-9D43-8F44-9343-C4A942299E25}"/>
              </a:ext>
            </a:extLst>
          </p:cNvPr>
          <p:cNvGrpSpPr/>
          <p:nvPr/>
        </p:nvGrpSpPr>
        <p:grpSpPr>
          <a:xfrm>
            <a:off x="923666" y="1656373"/>
            <a:ext cx="458873" cy="336278"/>
            <a:chOff x="4658241" y="1663974"/>
            <a:chExt cx="458873" cy="336278"/>
          </a:xfrm>
        </p:grpSpPr>
        <p:sp>
          <p:nvSpPr>
            <p:cNvPr id="251" name="Rectangle 250">
              <a:extLst>
                <a:ext uri="{FF2B5EF4-FFF2-40B4-BE49-F238E27FC236}">
                  <a16:creationId xmlns:a16="http://schemas.microsoft.com/office/drawing/2014/main" id="{225AB437-C268-8343-A8EE-C0114C321088}"/>
                </a:ext>
              </a:extLst>
            </p:cNvPr>
            <p:cNvSpPr/>
            <p:nvPr/>
          </p:nvSpPr>
          <p:spPr>
            <a:xfrm>
              <a:off x="4658241" y="1663974"/>
              <a:ext cx="458873" cy="336278"/>
            </a:xfrm>
            <a:prstGeom prst="rect">
              <a:avLst/>
            </a:prstGeom>
            <a:noFill/>
            <a:ln w="12700" cap="flat" cmpd="sng" algn="ctr">
              <a:solidFill>
                <a:schemeClr val="tx1">
                  <a:lumMod val="50000"/>
                  <a:lumOff val="50000"/>
                </a:schemeClr>
              </a:solidFill>
              <a:prstDash val="solid"/>
              <a:miter lim="800000"/>
            </a:ln>
            <a:effectLst/>
          </p:spPr>
          <p:txBody>
            <a:bodyPr rtlCol="0" anchor="ctr"/>
            <a:lstStyle/>
            <a:p>
              <a:pPr algn="ctr" defTabSz="457178">
                <a:defRPr/>
              </a:pPr>
              <a:endParaRPr lang="en-US" sz="1800" kern="0">
                <a:solidFill>
                  <a:prstClr val="white"/>
                </a:solidFill>
                <a:latin typeface="Metropolis" pitchFamily="2" charset="77"/>
              </a:endParaRPr>
            </a:p>
          </p:txBody>
        </p:sp>
        <p:pic>
          <p:nvPicPr>
            <p:cNvPr id="252" name="Picture 251">
              <a:extLst>
                <a:ext uri="{FF2B5EF4-FFF2-40B4-BE49-F238E27FC236}">
                  <a16:creationId xmlns:a16="http://schemas.microsoft.com/office/drawing/2014/main" id="{E80237F2-5C60-6C4D-9169-6750D3C88881}"/>
                </a:ext>
              </a:extLst>
            </p:cNvPr>
            <p:cNvPicPr>
              <a:picLocks noChangeAspect="1"/>
            </p:cNvPicPr>
            <p:nvPr/>
          </p:nvPicPr>
          <p:blipFill>
            <a:blip r:embed="rId4"/>
            <a:srcRect/>
            <a:stretch/>
          </p:blipFill>
          <p:spPr>
            <a:xfrm>
              <a:off x="4665481" y="1720744"/>
              <a:ext cx="254412" cy="254412"/>
            </a:xfrm>
            <a:prstGeom prst="rect">
              <a:avLst/>
            </a:prstGeom>
          </p:spPr>
        </p:pic>
        <p:pic>
          <p:nvPicPr>
            <p:cNvPr id="253" name="Picture 252">
              <a:extLst>
                <a:ext uri="{FF2B5EF4-FFF2-40B4-BE49-F238E27FC236}">
                  <a16:creationId xmlns:a16="http://schemas.microsoft.com/office/drawing/2014/main" id="{87EFE2A4-5B45-F44C-8134-092215C19A64}"/>
                </a:ext>
              </a:extLst>
            </p:cNvPr>
            <p:cNvPicPr>
              <a:picLocks noChangeAspect="1"/>
            </p:cNvPicPr>
            <p:nvPr/>
          </p:nvPicPr>
          <p:blipFill>
            <a:blip r:embed="rId4"/>
            <a:srcRect/>
            <a:stretch/>
          </p:blipFill>
          <p:spPr>
            <a:xfrm>
              <a:off x="4846176" y="1712660"/>
              <a:ext cx="254412" cy="254412"/>
            </a:xfrm>
            <a:prstGeom prst="rect">
              <a:avLst/>
            </a:prstGeom>
          </p:spPr>
        </p:pic>
      </p:grpSp>
      <p:sp>
        <p:nvSpPr>
          <p:cNvPr id="254" name="Rectangle 253">
            <a:extLst>
              <a:ext uri="{FF2B5EF4-FFF2-40B4-BE49-F238E27FC236}">
                <a16:creationId xmlns:a16="http://schemas.microsoft.com/office/drawing/2014/main" id="{2D65772E-23EB-9B47-9A7B-DABC534CCF80}"/>
              </a:ext>
            </a:extLst>
          </p:cNvPr>
          <p:cNvSpPr/>
          <p:nvPr/>
        </p:nvSpPr>
        <p:spPr>
          <a:xfrm>
            <a:off x="1757998" y="961128"/>
            <a:ext cx="616790" cy="1053607"/>
          </a:xfrm>
          <a:prstGeom prst="rect">
            <a:avLst/>
          </a:prstGeom>
          <a:noFill/>
          <a:ln w="12700" cap="flat" cmpd="sng" algn="ctr">
            <a:solidFill>
              <a:schemeClr val="accent1"/>
            </a:solidFill>
            <a:prstDash val="solid"/>
            <a:miter lim="800000"/>
          </a:ln>
          <a:effectLst/>
        </p:spPr>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defTabSz="914355">
              <a:defRPr/>
            </a:pPr>
            <a:endParaRPr lang="en-US" sz="1100" kern="0">
              <a:ln w="0"/>
              <a:solidFill>
                <a:srgbClr val="1D8900"/>
              </a:solidFill>
              <a:latin typeface="Metropolis" pitchFamily="2" charset="77"/>
            </a:endParaRPr>
          </a:p>
        </p:txBody>
      </p:sp>
      <p:sp>
        <p:nvSpPr>
          <p:cNvPr id="255" name="Rounded Rectangle 254">
            <a:extLst>
              <a:ext uri="{FF2B5EF4-FFF2-40B4-BE49-F238E27FC236}">
                <a16:creationId xmlns:a16="http://schemas.microsoft.com/office/drawing/2014/main" id="{320DF9BA-5A39-B645-AA0C-4C76604D5239}"/>
              </a:ext>
            </a:extLst>
          </p:cNvPr>
          <p:cNvSpPr/>
          <p:nvPr/>
        </p:nvSpPr>
        <p:spPr>
          <a:xfrm>
            <a:off x="2030976" y="1067313"/>
            <a:ext cx="295576" cy="293902"/>
          </a:xfrm>
          <a:prstGeom prst="roundRect">
            <a:avLst/>
          </a:prstGeom>
          <a:solidFill>
            <a:srgbClr val="44546A">
              <a:lumMod val="40000"/>
              <a:lumOff val="60000"/>
            </a:srgbClr>
          </a:solidFill>
          <a:ln w="19050" cap="flat" cmpd="sng" algn="ctr">
            <a:solidFill>
              <a:sysClr val="window" lastClr="FFFFFF"/>
            </a:solidFill>
            <a:prstDash val="solid"/>
            <a:miter lim="800000"/>
          </a:ln>
          <a:effectLst/>
        </p:spPr>
        <p:txBody>
          <a:bodyPr rtlCol="0" anchor="ctr"/>
          <a:lstStyle/>
          <a:p>
            <a:pPr algn="ctr" defTabSz="457178">
              <a:defRPr/>
            </a:pPr>
            <a:endParaRPr lang="en-US" sz="1800" kern="0">
              <a:solidFill>
                <a:prstClr val="white"/>
              </a:solidFill>
              <a:latin typeface="Metropolis" pitchFamily="2" charset="77"/>
            </a:endParaRPr>
          </a:p>
        </p:txBody>
      </p:sp>
      <p:sp>
        <p:nvSpPr>
          <p:cNvPr id="256" name="Rounded Rectangle 255">
            <a:extLst>
              <a:ext uri="{FF2B5EF4-FFF2-40B4-BE49-F238E27FC236}">
                <a16:creationId xmlns:a16="http://schemas.microsoft.com/office/drawing/2014/main" id="{1B5A7C22-532E-8C40-8ABE-0F2399731E03}"/>
              </a:ext>
            </a:extLst>
          </p:cNvPr>
          <p:cNvSpPr/>
          <p:nvPr/>
        </p:nvSpPr>
        <p:spPr>
          <a:xfrm>
            <a:off x="1947843" y="1139487"/>
            <a:ext cx="295576" cy="293902"/>
          </a:xfrm>
          <a:prstGeom prst="roundRect">
            <a:avLst/>
          </a:prstGeom>
          <a:solidFill>
            <a:srgbClr val="44546A">
              <a:lumMod val="40000"/>
              <a:lumOff val="60000"/>
            </a:srgbClr>
          </a:solidFill>
          <a:ln w="19050" cap="flat" cmpd="sng" algn="ctr">
            <a:solidFill>
              <a:sysClr val="window" lastClr="FFFFFF"/>
            </a:solidFill>
            <a:prstDash val="solid"/>
            <a:miter lim="800000"/>
          </a:ln>
          <a:effectLst/>
        </p:spPr>
        <p:txBody>
          <a:bodyPr rtlCol="0" anchor="ctr"/>
          <a:lstStyle/>
          <a:p>
            <a:pPr algn="ctr" defTabSz="457178">
              <a:defRPr/>
            </a:pPr>
            <a:endParaRPr lang="en-US" sz="1800" kern="0">
              <a:solidFill>
                <a:prstClr val="white"/>
              </a:solidFill>
              <a:latin typeface="Metropolis" pitchFamily="2" charset="77"/>
            </a:endParaRPr>
          </a:p>
        </p:txBody>
      </p:sp>
      <p:sp>
        <p:nvSpPr>
          <p:cNvPr id="257" name="Rounded Rectangle 256">
            <a:extLst>
              <a:ext uri="{FF2B5EF4-FFF2-40B4-BE49-F238E27FC236}">
                <a16:creationId xmlns:a16="http://schemas.microsoft.com/office/drawing/2014/main" id="{1B3A26F3-29C8-7A49-8116-EED63E70474B}"/>
              </a:ext>
            </a:extLst>
          </p:cNvPr>
          <p:cNvSpPr/>
          <p:nvPr/>
        </p:nvSpPr>
        <p:spPr>
          <a:xfrm>
            <a:off x="1883187" y="1211664"/>
            <a:ext cx="295576" cy="293902"/>
          </a:xfrm>
          <a:prstGeom prst="roundRect">
            <a:avLst/>
          </a:prstGeom>
          <a:solidFill>
            <a:srgbClr val="44546A">
              <a:lumMod val="40000"/>
              <a:lumOff val="60000"/>
            </a:srgbClr>
          </a:solidFill>
          <a:ln w="19050" cap="flat" cmpd="sng" algn="ctr">
            <a:solidFill>
              <a:sysClr val="window" lastClr="FFFFFF"/>
            </a:solidFill>
            <a:prstDash val="solid"/>
            <a:miter lim="800000"/>
          </a:ln>
          <a:effectLst/>
        </p:spPr>
        <p:txBody>
          <a:bodyPr rtlCol="0" anchor="ctr"/>
          <a:lstStyle/>
          <a:p>
            <a:pPr algn="ctr" defTabSz="457178">
              <a:defRPr/>
            </a:pPr>
            <a:endParaRPr lang="en-US" sz="1800" kern="0">
              <a:solidFill>
                <a:prstClr val="white"/>
              </a:solidFill>
              <a:latin typeface="Metropolis" pitchFamily="2" charset="77"/>
            </a:endParaRPr>
          </a:p>
        </p:txBody>
      </p:sp>
      <p:sp>
        <p:nvSpPr>
          <p:cNvPr id="258" name="Rectangle 257">
            <a:extLst>
              <a:ext uri="{FF2B5EF4-FFF2-40B4-BE49-F238E27FC236}">
                <a16:creationId xmlns:a16="http://schemas.microsoft.com/office/drawing/2014/main" id="{1C9ACC93-7F1F-EA48-8CEB-E6EF37E92AD8}"/>
              </a:ext>
            </a:extLst>
          </p:cNvPr>
          <p:cNvSpPr/>
          <p:nvPr/>
        </p:nvSpPr>
        <p:spPr>
          <a:xfrm>
            <a:off x="2421678" y="961128"/>
            <a:ext cx="596701" cy="1060069"/>
          </a:xfrm>
          <a:prstGeom prst="rect">
            <a:avLst/>
          </a:prstGeom>
          <a:noFill/>
          <a:ln w="12700" cap="flat" cmpd="sng" algn="ctr">
            <a:solidFill>
              <a:schemeClr val="accent1"/>
            </a:solidFill>
            <a:prstDash val="solid"/>
            <a:miter lim="800000"/>
          </a:ln>
          <a:effectLst/>
        </p:spPr>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defTabSz="914355">
              <a:defRPr/>
            </a:pPr>
            <a:endParaRPr lang="en-US" sz="1100" kern="0">
              <a:ln w="0"/>
              <a:solidFill>
                <a:srgbClr val="1D8900"/>
              </a:solidFill>
              <a:latin typeface="Metropolis" pitchFamily="2" charset="77"/>
            </a:endParaRPr>
          </a:p>
        </p:txBody>
      </p:sp>
      <p:sp>
        <p:nvSpPr>
          <p:cNvPr id="259" name="Rounded Rectangle 258">
            <a:extLst>
              <a:ext uri="{FF2B5EF4-FFF2-40B4-BE49-F238E27FC236}">
                <a16:creationId xmlns:a16="http://schemas.microsoft.com/office/drawing/2014/main" id="{DBB56E34-AFF5-5344-BED2-BBEC445FED85}"/>
              </a:ext>
            </a:extLst>
          </p:cNvPr>
          <p:cNvSpPr/>
          <p:nvPr/>
        </p:nvSpPr>
        <p:spPr>
          <a:xfrm>
            <a:off x="2653674" y="1146714"/>
            <a:ext cx="295576" cy="293902"/>
          </a:xfrm>
          <a:prstGeom prst="roundRect">
            <a:avLst/>
          </a:prstGeom>
          <a:solidFill>
            <a:srgbClr val="44546A">
              <a:lumMod val="40000"/>
              <a:lumOff val="60000"/>
            </a:srgbClr>
          </a:solidFill>
          <a:ln w="19050" cap="flat" cmpd="sng" algn="ctr">
            <a:solidFill>
              <a:sysClr val="window" lastClr="FFFFFF"/>
            </a:solidFill>
            <a:prstDash val="solid"/>
            <a:miter lim="800000"/>
          </a:ln>
          <a:effectLst/>
        </p:spPr>
        <p:txBody>
          <a:bodyPr rtlCol="0" anchor="ctr"/>
          <a:lstStyle/>
          <a:p>
            <a:pPr algn="ctr" defTabSz="457178">
              <a:defRPr/>
            </a:pPr>
            <a:endParaRPr lang="en-US" sz="1800" kern="0">
              <a:solidFill>
                <a:prstClr val="white"/>
              </a:solidFill>
              <a:latin typeface="Metropolis" pitchFamily="2" charset="77"/>
            </a:endParaRPr>
          </a:p>
        </p:txBody>
      </p:sp>
      <p:sp>
        <p:nvSpPr>
          <p:cNvPr id="260" name="Rounded Rectangle 259">
            <a:extLst>
              <a:ext uri="{FF2B5EF4-FFF2-40B4-BE49-F238E27FC236}">
                <a16:creationId xmlns:a16="http://schemas.microsoft.com/office/drawing/2014/main" id="{13629AD2-8597-7E40-9424-A973C1F9CE8D}"/>
              </a:ext>
            </a:extLst>
          </p:cNvPr>
          <p:cNvSpPr/>
          <p:nvPr/>
        </p:nvSpPr>
        <p:spPr>
          <a:xfrm>
            <a:off x="2570544" y="1218888"/>
            <a:ext cx="295576" cy="293902"/>
          </a:xfrm>
          <a:prstGeom prst="roundRect">
            <a:avLst/>
          </a:prstGeom>
          <a:solidFill>
            <a:srgbClr val="44546A">
              <a:lumMod val="40000"/>
              <a:lumOff val="60000"/>
            </a:srgbClr>
          </a:solidFill>
          <a:ln w="19050" cap="flat" cmpd="sng" algn="ctr">
            <a:solidFill>
              <a:sysClr val="window" lastClr="FFFFFF"/>
            </a:solidFill>
            <a:prstDash val="solid"/>
            <a:miter lim="800000"/>
          </a:ln>
          <a:effectLst/>
        </p:spPr>
        <p:txBody>
          <a:bodyPr rtlCol="0" anchor="ctr"/>
          <a:lstStyle/>
          <a:p>
            <a:pPr algn="ctr" defTabSz="457178">
              <a:defRPr/>
            </a:pPr>
            <a:endParaRPr lang="en-US" sz="1800" kern="0">
              <a:solidFill>
                <a:prstClr val="white"/>
              </a:solidFill>
              <a:latin typeface="Metropolis" pitchFamily="2" charset="77"/>
            </a:endParaRPr>
          </a:p>
        </p:txBody>
      </p:sp>
      <p:sp>
        <p:nvSpPr>
          <p:cNvPr id="261" name="Rounded Rectangle 260">
            <a:extLst>
              <a:ext uri="{FF2B5EF4-FFF2-40B4-BE49-F238E27FC236}">
                <a16:creationId xmlns:a16="http://schemas.microsoft.com/office/drawing/2014/main" id="{D72168F9-96F4-B244-83EB-CEDE044FB97E}"/>
              </a:ext>
            </a:extLst>
          </p:cNvPr>
          <p:cNvSpPr/>
          <p:nvPr/>
        </p:nvSpPr>
        <p:spPr>
          <a:xfrm>
            <a:off x="2505888" y="1291065"/>
            <a:ext cx="295576" cy="293902"/>
          </a:xfrm>
          <a:prstGeom prst="roundRect">
            <a:avLst/>
          </a:prstGeom>
          <a:solidFill>
            <a:srgbClr val="44546A">
              <a:lumMod val="40000"/>
              <a:lumOff val="60000"/>
            </a:srgbClr>
          </a:solidFill>
          <a:ln w="19050" cap="flat" cmpd="sng" algn="ctr">
            <a:solidFill>
              <a:sysClr val="window" lastClr="FFFFFF"/>
            </a:solidFill>
            <a:prstDash val="solid"/>
            <a:miter lim="800000"/>
          </a:ln>
          <a:effectLst/>
        </p:spPr>
        <p:txBody>
          <a:bodyPr rtlCol="0" anchor="ctr"/>
          <a:lstStyle/>
          <a:p>
            <a:pPr algn="ctr" defTabSz="457178">
              <a:defRPr/>
            </a:pPr>
            <a:endParaRPr lang="en-US" sz="1800" kern="0">
              <a:solidFill>
                <a:prstClr val="white"/>
              </a:solidFill>
              <a:latin typeface="Metropolis" pitchFamily="2" charset="77"/>
            </a:endParaRPr>
          </a:p>
        </p:txBody>
      </p:sp>
      <p:sp>
        <p:nvSpPr>
          <p:cNvPr id="262" name="TextBox 261">
            <a:extLst>
              <a:ext uri="{FF2B5EF4-FFF2-40B4-BE49-F238E27FC236}">
                <a16:creationId xmlns:a16="http://schemas.microsoft.com/office/drawing/2014/main" id="{FFAED848-66DD-5E47-868C-B11250D82AF6}"/>
              </a:ext>
            </a:extLst>
          </p:cNvPr>
          <p:cNvSpPr txBox="1"/>
          <p:nvPr/>
        </p:nvSpPr>
        <p:spPr>
          <a:xfrm>
            <a:off x="2360938" y="919422"/>
            <a:ext cx="616236" cy="215444"/>
          </a:xfrm>
          <a:prstGeom prst="rect">
            <a:avLst/>
          </a:prstGeom>
          <a:noFill/>
        </p:spPr>
        <p:txBody>
          <a:bodyPr wrap="square" rtlCol="0">
            <a:spAutoFit/>
          </a:bodyPr>
          <a:lstStyle/>
          <a:p>
            <a:pPr defTabSz="457178">
              <a:defRPr/>
            </a:pPr>
            <a:r>
              <a:rPr lang="en-US" sz="800" kern="0">
                <a:solidFill>
                  <a:prstClr val="black"/>
                </a:solidFill>
                <a:latin typeface="Metropolis" pitchFamily="2" charset="77"/>
              </a:rPr>
              <a:t>VPC/VNet</a:t>
            </a:r>
          </a:p>
        </p:txBody>
      </p:sp>
      <p:grpSp>
        <p:nvGrpSpPr>
          <p:cNvPr id="263" name="Group 262">
            <a:extLst>
              <a:ext uri="{FF2B5EF4-FFF2-40B4-BE49-F238E27FC236}">
                <a16:creationId xmlns:a16="http://schemas.microsoft.com/office/drawing/2014/main" id="{063C8C7E-12D1-A14C-9702-F3EF9AE49F1F}"/>
              </a:ext>
            </a:extLst>
          </p:cNvPr>
          <p:cNvGrpSpPr/>
          <p:nvPr/>
        </p:nvGrpSpPr>
        <p:grpSpPr>
          <a:xfrm>
            <a:off x="1825234" y="1647568"/>
            <a:ext cx="458873" cy="336278"/>
            <a:chOff x="4658241" y="1663974"/>
            <a:chExt cx="458873" cy="336278"/>
          </a:xfrm>
        </p:grpSpPr>
        <p:sp>
          <p:nvSpPr>
            <p:cNvPr id="264" name="Rectangle 263">
              <a:extLst>
                <a:ext uri="{FF2B5EF4-FFF2-40B4-BE49-F238E27FC236}">
                  <a16:creationId xmlns:a16="http://schemas.microsoft.com/office/drawing/2014/main" id="{A57586F3-9F5D-DD44-A80B-4472AA2E75A4}"/>
                </a:ext>
              </a:extLst>
            </p:cNvPr>
            <p:cNvSpPr/>
            <p:nvPr/>
          </p:nvSpPr>
          <p:spPr>
            <a:xfrm>
              <a:off x="4658241" y="1663974"/>
              <a:ext cx="458873" cy="336278"/>
            </a:xfrm>
            <a:prstGeom prst="rect">
              <a:avLst/>
            </a:prstGeom>
            <a:noFill/>
            <a:ln w="12700" cap="flat" cmpd="sng" algn="ctr">
              <a:solidFill>
                <a:schemeClr val="tx1">
                  <a:lumMod val="50000"/>
                  <a:lumOff val="50000"/>
                </a:schemeClr>
              </a:solidFill>
              <a:prstDash val="solid"/>
              <a:miter lim="800000"/>
            </a:ln>
            <a:effectLst/>
          </p:spPr>
          <p:txBody>
            <a:bodyPr rtlCol="0" anchor="ctr"/>
            <a:lstStyle/>
            <a:p>
              <a:pPr algn="ctr" defTabSz="457178">
                <a:defRPr/>
              </a:pPr>
              <a:endParaRPr lang="en-US" sz="1800" kern="0">
                <a:solidFill>
                  <a:prstClr val="white"/>
                </a:solidFill>
                <a:latin typeface="Metropolis" pitchFamily="2" charset="77"/>
              </a:endParaRPr>
            </a:p>
          </p:txBody>
        </p:sp>
        <p:pic>
          <p:nvPicPr>
            <p:cNvPr id="265" name="Picture 264">
              <a:extLst>
                <a:ext uri="{FF2B5EF4-FFF2-40B4-BE49-F238E27FC236}">
                  <a16:creationId xmlns:a16="http://schemas.microsoft.com/office/drawing/2014/main" id="{311DDD1C-7C10-BC48-A32D-B65429F4EF41}"/>
                </a:ext>
              </a:extLst>
            </p:cNvPr>
            <p:cNvPicPr>
              <a:picLocks noChangeAspect="1"/>
            </p:cNvPicPr>
            <p:nvPr/>
          </p:nvPicPr>
          <p:blipFill>
            <a:blip r:embed="rId4"/>
            <a:srcRect/>
            <a:stretch/>
          </p:blipFill>
          <p:spPr>
            <a:xfrm>
              <a:off x="4665481" y="1720744"/>
              <a:ext cx="254412" cy="254412"/>
            </a:xfrm>
            <a:prstGeom prst="rect">
              <a:avLst/>
            </a:prstGeom>
          </p:spPr>
        </p:pic>
        <p:pic>
          <p:nvPicPr>
            <p:cNvPr id="266" name="Picture 265">
              <a:extLst>
                <a:ext uri="{FF2B5EF4-FFF2-40B4-BE49-F238E27FC236}">
                  <a16:creationId xmlns:a16="http://schemas.microsoft.com/office/drawing/2014/main" id="{C530FC5C-58F3-FF4D-B5D1-170CF015B34D}"/>
                </a:ext>
              </a:extLst>
            </p:cNvPr>
            <p:cNvPicPr>
              <a:picLocks noChangeAspect="1"/>
            </p:cNvPicPr>
            <p:nvPr/>
          </p:nvPicPr>
          <p:blipFill>
            <a:blip r:embed="rId4"/>
            <a:srcRect/>
            <a:stretch/>
          </p:blipFill>
          <p:spPr>
            <a:xfrm>
              <a:off x="4846176" y="1712660"/>
              <a:ext cx="254412" cy="254412"/>
            </a:xfrm>
            <a:prstGeom prst="rect">
              <a:avLst/>
            </a:prstGeom>
          </p:spPr>
        </p:pic>
      </p:grpSp>
      <p:grpSp>
        <p:nvGrpSpPr>
          <p:cNvPr id="267" name="Group 266">
            <a:extLst>
              <a:ext uri="{FF2B5EF4-FFF2-40B4-BE49-F238E27FC236}">
                <a16:creationId xmlns:a16="http://schemas.microsoft.com/office/drawing/2014/main" id="{1677C231-6CB5-164C-93D0-F137A6459DD4}"/>
              </a:ext>
            </a:extLst>
          </p:cNvPr>
          <p:cNvGrpSpPr/>
          <p:nvPr/>
        </p:nvGrpSpPr>
        <p:grpSpPr>
          <a:xfrm>
            <a:off x="2489717" y="1662661"/>
            <a:ext cx="458873" cy="336278"/>
            <a:chOff x="4658241" y="1663974"/>
            <a:chExt cx="458873" cy="336278"/>
          </a:xfrm>
        </p:grpSpPr>
        <p:sp>
          <p:nvSpPr>
            <p:cNvPr id="268" name="Rectangle 267">
              <a:extLst>
                <a:ext uri="{FF2B5EF4-FFF2-40B4-BE49-F238E27FC236}">
                  <a16:creationId xmlns:a16="http://schemas.microsoft.com/office/drawing/2014/main" id="{DC9584CD-F446-AD43-B705-7376B90BBE89}"/>
                </a:ext>
              </a:extLst>
            </p:cNvPr>
            <p:cNvSpPr/>
            <p:nvPr/>
          </p:nvSpPr>
          <p:spPr>
            <a:xfrm>
              <a:off x="4658241" y="1663974"/>
              <a:ext cx="458873" cy="336278"/>
            </a:xfrm>
            <a:prstGeom prst="rect">
              <a:avLst/>
            </a:prstGeom>
            <a:noFill/>
            <a:ln w="12700" cap="flat" cmpd="sng" algn="ctr">
              <a:solidFill>
                <a:schemeClr val="tx1">
                  <a:lumMod val="50000"/>
                  <a:lumOff val="50000"/>
                </a:schemeClr>
              </a:solidFill>
              <a:prstDash val="solid"/>
              <a:miter lim="800000"/>
            </a:ln>
            <a:effectLst/>
          </p:spPr>
          <p:txBody>
            <a:bodyPr rtlCol="0" anchor="ctr"/>
            <a:lstStyle/>
            <a:p>
              <a:pPr algn="ctr" defTabSz="457178">
                <a:defRPr/>
              </a:pPr>
              <a:endParaRPr lang="en-US" sz="1800" kern="0">
                <a:solidFill>
                  <a:prstClr val="white"/>
                </a:solidFill>
                <a:latin typeface="Metropolis" pitchFamily="2" charset="77"/>
              </a:endParaRPr>
            </a:p>
          </p:txBody>
        </p:sp>
        <p:pic>
          <p:nvPicPr>
            <p:cNvPr id="269" name="Picture 268">
              <a:extLst>
                <a:ext uri="{FF2B5EF4-FFF2-40B4-BE49-F238E27FC236}">
                  <a16:creationId xmlns:a16="http://schemas.microsoft.com/office/drawing/2014/main" id="{8835E5E7-9AD6-6440-B3B4-8A9F3790C30C}"/>
                </a:ext>
              </a:extLst>
            </p:cNvPr>
            <p:cNvPicPr>
              <a:picLocks noChangeAspect="1"/>
            </p:cNvPicPr>
            <p:nvPr/>
          </p:nvPicPr>
          <p:blipFill>
            <a:blip r:embed="rId4"/>
            <a:srcRect/>
            <a:stretch/>
          </p:blipFill>
          <p:spPr>
            <a:xfrm>
              <a:off x="4665481" y="1720744"/>
              <a:ext cx="254412" cy="254412"/>
            </a:xfrm>
            <a:prstGeom prst="rect">
              <a:avLst/>
            </a:prstGeom>
          </p:spPr>
        </p:pic>
        <p:pic>
          <p:nvPicPr>
            <p:cNvPr id="270" name="Picture 269">
              <a:extLst>
                <a:ext uri="{FF2B5EF4-FFF2-40B4-BE49-F238E27FC236}">
                  <a16:creationId xmlns:a16="http://schemas.microsoft.com/office/drawing/2014/main" id="{4F0A1DEB-31E3-D844-9979-991909251C50}"/>
                </a:ext>
              </a:extLst>
            </p:cNvPr>
            <p:cNvPicPr>
              <a:picLocks noChangeAspect="1"/>
            </p:cNvPicPr>
            <p:nvPr/>
          </p:nvPicPr>
          <p:blipFill>
            <a:blip r:embed="rId4"/>
            <a:srcRect/>
            <a:stretch/>
          </p:blipFill>
          <p:spPr>
            <a:xfrm>
              <a:off x="4846176" y="1712660"/>
              <a:ext cx="254412" cy="254412"/>
            </a:xfrm>
            <a:prstGeom prst="rect">
              <a:avLst/>
            </a:prstGeom>
          </p:spPr>
        </p:pic>
      </p:grpSp>
      <p:sp>
        <p:nvSpPr>
          <p:cNvPr id="271" name="Rectangle 270">
            <a:extLst>
              <a:ext uri="{FF2B5EF4-FFF2-40B4-BE49-F238E27FC236}">
                <a16:creationId xmlns:a16="http://schemas.microsoft.com/office/drawing/2014/main" id="{F053F87C-9124-9648-A2C7-4974C37D30E8}"/>
              </a:ext>
            </a:extLst>
          </p:cNvPr>
          <p:cNvSpPr/>
          <p:nvPr/>
        </p:nvSpPr>
        <p:spPr>
          <a:xfrm>
            <a:off x="3261997" y="973880"/>
            <a:ext cx="616790" cy="1053607"/>
          </a:xfrm>
          <a:prstGeom prst="rect">
            <a:avLst/>
          </a:prstGeom>
          <a:noFill/>
          <a:ln w="12700" cap="flat" cmpd="sng" algn="ctr">
            <a:solidFill>
              <a:schemeClr val="accent3"/>
            </a:solidFill>
            <a:prstDash val="solid"/>
            <a:miter lim="800000"/>
          </a:ln>
          <a:effectLst/>
        </p:spPr>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defTabSz="914355">
              <a:defRPr/>
            </a:pPr>
            <a:endParaRPr lang="en-US" sz="1100" kern="0">
              <a:ln w="0"/>
              <a:solidFill>
                <a:srgbClr val="1D8900"/>
              </a:solidFill>
              <a:latin typeface="Metropolis" pitchFamily="2" charset="77"/>
            </a:endParaRPr>
          </a:p>
        </p:txBody>
      </p:sp>
      <p:sp>
        <p:nvSpPr>
          <p:cNvPr id="272" name="Rounded Rectangle 271">
            <a:extLst>
              <a:ext uri="{FF2B5EF4-FFF2-40B4-BE49-F238E27FC236}">
                <a16:creationId xmlns:a16="http://schemas.microsoft.com/office/drawing/2014/main" id="{C495456C-B971-8D48-9535-3726C9DE96A2}"/>
              </a:ext>
            </a:extLst>
          </p:cNvPr>
          <p:cNvSpPr/>
          <p:nvPr/>
        </p:nvSpPr>
        <p:spPr>
          <a:xfrm>
            <a:off x="3534972" y="1080066"/>
            <a:ext cx="295576" cy="293902"/>
          </a:xfrm>
          <a:prstGeom prst="roundRect">
            <a:avLst/>
          </a:prstGeom>
          <a:solidFill>
            <a:srgbClr val="44546A">
              <a:lumMod val="40000"/>
              <a:lumOff val="60000"/>
            </a:srgbClr>
          </a:solidFill>
          <a:ln w="19050" cap="flat" cmpd="sng" algn="ctr">
            <a:solidFill>
              <a:sysClr val="window" lastClr="FFFFFF"/>
            </a:solidFill>
            <a:prstDash val="solid"/>
            <a:miter lim="800000"/>
          </a:ln>
          <a:effectLst/>
        </p:spPr>
        <p:txBody>
          <a:bodyPr rtlCol="0" anchor="ctr"/>
          <a:lstStyle/>
          <a:p>
            <a:pPr algn="ctr" defTabSz="457178">
              <a:defRPr/>
            </a:pPr>
            <a:endParaRPr lang="en-US" sz="1800" kern="0">
              <a:solidFill>
                <a:prstClr val="white"/>
              </a:solidFill>
              <a:latin typeface="Metropolis" pitchFamily="2" charset="77"/>
            </a:endParaRPr>
          </a:p>
        </p:txBody>
      </p:sp>
      <p:sp>
        <p:nvSpPr>
          <p:cNvPr id="273" name="Rounded Rectangle 272">
            <a:extLst>
              <a:ext uri="{FF2B5EF4-FFF2-40B4-BE49-F238E27FC236}">
                <a16:creationId xmlns:a16="http://schemas.microsoft.com/office/drawing/2014/main" id="{B9ACD520-7720-AC46-8452-AC9D672D1297}"/>
              </a:ext>
            </a:extLst>
          </p:cNvPr>
          <p:cNvSpPr/>
          <p:nvPr/>
        </p:nvSpPr>
        <p:spPr>
          <a:xfrm>
            <a:off x="3451842" y="1152240"/>
            <a:ext cx="295576" cy="293902"/>
          </a:xfrm>
          <a:prstGeom prst="roundRect">
            <a:avLst/>
          </a:prstGeom>
          <a:solidFill>
            <a:srgbClr val="44546A">
              <a:lumMod val="40000"/>
              <a:lumOff val="60000"/>
            </a:srgbClr>
          </a:solidFill>
          <a:ln w="19050" cap="flat" cmpd="sng" algn="ctr">
            <a:solidFill>
              <a:sysClr val="window" lastClr="FFFFFF"/>
            </a:solidFill>
            <a:prstDash val="solid"/>
            <a:miter lim="800000"/>
          </a:ln>
          <a:effectLst/>
        </p:spPr>
        <p:txBody>
          <a:bodyPr rtlCol="0" anchor="ctr"/>
          <a:lstStyle/>
          <a:p>
            <a:pPr algn="ctr" defTabSz="457178">
              <a:defRPr/>
            </a:pPr>
            <a:endParaRPr lang="en-US" sz="1800" kern="0">
              <a:solidFill>
                <a:prstClr val="white"/>
              </a:solidFill>
              <a:latin typeface="Metropolis" pitchFamily="2" charset="77"/>
            </a:endParaRPr>
          </a:p>
        </p:txBody>
      </p:sp>
      <p:sp>
        <p:nvSpPr>
          <p:cNvPr id="274" name="Rounded Rectangle 273">
            <a:extLst>
              <a:ext uri="{FF2B5EF4-FFF2-40B4-BE49-F238E27FC236}">
                <a16:creationId xmlns:a16="http://schemas.microsoft.com/office/drawing/2014/main" id="{B706A9F6-2827-A84D-8CB2-2B5448517C69}"/>
              </a:ext>
            </a:extLst>
          </p:cNvPr>
          <p:cNvSpPr/>
          <p:nvPr/>
        </p:nvSpPr>
        <p:spPr>
          <a:xfrm>
            <a:off x="3387186" y="1224414"/>
            <a:ext cx="295576" cy="293902"/>
          </a:xfrm>
          <a:prstGeom prst="roundRect">
            <a:avLst/>
          </a:prstGeom>
          <a:solidFill>
            <a:srgbClr val="44546A">
              <a:lumMod val="40000"/>
              <a:lumOff val="60000"/>
            </a:srgbClr>
          </a:solidFill>
          <a:ln w="19050" cap="flat" cmpd="sng" algn="ctr">
            <a:solidFill>
              <a:sysClr val="window" lastClr="FFFFFF"/>
            </a:solidFill>
            <a:prstDash val="solid"/>
            <a:miter lim="800000"/>
          </a:ln>
          <a:effectLst/>
        </p:spPr>
        <p:txBody>
          <a:bodyPr rtlCol="0" anchor="ctr"/>
          <a:lstStyle/>
          <a:p>
            <a:pPr algn="ctr" defTabSz="457178">
              <a:defRPr/>
            </a:pPr>
            <a:endParaRPr lang="en-US" sz="1800" kern="0">
              <a:solidFill>
                <a:prstClr val="white"/>
              </a:solidFill>
              <a:latin typeface="Metropolis" pitchFamily="2" charset="77"/>
            </a:endParaRPr>
          </a:p>
        </p:txBody>
      </p:sp>
      <p:sp>
        <p:nvSpPr>
          <p:cNvPr id="275" name="Rectangle 274">
            <a:extLst>
              <a:ext uri="{FF2B5EF4-FFF2-40B4-BE49-F238E27FC236}">
                <a16:creationId xmlns:a16="http://schemas.microsoft.com/office/drawing/2014/main" id="{62807E5D-BFAD-B54C-A655-B9F03837CECC}"/>
              </a:ext>
            </a:extLst>
          </p:cNvPr>
          <p:cNvSpPr/>
          <p:nvPr/>
        </p:nvSpPr>
        <p:spPr>
          <a:xfrm>
            <a:off x="3925676" y="973880"/>
            <a:ext cx="596701" cy="1060069"/>
          </a:xfrm>
          <a:prstGeom prst="rect">
            <a:avLst/>
          </a:prstGeom>
          <a:noFill/>
          <a:ln w="12700" cap="flat" cmpd="sng" algn="ctr">
            <a:solidFill>
              <a:schemeClr val="accent3"/>
            </a:solidFill>
            <a:prstDash val="solid"/>
            <a:miter lim="800000"/>
          </a:ln>
          <a:effectLst/>
        </p:spPr>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defTabSz="914355">
              <a:defRPr/>
            </a:pPr>
            <a:endParaRPr lang="en-US" sz="1100" kern="0">
              <a:ln w="0"/>
              <a:solidFill>
                <a:srgbClr val="1D8900"/>
              </a:solidFill>
              <a:latin typeface="Metropolis" pitchFamily="2" charset="77"/>
            </a:endParaRPr>
          </a:p>
        </p:txBody>
      </p:sp>
      <p:sp>
        <p:nvSpPr>
          <p:cNvPr id="276" name="Rounded Rectangle 275">
            <a:extLst>
              <a:ext uri="{FF2B5EF4-FFF2-40B4-BE49-F238E27FC236}">
                <a16:creationId xmlns:a16="http://schemas.microsoft.com/office/drawing/2014/main" id="{2F9503AD-BFCE-E340-8864-043B8061692D}"/>
              </a:ext>
            </a:extLst>
          </p:cNvPr>
          <p:cNvSpPr/>
          <p:nvPr/>
        </p:nvSpPr>
        <p:spPr>
          <a:xfrm>
            <a:off x="4157673" y="1159464"/>
            <a:ext cx="295576" cy="293902"/>
          </a:xfrm>
          <a:prstGeom prst="roundRect">
            <a:avLst/>
          </a:prstGeom>
          <a:solidFill>
            <a:srgbClr val="44546A">
              <a:lumMod val="40000"/>
              <a:lumOff val="60000"/>
            </a:srgbClr>
          </a:solidFill>
          <a:ln w="19050" cap="flat" cmpd="sng" algn="ctr">
            <a:solidFill>
              <a:sysClr val="window" lastClr="FFFFFF"/>
            </a:solidFill>
            <a:prstDash val="solid"/>
            <a:miter lim="800000"/>
          </a:ln>
          <a:effectLst/>
        </p:spPr>
        <p:txBody>
          <a:bodyPr rtlCol="0" anchor="ctr"/>
          <a:lstStyle/>
          <a:p>
            <a:pPr algn="ctr" defTabSz="457178">
              <a:defRPr/>
            </a:pPr>
            <a:endParaRPr lang="en-US" sz="1800" kern="0">
              <a:solidFill>
                <a:prstClr val="white"/>
              </a:solidFill>
              <a:latin typeface="Metropolis" pitchFamily="2" charset="77"/>
            </a:endParaRPr>
          </a:p>
        </p:txBody>
      </p:sp>
      <p:sp>
        <p:nvSpPr>
          <p:cNvPr id="277" name="Rounded Rectangle 276">
            <a:extLst>
              <a:ext uri="{FF2B5EF4-FFF2-40B4-BE49-F238E27FC236}">
                <a16:creationId xmlns:a16="http://schemas.microsoft.com/office/drawing/2014/main" id="{B2D36E70-89E6-2B42-8576-A1F40C9039C8}"/>
              </a:ext>
            </a:extLst>
          </p:cNvPr>
          <p:cNvSpPr/>
          <p:nvPr/>
        </p:nvSpPr>
        <p:spPr>
          <a:xfrm>
            <a:off x="4074543" y="1231641"/>
            <a:ext cx="295576" cy="293902"/>
          </a:xfrm>
          <a:prstGeom prst="roundRect">
            <a:avLst/>
          </a:prstGeom>
          <a:solidFill>
            <a:srgbClr val="44546A">
              <a:lumMod val="40000"/>
              <a:lumOff val="60000"/>
            </a:srgbClr>
          </a:solidFill>
          <a:ln w="19050" cap="flat" cmpd="sng" algn="ctr">
            <a:solidFill>
              <a:sysClr val="window" lastClr="FFFFFF"/>
            </a:solidFill>
            <a:prstDash val="solid"/>
            <a:miter lim="800000"/>
          </a:ln>
          <a:effectLst/>
        </p:spPr>
        <p:txBody>
          <a:bodyPr rtlCol="0" anchor="ctr"/>
          <a:lstStyle/>
          <a:p>
            <a:pPr algn="ctr" defTabSz="457178">
              <a:defRPr/>
            </a:pPr>
            <a:endParaRPr lang="en-US" sz="1800" kern="0">
              <a:solidFill>
                <a:prstClr val="white"/>
              </a:solidFill>
              <a:latin typeface="Metropolis" pitchFamily="2" charset="77"/>
            </a:endParaRPr>
          </a:p>
        </p:txBody>
      </p:sp>
      <p:sp>
        <p:nvSpPr>
          <p:cNvPr id="278" name="Rounded Rectangle 277">
            <a:extLst>
              <a:ext uri="{FF2B5EF4-FFF2-40B4-BE49-F238E27FC236}">
                <a16:creationId xmlns:a16="http://schemas.microsoft.com/office/drawing/2014/main" id="{2091CEDF-AE22-0B49-9FB7-2A7ED9D5D168}"/>
              </a:ext>
            </a:extLst>
          </p:cNvPr>
          <p:cNvSpPr/>
          <p:nvPr/>
        </p:nvSpPr>
        <p:spPr>
          <a:xfrm>
            <a:off x="4009887" y="1303815"/>
            <a:ext cx="295576" cy="293902"/>
          </a:xfrm>
          <a:prstGeom prst="roundRect">
            <a:avLst/>
          </a:prstGeom>
          <a:solidFill>
            <a:srgbClr val="44546A">
              <a:lumMod val="40000"/>
              <a:lumOff val="60000"/>
            </a:srgbClr>
          </a:solidFill>
          <a:ln w="19050" cap="flat" cmpd="sng" algn="ctr">
            <a:solidFill>
              <a:sysClr val="window" lastClr="FFFFFF"/>
            </a:solidFill>
            <a:prstDash val="solid"/>
            <a:miter lim="800000"/>
          </a:ln>
          <a:effectLst/>
        </p:spPr>
        <p:txBody>
          <a:bodyPr rtlCol="0" anchor="ctr"/>
          <a:lstStyle/>
          <a:p>
            <a:pPr algn="ctr" defTabSz="457178">
              <a:defRPr/>
            </a:pPr>
            <a:endParaRPr lang="en-US" sz="1800" kern="0">
              <a:solidFill>
                <a:prstClr val="white"/>
              </a:solidFill>
              <a:latin typeface="Metropolis" pitchFamily="2" charset="77"/>
            </a:endParaRPr>
          </a:p>
        </p:txBody>
      </p:sp>
      <p:sp>
        <p:nvSpPr>
          <p:cNvPr id="279" name="TextBox 278">
            <a:extLst>
              <a:ext uri="{FF2B5EF4-FFF2-40B4-BE49-F238E27FC236}">
                <a16:creationId xmlns:a16="http://schemas.microsoft.com/office/drawing/2014/main" id="{2D95583A-7655-2E45-9AD5-D1E387AB8C23}"/>
              </a:ext>
            </a:extLst>
          </p:cNvPr>
          <p:cNvSpPr txBox="1"/>
          <p:nvPr/>
        </p:nvSpPr>
        <p:spPr>
          <a:xfrm>
            <a:off x="3860218" y="963111"/>
            <a:ext cx="617116" cy="215444"/>
          </a:xfrm>
          <a:prstGeom prst="rect">
            <a:avLst/>
          </a:prstGeom>
          <a:noFill/>
        </p:spPr>
        <p:txBody>
          <a:bodyPr wrap="square" rtlCol="0">
            <a:spAutoFit/>
          </a:bodyPr>
          <a:lstStyle/>
          <a:p>
            <a:pPr defTabSz="457178">
              <a:defRPr/>
            </a:pPr>
            <a:r>
              <a:rPr lang="en-US" sz="800" kern="0">
                <a:solidFill>
                  <a:prstClr val="black"/>
                </a:solidFill>
                <a:latin typeface="Metropolis" pitchFamily="2" charset="77"/>
              </a:rPr>
              <a:t>VPC/VNet</a:t>
            </a:r>
          </a:p>
        </p:txBody>
      </p:sp>
      <p:grpSp>
        <p:nvGrpSpPr>
          <p:cNvPr id="280" name="Group 279">
            <a:extLst>
              <a:ext uri="{FF2B5EF4-FFF2-40B4-BE49-F238E27FC236}">
                <a16:creationId xmlns:a16="http://schemas.microsoft.com/office/drawing/2014/main" id="{82F7DE01-DDE9-8841-B668-F754DD2FBE24}"/>
              </a:ext>
            </a:extLst>
          </p:cNvPr>
          <p:cNvGrpSpPr/>
          <p:nvPr/>
        </p:nvGrpSpPr>
        <p:grpSpPr>
          <a:xfrm>
            <a:off x="3329232" y="1660321"/>
            <a:ext cx="458873" cy="336278"/>
            <a:chOff x="4658241" y="1663974"/>
            <a:chExt cx="458873" cy="336278"/>
          </a:xfrm>
        </p:grpSpPr>
        <p:sp>
          <p:nvSpPr>
            <p:cNvPr id="281" name="Rectangle 280">
              <a:extLst>
                <a:ext uri="{FF2B5EF4-FFF2-40B4-BE49-F238E27FC236}">
                  <a16:creationId xmlns:a16="http://schemas.microsoft.com/office/drawing/2014/main" id="{E686B0CF-8ABB-234A-9557-208111D204E2}"/>
                </a:ext>
              </a:extLst>
            </p:cNvPr>
            <p:cNvSpPr/>
            <p:nvPr/>
          </p:nvSpPr>
          <p:spPr>
            <a:xfrm>
              <a:off x="4658241" y="1663974"/>
              <a:ext cx="458873" cy="336278"/>
            </a:xfrm>
            <a:prstGeom prst="rect">
              <a:avLst/>
            </a:prstGeom>
            <a:noFill/>
            <a:ln w="12700" cap="flat" cmpd="sng" algn="ctr">
              <a:solidFill>
                <a:schemeClr val="tx1">
                  <a:lumMod val="50000"/>
                  <a:lumOff val="50000"/>
                </a:schemeClr>
              </a:solidFill>
              <a:prstDash val="solid"/>
              <a:miter lim="800000"/>
            </a:ln>
            <a:effectLst/>
          </p:spPr>
          <p:txBody>
            <a:bodyPr rtlCol="0" anchor="ctr"/>
            <a:lstStyle/>
            <a:p>
              <a:pPr algn="ctr" defTabSz="457178">
                <a:defRPr/>
              </a:pPr>
              <a:endParaRPr lang="en-US" sz="1800" kern="0">
                <a:solidFill>
                  <a:prstClr val="white"/>
                </a:solidFill>
                <a:latin typeface="Metropolis" pitchFamily="2" charset="77"/>
              </a:endParaRPr>
            </a:p>
          </p:txBody>
        </p:sp>
        <p:pic>
          <p:nvPicPr>
            <p:cNvPr id="282" name="Picture 281">
              <a:extLst>
                <a:ext uri="{FF2B5EF4-FFF2-40B4-BE49-F238E27FC236}">
                  <a16:creationId xmlns:a16="http://schemas.microsoft.com/office/drawing/2014/main" id="{B9BAA006-5B58-4240-AB5D-053D33837216}"/>
                </a:ext>
              </a:extLst>
            </p:cNvPr>
            <p:cNvPicPr>
              <a:picLocks noChangeAspect="1"/>
            </p:cNvPicPr>
            <p:nvPr/>
          </p:nvPicPr>
          <p:blipFill>
            <a:blip r:embed="rId4"/>
            <a:srcRect/>
            <a:stretch/>
          </p:blipFill>
          <p:spPr>
            <a:xfrm>
              <a:off x="4665481" y="1720744"/>
              <a:ext cx="254412" cy="254412"/>
            </a:xfrm>
            <a:prstGeom prst="rect">
              <a:avLst/>
            </a:prstGeom>
          </p:spPr>
        </p:pic>
        <p:pic>
          <p:nvPicPr>
            <p:cNvPr id="283" name="Picture 282">
              <a:extLst>
                <a:ext uri="{FF2B5EF4-FFF2-40B4-BE49-F238E27FC236}">
                  <a16:creationId xmlns:a16="http://schemas.microsoft.com/office/drawing/2014/main" id="{CFE3595D-59F6-B74A-8092-5D2AB00C9237}"/>
                </a:ext>
              </a:extLst>
            </p:cNvPr>
            <p:cNvPicPr>
              <a:picLocks noChangeAspect="1"/>
            </p:cNvPicPr>
            <p:nvPr/>
          </p:nvPicPr>
          <p:blipFill>
            <a:blip r:embed="rId4"/>
            <a:srcRect/>
            <a:stretch/>
          </p:blipFill>
          <p:spPr>
            <a:xfrm>
              <a:off x="4846176" y="1712660"/>
              <a:ext cx="254412" cy="254412"/>
            </a:xfrm>
            <a:prstGeom prst="rect">
              <a:avLst/>
            </a:prstGeom>
          </p:spPr>
        </p:pic>
      </p:grpSp>
      <p:grpSp>
        <p:nvGrpSpPr>
          <p:cNvPr id="284" name="Group 283">
            <a:extLst>
              <a:ext uri="{FF2B5EF4-FFF2-40B4-BE49-F238E27FC236}">
                <a16:creationId xmlns:a16="http://schemas.microsoft.com/office/drawing/2014/main" id="{ADB9AC7D-CA7E-9849-B427-92332FA33990}"/>
              </a:ext>
            </a:extLst>
          </p:cNvPr>
          <p:cNvGrpSpPr/>
          <p:nvPr/>
        </p:nvGrpSpPr>
        <p:grpSpPr>
          <a:xfrm>
            <a:off x="3993715" y="1675411"/>
            <a:ext cx="458873" cy="336278"/>
            <a:chOff x="4658241" y="1663974"/>
            <a:chExt cx="458873" cy="336278"/>
          </a:xfrm>
        </p:grpSpPr>
        <p:sp>
          <p:nvSpPr>
            <p:cNvPr id="285" name="Rectangle 284">
              <a:extLst>
                <a:ext uri="{FF2B5EF4-FFF2-40B4-BE49-F238E27FC236}">
                  <a16:creationId xmlns:a16="http://schemas.microsoft.com/office/drawing/2014/main" id="{13890E1E-1F77-6F4B-966E-F88BCEA55A26}"/>
                </a:ext>
              </a:extLst>
            </p:cNvPr>
            <p:cNvSpPr/>
            <p:nvPr/>
          </p:nvSpPr>
          <p:spPr>
            <a:xfrm>
              <a:off x="4658241" y="1663974"/>
              <a:ext cx="458873" cy="336278"/>
            </a:xfrm>
            <a:prstGeom prst="rect">
              <a:avLst/>
            </a:prstGeom>
            <a:noFill/>
            <a:ln w="12700" cap="flat" cmpd="sng" algn="ctr">
              <a:solidFill>
                <a:schemeClr val="tx1">
                  <a:lumMod val="50000"/>
                  <a:lumOff val="50000"/>
                </a:schemeClr>
              </a:solidFill>
              <a:prstDash val="solid"/>
              <a:miter lim="800000"/>
            </a:ln>
            <a:effectLst/>
          </p:spPr>
          <p:txBody>
            <a:bodyPr rtlCol="0" anchor="ctr"/>
            <a:lstStyle/>
            <a:p>
              <a:pPr algn="ctr" defTabSz="457178">
                <a:defRPr/>
              </a:pPr>
              <a:endParaRPr lang="en-US" sz="1800" kern="0">
                <a:solidFill>
                  <a:prstClr val="white"/>
                </a:solidFill>
                <a:latin typeface="Metropolis" pitchFamily="2" charset="77"/>
              </a:endParaRPr>
            </a:p>
          </p:txBody>
        </p:sp>
        <p:pic>
          <p:nvPicPr>
            <p:cNvPr id="286" name="Picture 285">
              <a:extLst>
                <a:ext uri="{FF2B5EF4-FFF2-40B4-BE49-F238E27FC236}">
                  <a16:creationId xmlns:a16="http://schemas.microsoft.com/office/drawing/2014/main" id="{9B192743-4581-3C4E-B502-BCEFB893B348}"/>
                </a:ext>
              </a:extLst>
            </p:cNvPr>
            <p:cNvPicPr>
              <a:picLocks noChangeAspect="1"/>
            </p:cNvPicPr>
            <p:nvPr/>
          </p:nvPicPr>
          <p:blipFill>
            <a:blip r:embed="rId4"/>
            <a:srcRect/>
            <a:stretch/>
          </p:blipFill>
          <p:spPr>
            <a:xfrm>
              <a:off x="4665481" y="1720744"/>
              <a:ext cx="254412" cy="254412"/>
            </a:xfrm>
            <a:prstGeom prst="rect">
              <a:avLst/>
            </a:prstGeom>
          </p:spPr>
        </p:pic>
        <p:pic>
          <p:nvPicPr>
            <p:cNvPr id="287" name="Picture 286">
              <a:extLst>
                <a:ext uri="{FF2B5EF4-FFF2-40B4-BE49-F238E27FC236}">
                  <a16:creationId xmlns:a16="http://schemas.microsoft.com/office/drawing/2014/main" id="{37CB33C7-A2CF-674A-BB77-9078D36D4620}"/>
                </a:ext>
              </a:extLst>
            </p:cNvPr>
            <p:cNvPicPr>
              <a:picLocks noChangeAspect="1"/>
            </p:cNvPicPr>
            <p:nvPr/>
          </p:nvPicPr>
          <p:blipFill>
            <a:blip r:embed="rId4"/>
            <a:srcRect/>
            <a:stretch/>
          </p:blipFill>
          <p:spPr>
            <a:xfrm>
              <a:off x="4846176" y="1712660"/>
              <a:ext cx="254412" cy="254412"/>
            </a:xfrm>
            <a:prstGeom prst="rect">
              <a:avLst/>
            </a:prstGeom>
          </p:spPr>
        </p:pic>
      </p:grpSp>
      <p:grpSp>
        <p:nvGrpSpPr>
          <p:cNvPr id="288" name="Group 287">
            <a:extLst>
              <a:ext uri="{FF2B5EF4-FFF2-40B4-BE49-F238E27FC236}">
                <a16:creationId xmlns:a16="http://schemas.microsoft.com/office/drawing/2014/main" id="{210B26AE-FBC0-1745-9208-0516F1F167FF}"/>
              </a:ext>
            </a:extLst>
          </p:cNvPr>
          <p:cNvGrpSpPr/>
          <p:nvPr/>
        </p:nvGrpSpPr>
        <p:grpSpPr>
          <a:xfrm>
            <a:off x="799284" y="2619511"/>
            <a:ext cx="458873" cy="336278"/>
            <a:chOff x="4658241" y="1663974"/>
            <a:chExt cx="458873" cy="336278"/>
          </a:xfrm>
        </p:grpSpPr>
        <p:sp>
          <p:nvSpPr>
            <p:cNvPr id="289" name="Rectangle 288">
              <a:extLst>
                <a:ext uri="{FF2B5EF4-FFF2-40B4-BE49-F238E27FC236}">
                  <a16:creationId xmlns:a16="http://schemas.microsoft.com/office/drawing/2014/main" id="{5F294B35-55E7-3749-9CC4-10F93C64E004}"/>
                </a:ext>
              </a:extLst>
            </p:cNvPr>
            <p:cNvSpPr/>
            <p:nvPr/>
          </p:nvSpPr>
          <p:spPr>
            <a:xfrm>
              <a:off x="4658241" y="1663974"/>
              <a:ext cx="458873" cy="336278"/>
            </a:xfrm>
            <a:prstGeom prst="rect">
              <a:avLst/>
            </a:prstGeom>
            <a:noFill/>
            <a:ln w="12700" cap="flat" cmpd="sng" algn="ctr">
              <a:solidFill>
                <a:schemeClr val="tx1">
                  <a:lumMod val="50000"/>
                  <a:lumOff val="50000"/>
                </a:schemeClr>
              </a:solidFill>
              <a:prstDash val="solid"/>
              <a:miter lim="800000"/>
            </a:ln>
            <a:effectLst/>
          </p:spPr>
          <p:txBody>
            <a:bodyPr rtlCol="0" anchor="ctr"/>
            <a:lstStyle/>
            <a:p>
              <a:pPr algn="ctr" defTabSz="457178">
                <a:defRPr/>
              </a:pPr>
              <a:endParaRPr lang="en-US" sz="1800" kern="0">
                <a:solidFill>
                  <a:prstClr val="white"/>
                </a:solidFill>
                <a:latin typeface="Metropolis" pitchFamily="2" charset="77"/>
              </a:endParaRPr>
            </a:p>
          </p:txBody>
        </p:sp>
        <p:pic>
          <p:nvPicPr>
            <p:cNvPr id="290" name="Picture 289">
              <a:extLst>
                <a:ext uri="{FF2B5EF4-FFF2-40B4-BE49-F238E27FC236}">
                  <a16:creationId xmlns:a16="http://schemas.microsoft.com/office/drawing/2014/main" id="{3CA8952B-48FB-3B41-A7DA-320C9AD9EDD6}"/>
                </a:ext>
              </a:extLst>
            </p:cNvPr>
            <p:cNvPicPr>
              <a:picLocks noChangeAspect="1"/>
            </p:cNvPicPr>
            <p:nvPr/>
          </p:nvPicPr>
          <p:blipFill>
            <a:blip r:embed="rId4"/>
            <a:srcRect/>
            <a:stretch/>
          </p:blipFill>
          <p:spPr>
            <a:xfrm>
              <a:off x="4665481" y="1720744"/>
              <a:ext cx="254412" cy="254412"/>
            </a:xfrm>
            <a:prstGeom prst="rect">
              <a:avLst/>
            </a:prstGeom>
          </p:spPr>
        </p:pic>
        <p:pic>
          <p:nvPicPr>
            <p:cNvPr id="291" name="Picture 290">
              <a:extLst>
                <a:ext uri="{FF2B5EF4-FFF2-40B4-BE49-F238E27FC236}">
                  <a16:creationId xmlns:a16="http://schemas.microsoft.com/office/drawing/2014/main" id="{7912823A-081F-B048-AF9C-A0D1D32B821D}"/>
                </a:ext>
              </a:extLst>
            </p:cNvPr>
            <p:cNvPicPr>
              <a:picLocks noChangeAspect="1"/>
            </p:cNvPicPr>
            <p:nvPr/>
          </p:nvPicPr>
          <p:blipFill>
            <a:blip r:embed="rId4"/>
            <a:srcRect/>
            <a:stretch/>
          </p:blipFill>
          <p:spPr>
            <a:xfrm>
              <a:off x="4846176" y="1712660"/>
              <a:ext cx="254412" cy="254412"/>
            </a:xfrm>
            <a:prstGeom prst="rect">
              <a:avLst/>
            </a:prstGeom>
          </p:spPr>
        </p:pic>
      </p:grpSp>
      <p:cxnSp>
        <p:nvCxnSpPr>
          <p:cNvPr id="292" name="Straight Connector 291">
            <a:extLst>
              <a:ext uri="{FF2B5EF4-FFF2-40B4-BE49-F238E27FC236}">
                <a16:creationId xmlns:a16="http://schemas.microsoft.com/office/drawing/2014/main" id="{D997B39F-A15A-8D4D-9C3E-3D9AAD035ECB}"/>
              </a:ext>
            </a:extLst>
          </p:cNvPr>
          <p:cNvCxnSpPr>
            <a:cxnSpLocks/>
            <a:stCxn id="235" idx="0"/>
            <a:endCxn id="230" idx="2"/>
          </p:cNvCxnSpPr>
          <p:nvPr/>
        </p:nvCxnSpPr>
        <p:spPr>
          <a:xfrm flipV="1">
            <a:off x="857208" y="2014909"/>
            <a:ext cx="296770" cy="483258"/>
          </a:xfrm>
          <a:prstGeom prst="line">
            <a:avLst/>
          </a:prstGeom>
          <a:noFill/>
          <a:ln w="57150" cap="flat" cmpd="tri" algn="ctr">
            <a:solidFill>
              <a:schemeClr val="tx1">
                <a:lumMod val="50000"/>
                <a:lumOff val="50000"/>
              </a:schemeClr>
            </a:solidFill>
            <a:prstDash val="solid"/>
            <a:miter lim="800000"/>
          </a:ln>
          <a:effectLst/>
        </p:spPr>
      </p:cxnSp>
      <p:sp>
        <p:nvSpPr>
          <p:cNvPr id="293" name="TextBox 292">
            <a:extLst>
              <a:ext uri="{FF2B5EF4-FFF2-40B4-BE49-F238E27FC236}">
                <a16:creationId xmlns:a16="http://schemas.microsoft.com/office/drawing/2014/main" id="{CEDC626A-2FFB-4641-A4EB-37975FE312AF}"/>
              </a:ext>
            </a:extLst>
          </p:cNvPr>
          <p:cNvSpPr txBox="1"/>
          <p:nvPr/>
        </p:nvSpPr>
        <p:spPr>
          <a:xfrm>
            <a:off x="1910393" y="2442286"/>
            <a:ext cx="1026403" cy="230832"/>
          </a:xfrm>
          <a:prstGeom prst="rect">
            <a:avLst/>
          </a:prstGeom>
          <a:noFill/>
        </p:spPr>
        <p:txBody>
          <a:bodyPr wrap="square" rtlCol="0">
            <a:spAutoFit/>
          </a:bodyPr>
          <a:lstStyle/>
          <a:p>
            <a:pPr defTabSz="457178">
              <a:defRPr/>
            </a:pPr>
            <a:r>
              <a:rPr lang="en-US" sz="900" kern="0">
                <a:solidFill>
                  <a:prstClr val="black"/>
                </a:solidFill>
                <a:latin typeface="Metropolis" pitchFamily="2" charset="77"/>
              </a:rPr>
              <a:t>Transit w/FWs </a:t>
            </a:r>
          </a:p>
        </p:txBody>
      </p:sp>
      <p:sp>
        <p:nvSpPr>
          <p:cNvPr id="294" name="Rectangle 293">
            <a:extLst>
              <a:ext uri="{FF2B5EF4-FFF2-40B4-BE49-F238E27FC236}">
                <a16:creationId xmlns:a16="http://schemas.microsoft.com/office/drawing/2014/main" id="{13277CD1-AED1-A042-9C6E-5965842D6D37}"/>
              </a:ext>
            </a:extLst>
          </p:cNvPr>
          <p:cNvSpPr/>
          <p:nvPr/>
        </p:nvSpPr>
        <p:spPr>
          <a:xfrm flipH="1">
            <a:off x="1976206" y="2495951"/>
            <a:ext cx="864337" cy="624363"/>
          </a:xfrm>
          <a:prstGeom prst="rect">
            <a:avLst/>
          </a:prstGeom>
          <a:noFill/>
          <a:ln w="12700" cap="flat" cmpd="sng" algn="ctr">
            <a:solidFill>
              <a:schemeClr val="accent1"/>
            </a:solidFill>
            <a:prstDash val="solid"/>
            <a:miter lim="800000"/>
          </a:ln>
          <a:effectLst/>
        </p:spPr>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defTabSz="914355">
              <a:defRPr/>
            </a:pPr>
            <a:endParaRPr lang="en-US" sz="1100" kern="0">
              <a:ln w="0"/>
              <a:solidFill>
                <a:srgbClr val="1D8900"/>
              </a:solidFill>
              <a:latin typeface="Metropolis" pitchFamily="2" charset="77"/>
            </a:endParaRPr>
          </a:p>
        </p:txBody>
      </p:sp>
      <p:cxnSp>
        <p:nvCxnSpPr>
          <p:cNvPr id="295" name="Straight Connector 294">
            <a:extLst>
              <a:ext uri="{FF2B5EF4-FFF2-40B4-BE49-F238E27FC236}">
                <a16:creationId xmlns:a16="http://schemas.microsoft.com/office/drawing/2014/main" id="{1BC65C01-13A7-B541-8350-8524B70016DF}"/>
              </a:ext>
            </a:extLst>
          </p:cNvPr>
          <p:cNvCxnSpPr>
            <a:cxnSpLocks/>
            <a:stCxn id="294" idx="0"/>
            <a:endCxn id="254" idx="2"/>
          </p:cNvCxnSpPr>
          <p:nvPr/>
        </p:nvCxnSpPr>
        <p:spPr>
          <a:xfrm flipH="1" flipV="1">
            <a:off x="2066394" y="2014735"/>
            <a:ext cx="341980" cy="481217"/>
          </a:xfrm>
          <a:prstGeom prst="line">
            <a:avLst/>
          </a:prstGeom>
          <a:noFill/>
          <a:ln w="57150" cap="flat" cmpd="tri" algn="ctr">
            <a:solidFill>
              <a:schemeClr val="accent1"/>
            </a:solidFill>
            <a:prstDash val="solid"/>
            <a:miter lim="800000"/>
          </a:ln>
          <a:effectLst/>
        </p:spPr>
      </p:cxnSp>
      <p:cxnSp>
        <p:nvCxnSpPr>
          <p:cNvPr id="296" name="Straight Arrow Connector 295">
            <a:extLst>
              <a:ext uri="{FF2B5EF4-FFF2-40B4-BE49-F238E27FC236}">
                <a16:creationId xmlns:a16="http://schemas.microsoft.com/office/drawing/2014/main" id="{054C3B66-DC3B-0142-AD4A-04179F883C92}"/>
              </a:ext>
            </a:extLst>
          </p:cNvPr>
          <p:cNvCxnSpPr>
            <a:cxnSpLocks/>
          </p:cNvCxnSpPr>
          <p:nvPr/>
        </p:nvCxnSpPr>
        <p:spPr>
          <a:xfrm>
            <a:off x="2233802" y="2696168"/>
            <a:ext cx="283164" cy="110211"/>
          </a:xfrm>
          <a:prstGeom prst="straightConnector1">
            <a:avLst/>
          </a:prstGeom>
          <a:noFill/>
          <a:ln w="6350" cap="flat" cmpd="sng" algn="ctr">
            <a:solidFill>
              <a:srgbClr val="E7E6E6">
                <a:lumMod val="50000"/>
              </a:srgbClr>
            </a:solidFill>
            <a:prstDash val="solid"/>
            <a:miter lim="800000"/>
            <a:headEnd type="none" w="med" len="med"/>
            <a:tailEnd type="none" w="med" len="med"/>
          </a:ln>
          <a:effectLst/>
        </p:spPr>
      </p:cxnSp>
      <p:sp>
        <p:nvSpPr>
          <p:cNvPr id="297" name="Freeform 21">
            <a:extLst>
              <a:ext uri="{FF2B5EF4-FFF2-40B4-BE49-F238E27FC236}">
                <a16:creationId xmlns:a16="http://schemas.microsoft.com/office/drawing/2014/main" id="{B008C92E-1439-FE4F-A3E3-35E2B3FBCA97}"/>
              </a:ext>
            </a:extLst>
          </p:cNvPr>
          <p:cNvSpPr>
            <a:spLocks noChangeAspect="1" noEditPoints="1"/>
          </p:cNvSpPr>
          <p:nvPr/>
        </p:nvSpPr>
        <p:spPr bwMode="auto">
          <a:xfrm flipH="1">
            <a:off x="1971776" y="2618585"/>
            <a:ext cx="284991" cy="224209"/>
          </a:xfrm>
          <a:custGeom>
            <a:avLst/>
            <a:gdLst>
              <a:gd name="T0" fmla="*/ 364 w 389"/>
              <a:gd name="T1" fmla="*/ 176 h 296"/>
              <a:gd name="T2" fmla="*/ 355 w 389"/>
              <a:gd name="T3" fmla="*/ 217 h 296"/>
              <a:gd name="T4" fmla="*/ 289 w 389"/>
              <a:gd name="T5" fmla="*/ 130 h 296"/>
              <a:gd name="T6" fmla="*/ 298 w 389"/>
              <a:gd name="T7" fmla="*/ 193 h 296"/>
              <a:gd name="T8" fmla="*/ 264 w 389"/>
              <a:gd name="T9" fmla="*/ 143 h 296"/>
              <a:gd name="T10" fmla="*/ 257 w 389"/>
              <a:gd name="T11" fmla="*/ 195 h 296"/>
              <a:gd name="T12" fmla="*/ 318 w 389"/>
              <a:gd name="T13" fmla="*/ 296 h 296"/>
              <a:gd name="T14" fmla="*/ 319 w 389"/>
              <a:gd name="T15" fmla="*/ 296 h 296"/>
              <a:gd name="T16" fmla="*/ 376 w 389"/>
              <a:gd name="T17" fmla="*/ 196 h 296"/>
              <a:gd name="T18" fmla="*/ 319 w 389"/>
              <a:gd name="T19" fmla="*/ 280 h 296"/>
              <a:gd name="T20" fmla="*/ 270 w 389"/>
              <a:gd name="T21" fmla="*/ 262 h 296"/>
              <a:gd name="T22" fmla="*/ 276 w 389"/>
              <a:gd name="T23" fmla="*/ 183 h 296"/>
              <a:gd name="T24" fmla="*/ 288 w 389"/>
              <a:gd name="T25" fmla="*/ 237 h 296"/>
              <a:gd name="T26" fmla="*/ 318 w 389"/>
              <a:gd name="T27" fmla="*/ 154 h 296"/>
              <a:gd name="T28" fmla="*/ 337 w 389"/>
              <a:gd name="T29" fmla="*/ 231 h 296"/>
              <a:gd name="T30" fmla="*/ 345 w 389"/>
              <a:gd name="T31" fmla="*/ 239 h 296"/>
              <a:gd name="T32" fmla="*/ 361 w 389"/>
              <a:gd name="T33" fmla="*/ 260 h 296"/>
              <a:gd name="T34" fmla="*/ 255 w 389"/>
              <a:gd name="T35" fmla="*/ 182 h 296"/>
              <a:gd name="T36" fmla="*/ 236 w 389"/>
              <a:gd name="T37" fmla="*/ 166 h 296"/>
              <a:gd name="T38" fmla="*/ 329 w 389"/>
              <a:gd name="T39" fmla="*/ 126 h 296"/>
              <a:gd name="T40" fmla="*/ 345 w 389"/>
              <a:gd name="T41" fmla="*/ 139 h 296"/>
              <a:gd name="T42" fmla="*/ 0 w 389"/>
              <a:gd name="T43" fmla="*/ 0 h 296"/>
              <a:gd name="T44" fmla="*/ 243 w 389"/>
              <a:gd name="T45" fmla="*/ 235 h 296"/>
              <a:gd name="T46" fmla="*/ 181 w 389"/>
              <a:gd name="T47" fmla="*/ 219 h 296"/>
              <a:gd name="T48" fmla="*/ 165 w 389"/>
              <a:gd name="T49" fmla="*/ 219 h 296"/>
              <a:gd name="T50" fmla="*/ 71 w 389"/>
              <a:gd name="T51" fmla="*/ 182 h 296"/>
              <a:gd name="T52" fmla="*/ 165 w 389"/>
              <a:gd name="T53" fmla="*/ 219 h 296"/>
              <a:gd name="T54" fmla="*/ 110 w 389"/>
              <a:gd name="T55" fmla="*/ 126 h 296"/>
              <a:gd name="T56" fmla="*/ 16 w 389"/>
              <a:gd name="T57" fmla="*/ 166 h 296"/>
              <a:gd name="T58" fmla="*/ 126 w 389"/>
              <a:gd name="T59" fmla="*/ 54 h 296"/>
              <a:gd name="T60" fmla="*/ 220 w 389"/>
              <a:gd name="T61" fmla="*/ 16 h 296"/>
              <a:gd name="T62" fmla="*/ 126 w 389"/>
              <a:gd name="T63" fmla="*/ 54 h 296"/>
              <a:gd name="T64" fmla="*/ 165 w 389"/>
              <a:gd name="T65" fmla="*/ 110 h 296"/>
              <a:gd name="T66" fmla="*/ 71 w 389"/>
              <a:gd name="T67" fmla="*/ 70 h 296"/>
              <a:gd name="T68" fmla="*/ 55 w 389"/>
              <a:gd name="T69" fmla="*/ 110 h 296"/>
              <a:gd name="T70" fmla="*/ 16 w 389"/>
              <a:gd name="T71" fmla="*/ 70 h 296"/>
              <a:gd name="T72" fmla="*/ 55 w 389"/>
              <a:gd name="T73" fmla="*/ 110 h 296"/>
              <a:gd name="T74" fmla="*/ 126 w 389"/>
              <a:gd name="T75" fmla="*/ 166 h 296"/>
              <a:gd name="T76" fmla="*/ 220 w 389"/>
              <a:gd name="T77" fmla="*/ 126 h 296"/>
              <a:gd name="T78" fmla="*/ 228 w 389"/>
              <a:gd name="T79" fmla="*/ 110 h 296"/>
              <a:gd name="T80" fmla="*/ 181 w 389"/>
              <a:gd name="T81" fmla="*/ 70 h 296"/>
              <a:gd name="T82" fmla="*/ 274 w 389"/>
              <a:gd name="T83" fmla="*/ 110 h 296"/>
              <a:gd name="T84" fmla="*/ 228 w 389"/>
              <a:gd name="T85" fmla="*/ 110 h 296"/>
              <a:gd name="T86" fmla="*/ 290 w 389"/>
              <a:gd name="T87" fmla="*/ 70 h 296"/>
              <a:gd name="T88" fmla="*/ 329 w 389"/>
              <a:gd name="T89" fmla="*/ 110 h 296"/>
              <a:gd name="T90" fmla="*/ 329 w 389"/>
              <a:gd name="T91" fmla="*/ 54 h 296"/>
              <a:gd name="T92" fmla="*/ 236 w 389"/>
              <a:gd name="T93" fmla="*/ 16 h 296"/>
              <a:gd name="T94" fmla="*/ 329 w 389"/>
              <a:gd name="T95" fmla="*/ 54 h 296"/>
              <a:gd name="T96" fmla="*/ 110 w 389"/>
              <a:gd name="T97" fmla="*/ 54 h 296"/>
              <a:gd name="T98" fmla="*/ 16 w 389"/>
              <a:gd name="T99" fmla="*/ 16 h 296"/>
              <a:gd name="T100" fmla="*/ 16 w 389"/>
              <a:gd name="T101" fmla="*/ 182 h 296"/>
              <a:gd name="T102" fmla="*/ 55 w 389"/>
              <a:gd name="T103" fmla="*/ 219 h 296"/>
              <a:gd name="T104" fmla="*/ 16 w 389"/>
              <a:gd name="T105" fmla="*/ 182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89" h="296">
                <a:moveTo>
                  <a:pt x="376" y="196"/>
                </a:moveTo>
                <a:cubicBezTo>
                  <a:pt x="364" y="176"/>
                  <a:pt x="364" y="176"/>
                  <a:pt x="364" y="176"/>
                </a:cubicBezTo>
                <a:cubicBezTo>
                  <a:pt x="361" y="199"/>
                  <a:pt x="361" y="199"/>
                  <a:pt x="361" y="199"/>
                </a:cubicBezTo>
                <a:cubicBezTo>
                  <a:pt x="360" y="208"/>
                  <a:pt x="357" y="214"/>
                  <a:pt x="355" y="217"/>
                </a:cubicBezTo>
                <a:cubicBezTo>
                  <a:pt x="359" y="190"/>
                  <a:pt x="364" y="147"/>
                  <a:pt x="306" y="134"/>
                </a:cubicBezTo>
                <a:cubicBezTo>
                  <a:pt x="289" y="130"/>
                  <a:pt x="289" y="130"/>
                  <a:pt x="289" y="130"/>
                </a:cubicBezTo>
                <a:cubicBezTo>
                  <a:pt x="298" y="146"/>
                  <a:pt x="298" y="146"/>
                  <a:pt x="298" y="146"/>
                </a:cubicBezTo>
                <a:cubicBezTo>
                  <a:pt x="306" y="160"/>
                  <a:pt x="304" y="178"/>
                  <a:pt x="298" y="193"/>
                </a:cubicBezTo>
                <a:cubicBezTo>
                  <a:pt x="291" y="172"/>
                  <a:pt x="278" y="157"/>
                  <a:pt x="277" y="157"/>
                </a:cubicBezTo>
                <a:cubicBezTo>
                  <a:pt x="264" y="143"/>
                  <a:pt x="264" y="143"/>
                  <a:pt x="264" y="143"/>
                </a:cubicBezTo>
                <a:cubicBezTo>
                  <a:pt x="264" y="162"/>
                  <a:pt x="264" y="162"/>
                  <a:pt x="264" y="162"/>
                </a:cubicBezTo>
                <a:cubicBezTo>
                  <a:pt x="263" y="171"/>
                  <a:pt x="260" y="183"/>
                  <a:pt x="257" y="195"/>
                </a:cubicBezTo>
                <a:cubicBezTo>
                  <a:pt x="250" y="221"/>
                  <a:pt x="242" y="251"/>
                  <a:pt x="257" y="272"/>
                </a:cubicBezTo>
                <a:cubicBezTo>
                  <a:pt x="267" y="287"/>
                  <a:pt x="287" y="295"/>
                  <a:pt x="318" y="296"/>
                </a:cubicBezTo>
                <a:cubicBezTo>
                  <a:pt x="318" y="296"/>
                  <a:pt x="318" y="296"/>
                  <a:pt x="318" y="296"/>
                </a:cubicBezTo>
                <a:cubicBezTo>
                  <a:pt x="318" y="296"/>
                  <a:pt x="318" y="296"/>
                  <a:pt x="319" y="296"/>
                </a:cubicBezTo>
                <a:cubicBezTo>
                  <a:pt x="352" y="296"/>
                  <a:pt x="368" y="281"/>
                  <a:pt x="375" y="268"/>
                </a:cubicBezTo>
                <a:cubicBezTo>
                  <a:pt x="389" y="244"/>
                  <a:pt x="384" y="211"/>
                  <a:pt x="376" y="196"/>
                </a:cubicBezTo>
                <a:close/>
                <a:moveTo>
                  <a:pt x="361" y="260"/>
                </a:moveTo>
                <a:cubicBezTo>
                  <a:pt x="354" y="273"/>
                  <a:pt x="339" y="280"/>
                  <a:pt x="319" y="280"/>
                </a:cubicBezTo>
                <a:cubicBezTo>
                  <a:pt x="318" y="280"/>
                  <a:pt x="318" y="280"/>
                  <a:pt x="318" y="280"/>
                </a:cubicBezTo>
                <a:cubicBezTo>
                  <a:pt x="294" y="279"/>
                  <a:pt x="277" y="273"/>
                  <a:pt x="270" y="262"/>
                </a:cubicBezTo>
                <a:cubicBezTo>
                  <a:pt x="259" y="248"/>
                  <a:pt x="266" y="223"/>
                  <a:pt x="272" y="200"/>
                </a:cubicBezTo>
                <a:cubicBezTo>
                  <a:pt x="274" y="194"/>
                  <a:pt x="275" y="188"/>
                  <a:pt x="276" y="183"/>
                </a:cubicBezTo>
                <a:cubicBezTo>
                  <a:pt x="281" y="192"/>
                  <a:pt x="286" y="203"/>
                  <a:pt x="287" y="216"/>
                </a:cubicBezTo>
                <a:cubicBezTo>
                  <a:pt x="288" y="237"/>
                  <a:pt x="288" y="237"/>
                  <a:pt x="288" y="237"/>
                </a:cubicBezTo>
                <a:cubicBezTo>
                  <a:pt x="301" y="220"/>
                  <a:pt x="301" y="220"/>
                  <a:pt x="301" y="220"/>
                </a:cubicBezTo>
                <a:cubicBezTo>
                  <a:pt x="314" y="203"/>
                  <a:pt x="323" y="178"/>
                  <a:pt x="318" y="154"/>
                </a:cubicBezTo>
                <a:cubicBezTo>
                  <a:pt x="347" y="168"/>
                  <a:pt x="343" y="194"/>
                  <a:pt x="339" y="217"/>
                </a:cubicBezTo>
                <a:cubicBezTo>
                  <a:pt x="338" y="222"/>
                  <a:pt x="337" y="227"/>
                  <a:pt x="337" y="231"/>
                </a:cubicBezTo>
                <a:cubicBezTo>
                  <a:pt x="336" y="240"/>
                  <a:pt x="336" y="240"/>
                  <a:pt x="336" y="240"/>
                </a:cubicBezTo>
                <a:cubicBezTo>
                  <a:pt x="345" y="239"/>
                  <a:pt x="345" y="239"/>
                  <a:pt x="345" y="239"/>
                </a:cubicBezTo>
                <a:cubicBezTo>
                  <a:pt x="356" y="238"/>
                  <a:pt x="363" y="233"/>
                  <a:pt x="368" y="227"/>
                </a:cubicBezTo>
                <a:cubicBezTo>
                  <a:pt x="369" y="238"/>
                  <a:pt x="367" y="250"/>
                  <a:pt x="361" y="260"/>
                </a:cubicBezTo>
                <a:close/>
                <a:moveTo>
                  <a:pt x="181" y="182"/>
                </a:moveTo>
                <a:cubicBezTo>
                  <a:pt x="255" y="182"/>
                  <a:pt x="255" y="182"/>
                  <a:pt x="255" y="182"/>
                </a:cubicBezTo>
                <a:cubicBezTo>
                  <a:pt x="255" y="166"/>
                  <a:pt x="255" y="166"/>
                  <a:pt x="255" y="166"/>
                </a:cubicBezTo>
                <a:cubicBezTo>
                  <a:pt x="236" y="166"/>
                  <a:pt x="236" y="166"/>
                  <a:pt x="236" y="166"/>
                </a:cubicBezTo>
                <a:cubicBezTo>
                  <a:pt x="236" y="126"/>
                  <a:pt x="236" y="126"/>
                  <a:pt x="236" y="126"/>
                </a:cubicBezTo>
                <a:cubicBezTo>
                  <a:pt x="329" y="126"/>
                  <a:pt x="329" y="126"/>
                  <a:pt x="329" y="126"/>
                </a:cubicBezTo>
                <a:cubicBezTo>
                  <a:pt x="329" y="139"/>
                  <a:pt x="329" y="139"/>
                  <a:pt x="329" y="139"/>
                </a:cubicBezTo>
                <a:cubicBezTo>
                  <a:pt x="345" y="139"/>
                  <a:pt x="345" y="139"/>
                  <a:pt x="345" y="139"/>
                </a:cubicBezTo>
                <a:cubicBezTo>
                  <a:pt x="345" y="0"/>
                  <a:pt x="345" y="0"/>
                  <a:pt x="345" y="0"/>
                </a:cubicBezTo>
                <a:cubicBezTo>
                  <a:pt x="0" y="0"/>
                  <a:pt x="0" y="0"/>
                  <a:pt x="0" y="0"/>
                </a:cubicBezTo>
                <a:cubicBezTo>
                  <a:pt x="0" y="235"/>
                  <a:pt x="0" y="235"/>
                  <a:pt x="0" y="235"/>
                </a:cubicBezTo>
                <a:cubicBezTo>
                  <a:pt x="243" y="235"/>
                  <a:pt x="243" y="235"/>
                  <a:pt x="243" y="235"/>
                </a:cubicBezTo>
                <a:cubicBezTo>
                  <a:pt x="243" y="219"/>
                  <a:pt x="243" y="219"/>
                  <a:pt x="243" y="219"/>
                </a:cubicBezTo>
                <a:cubicBezTo>
                  <a:pt x="181" y="219"/>
                  <a:pt x="181" y="219"/>
                  <a:pt x="181" y="219"/>
                </a:cubicBezTo>
                <a:lnTo>
                  <a:pt x="181" y="182"/>
                </a:lnTo>
                <a:close/>
                <a:moveTo>
                  <a:pt x="165" y="219"/>
                </a:moveTo>
                <a:cubicBezTo>
                  <a:pt x="71" y="219"/>
                  <a:pt x="71" y="219"/>
                  <a:pt x="71" y="219"/>
                </a:cubicBezTo>
                <a:cubicBezTo>
                  <a:pt x="71" y="182"/>
                  <a:pt x="71" y="182"/>
                  <a:pt x="71" y="182"/>
                </a:cubicBezTo>
                <a:cubicBezTo>
                  <a:pt x="165" y="182"/>
                  <a:pt x="165" y="182"/>
                  <a:pt x="165" y="182"/>
                </a:cubicBezTo>
                <a:lnTo>
                  <a:pt x="165" y="219"/>
                </a:lnTo>
                <a:close/>
                <a:moveTo>
                  <a:pt x="16" y="126"/>
                </a:moveTo>
                <a:cubicBezTo>
                  <a:pt x="110" y="126"/>
                  <a:pt x="110" y="126"/>
                  <a:pt x="110" y="126"/>
                </a:cubicBezTo>
                <a:cubicBezTo>
                  <a:pt x="110" y="166"/>
                  <a:pt x="110" y="166"/>
                  <a:pt x="110" y="166"/>
                </a:cubicBezTo>
                <a:cubicBezTo>
                  <a:pt x="16" y="166"/>
                  <a:pt x="16" y="166"/>
                  <a:pt x="16" y="166"/>
                </a:cubicBezTo>
                <a:lnTo>
                  <a:pt x="16" y="126"/>
                </a:lnTo>
                <a:close/>
                <a:moveTo>
                  <a:pt x="126" y="54"/>
                </a:moveTo>
                <a:cubicBezTo>
                  <a:pt x="126" y="16"/>
                  <a:pt x="126" y="16"/>
                  <a:pt x="126" y="16"/>
                </a:cubicBezTo>
                <a:cubicBezTo>
                  <a:pt x="220" y="16"/>
                  <a:pt x="220" y="16"/>
                  <a:pt x="220" y="16"/>
                </a:cubicBezTo>
                <a:cubicBezTo>
                  <a:pt x="220" y="54"/>
                  <a:pt x="220" y="54"/>
                  <a:pt x="220" y="54"/>
                </a:cubicBezTo>
                <a:lnTo>
                  <a:pt x="126" y="54"/>
                </a:lnTo>
                <a:close/>
                <a:moveTo>
                  <a:pt x="165" y="70"/>
                </a:moveTo>
                <a:cubicBezTo>
                  <a:pt x="165" y="110"/>
                  <a:pt x="165" y="110"/>
                  <a:pt x="165" y="110"/>
                </a:cubicBezTo>
                <a:cubicBezTo>
                  <a:pt x="71" y="110"/>
                  <a:pt x="71" y="110"/>
                  <a:pt x="71" y="110"/>
                </a:cubicBezTo>
                <a:cubicBezTo>
                  <a:pt x="71" y="70"/>
                  <a:pt x="71" y="70"/>
                  <a:pt x="71" y="70"/>
                </a:cubicBezTo>
                <a:lnTo>
                  <a:pt x="165" y="70"/>
                </a:lnTo>
                <a:close/>
                <a:moveTo>
                  <a:pt x="55" y="110"/>
                </a:moveTo>
                <a:cubicBezTo>
                  <a:pt x="16" y="110"/>
                  <a:pt x="16" y="110"/>
                  <a:pt x="16" y="110"/>
                </a:cubicBezTo>
                <a:cubicBezTo>
                  <a:pt x="16" y="70"/>
                  <a:pt x="16" y="70"/>
                  <a:pt x="16" y="70"/>
                </a:cubicBezTo>
                <a:cubicBezTo>
                  <a:pt x="55" y="70"/>
                  <a:pt x="55" y="70"/>
                  <a:pt x="55" y="70"/>
                </a:cubicBezTo>
                <a:lnTo>
                  <a:pt x="55" y="110"/>
                </a:lnTo>
                <a:close/>
                <a:moveTo>
                  <a:pt x="220" y="166"/>
                </a:moveTo>
                <a:cubicBezTo>
                  <a:pt x="126" y="166"/>
                  <a:pt x="126" y="166"/>
                  <a:pt x="126" y="166"/>
                </a:cubicBezTo>
                <a:cubicBezTo>
                  <a:pt x="126" y="126"/>
                  <a:pt x="126" y="126"/>
                  <a:pt x="126" y="126"/>
                </a:cubicBezTo>
                <a:cubicBezTo>
                  <a:pt x="220" y="126"/>
                  <a:pt x="220" y="126"/>
                  <a:pt x="220" y="126"/>
                </a:cubicBezTo>
                <a:lnTo>
                  <a:pt x="220" y="166"/>
                </a:lnTo>
                <a:close/>
                <a:moveTo>
                  <a:pt x="228" y="110"/>
                </a:moveTo>
                <a:cubicBezTo>
                  <a:pt x="181" y="110"/>
                  <a:pt x="181" y="110"/>
                  <a:pt x="181" y="110"/>
                </a:cubicBezTo>
                <a:cubicBezTo>
                  <a:pt x="181" y="70"/>
                  <a:pt x="181" y="70"/>
                  <a:pt x="181" y="70"/>
                </a:cubicBezTo>
                <a:cubicBezTo>
                  <a:pt x="274" y="70"/>
                  <a:pt x="274" y="70"/>
                  <a:pt x="274" y="70"/>
                </a:cubicBezTo>
                <a:cubicBezTo>
                  <a:pt x="274" y="110"/>
                  <a:pt x="274" y="110"/>
                  <a:pt x="274" y="110"/>
                </a:cubicBezTo>
                <a:cubicBezTo>
                  <a:pt x="236" y="110"/>
                  <a:pt x="236" y="110"/>
                  <a:pt x="236" y="110"/>
                </a:cubicBezTo>
                <a:lnTo>
                  <a:pt x="228" y="110"/>
                </a:lnTo>
                <a:close/>
                <a:moveTo>
                  <a:pt x="290" y="110"/>
                </a:moveTo>
                <a:cubicBezTo>
                  <a:pt x="290" y="70"/>
                  <a:pt x="290" y="70"/>
                  <a:pt x="290" y="70"/>
                </a:cubicBezTo>
                <a:cubicBezTo>
                  <a:pt x="329" y="70"/>
                  <a:pt x="329" y="70"/>
                  <a:pt x="329" y="70"/>
                </a:cubicBezTo>
                <a:cubicBezTo>
                  <a:pt x="329" y="110"/>
                  <a:pt x="329" y="110"/>
                  <a:pt x="329" y="110"/>
                </a:cubicBezTo>
                <a:lnTo>
                  <a:pt x="290" y="110"/>
                </a:lnTo>
                <a:close/>
                <a:moveTo>
                  <a:pt x="329" y="54"/>
                </a:moveTo>
                <a:cubicBezTo>
                  <a:pt x="236" y="54"/>
                  <a:pt x="236" y="54"/>
                  <a:pt x="236" y="54"/>
                </a:cubicBezTo>
                <a:cubicBezTo>
                  <a:pt x="236" y="16"/>
                  <a:pt x="236" y="16"/>
                  <a:pt x="236" y="16"/>
                </a:cubicBezTo>
                <a:cubicBezTo>
                  <a:pt x="329" y="16"/>
                  <a:pt x="329" y="16"/>
                  <a:pt x="329" y="16"/>
                </a:cubicBezTo>
                <a:lnTo>
                  <a:pt x="329" y="54"/>
                </a:lnTo>
                <a:close/>
                <a:moveTo>
                  <a:pt x="110" y="16"/>
                </a:moveTo>
                <a:cubicBezTo>
                  <a:pt x="110" y="54"/>
                  <a:pt x="110" y="54"/>
                  <a:pt x="110" y="54"/>
                </a:cubicBezTo>
                <a:cubicBezTo>
                  <a:pt x="16" y="54"/>
                  <a:pt x="16" y="54"/>
                  <a:pt x="16" y="54"/>
                </a:cubicBezTo>
                <a:cubicBezTo>
                  <a:pt x="16" y="16"/>
                  <a:pt x="16" y="16"/>
                  <a:pt x="16" y="16"/>
                </a:cubicBezTo>
                <a:lnTo>
                  <a:pt x="110" y="16"/>
                </a:lnTo>
                <a:close/>
                <a:moveTo>
                  <a:pt x="16" y="182"/>
                </a:moveTo>
                <a:cubicBezTo>
                  <a:pt x="55" y="182"/>
                  <a:pt x="55" y="182"/>
                  <a:pt x="55" y="182"/>
                </a:cubicBezTo>
                <a:cubicBezTo>
                  <a:pt x="55" y="219"/>
                  <a:pt x="55" y="219"/>
                  <a:pt x="55" y="219"/>
                </a:cubicBezTo>
                <a:cubicBezTo>
                  <a:pt x="16" y="219"/>
                  <a:pt x="16" y="219"/>
                  <a:pt x="16" y="219"/>
                </a:cubicBezTo>
                <a:lnTo>
                  <a:pt x="16" y="182"/>
                </a:lnTo>
                <a:close/>
              </a:path>
            </a:pathLst>
          </a:custGeom>
          <a:solidFill>
            <a:srgbClr val="E8AD10"/>
          </a:solidFill>
          <a:ln>
            <a:noFill/>
          </a:ln>
        </p:spPr>
        <p:txBody>
          <a:bodyPr vert="horz" wrap="square" lIns="91440" tIns="45720" rIns="91440" bIns="45720" numCol="1" anchor="t" anchorCtr="0" compatLnSpc="1">
            <a:prstTxWarp prst="textNoShape">
              <a:avLst/>
            </a:prstTxWarp>
          </a:bodyPr>
          <a:lstStyle/>
          <a:p>
            <a:pPr defTabSz="457178">
              <a:defRPr/>
            </a:pPr>
            <a:endParaRPr lang="en-US" sz="1800" kern="0">
              <a:solidFill>
                <a:prstClr val="black"/>
              </a:solidFill>
              <a:latin typeface="Metropolis" pitchFamily="2" charset="77"/>
            </a:endParaRPr>
          </a:p>
        </p:txBody>
      </p:sp>
      <p:sp>
        <p:nvSpPr>
          <p:cNvPr id="298" name="Freeform 21">
            <a:extLst>
              <a:ext uri="{FF2B5EF4-FFF2-40B4-BE49-F238E27FC236}">
                <a16:creationId xmlns:a16="http://schemas.microsoft.com/office/drawing/2014/main" id="{1BC1366B-56F4-0840-B930-7F6A806E6AE6}"/>
              </a:ext>
            </a:extLst>
          </p:cNvPr>
          <p:cNvSpPr>
            <a:spLocks noChangeAspect="1" noEditPoints="1"/>
          </p:cNvSpPr>
          <p:nvPr/>
        </p:nvSpPr>
        <p:spPr bwMode="auto">
          <a:xfrm flipH="1">
            <a:off x="1972922" y="2877772"/>
            <a:ext cx="284991" cy="224209"/>
          </a:xfrm>
          <a:custGeom>
            <a:avLst/>
            <a:gdLst>
              <a:gd name="T0" fmla="*/ 364 w 389"/>
              <a:gd name="T1" fmla="*/ 176 h 296"/>
              <a:gd name="T2" fmla="*/ 355 w 389"/>
              <a:gd name="T3" fmla="*/ 217 h 296"/>
              <a:gd name="T4" fmla="*/ 289 w 389"/>
              <a:gd name="T5" fmla="*/ 130 h 296"/>
              <a:gd name="T6" fmla="*/ 298 w 389"/>
              <a:gd name="T7" fmla="*/ 193 h 296"/>
              <a:gd name="T8" fmla="*/ 264 w 389"/>
              <a:gd name="T9" fmla="*/ 143 h 296"/>
              <a:gd name="T10" fmla="*/ 257 w 389"/>
              <a:gd name="T11" fmla="*/ 195 h 296"/>
              <a:gd name="T12" fmla="*/ 318 w 389"/>
              <a:gd name="T13" fmla="*/ 296 h 296"/>
              <a:gd name="T14" fmla="*/ 319 w 389"/>
              <a:gd name="T15" fmla="*/ 296 h 296"/>
              <a:gd name="T16" fmla="*/ 376 w 389"/>
              <a:gd name="T17" fmla="*/ 196 h 296"/>
              <a:gd name="T18" fmla="*/ 319 w 389"/>
              <a:gd name="T19" fmla="*/ 280 h 296"/>
              <a:gd name="T20" fmla="*/ 270 w 389"/>
              <a:gd name="T21" fmla="*/ 262 h 296"/>
              <a:gd name="T22" fmla="*/ 276 w 389"/>
              <a:gd name="T23" fmla="*/ 183 h 296"/>
              <a:gd name="T24" fmla="*/ 288 w 389"/>
              <a:gd name="T25" fmla="*/ 237 h 296"/>
              <a:gd name="T26" fmla="*/ 318 w 389"/>
              <a:gd name="T27" fmla="*/ 154 h 296"/>
              <a:gd name="T28" fmla="*/ 337 w 389"/>
              <a:gd name="T29" fmla="*/ 231 h 296"/>
              <a:gd name="T30" fmla="*/ 345 w 389"/>
              <a:gd name="T31" fmla="*/ 239 h 296"/>
              <a:gd name="T32" fmla="*/ 361 w 389"/>
              <a:gd name="T33" fmla="*/ 260 h 296"/>
              <a:gd name="T34" fmla="*/ 255 w 389"/>
              <a:gd name="T35" fmla="*/ 182 h 296"/>
              <a:gd name="T36" fmla="*/ 236 w 389"/>
              <a:gd name="T37" fmla="*/ 166 h 296"/>
              <a:gd name="T38" fmla="*/ 329 w 389"/>
              <a:gd name="T39" fmla="*/ 126 h 296"/>
              <a:gd name="T40" fmla="*/ 345 w 389"/>
              <a:gd name="T41" fmla="*/ 139 h 296"/>
              <a:gd name="T42" fmla="*/ 0 w 389"/>
              <a:gd name="T43" fmla="*/ 0 h 296"/>
              <a:gd name="T44" fmla="*/ 243 w 389"/>
              <a:gd name="T45" fmla="*/ 235 h 296"/>
              <a:gd name="T46" fmla="*/ 181 w 389"/>
              <a:gd name="T47" fmla="*/ 219 h 296"/>
              <a:gd name="T48" fmla="*/ 165 w 389"/>
              <a:gd name="T49" fmla="*/ 219 h 296"/>
              <a:gd name="T50" fmla="*/ 71 w 389"/>
              <a:gd name="T51" fmla="*/ 182 h 296"/>
              <a:gd name="T52" fmla="*/ 165 w 389"/>
              <a:gd name="T53" fmla="*/ 219 h 296"/>
              <a:gd name="T54" fmla="*/ 110 w 389"/>
              <a:gd name="T55" fmla="*/ 126 h 296"/>
              <a:gd name="T56" fmla="*/ 16 w 389"/>
              <a:gd name="T57" fmla="*/ 166 h 296"/>
              <a:gd name="T58" fmla="*/ 126 w 389"/>
              <a:gd name="T59" fmla="*/ 54 h 296"/>
              <a:gd name="T60" fmla="*/ 220 w 389"/>
              <a:gd name="T61" fmla="*/ 16 h 296"/>
              <a:gd name="T62" fmla="*/ 126 w 389"/>
              <a:gd name="T63" fmla="*/ 54 h 296"/>
              <a:gd name="T64" fmla="*/ 165 w 389"/>
              <a:gd name="T65" fmla="*/ 110 h 296"/>
              <a:gd name="T66" fmla="*/ 71 w 389"/>
              <a:gd name="T67" fmla="*/ 70 h 296"/>
              <a:gd name="T68" fmla="*/ 55 w 389"/>
              <a:gd name="T69" fmla="*/ 110 h 296"/>
              <a:gd name="T70" fmla="*/ 16 w 389"/>
              <a:gd name="T71" fmla="*/ 70 h 296"/>
              <a:gd name="T72" fmla="*/ 55 w 389"/>
              <a:gd name="T73" fmla="*/ 110 h 296"/>
              <a:gd name="T74" fmla="*/ 126 w 389"/>
              <a:gd name="T75" fmla="*/ 166 h 296"/>
              <a:gd name="T76" fmla="*/ 220 w 389"/>
              <a:gd name="T77" fmla="*/ 126 h 296"/>
              <a:gd name="T78" fmla="*/ 228 w 389"/>
              <a:gd name="T79" fmla="*/ 110 h 296"/>
              <a:gd name="T80" fmla="*/ 181 w 389"/>
              <a:gd name="T81" fmla="*/ 70 h 296"/>
              <a:gd name="T82" fmla="*/ 274 w 389"/>
              <a:gd name="T83" fmla="*/ 110 h 296"/>
              <a:gd name="T84" fmla="*/ 228 w 389"/>
              <a:gd name="T85" fmla="*/ 110 h 296"/>
              <a:gd name="T86" fmla="*/ 290 w 389"/>
              <a:gd name="T87" fmla="*/ 70 h 296"/>
              <a:gd name="T88" fmla="*/ 329 w 389"/>
              <a:gd name="T89" fmla="*/ 110 h 296"/>
              <a:gd name="T90" fmla="*/ 329 w 389"/>
              <a:gd name="T91" fmla="*/ 54 h 296"/>
              <a:gd name="T92" fmla="*/ 236 w 389"/>
              <a:gd name="T93" fmla="*/ 16 h 296"/>
              <a:gd name="T94" fmla="*/ 329 w 389"/>
              <a:gd name="T95" fmla="*/ 54 h 296"/>
              <a:gd name="T96" fmla="*/ 110 w 389"/>
              <a:gd name="T97" fmla="*/ 54 h 296"/>
              <a:gd name="T98" fmla="*/ 16 w 389"/>
              <a:gd name="T99" fmla="*/ 16 h 296"/>
              <a:gd name="T100" fmla="*/ 16 w 389"/>
              <a:gd name="T101" fmla="*/ 182 h 296"/>
              <a:gd name="T102" fmla="*/ 55 w 389"/>
              <a:gd name="T103" fmla="*/ 219 h 296"/>
              <a:gd name="T104" fmla="*/ 16 w 389"/>
              <a:gd name="T105" fmla="*/ 182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89" h="296">
                <a:moveTo>
                  <a:pt x="376" y="196"/>
                </a:moveTo>
                <a:cubicBezTo>
                  <a:pt x="364" y="176"/>
                  <a:pt x="364" y="176"/>
                  <a:pt x="364" y="176"/>
                </a:cubicBezTo>
                <a:cubicBezTo>
                  <a:pt x="361" y="199"/>
                  <a:pt x="361" y="199"/>
                  <a:pt x="361" y="199"/>
                </a:cubicBezTo>
                <a:cubicBezTo>
                  <a:pt x="360" y="208"/>
                  <a:pt x="357" y="214"/>
                  <a:pt x="355" y="217"/>
                </a:cubicBezTo>
                <a:cubicBezTo>
                  <a:pt x="359" y="190"/>
                  <a:pt x="364" y="147"/>
                  <a:pt x="306" y="134"/>
                </a:cubicBezTo>
                <a:cubicBezTo>
                  <a:pt x="289" y="130"/>
                  <a:pt x="289" y="130"/>
                  <a:pt x="289" y="130"/>
                </a:cubicBezTo>
                <a:cubicBezTo>
                  <a:pt x="298" y="146"/>
                  <a:pt x="298" y="146"/>
                  <a:pt x="298" y="146"/>
                </a:cubicBezTo>
                <a:cubicBezTo>
                  <a:pt x="306" y="160"/>
                  <a:pt x="304" y="178"/>
                  <a:pt x="298" y="193"/>
                </a:cubicBezTo>
                <a:cubicBezTo>
                  <a:pt x="291" y="172"/>
                  <a:pt x="278" y="157"/>
                  <a:pt x="277" y="157"/>
                </a:cubicBezTo>
                <a:cubicBezTo>
                  <a:pt x="264" y="143"/>
                  <a:pt x="264" y="143"/>
                  <a:pt x="264" y="143"/>
                </a:cubicBezTo>
                <a:cubicBezTo>
                  <a:pt x="264" y="162"/>
                  <a:pt x="264" y="162"/>
                  <a:pt x="264" y="162"/>
                </a:cubicBezTo>
                <a:cubicBezTo>
                  <a:pt x="263" y="171"/>
                  <a:pt x="260" y="183"/>
                  <a:pt x="257" y="195"/>
                </a:cubicBezTo>
                <a:cubicBezTo>
                  <a:pt x="250" y="221"/>
                  <a:pt x="242" y="251"/>
                  <a:pt x="257" y="272"/>
                </a:cubicBezTo>
                <a:cubicBezTo>
                  <a:pt x="267" y="287"/>
                  <a:pt x="287" y="295"/>
                  <a:pt x="318" y="296"/>
                </a:cubicBezTo>
                <a:cubicBezTo>
                  <a:pt x="318" y="296"/>
                  <a:pt x="318" y="296"/>
                  <a:pt x="318" y="296"/>
                </a:cubicBezTo>
                <a:cubicBezTo>
                  <a:pt x="318" y="296"/>
                  <a:pt x="318" y="296"/>
                  <a:pt x="319" y="296"/>
                </a:cubicBezTo>
                <a:cubicBezTo>
                  <a:pt x="352" y="296"/>
                  <a:pt x="368" y="281"/>
                  <a:pt x="375" y="268"/>
                </a:cubicBezTo>
                <a:cubicBezTo>
                  <a:pt x="389" y="244"/>
                  <a:pt x="384" y="211"/>
                  <a:pt x="376" y="196"/>
                </a:cubicBezTo>
                <a:close/>
                <a:moveTo>
                  <a:pt x="361" y="260"/>
                </a:moveTo>
                <a:cubicBezTo>
                  <a:pt x="354" y="273"/>
                  <a:pt x="339" y="280"/>
                  <a:pt x="319" y="280"/>
                </a:cubicBezTo>
                <a:cubicBezTo>
                  <a:pt x="318" y="280"/>
                  <a:pt x="318" y="280"/>
                  <a:pt x="318" y="280"/>
                </a:cubicBezTo>
                <a:cubicBezTo>
                  <a:pt x="294" y="279"/>
                  <a:pt x="277" y="273"/>
                  <a:pt x="270" y="262"/>
                </a:cubicBezTo>
                <a:cubicBezTo>
                  <a:pt x="259" y="248"/>
                  <a:pt x="266" y="223"/>
                  <a:pt x="272" y="200"/>
                </a:cubicBezTo>
                <a:cubicBezTo>
                  <a:pt x="274" y="194"/>
                  <a:pt x="275" y="188"/>
                  <a:pt x="276" y="183"/>
                </a:cubicBezTo>
                <a:cubicBezTo>
                  <a:pt x="281" y="192"/>
                  <a:pt x="286" y="203"/>
                  <a:pt x="287" y="216"/>
                </a:cubicBezTo>
                <a:cubicBezTo>
                  <a:pt x="288" y="237"/>
                  <a:pt x="288" y="237"/>
                  <a:pt x="288" y="237"/>
                </a:cubicBezTo>
                <a:cubicBezTo>
                  <a:pt x="301" y="220"/>
                  <a:pt x="301" y="220"/>
                  <a:pt x="301" y="220"/>
                </a:cubicBezTo>
                <a:cubicBezTo>
                  <a:pt x="314" y="203"/>
                  <a:pt x="323" y="178"/>
                  <a:pt x="318" y="154"/>
                </a:cubicBezTo>
                <a:cubicBezTo>
                  <a:pt x="347" y="168"/>
                  <a:pt x="343" y="194"/>
                  <a:pt x="339" y="217"/>
                </a:cubicBezTo>
                <a:cubicBezTo>
                  <a:pt x="338" y="222"/>
                  <a:pt x="337" y="227"/>
                  <a:pt x="337" y="231"/>
                </a:cubicBezTo>
                <a:cubicBezTo>
                  <a:pt x="336" y="240"/>
                  <a:pt x="336" y="240"/>
                  <a:pt x="336" y="240"/>
                </a:cubicBezTo>
                <a:cubicBezTo>
                  <a:pt x="345" y="239"/>
                  <a:pt x="345" y="239"/>
                  <a:pt x="345" y="239"/>
                </a:cubicBezTo>
                <a:cubicBezTo>
                  <a:pt x="356" y="238"/>
                  <a:pt x="363" y="233"/>
                  <a:pt x="368" y="227"/>
                </a:cubicBezTo>
                <a:cubicBezTo>
                  <a:pt x="369" y="238"/>
                  <a:pt x="367" y="250"/>
                  <a:pt x="361" y="260"/>
                </a:cubicBezTo>
                <a:close/>
                <a:moveTo>
                  <a:pt x="181" y="182"/>
                </a:moveTo>
                <a:cubicBezTo>
                  <a:pt x="255" y="182"/>
                  <a:pt x="255" y="182"/>
                  <a:pt x="255" y="182"/>
                </a:cubicBezTo>
                <a:cubicBezTo>
                  <a:pt x="255" y="166"/>
                  <a:pt x="255" y="166"/>
                  <a:pt x="255" y="166"/>
                </a:cubicBezTo>
                <a:cubicBezTo>
                  <a:pt x="236" y="166"/>
                  <a:pt x="236" y="166"/>
                  <a:pt x="236" y="166"/>
                </a:cubicBezTo>
                <a:cubicBezTo>
                  <a:pt x="236" y="126"/>
                  <a:pt x="236" y="126"/>
                  <a:pt x="236" y="126"/>
                </a:cubicBezTo>
                <a:cubicBezTo>
                  <a:pt x="329" y="126"/>
                  <a:pt x="329" y="126"/>
                  <a:pt x="329" y="126"/>
                </a:cubicBezTo>
                <a:cubicBezTo>
                  <a:pt x="329" y="139"/>
                  <a:pt x="329" y="139"/>
                  <a:pt x="329" y="139"/>
                </a:cubicBezTo>
                <a:cubicBezTo>
                  <a:pt x="345" y="139"/>
                  <a:pt x="345" y="139"/>
                  <a:pt x="345" y="139"/>
                </a:cubicBezTo>
                <a:cubicBezTo>
                  <a:pt x="345" y="0"/>
                  <a:pt x="345" y="0"/>
                  <a:pt x="345" y="0"/>
                </a:cubicBezTo>
                <a:cubicBezTo>
                  <a:pt x="0" y="0"/>
                  <a:pt x="0" y="0"/>
                  <a:pt x="0" y="0"/>
                </a:cubicBezTo>
                <a:cubicBezTo>
                  <a:pt x="0" y="235"/>
                  <a:pt x="0" y="235"/>
                  <a:pt x="0" y="235"/>
                </a:cubicBezTo>
                <a:cubicBezTo>
                  <a:pt x="243" y="235"/>
                  <a:pt x="243" y="235"/>
                  <a:pt x="243" y="235"/>
                </a:cubicBezTo>
                <a:cubicBezTo>
                  <a:pt x="243" y="219"/>
                  <a:pt x="243" y="219"/>
                  <a:pt x="243" y="219"/>
                </a:cubicBezTo>
                <a:cubicBezTo>
                  <a:pt x="181" y="219"/>
                  <a:pt x="181" y="219"/>
                  <a:pt x="181" y="219"/>
                </a:cubicBezTo>
                <a:lnTo>
                  <a:pt x="181" y="182"/>
                </a:lnTo>
                <a:close/>
                <a:moveTo>
                  <a:pt x="165" y="219"/>
                </a:moveTo>
                <a:cubicBezTo>
                  <a:pt x="71" y="219"/>
                  <a:pt x="71" y="219"/>
                  <a:pt x="71" y="219"/>
                </a:cubicBezTo>
                <a:cubicBezTo>
                  <a:pt x="71" y="182"/>
                  <a:pt x="71" y="182"/>
                  <a:pt x="71" y="182"/>
                </a:cubicBezTo>
                <a:cubicBezTo>
                  <a:pt x="165" y="182"/>
                  <a:pt x="165" y="182"/>
                  <a:pt x="165" y="182"/>
                </a:cubicBezTo>
                <a:lnTo>
                  <a:pt x="165" y="219"/>
                </a:lnTo>
                <a:close/>
                <a:moveTo>
                  <a:pt x="16" y="126"/>
                </a:moveTo>
                <a:cubicBezTo>
                  <a:pt x="110" y="126"/>
                  <a:pt x="110" y="126"/>
                  <a:pt x="110" y="126"/>
                </a:cubicBezTo>
                <a:cubicBezTo>
                  <a:pt x="110" y="166"/>
                  <a:pt x="110" y="166"/>
                  <a:pt x="110" y="166"/>
                </a:cubicBezTo>
                <a:cubicBezTo>
                  <a:pt x="16" y="166"/>
                  <a:pt x="16" y="166"/>
                  <a:pt x="16" y="166"/>
                </a:cubicBezTo>
                <a:lnTo>
                  <a:pt x="16" y="126"/>
                </a:lnTo>
                <a:close/>
                <a:moveTo>
                  <a:pt x="126" y="54"/>
                </a:moveTo>
                <a:cubicBezTo>
                  <a:pt x="126" y="16"/>
                  <a:pt x="126" y="16"/>
                  <a:pt x="126" y="16"/>
                </a:cubicBezTo>
                <a:cubicBezTo>
                  <a:pt x="220" y="16"/>
                  <a:pt x="220" y="16"/>
                  <a:pt x="220" y="16"/>
                </a:cubicBezTo>
                <a:cubicBezTo>
                  <a:pt x="220" y="54"/>
                  <a:pt x="220" y="54"/>
                  <a:pt x="220" y="54"/>
                </a:cubicBezTo>
                <a:lnTo>
                  <a:pt x="126" y="54"/>
                </a:lnTo>
                <a:close/>
                <a:moveTo>
                  <a:pt x="165" y="70"/>
                </a:moveTo>
                <a:cubicBezTo>
                  <a:pt x="165" y="110"/>
                  <a:pt x="165" y="110"/>
                  <a:pt x="165" y="110"/>
                </a:cubicBezTo>
                <a:cubicBezTo>
                  <a:pt x="71" y="110"/>
                  <a:pt x="71" y="110"/>
                  <a:pt x="71" y="110"/>
                </a:cubicBezTo>
                <a:cubicBezTo>
                  <a:pt x="71" y="70"/>
                  <a:pt x="71" y="70"/>
                  <a:pt x="71" y="70"/>
                </a:cubicBezTo>
                <a:lnTo>
                  <a:pt x="165" y="70"/>
                </a:lnTo>
                <a:close/>
                <a:moveTo>
                  <a:pt x="55" y="110"/>
                </a:moveTo>
                <a:cubicBezTo>
                  <a:pt x="16" y="110"/>
                  <a:pt x="16" y="110"/>
                  <a:pt x="16" y="110"/>
                </a:cubicBezTo>
                <a:cubicBezTo>
                  <a:pt x="16" y="70"/>
                  <a:pt x="16" y="70"/>
                  <a:pt x="16" y="70"/>
                </a:cubicBezTo>
                <a:cubicBezTo>
                  <a:pt x="55" y="70"/>
                  <a:pt x="55" y="70"/>
                  <a:pt x="55" y="70"/>
                </a:cubicBezTo>
                <a:lnTo>
                  <a:pt x="55" y="110"/>
                </a:lnTo>
                <a:close/>
                <a:moveTo>
                  <a:pt x="220" y="166"/>
                </a:moveTo>
                <a:cubicBezTo>
                  <a:pt x="126" y="166"/>
                  <a:pt x="126" y="166"/>
                  <a:pt x="126" y="166"/>
                </a:cubicBezTo>
                <a:cubicBezTo>
                  <a:pt x="126" y="126"/>
                  <a:pt x="126" y="126"/>
                  <a:pt x="126" y="126"/>
                </a:cubicBezTo>
                <a:cubicBezTo>
                  <a:pt x="220" y="126"/>
                  <a:pt x="220" y="126"/>
                  <a:pt x="220" y="126"/>
                </a:cubicBezTo>
                <a:lnTo>
                  <a:pt x="220" y="166"/>
                </a:lnTo>
                <a:close/>
                <a:moveTo>
                  <a:pt x="228" y="110"/>
                </a:moveTo>
                <a:cubicBezTo>
                  <a:pt x="181" y="110"/>
                  <a:pt x="181" y="110"/>
                  <a:pt x="181" y="110"/>
                </a:cubicBezTo>
                <a:cubicBezTo>
                  <a:pt x="181" y="70"/>
                  <a:pt x="181" y="70"/>
                  <a:pt x="181" y="70"/>
                </a:cubicBezTo>
                <a:cubicBezTo>
                  <a:pt x="274" y="70"/>
                  <a:pt x="274" y="70"/>
                  <a:pt x="274" y="70"/>
                </a:cubicBezTo>
                <a:cubicBezTo>
                  <a:pt x="274" y="110"/>
                  <a:pt x="274" y="110"/>
                  <a:pt x="274" y="110"/>
                </a:cubicBezTo>
                <a:cubicBezTo>
                  <a:pt x="236" y="110"/>
                  <a:pt x="236" y="110"/>
                  <a:pt x="236" y="110"/>
                </a:cubicBezTo>
                <a:lnTo>
                  <a:pt x="228" y="110"/>
                </a:lnTo>
                <a:close/>
                <a:moveTo>
                  <a:pt x="290" y="110"/>
                </a:moveTo>
                <a:cubicBezTo>
                  <a:pt x="290" y="70"/>
                  <a:pt x="290" y="70"/>
                  <a:pt x="290" y="70"/>
                </a:cubicBezTo>
                <a:cubicBezTo>
                  <a:pt x="329" y="70"/>
                  <a:pt x="329" y="70"/>
                  <a:pt x="329" y="70"/>
                </a:cubicBezTo>
                <a:cubicBezTo>
                  <a:pt x="329" y="110"/>
                  <a:pt x="329" y="110"/>
                  <a:pt x="329" y="110"/>
                </a:cubicBezTo>
                <a:lnTo>
                  <a:pt x="290" y="110"/>
                </a:lnTo>
                <a:close/>
                <a:moveTo>
                  <a:pt x="329" y="54"/>
                </a:moveTo>
                <a:cubicBezTo>
                  <a:pt x="236" y="54"/>
                  <a:pt x="236" y="54"/>
                  <a:pt x="236" y="54"/>
                </a:cubicBezTo>
                <a:cubicBezTo>
                  <a:pt x="236" y="16"/>
                  <a:pt x="236" y="16"/>
                  <a:pt x="236" y="16"/>
                </a:cubicBezTo>
                <a:cubicBezTo>
                  <a:pt x="329" y="16"/>
                  <a:pt x="329" y="16"/>
                  <a:pt x="329" y="16"/>
                </a:cubicBezTo>
                <a:lnTo>
                  <a:pt x="329" y="54"/>
                </a:lnTo>
                <a:close/>
                <a:moveTo>
                  <a:pt x="110" y="16"/>
                </a:moveTo>
                <a:cubicBezTo>
                  <a:pt x="110" y="54"/>
                  <a:pt x="110" y="54"/>
                  <a:pt x="110" y="54"/>
                </a:cubicBezTo>
                <a:cubicBezTo>
                  <a:pt x="16" y="54"/>
                  <a:pt x="16" y="54"/>
                  <a:pt x="16" y="54"/>
                </a:cubicBezTo>
                <a:cubicBezTo>
                  <a:pt x="16" y="16"/>
                  <a:pt x="16" y="16"/>
                  <a:pt x="16" y="16"/>
                </a:cubicBezTo>
                <a:lnTo>
                  <a:pt x="110" y="16"/>
                </a:lnTo>
                <a:close/>
                <a:moveTo>
                  <a:pt x="16" y="182"/>
                </a:moveTo>
                <a:cubicBezTo>
                  <a:pt x="55" y="182"/>
                  <a:pt x="55" y="182"/>
                  <a:pt x="55" y="182"/>
                </a:cubicBezTo>
                <a:cubicBezTo>
                  <a:pt x="55" y="219"/>
                  <a:pt x="55" y="219"/>
                  <a:pt x="55" y="219"/>
                </a:cubicBezTo>
                <a:cubicBezTo>
                  <a:pt x="16" y="219"/>
                  <a:pt x="16" y="219"/>
                  <a:pt x="16" y="219"/>
                </a:cubicBezTo>
                <a:lnTo>
                  <a:pt x="16" y="182"/>
                </a:lnTo>
                <a:close/>
              </a:path>
            </a:pathLst>
          </a:custGeom>
          <a:solidFill>
            <a:srgbClr val="E8AD10"/>
          </a:solidFill>
          <a:ln>
            <a:noFill/>
          </a:ln>
        </p:spPr>
        <p:txBody>
          <a:bodyPr vert="horz" wrap="square" lIns="91440" tIns="45720" rIns="91440" bIns="45720" numCol="1" anchor="t" anchorCtr="0" compatLnSpc="1">
            <a:prstTxWarp prst="textNoShape">
              <a:avLst/>
            </a:prstTxWarp>
          </a:bodyPr>
          <a:lstStyle/>
          <a:p>
            <a:pPr defTabSz="457178">
              <a:defRPr/>
            </a:pPr>
            <a:endParaRPr lang="en-US" sz="1800" kern="0">
              <a:solidFill>
                <a:prstClr val="black"/>
              </a:solidFill>
              <a:latin typeface="Metropolis" pitchFamily="2" charset="77"/>
            </a:endParaRPr>
          </a:p>
        </p:txBody>
      </p:sp>
      <p:cxnSp>
        <p:nvCxnSpPr>
          <p:cNvPr id="299" name="Straight Arrow Connector 298">
            <a:extLst>
              <a:ext uri="{FF2B5EF4-FFF2-40B4-BE49-F238E27FC236}">
                <a16:creationId xmlns:a16="http://schemas.microsoft.com/office/drawing/2014/main" id="{2C88FCE7-9916-DA41-B62B-13EF59EDC1BC}"/>
              </a:ext>
            </a:extLst>
          </p:cNvPr>
          <p:cNvCxnSpPr>
            <a:cxnSpLocks/>
          </p:cNvCxnSpPr>
          <p:nvPr/>
        </p:nvCxnSpPr>
        <p:spPr>
          <a:xfrm flipH="1">
            <a:off x="2256767" y="2805918"/>
            <a:ext cx="234630" cy="129205"/>
          </a:xfrm>
          <a:prstGeom prst="straightConnector1">
            <a:avLst/>
          </a:prstGeom>
          <a:noFill/>
          <a:ln w="6350" cap="flat" cmpd="sng" algn="ctr">
            <a:solidFill>
              <a:srgbClr val="E7E6E6">
                <a:lumMod val="50000"/>
              </a:srgbClr>
            </a:solidFill>
            <a:prstDash val="solid"/>
            <a:miter lim="800000"/>
            <a:headEnd type="none" w="med" len="med"/>
            <a:tailEnd type="none" w="med" len="med"/>
          </a:ln>
          <a:effectLst/>
        </p:spPr>
      </p:cxnSp>
      <p:grpSp>
        <p:nvGrpSpPr>
          <p:cNvPr id="300" name="Group 299">
            <a:extLst>
              <a:ext uri="{FF2B5EF4-FFF2-40B4-BE49-F238E27FC236}">
                <a16:creationId xmlns:a16="http://schemas.microsoft.com/office/drawing/2014/main" id="{29FED457-92DC-9244-823D-CA354724A358}"/>
              </a:ext>
            </a:extLst>
          </p:cNvPr>
          <p:cNvGrpSpPr/>
          <p:nvPr/>
        </p:nvGrpSpPr>
        <p:grpSpPr>
          <a:xfrm>
            <a:off x="2350450" y="2617294"/>
            <a:ext cx="458873" cy="336278"/>
            <a:chOff x="4658241" y="1663974"/>
            <a:chExt cx="458873" cy="336278"/>
          </a:xfrm>
        </p:grpSpPr>
        <p:sp>
          <p:nvSpPr>
            <p:cNvPr id="301" name="Rectangle 300">
              <a:extLst>
                <a:ext uri="{FF2B5EF4-FFF2-40B4-BE49-F238E27FC236}">
                  <a16:creationId xmlns:a16="http://schemas.microsoft.com/office/drawing/2014/main" id="{BEC203E5-338B-EC48-8C84-C684051B81EC}"/>
                </a:ext>
              </a:extLst>
            </p:cNvPr>
            <p:cNvSpPr/>
            <p:nvPr/>
          </p:nvSpPr>
          <p:spPr>
            <a:xfrm>
              <a:off x="4658241" y="1663974"/>
              <a:ext cx="458873" cy="336278"/>
            </a:xfrm>
            <a:prstGeom prst="rect">
              <a:avLst/>
            </a:prstGeom>
            <a:noFill/>
            <a:ln w="12700" cap="flat" cmpd="sng" algn="ctr">
              <a:solidFill>
                <a:schemeClr val="tx1">
                  <a:lumMod val="50000"/>
                  <a:lumOff val="50000"/>
                </a:schemeClr>
              </a:solidFill>
              <a:prstDash val="solid"/>
              <a:miter lim="800000"/>
            </a:ln>
            <a:effectLst/>
          </p:spPr>
          <p:txBody>
            <a:bodyPr rtlCol="0" anchor="ctr"/>
            <a:lstStyle/>
            <a:p>
              <a:pPr algn="ctr" defTabSz="457178">
                <a:defRPr/>
              </a:pPr>
              <a:endParaRPr lang="en-US" sz="1800" kern="0">
                <a:solidFill>
                  <a:prstClr val="white"/>
                </a:solidFill>
                <a:latin typeface="Metropolis" pitchFamily="2" charset="77"/>
              </a:endParaRPr>
            </a:p>
          </p:txBody>
        </p:sp>
        <p:pic>
          <p:nvPicPr>
            <p:cNvPr id="302" name="Picture 301">
              <a:extLst>
                <a:ext uri="{FF2B5EF4-FFF2-40B4-BE49-F238E27FC236}">
                  <a16:creationId xmlns:a16="http://schemas.microsoft.com/office/drawing/2014/main" id="{B1754A63-50A1-384A-BC7F-86B2A760BF98}"/>
                </a:ext>
              </a:extLst>
            </p:cNvPr>
            <p:cNvPicPr>
              <a:picLocks noChangeAspect="1"/>
            </p:cNvPicPr>
            <p:nvPr/>
          </p:nvPicPr>
          <p:blipFill>
            <a:blip r:embed="rId4"/>
            <a:srcRect/>
            <a:stretch/>
          </p:blipFill>
          <p:spPr>
            <a:xfrm>
              <a:off x="4665481" y="1720744"/>
              <a:ext cx="254412" cy="254412"/>
            </a:xfrm>
            <a:prstGeom prst="rect">
              <a:avLst/>
            </a:prstGeom>
          </p:spPr>
        </p:pic>
        <p:pic>
          <p:nvPicPr>
            <p:cNvPr id="303" name="Picture 302">
              <a:extLst>
                <a:ext uri="{FF2B5EF4-FFF2-40B4-BE49-F238E27FC236}">
                  <a16:creationId xmlns:a16="http://schemas.microsoft.com/office/drawing/2014/main" id="{5B127601-050F-504E-A449-E4C85C4EBD1B}"/>
                </a:ext>
              </a:extLst>
            </p:cNvPr>
            <p:cNvPicPr>
              <a:picLocks noChangeAspect="1"/>
            </p:cNvPicPr>
            <p:nvPr/>
          </p:nvPicPr>
          <p:blipFill>
            <a:blip r:embed="rId4"/>
            <a:srcRect/>
            <a:stretch/>
          </p:blipFill>
          <p:spPr>
            <a:xfrm>
              <a:off x="4846176" y="1712660"/>
              <a:ext cx="254412" cy="254412"/>
            </a:xfrm>
            <a:prstGeom prst="rect">
              <a:avLst/>
            </a:prstGeom>
          </p:spPr>
        </p:pic>
      </p:grpSp>
      <p:cxnSp>
        <p:nvCxnSpPr>
          <p:cNvPr id="304" name="Straight Connector 303">
            <a:extLst>
              <a:ext uri="{FF2B5EF4-FFF2-40B4-BE49-F238E27FC236}">
                <a16:creationId xmlns:a16="http://schemas.microsoft.com/office/drawing/2014/main" id="{E1A54239-494A-BD4A-8423-AD9078582802}"/>
              </a:ext>
            </a:extLst>
          </p:cNvPr>
          <p:cNvCxnSpPr>
            <a:cxnSpLocks/>
            <a:stCxn id="294" idx="0"/>
          </p:cNvCxnSpPr>
          <p:nvPr/>
        </p:nvCxnSpPr>
        <p:spPr>
          <a:xfrm flipV="1">
            <a:off x="2408373" y="2027486"/>
            <a:ext cx="301210" cy="468465"/>
          </a:xfrm>
          <a:prstGeom prst="line">
            <a:avLst/>
          </a:prstGeom>
          <a:noFill/>
          <a:ln w="57150" cap="flat" cmpd="tri" algn="ctr">
            <a:solidFill>
              <a:schemeClr val="accent1"/>
            </a:solidFill>
            <a:prstDash val="solid"/>
            <a:miter lim="800000"/>
          </a:ln>
          <a:effectLst/>
        </p:spPr>
      </p:cxnSp>
      <p:sp>
        <p:nvSpPr>
          <p:cNvPr id="305" name="TextBox 304">
            <a:extLst>
              <a:ext uri="{FF2B5EF4-FFF2-40B4-BE49-F238E27FC236}">
                <a16:creationId xmlns:a16="http://schemas.microsoft.com/office/drawing/2014/main" id="{DDCEA3E3-6E2B-614A-BCC7-E5FADF683739}"/>
              </a:ext>
            </a:extLst>
          </p:cNvPr>
          <p:cNvSpPr txBox="1"/>
          <p:nvPr/>
        </p:nvSpPr>
        <p:spPr>
          <a:xfrm>
            <a:off x="3455371" y="2470362"/>
            <a:ext cx="1031496" cy="230832"/>
          </a:xfrm>
          <a:prstGeom prst="rect">
            <a:avLst/>
          </a:prstGeom>
          <a:noFill/>
        </p:spPr>
        <p:txBody>
          <a:bodyPr wrap="square" rtlCol="0">
            <a:spAutoFit/>
          </a:bodyPr>
          <a:lstStyle/>
          <a:p>
            <a:pPr defTabSz="457178">
              <a:defRPr/>
            </a:pPr>
            <a:r>
              <a:rPr lang="en-US" sz="900" kern="0">
                <a:solidFill>
                  <a:prstClr val="black"/>
                </a:solidFill>
                <a:latin typeface="Metropolis" pitchFamily="2" charset="77"/>
              </a:rPr>
              <a:t>Transit w/FWs </a:t>
            </a:r>
          </a:p>
        </p:txBody>
      </p:sp>
      <p:sp>
        <p:nvSpPr>
          <p:cNvPr id="306" name="Rectangle 305">
            <a:extLst>
              <a:ext uri="{FF2B5EF4-FFF2-40B4-BE49-F238E27FC236}">
                <a16:creationId xmlns:a16="http://schemas.microsoft.com/office/drawing/2014/main" id="{BBBEAAC9-C9E5-0A4F-A85A-E1EC0231CA4F}"/>
              </a:ext>
            </a:extLst>
          </p:cNvPr>
          <p:cNvSpPr/>
          <p:nvPr/>
        </p:nvSpPr>
        <p:spPr>
          <a:xfrm flipH="1">
            <a:off x="3521183" y="2524028"/>
            <a:ext cx="864337" cy="604763"/>
          </a:xfrm>
          <a:prstGeom prst="rect">
            <a:avLst/>
          </a:prstGeom>
          <a:noFill/>
          <a:ln w="12700" cap="flat" cmpd="sng" algn="ctr">
            <a:solidFill>
              <a:schemeClr val="accent3"/>
            </a:solidFill>
            <a:prstDash val="solid"/>
            <a:miter lim="800000"/>
          </a:ln>
          <a:effectLst/>
        </p:spPr>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defTabSz="914355">
              <a:defRPr/>
            </a:pPr>
            <a:endParaRPr lang="en-US" sz="1100" kern="0">
              <a:ln w="0"/>
              <a:solidFill>
                <a:srgbClr val="1D8900"/>
              </a:solidFill>
              <a:latin typeface="Metropolis" pitchFamily="2" charset="77"/>
            </a:endParaRPr>
          </a:p>
        </p:txBody>
      </p:sp>
      <p:cxnSp>
        <p:nvCxnSpPr>
          <p:cNvPr id="307" name="Straight Connector 306">
            <a:extLst>
              <a:ext uri="{FF2B5EF4-FFF2-40B4-BE49-F238E27FC236}">
                <a16:creationId xmlns:a16="http://schemas.microsoft.com/office/drawing/2014/main" id="{0A8CF26C-9BD0-6C41-A516-2B598EC46D26}"/>
              </a:ext>
            </a:extLst>
          </p:cNvPr>
          <p:cNvCxnSpPr>
            <a:cxnSpLocks/>
            <a:stCxn id="306" idx="0"/>
          </p:cNvCxnSpPr>
          <p:nvPr/>
        </p:nvCxnSpPr>
        <p:spPr>
          <a:xfrm flipH="1" flipV="1">
            <a:off x="3596487" y="2014135"/>
            <a:ext cx="356864" cy="509892"/>
          </a:xfrm>
          <a:prstGeom prst="line">
            <a:avLst/>
          </a:prstGeom>
          <a:noFill/>
          <a:ln w="57150" cap="flat" cmpd="tri" algn="ctr">
            <a:solidFill>
              <a:schemeClr val="accent3"/>
            </a:solidFill>
            <a:prstDash val="solid"/>
            <a:miter lim="800000"/>
          </a:ln>
          <a:effectLst/>
        </p:spPr>
      </p:cxnSp>
      <p:cxnSp>
        <p:nvCxnSpPr>
          <p:cNvPr id="308" name="Straight Arrow Connector 307">
            <a:extLst>
              <a:ext uri="{FF2B5EF4-FFF2-40B4-BE49-F238E27FC236}">
                <a16:creationId xmlns:a16="http://schemas.microsoft.com/office/drawing/2014/main" id="{FFA7C8F9-EED4-8842-8555-3B1CBCF9D699}"/>
              </a:ext>
            </a:extLst>
          </p:cNvPr>
          <p:cNvCxnSpPr>
            <a:cxnSpLocks/>
          </p:cNvCxnSpPr>
          <p:nvPr/>
        </p:nvCxnSpPr>
        <p:spPr>
          <a:xfrm>
            <a:off x="3827314" y="2739858"/>
            <a:ext cx="234630" cy="94598"/>
          </a:xfrm>
          <a:prstGeom prst="straightConnector1">
            <a:avLst/>
          </a:prstGeom>
          <a:noFill/>
          <a:ln w="6350" cap="flat" cmpd="sng" algn="ctr">
            <a:solidFill>
              <a:srgbClr val="E7E6E6">
                <a:lumMod val="50000"/>
              </a:srgbClr>
            </a:solidFill>
            <a:prstDash val="solid"/>
            <a:miter lim="800000"/>
            <a:headEnd type="none" w="med" len="med"/>
            <a:tailEnd type="none" w="med" len="med"/>
          </a:ln>
          <a:effectLst/>
        </p:spPr>
      </p:cxnSp>
      <p:sp>
        <p:nvSpPr>
          <p:cNvPr id="309" name="Freeform 21">
            <a:extLst>
              <a:ext uri="{FF2B5EF4-FFF2-40B4-BE49-F238E27FC236}">
                <a16:creationId xmlns:a16="http://schemas.microsoft.com/office/drawing/2014/main" id="{D3AF9754-658D-C14C-89C5-F6754106805F}"/>
              </a:ext>
            </a:extLst>
          </p:cNvPr>
          <p:cNvSpPr>
            <a:spLocks noChangeAspect="1" noEditPoints="1"/>
          </p:cNvSpPr>
          <p:nvPr/>
        </p:nvSpPr>
        <p:spPr bwMode="auto">
          <a:xfrm flipH="1">
            <a:off x="3538187" y="2646661"/>
            <a:ext cx="284991" cy="224209"/>
          </a:xfrm>
          <a:custGeom>
            <a:avLst/>
            <a:gdLst>
              <a:gd name="T0" fmla="*/ 364 w 389"/>
              <a:gd name="T1" fmla="*/ 176 h 296"/>
              <a:gd name="T2" fmla="*/ 355 w 389"/>
              <a:gd name="T3" fmla="*/ 217 h 296"/>
              <a:gd name="T4" fmla="*/ 289 w 389"/>
              <a:gd name="T5" fmla="*/ 130 h 296"/>
              <a:gd name="T6" fmla="*/ 298 w 389"/>
              <a:gd name="T7" fmla="*/ 193 h 296"/>
              <a:gd name="T8" fmla="*/ 264 w 389"/>
              <a:gd name="T9" fmla="*/ 143 h 296"/>
              <a:gd name="T10" fmla="*/ 257 w 389"/>
              <a:gd name="T11" fmla="*/ 195 h 296"/>
              <a:gd name="T12" fmla="*/ 318 w 389"/>
              <a:gd name="T13" fmla="*/ 296 h 296"/>
              <a:gd name="T14" fmla="*/ 319 w 389"/>
              <a:gd name="T15" fmla="*/ 296 h 296"/>
              <a:gd name="T16" fmla="*/ 376 w 389"/>
              <a:gd name="T17" fmla="*/ 196 h 296"/>
              <a:gd name="T18" fmla="*/ 319 w 389"/>
              <a:gd name="T19" fmla="*/ 280 h 296"/>
              <a:gd name="T20" fmla="*/ 270 w 389"/>
              <a:gd name="T21" fmla="*/ 262 h 296"/>
              <a:gd name="T22" fmla="*/ 276 w 389"/>
              <a:gd name="T23" fmla="*/ 183 h 296"/>
              <a:gd name="T24" fmla="*/ 288 w 389"/>
              <a:gd name="T25" fmla="*/ 237 h 296"/>
              <a:gd name="T26" fmla="*/ 318 w 389"/>
              <a:gd name="T27" fmla="*/ 154 h 296"/>
              <a:gd name="T28" fmla="*/ 337 w 389"/>
              <a:gd name="T29" fmla="*/ 231 h 296"/>
              <a:gd name="T30" fmla="*/ 345 w 389"/>
              <a:gd name="T31" fmla="*/ 239 h 296"/>
              <a:gd name="T32" fmla="*/ 361 w 389"/>
              <a:gd name="T33" fmla="*/ 260 h 296"/>
              <a:gd name="T34" fmla="*/ 255 w 389"/>
              <a:gd name="T35" fmla="*/ 182 h 296"/>
              <a:gd name="T36" fmla="*/ 236 w 389"/>
              <a:gd name="T37" fmla="*/ 166 h 296"/>
              <a:gd name="T38" fmla="*/ 329 w 389"/>
              <a:gd name="T39" fmla="*/ 126 h 296"/>
              <a:gd name="T40" fmla="*/ 345 w 389"/>
              <a:gd name="T41" fmla="*/ 139 h 296"/>
              <a:gd name="T42" fmla="*/ 0 w 389"/>
              <a:gd name="T43" fmla="*/ 0 h 296"/>
              <a:gd name="T44" fmla="*/ 243 w 389"/>
              <a:gd name="T45" fmla="*/ 235 h 296"/>
              <a:gd name="T46" fmla="*/ 181 w 389"/>
              <a:gd name="T47" fmla="*/ 219 h 296"/>
              <a:gd name="T48" fmla="*/ 165 w 389"/>
              <a:gd name="T49" fmla="*/ 219 h 296"/>
              <a:gd name="T50" fmla="*/ 71 w 389"/>
              <a:gd name="T51" fmla="*/ 182 h 296"/>
              <a:gd name="T52" fmla="*/ 165 w 389"/>
              <a:gd name="T53" fmla="*/ 219 h 296"/>
              <a:gd name="T54" fmla="*/ 110 w 389"/>
              <a:gd name="T55" fmla="*/ 126 h 296"/>
              <a:gd name="T56" fmla="*/ 16 w 389"/>
              <a:gd name="T57" fmla="*/ 166 h 296"/>
              <a:gd name="T58" fmla="*/ 126 w 389"/>
              <a:gd name="T59" fmla="*/ 54 h 296"/>
              <a:gd name="T60" fmla="*/ 220 w 389"/>
              <a:gd name="T61" fmla="*/ 16 h 296"/>
              <a:gd name="T62" fmla="*/ 126 w 389"/>
              <a:gd name="T63" fmla="*/ 54 h 296"/>
              <a:gd name="T64" fmla="*/ 165 w 389"/>
              <a:gd name="T65" fmla="*/ 110 h 296"/>
              <a:gd name="T66" fmla="*/ 71 w 389"/>
              <a:gd name="T67" fmla="*/ 70 h 296"/>
              <a:gd name="T68" fmla="*/ 55 w 389"/>
              <a:gd name="T69" fmla="*/ 110 h 296"/>
              <a:gd name="T70" fmla="*/ 16 w 389"/>
              <a:gd name="T71" fmla="*/ 70 h 296"/>
              <a:gd name="T72" fmla="*/ 55 w 389"/>
              <a:gd name="T73" fmla="*/ 110 h 296"/>
              <a:gd name="T74" fmla="*/ 126 w 389"/>
              <a:gd name="T75" fmla="*/ 166 h 296"/>
              <a:gd name="T76" fmla="*/ 220 w 389"/>
              <a:gd name="T77" fmla="*/ 126 h 296"/>
              <a:gd name="T78" fmla="*/ 228 w 389"/>
              <a:gd name="T79" fmla="*/ 110 h 296"/>
              <a:gd name="T80" fmla="*/ 181 w 389"/>
              <a:gd name="T81" fmla="*/ 70 h 296"/>
              <a:gd name="T82" fmla="*/ 274 w 389"/>
              <a:gd name="T83" fmla="*/ 110 h 296"/>
              <a:gd name="T84" fmla="*/ 228 w 389"/>
              <a:gd name="T85" fmla="*/ 110 h 296"/>
              <a:gd name="T86" fmla="*/ 290 w 389"/>
              <a:gd name="T87" fmla="*/ 70 h 296"/>
              <a:gd name="T88" fmla="*/ 329 w 389"/>
              <a:gd name="T89" fmla="*/ 110 h 296"/>
              <a:gd name="T90" fmla="*/ 329 w 389"/>
              <a:gd name="T91" fmla="*/ 54 h 296"/>
              <a:gd name="T92" fmla="*/ 236 w 389"/>
              <a:gd name="T93" fmla="*/ 16 h 296"/>
              <a:gd name="T94" fmla="*/ 329 w 389"/>
              <a:gd name="T95" fmla="*/ 54 h 296"/>
              <a:gd name="T96" fmla="*/ 110 w 389"/>
              <a:gd name="T97" fmla="*/ 54 h 296"/>
              <a:gd name="T98" fmla="*/ 16 w 389"/>
              <a:gd name="T99" fmla="*/ 16 h 296"/>
              <a:gd name="T100" fmla="*/ 16 w 389"/>
              <a:gd name="T101" fmla="*/ 182 h 296"/>
              <a:gd name="T102" fmla="*/ 55 w 389"/>
              <a:gd name="T103" fmla="*/ 219 h 296"/>
              <a:gd name="T104" fmla="*/ 16 w 389"/>
              <a:gd name="T105" fmla="*/ 182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89" h="296">
                <a:moveTo>
                  <a:pt x="376" y="196"/>
                </a:moveTo>
                <a:cubicBezTo>
                  <a:pt x="364" y="176"/>
                  <a:pt x="364" y="176"/>
                  <a:pt x="364" y="176"/>
                </a:cubicBezTo>
                <a:cubicBezTo>
                  <a:pt x="361" y="199"/>
                  <a:pt x="361" y="199"/>
                  <a:pt x="361" y="199"/>
                </a:cubicBezTo>
                <a:cubicBezTo>
                  <a:pt x="360" y="208"/>
                  <a:pt x="357" y="214"/>
                  <a:pt x="355" y="217"/>
                </a:cubicBezTo>
                <a:cubicBezTo>
                  <a:pt x="359" y="190"/>
                  <a:pt x="364" y="147"/>
                  <a:pt x="306" y="134"/>
                </a:cubicBezTo>
                <a:cubicBezTo>
                  <a:pt x="289" y="130"/>
                  <a:pt x="289" y="130"/>
                  <a:pt x="289" y="130"/>
                </a:cubicBezTo>
                <a:cubicBezTo>
                  <a:pt x="298" y="146"/>
                  <a:pt x="298" y="146"/>
                  <a:pt x="298" y="146"/>
                </a:cubicBezTo>
                <a:cubicBezTo>
                  <a:pt x="306" y="160"/>
                  <a:pt x="304" y="178"/>
                  <a:pt x="298" y="193"/>
                </a:cubicBezTo>
                <a:cubicBezTo>
                  <a:pt x="291" y="172"/>
                  <a:pt x="278" y="157"/>
                  <a:pt x="277" y="157"/>
                </a:cubicBezTo>
                <a:cubicBezTo>
                  <a:pt x="264" y="143"/>
                  <a:pt x="264" y="143"/>
                  <a:pt x="264" y="143"/>
                </a:cubicBezTo>
                <a:cubicBezTo>
                  <a:pt x="264" y="162"/>
                  <a:pt x="264" y="162"/>
                  <a:pt x="264" y="162"/>
                </a:cubicBezTo>
                <a:cubicBezTo>
                  <a:pt x="263" y="171"/>
                  <a:pt x="260" y="183"/>
                  <a:pt x="257" y="195"/>
                </a:cubicBezTo>
                <a:cubicBezTo>
                  <a:pt x="250" y="221"/>
                  <a:pt x="242" y="251"/>
                  <a:pt x="257" y="272"/>
                </a:cubicBezTo>
                <a:cubicBezTo>
                  <a:pt x="267" y="287"/>
                  <a:pt x="287" y="295"/>
                  <a:pt x="318" y="296"/>
                </a:cubicBezTo>
                <a:cubicBezTo>
                  <a:pt x="318" y="296"/>
                  <a:pt x="318" y="296"/>
                  <a:pt x="318" y="296"/>
                </a:cubicBezTo>
                <a:cubicBezTo>
                  <a:pt x="318" y="296"/>
                  <a:pt x="318" y="296"/>
                  <a:pt x="319" y="296"/>
                </a:cubicBezTo>
                <a:cubicBezTo>
                  <a:pt x="352" y="296"/>
                  <a:pt x="368" y="281"/>
                  <a:pt x="375" y="268"/>
                </a:cubicBezTo>
                <a:cubicBezTo>
                  <a:pt x="389" y="244"/>
                  <a:pt x="384" y="211"/>
                  <a:pt x="376" y="196"/>
                </a:cubicBezTo>
                <a:close/>
                <a:moveTo>
                  <a:pt x="361" y="260"/>
                </a:moveTo>
                <a:cubicBezTo>
                  <a:pt x="354" y="273"/>
                  <a:pt x="339" y="280"/>
                  <a:pt x="319" y="280"/>
                </a:cubicBezTo>
                <a:cubicBezTo>
                  <a:pt x="318" y="280"/>
                  <a:pt x="318" y="280"/>
                  <a:pt x="318" y="280"/>
                </a:cubicBezTo>
                <a:cubicBezTo>
                  <a:pt x="294" y="279"/>
                  <a:pt x="277" y="273"/>
                  <a:pt x="270" y="262"/>
                </a:cubicBezTo>
                <a:cubicBezTo>
                  <a:pt x="259" y="248"/>
                  <a:pt x="266" y="223"/>
                  <a:pt x="272" y="200"/>
                </a:cubicBezTo>
                <a:cubicBezTo>
                  <a:pt x="274" y="194"/>
                  <a:pt x="275" y="188"/>
                  <a:pt x="276" y="183"/>
                </a:cubicBezTo>
                <a:cubicBezTo>
                  <a:pt x="281" y="192"/>
                  <a:pt x="286" y="203"/>
                  <a:pt x="287" y="216"/>
                </a:cubicBezTo>
                <a:cubicBezTo>
                  <a:pt x="288" y="237"/>
                  <a:pt x="288" y="237"/>
                  <a:pt x="288" y="237"/>
                </a:cubicBezTo>
                <a:cubicBezTo>
                  <a:pt x="301" y="220"/>
                  <a:pt x="301" y="220"/>
                  <a:pt x="301" y="220"/>
                </a:cubicBezTo>
                <a:cubicBezTo>
                  <a:pt x="314" y="203"/>
                  <a:pt x="323" y="178"/>
                  <a:pt x="318" y="154"/>
                </a:cubicBezTo>
                <a:cubicBezTo>
                  <a:pt x="347" y="168"/>
                  <a:pt x="343" y="194"/>
                  <a:pt x="339" y="217"/>
                </a:cubicBezTo>
                <a:cubicBezTo>
                  <a:pt x="338" y="222"/>
                  <a:pt x="337" y="227"/>
                  <a:pt x="337" y="231"/>
                </a:cubicBezTo>
                <a:cubicBezTo>
                  <a:pt x="336" y="240"/>
                  <a:pt x="336" y="240"/>
                  <a:pt x="336" y="240"/>
                </a:cubicBezTo>
                <a:cubicBezTo>
                  <a:pt x="345" y="239"/>
                  <a:pt x="345" y="239"/>
                  <a:pt x="345" y="239"/>
                </a:cubicBezTo>
                <a:cubicBezTo>
                  <a:pt x="356" y="238"/>
                  <a:pt x="363" y="233"/>
                  <a:pt x="368" y="227"/>
                </a:cubicBezTo>
                <a:cubicBezTo>
                  <a:pt x="369" y="238"/>
                  <a:pt x="367" y="250"/>
                  <a:pt x="361" y="260"/>
                </a:cubicBezTo>
                <a:close/>
                <a:moveTo>
                  <a:pt x="181" y="182"/>
                </a:moveTo>
                <a:cubicBezTo>
                  <a:pt x="255" y="182"/>
                  <a:pt x="255" y="182"/>
                  <a:pt x="255" y="182"/>
                </a:cubicBezTo>
                <a:cubicBezTo>
                  <a:pt x="255" y="166"/>
                  <a:pt x="255" y="166"/>
                  <a:pt x="255" y="166"/>
                </a:cubicBezTo>
                <a:cubicBezTo>
                  <a:pt x="236" y="166"/>
                  <a:pt x="236" y="166"/>
                  <a:pt x="236" y="166"/>
                </a:cubicBezTo>
                <a:cubicBezTo>
                  <a:pt x="236" y="126"/>
                  <a:pt x="236" y="126"/>
                  <a:pt x="236" y="126"/>
                </a:cubicBezTo>
                <a:cubicBezTo>
                  <a:pt x="329" y="126"/>
                  <a:pt x="329" y="126"/>
                  <a:pt x="329" y="126"/>
                </a:cubicBezTo>
                <a:cubicBezTo>
                  <a:pt x="329" y="139"/>
                  <a:pt x="329" y="139"/>
                  <a:pt x="329" y="139"/>
                </a:cubicBezTo>
                <a:cubicBezTo>
                  <a:pt x="345" y="139"/>
                  <a:pt x="345" y="139"/>
                  <a:pt x="345" y="139"/>
                </a:cubicBezTo>
                <a:cubicBezTo>
                  <a:pt x="345" y="0"/>
                  <a:pt x="345" y="0"/>
                  <a:pt x="345" y="0"/>
                </a:cubicBezTo>
                <a:cubicBezTo>
                  <a:pt x="0" y="0"/>
                  <a:pt x="0" y="0"/>
                  <a:pt x="0" y="0"/>
                </a:cubicBezTo>
                <a:cubicBezTo>
                  <a:pt x="0" y="235"/>
                  <a:pt x="0" y="235"/>
                  <a:pt x="0" y="235"/>
                </a:cubicBezTo>
                <a:cubicBezTo>
                  <a:pt x="243" y="235"/>
                  <a:pt x="243" y="235"/>
                  <a:pt x="243" y="235"/>
                </a:cubicBezTo>
                <a:cubicBezTo>
                  <a:pt x="243" y="219"/>
                  <a:pt x="243" y="219"/>
                  <a:pt x="243" y="219"/>
                </a:cubicBezTo>
                <a:cubicBezTo>
                  <a:pt x="181" y="219"/>
                  <a:pt x="181" y="219"/>
                  <a:pt x="181" y="219"/>
                </a:cubicBezTo>
                <a:lnTo>
                  <a:pt x="181" y="182"/>
                </a:lnTo>
                <a:close/>
                <a:moveTo>
                  <a:pt x="165" y="219"/>
                </a:moveTo>
                <a:cubicBezTo>
                  <a:pt x="71" y="219"/>
                  <a:pt x="71" y="219"/>
                  <a:pt x="71" y="219"/>
                </a:cubicBezTo>
                <a:cubicBezTo>
                  <a:pt x="71" y="182"/>
                  <a:pt x="71" y="182"/>
                  <a:pt x="71" y="182"/>
                </a:cubicBezTo>
                <a:cubicBezTo>
                  <a:pt x="165" y="182"/>
                  <a:pt x="165" y="182"/>
                  <a:pt x="165" y="182"/>
                </a:cubicBezTo>
                <a:lnTo>
                  <a:pt x="165" y="219"/>
                </a:lnTo>
                <a:close/>
                <a:moveTo>
                  <a:pt x="16" y="126"/>
                </a:moveTo>
                <a:cubicBezTo>
                  <a:pt x="110" y="126"/>
                  <a:pt x="110" y="126"/>
                  <a:pt x="110" y="126"/>
                </a:cubicBezTo>
                <a:cubicBezTo>
                  <a:pt x="110" y="166"/>
                  <a:pt x="110" y="166"/>
                  <a:pt x="110" y="166"/>
                </a:cubicBezTo>
                <a:cubicBezTo>
                  <a:pt x="16" y="166"/>
                  <a:pt x="16" y="166"/>
                  <a:pt x="16" y="166"/>
                </a:cubicBezTo>
                <a:lnTo>
                  <a:pt x="16" y="126"/>
                </a:lnTo>
                <a:close/>
                <a:moveTo>
                  <a:pt x="126" y="54"/>
                </a:moveTo>
                <a:cubicBezTo>
                  <a:pt x="126" y="16"/>
                  <a:pt x="126" y="16"/>
                  <a:pt x="126" y="16"/>
                </a:cubicBezTo>
                <a:cubicBezTo>
                  <a:pt x="220" y="16"/>
                  <a:pt x="220" y="16"/>
                  <a:pt x="220" y="16"/>
                </a:cubicBezTo>
                <a:cubicBezTo>
                  <a:pt x="220" y="54"/>
                  <a:pt x="220" y="54"/>
                  <a:pt x="220" y="54"/>
                </a:cubicBezTo>
                <a:lnTo>
                  <a:pt x="126" y="54"/>
                </a:lnTo>
                <a:close/>
                <a:moveTo>
                  <a:pt x="165" y="70"/>
                </a:moveTo>
                <a:cubicBezTo>
                  <a:pt x="165" y="110"/>
                  <a:pt x="165" y="110"/>
                  <a:pt x="165" y="110"/>
                </a:cubicBezTo>
                <a:cubicBezTo>
                  <a:pt x="71" y="110"/>
                  <a:pt x="71" y="110"/>
                  <a:pt x="71" y="110"/>
                </a:cubicBezTo>
                <a:cubicBezTo>
                  <a:pt x="71" y="70"/>
                  <a:pt x="71" y="70"/>
                  <a:pt x="71" y="70"/>
                </a:cubicBezTo>
                <a:lnTo>
                  <a:pt x="165" y="70"/>
                </a:lnTo>
                <a:close/>
                <a:moveTo>
                  <a:pt x="55" y="110"/>
                </a:moveTo>
                <a:cubicBezTo>
                  <a:pt x="16" y="110"/>
                  <a:pt x="16" y="110"/>
                  <a:pt x="16" y="110"/>
                </a:cubicBezTo>
                <a:cubicBezTo>
                  <a:pt x="16" y="70"/>
                  <a:pt x="16" y="70"/>
                  <a:pt x="16" y="70"/>
                </a:cubicBezTo>
                <a:cubicBezTo>
                  <a:pt x="55" y="70"/>
                  <a:pt x="55" y="70"/>
                  <a:pt x="55" y="70"/>
                </a:cubicBezTo>
                <a:lnTo>
                  <a:pt x="55" y="110"/>
                </a:lnTo>
                <a:close/>
                <a:moveTo>
                  <a:pt x="220" y="166"/>
                </a:moveTo>
                <a:cubicBezTo>
                  <a:pt x="126" y="166"/>
                  <a:pt x="126" y="166"/>
                  <a:pt x="126" y="166"/>
                </a:cubicBezTo>
                <a:cubicBezTo>
                  <a:pt x="126" y="126"/>
                  <a:pt x="126" y="126"/>
                  <a:pt x="126" y="126"/>
                </a:cubicBezTo>
                <a:cubicBezTo>
                  <a:pt x="220" y="126"/>
                  <a:pt x="220" y="126"/>
                  <a:pt x="220" y="126"/>
                </a:cubicBezTo>
                <a:lnTo>
                  <a:pt x="220" y="166"/>
                </a:lnTo>
                <a:close/>
                <a:moveTo>
                  <a:pt x="228" y="110"/>
                </a:moveTo>
                <a:cubicBezTo>
                  <a:pt x="181" y="110"/>
                  <a:pt x="181" y="110"/>
                  <a:pt x="181" y="110"/>
                </a:cubicBezTo>
                <a:cubicBezTo>
                  <a:pt x="181" y="70"/>
                  <a:pt x="181" y="70"/>
                  <a:pt x="181" y="70"/>
                </a:cubicBezTo>
                <a:cubicBezTo>
                  <a:pt x="274" y="70"/>
                  <a:pt x="274" y="70"/>
                  <a:pt x="274" y="70"/>
                </a:cubicBezTo>
                <a:cubicBezTo>
                  <a:pt x="274" y="110"/>
                  <a:pt x="274" y="110"/>
                  <a:pt x="274" y="110"/>
                </a:cubicBezTo>
                <a:cubicBezTo>
                  <a:pt x="236" y="110"/>
                  <a:pt x="236" y="110"/>
                  <a:pt x="236" y="110"/>
                </a:cubicBezTo>
                <a:lnTo>
                  <a:pt x="228" y="110"/>
                </a:lnTo>
                <a:close/>
                <a:moveTo>
                  <a:pt x="290" y="110"/>
                </a:moveTo>
                <a:cubicBezTo>
                  <a:pt x="290" y="70"/>
                  <a:pt x="290" y="70"/>
                  <a:pt x="290" y="70"/>
                </a:cubicBezTo>
                <a:cubicBezTo>
                  <a:pt x="329" y="70"/>
                  <a:pt x="329" y="70"/>
                  <a:pt x="329" y="70"/>
                </a:cubicBezTo>
                <a:cubicBezTo>
                  <a:pt x="329" y="110"/>
                  <a:pt x="329" y="110"/>
                  <a:pt x="329" y="110"/>
                </a:cubicBezTo>
                <a:lnTo>
                  <a:pt x="290" y="110"/>
                </a:lnTo>
                <a:close/>
                <a:moveTo>
                  <a:pt x="329" y="54"/>
                </a:moveTo>
                <a:cubicBezTo>
                  <a:pt x="236" y="54"/>
                  <a:pt x="236" y="54"/>
                  <a:pt x="236" y="54"/>
                </a:cubicBezTo>
                <a:cubicBezTo>
                  <a:pt x="236" y="16"/>
                  <a:pt x="236" y="16"/>
                  <a:pt x="236" y="16"/>
                </a:cubicBezTo>
                <a:cubicBezTo>
                  <a:pt x="329" y="16"/>
                  <a:pt x="329" y="16"/>
                  <a:pt x="329" y="16"/>
                </a:cubicBezTo>
                <a:lnTo>
                  <a:pt x="329" y="54"/>
                </a:lnTo>
                <a:close/>
                <a:moveTo>
                  <a:pt x="110" y="16"/>
                </a:moveTo>
                <a:cubicBezTo>
                  <a:pt x="110" y="54"/>
                  <a:pt x="110" y="54"/>
                  <a:pt x="110" y="54"/>
                </a:cubicBezTo>
                <a:cubicBezTo>
                  <a:pt x="16" y="54"/>
                  <a:pt x="16" y="54"/>
                  <a:pt x="16" y="54"/>
                </a:cubicBezTo>
                <a:cubicBezTo>
                  <a:pt x="16" y="16"/>
                  <a:pt x="16" y="16"/>
                  <a:pt x="16" y="16"/>
                </a:cubicBezTo>
                <a:lnTo>
                  <a:pt x="110" y="16"/>
                </a:lnTo>
                <a:close/>
                <a:moveTo>
                  <a:pt x="16" y="182"/>
                </a:moveTo>
                <a:cubicBezTo>
                  <a:pt x="55" y="182"/>
                  <a:pt x="55" y="182"/>
                  <a:pt x="55" y="182"/>
                </a:cubicBezTo>
                <a:cubicBezTo>
                  <a:pt x="55" y="219"/>
                  <a:pt x="55" y="219"/>
                  <a:pt x="55" y="219"/>
                </a:cubicBezTo>
                <a:cubicBezTo>
                  <a:pt x="16" y="219"/>
                  <a:pt x="16" y="219"/>
                  <a:pt x="16" y="219"/>
                </a:cubicBezTo>
                <a:lnTo>
                  <a:pt x="16" y="182"/>
                </a:lnTo>
                <a:close/>
              </a:path>
            </a:pathLst>
          </a:custGeom>
          <a:solidFill>
            <a:srgbClr val="E8AD10"/>
          </a:solidFill>
          <a:ln>
            <a:noFill/>
          </a:ln>
        </p:spPr>
        <p:txBody>
          <a:bodyPr vert="horz" wrap="square" lIns="91440" tIns="45720" rIns="91440" bIns="45720" numCol="1" anchor="t" anchorCtr="0" compatLnSpc="1">
            <a:prstTxWarp prst="textNoShape">
              <a:avLst/>
            </a:prstTxWarp>
          </a:bodyPr>
          <a:lstStyle/>
          <a:p>
            <a:pPr defTabSz="457178">
              <a:defRPr/>
            </a:pPr>
            <a:endParaRPr lang="en-US" sz="1800" kern="0">
              <a:solidFill>
                <a:prstClr val="black"/>
              </a:solidFill>
              <a:latin typeface="Metropolis" pitchFamily="2" charset="77"/>
            </a:endParaRPr>
          </a:p>
        </p:txBody>
      </p:sp>
      <p:sp>
        <p:nvSpPr>
          <p:cNvPr id="310" name="Freeform 21">
            <a:extLst>
              <a:ext uri="{FF2B5EF4-FFF2-40B4-BE49-F238E27FC236}">
                <a16:creationId xmlns:a16="http://schemas.microsoft.com/office/drawing/2014/main" id="{9F6AA630-5EF2-4940-8C29-E87205AF7EA7}"/>
              </a:ext>
            </a:extLst>
          </p:cNvPr>
          <p:cNvSpPr>
            <a:spLocks noChangeAspect="1" noEditPoints="1"/>
          </p:cNvSpPr>
          <p:nvPr/>
        </p:nvSpPr>
        <p:spPr bwMode="auto">
          <a:xfrm flipH="1">
            <a:off x="3532187" y="2893942"/>
            <a:ext cx="284991" cy="224209"/>
          </a:xfrm>
          <a:custGeom>
            <a:avLst/>
            <a:gdLst>
              <a:gd name="T0" fmla="*/ 364 w 389"/>
              <a:gd name="T1" fmla="*/ 176 h 296"/>
              <a:gd name="T2" fmla="*/ 355 w 389"/>
              <a:gd name="T3" fmla="*/ 217 h 296"/>
              <a:gd name="T4" fmla="*/ 289 w 389"/>
              <a:gd name="T5" fmla="*/ 130 h 296"/>
              <a:gd name="T6" fmla="*/ 298 w 389"/>
              <a:gd name="T7" fmla="*/ 193 h 296"/>
              <a:gd name="T8" fmla="*/ 264 w 389"/>
              <a:gd name="T9" fmla="*/ 143 h 296"/>
              <a:gd name="T10" fmla="*/ 257 w 389"/>
              <a:gd name="T11" fmla="*/ 195 h 296"/>
              <a:gd name="T12" fmla="*/ 318 w 389"/>
              <a:gd name="T13" fmla="*/ 296 h 296"/>
              <a:gd name="T14" fmla="*/ 319 w 389"/>
              <a:gd name="T15" fmla="*/ 296 h 296"/>
              <a:gd name="T16" fmla="*/ 376 w 389"/>
              <a:gd name="T17" fmla="*/ 196 h 296"/>
              <a:gd name="T18" fmla="*/ 319 w 389"/>
              <a:gd name="T19" fmla="*/ 280 h 296"/>
              <a:gd name="T20" fmla="*/ 270 w 389"/>
              <a:gd name="T21" fmla="*/ 262 h 296"/>
              <a:gd name="T22" fmla="*/ 276 w 389"/>
              <a:gd name="T23" fmla="*/ 183 h 296"/>
              <a:gd name="T24" fmla="*/ 288 w 389"/>
              <a:gd name="T25" fmla="*/ 237 h 296"/>
              <a:gd name="T26" fmla="*/ 318 w 389"/>
              <a:gd name="T27" fmla="*/ 154 h 296"/>
              <a:gd name="T28" fmla="*/ 337 w 389"/>
              <a:gd name="T29" fmla="*/ 231 h 296"/>
              <a:gd name="T30" fmla="*/ 345 w 389"/>
              <a:gd name="T31" fmla="*/ 239 h 296"/>
              <a:gd name="T32" fmla="*/ 361 w 389"/>
              <a:gd name="T33" fmla="*/ 260 h 296"/>
              <a:gd name="T34" fmla="*/ 255 w 389"/>
              <a:gd name="T35" fmla="*/ 182 h 296"/>
              <a:gd name="T36" fmla="*/ 236 w 389"/>
              <a:gd name="T37" fmla="*/ 166 h 296"/>
              <a:gd name="T38" fmla="*/ 329 w 389"/>
              <a:gd name="T39" fmla="*/ 126 h 296"/>
              <a:gd name="T40" fmla="*/ 345 w 389"/>
              <a:gd name="T41" fmla="*/ 139 h 296"/>
              <a:gd name="T42" fmla="*/ 0 w 389"/>
              <a:gd name="T43" fmla="*/ 0 h 296"/>
              <a:gd name="T44" fmla="*/ 243 w 389"/>
              <a:gd name="T45" fmla="*/ 235 h 296"/>
              <a:gd name="T46" fmla="*/ 181 w 389"/>
              <a:gd name="T47" fmla="*/ 219 h 296"/>
              <a:gd name="T48" fmla="*/ 165 w 389"/>
              <a:gd name="T49" fmla="*/ 219 h 296"/>
              <a:gd name="T50" fmla="*/ 71 w 389"/>
              <a:gd name="T51" fmla="*/ 182 h 296"/>
              <a:gd name="T52" fmla="*/ 165 w 389"/>
              <a:gd name="T53" fmla="*/ 219 h 296"/>
              <a:gd name="T54" fmla="*/ 110 w 389"/>
              <a:gd name="T55" fmla="*/ 126 h 296"/>
              <a:gd name="T56" fmla="*/ 16 w 389"/>
              <a:gd name="T57" fmla="*/ 166 h 296"/>
              <a:gd name="T58" fmla="*/ 126 w 389"/>
              <a:gd name="T59" fmla="*/ 54 h 296"/>
              <a:gd name="T60" fmla="*/ 220 w 389"/>
              <a:gd name="T61" fmla="*/ 16 h 296"/>
              <a:gd name="T62" fmla="*/ 126 w 389"/>
              <a:gd name="T63" fmla="*/ 54 h 296"/>
              <a:gd name="T64" fmla="*/ 165 w 389"/>
              <a:gd name="T65" fmla="*/ 110 h 296"/>
              <a:gd name="T66" fmla="*/ 71 w 389"/>
              <a:gd name="T67" fmla="*/ 70 h 296"/>
              <a:gd name="T68" fmla="*/ 55 w 389"/>
              <a:gd name="T69" fmla="*/ 110 h 296"/>
              <a:gd name="T70" fmla="*/ 16 w 389"/>
              <a:gd name="T71" fmla="*/ 70 h 296"/>
              <a:gd name="T72" fmla="*/ 55 w 389"/>
              <a:gd name="T73" fmla="*/ 110 h 296"/>
              <a:gd name="T74" fmla="*/ 126 w 389"/>
              <a:gd name="T75" fmla="*/ 166 h 296"/>
              <a:gd name="T76" fmla="*/ 220 w 389"/>
              <a:gd name="T77" fmla="*/ 126 h 296"/>
              <a:gd name="T78" fmla="*/ 228 w 389"/>
              <a:gd name="T79" fmla="*/ 110 h 296"/>
              <a:gd name="T80" fmla="*/ 181 w 389"/>
              <a:gd name="T81" fmla="*/ 70 h 296"/>
              <a:gd name="T82" fmla="*/ 274 w 389"/>
              <a:gd name="T83" fmla="*/ 110 h 296"/>
              <a:gd name="T84" fmla="*/ 228 w 389"/>
              <a:gd name="T85" fmla="*/ 110 h 296"/>
              <a:gd name="T86" fmla="*/ 290 w 389"/>
              <a:gd name="T87" fmla="*/ 70 h 296"/>
              <a:gd name="T88" fmla="*/ 329 w 389"/>
              <a:gd name="T89" fmla="*/ 110 h 296"/>
              <a:gd name="T90" fmla="*/ 329 w 389"/>
              <a:gd name="T91" fmla="*/ 54 h 296"/>
              <a:gd name="T92" fmla="*/ 236 w 389"/>
              <a:gd name="T93" fmla="*/ 16 h 296"/>
              <a:gd name="T94" fmla="*/ 329 w 389"/>
              <a:gd name="T95" fmla="*/ 54 h 296"/>
              <a:gd name="T96" fmla="*/ 110 w 389"/>
              <a:gd name="T97" fmla="*/ 54 h 296"/>
              <a:gd name="T98" fmla="*/ 16 w 389"/>
              <a:gd name="T99" fmla="*/ 16 h 296"/>
              <a:gd name="T100" fmla="*/ 16 w 389"/>
              <a:gd name="T101" fmla="*/ 182 h 296"/>
              <a:gd name="T102" fmla="*/ 55 w 389"/>
              <a:gd name="T103" fmla="*/ 219 h 296"/>
              <a:gd name="T104" fmla="*/ 16 w 389"/>
              <a:gd name="T105" fmla="*/ 182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89" h="296">
                <a:moveTo>
                  <a:pt x="376" y="196"/>
                </a:moveTo>
                <a:cubicBezTo>
                  <a:pt x="364" y="176"/>
                  <a:pt x="364" y="176"/>
                  <a:pt x="364" y="176"/>
                </a:cubicBezTo>
                <a:cubicBezTo>
                  <a:pt x="361" y="199"/>
                  <a:pt x="361" y="199"/>
                  <a:pt x="361" y="199"/>
                </a:cubicBezTo>
                <a:cubicBezTo>
                  <a:pt x="360" y="208"/>
                  <a:pt x="357" y="214"/>
                  <a:pt x="355" y="217"/>
                </a:cubicBezTo>
                <a:cubicBezTo>
                  <a:pt x="359" y="190"/>
                  <a:pt x="364" y="147"/>
                  <a:pt x="306" y="134"/>
                </a:cubicBezTo>
                <a:cubicBezTo>
                  <a:pt x="289" y="130"/>
                  <a:pt x="289" y="130"/>
                  <a:pt x="289" y="130"/>
                </a:cubicBezTo>
                <a:cubicBezTo>
                  <a:pt x="298" y="146"/>
                  <a:pt x="298" y="146"/>
                  <a:pt x="298" y="146"/>
                </a:cubicBezTo>
                <a:cubicBezTo>
                  <a:pt x="306" y="160"/>
                  <a:pt x="304" y="178"/>
                  <a:pt x="298" y="193"/>
                </a:cubicBezTo>
                <a:cubicBezTo>
                  <a:pt x="291" y="172"/>
                  <a:pt x="278" y="157"/>
                  <a:pt x="277" y="157"/>
                </a:cubicBezTo>
                <a:cubicBezTo>
                  <a:pt x="264" y="143"/>
                  <a:pt x="264" y="143"/>
                  <a:pt x="264" y="143"/>
                </a:cubicBezTo>
                <a:cubicBezTo>
                  <a:pt x="264" y="162"/>
                  <a:pt x="264" y="162"/>
                  <a:pt x="264" y="162"/>
                </a:cubicBezTo>
                <a:cubicBezTo>
                  <a:pt x="263" y="171"/>
                  <a:pt x="260" y="183"/>
                  <a:pt x="257" y="195"/>
                </a:cubicBezTo>
                <a:cubicBezTo>
                  <a:pt x="250" y="221"/>
                  <a:pt x="242" y="251"/>
                  <a:pt x="257" y="272"/>
                </a:cubicBezTo>
                <a:cubicBezTo>
                  <a:pt x="267" y="287"/>
                  <a:pt x="287" y="295"/>
                  <a:pt x="318" y="296"/>
                </a:cubicBezTo>
                <a:cubicBezTo>
                  <a:pt x="318" y="296"/>
                  <a:pt x="318" y="296"/>
                  <a:pt x="318" y="296"/>
                </a:cubicBezTo>
                <a:cubicBezTo>
                  <a:pt x="318" y="296"/>
                  <a:pt x="318" y="296"/>
                  <a:pt x="319" y="296"/>
                </a:cubicBezTo>
                <a:cubicBezTo>
                  <a:pt x="352" y="296"/>
                  <a:pt x="368" y="281"/>
                  <a:pt x="375" y="268"/>
                </a:cubicBezTo>
                <a:cubicBezTo>
                  <a:pt x="389" y="244"/>
                  <a:pt x="384" y="211"/>
                  <a:pt x="376" y="196"/>
                </a:cubicBezTo>
                <a:close/>
                <a:moveTo>
                  <a:pt x="361" y="260"/>
                </a:moveTo>
                <a:cubicBezTo>
                  <a:pt x="354" y="273"/>
                  <a:pt x="339" y="280"/>
                  <a:pt x="319" y="280"/>
                </a:cubicBezTo>
                <a:cubicBezTo>
                  <a:pt x="318" y="280"/>
                  <a:pt x="318" y="280"/>
                  <a:pt x="318" y="280"/>
                </a:cubicBezTo>
                <a:cubicBezTo>
                  <a:pt x="294" y="279"/>
                  <a:pt x="277" y="273"/>
                  <a:pt x="270" y="262"/>
                </a:cubicBezTo>
                <a:cubicBezTo>
                  <a:pt x="259" y="248"/>
                  <a:pt x="266" y="223"/>
                  <a:pt x="272" y="200"/>
                </a:cubicBezTo>
                <a:cubicBezTo>
                  <a:pt x="274" y="194"/>
                  <a:pt x="275" y="188"/>
                  <a:pt x="276" y="183"/>
                </a:cubicBezTo>
                <a:cubicBezTo>
                  <a:pt x="281" y="192"/>
                  <a:pt x="286" y="203"/>
                  <a:pt x="287" y="216"/>
                </a:cubicBezTo>
                <a:cubicBezTo>
                  <a:pt x="288" y="237"/>
                  <a:pt x="288" y="237"/>
                  <a:pt x="288" y="237"/>
                </a:cubicBezTo>
                <a:cubicBezTo>
                  <a:pt x="301" y="220"/>
                  <a:pt x="301" y="220"/>
                  <a:pt x="301" y="220"/>
                </a:cubicBezTo>
                <a:cubicBezTo>
                  <a:pt x="314" y="203"/>
                  <a:pt x="323" y="178"/>
                  <a:pt x="318" y="154"/>
                </a:cubicBezTo>
                <a:cubicBezTo>
                  <a:pt x="347" y="168"/>
                  <a:pt x="343" y="194"/>
                  <a:pt x="339" y="217"/>
                </a:cubicBezTo>
                <a:cubicBezTo>
                  <a:pt x="338" y="222"/>
                  <a:pt x="337" y="227"/>
                  <a:pt x="337" y="231"/>
                </a:cubicBezTo>
                <a:cubicBezTo>
                  <a:pt x="336" y="240"/>
                  <a:pt x="336" y="240"/>
                  <a:pt x="336" y="240"/>
                </a:cubicBezTo>
                <a:cubicBezTo>
                  <a:pt x="345" y="239"/>
                  <a:pt x="345" y="239"/>
                  <a:pt x="345" y="239"/>
                </a:cubicBezTo>
                <a:cubicBezTo>
                  <a:pt x="356" y="238"/>
                  <a:pt x="363" y="233"/>
                  <a:pt x="368" y="227"/>
                </a:cubicBezTo>
                <a:cubicBezTo>
                  <a:pt x="369" y="238"/>
                  <a:pt x="367" y="250"/>
                  <a:pt x="361" y="260"/>
                </a:cubicBezTo>
                <a:close/>
                <a:moveTo>
                  <a:pt x="181" y="182"/>
                </a:moveTo>
                <a:cubicBezTo>
                  <a:pt x="255" y="182"/>
                  <a:pt x="255" y="182"/>
                  <a:pt x="255" y="182"/>
                </a:cubicBezTo>
                <a:cubicBezTo>
                  <a:pt x="255" y="166"/>
                  <a:pt x="255" y="166"/>
                  <a:pt x="255" y="166"/>
                </a:cubicBezTo>
                <a:cubicBezTo>
                  <a:pt x="236" y="166"/>
                  <a:pt x="236" y="166"/>
                  <a:pt x="236" y="166"/>
                </a:cubicBezTo>
                <a:cubicBezTo>
                  <a:pt x="236" y="126"/>
                  <a:pt x="236" y="126"/>
                  <a:pt x="236" y="126"/>
                </a:cubicBezTo>
                <a:cubicBezTo>
                  <a:pt x="329" y="126"/>
                  <a:pt x="329" y="126"/>
                  <a:pt x="329" y="126"/>
                </a:cubicBezTo>
                <a:cubicBezTo>
                  <a:pt x="329" y="139"/>
                  <a:pt x="329" y="139"/>
                  <a:pt x="329" y="139"/>
                </a:cubicBezTo>
                <a:cubicBezTo>
                  <a:pt x="345" y="139"/>
                  <a:pt x="345" y="139"/>
                  <a:pt x="345" y="139"/>
                </a:cubicBezTo>
                <a:cubicBezTo>
                  <a:pt x="345" y="0"/>
                  <a:pt x="345" y="0"/>
                  <a:pt x="345" y="0"/>
                </a:cubicBezTo>
                <a:cubicBezTo>
                  <a:pt x="0" y="0"/>
                  <a:pt x="0" y="0"/>
                  <a:pt x="0" y="0"/>
                </a:cubicBezTo>
                <a:cubicBezTo>
                  <a:pt x="0" y="235"/>
                  <a:pt x="0" y="235"/>
                  <a:pt x="0" y="235"/>
                </a:cubicBezTo>
                <a:cubicBezTo>
                  <a:pt x="243" y="235"/>
                  <a:pt x="243" y="235"/>
                  <a:pt x="243" y="235"/>
                </a:cubicBezTo>
                <a:cubicBezTo>
                  <a:pt x="243" y="219"/>
                  <a:pt x="243" y="219"/>
                  <a:pt x="243" y="219"/>
                </a:cubicBezTo>
                <a:cubicBezTo>
                  <a:pt x="181" y="219"/>
                  <a:pt x="181" y="219"/>
                  <a:pt x="181" y="219"/>
                </a:cubicBezTo>
                <a:lnTo>
                  <a:pt x="181" y="182"/>
                </a:lnTo>
                <a:close/>
                <a:moveTo>
                  <a:pt x="165" y="219"/>
                </a:moveTo>
                <a:cubicBezTo>
                  <a:pt x="71" y="219"/>
                  <a:pt x="71" y="219"/>
                  <a:pt x="71" y="219"/>
                </a:cubicBezTo>
                <a:cubicBezTo>
                  <a:pt x="71" y="182"/>
                  <a:pt x="71" y="182"/>
                  <a:pt x="71" y="182"/>
                </a:cubicBezTo>
                <a:cubicBezTo>
                  <a:pt x="165" y="182"/>
                  <a:pt x="165" y="182"/>
                  <a:pt x="165" y="182"/>
                </a:cubicBezTo>
                <a:lnTo>
                  <a:pt x="165" y="219"/>
                </a:lnTo>
                <a:close/>
                <a:moveTo>
                  <a:pt x="16" y="126"/>
                </a:moveTo>
                <a:cubicBezTo>
                  <a:pt x="110" y="126"/>
                  <a:pt x="110" y="126"/>
                  <a:pt x="110" y="126"/>
                </a:cubicBezTo>
                <a:cubicBezTo>
                  <a:pt x="110" y="166"/>
                  <a:pt x="110" y="166"/>
                  <a:pt x="110" y="166"/>
                </a:cubicBezTo>
                <a:cubicBezTo>
                  <a:pt x="16" y="166"/>
                  <a:pt x="16" y="166"/>
                  <a:pt x="16" y="166"/>
                </a:cubicBezTo>
                <a:lnTo>
                  <a:pt x="16" y="126"/>
                </a:lnTo>
                <a:close/>
                <a:moveTo>
                  <a:pt x="126" y="54"/>
                </a:moveTo>
                <a:cubicBezTo>
                  <a:pt x="126" y="16"/>
                  <a:pt x="126" y="16"/>
                  <a:pt x="126" y="16"/>
                </a:cubicBezTo>
                <a:cubicBezTo>
                  <a:pt x="220" y="16"/>
                  <a:pt x="220" y="16"/>
                  <a:pt x="220" y="16"/>
                </a:cubicBezTo>
                <a:cubicBezTo>
                  <a:pt x="220" y="54"/>
                  <a:pt x="220" y="54"/>
                  <a:pt x="220" y="54"/>
                </a:cubicBezTo>
                <a:lnTo>
                  <a:pt x="126" y="54"/>
                </a:lnTo>
                <a:close/>
                <a:moveTo>
                  <a:pt x="165" y="70"/>
                </a:moveTo>
                <a:cubicBezTo>
                  <a:pt x="165" y="110"/>
                  <a:pt x="165" y="110"/>
                  <a:pt x="165" y="110"/>
                </a:cubicBezTo>
                <a:cubicBezTo>
                  <a:pt x="71" y="110"/>
                  <a:pt x="71" y="110"/>
                  <a:pt x="71" y="110"/>
                </a:cubicBezTo>
                <a:cubicBezTo>
                  <a:pt x="71" y="70"/>
                  <a:pt x="71" y="70"/>
                  <a:pt x="71" y="70"/>
                </a:cubicBezTo>
                <a:lnTo>
                  <a:pt x="165" y="70"/>
                </a:lnTo>
                <a:close/>
                <a:moveTo>
                  <a:pt x="55" y="110"/>
                </a:moveTo>
                <a:cubicBezTo>
                  <a:pt x="16" y="110"/>
                  <a:pt x="16" y="110"/>
                  <a:pt x="16" y="110"/>
                </a:cubicBezTo>
                <a:cubicBezTo>
                  <a:pt x="16" y="70"/>
                  <a:pt x="16" y="70"/>
                  <a:pt x="16" y="70"/>
                </a:cubicBezTo>
                <a:cubicBezTo>
                  <a:pt x="55" y="70"/>
                  <a:pt x="55" y="70"/>
                  <a:pt x="55" y="70"/>
                </a:cubicBezTo>
                <a:lnTo>
                  <a:pt x="55" y="110"/>
                </a:lnTo>
                <a:close/>
                <a:moveTo>
                  <a:pt x="220" y="166"/>
                </a:moveTo>
                <a:cubicBezTo>
                  <a:pt x="126" y="166"/>
                  <a:pt x="126" y="166"/>
                  <a:pt x="126" y="166"/>
                </a:cubicBezTo>
                <a:cubicBezTo>
                  <a:pt x="126" y="126"/>
                  <a:pt x="126" y="126"/>
                  <a:pt x="126" y="126"/>
                </a:cubicBezTo>
                <a:cubicBezTo>
                  <a:pt x="220" y="126"/>
                  <a:pt x="220" y="126"/>
                  <a:pt x="220" y="126"/>
                </a:cubicBezTo>
                <a:lnTo>
                  <a:pt x="220" y="166"/>
                </a:lnTo>
                <a:close/>
                <a:moveTo>
                  <a:pt x="228" y="110"/>
                </a:moveTo>
                <a:cubicBezTo>
                  <a:pt x="181" y="110"/>
                  <a:pt x="181" y="110"/>
                  <a:pt x="181" y="110"/>
                </a:cubicBezTo>
                <a:cubicBezTo>
                  <a:pt x="181" y="70"/>
                  <a:pt x="181" y="70"/>
                  <a:pt x="181" y="70"/>
                </a:cubicBezTo>
                <a:cubicBezTo>
                  <a:pt x="274" y="70"/>
                  <a:pt x="274" y="70"/>
                  <a:pt x="274" y="70"/>
                </a:cubicBezTo>
                <a:cubicBezTo>
                  <a:pt x="274" y="110"/>
                  <a:pt x="274" y="110"/>
                  <a:pt x="274" y="110"/>
                </a:cubicBezTo>
                <a:cubicBezTo>
                  <a:pt x="236" y="110"/>
                  <a:pt x="236" y="110"/>
                  <a:pt x="236" y="110"/>
                </a:cubicBezTo>
                <a:lnTo>
                  <a:pt x="228" y="110"/>
                </a:lnTo>
                <a:close/>
                <a:moveTo>
                  <a:pt x="290" y="110"/>
                </a:moveTo>
                <a:cubicBezTo>
                  <a:pt x="290" y="70"/>
                  <a:pt x="290" y="70"/>
                  <a:pt x="290" y="70"/>
                </a:cubicBezTo>
                <a:cubicBezTo>
                  <a:pt x="329" y="70"/>
                  <a:pt x="329" y="70"/>
                  <a:pt x="329" y="70"/>
                </a:cubicBezTo>
                <a:cubicBezTo>
                  <a:pt x="329" y="110"/>
                  <a:pt x="329" y="110"/>
                  <a:pt x="329" y="110"/>
                </a:cubicBezTo>
                <a:lnTo>
                  <a:pt x="290" y="110"/>
                </a:lnTo>
                <a:close/>
                <a:moveTo>
                  <a:pt x="329" y="54"/>
                </a:moveTo>
                <a:cubicBezTo>
                  <a:pt x="236" y="54"/>
                  <a:pt x="236" y="54"/>
                  <a:pt x="236" y="54"/>
                </a:cubicBezTo>
                <a:cubicBezTo>
                  <a:pt x="236" y="16"/>
                  <a:pt x="236" y="16"/>
                  <a:pt x="236" y="16"/>
                </a:cubicBezTo>
                <a:cubicBezTo>
                  <a:pt x="329" y="16"/>
                  <a:pt x="329" y="16"/>
                  <a:pt x="329" y="16"/>
                </a:cubicBezTo>
                <a:lnTo>
                  <a:pt x="329" y="54"/>
                </a:lnTo>
                <a:close/>
                <a:moveTo>
                  <a:pt x="110" y="16"/>
                </a:moveTo>
                <a:cubicBezTo>
                  <a:pt x="110" y="54"/>
                  <a:pt x="110" y="54"/>
                  <a:pt x="110" y="54"/>
                </a:cubicBezTo>
                <a:cubicBezTo>
                  <a:pt x="16" y="54"/>
                  <a:pt x="16" y="54"/>
                  <a:pt x="16" y="54"/>
                </a:cubicBezTo>
                <a:cubicBezTo>
                  <a:pt x="16" y="16"/>
                  <a:pt x="16" y="16"/>
                  <a:pt x="16" y="16"/>
                </a:cubicBezTo>
                <a:lnTo>
                  <a:pt x="110" y="16"/>
                </a:lnTo>
                <a:close/>
                <a:moveTo>
                  <a:pt x="16" y="182"/>
                </a:moveTo>
                <a:cubicBezTo>
                  <a:pt x="55" y="182"/>
                  <a:pt x="55" y="182"/>
                  <a:pt x="55" y="182"/>
                </a:cubicBezTo>
                <a:cubicBezTo>
                  <a:pt x="55" y="219"/>
                  <a:pt x="55" y="219"/>
                  <a:pt x="55" y="219"/>
                </a:cubicBezTo>
                <a:cubicBezTo>
                  <a:pt x="16" y="219"/>
                  <a:pt x="16" y="219"/>
                  <a:pt x="16" y="219"/>
                </a:cubicBezTo>
                <a:lnTo>
                  <a:pt x="16" y="182"/>
                </a:lnTo>
                <a:close/>
              </a:path>
            </a:pathLst>
          </a:custGeom>
          <a:solidFill>
            <a:srgbClr val="E8AD10"/>
          </a:solidFill>
          <a:ln>
            <a:noFill/>
          </a:ln>
        </p:spPr>
        <p:txBody>
          <a:bodyPr vert="horz" wrap="square" lIns="91440" tIns="45720" rIns="91440" bIns="45720" numCol="1" anchor="t" anchorCtr="0" compatLnSpc="1">
            <a:prstTxWarp prst="textNoShape">
              <a:avLst/>
            </a:prstTxWarp>
          </a:bodyPr>
          <a:lstStyle/>
          <a:p>
            <a:pPr defTabSz="457178">
              <a:defRPr/>
            </a:pPr>
            <a:endParaRPr lang="en-US" sz="1800" kern="0">
              <a:solidFill>
                <a:prstClr val="black"/>
              </a:solidFill>
              <a:latin typeface="Metropolis" pitchFamily="2" charset="77"/>
            </a:endParaRPr>
          </a:p>
        </p:txBody>
      </p:sp>
      <p:cxnSp>
        <p:nvCxnSpPr>
          <p:cNvPr id="311" name="Straight Arrow Connector 310">
            <a:extLst>
              <a:ext uri="{FF2B5EF4-FFF2-40B4-BE49-F238E27FC236}">
                <a16:creationId xmlns:a16="http://schemas.microsoft.com/office/drawing/2014/main" id="{B7E18570-AC4F-234B-BA7F-5EB1D8755765}"/>
              </a:ext>
            </a:extLst>
          </p:cNvPr>
          <p:cNvCxnSpPr>
            <a:cxnSpLocks/>
          </p:cNvCxnSpPr>
          <p:nvPr/>
        </p:nvCxnSpPr>
        <p:spPr>
          <a:xfrm flipH="1">
            <a:off x="3816033" y="2833994"/>
            <a:ext cx="220342" cy="126447"/>
          </a:xfrm>
          <a:prstGeom prst="straightConnector1">
            <a:avLst/>
          </a:prstGeom>
          <a:noFill/>
          <a:ln w="6350" cap="flat" cmpd="sng" algn="ctr">
            <a:solidFill>
              <a:srgbClr val="E7E6E6">
                <a:lumMod val="50000"/>
              </a:srgbClr>
            </a:solidFill>
            <a:prstDash val="solid"/>
            <a:miter lim="800000"/>
            <a:headEnd type="none" w="med" len="med"/>
            <a:tailEnd type="none" w="med" len="med"/>
          </a:ln>
          <a:effectLst/>
        </p:spPr>
      </p:cxnSp>
      <p:grpSp>
        <p:nvGrpSpPr>
          <p:cNvPr id="312" name="Group 311">
            <a:extLst>
              <a:ext uri="{FF2B5EF4-FFF2-40B4-BE49-F238E27FC236}">
                <a16:creationId xmlns:a16="http://schemas.microsoft.com/office/drawing/2014/main" id="{1D2687A3-4910-544D-BE65-2057BEE2BEAD}"/>
              </a:ext>
            </a:extLst>
          </p:cNvPr>
          <p:cNvGrpSpPr/>
          <p:nvPr/>
        </p:nvGrpSpPr>
        <p:grpSpPr>
          <a:xfrm>
            <a:off x="3895428" y="2645371"/>
            <a:ext cx="458873" cy="336278"/>
            <a:chOff x="4658241" y="1663974"/>
            <a:chExt cx="458873" cy="336278"/>
          </a:xfrm>
        </p:grpSpPr>
        <p:sp>
          <p:nvSpPr>
            <p:cNvPr id="313" name="Rectangle 312">
              <a:extLst>
                <a:ext uri="{FF2B5EF4-FFF2-40B4-BE49-F238E27FC236}">
                  <a16:creationId xmlns:a16="http://schemas.microsoft.com/office/drawing/2014/main" id="{9737F64F-245C-094E-8DCB-DBC3B5B57096}"/>
                </a:ext>
              </a:extLst>
            </p:cNvPr>
            <p:cNvSpPr/>
            <p:nvPr/>
          </p:nvSpPr>
          <p:spPr>
            <a:xfrm>
              <a:off x="4658241" y="1663974"/>
              <a:ext cx="458873" cy="336278"/>
            </a:xfrm>
            <a:prstGeom prst="rect">
              <a:avLst/>
            </a:prstGeom>
            <a:noFill/>
            <a:ln w="12700" cap="flat" cmpd="sng" algn="ctr">
              <a:solidFill>
                <a:schemeClr val="tx1">
                  <a:lumMod val="50000"/>
                  <a:lumOff val="50000"/>
                </a:schemeClr>
              </a:solidFill>
              <a:prstDash val="solid"/>
              <a:miter lim="800000"/>
            </a:ln>
            <a:effectLst/>
          </p:spPr>
          <p:txBody>
            <a:bodyPr rtlCol="0" anchor="ctr"/>
            <a:lstStyle/>
            <a:p>
              <a:pPr algn="ctr" defTabSz="457178">
                <a:defRPr/>
              </a:pPr>
              <a:endParaRPr lang="en-US" sz="1800" kern="0">
                <a:solidFill>
                  <a:prstClr val="white"/>
                </a:solidFill>
                <a:latin typeface="Metropolis" pitchFamily="2" charset="77"/>
              </a:endParaRPr>
            </a:p>
          </p:txBody>
        </p:sp>
        <p:pic>
          <p:nvPicPr>
            <p:cNvPr id="314" name="Picture 313">
              <a:extLst>
                <a:ext uri="{FF2B5EF4-FFF2-40B4-BE49-F238E27FC236}">
                  <a16:creationId xmlns:a16="http://schemas.microsoft.com/office/drawing/2014/main" id="{149A07F8-17B4-5B42-A1B8-D89CDDAE3FF8}"/>
                </a:ext>
              </a:extLst>
            </p:cNvPr>
            <p:cNvPicPr>
              <a:picLocks noChangeAspect="1"/>
            </p:cNvPicPr>
            <p:nvPr/>
          </p:nvPicPr>
          <p:blipFill>
            <a:blip r:embed="rId4"/>
            <a:srcRect/>
            <a:stretch/>
          </p:blipFill>
          <p:spPr>
            <a:xfrm>
              <a:off x="4665481" y="1720744"/>
              <a:ext cx="254412" cy="254412"/>
            </a:xfrm>
            <a:prstGeom prst="rect">
              <a:avLst/>
            </a:prstGeom>
          </p:spPr>
        </p:pic>
        <p:pic>
          <p:nvPicPr>
            <p:cNvPr id="315" name="Picture 314">
              <a:extLst>
                <a:ext uri="{FF2B5EF4-FFF2-40B4-BE49-F238E27FC236}">
                  <a16:creationId xmlns:a16="http://schemas.microsoft.com/office/drawing/2014/main" id="{AFE55607-9970-6541-A037-C8991579F939}"/>
                </a:ext>
              </a:extLst>
            </p:cNvPr>
            <p:cNvPicPr>
              <a:picLocks noChangeAspect="1"/>
            </p:cNvPicPr>
            <p:nvPr/>
          </p:nvPicPr>
          <p:blipFill>
            <a:blip r:embed="rId4"/>
            <a:srcRect/>
            <a:stretch/>
          </p:blipFill>
          <p:spPr>
            <a:xfrm>
              <a:off x="4846176" y="1712660"/>
              <a:ext cx="254412" cy="254412"/>
            </a:xfrm>
            <a:prstGeom prst="rect">
              <a:avLst/>
            </a:prstGeom>
          </p:spPr>
        </p:pic>
      </p:grpSp>
      <p:cxnSp>
        <p:nvCxnSpPr>
          <p:cNvPr id="316" name="Straight Connector 315">
            <a:extLst>
              <a:ext uri="{FF2B5EF4-FFF2-40B4-BE49-F238E27FC236}">
                <a16:creationId xmlns:a16="http://schemas.microsoft.com/office/drawing/2014/main" id="{1BE6296C-1441-4E45-B094-93E45229AF2D}"/>
              </a:ext>
            </a:extLst>
          </p:cNvPr>
          <p:cNvCxnSpPr>
            <a:cxnSpLocks/>
            <a:stCxn id="306" idx="0"/>
          </p:cNvCxnSpPr>
          <p:nvPr/>
        </p:nvCxnSpPr>
        <p:spPr>
          <a:xfrm flipV="1">
            <a:off x="3953351" y="2020597"/>
            <a:ext cx="296771" cy="503430"/>
          </a:xfrm>
          <a:prstGeom prst="line">
            <a:avLst/>
          </a:prstGeom>
          <a:noFill/>
          <a:ln w="57150" cap="flat" cmpd="tri" algn="ctr">
            <a:solidFill>
              <a:schemeClr val="accent3"/>
            </a:solidFill>
            <a:prstDash val="solid"/>
            <a:miter lim="800000"/>
          </a:ln>
          <a:effectLst/>
        </p:spPr>
      </p:cxnSp>
      <p:sp>
        <p:nvSpPr>
          <p:cNvPr id="317" name="TextBox 316">
            <a:extLst>
              <a:ext uri="{FF2B5EF4-FFF2-40B4-BE49-F238E27FC236}">
                <a16:creationId xmlns:a16="http://schemas.microsoft.com/office/drawing/2014/main" id="{9AD2EC0D-2D1A-514A-8B17-5E1159289A10}"/>
              </a:ext>
            </a:extLst>
          </p:cNvPr>
          <p:cNvSpPr txBox="1"/>
          <p:nvPr/>
        </p:nvSpPr>
        <p:spPr>
          <a:xfrm>
            <a:off x="1713458" y="3761780"/>
            <a:ext cx="1343153" cy="311624"/>
          </a:xfrm>
          <a:prstGeom prst="rect">
            <a:avLst/>
          </a:prstGeom>
          <a:solidFill>
            <a:schemeClr val="accent1"/>
          </a:solidFill>
          <a:ln>
            <a:solidFill>
              <a:schemeClr val="accent1"/>
            </a:solidFill>
          </a:ln>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defTabSz="457178">
              <a:defRPr/>
            </a:pPr>
            <a:r>
              <a:rPr lang="en-US" sz="1425" kern="0">
                <a:solidFill>
                  <a:prstClr val="black"/>
                </a:solidFill>
                <a:latin typeface="Metropolis" pitchFamily="2" charset="77"/>
              </a:rPr>
              <a:t>Environment 2</a:t>
            </a:r>
          </a:p>
        </p:txBody>
      </p:sp>
      <p:sp>
        <p:nvSpPr>
          <p:cNvPr id="318" name="TextBox 317">
            <a:extLst>
              <a:ext uri="{FF2B5EF4-FFF2-40B4-BE49-F238E27FC236}">
                <a16:creationId xmlns:a16="http://schemas.microsoft.com/office/drawing/2014/main" id="{2628D871-3553-5A49-89CA-2C4A8364C029}"/>
              </a:ext>
            </a:extLst>
          </p:cNvPr>
          <p:cNvSpPr txBox="1"/>
          <p:nvPr/>
        </p:nvSpPr>
        <p:spPr>
          <a:xfrm>
            <a:off x="3189911" y="3760118"/>
            <a:ext cx="1343652" cy="311624"/>
          </a:xfrm>
          <a:prstGeom prst="rect">
            <a:avLst/>
          </a:prstGeom>
          <a:solidFill>
            <a:schemeClr val="accent3"/>
          </a:solidFill>
          <a:ln>
            <a:solidFill>
              <a:schemeClr val="accent3"/>
            </a:solidFill>
          </a:ln>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defTabSz="457178">
              <a:defRPr/>
            </a:pPr>
            <a:r>
              <a:rPr lang="en-US" sz="1425" kern="0">
                <a:solidFill>
                  <a:prstClr val="black"/>
                </a:solidFill>
                <a:latin typeface="Metropolis" pitchFamily="2" charset="77"/>
              </a:rPr>
              <a:t>Environment 1</a:t>
            </a:r>
          </a:p>
        </p:txBody>
      </p:sp>
      <p:sp>
        <p:nvSpPr>
          <p:cNvPr id="319" name="TextBox 318">
            <a:extLst>
              <a:ext uri="{FF2B5EF4-FFF2-40B4-BE49-F238E27FC236}">
                <a16:creationId xmlns:a16="http://schemas.microsoft.com/office/drawing/2014/main" id="{4FE8EF8B-38B9-F74A-9314-313BFF561BF4}"/>
              </a:ext>
            </a:extLst>
          </p:cNvPr>
          <p:cNvSpPr txBox="1"/>
          <p:nvPr/>
        </p:nvSpPr>
        <p:spPr>
          <a:xfrm>
            <a:off x="1691295" y="915579"/>
            <a:ext cx="636074" cy="215444"/>
          </a:xfrm>
          <a:prstGeom prst="rect">
            <a:avLst/>
          </a:prstGeom>
          <a:noFill/>
        </p:spPr>
        <p:txBody>
          <a:bodyPr wrap="square" rtlCol="0">
            <a:spAutoFit/>
          </a:bodyPr>
          <a:lstStyle/>
          <a:p>
            <a:pPr defTabSz="457178">
              <a:defRPr/>
            </a:pPr>
            <a:r>
              <a:rPr lang="en-US" sz="800" kern="0">
                <a:solidFill>
                  <a:prstClr val="black"/>
                </a:solidFill>
                <a:latin typeface="Metropolis" pitchFamily="2" charset="77"/>
              </a:rPr>
              <a:t>VPC/VNet</a:t>
            </a:r>
          </a:p>
        </p:txBody>
      </p:sp>
      <p:sp>
        <p:nvSpPr>
          <p:cNvPr id="320" name="TextBox 319">
            <a:extLst>
              <a:ext uri="{FF2B5EF4-FFF2-40B4-BE49-F238E27FC236}">
                <a16:creationId xmlns:a16="http://schemas.microsoft.com/office/drawing/2014/main" id="{B40CD896-D8A0-F54E-B18A-263A5A5C69B9}"/>
              </a:ext>
            </a:extLst>
          </p:cNvPr>
          <p:cNvSpPr txBox="1"/>
          <p:nvPr/>
        </p:nvSpPr>
        <p:spPr>
          <a:xfrm>
            <a:off x="3202248" y="930362"/>
            <a:ext cx="648218" cy="215444"/>
          </a:xfrm>
          <a:prstGeom prst="rect">
            <a:avLst/>
          </a:prstGeom>
          <a:noFill/>
        </p:spPr>
        <p:txBody>
          <a:bodyPr wrap="square" rtlCol="0">
            <a:spAutoFit/>
          </a:bodyPr>
          <a:lstStyle/>
          <a:p>
            <a:pPr defTabSz="457178">
              <a:defRPr/>
            </a:pPr>
            <a:r>
              <a:rPr lang="en-US" sz="800" kern="0">
                <a:solidFill>
                  <a:prstClr val="black"/>
                </a:solidFill>
                <a:latin typeface="Metropolis" pitchFamily="2" charset="77"/>
              </a:rPr>
              <a:t>VPC/VNet</a:t>
            </a:r>
          </a:p>
        </p:txBody>
      </p:sp>
      <p:sp>
        <p:nvSpPr>
          <p:cNvPr id="321" name="Rounded Rectangle 320">
            <a:extLst>
              <a:ext uri="{FF2B5EF4-FFF2-40B4-BE49-F238E27FC236}">
                <a16:creationId xmlns:a16="http://schemas.microsoft.com/office/drawing/2014/main" id="{C68E0932-F7C1-2B46-B50C-C9B8D8046B6C}"/>
              </a:ext>
            </a:extLst>
          </p:cNvPr>
          <p:cNvSpPr/>
          <p:nvPr/>
        </p:nvSpPr>
        <p:spPr>
          <a:xfrm>
            <a:off x="4683958" y="808816"/>
            <a:ext cx="1407421" cy="3498042"/>
          </a:xfrm>
          <a:prstGeom prst="roundRect">
            <a:avLst/>
          </a:prstGeom>
          <a:solidFill>
            <a:schemeClr val="accent6">
              <a:lumMod val="20000"/>
              <a:lumOff val="80000"/>
              <a:alpha val="20000"/>
            </a:schemeClr>
          </a:solidFill>
          <a:ln>
            <a:solidFill>
              <a:srgbClr val="00B050"/>
            </a:solidFill>
          </a:ln>
        </p:spPr>
        <p:style>
          <a:lnRef idx="1">
            <a:schemeClr val="dk1"/>
          </a:lnRef>
          <a:fillRef idx="2">
            <a:schemeClr val="dk1"/>
          </a:fillRef>
          <a:effectRef idx="1">
            <a:schemeClr val="dk1"/>
          </a:effectRef>
          <a:fontRef idx="minor">
            <a:schemeClr val="dk1"/>
          </a:fontRef>
        </p:style>
        <p:txBody>
          <a:bodyPr rtlCol="0" anchor="ctr"/>
          <a:lstStyle/>
          <a:p>
            <a:pPr algn="ctr" defTabSz="685766">
              <a:defRPr/>
            </a:pPr>
            <a:endParaRPr lang="en-US">
              <a:solidFill>
                <a:srgbClr val="000000"/>
              </a:solidFill>
              <a:latin typeface="Metropolis" pitchFamily="2" charset="77"/>
            </a:endParaRPr>
          </a:p>
        </p:txBody>
      </p:sp>
      <p:sp>
        <p:nvSpPr>
          <p:cNvPr id="322" name="Rectangle 321">
            <a:extLst>
              <a:ext uri="{FF2B5EF4-FFF2-40B4-BE49-F238E27FC236}">
                <a16:creationId xmlns:a16="http://schemas.microsoft.com/office/drawing/2014/main" id="{830F241D-B05B-A740-ABCA-B819AA9F9C54}"/>
              </a:ext>
            </a:extLst>
          </p:cNvPr>
          <p:cNvSpPr/>
          <p:nvPr/>
        </p:nvSpPr>
        <p:spPr>
          <a:xfrm>
            <a:off x="4738816" y="961101"/>
            <a:ext cx="616790" cy="1053607"/>
          </a:xfrm>
          <a:prstGeom prst="rect">
            <a:avLst/>
          </a:prstGeom>
          <a:noFill/>
          <a:ln w="12700" cap="flat" cmpd="sng" algn="ctr">
            <a:solidFill>
              <a:schemeClr val="accent6">
                <a:lumMod val="60000"/>
                <a:lumOff val="40000"/>
              </a:schemeClr>
            </a:solidFill>
            <a:prstDash val="solid"/>
            <a:miter lim="800000"/>
          </a:ln>
          <a:effectLst/>
        </p:spPr>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defTabSz="914355">
              <a:defRPr/>
            </a:pPr>
            <a:endParaRPr lang="en-US" sz="1100" kern="0">
              <a:ln w="0"/>
              <a:solidFill>
                <a:srgbClr val="1D8900"/>
              </a:solidFill>
              <a:latin typeface="Metropolis" pitchFamily="2" charset="77"/>
            </a:endParaRPr>
          </a:p>
        </p:txBody>
      </p:sp>
      <p:sp>
        <p:nvSpPr>
          <p:cNvPr id="323" name="Rectangle 322">
            <a:extLst>
              <a:ext uri="{FF2B5EF4-FFF2-40B4-BE49-F238E27FC236}">
                <a16:creationId xmlns:a16="http://schemas.microsoft.com/office/drawing/2014/main" id="{D600AFD7-7EFF-A04A-8FDC-AF386211B80D}"/>
              </a:ext>
            </a:extLst>
          </p:cNvPr>
          <p:cNvSpPr/>
          <p:nvPr/>
        </p:nvSpPr>
        <p:spPr>
          <a:xfrm>
            <a:off x="5402497" y="961101"/>
            <a:ext cx="596701" cy="1060069"/>
          </a:xfrm>
          <a:prstGeom prst="rect">
            <a:avLst/>
          </a:prstGeom>
          <a:noFill/>
          <a:ln w="12700" cap="flat" cmpd="sng" algn="ctr">
            <a:solidFill>
              <a:schemeClr val="accent6">
                <a:lumMod val="60000"/>
                <a:lumOff val="40000"/>
              </a:schemeClr>
            </a:solidFill>
            <a:prstDash val="solid"/>
            <a:miter lim="800000"/>
          </a:ln>
          <a:effectLst/>
        </p:spPr>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defTabSz="914355">
              <a:defRPr/>
            </a:pPr>
            <a:endParaRPr lang="en-US" sz="1100" kern="0">
              <a:ln w="0"/>
              <a:solidFill>
                <a:srgbClr val="1D8900"/>
              </a:solidFill>
              <a:latin typeface="Metropolis" pitchFamily="2" charset="77"/>
            </a:endParaRPr>
          </a:p>
        </p:txBody>
      </p:sp>
      <p:sp>
        <p:nvSpPr>
          <p:cNvPr id="324" name="TextBox 323">
            <a:extLst>
              <a:ext uri="{FF2B5EF4-FFF2-40B4-BE49-F238E27FC236}">
                <a16:creationId xmlns:a16="http://schemas.microsoft.com/office/drawing/2014/main" id="{BF7E781A-9519-ED44-A68C-A112514FBD99}"/>
              </a:ext>
            </a:extLst>
          </p:cNvPr>
          <p:cNvSpPr txBox="1"/>
          <p:nvPr/>
        </p:nvSpPr>
        <p:spPr>
          <a:xfrm>
            <a:off x="4906097" y="2507129"/>
            <a:ext cx="1093101" cy="230832"/>
          </a:xfrm>
          <a:prstGeom prst="rect">
            <a:avLst/>
          </a:prstGeom>
          <a:noFill/>
          <a:ln>
            <a:noFill/>
          </a:ln>
        </p:spPr>
        <p:txBody>
          <a:bodyPr wrap="square" rtlCol="0">
            <a:spAutoFit/>
          </a:bodyPr>
          <a:lstStyle/>
          <a:p>
            <a:pPr algn="ctr" defTabSz="457178">
              <a:defRPr/>
            </a:pPr>
            <a:r>
              <a:rPr lang="en-US" sz="900" kern="0">
                <a:solidFill>
                  <a:prstClr val="black"/>
                </a:solidFill>
                <a:latin typeface="Metropolis" pitchFamily="2" charset="77"/>
              </a:rPr>
              <a:t>Transit w/o FWs </a:t>
            </a:r>
          </a:p>
        </p:txBody>
      </p:sp>
      <p:sp>
        <p:nvSpPr>
          <p:cNvPr id="325" name="Rectangle 324">
            <a:extLst>
              <a:ext uri="{FF2B5EF4-FFF2-40B4-BE49-F238E27FC236}">
                <a16:creationId xmlns:a16="http://schemas.microsoft.com/office/drawing/2014/main" id="{35884546-7F01-3348-BBF3-53EC3A7ACAFD}"/>
              </a:ext>
            </a:extLst>
          </p:cNvPr>
          <p:cNvSpPr/>
          <p:nvPr/>
        </p:nvSpPr>
        <p:spPr>
          <a:xfrm flipH="1">
            <a:off x="4971910" y="2504426"/>
            <a:ext cx="864337" cy="624363"/>
          </a:xfrm>
          <a:prstGeom prst="rect">
            <a:avLst/>
          </a:prstGeom>
          <a:noFill/>
          <a:ln w="12700" cap="flat" cmpd="sng" algn="ctr">
            <a:solidFill>
              <a:schemeClr val="accent6">
                <a:lumMod val="60000"/>
                <a:lumOff val="40000"/>
              </a:schemeClr>
            </a:solidFill>
            <a:prstDash val="solid"/>
            <a:miter lim="800000"/>
          </a:ln>
          <a:effectLst/>
        </p:spPr>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defTabSz="914355">
              <a:defRPr/>
            </a:pPr>
            <a:endParaRPr lang="en-US" sz="1100" kern="0">
              <a:ln w="0"/>
              <a:solidFill>
                <a:srgbClr val="1D8900"/>
              </a:solidFill>
              <a:latin typeface="Metropolis" pitchFamily="2" charset="77"/>
            </a:endParaRPr>
          </a:p>
        </p:txBody>
      </p:sp>
      <p:cxnSp>
        <p:nvCxnSpPr>
          <p:cNvPr id="326" name="Straight Connector 325">
            <a:extLst>
              <a:ext uri="{FF2B5EF4-FFF2-40B4-BE49-F238E27FC236}">
                <a16:creationId xmlns:a16="http://schemas.microsoft.com/office/drawing/2014/main" id="{86150145-80E0-FE4F-99FA-710CC19FCEC5}"/>
              </a:ext>
            </a:extLst>
          </p:cNvPr>
          <p:cNvCxnSpPr>
            <a:cxnSpLocks/>
            <a:stCxn id="325" idx="0"/>
            <a:endCxn id="322" idx="2"/>
          </p:cNvCxnSpPr>
          <p:nvPr/>
        </p:nvCxnSpPr>
        <p:spPr>
          <a:xfrm flipH="1" flipV="1">
            <a:off x="5047211" y="2014706"/>
            <a:ext cx="356865" cy="489720"/>
          </a:xfrm>
          <a:prstGeom prst="line">
            <a:avLst/>
          </a:prstGeom>
          <a:ln>
            <a:solidFill>
              <a:schemeClr val="accent6">
                <a:lumMod val="60000"/>
                <a:lumOff val="40000"/>
              </a:schemeClr>
            </a:solidFill>
          </a:ln>
        </p:spPr>
        <p:style>
          <a:lnRef idx="3">
            <a:schemeClr val="accent5"/>
          </a:lnRef>
          <a:fillRef idx="0">
            <a:schemeClr val="accent5"/>
          </a:fillRef>
          <a:effectRef idx="2">
            <a:schemeClr val="accent5"/>
          </a:effectRef>
          <a:fontRef idx="minor">
            <a:schemeClr val="tx1"/>
          </a:fontRef>
        </p:style>
      </p:cxnSp>
      <p:sp>
        <p:nvSpPr>
          <p:cNvPr id="328" name="TextBox 327">
            <a:extLst>
              <a:ext uri="{FF2B5EF4-FFF2-40B4-BE49-F238E27FC236}">
                <a16:creationId xmlns:a16="http://schemas.microsoft.com/office/drawing/2014/main" id="{91D3230B-6895-6B42-8661-0E3BF41990F8}"/>
              </a:ext>
            </a:extLst>
          </p:cNvPr>
          <p:cNvSpPr txBox="1"/>
          <p:nvPr/>
        </p:nvSpPr>
        <p:spPr>
          <a:xfrm>
            <a:off x="4700481" y="911383"/>
            <a:ext cx="741365" cy="215444"/>
          </a:xfrm>
          <a:prstGeom prst="rect">
            <a:avLst/>
          </a:prstGeom>
          <a:noFill/>
          <a:ln>
            <a:noFill/>
          </a:ln>
        </p:spPr>
        <p:txBody>
          <a:bodyPr wrap="square" rtlCol="0">
            <a:spAutoFit/>
          </a:bodyPr>
          <a:lstStyle/>
          <a:p>
            <a:pPr defTabSz="457178">
              <a:defRPr/>
            </a:pPr>
            <a:r>
              <a:rPr lang="en-US" sz="800" kern="0">
                <a:solidFill>
                  <a:prstClr val="black"/>
                </a:solidFill>
                <a:latin typeface="Metropolis" pitchFamily="2" charset="77"/>
              </a:rPr>
              <a:t>VPC/VNet</a:t>
            </a:r>
          </a:p>
        </p:txBody>
      </p:sp>
      <p:grpSp>
        <p:nvGrpSpPr>
          <p:cNvPr id="329" name="Group 328">
            <a:extLst>
              <a:ext uri="{FF2B5EF4-FFF2-40B4-BE49-F238E27FC236}">
                <a16:creationId xmlns:a16="http://schemas.microsoft.com/office/drawing/2014/main" id="{AD9A34C3-86E6-134D-96CE-23769508FC99}"/>
              </a:ext>
            </a:extLst>
          </p:cNvPr>
          <p:cNvGrpSpPr/>
          <p:nvPr/>
        </p:nvGrpSpPr>
        <p:grpSpPr>
          <a:xfrm>
            <a:off x="4806053" y="1647541"/>
            <a:ext cx="458873" cy="336278"/>
            <a:chOff x="4658241" y="1663974"/>
            <a:chExt cx="458873" cy="336278"/>
          </a:xfrm>
        </p:grpSpPr>
        <p:sp>
          <p:nvSpPr>
            <p:cNvPr id="330" name="Rectangle 329">
              <a:extLst>
                <a:ext uri="{FF2B5EF4-FFF2-40B4-BE49-F238E27FC236}">
                  <a16:creationId xmlns:a16="http://schemas.microsoft.com/office/drawing/2014/main" id="{AF033286-F0EE-4744-94CC-9879F6F5DB94}"/>
                </a:ext>
              </a:extLst>
            </p:cNvPr>
            <p:cNvSpPr/>
            <p:nvPr/>
          </p:nvSpPr>
          <p:spPr>
            <a:xfrm>
              <a:off x="4658241" y="1663974"/>
              <a:ext cx="458873" cy="336278"/>
            </a:xfrm>
            <a:prstGeom prst="rect">
              <a:avLst/>
            </a:prstGeom>
            <a:noFill/>
            <a:ln w="12700" cap="flat" cmpd="sng" algn="ctr">
              <a:solidFill>
                <a:schemeClr val="accent6">
                  <a:lumMod val="60000"/>
                  <a:lumOff val="40000"/>
                </a:schemeClr>
              </a:solidFill>
              <a:prstDash val="solid"/>
              <a:miter lim="800000"/>
            </a:ln>
            <a:effectLst/>
          </p:spPr>
          <p:txBody>
            <a:bodyPr rtlCol="0" anchor="ctr"/>
            <a:lstStyle/>
            <a:p>
              <a:pPr algn="ctr" defTabSz="457178">
                <a:defRPr/>
              </a:pPr>
              <a:endParaRPr lang="en-US" sz="1800" kern="0">
                <a:solidFill>
                  <a:prstClr val="white"/>
                </a:solidFill>
                <a:latin typeface="Metropolis" pitchFamily="2" charset="77"/>
              </a:endParaRPr>
            </a:p>
          </p:txBody>
        </p:sp>
        <p:pic>
          <p:nvPicPr>
            <p:cNvPr id="331" name="Picture 330">
              <a:extLst>
                <a:ext uri="{FF2B5EF4-FFF2-40B4-BE49-F238E27FC236}">
                  <a16:creationId xmlns:a16="http://schemas.microsoft.com/office/drawing/2014/main" id="{01DA8979-3E99-0D48-92A4-0EF66704325C}"/>
                </a:ext>
              </a:extLst>
            </p:cNvPr>
            <p:cNvPicPr>
              <a:picLocks noChangeAspect="1"/>
            </p:cNvPicPr>
            <p:nvPr/>
          </p:nvPicPr>
          <p:blipFill>
            <a:blip r:embed="rId4"/>
            <a:srcRect/>
            <a:stretch/>
          </p:blipFill>
          <p:spPr>
            <a:xfrm>
              <a:off x="4665481" y="1720744"/>
              <a:ext cx="254412" cy="254412"/>
            </a:xfrm>
            <a:prstGeom prst="rect">
              <a:avLst/>
            </a:prstGeom>
            <a:ln>
              <a:noFill/>
            </a:ln>
          </p:spPr>
        </p:pic>
        <p:pic>
          <p:nvPicPr>
            <p:cNvPr id="332" name="Picture 331">
              <a:extLst>
                <a:ext uri="{FF2B5EF4-FFF2-40B4-BE49-F238E27FC236}">
                  <a16:creationId xmlns:a16="http://schemas.microsoft.com/office/drawing/2014/main" id="{C18B2182-A151-264E-BF89-B6F0AC4CD9F0}"/>
                </a:ext>
              </a:extLst>
            </p:cNvPr>
            <p:cNvPicPr>
              <a:picLocks noChangeAspect="1"/>
            </p:cNvPicPr>
            <p:nvPr/>
          </p:nvPicPr>
          <p:blipFill>
            <a:blip r:embed="rId4"/>
            <a:srcRect/>
            <a:stretch/>
          </p:blipFill>
          <p:spPr>
            <a:xfrm>
              <a:off x="4846176" y="1712660"/>
              <a:ext cx="254412" cy="254412"/>
            </a:xfrm>
            <a:prstGeom prst="rect">
              <a:avLst/>
            </a:prstGeom>
            <a:ln>
              <a:noFill/>
            </a:ln>
          </p:spPr>
        </p:pic>
      </p:grpSp>
      <p:sp>
        <p:nvSpPr>
          <p:cNvPr id="333" name="TextBox 332">
            <a:extLst>
              <a:ext uri="{FF2B5EF4-FFF2-40B4-BE49-F238E27FC236}">
                <a16:creationId xmlns:a16="http://schemas.microsoft.com/office/drawing/2014/main" id="{511F17D7-EDA3-F749-9110-CE7F05FA0253}"/>
              </a:ext>
            </a:extLst>
          </p:cNvPr>
          <p:cNvSpPr txBox="1"/>
          <p:nvPr/>
        </p:nvSpPr>
        <p:spPr>
          <a:xfrm>
            <a:off x="4731725" y="3646098"/>
            <a:ext cx="1302661" cy="530915"/>
          </a:xfrm>
          <a:prstGeom prst="rect">
            <a:avLst/>
          </a:prstGeom>
          <a:solidFill>
            <a:schemeClr val="accent6">
              <a:lumMod val="20000"/>
              <a:lumOff val="80000"/>
            </a:schemeClr>
          </a:solidFill>
          <a:ln>
            <a:solidFill>
              <a:schemeClr val="accent6">
                <a:lumMod val="60000"/>
                <a:lumOff val="40000"/>
              </a:schemeClr>
            </a:solidFill>
          </a:ln>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defTabSz="457178">
              <a:defRPr/>
            </a:pPr>
            <a:r>
              <a:rPr lang="en-US" sz="1425" kern="0">
                <a:solidFill>
                  <a:prstClr val="black"/>
                </a:solidFill>
                <a:latin typeface="Metropolis" pitchFamily="2" charset="77"/>
              </a:rPr>
              <a:t>Environment 4</a:t>
            </a:r>
          </a:p>
          <a:p>
            <a:pPr algn="ctr" defTabSz="457178">
              <a:defRPr/>
            </a:pPr>
            <a:r>
              <a:rPr lang="en-US" sz="1425" kern="0">
                <a:solidFill>
                  <a:prstClr val="black"/>
                </a:solidFill>
                <a:latin typeface="Metropolis" pitchFamily="2" charset="77"/>
              </a:rPr>
              <a:t>(No FWs)</a:t>
            </a:r>
          </a:p>
        </p:txBody>
      </p:sp>
      <p:grpSp>
        <p:nvGrpSpPr>
          <p:cNvPr id="334" name="Group 333">
            <a:extLst>
              <a:ext uri="{FF2B5EF4-FFF2-40B4-BE49-F238E27FC236}">
                <a16:creationId xmlns:a16="http://schemas.microsoft.com/office/drawing/2014/main" id="{2449470E-D812-7148-8BBF-6AD3EF8296F8}"/>
              </a:ext>
            </a:extLst>
          </p:cNvPr>
          <p:cNvGrpSpPr/>
          <p:nvPr/>
        </p:nvGrpSpPr>
        <p:grpSpPr>
          <a:xfrm>
            <a:off x="5470536" y="1662633"/>
            <a:ext cx="458873" cy="336278"/>
            <a:chOff x="4658241" y="1663974"/>
            <a:chExt cx="458873" cy="336278"/>
          </a:xfrm>
        </p:grpSpPr>
        <p:sp>
          <p:nvSpPr>
            <p:cNvPr id="335" name="Rectangle 334">
              <a:extLst>
                <a:ext uri="{FF2B5EF4-FFF2-40B4-BE49-F238E27FC236}">
                  <a16:creationId xmlns:a16="http://schemas.microsoft.com/office/drawing/2014/main" id="{B02CE36A-34A1-774C-8C59-8ABD75B974B9}"/>
                </a:ext>
              </a:extLst>
            </p:cNvPr>
            <p:cNvSpPr/>
            <p:nvPr/>
          </p:nvSpPr>
          <p:spPr>
            <a:xfrm>
              <a:off x="4658241" y="1663974"/>
              <a:ext cx="458873" cy="336278"/>
            </a:xfrm>
            <a:prstGeom prst="rect">
              <a:avLst/>
            </a:prstGeom>
            <a:noFill/>
            <a:ln w="12700" cap="flat" cmpd="sng" algn="ctr">
              <a:solidFill>
                <a:schemeClr val="accent6">
                  <a:lumMod val="60000"/>
                  <a:lumOff val="40000"/>
                </a:schemeClr>
              </a:solidFill>
              <a:prstDash val="solid"/>
              <a:miter lim="800000"/>
            </a:ln>
            <a:effectLst/>
          </p:spPr>
          <p:txBody>
            <a:bodyPr rtlCol="0" anchor="ctr"/>
            <a:lstStyle/>
            <a:p>
              <a:pPr algn="ctr" defTabSz="457178">
                <a:defRPr/>
              </a:pPr>
              <a:endParaRPr lang="en-US" sz="1800" kern="0">
                <a:solidFill>
                  <a:prstClr val="white"/>
                </a:solidFill>
                <a:latin typeface="Metropolis" pitchFamily="2" charset="77"/>
              </a:endParaRPr>
            </a:p>
          </p:txBody>
        </p:sp>
        <p:pic>
          <p:nvPicPr>
            <p:cNvPr id="336" name="Picture 335">
              <a:extLst>
                <a:ext uri="{FF2B5EF4-FFF2-40B4-BE49-F238E27FC236}">
                  <a16:creationId xmlns:a16="http://schemas.microsoft.com/office/drawing/2014/main" id="{AE15A9EA-10E0-BB42-BD1A-9D763B4834B7}"/>
                </a:ext>
              </a:extLst>
            </p:cNvPr>
            <p:cNvPicPr>
              <a:picLocks noChangeAspect="1"/>
            </p:cNvPicPr>
            <p:nvPr/>
          </p:nvPicPr>
          <p:blipFill>
            <a:blip r:embed="rId4"/>
            <a:srcRect/>
            <a:stretch/>
          </p:blipFill>
          <p:spPr>
            <a:xfrm>
              <a:off x="4665481" y="1720744"/>
              <a:ext cx="254412" cy="254412"/>
            </a:xfrm>
            <a:prstGeom prst="rect">
              <a:avLst/>
            </a:prstGeom>
            <a:ln>
              <a:noFill/>
            </a:ln>
          </p:spPr>
        </p:pic>
        <p:pic>
          <p:nvPicPr>
            <p:cNvPr id="337" name="Picture 336">
              <a:extLst>
                <a:ext uri="{FF2B5EF4-FFF2-40B4-BE49-F238E27FC236}">
                  <a16:creationId xmlns:a16="http://schemas.microsoft.com/office/drawing/2014/main" id="{C27D07EA-4975-104D-91B1-E387B14A018B}"/>
                </a:ext>
              </a:extLst>
            </p:cNvPr>
            <p:cNvPicPr>
              <a:picLocks noChangeAspect="1"/>
            </p:cNvPicPr>
            <p:nvPr/>
          </p:nvPicPr>
          <p:blipFill>
            <a:blip r:embed="rId4"/>
            <a:srcRect/>
            <a:stretch/>
          </p:blipFill>
          <p:spPr>
            <a:xfrm>
              <a:off x="4846176" y="1712660"/>
              <a:ext cx="254412" cy="254412"/>
            </a:xfrm>
            <a:prstGeom prst="rect">
              <a:avLst/>
            </a:prstGeom>
            <a:ln>
              <a:noFill/>
            </a:ln>
          </p:spPr>
        </p:pic>
      </p:grpSp>
      <p:grpSp>
        <p:nvGrpSpPr>
          <p:cNvPr id="338" name="Group 337">
            <a:extLst>
              <a:ext uri="{FF2B5EF4-FFF2-40B4-BE49-F238E27FC236}">
                <a16:creationId xmlns:a16="http://schemas.microsoft.com/office/drawing/2014/main" id="{7F3AC883-D45C-7341-8A28-9F02C184156D}"/>
              </a:ext>
            </a:extLst>
          </p:cNvPr>
          <p:cNvGrpSpPr/>
          <p:nvPr/>
        </p:nvGrpSpPr>
        <p:grpSpPr>
          <a:xfrm>
            <a:off x="5177053" y="2719716"/>
            <a:ext cx="458873" cy="336278"/>
            <a:chOff x="4658241" y="1663974"/>
            <a:chExt cx="458873" cy="336278"/>
          </a:xfrm>
        </p:grpSpPr>
        <p:sp>
          <p:nvSpPr>
            <p:cNvPr id="339" name="Rectangle 338">
              <a:extLst>
                <a:ext uri="{FF2B5EF4-FFF2-40B4-BE49-F238E27FC236}">
                  <a16:creationId xmlns:a16="http://schemas.microsoft.com/office/drawing/2014/main" id="{DD25EC44-F5A4-564A-A49E-D9E1EAC497E0}"/>
                </a:ext>
              </a:extLst>
            </p:cNvPr>
            <p:cNvSpPr/>
            <p:nvPr/>
          </p:nvSpPr>
          <p:spPr>
            <a:xfrm>
              <a:off x="4658241" y="1663974"/>
              <a:ext cx="458873" cy="336278"/>
            </a:xfrm>
            <a:prstGeom prst="rect">
              <a:avLst/>
            </a:prstGeom>
            <a:noFill/>
            <a:ln w="12700" cap="flat" cmpd="sng" algn="ctr">
              <a:solidFill>
                <a:schemeClr val="accent6">
                  <a:lumMod val="60000"/>
                  <a:lumOff val="40000"/>
                </a:schemeClr>
              </a:solidFill>
              <a:prstDash val="solid"/>
              <a:miter lim="800000"/>
            </a:ln>
            <a:effectLst/>
          </p:spPr>
          <p:txBody>
            <a:bodyPr rtlCol="0" anchor="ctr"/>
            <a:lstStyle/>
            <a:p>
              <a:pPr algn="ctr" defTabSz="457178">
                <a:defRPr/>
              </a:pPr>
              <a:endParaRPr lang="en-US" sz="1800" kern="0">
                <a:solidFill>
                  <a:prstClr val="white"/>
                </a:solidFill>
                <a:latin typeface="Metropolis" pitchFamily="2" charset="77"/>
              </a:endParaRPr>
            </a:p>
          </p:txBody>
        </p:sp>
        <p:pic>
          <p:nvPicPr>
            <p:cNvPr id="340" name="Picture 339">
              <a:extLst>
                <a:ext uri="{FF2B5EF4-FFF2-40B4-BE49-F238E27FC236}">
                  <a16:creationId xmlns:a16="http://schemas.microsoft.com/office/drawing/2014/main" id="{989C3161-632E-1C4C-A4B6-7ECC65274974}"/>
                </a:ext>
              </a:extLst>
            </p:cNvPr>
            <p:cNvPicPr>
              <a:picLocks noChangeAspect="1"/>
            </p:cNvPicPr>
            <p:nvPr/>
          </p:nvPicPr>
          <p:blipFill>
            <a:blip r:embed="rId4"/>
            <a:srcRect/>
            <a:stretch/>
          </p:blipFill>
          <p:spPr>
            <a:xfrm>
              <a:off x="4665481" y="1720744"/>
              <a:ext cx="254412" cy="254412"/>
            </a:xfrm>
            <a:prstGeom prst="rect">
              <a:avLst/>
            </a:prstGeom>
            <a:ln>
              <a:noFill/>
            </a:ln>
          </p:spPr>
        </p:pic>
        <p:pic>
          <p:nvPicPr>
            <p:cNvPr id="341" name="Picture 340">
              <a:extLst>
                <a:ext uri="{FF2B5EF4-FFF2-40B4-BE49-F238E27FC236}">
                  <a16:creationId xmlns:a16="http://schemas.microsoft.com/office/drawing/2014/main" id="{79CE80F2-FAE4-B948-ABD5-B82655F9C037}"/>
                </a:ext>
              </a:extLst>
            </p:cNvPr>
            <p:cNvPicPr>
              <a:picLocks noChangeAspect="1"/>
            </p:cNvPicPr>
            <p:nvPr/>
          </p:nvPicPr>
          <p:blipFill>
            <a:blip r:embed="rId4"/>
            <a:srcRect/>
            <a:stretch/>
          </p:blipFill>
          <p:spPr>
            <a:xfrm>
              <a:off x="4846176" y="1712660"/>
              <a:ext cx="254412" cy="254412"/>
            </a:xfrm>
            <a:prstGeom prst="rect">
              <a:avLst/>
            </a:prstGeom>
            <a:ln>
              <a:noFill/>
            </a:ln>
          </p:spPr>
        </p:pic>
      </p:grpSp>
      <p:cxnSp>
        <p:nvCxnSpPr>
          <p:cNvPr id="342" name="Straight Connector 341">
            <a:extLst>
              <a:ext uri="{FF2B5EF4-FFF2-40B4-BE49-F238E27FC236}">
                <a16:creationId xmlns:a16="http://schemas.microsoft.com/office/drawing/2014/main" id="{448FA053-3840-EE4D-8EC2-5A5F1A43F772}"/>
              </a:ext>
            </a:extLst>
          </p:cNvPr>
          <p:cNvCxnSpPr>
            <a:cxnSpLocks/>
            <a:stCxn id="325" idx="0"/>
            <a:endCxn id="323" idx="2"/>
          </p:cNvCxnSpPr>
          <p:nvPr/>
        </p:nvCxnSpPr>
        <p:spPr>
          <a:xfrm flipV="1">
            <a:off x="5404077" y="2021168"/>
            <a:ext cx="296770" cy="483258"/>
          </a:xfrm>
          <a:prstGeom prst="line">
            <a:avLst/>
          </a:prstGeom>
          <a:ln>
            <a:solidFill>
              <a:schemeClr val="accent6">
                <a:lumMod val="60000"/>
                <a:lumOff val="40000"/>
              </a:schemeClr>
            </a:solidFill>
          </a:ln>
        </p:spPr>
        <p:style>
          <a:lnRef idx="3">
            <a:schemeClr val="accent5"/>
          </a:lnRef>
          <a:fillRef idx="0">
            <a:schemeClr val="accent5"/>
          </a:fillRef>
          <a:effectRef idx="2">
            <a:schemeClr val="accent5"/>
          </a:effectRef>
          <a:fontRef idx="minor">
            <a:schemeClr val="tx1"/>
          </a:fontRef>
        </p:style>
      </p:cxnSp>
      <p:sp>
        <p:nvSpPr>
          <p:cNvPr id="343" name="Rounded Rectangle 342">
            <a:extLst>
              <a:ext uri="{FF2B5EF4-FFF2-40B4-BE49-F238E27FC236}">
                <a16:creationId xmlns:a16="http://schemas.microsoft.com/office/drawing/2014/main" id="{730E6A0D-8603-234F-846F-2708CCCB383C}"/>
              </a:ext>
            </a:extLst>
          </p:cNvPr>
          <p:cNvSpPr/>
          <p:nvPr/>
        </p:nvSpPr>
        <p:spPr>
          <a:xfrm>
            <a:off x="5011794" y="1067286"/>
            <a:ext cx="295576" cy="293902"/>
          </a:xfrm>
          <a:prstGeom prst="roundRect">
            <a:avLst/>
          </a:prstGeom>
          <a:solidFill>
            <a:srgbClr val="44546A">
              <a:lumMod val="40000"/>
              <a:lumOff val="60000"/>
            </a:srgbClr>
          </a:solidFill>
          <a:ln w="19050" cap="flat" cmpd="sng" algn="ctr">
            <a:solidFill>
              <a:sysClr val="window" lastClr="FFFFFF"/>
            </a:solidFill>
            <a:prstDash val="solid"/>
            <a:miter lim="800000"/>
          </a:ln>
          <a:effectLst/>
        </p:spPr>
        <p:txBody>
          <a:bodyPr rtlCol="0" anchor="ctr"/>
          <a:lstStyle/>
          <a:p>
            <a:pPr algn="ctr" defTabSz="457178">
              <a:defRPr/>
            </a:pPr>
            <a:endParaRPr lang="en-US" sz="1800" kern="0">
              <a:solidFill>
                <a:prstClr val="white"/>
              </a:solidFill>
              <a:latin typeface="Metropolis" pitchFamily="2" charset="77"/>
            </a:endParaRPr>
          </a:p>
        </p:txBody>
      </p:sp>
      <p:sp>
        <p:nvSpPr>
          <p:cNvPr id="344" name="Rounded Rectangle 343">
            <a:extLst>
              <a:ext uri="{FF2B5EF4-FFF2-40B4-BE49-F238E27FC236}">
                <a16:creationId xmlns:a16="http://schemas.microsoft.com/office/drawing/2014/main" id="{333C24D4-C085-884D-AEC8-08D389DC1A9D}"/>
              </a:ext>
            </a:extLst>
          </p:cNvPr>
          <p:cNvSpPr/>
          <p:nvPr/>
        </p:nvSpPr>
        <p:spPr>
          <a:xfrm>
            <a:off x="4928661" y="1139460"/>
            <a:ext cx="295576" cy="293902"/>
          </a:xfrm>
          <a:prstGeom prst="roundRect">
            <a:avLst/>
          </a:prstGeom>
          <a:solidFill>
            <a:srgbClr val="44546A">
              <a:lumMod val="40000"/>
              <a:lumOff val="60000"/>
            </a:srgbClr>
          </a:solidFill>
          <a:ln w="19050" cap="flat" cmpd="sng" algn="ctr">
            <a:solidFill>
              <a:sysClr val="window" lastClr="FFFFFF"/>
            </a:solidFill>
            <a:prstDash val="solid"/>
            <a:miter lim="800000"/>
          </a:ln>
          <a:effectLst/>
        </p:spPr>
        <p:txBody>
          <a:bodyPr rtlCol="0" anchor="ctr"/>
          <a:lstStyle/>
          <a:p>
            <a:pPr algn="ctr" defTabSz="457178">
              <a:defRPr/>
            </a:pPr>
            <a:endParaRPr lang="en-US" sz="1800" kern="0">
              <a:solidFill>
                <a:prstClr val="white"/>
              </a:solidFill>
              <a:latin typeface="Metropolis" pitchFamily="2" charset="77"/>
            </a:endParaRPr>
          </a:p>
        </p:txBody>
      </p:sp>
      <p:sp>
        <p:nvSpPr>
          <p:cNvPr id="345" name="Rounded Rectangle 344">
            <a:extLst>
              <a:ext uri="{FF2B5EF4-FFF2-40B4-BE49-F238E27FC236}">
                <a16:creationId xmlns:a16="http://schemas.microsoft.com/office/drawing/2014/main" id="{0E52B33F-D085-6B44-9B8B-EFE9FE0C3C27}"/>
              </a:ext>
            </a:extLst>
          </p:cNvPr>
          <p:cNvSpPr/>
          <p:nvPr/>
        </p:nvSpPr>
        <p:spPr>
          <a:xfrm>
            <a:off x="4864005" y="1211636"/>
            <a:ext cx="295576" cy="293902"/>
          </a:xfrm>
          <a:prstGeom prst="roundRect">
            <a:avLst/>
          </a:prstGeom>
          <a:solidFill>
            <a:srgbClr val="44546A">
              <a:lumMod val="40000"/>
              <a:lumOff val="60000"/>
            </a:srgbClr>
          </a:solidFill>
          <a:ln w="19050" cap="flat" cmpd="sng" algn="ctr">
            <a:solidFill>
              <a:sysClr val="window" lastClr="FFFFFF"/>
            </a:solidFill>
            <a:prstDash val="solid"/>
            <a:miter lim="800000"/>
          </a:ln>
          <a:effectLst/>
        </p:spPr>
        <p:txBody>
          <a:bodyPr rtlCol="0" anchor="ctr"/>
          <a:lstStyle/>
          <a:p>
            <a:pPr algn="ctr" defTabSz="457178">
              <a:defRPr/>
            </a:pPr>
            <a:endParaRPr lang="en-US" sz="1800" kern="0">
              <a:solidFill>
                <a:prstClr val="white"/>
              </a:solidFill>
              <a:latin typeface="Metropolis" pitchFamily="2" charset="77"/>
            </a:endParaRPr>
          </a:p>
        </p:txBody>
      </p:sp>
      <p:sp>
        <p:nvSpPr>
          <p:cNvPr id="346" name="Rounded Rectangle 345">
            <a:extLst>
              <a:ext uri="{FF2B5EF4-FFF2-40B4-BE49-F238E27FC236}">
                <a16:creationId xmlns:a16="http://schemas.microsoft.com/office/drawing/2014/main" id="{437E4097-F3D5-154C-A233-8F7336F89BF2}"/>
              </a:ext>
            </a:extLst>
          </p:cNvPr>
          <p:cNvSpPr/>
          <p:nvPr/>
        </p:nvSpPr>
        <p:spPr>
          <a:xfrm>
            <a:off x="5596235" y="1068330"/>
            <a:ext cx="295576" cy="293902"/>
          </a:xfrm>
          <a:prstGeom prst="roundRect">
            <a:avLst/>
          </a:prstGeom>
          <a:solidFill>
            <a:srgbClr val="44546A">
              <a:lumMod val="40000"/>
              <a:lumOff val="60000"/>
            </a:srgbClr>
          </a:solidFill>
          <a:ln w="19050" cap="flat" cmpd="sng" algn="ctr">
            <a:solidFill>
              <a:sysClr val="window" lastClr="FFFFFF"/>
            </a:solidFill>
            <a:prstDash val="solid"/>
            <a:miter lim="800000"/>
          </a:ln>
          <a:effectLst/>
        </p:spPr>
        <p:txBody>
          <a:bodyPr rtlCol="0" anchor="ctr"/>
          <a:lstStyle/>
          <a:p>
            <a:pPr algn="ctr" defTabSz="457178">
              <a:defRPr/>
            </a:pPr>
            <a:endParaRPr lang="en-US" sz="1800" kern="0">
              <a:solidFill>
                <a:prstClr val="white"/>
              </a:solidFill>
              <a:latin typeface="Metropolis" pitchFamily="2" charset="77"/>
            </a:endParaRPr>
          </a:p>
        </p:txBody>
      </p:sp>
      <p:sp>
        <p:nvSpPr>
          <p:cNvPr id="347" name="Rounded Rectangle 346">
            <a:extLst>
              <a:ext uri="{FF2B5EF4-FFF2-40B4-BE49-F238E27FC236}">
                <a16:creationId xmlns:a16="http://schemas.microsoft.com/office/drawing/2014/main" id="{79226A84-9C08-274F-9C94-EF7F33A12674}"/>
              </a:ext>
            </a:extLst>
          </p:cNvPr>
          <p:cNvSpPr/>
          <p:nvPr/>
        </p:nvSpPr>
        <p:spPr>
          <a:xfrm>
            <a:off x="5513103" y="1140506"/>
            <a:ext cx="295576" cy="293902"/>
          </a:xfrm>
          <a:prstGeom prst="roundRect">
            <a:avLst/>
          </a:prstGeom>
          <a:solidFill>
            <a:srgbClr val="44546A">
              <a:lumMod val="40000"/>
              <a:lumOff val="60000"/>
            </a:srgbClr>
          </a:solidFill>
          <a:ln w="19050" cap="flat" cmpd="sng" algn="ctr">
            <a:solidFill>
              <a:sysClr val="window" lastClr="FFFFFF"/>
            </a:solidFill>
            <a:prstDash val="solid"/>
            <a:miter lim="800000"/>
          </a:ln>
          <a:effectLst/>
        </p:spPr>
        <p:txBody>
          <a:bodyPr rtlCol="0" anchor="ctr"/>
          <a:lstStyle/>
          <a:p>
            <a:pPr algn="ctr" defTabSz="457178">
              <a:defRPr/>
            </a:pPr>
            <a:endParaRPr lang="en-US" sz="1800" kern="0">
              <a:solidFill>
                <a:prstClr val="white"/>
              </a:solidFill>
              <a:latin typeface="Metropolis" pitchFamily="2" charset="77"/>
            </a:endParaRPr>
          </a:p>
        </p:txBody>
      </p:sp>
      <p:sp>
        <p:nvSpPr>
          <p:cNvPr id="348" name="Rounded Rectangle 347">
            <a:extLst>
              <a:ext uri="{FF2B5EF4-FFF2-40B4-BE49-F238E27FC236}">
                <a16:creationId xmlns:a16="http://schemas.microsoft.com/office/drawing/2014/main" id="{E42AAB80-0203-434C-BFA3-450FEB880437}"/>
              </a:ext>
            </a:extLst>
          </p:cNvPr>
          <p:cNvSpPr/>
          <p:nvPr/>
        </p:nvSpPr>
        <p:spPr>
          <a:xfrm>
            <a:off x="5448447" y="1212681"/>
            <a:ext cx="295576" cy="293902"/>
          </a:xfrm>
          <a:prstGeom prst="roundRect">
            <a:avLst/>
          </a:prstGeom>
          <a:solidFill>
            <a:srgbClr val="44546A">
              <a:lumMod val="40000"/>
              <a:lumOff val="60000"/>
            </a:srgbClr>
          </a:solidFill>
          <a:ln w="19050" cap="flat" cmpd="sng" algn="ctr">
            <a:solidFill>
              <a:sysClr val="window" lastClr="FFFFFF"/>
            </a:solidFill>
            <a:prstDash val="solid"/>
            <a:miter lim="800000"/>
          </a:ln>
          <a:effectLst/>
        </p:spPr>
        <p:txBody>
          <a:bodyPr rtlCol="0" anchor="ctr"/>
          <a:lstStyle/>
          <a:p>
            <a:pPr algn="ctr" defTabSz="457178">
              <a:defRPr/>
            </a:pPr>
            <a:endParaRPr lang="en-US" sz="1800" kern="0">
              <a:solidFill>
                <a:prstClr val="white"/>
              </a:solidFill>
              <a:latin typeface="Metropolis" pitchFamily="2" charset="77"/>
            </a:endParaRPr>
          </a:p>
        </p:txBody>
      </p:sp>
      <p:cxnSp>
        <p:nvCxnSpPr>
          <p:cNvPr id="26" name="Elbow Connector 25">
            <a:extLst>
              <a:ext uri="{FF2B5EF4-FFF2-40B4-BE49-F238E27FC236}">
                <a16:creationId xmlns:a16="http://schemas.microsoft.com/office/drawing/2014/main" id="{0A2028D4-F907-B149-BE84-2AE8C34C5EAC}"/>
              </a:ext>
            </a:extLst>
          </p:cNvPr>
          <p:cNvCxnSpPr>
            <a:cxnSpLocks/>
            <a:stCxn id="294" idx="2"/>
          </p:cNvCxnSpPr>
          <p:nvPr/>
        </p:nvCxnSpPr>
        <p:spPr>
          <a:xfrm rot="5400000" flipH="1" flipV="1">
            <a:off x="4622199" y="885356"/>
            <a:ext cx="21132" cy="4448784"/>
          </a:xfrm>
          <a:prstGeom prst="bentConnector3">
            <a:avLst>
              <a:gd name="adj1" fmla="val -1211435"/>
            </a:avLst>
          </a:prstGeom>
          <a:noFill/>
          <a:ln w="57150" cap="flat" cmpd="tri" algn="ctr">
            <a:solidFill>
              <a:schemeClr val="accent1"/>
            </a:solidFill>
            <a:prstDash val="solid"/>
            <a:miter lim="800000"/>
          </a:ln>
          <a:effectLst/>
        </p:spPr>
      </p:cxnSp>
      <p:cxnSp>
        <p:nvCxnSpPr>
          <p:cNvPr id="33" name="Straight Connector 32">
            <a:extLst>
              <a:ext uri="{FF2B5EF4-FFF2-40B4-BE49-F238E27FC236}">
                <a16:creationId xmlns:a16="http://schemas.microsoft.com/office/drawing/2014/main" id="{307A9A62-64D1-B443-8287-526AA9E469A2}"/>
              </a:ext>
            </a:extLst>
          </p:cNvPr>
          <p:cNvCxnSpPr>
            <a:stCxn id="306" idx="2"/>
          </p:cNvCxnSpPr>
          <p:nvPr/>
        </p:nvCxnSpPr>
        <p:spPr>
          <a:xfrm>
            <a:off x="3953350" y="3128791"/>
            <a:ext cx="0" cy="238454"/>
          </a:xfrm>
          <a:prstGeom prst="line">
            <a:avLst/>
          </a:prstGeom>
          <a:noFill/>
          <a:ln w="57150" cap="flat" cmpd="tri" algn="ctr">
            <a:solidFill>
              <a:schemeClr val="accent1"/>
            </a:solidFill>
            <a:prstDash val="solid"/>
            <a:miter lim="800000"/>
          </a:ln>
          <a:effectLst/>
        </p:spPr>
      </p:cxnSp>
      <p:cxnSp>
        <p:nvCxnSpPr>
          <p:cNvPr id="349" name="Straight Connector 348">
            <a:extLst>
              <a:ext uri="{FF2B5EF4-FFF2-40B4-BE49-F238E27FC236}">
                <a16:creationId xmlns:a16="http://schemas.microsoft.com/office/drawing/2014/main" id="{8283BF16-4A75-244F-B0B1-48BFE62E4C8B}"/>
              </a:ext>
            </a:extLst>
          </p:cNvPr>
          <p:cNvCxnSpPr>
            <a:cxnSpLocks/>
          </p:cNvCxnSpPr>
          <p:nvPr/>
        </p:nvCxnSpPr>
        <p:spPr>
          <a:xfrm>
            <a:off x="5396865" y="3118150"/>
            <a:ext cx="0" cy="238454"/>
          </a:xfrm>
          <a:prstGeom prst="line">
            <a:avLst/>
          </a:prstGeom>
          <a:noFill/>
          <a:ln w="57150" cap="flat" cmpd="tri" algn="ctr">
            <a:solidFill>
              <a:schemeClr val="accent1"/>
            </a:solidFill>
            <a:prstDash val="solid"/>
            <a:miter lim="800000"/>
          </a:ln>
          <a:effectLst/>
        </p:spPr>
      </p:cxnSp>
      <p:sp>
        <p:nvSpPr>
          <p:cNvPr id="327" name="TextBox 326">
            <a:extLst>
              <a:ext uri="{FF2B5EF4-FFF2-40B4-BE49-F238E27FC236}">
                <a16:creationId xmlns:a16="http://schemas.microsoft.com/office/drawing/2014/main" id="{701C5C1D-B68E-F04F-9BA3-8871A57B287F}"/>
              </a:ext>
            </a:extLst>
          </p:cNvPr>
          <p:cNvSpPr txBox="1"/>
          <p:nvPr/>
        </p:nvSpPr>
        <p:spPr>
          <a:xfrm>
            <a:off x="5365397" y="931543"/>
            <a:ext cx="621318" cy="215444"/>
          </a:xfrm>
          <a:prstGeom prst="rect">
            <a:avLst/>
          </a:prstGeom>
          <a:noFill/>
          <a:ln>
            <a:noFill/>
          </a:ln>
        </p:spPr>
        <p:txBody>
          <a:bodyPr wrap="square" rtlCol="0">
            <a:spAutoFit/>
          </a:bodyPr>
          <a:lstStyle/>
          <a:p>
            <a:pPr defTabSz="457178">
              <a:defRPr/>
            </a:pPr>
            <a:r>
              <a:rPr lang="en-US" sz="800" kern="0">
                <a:solidFill>
                  <a:prstClr val="black"/>
                </a:solidFill>
                <a:latin typeface="Metropolis" pitchFamily="2" charset="77"/>
              </a:rPr>
              <a:t>VPC/VNet</a:t>
            </a:r>
          </a:p>
        </p:txBody>
      </p:sp>
      <p:grpSp>
        <p:nvGrpSpPr>
          <p:cNvPr id="131" name="Group 130">
            <a:extLst>
              <a:ext uri="{FF2B5EF4-FFF2-40B4-BE49-F238E27FC236}">
                <a16:creationId xmlns:a16="http://schemas.microsoft.com/office/drawing/2014/main" id="{D3819DC3-08BB-A044-9E91-AE198D9A935A}"/>
              </a:ext>
            </a:extLst>
          </p:cNvPr>
          <p:cNvGrpSpPr/>
          <p:nvPr/>
        </p:nvGrpSpPr>
        <p:grpSpPr>
          <a:xfrm>
            <a:off x="5138847" y="1681255"/>
            <a:ext cx="596949" cy="336278"/>
            <a:chOff x="4658241" y="1663974"/>
            <a:chExt cx="596949" cy="336278"/>
          </a:xfrm>
        </p:grpSpPr>
        <p:sp>
          <p:nvSpPr>
            <p:cNvPr id="132" name="Rectangle 131">
              <a:extLst>
                <a:ext uri="{FF2B5EF4-FFF2-40B4-BE49-F238E27FC236}">
                  <a16:creationId xmlns:a16="http://schemas.microsoft.com/office/drawing/2014/main" id="{AC78B203-7531-4C49-8B69-5DF5CB76FB47}"/>
                </a:ext>
              </a:extLst>
            </p:cNvPr>
            <p:cNvSpPr/>
            <p:nvPr/>
          </p:nvSpPr>
          <p:spPr>
            <a:xfrm>
              <a:off x="4658241" y="1663974"/>
              <a:ext cx="596949" cy="336278"/>
            </a:xfrm>
            <a:prstGeom prst="rect">
              <a:avLst/>
            </a:prstGeom>
            <a:noFill/>
            <a:ln w="12700" cap="flat" cmpd="sng" algn="ctr">
              <a:solidFill>
                <a:schemeClr val="tx1">
                  <a:lumMod val="50000"/>
                  <a:lumOff val="50000"/>
                </a:schemeClr>
              </a:solidFill>
              <a:prstDash val="solid"/>
              <a:miter lim="800000"/>
            </a:ln>
            <a:effectLst/>
          </p:spPr>
          <p:txBody>
            <a:bodyPr rtlCol="0" anchor="ctr"/>
            <a:lstStyle/>
            <a:p>
              <a:pPr algn="ctr" defTabSz="457178">
                <a:defRPr/>
              </a:pPr>
              <a:endParaRPr lang="en-US" sz="1800" kern="0">
                <a:solidFill>
                  <a:prstClr val="white"/>
                </a:solidFill>
                <a:latin typeface="Metropolis" pitchFamily="2" charset="77"/>
              </a:endParaRPr>
            </a:p>
          </p:txBody>
        </p:sp>
        <p:pic>
          <p:nvPicPr>
            <p:cNvPr id="133" name="Picture 132">
              <a:extLst>
                <a:ext uri="{FF2B5EF4-FFF2-40B4-BE49-F238E27FC236}">
                  <a16:creationId xmlns:a16="http://schemas.microsoft.com/office/drawing/2014/main" id="{12EF31CB-D56B-D742-9C0F-9D0CB9EDFF0B}"/>
                </a:ext>
              </a:extLst>
            </p:cNvPr>
            <p:cNvPicPr>
              <a:picLocks noChangeAspect="1"/>
            </p:cNvPicPr>
            <p:nvPr/>
          </p:nvPicPr>
          <p:blipFill>
            <a:blip r:embed="rId3"/>
            <a:srcRect/>
            <a:stretch/>
          </p:blipFill>
          <p:spPr>
            <a:xfrm>
              <a:off x="4665481" y="1720744"/>
              <a:ext cx="254412" cy="254412"/>
            </a:xfrm>
            <a:prstGeom prst="rect">
              <a:avLst/>
            </a:prstGeom>
          </p:spPr>
        </p:pic>
        <p:pic>
          <p:nvPicPr>
            <p:cNvPr id="134" name="Picture 133">
              <a:extLst>
                <a:ext uri="{FF2B5EF4-FFF2-40B4-BE49-F238E27FC236}">
                  <a16:creationId xmlns:a16="http://schemas.microsoft.com/office/drawing/2014/main" id="{F2DCAA92-8DC9-3041-97A9-9C36F7FCFB77}"/>
                </a:ext>
              </a:extLst>
            </p:cNvPr>
            <p:cNvPicPr>
              <a:picLocks noChangeAspect="1"/>
            </p:cNvPicPr>
            <p:nvPr/>
          </p:nvPicPr>
          <p:blipFill>
            <a:blip r:embed="rId5"/>
            <a:srcRect/>
            <a:stretch/>
          </p:blipFill>
          <p:spPr>
            <a:xfrm>
              <a:off x="4980203" y="1720743"/>
              <a:ext cx="254412" cy="254412"/>
            </a:xfrm>
            <a:prstGeom prst="rect">
              <a:avLst/>
            </a:prstGeom>
          </p:spPr>
        </p:pic>
      </p:grpSp>
      <p:sp>
        <p:nvSpPr>
          <p:cNvPr id="108" name="TextBox 107">
            <a:extLst>
              <a:ext uri="{FF2B5EF4-FFF2-40B4-BE49-F238E27FC236}">
                <a16:creationId xmlns:a16="http://schemas.microsoft.com/office/drawing/2014/main" id="{D934D688-F0F7-D149-9FE6-9FB2EDD1594F}"/>
              </a:ext>
            </a:extLst>
          </p:cNvPr>
          <p:cNvSpPr txBox="1"/>
          <p:nvPr/>
        </p:nvSpPr>
        <p:spPr>
          <a:xfrm>
            <a:off x="4998617" y="968933"/>
            <a:ext cx="665875" cy="215444"/>
          </a:xfrm>
          <a:prstGeom prst="rect">
            <a:avLst/>
          </a:prstGeom>
          <a:noFill/>
        </p:spPr>
        <p:txBody>
          <a:bodyPr wrap="square" rtlCol="0">
            <a:spAutoFit/>
          </a:bodyPr>
          <a:lstStyle/>
          <a:p>
            <a:pPr defTabSz="457178">
              <a:defRPr/>
            </a:pPr>
            <a:r>
              <a:rPr lang="en-US" sz="800" kern="0">
                <a:solidFill>
                  <a:prstClr val="black"/>
                </a:solidFill>
                <a:latin typeface="Metropolis" pitchFamily="2" charset="77"/>
              </a:rPr>
              <a:t>VPC/VNet</a:t>
            </a:r>
          </a:p>
        </p:txBody>
      </p:sp>
      <p:sp>
        <p:nvSpPr>
          <p:cNvPr id="106" name="TextBox 105">
            <a:extLst>
              <a:ext uri="{FF2B5EF4-FFF2-40B4-BE49-F238E27FC236}">
                <a16:creationId xmlns:a16="http://schemas.microsoft.com/office/drawing/2014/main" id="{0EC11B0E-3FE0-7948-832D-8D4F94E27441}"/>
              </a:ext>
            </a:extLst>
          </p:cNvPr>
          <p:cNvSpPr txBox="1"/>
          <p:nvPr/>
        </p:nvSpPr>
        <p:spPr>
          <a:xfrm>
            <a:off x="4125007" y="995819"/>
            <a:ext cx="665875" cy="215444"/>
          </a:xfrm>
          <a:prstGeom prst="rect">
            <a:avLst/>
          </a:prstGeom>
          <a:noFill/>
        </p:spPr>
        <p:txBody>
          <a:bodyPr wrap="square" rtlCol="0">
            <a:spAutoFit/>
          </a:bodyPr>
          <a:lstStyle/>
          <a:p>
            <a:pPr defTabSz="457178">
              <a:defRPr/>
            </a:pPr>
            <a:r>
              <a:rPr lang="en-US" sz="800" kern="0">
                <a:solidFill>
                  <a:prstClr val="black"/>
                </a:solidFill>
                <a:latin typeface="Metropolis" pitchFamily="2" charset="77"/>
              </a:rPr>
              <a:t>VPC/VNet</a:t>
            </a:r>
          </a:p>
        </p:txBody>
      </p:sp>
      <p:sp>
        <p:nvSpPr>
          <p:cNvPr id="112" name="TextBox 111">
            <a:extLst>
              <a:ext uri="{FF2B5EF4-FFF2-40B4-BE49-F238E27FC236}">
                <a16:creationId xmlns:a16="http://schemas.microsoft.com/office/drawing/2014/main" id="{61D612E1-ED91-624D-9D7F-150798DF3299}"/>
              </a:ext>
            </a:extLst>
          </p:cNvPr>
          <p:cNvSpPr txBox="1"/>
          <p:nvPr/>
        </p:nvSpPr>
        <p:spPr>
          <a:xfrm>
            <a:off x="4075676" y="2523653"/>
            <a:ext cx="665875" cy="215444"/>
          </a:xfrm>
          <a:prstGeom prst="rect">
            <a:avLst/>
          </a:prstGeom>
          <a:noFill/>
        </p:spPr>
        <p:txBody>
          <a:bodyPr wrap="square" rtlCol="0">
            <a:spAutoFit/>
          </a:bodyPr>
          <a:lstStyle/>
          <a:p>
            <a:pPr defTabSz="457178">
              <a:defRPr/>
            </a:pPr>
            <a:r>
              <a:rPr lang="en-US" sz="800" kern="0">
                <a:solidFill>
                  <a:prstClr val="black"/>
                </a:solidFill>
                <a:latin typeface="Metropolis" pitchFamily="2" charset="77"/>
              </a:rPr>
              <a:t>VPC/VNet</a:t>
            </a:r>
          </a:p>
        </p:txBody>
      </p:sp>
    </p:spTree>
    <p:extLst>
      <p:ext uri="{BB962C8B-B14F-4D97-AF65-F5344CB8AC3E}">
        <p14:creationId xmlns:p14="http://schemas.microsoft.com/office/powerpoint/2010/main" val="35199791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2.77778E-7 4.93827E-6 L 0.26337 4.93827E-6 " pathEditMode="relative" rAng="0" ptsTypes="AA">
                                      <p:cBhvr>
                                        <p:cTn id="6" dur="2000" fill="hold"/>
                                        <p:tgtEl>
                                          <p:spTgt spid="3"/>
                                        </p:tgtEl>
                                        <p:attrNameLst>
                                          <p:attrName>ppt_x</p:attrName>
                                          <p:attrName>ppt_y</p:attrName>
                                        </p:attrNameLst>
                                      </p:cBhvr>
                                      <p:rCtr x="13160" y="0"/>
                                    </p:animMotion>
                                  </p:childTnLst>
                                </p:cTn>
                              </p:par>
                              <p:par>
                                <p:cTn id="7" presetID="0" presetClass="path" presetSubtype="0" accel="50000" decel="50000" fill="hold" grpId="0" nodeType="withEffect">
                                  <p:stCondLst>
                                    <p:cond delay="0"/>
                                  </p:stCondLst>
                                  <p:childTnLst>
                                    <p:animMotion origin="layout" path="M 1.94444E-6 -8.64198E-7 L 0.26337 -8.64198E-7 " pathEditMode="relative" rAng="0" ptsTypes="AA">
                                      <p:cBhvr>
                                        <p:cTn id="8" dur="2000" fill="hold"/>
                                        <p:tgtEl>
                                          <p:spTgt spid="68"/>
                                        </p:tgtEl>
                                        <p:attrNameLst>
                                          <p:attrName>ppt_x</p:attrName>
                                          <p:attrName>ppt_y</p:attrName>
                                        </p:attrNameLst>
                                      </p:cBhvr>
                                      <p:rCtr x="13160" y="0"/>
                                    </p:animMotion>
                                  </p:childTnLst>
                                </p:cTn>
                              </p:par>
                              <p:par>
                                <p:cTn id="9" presetID="0" presetClass="path" presetSubtype="0" accel="50000" decel="50000" fill="hold" grpId="0" nodeType="withEffect">
                                  <p:stCondLst>
                                    <p:cond delay="0"/>
                                  </p:stCondLst>
                                  <p:childTnLst>
                                    <p:animMotion origin="layout" path="M 3.88889E-6 -6.17284E-7 L 0.26336 -6.17284E-7 " pathEditMode="relative" rAng="0" ptsTypes="AA">
                                      <p:cBhvr>
                                        <p:cTn id="10" dur="2000" fill="hold"/>
                                        <p:tgtEl>
                                          <p:spTgt spid="69"/>
                                        </p:tgtEl>
                                        <p:attrNameLst>
                                          <p:attrName>ppt_x</p:attrName>
                                          <p:attrName>ppt_y</p:attrName>
                                        </p:attrNameLst>
                                      </p:cBhvr>
                                      <p:rCtr x="13160" y="0"/>
                                    </p:animMotion>
                                  </p:childTnLst>
                                </p:cTn>
                              </p:par>
                              <p:par>
                                <p:cTn id="11" presetID="0" presetClass="path" presetSubtype="0" accel="50000" decel="50000" fill="hold" grpId="0" nodeType="withEffect">
                                  <p:stCondLst>
                                    <p:cond delay="0"/>
                                  </p:stCondLst>
                                  <p:childTnLst>
                                    <p:animMotion origin="layout" path="M -4.72222E-6 4.93827E-7 L 0.26337 4.93827E-7 " pathEditMode="relative" rAng="0" ptsTypes="AA">
                                      <p:cBhvr>
                                        <p:cTn id="12" dur="2000" fill="hold"/>
                                        <p:tgtEl>
                                          <p:spTgt spid="70"/>
                                        </p:tgtEl>
                                        <p:attrNameLst>
                                          <p:attrName>ppt_x</p:attrName>
                                          <p:attrName>ppt_y</p:attrName>
                                        </p:attrNameLst>
                                      </p:cBhvr>
                                      <p:rCtr x="13160" y="0"/>
                                    </p:animMotion>
                                  </p:childTnLst>
                                </p:cTn>
                              </p:par>
                              <p:par>
                                <p:cTn id="13" presetID="0" presetClass="path" presetSubtype="0" accel="50000" decel="50000" fill="hold" grpId="0" nodeType="withEffect">
                                  <p:stCondLst>
                                    <p:cond delay="0"/>
                                  </p:stCondLst>
                                  <p:childTnLst>
                                    <p:animMotion origin="layout" path="M -2.77778E-7 2.96296E-6 L 0.26337 2.96296E-6 " pathEditMode="relative" rAng="0" ptsTypes="AA">
                                      <p:cBhvr>
                                        <p:cTn id="14" dur="2000" fill="hold"/>
                                        <p:tgtEl>
                                          <p:spTgt spid="71"/>
                                        </p:tgtEl>
                                        <p:attrNameLst>
                                          <p:attrName>ppt_x</p:attrName>
                                          <p:attrName>ppt_y</p:attrName>
                                        </p:attrNameLst>
                                      </p:cBhvr>
                                      <p:rCtr x="13160" y="0"/>
                                    </p:animMotion>
                                  </p:childTnLst>
                                </p:cTn>
                              </p:par>
                              <p:par>
                                <p:cTn id="15" presetID="0" presetClass="path" presetSubtype="0" accel="50000" decel="50000" fill="hold" grpId="0" nodeType="withEffect">
                                  <p:stCondLst>
                                    <p:cond delay="0"/>
                                  </p:stCondLst>
                                  <p:childTnLst>
                                    <p:animMotion origin="layout" path="M -3.88889E-6 1.23457E-7 L 0.26337 1.23457E-7 " pathEditMode="relative" rAng="0" ptsTypes="AA">
                                      <p:cBhvr>
                                        <p:cTn id="16" dur="2000" fill="hold"/>
                                        <p:tgtEl>
                                          <p:spTgt spid="73"/>
                                        </p:tgtEl>
                                        <p:attrNameLst>
                                          <p:attrName>ppt_x</p:attrName>
                                          <p:attrName>ppt_y</p:attrName>
                                        </p:attrNameLst>
                                      </p:cBhvr>
                                      <p:rCtr x="13160" y="0"/>
                                    </p:animMotion>
                                  </p:childTnLst>
                                </p:cTn>
                              </p:par>
                              <p:par>
                                <p:cTn id="17" presetID="0" presetClass="path" presetSubtype="0" accel="50000" decel="50000" fill="hold" grpId="0" nodeType="withEffect">
                                  <p:stCondLst>
                                    <p:cond delay="0"/>
                                  </p:stCondLst>
                                  <p:childTnLst>
                                    <p:animMotion origin="layout" path="M -1.94444E-6 3.7037E-7 L 0.26337 3.7037E-7 " pathEditMode="relative" rAng="0" ptsTypes="AA">
                                      <p:cBhvr>
                                        <p:cTn id="18" dur="2000" fill="hold"/>
                                        <p:tgtEl>
                                          <p:spTgt spid="74"/>
                                        </p:tgtEl>
                                        <p:attrNameLst>
                                          <p:attrName>ppt_x</p:attrName>
                                          <p:attrName>ppt_y</p:attrName>
                                        </p:attrNameLst>
                                      </p:cBhvr>
                                      <p:rCtr x="13160" y="0"/>
                                    </p:animMotion>
                                  </p:childTnLst>
                                </p:cTn>
                              </p:par>
                              <p:par>
                                <p:cTn id="19" presetID="0" presetClass="path" presetSubtype="0" accel="50000" decel="50000" fill="hold" grpId="0" nodeType="withEffect">
                                  <p:stCondLst>
                                    <p:cond delay="0"/>
                                  </p:stCondLst>
                                  <p:childTnLst>
                                    <p:animMotion origin="layout" path="M -5.55556E-7 1.48148E-6 L 0.26337 1.48148E-6 " pathEditMode="relative" rAng="0" ptsTypes="AA">
                                      <p:cBhvr>
                                        <p:cTn id="20" dur="2000" fill="hold"/>
                                        <p:tgtEl>
                                          <p:spTgt spid="75"/>
                                        </p:tgtEl>
                                        <p:attrNameLst>
                                          <p:attrName>ppt_x</p:attrName>
                                          <p:attrName>ppt_y</p:attrName>
                                        </p:attrNameLst>
                                      </p:cBhvr>
                                      <p:rCtr x="13160" y="0"/>
                                    </p:animMotion>
                                  </p:childTnLst>
                                </p:cTn>
                              </p:par>
                              <p:par>
                                <p:cTn id="21" presetID="0" presetClass="path" presetSubtype="0" accel="50000" decel="50000" fill="hold" grpId="0" nodeType="withEffect">
                                  <p:stCondLst>
                                    <p:cond delay="0"/>
                                  </p:stCondLst>
                                  <p:childTnLst>
                                    <p:animMotion origin="layout" path="M 3.88889E-6 3.95062E-6 L 0.26336 3.95062E-6 " pathEditMode="relative" rAng="0" ptsTypes="AA">
                                      <p:cBhvr>
                                        <p:cTn id="22" dur="2000" fill="hold"/>
                                        <p:tgtEl>
                                          <p:spTgt spid="76"/>
                                        </p:tgtEl>
                                        <p:attrNameLst>
                                          <p:attrName>ppt_x</p:attrName>
                                          <p:attrName>ppt_y</p:attrName>
                                        </p:attrNameLst>
                                      </p:cBhvr>
                                      <p:rCtr x="13160" y="0"/>
                                    </p:animMotion>
                                  </p:childTnLst>
                                </p:cTn>
                              </p:par>
                              <p:par>
                                <p:cTn id="23" presetID="0" presetClass="path" presetSubtype="0" accel="50000" decel="50000" fill="hold" grpId="0" nodeType="withEffect">
                                  <p:stCondLst>
                                    <p:cond delay="0"/>
                                  </p:stCondLst>
                                  <p:childTnLst>
                                    <p:animMotion origin="layout" path="M -2.77778E-7 4.81481E-6 L 0.26337 4.81481E-6 " pathEditMode="relative" rAng="0" ptsTypes="AA">
                                      <p:cBhvr>
                                        <p:cTn id="24" dur="2000" fill="hold"/>
                                        <p:tgtEl>
                                          <p:spTgt spid="78"/>
                                        </p:tgtEl>
                                        <p:attrNameLst>
                                          <p:attrName>ppt_x</p:attrName>
                                          <p:attrName>ppt_y</p:attrName>
                                        </p:attrNameLst>
                                      </p:cBhvr>
                                      <p:rCtr x="13160" y="0"/>
                                    </p:animMotion>
                                  </p:childTnLst>
                                </p:cTn>
                              </p:par>
                              <p:par>
                                <p:cTn id="25" presetID="0" presetClass="path" presetSubtype="0" accel="50000" decel="50000" fill="hold" nodeType="withEffect">
                                  <p:stCondLst>
                                    <p:cond delay="0"/>
                                  </p:stCondLst>
                                  <p:childTnLst>
                                    <p:animMotion origin="layout" path="M 1.38889E-6 2.46914E-7 L 0.26337 2.46914E-7 " pathEditMode="relative" rAng="0" ptsTypes="AA">
                                      <p:cBhvr>
                                        <p:cTn id="26" dur="2000" fill="hold"/>
                                        <p:tgtEl>
                                          <p:spTgt spid="79"/>
                                        </p:tgtEl>
                                        <p:attrNameLst>
                                          <p:attrName>ppt_x</p:attrName>
                                          <p:attrName>ppt_y</p:attrName>
                                        </p:attrNameLst>
                                      </p:cBhvr>
                                      <p:rCtr x="13160" y="0"/>
                                    </p:animMotion>
                                  </p:childTnLst>
                                </p:cTn>
                              </p:par>
                              <p:par>
                                <p:cTn id="27" presetID="0" presetClass="path" presetSubtype="0" accel="50000" decel="50000" fill="hold" grpId="0" nodeType="withEffect">
                                  <p:stCondLst>
                                    <p:cond delay="0"/>
                                  </p:stCondLst>
                                  <p:childTnLst>
                                    <p:animMotion origin="layout" path="M 2.77778E-6 2.09877E-6 L 0.26337 2.09877E-6 " pathEditMode="relative" rAng="0" ptsTypes="AA">
                                      <p:cBhvr>
                                        <p:cTn id="28" dur="2000" fill="hold"/>
                                        <p:tgtEl>
                                          <p:spTgt spid="90"/>
                                        </p:tgtEl>
                                        <p:attrNameLst>
                                          <p:attrName>ppt_x</p:attrName>
                                          <p:attrName>ppt_y</p:attrName>
                                        </p:attrNameLst>
                                      </p:cBhvr>
                                      <p:rCtr x="13160" y="0"/>
                                    </p:animMotion>
                                  </p:childTnLst>
                                </p:cTn>
                              </p:par>
                              <p:par>
                                <p:cTn id="29" presetID="0" presetClass="path" presetSubtype="0" accel="50000" decel="50000" fill="hold" grpId="0" nodeType="withEffect">
                                  <p:stCondLst>
                                    <p:cond delay="0"/>
                                  </p:stCondLst>
                                  <p:childTnLst>
                                    <p:animMotion origin="layout" path="M 3.33333E-6 1.7284E-6 L 0.26336 1.7284E-6 " pathEditMode="relative" rAng="0" ptsTypes="AA">
                                      <p:cBhvr>
                                        <p:cTn id="30" dur="2000" fill="hold"/>
                                        <p:tgtEl>
                                          <p:spTgt spid="93"/>
                                        </p:tgtEl>
                                        <p:attrNameLst>
                                          <p:attrName>ppt_x</p:attrName>
                                          <p:attrName>ppt_y</p:attrName>
                                        </p:attrNameLst>
                                      </p:cBhvr>
                                      <p:rCtr x="13160" y="0"/>
                                    </p:animMotion>
                                  </p:childTnLst>
                                </p:cTn>
                              </p:par>
                              <p:par>
                                <p:cTn id="31" presetID="0" presetClass="path" presetSubtype="0" accel="50000" decel="50000" fill="hold" nodeType="withEffect">
                                  <p:stCondLst>
                                    <p:cond delay="0"/>
                                  </p:stCondLst>
                                  <p:childTnLst>
                                    <p:animMotion origin="layout" path="M -2.77778E-7 -4.5679E-6 L 0.26337 -4.5679E-6 " pathEditMode="relative" rAng="0" ptsTypes="AA">
                                      <p:cBhvr>
                                        <p:cTn id="32" dur="2000" fill="hold"/>
                                        <p:tgtEl>
                                          <p:spTgt spid="94"/>
                                        </p:tgtEl>
                                        <p:attrNameLst>
                                          <p:attrName>ppt_x</p:attrName>
                                          <p:attrName>ppt_y</p:attrName>
                                        </p:attrNameLst>
                                      </p:cBhvr>
                                      <p:rCtr x="13160" y="0"/>
                                    </p:animMotion>
                                  </p:childTnLst>
                                </p:cTn>
                              </p:par>
                              <p:par>
                                <p:cTn id="33" presetID="0" presetClass="path" presetSubtype="0" accel="50000" decel="50000" fill="hold" grpId="0" nodeType="withEffect">
                                  <p:stCondLst>
                                    <p:cond delay="0"/>
                                  </p:stCondLst>
                                  <p:childTnLst>
                                    <p:animMotion origin="layout" path="M 3.61111E-6 -4.93827E-6 L 0.26336 -4.93827E-6 " pathEditMode="relative" rAng="0" ptsTypes="AA">
                                      <p:cBhvr>
                                        <p:cTn id="34" dur="2000" fill="hold"/>
                                        <p:tgtEl>
                                          <p:spTgt spid="95"/>
                                        </p:tgtEl>
                                        <p:attrNameLst>
                                          <p:attrName>ppt_x</p:attrName>
                                          <p:attrName>ppt_y</p:attrName>
                                        </p:attrNameLst>
                                      </p:cBhvr>
                                      <p:rCtr x="13160" y="0"/>
                                    </p:animMotion>
                                  </p:childTnLst>
                                </p:cTn>
                              </p:par>
                              <p:par>
                                <p:cTn id="35" presetID="0" presetClass="path" presetSubtype="0" accel="50000" decel="50000" fill="hold" grpId="0" nodeType="withEffect">
                                  <p:stCondLst>
                                    <p:cond delay="0"/>
                                  </p:stCondLst>
                                  <p:childTnLst>
                                    <p:animMotion origin="layout" path="M 1.94444E-6 -3.08642E-6 L 0.26337 -3.08642E-6 " pathEditMode="relative" rAng="0" ptsTypes="AA">
                                      <p:cBhvr>
                                        <p:cTn id="36" dur="2000" fill="hold"/>
                                        <p:tgtEl>
                                          <p:spTgt spid="96"/>
                                        </p:tgtEl>
                                        <p:attrNameLst>
                                          <p:attrName>ppt_x</p:attrName>
                                          <p:attrName>ppt_y</p:attrName>
                                        </p:attrNameLst>
                                      </p:cBhvr>
                                      <p:rCtr x="13160" y="0"/>
                                    </p:animMotion>
                                  </p:childTnLst>
                                </p:cTn>
                              </p:par>
                              <p:par>
                                <p:cTn id="37" presetID="0" presetClass="path" presetSubtype="0" accel="50000" decel="50000" fill="hold" grpId="0" nodeType="withEffect">
                                  <p:stCondLst>
                                    <p:cond delay="0"/>
                                  </p:stCondLst>
                                  <p:childTnLst>
                                    <p:animMotion origin="layout" path="M 3.88889E-6 -2.83951E-6 L 0.26336 -2.83951E-6 " pathEditMode="relative" rAng="0" ptsTypes="AA">
                                      <p:cBhvr>
                                        <p:cTn id="38" dur="2000" fill="hold"/>
                                        <p:tgtEl>
                                          <p:spTgt spid="97"/>
                                        </p:tgtEl>
                                        <p:attrNameLst>
                                          <p:attrName>ppt_x</p:attrName>
                                          <p:attrName>ppt_y</p:attrName>
                                        </p:attrNameLst>
                                      </p:cBhvr>
                                      <p:rCtr x="13160" y="0"/>
                                    </p:animMotion>
                                  </p:childTnLst>
                                </p:cTn>
                              </p:par>
                              <p:par>
                                <p:cTn id="39" presetID="0" presetClass="path" presetSubtype="0" accel="50000" decel="50000" fill="hold" grpId="0" nodeType="withEffect">
                                  <p:stCondLst>
                                    <p:cond delay="0"/>
                                  </p:stCondLst>
                                  <p:childTnLst>
                                    <p:animMotion origin="layout" path="M 1.66667E-6 -3.7037E-7 L 0.26337 -3.7037E-7 " pathEditMode="relative" rAng="0" ptsTypes="AA">
                                      <p:cBhvr>
                                        <p:cTn id="40" dur="2000" fill="hold"/>
                                        <p:tgtEl>
                                          <p:spTgt spid="98"/>
                                        </p:tgtEl>
                                        <p:attrNameLst>
                                          <p:attrName>ppt_x</p:attrName>
                                          <p:attrName>ppt_y</p:attrName>
                                        </p:attrNameLst>
                                      </p:cBhvr>
                                      <p:rCtr x="13160" y="0"/>
                                    </p:animMotion>
                                  </p:childTnLst>
                                </p:cTn>
                              </p:par>
                              <p:par>
                                <p:cTn id="41" presetID="0" presetClass="path" presetSubtype="0" accel="50000" decel="50000" fill="hold" grpId="0" nodeType="withEffect">
                                  <p:stCondLst>
                                    <p:cond delay="0"/>
                                  </p:stCondLst>
                                  <p:childTnLst>
                                    <p:animMotion origin="layout" path="M -2.77778E-7 7.40741E-7 L 0.26337 7.40741E-7 " pathEditMode="relative" rAng="0" ptsTypes="AA">
                                      <p:cBhvr>
                                        <p:cTn id="42" dur="2000" fill="hold"/>
                                        <p:tgtEl>
                                          <p:spTgt spid="99"/>
                                        </p:tgtEl>
                                        <p:attrNameLst>
                                          <p:attrName>ppt_x</p:attrName>
                                          <p:attrName>ppt_y</p:attrName>
                                        </p:attrNameLst>
                                      </p:cBhvr>
                                      <p:rCtr x="13160" y="0"/>
                                    </p:animMotion>
                                  </p:childTnLst>
                                </p:cTn>
                              </p:par>
                              <p:par>
                                <p:cTn id="43" presetID="0" presetClass="path" presetSubtype="0" accel="50000" decel="50000" fill="hold" nodeType="withEffect">
                                  <p:stCondLst>
                                    <p:cond delay="0"/>
                                  </p:stCondLst>
                                  <p:childTnLst>
                                    <p:animMotion origin="layout" path="M -3.33333E-6 -3.58025E-6 L 0.26337 -3.58025E-6 " pathEditMode="relative" rAng="0" ptsTypes="AA">
                                      <p:cBhvr>
                                        <p:cTn id="44" dur="2000" fill="hold"/>
                                        <p:tgtEl>
                                          <p:spTgt spid="102"/>
                                        </p:tgtEl>
                                        <p:attrNameLst>
                                          <p:attrName>ppt_x</p:attrName>
                                          <p:attrName>ppt_y</p:attrName>
                                        </p:attrNameLst>
                                      </p:cBhvr>
                                      <p:rCtr x="13160" y="0"/>
                                    </p:animMotion>
                                  </p:childTnLst>
                                </p:cTn>
                              </p:par>
                              <p:par>
                                <p:cTn id="45" presetID="0" presetClass="path" presetSubtype="0" accel="50000" decel="50000" fill="hold" nodeType="withEffect">
                                  <p:stCondLst>
                                    <p:cond delay="0"/>
                                  </p:stCondLst>
                                  <p:childTnLst>
                                    <p:animMotion origin="layout" path="M 5.55556E-7 -3.08642E-6 L 0.26337 -3.08642E-6 " pathEditMode="relative" rAng="0" ptsTypes="AA">
                                      <p:cBhvr>
                                        <p:cTn id="46" dur="2000" fill="hold"/>
                                        <p:tgtEl>
                                          <p:spTgt spid="103"/>
                                        </p:tgtEl>
                                        <p:attrNameLst>
                                          <p:attrName>ppt_x</p:attrName>
                                          <p:attrName>ppt_y</p:attrName>
                                        </p:attrNameLst>
                                      </p:cBhvr>
                                      <p:rCtr x="13160" y="0"/>
                                    </p:animMotion>
                                  </p:childTnLst>
                                </p:cTn>
                              </p:par>
                              <p:par>
                                <p:cTn id="47" presetID="0" presetClass="path" presetSubtype="0" accel="50000" decel="50000" fill="hold" nodeType="withEffect">
                                  <p:stCondLst>
                                    <p:cond delay="0"/>
                                  </p:stCondLst>
                                  <p:childTnLst>
                                    <p:animMotion origin="layout" path="M 1.66667E-6 9.87654E-7 L 0.26337 9.87654E-7 " pathEditMode="relative" rAng="0" ptsTypes="AA">
                                      <p:cBhvr>
                                        <p:cTn id="48" dur="2000" fill="hold"/>
                                        <p:tgtEl>
                                          <p:spTgt spid="104"/>
                                        </p:tgtEl>
                                        <p:attrNameLst>
                                          <p:attrName>ppt_x</p:attrName>
                                          <p:attrName>ppt_y</p:attrName>
                                        </p:attrNameLst>
                                      </p:cBhvr>
                                      <p:rCtr x="13160" y="0"/>
                                    </p:animMotion>
                                  </p:childTnLst>
                                </p:cTn>
                              </p:par>
                              <p:par>
                                <p:cTn id="49" presetID="0" presetClass="path" presetSubtype="0" accel="50000" decel="50000" fill="hold" grpId="0" nodeType="withEffect">
                                  <p:stCondLst>
                                    <p:cond delay="0"/>
                                  </p:stCondLst>
                                  <p:childTnLst>
                                    <p:animMotion origin="layout" path="M 8.33333E-7 3.82716E-6 L 0.26337 3.82716E-6 " pathEditMode="relative" rAng="0" ptsTypes="AA">
                                      <p:cBhvr>
                                        <p:cTn id="50" dur="2000" fill="hold"/>
                                        <p:tgtEl>
                                          <p:spTgt spid="106"/>
                                        </p:tgtEl>
                                        <p:attrNameLst>
                                          <p:attrName>ppt_x</p:attrName>
                                          <p:attrName>ppt_y</p:attrName>
                                        </p:attrNameLst>
                                      </p:cBhvr>
                                      <p:rCtr x="13160" y="0"/>
                                    </p:animMotion>
                                  </p:childTnLst>
                                </p:cTn>
                              </p:par>
                              <p:par>
                                <p:cTn id="51" presetID="0" presetClass="path" presetSubtype="0" accel="50000" decel="50000" fill="hold" grpId="0" nodeType="withEffect">
                                  <p:stCondLst>
                                    <p:cond delay="0"/>
                                  </p:stCondLst>
                                  <p:childTnLst>
                                    <p:animMotion origin="layout" path="M -1.38889E-6 7.40741E-7 L 0.26337 7.40741E-7 " pathEditMode="relative" rAng="0" ptsTypes="AA">
                                      <p:cBhvr>
                                        <p:cTn id="52" dur="2000" fill="hold"/>
                                        <p:tgtEl>
                                          <p:spTgt spid="108"/>
                                        </p:tgtEl>
                                        <p:attrNameLst>
                                          <p:attrName>ppt_x</p:attrName>
                                          <p:attrName>ppt_y</p:attrName>
                                        </p:attrNameLst>
                                      </p:cBhvr>
                                      <p:rCtr x="13160" y="0"/>
                                    </p:animMotion>
                                  </p:childTnLst>
                                </p:cTn>
                              </p:par>
                              <p:par>
                                <p:cTn id="53" presetID="0" presetClass="path" presetSubtype="0" accel="50000" decel="50000" fill="hold" grpId="0" nodeType="withEffect">
                                  <p:stCondLst>
                                    <p:cond delay="0"/>
                                  </p:stCondLst>
                                  <p:childTnLst>
                                    <p:animMotion origin="layout" path="M -2.77778E-6 7.40741E-7 L 0.26337 7.40741E-7 " pathEditMode="relative" rAng="0" ptsTypes="AA">
                                      <p:cBhvr>
                                        <p:cTn id="54" dur="2000" fill="hold"/>
                                        <p:tgtEl>
                                          <p:spTgt spid="110"/>
                                        </p:tgtEl>
                                        <p:attrNameLst>
                                          <p:attrName>ppt_x</p:attrName>
                                          <p:attrName>ppt_y</p:attrName>
                                        </p:attrNameLst>
                                      </p:cBhvr>
                                      <p:rCtr x="13160" y="0"/>
                                    </p:animMotion>
                                  </p:childTnLst>
                                </p:cTn>
                              </p:par>
                              <p:par>
                                <p:cTn id="55" presetID="0" presetClass="path" presetSubtype="0" accel="50000" decel="50000" fill="hold" grpId="0" nodeType="withEffect">
                                  <p:stCondLst>
                                    <p:cond delay="0"/>
                                  </p:stCondLst>
                                  <p:childTnLst>
                                    <p:animMotion origin="layout" path="M 1.94444E-6 2.46914E-7 L 0.26337 2.46914E-7 " pathEditMode="relative" rAng="0" ptsTypes="AA">
                                      <p:cBhvr>
                                        <p:cTn id="56" dur="2000" fill="hold"/>
                                        <p:tgtEl>
                                          <p:spTgt spid="112"/>
                                        </p:tgtEl>
                                        <p:attrNameLst>
                                          <p:attrName>ppt_x</p:attrName>
                                          <p:attrName>ppt_y</p:attrName>
                                        </p:attrNameLst>
                                      </p:cBhvr>
                                      <p:rCtr x="13160" y="0"/>
                                    </p:animMotion>
                                  </p:childTnLst>
                                </p:cTn>
                              </p:par>
                              <p:par>
                                <p:cTn id="57" presetID="0" presetClass="path" presetSubtype="0" accel="50000" decel="50000" fill="hold" nodeType="withEffect">
                                  <p:stCondLst>
                                    <p:cond delay="0"/>
                                  </p:stCondLst>
                                  <p:childTnLst>
                                    <p:animMotion origin="layout" path="M 1.11111E-6 -1.48148E-6 L 0.26337 -1.48148E-6 " pathEditMode="relative" rAng="0" ptsTypes="AA">
                                      <p:cBhvr>
                                        <p:cTn id="58" dur="2000" fill="hold"/>
                                        <p:tgtEl>
                                          <p:spTgt spid="171"/>
                                        </p:tgtEl>
                                        <p:attrNameLst>
                                          <p:attrName>ppt_x</p:attrName>
                                          <p:attrName>ppt_y</p:attrName>
                                        </p:attrNameLst>
                                      </p:cBhvr>
                                      <p:rCtr x="13160" y="0"/>
                                    </p:animMotion>
                                  </p:childTnLst>
                                </p:cTn>
                              </p:par>
                              <p:par>
                                <p:cTn id="59" presetID="0" presetClass="path" presetSubtype="0" accel="50000" decel="50000" fill="hold" grpId="0" nodeType="withEffect">
                                  <p:stCondLst>
                                    <p:cond delay="0"/>
                                  </p:stCondLst>
                                  <p:childTnLst>
                                    <p:animMotion origin="layout" path="M 2.77778E-6 4.93827E-6 L 0.26337 4.93827E-6 " pathEditMode="relative" rAng="0" ptsTypes="AA">
                                      <p:cBhvr>
                                        <p:cTn id="60" dur="2000" fill="hold"/>
                                        <p:tgtEl>
                                          <p:spTgt spid="120"/>
                                        </p:tgtEl>
                                        <p:attrNameLst>
                                          <p:attrName>ppt_x</p:attrName>
                                          <p:attrName>ppt_y</p:attrName>
                                        </p:attrNameLst>
                                      </p:cBhvr>
                                      <p:rCtr x="13160" y="0"/>
                                    </p:animMotion>
                                  </p:childTnLst>
                                </p:cTn>
                              </p:par>
                              <p:par>
                                <p:cTn id="61" presetID="0" presetClass="path" presetSubtype="0" accel="50000" decel="50000" fill="hold" nodeType="withEffect">
                                  <p:stCondLst>
                                    <p:cond delay="0"/>
                                  </p:stCondLst>
                                  <p:childTnLst>
                                    <p:animMotion origin="layout" path="M -5.55556E-7 2.46914E-6 L 0.26337 2.46914E-6 " pathEditMode="relative" rAng="0" ptsTypes="AA">
                                      <p:cBhvr>
                                        <p:cTn id="62" dur="2000" fill="hold"/>
                                        <p:tgtEl>
                                          <p:spTgt spid="127"/>
                                        </p:tgtEl>
                                        <p:attrNameLst>
                                          <p:attrName>ppt_x</p:attrName>
                                          <p:attrName>ppt_y</p:attrName>
                                        </p:attrNameLst>
                                      </p:cBhvr>
                                      <p:rCtr x="13160" y="0"/>
                                    </p:animMotion>
                                  </p:childTnLst>
                                </p:cTn>
                              </p:par>
                              <p:par>
                                <p:cTn id="63" presetID="0" presetClass="path" presetSubtype="0" accel="50000" decel="50000" fill="hold" nodeType="withEffect">
                                  <p:stCondLst>
                                    <p:cond delay="0"/>
                                  </p:stCondLst>
                                  <p:childTnLst>
                                    <p:animMotion origin="layout" path="M 2.5E-6 2.09877E-6 L 0.26337 2.09877E-6 " pathEditMode="relative" rAng="0" ptsTypes="AA">
                                      <p:cBhvr>
                                        <p:cTn id="64" dur="2000" fill="hold"/>
                                        <p:tgtEl>
                                          <p:spTgt spid="131"/>
                                        </p:tgtEl>
                                        <p:attrNameLst>
                                          <p:attrName>ppt_x</p:attrName>
                                          <p:attrName>ppt_y</p:attrName>
                                        </p:attrNameLst>
                                      </p:cBhvr>
                                      <p:rCtr x="13160" y="0"/>
                                    </p:animMotion>
                                  </p:childTnLst>
                                </p:cTn>
                              </p:par>
                              <p:par>
                                <p:cTn id="65" presetID="0" presetClass="path" presetSubtype="0" accel="50000" decel="50000" fill="hold" nodeType="withEffect">
                                  <p:stCondLst>
                                    <p:cond delay="0"/>
                                  </p:stCondLst>
                                  <p:childTnLst>
                                    <p:animMotion origin="layout" path="M -2.5E-6 2.46914E-7 L 0.26337 2.46914E-7 " pathEditMode="relative" rAng="0" ptsTypes="AA">
                                      <p:cBhvr>
                                        <p:cTn id="66" dur="2000" fill="hold"/>
                                        <p:tgtEl>
                                          <p:spTgt spid="135"/>
                                        </p:tgtEl>
                                        <p:attrNameLst>
                                          <p:attrName>ppt_x</p:attrName>
                                          <p:attrName>ppt_y</p:attrName>
                                        </p:attrNameLst>
                                      </p:cBhvr>
                                      <p:rCtr x="13160" y="0"/>
                                    </p:animMotion>
                                  </p:childTnLst>
                                </p:cTn>
                              </p:par>
                              <p:par>
                                <p:cTn id="67" presetID="0" presetClass="path" presetSubtype="0" accel="50000" decel="50000" fill="hold" grpId="0" nodeType="withEffect">
                                  <p:stCondLst>
                                    <p:cond delay="0"/>
                                  </p:stCondLst>
                                  <p:childTnLst>
                                    <p:animMotion origin="layout" path="M -4.72222E-6 1.60494E-6 L 0.26337 1.60494E-6 " pathEditMode="relative" rAng="0" ptsTypes="AA">
                                      <p:cBhvr>
                                        <p:cTn id="68" dur="2000" fill="hold"/>
                                        <p:tgtEl>
                                          <p:spTgt spid="56"/>
                                        </p:tgtEl>
                                        <p:attrNameLst>
                                          <p:attrName>ppt_x</p:attrName>
                                          <p:attrName>ppt_y</p:attrName>
                                        </p:attrNameLst>
                                      </p:cBhvr>
                                      <p:rCtr x="13160" y="0"/>
                                    </p:animMotion>
                                  </p:childTnLst>
                                </p:cTn>
                              </p:par>
                              <p:par>
                                <p:cTn id="69" presetID="0" presetClass="path" presetSubtype="0" accel="50000" decel="50000" fill="hold" nodeType="withEffect">
                                  <p:stCondLst>
                                    <p:cond delay="0"/>
                                  </p:stCondLst>
                                  <p:childTnLst>
                                    <p:animMotion origin="layout" path="M 3.05556E-6 2.46914E-7 L 0.26337 2.46914E-7 " pathEditMode="relative" rAng="0" ptsTypes="AA">
                                      <p:cBhvr>
                                        <p:cTn id="70" dur="2000" fill="hold"/>
                                        <p:tgtEl>
                                          <p:spTgt spid="58"/>
                                        </p:tgtEl>
                                        <p:attrNameLst>
                                          <p:attrName>ppt_x</p:attrName>
                                          <p:attrName>ppt_y</p:attrName>
                                        </p:attrNameLst>
                                      </p:cBhvr>
                                      <p:rCtr x="13160" y="0"/>
                                    </p:animMotion>
                                  </p:childTnLst>
                                </p:cTn>
                              </p:par>
                            </p:childTnLst>
                          </p:cTn>
                        </p:par>
                        <p:par>
                          <p:cTn id="71" fill="hold">
                            <p:stCondLst>
                              <p:cond delay="2000"/>
                            </p:stCondLst>
                            <p:childTnLst>
                              <p:par>
                                <p:cTn id="72" presetID="3" presetClass="entr" presetSubtype="10" fill="hold" grpId="0" nodeType="afterEffect">
                                  <p:stCondLst>
                                    <p:cond delay="0"/>
                                  </p:stCondLst>
                                  <p:childTnLst>
                                    <p:set>
                                      <p:cBhvr>
                                        <p:cTn id="73" dur="1" fill="hold">
                                          <p:stCondLst>
                                            <p:cond delay="0"/>
                                          </p:stCondLst>
                                        </p:cTn>
                                        <p:tgtEl>
                                          <p:spTgt spid="223"/>
                                        </p:tgtEl>
                                        <p:attrNameLst>
                                          <p:attrName>style.visibility</p:attrName>
                                        </p:attrNameLst>
                                      </p:cBhvr>
                                      <p:to>
                                        <p:strVal val="visible"/>
                                      </p:to>
                                    </p:set>
                                    <p:animEffect transition="in" filter="blinds(horizontal)">
                                      <p:cBhvr>
                                        <p:cTn id="74" dur="500"/>
                                        <p:tgtEl>
                                          <p:spTgt spid="223"/>
                                        </p:tgtEl>
                                      </p:cBhvr>
                                    </p:animEffect>
                                  </p:childTnLst>
                                </p:cTn>
                              </p:par>
                              <p:par>
                                <p:cTn id="75" presetID="3" presetClass="entr" presetSubtype="10" fill="hold" grpId="0" nodeType="withEffect">
                                  <p:stCondLst>
                                    <p:cond delay="0"/>
                                  </p:stCondLst>
                                  <p:childTnLst>
                                    <p:set>
                                      <p:cBhvr>
                                        <p:cTn id="76" dur="1" fill="hold">
                                          <p:stCondLst>
                                            <p:cond delay="0"/>
                                          </p:stCondLst>
                                        </p:cTn>
                                        <p:tgtEl>
                                          <p:spTgt spid="271"/>
                                        </p:tgtEl>
                                        <p:attrNameLst>
                                          <p:attrName>style.visibility</p:attrName>
                                        </p:attrNameLst>
                                      </p:cBhvr>
                                      <p:to>
                                        <p:strVal val="visible"/>
                                      </p:to>
                                    </p:set>
                                    <p:animEffect transition="in" filter="blinds(horizontal)">
                                      <p:cBhvr>
                                        <p:cTn id="77" dur="500"/>
                                        <p:tgtEl>
                                          <p:spTgt spid="271"/>
                                        </p:tgtEl>
                                      </p:cBhvr>
                                    </p:animEffect>
                                  </p:childTnLst>
                                </p:cTn>
                              </p:par>
                              <p:par>
                                <p:cTn id="78" presetID="3" presetClass="entr" presetSubtype="10" fill="hold" grpId="0" nodeType="withEffect">
                                  <p:stCondLst>
                                    <p:cond delay="0"/>
                                  </p:stCondLst>
                                  <p:childTnLst>
                                    <p:set>
                                      <p:cBhvr>
                                        <p:cTn id="79" dur="1" fill="hold">
                                          <p:stCondLst>
                                            <p:cond delay="0"/>
                                          </p:stCondLst>
                                        </p:cTn>
                                        <p:tgtEl>
                                          <p:spTgt spid="272"/>
                                        </p:tgtEl>
                                        <p:attrNameLst>
                                          <p:attrName>style.visibility</p:attrName>
                                        </p:attrNameLst>
                                      </p:cBhvr>
                                      <p:to>
                                        <p:strVal val="visible"/>
                                      </p:to>
                                    </p:set>
                                    <p:animEffect transition="in" filter="blinds(horizontal)">
                                      <p:cBhvr>
                                        <p:cTn id="80" dur="500"/>
                                        <p:tgtEl>
                                          <p:spTgt spid="272"/>
                                        </p:tgtEl>
                                      </p:cBhvr>
                                    </p:animEffect>
                                  </p:childTnLst>
                                </p:cTn>
                              </p:par>
                              <p:par>
                                <p:cTn id="81" presetID="3" presetClass="entr" presetSubtype="10" fill="hold" grpId="0" nodeType="withEffect">
                                  <p:stCondLst>
                                    <p:cond delay="0"/>
                                  </p:stCondLst>
                                  <p:childTnLst>
                                    <p:set>
                                      <p:cBhvr>
                                        <p:cTn id="82" dur="1" fill="hold">
                                          <p:stCondLst>
                                            <p:cond delay="0"/>
                                          </p:stCondLst>
                                        </p:cTn>
                                        <p:tgtEl>
                                          <p:spTgt spid="273"/>
                                        </p:tgtEl>
                                        <p:attrNameLst>
                                          <p:attrName>style.visibility</p:attrName>
                                        </p:attrNameLst>
                                      </p:cBhvr>
                                      <p:to>
                                        <p:strVal val="visible"/>
                                      </p:to>
                                    </p:set>
                                    <p:animEffect transition="in" filter="blinds(horizontal)">
                                      <p:cBhvr>
                                        <p:cTn id="83" dur="500"/>
                                        <p:tgtEl>
                                          <p:spTgt spid="273"/>
                                        </p:tgtEl>
                                      </p:cBhvr>
                                    </p:animEffect>
                                  </p:childTnLst>
                                </p:cTn>
                              </p:par>
                              <p:par>
                                <p:cTn id="84" presetID="3" presetClass="entr" presetSubtype="10" fill="hold" grpId="0" nodeType="withEffect">
                                  <p:stCondLst>
                                    <p:cond delay="0"/>
                                  </p:stCondLst>
                                  <p:childTnLst>
                                    <p:set>
                                      <p:cBhvr>
                                        <p:cTn id="85" dur="1" fill="hold">
                                          <p:stCondLst>
                                            <p:cond delay="0"/>
                                          </p:stCondLst>
                                        </p:cTn>
                                        <p:tgtEl>
                                          <p:spTgt spid="274"/>
                                        </p:tgtEl>
                                        <p:attrNameLst>
                                          <p:attrName>style.visibility</p:attrName>
                                        </p:attrNameLst>
                                      </p:cBhvr>
                                      <p:to>
                                        <p:strVal val="visible"/>
                                      </p:to>
                                    </p:set>
                                    <p:animEffect transition="in" filter="blinds(horizontal)">
                                      <p:cBhvr>
                                        <p:cTn id="86" dur="500"/>
                                        <p:tgtEl>
                                          <p:spTgt spid="274"/>
                                        </p:tgtEl>
                                      </p:cBhvr>
                                    </p:animEffect>
                                  </p:childTnLst>
                                </p:cTn>
                              </p:par>
                              <p:par>
                                <p:cTn id="87" presetID="3" presetClass="entr" presetSubtype="10" fill="hold" grpId="0" nodeType="withEffect">
                                  <p:stCondLst>
                                    <p:cond delay="0"/>
                                  </p:stCondLst>
                                  <p:childTnLst>
                                    <p:set>
                                      <p:cBhvr>
                                        <p:cTn id="88" dur="1" fill="hold">
                                          <p:stCondLst>
                                            <p:cond delay="0"/>
                                          </p:stCondLst>
                                        </p:cTn>
                                        <p:tgtEl>
                                          <p:spTgt spid="275"/>
                                        </p:tgtEl>
                                        <p:attrNameLst>
                                          <p:attrName>style.visibility</p:attrName>
                                        </p:attrNameLst>
                                      </p:cBhvr>
                                      <p:to>
                                        <p:strVal val="visible"/>
                                      </p:to>
                                    </p:set>
                                    <p:animEffect transition="in" filter="blinds(horizontal)">
                                      <p:cBhvr>
                                        <p:cTn id="89" dur="500"/>
                                        <p:tgtEl>
                                          <p:spTgt spid="275"/>
                                        </p:tgtEl>
                                      </p:cBhvr>
                                    </p:animEffect>
                                  </p:childTnLst>
                                </p:cTn>
                              </p:par>
                              <p:par>
                                <p:cTn id="90" presetID="3" presetClass="entr" presetSubtype="10" fill="hold" grpId="0" nodeType="withEffect">
                                  <p:stCondLst>
                                    <p:cond delay="0"/>
                                  </p:stCondLst>
                                  <p:childTnLst>
                                    <p:set>
                                      <p:cBhvr>
                                        <p:cTn id="91" dur="1" fill="hold">
                                          <p:stCondLst>
                                            <p:cond delay="0"/>
                                          </p:stCondLst>
                                        </p:cTn>
                                        <p:tgtEl>
                                          <p:spTgt spid="276"/>
                                        </p:tgtEl>
                                        <p:attrNameLst>
                                          <p:attrName>style.visibility</p:attrName>
                                        </p:attrNameLst>
                                      </p:cBhvr>
                                      <p:to>
                                        <p:strVal val="visible"/>
                                      </p:to>
                                    </p:set>
                                    <p:animEffect transition="in" filter="blinds(horizontal)">
                                      <p:cBhvr>
                                        <p:cTn id="92" dur="500"/>
                                        <p:tgtEl>
                                          <p:spTgt spid="276"/>
                                        </p:tgtEl>
                                      </p:cBhvr>
                                    </p:animEffect>
                                  </p:childTnLst>
                                </p:cTn>
                              </p:par>
                              <p:par>
                                <p:cTn id="93" presetID="3" presetClass="entr" presetSubtype="10" fill="hold" grpId="0" nodeType="withEffect">
                                  <p:stCondLst>
                                    <p:cond delay="0"/>
                                  </p:stCondLst>
                                  <p:childTnLst>
                                    <p:set>
                                      <p:cBhvr>
                                        <p:cTn id="94" dur="1" fill="hold">
                                          <p:stCondLst>
                                            <p:cond delay="0"/>
                                          </p:stCondLst>
                                        </p:cTn>
                                        <p:tgtEl>
                                          <p:spTgt spid="277"/>
                                        </p:tgtEl>
                                        <p:attrNameLst>
                                          <p:attrName>style.visibility</p:attrName>
                                        </p:attrNameLst>
                                      </p:cBhvr>
                                      <p:to>
                                        <p:strVal val="visible"/>
                                      </p:to>
                                    </p:set>
                                    <p:animEffect transition="in" filter="blinds(horizontal)">
                                      <p:cBhvr>
                                        <p:cTn id="95" dur="500"/>
                                        <p:tgtEl>
                                          <p:spTgt spid="277"/>
                                        </p:tgtEl>
                                      </p:cBhvr>
                                    </p:animEffect>
                                  </p:childTnLst>
                                </p:cTn>
                              </p:par>
                              <p:par>
                                <p:cTn id="96" presetID="3" presetClass="entr" presetSubtype="10" fill="hold" grpId="0" nodeType="withEffect">
                                  <p:stCondLst>
                                    <p:cond delay="0"/>
                                  </p:stCondLst>
                                  <p:childTnLst>
                                    <p:set>
                                      <p:cBhvr>
                                        <p:cTn id="97" dur="1" fill="hold">
                                          <p:stCondLst>
                                            <p:cond delay="0"/>
                                          </p:stCondLst>
                                        </p:cTn>
                                        <p:tgtEl>
                                          <p:spTgt spid="278"/>
                                        </p:tgtEl>
                                        <p:attrNameLst>
                                          <p:attrName>style.visibility</p:attrName>
                                        </p:attrNameLst>
                                      </p:cBhvr>
                                      <p:to>
                                        <p:strVal val="visible"/>
                                      </p:to>
                                    </p:set>
                                    <p:animEffect transition="in" filter="blinds(horizontal)">
                                      <p:cBhvr>
                                        <p:cTn id="98" dur="500"/>
                                        <p:tgtEl>
                                          <p:spTgt spid="278"/>
                                        </p:tgtEl>
                                      </p:cBhvr>
                                    </p:animEffect>
                                  </p:childTnLst>
                                </p:cTn>
                              </p:par>
                              <p:par>
                                <p:cTn id="99" presetID="3" presetClass="entr" presetSubtype="10" fill="hold" grpId="0" nodeType="withEffect">
                                  <p:stCondLst>
                                    <p:cond delay="0"/>
                                  </p:stCondLst>
                                  <p:childTnLst>
                                    <p:set>
                                      <p:cBhvr>
                                        <p:cTn id="100" dur="1" fill="hold">
                                          <p:stCondLst>
                                            <p:cond delay="0"/>
                                          </p:stCondLst>
                                        </p:cTn>
                                        <p:tgtEl>
                                          <p:spTgt spid="279"/>
                                        </p:tgtEl>
                                        <p:attrNameLst>
                                          <p:attrName>style.visibility</p:attrName>
                                        </p:attrNameLst>
                                      </p:cBhvr>
                                      <p:to>
                                        <p:strVal val="visible"/>
                                      </p:to>
                                    </p:set>
                                    <p:animEffect transition="in" filter="blinds(horizontal)">
                                      <p:cBhvr>
                                        <p:cTn id="101" dur="500"/>
                                        <p:tgtEl>
                                          <p:spTgt spid="279"/>
                                        </p:tgtEl>
                                      </p:cBhvr>
                                    </p:animEffect>
                                  </p:childTnLst>
                                </p:cTn>
                              </p:par>
                              <p:par>
                                <p:cTn id="102" presetID="3" presetClass="entr" presetSubtype="10" fill="hold" nodeType="withEffect">
                                  <p:stCondLst>
                                    <p:cond delay="0"/>
                                  </p:stCondLst>
                                  <p:childTnLst>
                                    <p:set>
                                      <p:cBhvr>
                                        <p:cTn id="103" dur="1" fill="hold">
                                          <p:stCondLst>
                                            <p:cond delay="0"/>
                                          </p:stCondLst>
                                        </p:cTn>
                                        <p:tgtEl>
                                          <p:spTgt spid="280"/>
                                        </p:tgtEl>
                                        <p:attrNameLst>
                                          <p:attrName>style.visibility</p:attrName>
                                        </p:attrNameLst>
                                      </p:cBhvr>
                                      <p:to>
                                        <p:strVal val="visible"/>
                                      </p:to>
                                    </p:set>
                                    <p:animEffect transition="in" filter="blinds(horizontal)">
                                      <p:cBhvr>
                                        <p:cTn id="104" dur="500"/>
                                        <p:tgtEl>
                                          <p:spTgt spid="280"/>
                                        </p:tgtEl>
                                      </p:cBhvr>
                                    </p:animEffect>
                                  </p:childTnLst>
                                </p:cTn>
                              </p:par>
                              <p:par>
                                <p:cTn id="105" presetID="3" presetClass="entr" presetSubtype="10" fill="hold" nodeType="withEffect">
                                  <p:stCondLst>
                                    <p:cond delay="0"/>
                                  </p:stCondLst>
                                  <p:childTnLst>
                                    <p:set>
                                      <p:cBhvr>
                                        <p:cTn id="106" dur="1" fill="hold">
                                          <p:stCondLst>
                                            <p:cond delay="0"/>
                                          </p:stCondLst>
                                        </p:cTn>
                                        <p:tgtEl>
                                          <p:spTgt spid="284"/>
                                        </p:tgtEl>
                                        <p:attrNameLst>
                                          <p:attrName>style.visibility</p:attrName>
                                        </p:attrNameLst>
                                      </p:cBhvr>
                                      <p:to>
                                        <p:strVal val="visible"/>
                                      </p:to>
                                    </p:set>
                                    <p:animEffect transition="in" filter="blinds(horizontal)">
                                      <p:cBhvr>
                                        <p:cTn id="107" dur="500"/>
                                        <p:tgtEl>
                                          <p:spTgt spid="284"/>
                                        </p:tgtEl>
                                      </p:cBhvr>
                                    </p:animEffect>
                                  </p:childTnLst>
                                </p:cTn>
                              </p:par>
                              <p:par>
                                <p:cTn id="108" presetID="3" presetClass="entr" presetSubtype="10" fill="hold" grpId="0" nodeType="withEffect">
                                  <p:stCondLst>
                                    <p:cond delay="0"/>
                                  </p:stCondLst>
                                  <p:childTnLst>
                                    <p:set>
                                      <p:cBhvr>
                                        <p:cTn id="109" dur="1" fill="hold">
                                          <p:stCondLst>
                                            <p:cond delay="0"/>
                                          </p:stCondLst>
                                        </p:cTn>
                                        <p:tgtEl>
                                          <p:spTgt spid="305"/>
                                        </p:tgtEl>
                                        <p:attrNameLst>
                                          <p:attrName>style.visibility</p:attrName>
                                        </p:attrNameLst>
                                      </p:cBhvr>
                                      <p:to>
                                        <p:strVal val="visible"/>
                                      </p:to>
                                    </p:set>
                                    <p:animEffect transition="in" filter="blinds(horizontal)">
                                      <p:cBhvr>
                                        <p:cTn id="110" dur="500"/>
                                        <p:tgtEl>
                                          <p:spTgt spid="305"/>
                                        </p:tgtEl>
                                      </p:cBhvr>
                                    </p:animEffect>
                                  </p:childTnLst>
                                </p:cTn>
                              </p:par>
                              <p:par>
                                <p:cTn id="111" presetID="3" presetClass="entr" presetSubtype="10" fill="hold" grpId="0" nodeType="withEffect">
                                  <p:stCondLst>
                                    <p:cond delay="0"/>
                                  </p:stCondLst>
                                  <p:childTnLst>
                                    <p:set>
                                      <p:cBhvr>
                                        <p:cTn id="112" dur="1" fill="hold">
                                          <p:stCondLst>
                                            <p:cond delay="0"/>
                                          </p:stCondLst>
                                        </p:cTn>
                                        <p:tgtEl>
                                          <p:spTgt spid="306"/>
                                        </p:tgtEl>
                                        <p:attrNameLst>
                                          <p:attrName>style.visibility</p:attrName>
                                        </p:attrNameLst>
                                      </p:cBhvr>
                                      <p:to>
                                        <p:strVal val="visible"/>
                                      </p:to>
                                    </p:set>
                                    <p:animEffect transition="in" filter="blinds(horizontal)">
                                      <p:cBhvr>
                                        <p:cTn id="113" dur="500"/>
                                        <p:tgtEl>
                                          <p:spTgt spid="306"/>
                                        </p:tgtEl>
                                      </p:cBhvr>
                                    </p:animEffect>
                                  </p:childTnLst>
                                </p:cTn>
                              </p:par>
                              <p:par>
                                <p:cTn id="114" presetID="3" presetClass="entr" presetSubtype="10" fill="hold" nodeType="withEffect">
                                  <p:stCondLst>
                                    <p:cond delay="0"/>
                                  </p:stCondLst>
                                  <p:childTnLst>
                                    <p:set>
                                      <p:cBhvr>
                                        <p:cTn id="115" dur="1" fill="hold">
                                          <p:stCondLst>
                                            <p:cond delay="0"/>
                                          </p:stCondLst>
                                        </p:cTn>
                                        <p:tgtEl>
                                          <p:spTgt spid="307"/>
                                        </p:tgtEl>
                                        <p:attrNameLst>
                                          <p:attrName>style.visibility</p:attrName>
                                        </p:attrNameLst>
                                      </p:cBhvr>
                                      <p:to>
                                        <p:strVal val="visible"/>
                                      </p:to>
                                    </p:set>
                                    <p:animEffect transition="in" filter="blinds(horizontal)">
                                      <p:cBhvr>
                                        <p:cTn id="116" dur="500"/>
                                        <p:tgtEl>
                                          <p:spTgt spid="307"/>
                                        </p:tgtEl>
                                      </p:cBhvr>
                                    </p:animEffect>
                                  </p:childTnLst>
                                </p:cTn>
                              </p:par>
                              <p:par>
                                <p:cTn id="117" presetID="3" presetClass="entr" presetSubtype="10" fill="hold" nodeType="withEffect">
                                  <p:stCondLst>
                                    <p:cond delay="0"/>
                                  </p:stCondLst>
                                  <p:childTnLst>
                                    <p:set>
                                      <p:cBhvr>
                                        <p:cTn id="118" dur="1" fill="hold">
                                          <p:stCondLst>
                                            <p:cond delay="0"/>
                                          </p:stCondLst>
                                        </p:cTn>
                                        <p:tgtEl>
                                          <p:spTgt spid="308"/>
                                        </p:tgtEl>
                                        <p:attrNameLst>
                                          <p:attrName>style.visibility</p:attrName>
                                        </p:attrNameLst>
                                      </p:cBhvr>
                                      <p:to>
                                        <p:strVal val="visible"/>
                                      </p:to>
                                    </p:set>
                                    <p:animEffect transition="in" filter="blinds(horizontal)">
                                      <p:cBhvr>
                                        <p:cTn id="119" dur="500"/>
                                        <p:tgtEl>
                                          <p:spTgt spid="308"/>
                                        </p:tgtEl>
                                      </p:cBhvr>
                                    </p:animEffect>
                                  </p:childTnLst>
                                </p:cTn>
                              </p:par>
                              <p:par>
                                <p:cTn id="120" presetID="3" presetClass="entr" presetSubtype="10" fill="hold" grpId="0" nodeType="withEffect">
                                  <p:stCondLst>
                                    <p:cond delay="0"/>
                                  </p:stCondLst>
                                  <p:childTnLst>
                                    <p:set>
                                      <p:cBhvr>
                                        <p:cTn id="121" dur="1" fill="hold">
                                          <p:stCondLst>
                                            <p:cond delay="0"/>
                                          </p:stCondLst>
                                        </p:cTn>
                                        <p:tgtEl>
                                          <p:spTgt spid="309"/>
                                        </p:tgtEl>
                                        <p:attrNameLst>
                                          <p:attrName>style.visibility</p:attrName>
                                        </p:attrNameLst>
                                      </p:cBhvr>
                                      <p:to>
                                        <p:strVal val="visible"/>
                                      </p:to>
                                    </p:set>
                                    <p:animEffect transition="in" filter="blinds(horizontal)">
                                      <p:cBhvr>
                                        <p:cTn id="122" dur="500"/>
                                        <p:tgtEl>
                                          <p:spTgt spid="309"/>
                                        </p:tgtEl>
                                      </p:cBhvr>
                                    </p:animEffect>
                                  </p:childTnLst>
                                </p:cTn>
                              </p:par>
                              <p:par>
                                <p:cTn id="123" presetID="3" presetClass="entr" presetSubtype="10" fill="hold" grpId="0" nodeType="withEffect">
                                  <p:stCondLst>
                                    <p:cond delay="0"/>
                                  </p:stCondLst>
                                  <p:childTnLst>
                                    <p:set>
                                      <p:cBhvr>
                                        <p:cTn id="124" dur="1" fill="hold">
                                          <p:stCondLst>
                                            <p:cond delay="0"/>
                                          </p:stCondLst>
                                        </p:cTn>
                                        <p:tgtEl>
                                          <p:spTgt spid="310"/>
                                        </p:tgtEl>
                                        <p:attrNameLst>
                                          <p:attrName>style.visibility</p:attrName>
                                        </p:attrNameLst>
                                      </p:cBhvr>
                                      <p:to>
                                        <p:strVal val="visible"/>
                                      </p:to>
                                    </p:set>
                                    <p:animEffect transition="in" filter="blinds(horizontal)">
                                      <p:cBhvr>
                                        <p:cTn id="125" dur="500"/>
                                        <p:tgtEl>
                                          <p:spTgt spid="310"/>
                                        </p:tgtEl>
                                      </p:cBhvr>
                                    </p:animEffect>
                                  </p:childTnLst>
                                </p:cTn>
                              </p:par>
                              <p:par>
                                <p:cTn id="126" presetID="3" presetClass="entr" presetSubtype="10" fill="hold" nodeType="withEffect">
                                  <p:stCondLst>
                                    <p:cond delay="0"/>
                                  </p:stCondLst>
                                  <p:childTnLst>
                                    <p:set>
                                      <p:cBhvr>
                                        <p:cTn id="127" dur="1" fill="hold">
                                          <p:stCondLst>
                                            <p:cond delay="0"/>
                                          </p:stCondLst>
                                        </p:cTn>
                                        <p:tgtEl>
                                          <p:spTgt spid="311"/>
                                        </p:tgtEl>
                                        <p:attrNameLst>
                                          <p:attrName>style.visibility</p:attrName>
                                        </p:attrNameLst>
                                      </p:cBhvr>
                                      <p:to>
                                        <p:strVal val="visible"/>
                                      </p:to>
                                    </p:set>
                                    <p:animEffect transition="in" filter="blinds(horizontal)">
                                      <p:cBhvr>
                                        <p:cTn id="128" dur="500"/>
                                        <p:tgtEl>
                                          <p:spTgt spid="311"/>
                                        </p:tgtEl>
                                      </p:cBhvr>
                                    </p:animEffect>
                                  </p:childTnLst>
                                </p:cTn>
                              </p:par>
                              <p:par>
                                <p:cTn id="129" presetID="3" presetClass="entr" presetSubtype="10" fill="hold" nodeType="withEffect">
                                  <p:stCondLst>
                                    <p:cond delay="0"/>
                                  </p:stCondLst>
                                  <p:childTnLst>
                                    <p:set>
                                      <p:cBhvr>
                                        <p:cTn id="130" dur="1" fill="hold">
                                          <p:stCondLst>
                                            <p:cond delay="0"/>
                                          </p:stCondLst>
                                        </p:cTn>
                                        <p:tgtEl>
                                          <p:spTgt spid="312"/>
                                        </p:tgtEl>
                                        <p:attrNameLst>
                                          <p:attrName>style.visibility</p:attrName>
                                        </p:attrNameLst>
                                      </p:cBhvr>
                                      <p:to>
                                        <p:strVal val="visible"/>
                                      </p:to>
                                    </p:set>
                                    <p:animEffect transition="in" filter="blinds(horizontal)">
                                      <p:cBhvr>
                                        <p:cTn id="131" dur="500"/>
                                        <p:tgtEl>
                                          <p:spTgt spid="312"/>
                                        </p:tgtEl>
                                      </p:cBhvr>
                                    </p:animEffect>
                                  </p:childTnLst>
                                </p:cTn>
                              </p:par>
                              <p:par>
                                <p:cTn id="132" presetID="3" presetClass="entr" presetSubtype="10" fill="hold" nodeType="withEffect">
                                  <p:stCondLst>
                                    <p:cond delay="0"/>
                                  </p:stCondLst>
                                  <p:childTnLst>
                                    <p:set>
                                      <p:cBhvr>
                                        <p:cTn id="133" dur="1" fill="hold">
                                          <p:stCondLst>
                                            <p:cond delay="0"/>
                                          </p:stCondLst>
                                        </p:cTn>
                                        <p:tgtEl>
                                          <p:spTgt spid="316"/>
                                        </p:tgtEl>
                                        <p:attrNameLst>
                                          <p:attrName>style.visibility</p:attrName>
                                        </p:attrNameLst>
                                      </p:cBhvr>
                                      <p:to>
                                        <p:strVal val="visible"/>
                                      </p:to>
                                    </p:set>
                                    <p:animEffect transition="in" filter="blinds(horizontal)">
                                      <p:cBhvr>
                                        <p:cTn id="134" dur="500"/>
                                        <p:tgtEl>
                                          <p:spTgt spid="316"/>
                                        </p:tgtEl>
                                      </p:cBhvr>
                                    </p:animEffect>
                                  </p:childTnLst>
                                </p:cTn>
                              </p:par>
                              <p:par>
                                <p:cTn id="135" presetID="3" presetClass="entr" presetSubtype="10" fill="hold" grpId="0" nodeType="withEffect">
                                  <p:stCondLst>
                                    <p:cond delay="0"/>
                                  </p:stCondLst>
                                  <p:childTnLst>
                                    <p:set>
                                      <p:cBhvr>
                                        <p:cTn id="136" dur="1" fill="hold">
                                          <p:stCondLst>
                                            <p:cond delay="0"/>
                                          </p:stCondLst>
                                        </p:cTn>
                                        <p:tgtEl>
                                          <p:spTgt spid="318"/>
                                        </p:tgtEl>
                                        <p:attrNameLst>
                                          <p:attrName>style.visibility</p:attrName>
                                        </p:attrNameLst>
                                      </p:cBhvr>
                                      <p:to>
                                        <p:strVal val="visible"/>
                                      </p:to>
                                    </p:set>
                                    <p:animEffect transition="in" filter="blinds(horizontal)">
                                      <p:cBhvr>
                                        <p:cTn id="137" dur="500"/>
                                        <p:tgtEl>
                                          <p:spTgt spid="318"/>
                                        </p:tgtEl>
                                      </p:cBhvr>
                                    </p:animEffect>
                                  </p:childTnLst>
                                </p:cTn>
                              </p:par>
                              <p:par>
                                <p:cTn id="138" presetID="3" presetClass="entr" presetSubtype="10" fill="hold" grpId="0" nodeType="withEffect">
                                  <p:stCondLst>
                                    <p:cond delay="0"/>
                                  </p:stCondLst>
                                  <p:childTnLst>
                                    <p:set>
                                      <p:cBhvr>
                                        <p:cTn id="139" dur="1" fill="hold">
                                          <p:stCondLst>
                                            <p:cond delay="0"/>
                                          </p:stCondLst>
                                        </p:cTn>
                                        <p:tgtEl>
                                          <p:spTgt spid="320"/>
                                        </p:tgtEl>
                                        <p:attrNameLst>
                                          <p:attrName>style.visibility</p:attrName>
                                        </p:attrNameLst>
                                      </p:cBhvr>
                                      <p:to>
                                        <p:strVal val="visible"/>
                                      </p:to>
                                    </p:set>
                                    <p:animEffect transition="in" filter="blinds(horizontal)">
                                      <p:cBhvr>
                                        <p:cTn id="140" dur="500"/>
                                        <p:tgtEl>
                                          <p:spTgt spid="320"/>
                                        </p:tgtEl>
                                      </p:cBhvr>
                                    </p:animEffect>
                                  </p:childTnLst>
                                </p:cTn>
                              </p:par>
                            </p:childTnLst>
                          </p:cTn>
                        </p:par>
                      </p:childTnLst>
                    </p:cTn>
                  </p:par>
                  <p:par>
                    <p:cTn id="141" fill="hold">
                      <p:stCondLst>
                        <p:cond delay="indefinite"/>
                      </p:stCondLst>
                      <p:childTnLst>
                        <p:par>
                          <p:cTn id="142" fill="hold">
                            <p:stCondLst>
                              <p:cond delay="0"/>
                            </p:stCondLst>
                            <p:childTnLst>
                              <p:par>
                                <p:cTn id="143" presetID="5" presetClass="entr" presetSubtype="10" fill="hold" grpId="0" nodeType="clickEffect">
                                  <p:stCondLst>
                                    <p:cond delay="0"/>
                                  </p:stCondLst>
                                  <p:childTnLst>
                                    <p:set>
                                      <p:cBhvr>
                                        <p:cTn id="144" dur="1" fill="hold">
                                          <p:stCondLst>
                                            <p:cond delay="0"/>
                                          </p:stCondLst>
                                        </p:cTn>
                                        <p:tgtEl>
                                          <p:spTgt spid="224"/>
                                        </p:tgtEl>
                                        <p:attrNameLst>
                                          <p:attrName>style.visibility</p:attrName>
                                        </p:attrNameLst>
                                      </p:cBhvr>
                                      <p:to>
                                        <p:strVal val="visible"/>
                                      </p:to>
                                    </p:set>
                                    <p:animEffect transition="in" filter="checkerboard(across)">
                                      <p:cBhvr>
                                        <p:cTn id="145" dur="500"/>
                                        <p:tgtEl>
                                          <p:spTgt spid="224"/>
                                        </p:tgtEl>
                                      </p:cBhvr>
                                    </p:animEffect>
                                  </p:childTnLst>
                                </p:cTn>
                              </p:par>
                              <p:par>
                                <p:cTn id="146" presetID="5" presetClass="entr" presetSubtype="10" fill="hold" grpId="0" nodeType="withEffect">
                                  <p:stCondLst>
                                    <p:cond delay="0"/>
                                  </p:stCondLst>
                                  <p:childTnLst>
                                    <p:set>
                                      <p:cBhvr>
                                        <p:cTn id="147" dur="1" fill="hold">
                                          <p:stCondLst>
                                            <p:cond delay="0"/>
                                          </p:stCondLst>
                                        </p:cTn>
                                        <p:tgtEl>
                                          <p:spTgt spid="254"/>
                                        </p:tgtEl>
                                        <p:attrNameLst>
                                          <p:attrName>style.visibility</p:attrName>
                                        </p:attrNameLst>
                                      </p:cBhvr>
                                      <p:to>
                                        <p:strVal val="visible"/>
                                      </p:to>
                                    </p:set>
                                    <p:animEffect transition="in" filter="checkerboard(across)">
                                      <p:cBhvr>
                                        <p:cTn id="148" dur="500"/>
                                        <p:tgtEl>
                                          <p:spTgt spid="254"/>
                                        </p:tgtEl>
                                      </p:cBhvr>
                                    </p:animEffect>
                                  </p:childTnLst>
                                </p:cTn>
                              </p:par>
                              <p:par>
                                <p:cTn id="149" presetID="5" presetClass="entr" presetSubtype="10" fill="hold" grpId="0" nodeType="withEffect">
                                  <p:stCondLst>
                                    <p:cond delay="0"/>
                                  </p:stCondLst>
                                  <p:childTnLst>
                                    <p:set>
                                      <p:cBhvr>
                                        <p:cTn id="150" dur="1" fill="hold">
                                          <p:stCondLst>
                                            <p:cond delay="0"/>
                                          </p:stCondLst>
                                        </p:cTn>
                                        <p:tgtEl>
                                          <p:spTgt spid="255"/>
                                        </p:tgtEl>
                                        <p:attrNameLst>
                                          <p:attrName>style.visibility</p:attrName>
                                        </p:attrNameLst>
                                      </p:cBhvr>
                                      <p:to>
                                        <p:strVal val="visible"/>
                                      </p:to>
                                    </p:set>
                                    <p:animEffect transition="in" filter="checkerboard(across)">
                                      <p:cBhvr>
                                        <p:cTn id="151" dur="500"/>
                                        <p:tgtEl>
                                          <p:spTgt spid="255"/>
                                        </p:tgtEl>
                                      </p:cBhvr>
                                    </p:animEffect>
                                  </p:childTnLst>
                                </p:cTn>
                              </p:par>
                              <p:par>
                                <p:cTn id="152" presetID="5" presetClass="entr" presetSubtype="10" fill="hold" grpId="0" nodeType="withEffect">
                                  <p:stCondLst>
                                    <p:cond delay="0"/>
                                  </p:stCondLst>
                                  <p:childTnLst>
                                    <p:set>
                                      <p:cBhvr>
                                        <p:cTn id="153" dur="1" fill="hold">
                                          <p:stCondLst>
                                            <p:cond delay="0"/>
                                          </p:stCondLst>
                                        </p:cTn>
                                        <p:tgtEl>
                                          <p:spTgt spid="256"/>
                                        </p:tgtEl>
                                        <p:attrNameLst>
                                          <p:attrName>style.visibility</p:attrName>
                                        </p:attrNameLst>
                                      </p:cBhvr>
                                      <p:to>
                                        <p:strVal val="visible"/>
                                      </p:to>
                                    </p:set>
                                    <p:animEffect transition="in" filter="checkerboard(across)">
                                      <p:cBhvr>
                                        <p:cTn id="154" dur="500"/>
                                        <p:tgtEl>
                                          <p:spTgt spid="256"/>
                                        </p:tgtEl>
                                      </p:cBhvr>
                                    </p:animEffect>
                                  </p:childTnLst>
                                </p:cTn>
                              </p:par>
                              <p:par>
                                <p:cTn id="155" presetID="5" presetClass="entr" presetSubtype="10" fill="hold" grpId="0" nodeType="withEffect">
                                  <p:stCondLst>
                                    <p:cond delay="0"/>
                                  </p:stCondLst>
                                  <p:childTnLst>
                                    <p:set>
                                      <p:cBhvr>
                                        <p:cTn id="156" dur="1" fill="hold">
                                          <p:stCondLst>
                                            <p:cond delay="0"/>
                                          </p:stCondLst>
                                        </p:cTn>
                                        <p:tgtEl>
                                          <p:spTgt spid="257"/>
                                        </p:tgtEl>
                                        <p:attrNameLst>
                                          <p:attrName>style.visibility</p:attrName>
                                        </p:attrNameLst>
                                      </p:cBhvr>
                                      <p:to>
                                        <p:strVal val="visible"/>
                                      </p:to>
                                    </p:set>
                                    <p:animEffect transition="in" filter="checkerboard(across)">
                                      <p:cBhvr>
                                        <p:cTn id="157" dur="500"/>
                                        <p:tgtEl>
                                          <p:spTgt spid="257"/>
                                        </p:tgtEl>
                                      </p:cBhvr>
                                    </p:animEffect>
                                  </p:childTnLst>
                                </p:cTn>
                              </p:par>
                              <p:par>
                                <p:cTn id="158" presetID="5" presetClass="entr" presetSubtype="10" fill="hold" grpId="0" nodeType="withEffect">
                                  <p:stCondLst>
                                    <p:cond delay="0"/>
                                  </p:stCondLst>
                                  <p:childTnLst>
                                    <p:set>
                                      <p:cBhvr>
                                        <p:cTn id="159" dur="1" fill="hold">
                                          <p:stCondLst>
                                            <p:cond delay="0"/>
                                          </p:stCondLst>
                                        </p:cTn>
                                        <p:tgtEl>
                                          <p:spTgt spid="258"/>
                                        </p:tgtEl>
                                        <p:attrNameLst>
                                          <p:attrName>style.visibility</p:attrName>
                                        </p:attrNameLst>
                                      </p:cBhvr>
                                      <p:to>
                                        <p:strVal val="visible"/>
                                      </p:to>
                                    </p:set>
                                    <p:animEffect transition="in" filter="checkerboard(across)">
                                      <p:cBhvr>
                                        <p:cTn id="160" dur="500"/>
                                        <p:tgtEl>
                                          <p:spTgt spid="258"/>
                                        </p:tgtEl>
                                      </p:cBhvr>
                                    </p:animEffect>
                                  </p:childTnLst>
                                </p:cTn>
                              </p:par>
                              <p:par>
                                <p:cTn id="161" presetID="5" presetClass="entr" presetSubtype="10" fill="hold" grpId="0" nodeType="withEffect">
                                  <p:stCondLst>
                                    <p:cond delay="0"/>
                                  </p:stCondLst>
                                  <p:childTnLst>
                                    <p:set>
                                      <p:cBhvr>
                                        <p:cTn id="162" dur="1" fill="hold">
                                          <p:stCondLst>
                                            <p:cond delay="0"/>
                                          </p:stCondLst>
                                        </p:cTn>
                                        <p:tgtEl>
                                          <p:spTgt spid="259"/>
                                        </p:tgtEl>
                                        <p:attrNameLst>
                                          <p:attrName>style.visibility</p:attrName>
                                        </p:attrNameLst>
                                      </p:cBhvr>
                                      <p:to>
                                        <p:strVal val="visible"/>
                                      </p:to>
                                    </p:set>
                                    <p:animEffect transition="in" filter="checkerboard(across)">
                                      <p:cBhvr>
                                        <p:cTn id="163" dur="500"/>
                                        <p:tgtEl>
                                          <p:spTgt spid="259"/>
                                        </p:tgtEl>
                                      </p:cBhvr>
                                    </p:animEffect>
                                  </p:childTnLst>
                                </p:cTn>
                              </p:par>
                              <p:par>
                                <p:cTn id="164" presetID="5" presetClass="entr" presetSubtype="10" fill="hold" grpId="0" nodeType="withEffect">
                                  <p:stCondLst>
                                    <p:cond delay="0"/>
                                  </p:stCondLst>
                                  <p:childTnLst>
                                    <p:set>
                                      <p:cBhvr>
                                        <p:cTn id="165" dur="1" fill="hold">
                                          <p:stCondLst>
                                            <p:cond delay="0"/>
                                          </p:stCondLst>
                                        </p:cTn>
                                        <p:tgtEl>
                                          <p:spTgt spid="260"/>
                                        </p:tgtEl>
                                        <p:attrNameLst>
                                          <p:attrName>style.visibility</p:attrName>
                                        </p:attrNameLst>
                                      </p:cBhvr>
                                      <p:to>
                                        <p:strVal val="visible"/>
                                      </p:to>
                                    </p:set>
                                    <p:animEffect transition="in" filter="checkerboard(across)">
                                      <p:cBhvr>
                                        <p:cTn id="166" dur="500"/>
                                        <p:tgtEl>
                                          <p:spTgt spid="260"/>
                                        </p:tgtEl>
                                      </p:cBhvr>
                                    </p:animEffect>
                                  </p:childTnLst>
                                </p:cTn>
                              </p:par>
                              <p:par>
                                <p:cTn id="167" presetID="5" presetClass="entr" presetSubtype="10" fill="hold" grpId="0" nodeType="withEffect">
                                  <p:stCondLst>
                                    <p:cond delay="0"/>
                                  </p:stCondLst>
                                  <p:childTnLst>
                                    <p:set>
                                      <p:cBhvr>
                                        <p:cTn id="168" dur="1" fill="hold">
                                          <p:stCondLst>
                                            <p:cond delay="0"/>
                                          </p:stCondLst>
                                        </p:cTn>
                                        <p:tgtEl>
                                          <p:spTgt spid="261"/>
                                        </p:tgtEl>
                                        <p:attrNameLst>
                                          <p:attrName>style.visibility</p:attrName>
                                        </p:attrNameLst>
                                      </p:cBhvr>
                                      <p:to>
                                        <p:strVal val="visible"/>
                                      </p:to>
                                    </p:set>
                                    <p:animEffect transition="in" filter="checkerboard(across)">
                                      <p:cBhvr>
                                        <p:cTn id="169" dur="500"/>
                                        <p:tgtEl>
                                          <p:spTgt spid="261"/>
                                        </p:tgtEl>
                                      </p:cBhvr>
                                    </p:animEffect>
                                  </p:childTnLst>
                                </p:cTn>
                              </p:par>
                              <p:par>
                                <p:cTn id="170" presetID="5" presetClass="entr" presetSubtype="10" fill="hold" grpId="0" nodeType="withEffect">
                                  <p:stCondLst>
                                    <p:cond delay="0"/>
                                  </p:stCondLst>
                                  <p:childTnLst>
                                    <p:set>
                                      <p:cBhvr>
                                        <p:cTn id="171" dur="1" fill="hold">
                                          <p:stCondLst>
                                            <p:cond delay="0"/>
                                          </p:stCondLst>
                                        </p:cTn>
                                        <p:tgtEl>
                                          <p:spTgt spid="262"/>
                                        </p:tgtEl>
                                        <p:attrNameLst>
                                          <p:attrName>style.visibility</p:attrName>
                                        </p:attrNameLst>
                                      </p:cBhvr>
                                      <p:to>
                                        <p:strVal val="visible"/>
                                      </p:to>
                                    </p:set>
                                    <p:animEffect transition="in" filter="checkerboard(across)">
                                      <p:cBhvr>
                                        <p:cTn id="172" dur="500"/>
                                        <p:tgtEl>
                                          <p:spTgt spid="262"/>
                                        </p:tgtEl>
                                      </p:cBhvr>
                                    </p:animEffect>
                                  </p:childTnLst>
                                </p:cTn>
                              </p:par>
                              <p:par>
                                <p:cTn id="173" presetID="5" presetClass="entr" presetSubtype="10" fill="hold" nodeType="withEffect">
                                  <p:stCondLst>
                                    <p:cond delay="0"/>
                                  </p:stCondLst>
                                  <p:childTnLst>
                                    <p:set>
                                      <p:cBhvr>
                                        <p:cTn id="174" dur="1" fill="hold">
                                          <p:stCondLst>
                                            <p:cond delay="0"/>
                                          </p:stCondLst>
                                        </p:cTn>
                                        <p:tgtEl>
                                          <p:spTgt spid="263"/>
                                        </p:tgtEl>
                                        <p:attrNameLst>
                                          <p:attrName>style.visibility</p:attrName>
                                        </p:attrNameLst>
                                      </p:cBhvr>
                                      <p:to>
                                        <p:strVal val="visible"/>
                                      </p:to>
                                    </p:set>
                                    <p:animEffect transition="in" filter="checkerboard(across)">
                                      <p:cBhvr>
                                        <p:cTn id="175" dur="500"/>
                                        <p:tgtEl>
                                          <p:spTgt spid="263"/>
                                        </p:tgtEl>
                                      </p:cBhvr>
                                    </p:animEffect>
                                  </p:childTnLst>
                                </p:cTn>
                              </p:par>
                              <p:par>
                                <p:cTn id="176" presetID="5" presetClass="entr" presetSubtype="10" fill="hold" nodeType="withEffect">
                                  <p:stCondLst>
                                    <p:cond delay="0"/>
                                  </p:stCondLst>
                                  <p:childTnLst>
                                    <p:set>
                                      <p:cBhvr>
                                        <p:cTn id="177" dur="1" fill="hold">
                                          <p:stCondLst>
                                            <p:cond delay="0"/>
                                          </p:stCondLst>
                                        </p:cTn>
                                        <p:tgtEl>
                                          <p:spTgt spid="267"/>
                                        </p:tgtEl>
                                        <p:attrNameLst>
                                          <p:attrName>style.visibility</p:attrName>
                                        </p:attrNameLst>
                                      </p:cBhvr>
                                      <p:to>
                                        <p:strVal val="visible"/>
                                      </p:to>
                                    </p:set>
                                    <p:animEffect transition="in" filter="checkerboard(across)">
                                      <p:cBhvr>
                                        <p:cTn id="178" dur="500"/>
                                        <p:tgtEl>
                                          <p:spTgt spid="267"/>
                                        </p:tgtEl>
                                      </p:cBhvr>
                                    </p:animEffect>
                                  </p:childTnLst>
                                </p:cTn>
                              </p:par>
                              <p:par>
                                <p:cTn id="179" presetID="5" presetClass="entr" presetSubtype="10" fill="hold" grpId="0" nodeType="withEffect">
                                  <p:stCondLst>
                                    <p:cond delay="0"/>
                                  </p:stCondLst>
                                  <p:childTnLst>
                                    <p:set>
                                      <p:cBhvr>
                                        <p:cTn id="180" dur="1" fill="hold">
                                          <p:stCondLst>
                                            <p:cond delay="0"/>
                                          </p:stCondLst>
                                        </p:cTn>
                                        <p:tgtEl>
                                          <p:spTgt spid="293"/>
                                        </p:tgtEl>
                                        <p:attrNameLst>
                                          <p:attrName>style.visibility</p:attrName>
                                        </p:attrNameLst>
                                      </p:cBhvr>
                                      <p:to>
                                        <p:strVal val="visible"/>
                                      </p:to>
                                    </p:set>
                                    <p:animEffect transition="in" filter="checkerboard(across)">
                                      <p:cBhvr>
                                        <p:cTn id="181" dur="500"/>
                                        <p:tgtEl>
                                          <p:spTgt spid="293"/>
                                        </p:tgtEl>
                                      </p:cBhvr>
                                    </p:animEffect>
                                  </p:childTnLst>
                                </p:cTn>
                              </p:par>
                              <p:par>
                                <p:cTn id="182" presetID="5" presetClass="entr" presetSubtype="10" fill="hold" grpId="0" nodeType="withEffect">
                                  <p:stCondLst>
                                    <p:cond delay="0"/>
                                  </p:stCondLst>
                                  <p:childTnLst>
                                    <p:set>
                                      <p:cBhvr>
                                        <p:cTn id="183" dur="1" fill="hold">
                                          <p:stCondLst>
                                            <p:cond delay="0"/>
                                          </p:stCondLst>
                                        </p:cTn>
                                        <p:tgtEl>
                                          <p:spTgt spid="294"/>
                                        </p:tgtEl>
                                        <p:attrNameLst>
                                          <p:attrName>style.visibility</p:attrName>
                                        </p:attrNameLst>
                                      </p:cBhvr>
                                      <p:to>
                                        <p:strVal val="visible"/>
                                      </p:to>
                                    </p:set>
                                    <p:animEffect transition="in" filter="checkerboard(across)">
                                      <p:cBhvr>
                                        <p:cTn id="184" dur="500"/>
                                        <p:tgtEl>
                                          <p:spTgt spid="294"/>
                                        </p:tgtEl>
                                      </p:cBhvr>
                                    </p:animEffect>
                                  </p:childTnLst>
                                </p:cTn>
                              </p:par>
                              <p:par>
                                <p:cTn id="185" presetID="5" presetClass="entr" presetSubtype="10" fill="hold" nodeType="withEffect">
                                  <p:stCondLst>
                                    <p:cond delay="0"/>
                                  </p:stCondLst>
                                  <p:childTnLst>
                                    <p:set>
                                      <p:cBhvr>
                                        <p:cTn id="186" dur="1" fill="hold">
                                          <p:stCondLst>
                                            <p:cond delay="0"/>
                                          </p:stCondLst>
                                        </p:cTn>
                                        <p:tgtEl>
                                          <p:spTgt spid="295"/>
                                        </p:tgtEl>
                                        <p:attrNameLst>
                                          <p:attrName>style.visibility</p:attrName>
                                        </p:attrNameLst>
                                      </p:cBhvr>
                                      <p:to>
                                        <p:strVal val="visible"/>
                                      </p:to>
                                    </p:set>
                                    <p:animEffect transition="in" filter="checkerboard(across)">
                                      <p:cBhvr>
                                        <p:cTn id="187" dur="500"/>
                                        <p:tgtEl>
                                          <p:spTgt spid="295"/>
                                        </p:tgtEl>
                                      </p:cBhvr>
                                    </p:animEffect>
                                  </p:childTnLst>
                                </p:cTn>
                              </p:par>
                              <p:par>
                                <p:cTn id="188" presetID="5" presetClass="entr" presetSubtype="10" fill="hold" nodeType="withEffect">
                                  <p:stCondLst>
                                    <p:cond delay="0"/>
                                  </p:stCondLst>
                                  <p:childTnLst>
                                    <p:set>
                                      <p:cBhvr>
                                        <p:cTn id="189" dur="1" fill="hold">
                                          <p:stCondLst>
                                            <p:cond delay="0"/>
                                          </p:stCondLst>
                                        </p:cTn>
                                        <p:tgtEl>
                                          <p:spTgt spid="296"/>
                                        </p:tgtEl>
                                        <p:attrNameLst>
                                          <p:attrName>style.visibility</p:attrName>
                                        </p:attrNameLst>
                                      </p:cBhvr>
                                      <p:to>
                                        <p:strVal val="visible"/>
                                      </p:to>
                                    </p:set>
                                    <p:animEffect transition="in" filter="checkerboard(across)">
                                      <p:cBhvr>
                                        <p:cTn id="190" dur="500"/>
                                        <p:tgtEl>
                                          <p:spTgt spid="296"/>
                                        </p:tgtEl>
                                      </p:cBhvr>
                                    </p:animEffect>
                                  </p:childTnLst>
                                </p:cTn>
                              </p:par>
                              <p:par>
                                <p:cTn id="191" presetID="5" presetClass="entr" presetSubtype="10" fill="hold" grpId="0" nodeType="withEffect">
                                  <p:stCondLst>
                                    <p:cond delay="0"/>
                                  </p:stCondLst>
                                  <p:childTnLst>
                                    <p:set>
                                      <p:cBhvr>
                                        <p:cTn id="192" dur="1" fill="hold">
                                          <p:stCondLst>
                                            <p:cond delay="0"/>
                                          </p:stCondLst>
                                        </p:cTn>
                                        <p:tgtEl>
                                          <p:spTgt spid="297"/>
                                        </p:tgtEl>
                                        <p:attrNameLst>
                                          <p:attrName>style.visibility</p:attrName>
                                        </p:attrNameLst>
                                      </p:cBhvr>
                                      <p:to>
                                        <p:strVal val="visible"/>
                                      </p:to>
                                    </p:set>
                                    <p:animEffect transition="in" filter="checkerboard(across)">
                                      <p:cBhvr>
                                        <p:cTn id="193" dur="500"/>
                                        <p:tgtEl>
                                          <p:spTgt spid="297"/>
                                        </p:tgtEl>
                                      </p:cBhvr>
                                    </p:animEffect>
                                  </p:childTnLst>
                                </p:cTn>
                              </p:par>
                              <p:par>
                                <p:cTn id="194" presetID="5" presetClass="entr" presetSubtype="10" fill="hold" grpId="0" nodeType="withEffect">
                                  <p:stCondLst>
                                    <p:cond delay="0"/>
                                  </p:stCondLst>
                                  <p:childTnLst>
                                    <p:set>
                                      <p:cBhvr>
                                        <p:cTn id="195" dur="1" fill="hold">
                                          <p:stCondLst>
                                            <p:cond delay="0"/>
                                          </p:stCondLst>
                                        </p:cTn>
                                        <p:tgtEl>
                                          <p:spTgt spid="298"/>
                                        </p:tgtEl>
                                        <p:attrNameLst>
                                          <p:attrName>style.visibility</p:attrName>
                                        </p:attrNameLst>
                                      </p:cBhvr>
                                      <p:to>
                                        <p:strVal val="visible"/>
                                      </p:to>
                                    </p:set>
                                    <p:animEffect transition="in" filter="checkerboard(across)">
                                      <p:cBhvr>
                                        <p:cTn id="196" dur="500"/>
                                        <p:tgtEl>
                                          <p:spTgt spid="298"/>
                                        </p:tgtEl>
                                      </p:cBhvr>
                                    </p:animEffect>
                                  </p:childTnLst>
                                </p:cTn>
                              </p:par>
                              <p:par>
                                <p:cTn id="197" presetID="5" presetClass="entr" presetSubtype="10" fill="hold" nodeType="withEffect">
                                  <p:stCondLst>
                                    <p:cond delay="0"/>
                                  </p:stCondLst>
                                  <p:childTnLst>
                                    <p:set>
                                      <p:cBhvr>
                                        <p:cTn id="198" dur="1" fill="hold">
                                          <p:stCondLst>
                                            <p:cond delay="0"/>
                                          </p:stCondLst>
                                        </p:cTn>
                                        <p:tgtEl>
                                          <p:spTgt spid="299"/>
                                        </p:tgtEl>
                                        <p:attrNameLst>
                                          <p:attrName>style.visibility</p:attrName>
                                        </p:attrNameLst>
                                      </p:cBhvr>
                                      <p:to>
                                        <p:strVal val="visible"/>
                                      </p:to>
                                    </p:set>
                                    <p:animEffect transition="in" filter="checkerboard(across)">
                                      <p:cBhvr>
                                        <p:cTn id="199" dur="500"/>
                                        <p:tgtEl>
                                          <p:spTgt spid="299"/>
                                        </p:tgtEl>
                                      </p:cBhvr>
                                    </p:animEffect>
                                  </p:childTnLst>
                                </p:cTn>
                              </p:par>
                              <p:par>
                                <p:cTn id="200" presetID="5" presetClass="entr" presetSubtype="10" fill="hold" nodeType="withEffect">
                                  <p:stCondLst>
                                    <p:cond delay="0"/>
                                  </p:stCondLst>
                                  <p:childTnLst>
                                    <p:set>
                                      <p:cBhvr>
                                        <p:cTn id="201" dur="1" fill="hold">
                                          <p:stCondLst>
                                            <p:cond delay="0"/>
                                          </p:stCondLst>
                                        </p:cTn>
                                        <p:tgtEl>
                                          <p:spTgt spid="300"/>
                                        </p:tgtEl>
                                        <p:attrNameLst>
                                          <p:attrName>style.visibility</p:attrName>
                                        </p:attrNameLst>
                                      </p:cBhvr>
                                      <p:to>
                                        <p:strVal val="visible"/>
                                      </p:to>
                                    </p:set>
                                    <p:animEffect transition="in" filter="checkerboard(across)">
                                      <p:cBhvr>
                                        <p:cTn id="202" dur="500"/>
                                        <p:tgtEl>
                                          <p:spTgt spid="300"/>
                                        </p:tgtEl>
                                      </p:cBhvr>
                                    </p:animEffect>
                                  </p:childTnLst>
                                </p:cTn>
                              </p:par>
                              <p:par>
                                <p:cTn id="203" presetID="5" presetClass="entr" presetSubtype="10" fill="hold" nodeType="withEffect">
                                  <p:stCondLst>
                                    <p:cond delay="0"/>
                                  </p:stCondLst>
                                  <p:childTnLst>
                                    <p:set>
                                      <p:cBhvr>
                                        <p:cTn id="204" dur="1" fill="hold">
                                          <p:stCondLst>
                                            <p:cond delay="0"/>
                                          </p:stCondLst>
                                        </p:cTn>
                                        <p:tgtEl>
                                          <p:spTgt spid="304"/>
                                        </p:tgtEl>
                                        <p:attrNameLst>
                                          <p:attrName>style.visibility</p:attrName>
                                        </p:attrNameLst>
                                      </p:cBhvr>
                                      <p:to>
                                        <p:strVal val="visible"/>
                                      </p:to>
                                    </p:set>
                                    <p:animEffect transition="in" filter="checkerboard(across)">
                                      <p:cBhvr>
                                        <p:cTn id="205" dur="500"/>
                                        <p:tgtEl>
                                          <p:spTgt spid="304"/>
                                        </p:tgtEl>
                                      </p:cBhvr>
                                    </p:animEffect>
                                  </p:childTnLst>
                                </p:cTn>
                              </p:par>
                              <p:par>
                                <p:cTn id="206" presetID="5" presetClass="entr" presetSubtype="10" fill="hold" grpId="0" nodeType="withEffect">
                                  <p:stCondLst>
                                    <p:cond delay="0"/>
                                  </p:stCondLst>
                                  <p:childTnLst>
                                    <p:set>
                                      <p:cBhvr>
                                        <p:cTn id="207" dur="1" fill="hold">
                                          <p:stCondLst>
                                            <p:cond delay="0"/>
                                          </p:stCondLst>
                                        </p:cTn>
                                        <p:tgtEl>
                                          <p:spTgt spid="317"/>
                                        </p:tgtEl>
                                        <p:attrNameLst>
                                          <p:attrName>style.visibility</p:attrName>
                                        </p:attrNameLst>
                                      </p:cBhvr>
                                      <p:to>
                                        <p:strVal val="visible"/>
                                      </p:to>
                                    </p:set>
                                    <p:animEffect transition="in" filter="checkerboard(across)">
                                      <p:cBhvr>
                                        <p:cTn id="208" dur="500"/>
                                        <p:tgtEl>
                                          <p:spTgt spid="317"/>
                                        </p:tgtEl>
                                      </p:cBhvr>
                                    </p:animEffect>
                                  </p:childTnLst>
                                </p:cTn>
                              </p:par>
                              <p:par>
                                <p:cTn id="209" presetID="5" presetClass="entr" presetSubtype="10" fill="hold" grpId="0" nodeType="withEffect">
                                  <p:stCondLst>
                                    <p:cond delay="0"/>
                                  </p:stCondLst>
                                  <p:childTnLst>
                                    <p:set>
                                      <p:cBhvr>
                                        <p:cTn id="210" dur="1" fill="hold">
                                          <p:stCondLst>
                                            <p:cond delay="0"/>
                                          </p:stCondLst>
                                        </p:cTn>
                                        <p:tgtEl>
                                          <p:spTgt spid="319"/>
                                        </p:tgtEl>
                                        <p:attrNameLst>
                                          <p:attrName>style.visibility</p:attrName>
                                        </p:attrNameLst>
                                      </p:cBhvr>
                                      <p:to>
                                        <p:strVal val="visible"/>
                                      </p:to>
                                    </p:set>
                                    <p:animEffect transition="in" filter="checkerboard(across)">
                                      <p:cBhvr>
                                        <p:cTn id="211" dur="500"/>
                                        <p:tgtEl>
                                          <p:spTgt spid="319"/>
                                        </p:tgtEl>
                                      </p:cBhvr>
                                    </p:animEffect>
                                  </p:childTnLst>
                                </p:cTn>
                              </p:par>
                            </p:childTnLst>
                          </p:cTn>
                        </p:par>
                      </p:childTnLst>
                    </p:cTn>
                  </p:par>
                  <p:par>
                    <p:cTn id="212" fill="hold">
                      <p:stCondLst>
                        <p:cond delay="indefinite"/>
                      </p:stCondLst>
                      <p:childTnLst>
                        <p:par>
                          <p:cTn id="213" fill="hold">
                            <p:stCondLst>
                              <p:cond delay="0"/>
                            </p:stCondLst>
                            <p:childTnLst>
                              <p:par>
                                <p:cTn id="214" presetID="3" presetClass="entr" presetSubtype="10" fill="hold" grpId="0" nodeType="clickEffect">
                                  <p:stCondLst>
                                    <p:cond delay="0"/>
                                  </p:stCondLst>
                                  <p:childTnLst>
                                    <p:set>
                                      <p:cBhvr>
                                        <p:cTn id="215" dur="1" fill="hold">
                                          <p:stCondLst>
                                            <p:cond delay="0"/>
                                          </p:stCondLst>
                                        </p:cTn>
                                        <p:tgtEl>
                                          <p:spTgt spid="225"/>
                                        </p:tgtEl>
                                        <p:attrNameLst>
                                          <p:attrName>style.visibility</p:attrName>
                                        </p:attrNameLst>
                                      </p:cBhvr>
                                      <p:to>
                                        <p:strVal val="visible"/>
                                      </p:to>
                                    </p:set>
                                    <p:animEffect transition="in" filter="blinds(horizontal)">
                                      <p:cBhvr>
                                        <p:cTn id="216" dur="500"/>
                                        <p:tgtEl>
                                          <p:spTgt spid="225"/>
                                        </p:tgtEl>
                                      </p:cBhvr>
                                    </p:animEffect>
                                  </p:childTnLst>
                                </p:cTn>
                              </p:par>
                              <p:par>
                                <p:cTn id="217" presetID="3" presetClass="entr" presetSubtype="10" fill="hold" grpId="0" nodeType="withEffect">
                                  <p:stCondLst>
                                    <p:cond delay="0"/>
                                  </p:stCondLst>
                                  <p:childTnLst>
                                    <p:set>
                                      <p:cBhvr>
                                        <p:cTn id="218" dur="1" fill="hold">
                                          <p:stCondLst>
                                            <p:cond delay="0"/>
                                          </p:stCondLst>
                                        </p:cTn>
                                        <p:tgtEl>
                                          <p:spTgt spid="226"/>
                                        </p:tgtEl>
                                        <p:attrNameLst>
                                          <p:attrName>style.visibility</p:attrName>
                                        </p:attrNameLst>
                                      </p:cBhvr>
                                      <p:to>
                                        <p:strVal val="visible"/>
                                      </p:to>
                                    </p:set>
                                    <p:animEffect transition="in" filter="blinds(horizontal)">
                                      <p:cBhvr>
                                        <p:cTn id="219" dur="500"/>
                                        <p:tgtEl>
                                          <p:spTgt spid="226"/>
                                        </p:tgtEl>
                                      </p:cBhvr>
                                    </p:animEffect>
                                  </p:childTnLst>
                                </p:cTn>
                              </p:par>
                              <p:par>
                                <p:cTn id="220" presetID="3" presetClass="entr" presetSubtype="10" fill="hold" grpId="0" nodeType="withEffect">
                                  <p:stCondLst>
                                    <p:cond delay="0"/>
                                  </p:stCondLst>
                                  <p:childTnLst>
                                    <p:set>
                                      <p:cBhvr>
                                        <p:cTn id="221" dur="1" fill="hold">
                                          <p:stCondLst>
                                            <p:cond delay="0"/>
                                          </p:stCondLst>
                                        </p:cTn>
                                        <p:tgtEl>
                                          <p:spTgt spid="227"/>
                                        </p:tgtEl>
                                        <p:attrNameLst>
                                          <p:attrName>style.visibility</p:attrName>
                                        </p:attrNameLst>
                                      </p:cBhvr>
                                      <p:to>
                                        <p:strVal val="visible"/>
                                      </p:to>
                                    </p:set>
                                    <p:animEffect transition="in" filter="blinds(horizontal)">
                                      <p:cBhvr>
                                        <p:cTn id="222" dur="500"/>
                                        <p:tgtEl>
                                          <p:spTgt spid="227"/>
                                        </p:tgtEl>
                                      </p:cBhvr>
                                    </p:animEffect>
                                  </p:childTnLst>
                                </p:cTn>
                              </p:par>
                              <p:par>
                                <p:cTn id="223" presetID="3" presetClass="entr" presetSubtype="10" fill="hold" grpId="0" nodeType="withEffect">
                                  <p:stCondLst>
                                    <p:cond delay="0"/>
                                  </p:stCondLst>
                                  <p:childTnLst>
                                    <p:set>
                                      <p:cBhvr>
                                        <p:cTn id="224" dur="1" fill="hold">
                                          <p:stCondLst>
                                            <p:cond delay="0"/>
                                          </p:stCondLst>
                                        </p:cTn>
                                        <p:tgtEl>
                                          <p:spTgt spid="228"/>
                                        </p:tgtEl>
                                        <p:attrNameLst>
                                          <p:attrName>style.visibility</p:attrName>
                                        </p:attrNameLst>
                                      </p:cBhvr>
                                      <p:to>
                                        <p:strVal val="visible"/>
                                      </p:to>
                                    </p:set>
                                    <p:animEffect transition="in" filter="blinds(horizontal)">
                                      <p:cBhvr>
                                        <p:cTn id="225" dur="500"/>
                                        <p:tgtEl>
                                          <p:spTgt spid="228"/>
                                        </p:tgtEl>
                                      </p:cBhvr>
                                    </p:animEffect>
                                  </p:childTnLst>
                                </p:cTn>
                              </p:par>
                              <p:par>
                                <p:cTn id="226" presetID="3" presetClass="entr" presetSubtype="10" fill="hold" grpId="0" nodeType="withEffect">
                                  <p:stCondLst>
                                    <p:cond delay="0"/>
                                  </p:stCondLst>
                                  <p:childTnLst>
                                    <p:set>
                                      <p:cBhvr>
                                        <p:cTn id="227" dur="1" fill="hold">
                                          <p:stCondLst>
                                            <p:cond delay="0"/>
                                          </p:stCondLst>
                                        </p:cTn>
                                        <p:tgtEl>
                                          <p:spTgt spid="229"/>
                                        </p:tgtEl>
                                        <p:attrNameLst>
                                          <p:attrName>style.visibility</p:attrName>
                                        </p:attrNameLst>
                                      </p:cBhvr>
                                      <p:to>
                                        <p:strVal val="visible"/>
                                      </p:to>
                                    </p:set>
                                    <p:animEffect transition="in" filter="blinds(horizontal)">
                                      <p:cBhvr>
                                        <p:cTn id="228" dur="500"/>
                                        <p:tgtEl>
                                          <p:spTgt spid="229"/>
                                        </p:tgtEl>
                                      </p:cBhvr>
                                    </p:animEffect>
                                  </p:childTnLst>
                                </p:cTn>
                              </p:par>
                              <p:par>
                                <p:cTn id="229" presetID="3" presetClass="entr" presetSubtype="10" fill="hold" grpId="0" nodeType="withEffect">
                                  <p:stCondLst>
                                    <p:cond delay="0"/>
                                  </p:stCondLst>
                                  <p:childTnLst>
                                    <p:set>
                                      <p:cBhvr>
                                        <p:cTn id="230" dur="1" fill="hold">
                                          <p:stCondLst>
                                            <p:cond delay="0"/>
                                          </p:stCondLst>
                                        </p:cTn>
                                        <p:tgtEl>
                                          <p:spTgt spid="230"/>
                                        </p:tgtEl>
                                        <p:attrNameLst>
                                          <p:attrName>style.visibility</p:attrName>
                                        </p:attrNameLst>
                                      </p:cBhvr>
                                      <p:to>
                                        <p:strVal val="visible"/>
                                      </p:to>
                                    </p:set>
                                    <p:animEffect transition="in" filter="blinds(horizontal)">
                                      <p:cBhvr>
                                        <p:cTn id="231" dur="500"/>
                                        <p:tgtEl>
                                          <p:spTgt spid="230"/>
                                        </p:tgtEl>
                                      </p:cBhvr>
                                    </p:animEffect>
                                  </p:childTnLst>
                                </p:cTn>
                              </p:par>
                              <p:par>
                                <p:cTn id="232" presetID="3" presetClass="entr" presetSubtype="10" fill="hold" grpId="0" nodeType="withEffect">
                                  <p:stCondLst>
                                    <p:cond delay="0"/>
                                  </p:stCondLst>
                                  <p:childTnLst>
                                    <p:set>
                                      <p:cBhvr>
                                        <p:cTn id="233" dur="1" fill="hold">
                                          <p:stCondLst>
                                            <p:cond delay="0"/>
                                          </p:stCondLst>
                                        </p:cTn>
                                        <p:tgtEl>
                                          <p:spTgt spid="231"/>
                                        </p:tgtEl>
                                        <p:attrNameLst>
                                          <p:attrName>style.visibility</p:attrName>
                                        </p:attrNameLst>
                                      </p:cBhvr>
                                      <p:to>
                                        <p:strVal val="visible"/>
                                      </p:to>
                                    </p:set>
                                    <p:animEffect transition="in" filter="blinds(horizontal)">
                                      <p:cBhvr>
                                        <p:cTn id="234" dur="500"/>
                                        <p:tgtEl>
                                          <p:spTgt spid="231"/>
                                        </p:tgtEl>
                                      </p:cBhvr>
                                    </p:animEffect>
                                  </p:childTnLst>
                                </p:cTn>
                              </p:par>
                              <p:par>
                                <p:cTn id="235" presetID="3" presetClass="entr" presetSubtype="10" fill="hold" grpId="0" nodeType="withEffect">
                                  <p:stCondLst>
                                    <p:cond delay="0"/>
                                  </p:stCondLst>
                                  <p:childTnLst>
                                    <p:set>
                                      <p:cBhvr>
                                        <p:cTn id="236" dur="1" fill="hold">
                                          <p:stCondLst>
                                            <p:cond delay="0"/>
                                          </p:stCondLst>
                                        </p:cTn>
                                        <p:tgtEl>
                                          <p:spTgt spid="232"/>
                                        </p:tgtEl>
                                        <p:attrNameLst>
                                          <p:attrName>style.visibility</p:attrName>
                                        </p:attrNameLst>
                                      </p:cBhvr>
                                      <p:to>
                                        <p:strVal val="visible"/>
                                      </p:to>
                                    </p:set>
                                    <p:animEffect transition="in" filter="blinds(horizontal)">
                                      <p:cBhvr>
                                        <p:cTn id="237" dur="500"/>
                                        <p:tgtEl>
                                          <p:spTgt spid="232"/>
                                        </p:tgtEl>
                                      </p:cBhvr>
                                    </p:animEffect>
                                  </p:childTnLst>
                                </p:cTn>
                              </p:par>
                              <p:par>
                                <p:cTn id="238" presetID="3" presetClass="entr" presetSubtype="10" fill="hold" grpId="0" nodeType="withEffect">
                                  <p:stCondLst>
                                    <p:cond delay="0"/>
                                  </p:stCondLst>
                                  <p:childTnLst>
                                    <p:set>
                                      <p:cBhvr>
                                        <p:cTn id="239" dur="1" fill="hold">
                                          <p:stCondLst>
                                            <p:cond delay="0"/>
                                          </p:stCondLst>
                                        </p:cTn>
                                        <p:tgtEl>
                                          <p:spTgt spid="233"/>
                                        </p:tgtEl>
                                        <p:attrNameLst>
                                          <p:attrName>style.visibility</p:attrName>
                                        </p:attrNameLst>
                                      </p:cBhvr>
                                      <p:to>
                                        <p:strVal val="visible"/>
                                      </p:to>
                                    </p:set>
                                    <p:animEffect transition="in" filter="blinds(horizontal)">
                                      <p:cBhvr>
                                        <p:cTn id="240" dur="500"/>
                                        <p:tgtEl>
                                          <p:spTgt spid="233"/>
                                        </p:tgtEl>
                                      </p:cBhvr>
                                    </p:animEffect>
                                  </p:childTnLst>
                                </p:cTn>
                              </p:par>
                              <p:par>
                                <p:cTn id="241" presetID="3" presetClass="entr" presetSubtype="10" fill="hold" grpId="0" nodeType="withEffect">
                                  <p:stCondLst>
                                    <p:cond delay="0"/>
                                  </p:stCondLst>
                                  <p:childTnLst>
                                    <p:set>
                                      <p:cBhvr>
                                        <p:cTn id="242" dur="1" fill="hold">
                                          <p:stCondLst>
                                            <p:cond delay="0"/>
                                          </p:stCondLst>
                                        </p:cTn>
                                        <p:tgtEl>
                                          <p:spTgt spid="234"/>
                                        </p:tgtEl>
                                        <p:attrNameLst>
                                          <p:attrName>style.visibility</p:attrName>
                                        </p:attrNameLst>
                                      </p:cBhvr>
                                      <p:to>
                                        <p:strVal val="visible"/>
                                      </p:to>
                                    </p:set>
                                    <p:animEffect transition="in" filter="blinds(horizontal)">
                                      <p:cBhvr>
                                        <p:cTn id="243" dur="500"/>
                                        <p:tgtEl>
                                          <p:spTgt spid="234"/>
                                        </p:tgtEl>
                                      </p:cBhvr>
                                    </p:animEffect>
                                  </p:childTnLst>
                                </p:cTn>
                              </p:par>
                              <p:par>
                                <p:cTn id="244" presetID="3" presetClass="entr" presetSubtype="10" fill="hold" grpId="0" nodeType="withEffect">
                                  <p:stCondLst>
                                    <p:cond delay="0"/>
                                  </p:stCondLst>
                                  <p:childTnLst>
                                    <p:set>
                                      <p:cBhvr>
                                        <p:cTn id="245" dur="1" fill="hold">
                                          <p:stCondLst>
                                            <p:cond delay="0"/>
                                          </p:stCondLst>
                                        </p:cTn>
                                        <p:tgtEl>
                                          <p:spTgt spid="235"/>
                                        </p:tgtEl>
                                        <p:attrNameLst>
                                          <p:attrName>style.visibility</p:attrName>
                                        </p:attrNameLst>
                                      </p:cBhvr>
                                      <p:to>
                                        <p:strVal val="visible"/>
                                      </p:to>
                                    </p:set>
                                    <p:animEffect transition="in" filter="blinds(horizontal)">
                                      <p:cBhvr>
                                        <p:cTn id="246" dur="500"/>
                                        <p:tgtEl>
                                          <p:spTgt spid="235"/>
                                        </p:tgtEl>
                                      </p:cBhvr>
                                    </p:animEffect>
                                  </p:childTnLst>
                                </p:cTn>
                              </p:par>
                              <p:par>
                                <p:cTn id="247" presetID="3" presetClass="entr" presetSubtype="10" fill="hold" nodeType="withEffect">
                                  <p:stCondLst>
                                    <p:cond delay="0"/>
                                  </p:stCondLst>
                                  <p:childTnLst>
                                    <p:set>
                                      <p:cBhvr>
                                        <p:cTn id="248" dur="1" fill="hold">
                                          <p:stCondLst>
                                            <p:cond delay="0"/>
                                          </p:stCondLst>
                                        </p:cTn>
                                        <p:tgtEl>
                                          <p:spTgt spid="236"/>
                                        </p:tgtEl>
                                        <p:attrNameLst>
                                          <p:attrName>style.visibility</p:attrName>
                                        </p:attrNameLst>
                                      </p:cBhvr>
                                      <p:to>
                                        <p:strVal val="visible"/>
                                      </p:to>
                                    </p:set>
                                    <p:animEffect transition="in" filter="blinds(horizontal)">
                                      <p:cBhvr>
                                        <p:cTn id="249" dur="500"/>
                                        <p:tgtEl>
                                          <p:spTgt spid="236"/>
                                        </p:tgtEl>
                                      </p:cBhvr>
                                    </p:animEffect>
                                  </p:childTnLst>
                                </p:cTn>
                              </p:par>
                              <p:par>
                                <p:cTn id="250" presetID="3" presetClass="entr" presetSubtype="10" fill="hold" grpId="0" nodeType="withEffect">
                                  <p:stCondLst>
                                    <p:cond delay="0"/>
                                  </p:stCondLst>
                                  <p:childTnLst>
                                    <p:set>
                                      <p:cBhvr>
                                        <p:cTn id="251" dur="1" fill="hold">
                                          <p:stCondLst>
                                            <p:cond delay="0"/>
                                          </p:stCondLst>
                                        </p:cTn>
                                        <p:tgtEl>
                                          <p:spTgt spid="237"/>
                                        </p:tgtEl>
                                        <p:attrNameLst>
                                          <p:attrName>style.visibility</p:attrName>
                                        </p:attrNameLst>
                                      </p:cBhvr>
                                      <p:to>
                                        <p:strVal val="visible"/>
                                      </p:to>
                                    </p:set>
                                    <p:animEffect transition="in" filter="blinds(horizontal)">
                                      <p:cBhvr>
                                        <p:cTn id="252" dur="500"/>
                                        <p:tgtEl>
                                          <p:spTgt spid="237"/>
                                        </p:tgtEl>
                                      </p:cBhvr>
                                    </p:animEffect>
                                  </p:childTnLst>
                                </p:cTn>
                              </p:par>
                              <p:par>
                                <p:cTn id="253" presetID="3" presetClass="entr" presetSubtype="10" fill="hold" grpId="0" nodeType="withEffect">
                                  <p:stCondLst>
                                    <p:cond delay="0"/>
                                  </p:stCondLst>
                                  <p:childTnLst>
                                    <p:set>
                                      <p:cBhvr>
                                        <p:cTn id="254" dur="1" fill="hold">
                                          <p:stCondLst>
                                            <p:cond delay="0"/>
                                          </p:stCondLst>
                                        </p:cTn>
                                        <p:tgtEl>
                                          <p:spTgt spid="238"/>
                                        </p:tgtEl>
                                        <p:attrNameLst>
                                          <p:attrName>style.visibility</p:attrName>
                                        </p:attrNameLst>
                                      </p:cBhvr>
                                      <p:to>
                                        <p:strVal val="visible"/>
                                      </p:to>
                                    </p:set>
                                    <p:animEffect transition="in" filter="blinds(horizontal)">
                                      <p:cBhvr>
                                        <p:cTn id="255" dur="500"/>
                                        <p:tgtEl>
                                          <p:spTgt spid="238"/>
                                        </p:tgtEl>
                                      </p:cBhvr>
                                    </p:animEffect>
                                  </p:childTnLst>
                                </p:cTn>
                              </p:par>
                              <p:par>
                                <p:cTn id="256" presetID="3" presetClass="entr" presetSubtype="10" fill="hold" nodeType="withEffect">
                                  <p:stCondLst>
                                    <p:cond delay="0"/>
                                  </p:stCondLst>
                                  <p:childTnLst>
                                    <p:set>
                                      <p:cBhvr>
                                        <p:cTn id="257" dur="1" fill="hold">
                                          <p:stCondLst>
                                            <p:cond delay="0"/>
                                          </p:stCondLst>
                                        </p:cTn>
                                        <p:tgtEl>
                                          <p:spTgt spid="239"/>
                                        </p:tgtEl>
                                        <p:attrNameLst>
                                          <p:attrName>style.visibility</p:attrName>
                                        </p:attrNameLst>
                                      </p:cBhvr>
                                      <p:to>
                                        <p:strVal val="visible"/>
                                      </p:to>
                                    </p:set>
                                    <p:animEffect transition="in" filter="blinds(horizontal)">
                                      <p:cBhvr>
                                        <p:cTn id="258" dur="500"/>
                                        <p:tgtEl>
                                          <p:spTgt spid="239"/>
                                        </p:tgtEl>
                                      </p:cBhvr>
                                    </p:animEffect>
                                  </p:childTnLst>
                                </p:cTn>
                              </p:par>
                              <p:par>
                                <p:cTn id="259" presetID="3" presetClass="entr" presetSubtype="10" fill="hold" grpId="0" nodeType="withEffect">
                                  <p:stCondLst>
                                    <p:cond delay="0"/>
                                  </p:stCondLst>
                                  <p:childTnLst>
                                    <p:set>
                                      <p:cBhvr>
                                        <p:cTn id="260" dur="1" fill="hold">
                                          <p:stCondLst>
                                            <p:cond delay="0"/>
                                          </p:stCondLst>
                                        </p:cTn>
                                        <p:tgtEl>
                                          <p:spTgt spid="240"/>
                                        </p:tgtEl>
                                        <p:attrNameLst>
                                          <p:attrName>style.visibility</p:attrName>
                                        </p:attrNameLst>
                                      </p:cBhvr>
                                      <p:to>
                                        <p:strVal val="visible"/>
                                      </p:to>
                                    </p:set>
                                    <p:animEffect transition="in" filter="blinds(horizontal)">
                                      <p:cBhvr>
                                        <p:cTn id="261" dur="500"/>
                                        <p:tgtEl>
                                          <p:spTgt spid="240"/>
                                        </p:tgtEl>
                                      </p:cBhvr>
                                    </p:animEffect>
                                  </p:childTnLst>
                                </p:cTn>
                              </p:par>
                              <p:par>
                                <p:cTn id="262" presetID="3" presetClass="entr" presetSubtype="10" fill="hold" grpId="0" nodeType="withEffect">
                                  <p:stCondLst>
                                    <p:cond delay="0"/>
                                  </p:stCondLst>
                                  <p:childTnLst>
                                    <p:set>
                                      <p:cBhvr>
                                        <p:cTn id="263" dur="1" fill="hold">
                                          <p:stCondLst>
                                            <p:cond delay="0"/>
                                          </p:stCondLst>
                                        </p:cTn>
                                        <p:tgtEl>
                                          <p:spTgt spid="241"/>
                                        </p:tgtEl>
                                        <p:attrNameLst>
                                          <p:attrName>style.visibility</p:attrName>
                                        </p:attrNameLst>
                                      </p:cBhvr>
                                      <p:to>
                                        <p:strVal val="visible"/>
                                      </p:to>
                                    </p:set>
                                    <p:animEffect transition="in" filter="blinds(horizontal)">
                                      <p:cBhvr>
                                        <p:cTn id="264" dur="500"/>
                                        <p:tgtEl>
                                          <p:spTgt spid="241"/>
                                        </p:tgtEl>
                                      </p:cBhvr>
                                    </p:animEffect>
                                  </p:childTnLst>
                                </p:cTn>
                              </p:par>
                              <p:par>
                                <p:cTn id="265" presetID="3" presetClass="entr" presetSubtype="10" fill="hold" nodeType="withEffect">
                                  <p:stCondLst>
                                    <p:cond delay="0"/>
                                  </p:stCondLst>
                                  <p:childTnLst>
                                    <p:set>
                                      <p:cBhvr>
                                        <p:cTn id="266" dur="1" fill="hold">
                                          <p:stCondLst>
                                            <p:cond delay="0"/>
                                          </p:stCondLst>
                                        </p:cTn>
                                        <p:tgtEl>
                                          <p:spTgt spid="242"/>
                                        </p:tgtEl>
                                        <p:attrNameLst>
                                          <p:attrName>style.visibility</p:attrName>
                                        </p:attrNameLst>
                                      </p:cBhvr>
                                      <p:to>
                                        <p:strVal val="visible"/>
                                      </p:to>
                                    </p:set>
                                    <p:animEffect transition="in" filter="blinds(horizontal)">
                                      <p:cBhvr>
                                        <p:cTn id="267" dur="500"/>
                                        <p:tgtEl>
                                          <p:spTgt spid="242"/>
                                        </p:tgtEl>
                                      </p:cBhvr>
                                    </p:animEffect>
                                  </p:childTnLst>
                                </p:cTn>
                              </p:par>
                              <p:par>
                                <p:cTn id="268" presetID="3" presetClass="entr" presetSubtype="10" fill="hold" nodeType="withEffect">
                                  <p:stCondLst>
                                    <p:cond delay="0"/>
                                  </p:stCondLst>
                                  <p:childTnLst>
                                    <p:set>
                                      <p:cBhvr>
                                        <p:cTn id="269" dur="1" fill="hold">
                                          <p:stCondLst>
                                            <p:cond delay="0"/>
                                          </p:stCondLst>
                                        </p:cTn>
                                        <p:tgtEl>
                                          <p:spTgt spid="243"/>
                                        </p:tgtEl>
                                        <p:attrNameLst>
                                          <p:attrName>style.visibility</p:attrName>
                                        </p:attrNameLst>
                                      </p:cBhvr>
                                      <p:to>
                                        <p:strVal val="visible"/>
                                      </p:to>
                                    </p:set>
                                    <p:animEffect transition="in" filter="blinds(horizontal)">
                                      <p:cBhvr>
                                        <p:cTn id="270" dur="500"/>
                                        <p:tgtEl>
                                          <p:spTgt spid="243"/>
                                        </p:tgtEl>
                                      </p:cBhvr>
                                    </p:animEffect>
                                  </p:childTnLst>
                                </p:cTn>
                              </p:par>
                              <p:par>
                                <p:cTn id="271" presetID="3" presetClass="entr" presetSubtype="10" fill="hold" grpId="0" nodeType="withEffect">
                                  <p:stCondLst>
                                    <p:cond delay="0"/>
                                  </p:stCondLst>
                                  <p:childTnLst>
                                    <p:set>
                                      <p:cBhvr>
                                        <p:cTn id="272" dur="1" fill="hold">
                                          <p:stCondLst>
                                            <p:cond delay="0"/>
                                          </p:stCondLst>
                                        </p:cTn>
                                        <p:tgtEl>
                                          <p:spTgt spid="249"/>
                                        </p:tgtEl>
                                        <p:attrNameLst>
                                          <p:attrName>style.visibility</p:attrName>
                                        </p:attrNameLst>
                                      </p:cBhvr>
                                      <p:to>
                                        <p:strVal val="visible"/>
                                      </p:to>
                                    </p:set>
                                    <p:animEffect transition="in" filter="blinds(horizontal)">
                                      <p:cBhvr>
                                        <p:cTn id="273" dur="500"/>
                                        <p:tgtEl>
                                          <p:spTgt spid="249"/>
                                        </p:tgtEl>
                                      </p:cBhvr>
                                    </p:animEffect>
                                  </p:childTnLst>
                                </p:cTn>
                              </p:par>
                              <p:par>
                                <p:cTn id="274" presetID="3" presetClass="entr" presetSubtype="10" fill="hold" nodeType="withEffect">
                                  <p:stCondLst>
                                    <p:cond delay="0"/>
                                  </p:stCondLst>
                                  <p:childTnLst>
                                    <p:set>
                                      <p:cBhvr>
                                        <p:cTn id="275" dur="1" fill="hold">
                                          <p:stCondLst>
                                            <p:cond delay="0"/>
                                          </p:stCondLst>
                                        </p:cTn>
                                        <p:tgtEl>
                                          <p:spTgt spid="250"/>
                                        </p:tgtEl>
                                        <p:attrNameLst>
                                          <p:attrName>style.visibility</p:attrName>
                                        </p:attrNameLst>
                                      </p:cBhvr>
                                      <p:to>
                                        <p:strVal val="visible"/>
                                      </p:to>
                                    </p:set>
                                    <p:animEffect transition="in" filter="blinds(horizontal)">
                                      <p:cBhvr>
                                        <p:cTn id="276" dur="500"/>
                                        <p:tgtEl>
                                          <p:spTgt spid="250"/>
                                        </p:tgtEl>
                                      </p:cBhvr>
                                    </p:animEffect>
                                  </p:childTnLst>
                                </p:cTn>
                              </p:par>
                              <p:par>
                                <p:cTn id="277" presetID="3" presetClass="entr" presetSubtype="10" fill="hold" nodeType="withEffect">
                                  <p:stCondLst>
                                    <p:cond delay="0"/>
                                  </p:stCondLst>
                                  <p:childTnLst>
                                    <p:set>
                                      <p:cBhvr>
                                        <p:cTn id="278" dur="1" fill="hold">
                                          <p:stCondLst>
                                            <p:cond delay="0"/>
                                          </p:stCondLst>
                                        </p:cTn>
                                        <p:tgtEl>
                                          <p:spTgt spid="288"/>
                                        </p:tgtEl>
                                        <p:attrNameLst>
                                          <p:attrName>style.visibility</p:attrName>
                                        </p:attrNameLst>
                                      </p:cBhvr>
                                      <p:to>
                                        <p:strVal val="visible"/>
                                      </p:to>
                                    </p:set>
                                    <p:animEffect transition="in" filter="blinds(horizontal)">
                                      <p:cBhvr>
                                        <p:cTn id="279" dur="500"/>
                                        <p:tgtEl>
                                          <p:spTgt spid="288"/>
                                        </p:tgtEl>
                                      </p:cBhvr>
                                    </p:animEffect>
                                  </p:childTnLst>
                                </p:cTn>
                              </p:par>
                              <p:par>
                                <p:cTn id="280" presetID="3" presetClass="entr" presetSubtype="10" fill="hold" nodeType="withEffect">
                                  <p:stCondLst>
                                    <p:cond delay="0"/>
                                  </p:stCondLst>
                                  <p:childTnLst>
                                    <p:set>
                                      <p:cBhvr>
                                        <p:cTn id="281" dur="1" fill="hold">
                                          <p:stCondLst>
                                            <p:cond delay="0"/>
                                          </p:stCondLst>
                                        </p:cTn>
                                        <p:tgtEl>
                                          <p:spTgt spid="292"/>
                                        </p:tgtEl>
                                        <p:attrNameLst>
                                          <p:attrName>style.visibility</p:attrName>
                                        </p:attrNameLst>
                                      </p:cBhvr>
                                      <p:to>
                                        <p:strVal val="visible"/>
                                      </p:to>
                                    </p:set>
                                    <p:animEffect transition="in" filter="blinds(horizontal)">
                                      <p:cBhvr>
                                        <p:cTn id="282" dur="500"/>
                                        <p:tgtEl>
                                          <p:spTgt spid="292"/>
                                        </p:tgtEl>
                                      </p:cBhvr>
                                    </p:animEffect>
                                  </p:childTnLst>
                                </p:cTn>
                              </p:par>
                            </p:childTnLst>
                          </p:cTn>
                        </p:par>
                      </p:childTnLst>
                    </p:cTn>
                  </p:par>
                  <p:par>
                    <p:cTn id="283" fill="hold">
                      <p:stCondLst>
                        <p:cond delay="indefinite"/>
                      </p:stCondLst>
                      <p:childTnLst>
                        <p:par>
                          <p:cTn id="284" fill="hold">
                            <p:stCondLst>
                              <p:cond delay="0"/>
                            </p:stCondLst>
                            <p:childTnLst>
                              <p:par>
                                <p:cTn id="285" presetID="3" presetClass="entr" presetSubtype="10" fill="hold" grpId="0" nodeType="clickEffect">
                                  <p:stCondLst>
                                    <p:cond delay="0"/>
                                  </p:stCondLst>
                                  <p:childTnLst>
                                    <p:set>
                                      <p:cBhvr>
                                        <p:cTn id="286" dur="1" fill="hold">
                                          <p:stCondLst>
                                            <p:cond delay="0"/>
                                          </p:stCondLst>
                                        </p:cTn>
                                        <p:tgtEl>
                                          <p:spTgt spid="321"/>
                                        </p:tgtEl>
                                        <p:attrNameLst>
                                          <p:attrName>style.visibility</p:attrName>
                                        </p:attrNameLst>
                                      </p:cBhvr>
                                      <p:to>
                                        <p:strVal val="visible"/>
                                      </p:to>
                                    </p:set>
                                    <p:animEffect transition="in" filter="blinds(horizontal)">
                                      <p:cBhvr>
                                        <p:cTn id="287" dur="500"/>
                                        <p:tgtEl>
                                          <p:spTgt spid="321"/>
                                        </p:tgtEl>
                                      </p:cBhvr>
                                    </p:animEffect>
                                  </p:childTnLst>
                                </p:cTn>
                              </p:par>
                              <p:par>
                                <p:cTn id="288" presetID="3" presetClass="entr" presetSubtype="10" fill="hold" grpId="0" nodeType="withEffect">
                                  <p:stCondLst>
                                    <p:cond delay="0"/>
                                  </p:stCondLst>
                                  <p:childTnLst>
                                    <p:set>
                                      <p:cBhvr>
                                        <p:cTn id="289" dur="1" fill="hold">
                                          <p:stCondLst>
                                            <p:cond delay="0"/>
                                          </p:stCondLst>
                                        </p:cTn>
                                        <p:tgtEl>
                                          <p:spTgt spid="322"/>
                                        </p:tgtEl>
                                        <p:attrNameLst>
                                          <p:attrName>style.visibility</p:attrName>
                                        </p:attrNameLst>
                                      </p:cBhvr>
                                      <p:to>
                                        <p:strVal val="visible"/>
                                      </p:to>
                                    </p:set>
                                    <p:animEffect transition="in" filter="blinds(horizontal)">
                                      <p:cBhvr>
                                        <p:cTn id="290" dur="500"/>
                                        <p:tgtEl>
                                          <p:spTgt spid="322"/>
                                        </p:tgtEl>
                                      </p:cBhvr>
                                    </p:animEffect>
                                  </p:childTnLst>
                                </p:cTn>
                              </p:par>
                              <p:par>
                                <p:cTn id="291" presetID="3" presetClass="entr" presetSubtype="10" fill="hold" grpId="0" nodeType="withEffect">
                                  <p:stCondLst>
                                    <p:cond delay="0"/>
                                  </p:stCondLst>
                                  <p:childTnLst>
                                    <p:set>
                                      <p:cBhvr>
                                        <p:cTn id="292" dur="1" fill="hold">
                                          <p:stCondLst>
                                            <p:cond delay="0"/>
                                          </p:stCondLst>
                                        </p:cTn>
                                        <p:tgtEl>
                                          <p:spTgt spid="323"/>
                                        </p:tgtEl>
                                        <p:attrNameLst>
                                          <p:attrName>style.visibility</p:attrName>
                                        </p:attrNameLst>
                                      </p:cBhvr>
                                      <p:to>
                                        <p:strVal val="visible"/>
                                      </p:to>
                                    </p:set>
                                    <p:animEffect transition="in" filter="blinds(horizontal)">
                                      <p:cBhvr>
                                        <p:cTn id="293" dur="500"/>
                                        <p:tgtEl>
                                          <p:spTgt spid="323"/>
                                        </p:tgtEl>
                                      </p:cBhvr>
                                    </p:animEffect>
                                  </p:childTnLst>
                                </p:cTn>
                              </p:par>
                              <p:par>
                                <p:cTn id="294" presetID="3" presetClass="entr" presetSubtype="10" fill="hold" grpId="0" nodeType="withEffect">
                                  <p:stCondLst>
                                    <p:cond delay="0"/>
                                  </p:stCondLst>
                                  <p:childTnLst>
                                    <p:set>
                                      <p:cBhvr>
                                        <p:cTn id="295" dur="1" fill="hold">
                                          <p:stCondLst>
                                            <p:cond delay="0"/>
                                          </p:stCondLst>
                                        </p:cTn>
                                        <p:tgtEl>
                                          <p:spTgt spid="324"/>
                                        </p:tgtEl>
                                        <p:attrNameLst>
                                          <p:attrName>style.visibility</p:attrName>
                                        </p:attrNameLst>
                                      </p:cBhvr>
                                      <p:to>
                                        <p:strVal val="visible"/>
                                      </p:to>
                                    </p:set>
                                    <p:animEffect transition="in" filter="blinds(horizontal)">
                                      <p:cBhvr>
                                        <p:cTn id="296" dur="500"/>
                                        <p:tgtEl>
                                          <p:spTgt spid="324"/>
                                        </p:tgtEl>
                                      </p:cBhvr>
                                    </p:animEffect>
                                  </p:childTnLst>
                                </p:cTn>
                              </p:par>
                              <p:par>
                                <p:cTn id="297" presetID="3" presetClass="entr" presetSubtype="10" fill="hold" grpId="0" nodeType="withEffect">
                                  <p:stCondLst>
                                    <p:cond delay="0"/>
                                  </p:stCondLst>
                                  <p:childTnLst>
                                    <p:set>
                                      <p:cBhvr>
                                        <p:cTn id="298" dur="1" fill="hold">
                                          <p:stCondLst>
                                            <p:cond delay="0"/>
                                          </p:stCondLst>
                                        </p:cTn>
                                        <p:tgtEl>
                                          <p:spTgt spid="325"/>
                                        </p:tgtEl>
                                        <p:attrNameLst>
                                          <p:attrName>style.visibility</p:attrName>
                                        </p:attrNameLst>
                                      </p:cBhvr>
                                      <p:to>
                                        <p:strVal val="visible"/>
                                      </p:to>
                                    </p:set>
                                    <p:animEffect transition="in" filter="blinds(horizontal)">
                                      <p:cBhvr>
                                        <p:cTn id="299" dur="500"/>
                                        <p:tgtEl>
                                          <p:spTgt spid="325"/>
                                        </p:tgtEl>
                                      </p:cBhvr>
                                    </p:animEffect>
                                  </p:childTnLst>
                                </p:cTn>
                              </p:par>
                              <p:par>
                                <p:cTn id="300" presetID="3" presetClass="entr" presetSubtype="10" fill="hold" nodeType="withEffect">
                                  <p:stCondLst>
                                    <p:cond delay="0"/>
                                  </p:stCondLst>
                                  <p:childTnLst>
                                    <p:set>
                                      <p:cBhvr>
                                        <p:cTn id="301" dur="1" fill="hold">
                                          <p:stCondLst>
                                            <p:cond delay="0"/>
                                          </p:stCondLst>
                                        </p:cTn>
                                        <p:tgtEl>
                                          <p:spTgt spid="326"/>
                                        </p:tgtEl>
                                        <p:attrNameLst>
                                          <p:attrName>style.visibility</p:attrName>
                                        </p:attrNameLst>
                                      </p:cBhvr>
                                      <p:to>
                                        <p:strVal val="visible"/>
                                      </p:to>
                                    </p:set>
                                    <p:animEffect transition="in" filter="blinds(horizontal)">
                                      <p:cBhvr>
                                        <p:cTn id="302" dur="500"/>
                                        <p:tgtEl>
                                          <p:spTgt spid="326"/>
                                        </p:tgtEl>
                                      </p:cBhvr>
                                    </p:animEffect>
                                  </p:childTnLst>
                                </p:cTn>
                              </p:par>
                              <p:par>
                                <p:cTn id="303" presetID="3" presetClass="entr" presetSubtype="10" fill="hold" grpId="0" nodeType="withEffect">
                                  <p:stCondLst>
                                    <p:cond delay="0"/>
                                  </p:stCondLst>
                                  <p:childTnLst>
                                    <p:set>
                                      <p:cBhvr>
                                        <p:cTn id="304" dur="1" fill="hold">
                                          <p:stCondLst>
                                            <p:cond delay="0"/>
                                          </p:stCondLst>
                                        </p:cTn>
                                        <p:tgtEl>
                                          <p:spTgt spid="327"/>
                                        </p:tgtEl>
                                        <p:attrNameLst>
                                          <p:attrName>style.visibility</p:attrName>
                                        </p:attrNameLst>
                                      </p:cBhvr>
                                      <p:to>
                                        <p:strVal val="visible"/>
                                      </p:to>
                                    </p:set>
                                    <p:animEffect transition="in" filter="blinds(horizontal)">
                                      <p:cBhvr>
                                        <p:cTn id="305" dur="500"/>
                                        <p:tgtEl>
                                          <p:spTgt spid="327"/>
                                        </p:tgtEl>
                                      </p:cBhvr>
                                    </p:animEffect>
                                  </p:childTnLst>
                                </p:cTn>
                              </p:par>
                              <p:par>
                                <p:cTn id="306" presetID="3" presetClass="entr" presetSubtype="10" fill="hold" grpId="0" nodeType="withEffect">
                                  <p:stCondLst>
                                    <p:cond delay="0"/>
                                  </p:stCondLst>
                                  <p:childTnLst>
                                    <p:set>
                                      <p:cBhvr>
                                        <p:cTn id="307" dur="1" fill="hold">
                                          <p:stCondLst>
                                            <p:cond delay="0"/>
                                          </p:stCondLst>
                                        </p:cTn>
                                        <p:tgtEl>
                                          <p:spTgt spid="328"/>
                                        </p:tgtEl>
                                        <p:attrNameLst>
                                          <p:attrName>style.visibility</p:attrName>
                                        </p:attrNameLst>
                                      </p:cBhvr>
                                      <p:to>
                                        <p:strVal val="visible"/>
                                      </p:to>
                                    </p:set>
                                    <p:animEffect transition="in" filter="blinds(horizontal)">
                                      <p:cBhvr>
                                        <p:cTn id="308" dur="500"/>
                                        <p:tgtEl>
                                          <p:spTgt spid="328"/>
                                        </p:tgtEl>
                                      </p:cBhvr>
                                    </p:animEffect>
                                  </p:childTnLst>
                                </p:cTn>
                              </p:par>
                              <p:par>
                                <p:cTn id="309" presetID="3" presetClass="entr" presetSubtype="10" fill="hold" nodeType="withEffect">
                                  <p:stCondLst>
                                    <p:cond delay="0"/>
                                  </p:stCondLst>
                                  <p:childTnLst>
                                    <p:set>
                                      <p:cBhvr>
                                        <p:cTn id="310" dur="1" fill="hold">
                                          <p:stCondLst>
                                            <p:cond delay="0"/>
                                          </p:stCondLst>
                                        </p:cTn>
                                        <p:tgtEl>
                                          <p:spTgt spid="329"/>
                                        </p:tgtEl>
                                        <p:attrNameLst>
                                          <p:attrName>style.visibility</p:attrName>
                                        </p:attrNameLst>
                                      </p:cBhvr>
                                      <p:to>
                                        <p:strVal val="visible"/>
                                      </p:to>
                                    </p:set>
                                    <p:animEffect transition="in" filter="blinds(horizontal)">
                                      <p:cBhvr>
                                        <p:cTn id="311" dur="500"/>
                                        <p:tgtEl>
                                          <p:spTgt spid="329"/>
                                        </p:tgtEl>
                                      </p:cBhvr>
                                    </p:animEffect>
                                  </p:childTnLst>
                                </p:cTn>
                              </p:par>
                              <p:par>
                                <p:cTn id="312" presetID="3" presetClass="entr" presetSubtype="10" fill="hold" grpId="0" nodeType="withEffect">
                                  <p:stCondLst>
                                    <p:cond delay="0"/>
                                  </p:stCondLst>
                                  <p:childTnLst>
                                    <p:set>
                                      <p:cBhvr>
                                        <p:cTn id="313" dur="1" fill="hold">
                                          <p:stCondLst>
                                            <p:cond delay="0"/>
                                          </p:stCondLst>
                                        </p:cTn>
                                        <p:tgtEl>
                                          <p:spTgt spid="333"/>
                                        </p:tgtEl>
                                        <p:attrNameLst>
                                          <p:attrName>style.visibility</p:attrName>
                                        </p:attrNameLst>
                                      </p:cBhvr>
                                      <p:to>
                                        <p:strVal val="visible"/>
                                      </p:to>
                                    </p:set>
                                    <p:animEffect transition="in" filter="blinds(horizontal)">
                                      <p:cBhvr>
                                        <p:cTn id="314" dur="500"/>
                                        <p:tgtEl>
                                          <p:spTgt spid="333"/>
                                        </p:tgtEl>
                                      </p:cBhvr>
                                    </p:animEffect>
                                  </p:childTnLst>
                                </p:cTn>
                              </p:par>
                              <p:par>
                                <p:cTn id="315" presetID="3" presetClass="entr" presetSubtype="10" fill="hold" nodeType="withEffect">
                                  <p:stCondLst>
                                    <p:cond delay="0"/>
                                  </p:stCondLst>
                                  <p:childTnLst>
                                    <p:set>
                                      <p:cBhvr>
                                        <p:cTn id="316" dur="1" fill="hold">
                                          <p:stCondLst>
                                            <p:cond delay="0"/>
                                          </p:stCondLst>
                                        </p:cTn>
                                        <p:tgtEl>
                                          <p:spTgt spid="334"/>
                                        </p:tgtEl>
                                        <p:attrNameLst>
                                          <p:attrName>style.visibility</p:attrName>
                                        </p:attrNameLst>
                                      </p:cBhvr>
                                      <p:to>
                                        <p:strVal val="visible"/>
                                      </p:to>
                                    </p:set>
                                    <p:animEffect transition="in" filter="blinds(horizontal)">
                                      <p:cBhvr>
                                        <p:cTn id="317" dur="500"/>
                                        <p:tgtEl>
                                          <p:spTgt spid="334"/>
                                        </p:tgtEl>
                                      </p:cBhvr>
                                    </p:animEffect>
                                  </p:childTnLst>
                                </p:cTn>
                              </p:par>
                              <p:par>
                                <p:cTn id="318" presetID="3" presetClass="entr" presetSubtype="10" fill="hold" nodeType="withEffect">
                                  <p:stCondLst>
                                    <p:cond delay="0"/>
                                  </p:stCondLst>
                                  <p:childTnLst>
                                    <p:set>
                                      <p:cBhvr>
                                        <p:cTn id="319" dur="1" fill="hold">
                                          <p:stCondLst>
                                            <p:cond delay="0"/>
                                          </p:stCondLst>
                                        </p:cTn>
                                        <p:tgtEl>
                                          <p:spTgt spid="338"/>
                                        </p:tgtEl>
                                        <p:attrNameLst>
                                          <p:attrName>style.visibility</p:attrName>
                                        </p:attrNameLst>
                                      </p:cBhvr>
                                      <p:to>
                                        <p:strVal val="visible"/>
                                      </p:to>
                                    </p:set>
                                    <p:animEffect transition="in" filter="blinds(horizontal)">
                                      <p:cBhvr>
                                        <p:cTn id="320" dur="500"/>
                                        <p:tgtEl>
                                          <p:spTgt spid="338"/>
                                        </p:tgtEl>
                                      </p:cBhvr>
                                    </p:animEffect>
                                  </p:childTnLst>
                                </p:cTn>
                              </p:par>
                              <p:par>
                                <p:cTn id="321" presetID="3" presetClass="entr" presetSubtype="10" fill="hold" nodeType="withEffect">
                                  <p:stCondLst>
                                    <p:cond delay="0"/>
                                  </p:stCondLst>
                                  <p:childTnLst>
                                    <p:set>
                                      <p:cBhvr>
                                        <p:cTn id="322" dur="1" fill="hold">
                                          <p:stCondLst>
                                            <p:cond delay="0"/>
                                          </p:stCondLst>
                                        </p:cTn>
                                        <p:tgtEl>
                                          <p:spTgt spid="342"/>
                                        </p:tgtEl>
                                        <p:attrNameLst>
                                          <p:attrName>style.visibility</p:attrName>
                                        </p:attrNameLst>
                                      </p:cBhvr>
                                      <p:to>
                                        <p:strVal val="visible"/>
                                      </p:to>
                                    </p:set>
                                    <p:animEffect transition="in" filter="blinds(horizontal)">
                                      <p:cBhvr>
                                        <p:cTn id="323" dur="500"/>
                                        <p:tgtEl>
                                          <p:spTgt spid="342"/>
                                        </p:tgtEl>
                                      </p:cBhvr>
                                    </p:animEffect>
                                  </p:childTnLst>
                                </p:cTn>
                              </p:par>
                              <p:par>
                                <p:cTn id="324" presetID="3" presetClass="entr" presetSubtype="10" fill="hold" grpId="0" nodeType="withEffect">
                                  <p:stCondLst>
                                    <p:cond delay="0"/>
                                  </p:stCondLst>
                                  <p:childTnLst>
                                    <p:set>
                                      <p:cBhvr>
                                        <p:cTn id="325" dur="1" fill="hold">
                                          <p:stCondLst>
                                            <p:cond delay="0"/>
                                          </p:stCondLst>
                                        </p:cTn>
                                        <p:tgtEl>
                                          <p:spTgt spid="343"/>
                                        </p:tgtEl>
                                        <p:attrNameLst>
                                          <p:attrName>style.visibility</p:attrName>
                                        </p:attrNameLst>
                                      </p:cBhvr>
                                      <p:to>
                                        <p:strVal val="visible"/>
                                      </p:to>
                                    </p:set>
                                    <p:animEffect transition="in" filter="blinds(horizontal)">
                                      <p:cBhvr>
                                        <p:cTn id="326" dur="500"/>
                                        <p:tgtEl>
                                          <p:spTgt spid="343"/>
                                        </p:tgtEl>
                                      </p:cBhvr>
                                    </p:animEffect>
                                  </p:childTnLst>
                                </p:cTn>
                              </p:par>
                              <p:par>
                                <p:cTn id="327" presetID="3" presetClass="entr" presetSubtype="10" fill="hold" grpId="0" nodeType="withEffect">
                                  <p:stCondLst>
                                    <p:cond delay="0"/>
                                  </p:stCondLst>
                                  <p:childTnLst>
                                    <p:set>
                                      <p:cBhvr>
                                        <p:cTn id="328" dur="1" fill="hold">
                                          <p:stCondLst>
                                            <p:cond delay="0"/>
                                          </p:stCondLst>
                                        </p:cTn>
                                        <p:tgtEl>
                                          <p:spTgt spid="344"/>
                                        </p:tgtEl>
                                        <p:attrNameLst>
                                          <p:attrName>style.visibility</p:attrName>
                                        </p:attrNameLst>
                                      </p:cBhvr>
                                      <p:to>
                                        <p:strVal val="visible"/>
                                      </p:to>
                                    </p:set>
                                    <p:animEffect transition="in" filter="blinds(horizontal)">
                                      <p:cBhvr>
                                        <p:cTn id="329" dur="500"/>
                                        <p:tgtEl>
                                          <p:spTgt spid="344"/>
                                        </p:tgtEl>
                                      </p:cBhvr>
                                    </p:animEffect>
                                  </p:childTnLst>
                                </p:cTn>
                              </p:par>
                              <p:par>
                                <p:cTn id="330" presetID="3" presetClass="entr" presetSubtype="10" fill="hold" grpId="0" nodeType="withEffect">
                                  <p:stCondLst>
                                    <p:cond delay="0"/>
                                  </p:stCondLst>
                                  <p:childTnLst>
                                    <p:set>
                                      <p:cBhvr>
                                        <p:cTn id="331" dur="1" fill="hold">
                                          <p:stCondLst>
                                            <p:cond delay="0"/>
                                          </p:stCondLst>
                                        </p:cTn>
                                        <p:tgtEl>
                                          <p:spTgt spid="345"/>
                                        </p:tgtEl>
                                        <p:attrNameLst>
                                          <p:attrName>style.visibility</p:attrName>
                                        </p:attrNameLst>
                                      </p:cBhvr>
                                      <p:to>
                                        <p:strVal val="visible"/>
                                      </p:to>
                                    </p:set>
                                    <p:animEffect transition="in" filter="blinds(horizontal)">
                                      <p:cBhvr>
                                        <p:cTn id="332" dur="500"/>
                                        <p:tgtEl>
                                          <p:spTgt spid="345"/>
                                        </p:tgtEl>
                                      </p:cBhvr>
                                    </p:animEffect>
                                  </p:childTnLst>
                                </p:cTn>
                              </p:par>
                              <p:par>
                                <p:cTn id="333" presetID="3" presetClass="entr" presetSubtype="10" fill="hold" grpId="0" nodeType="withEffect">
                                  <p:stCondLst>
                                    <p:cond delay="0"/>
                                  </p:stCondLst>
                                  <p:childTnLst>
                                    <p:set>
                                      <p:cBhvr>
                                        <p:cTn id="334" dur="1" fill="hold">
                                          <p:stCondLst>
                                            <p:cond delay="0"/>
                                          </p:stCondLst>
                                        </p:cTn>
                                        <p:tgtEl>
                                          <p:spTgt spid="346"/>
                                        </p:tgtEl>
                                        <p:attrNameLst>
                                          <p:attrName>style.visibility</p:attrName>
                                        </p:attrNameLst>
                                      </p:cBhvr>
                                      <p:to>
                                        <p:strVal val="visible"/>
                                      </p:to>
                                    </p:set>
                                    <p:animEffect transition="in" filter="blinds(horizontal)">
                                      <p:cBhvr>
                                        <p:cTn id="335" dur="500"/>
                                        <p:tgtEl>
                                          <p:spTgt spid="346"/>
                                        </p:tgtEl>
                                      </p:cBhvr>
                                    </p:animEffect>
                                  </p:childTnLst>
                                </p:cTn>
                              </p:par>
                              <p:par>
                                <p:cTn id="336" presetID="3" presetClass="entr" presetSubtype="10" fill="hold" grpId="0" nodeType="withEffect">
                                  <p:stCondLst>
                                    <p:cond delay="0"/>
                                  </p:stCondLst>
                                  <p:childTnLst>
                                    <p:set>
                                      <p:cBhvr>
                                        <p:cTn id="337" dur="1" fill="hold">
                                          <p:stCondLst>
                                            <p:cond delay="0"/>
                                          </p:stCondLst>
                                        </p:cTn>
                                        <p:tgtEl>
                                          <p:spTgt spid="347"/>
                                        </p:tgtEl>
                                        <p:attrNameLst>
                                          <p:attrName>style.visibility</p:attrName>
                                        </p:attrNameLst>
                                      </p:cBhvr>
                                      <p:to>
                                        <p:strVal val="visible"/>
                                      </p:to>
                                    </p:set>
                                    <p:animEffect transition="in" filter="blinds(horizontal)">
                                      <p:cBhvr>
                                        <p:cTn id="338" dur="500"/>
                                        <p:tgtEl>
                                          <p:spTgt spid="347"/>
                                        </p:tgtEl>
                                      </p:cBhvr>
                                    </p:animEffect>
                                  </p:childTnLst>
                                </p:cTn>
                              </p:par>
                              <p:par>
                                <p:cTn id="339" presetID="3" presetClass="entr" presetSubtype="10" fill="hold" grpId="0" nodeType="withEffect">
                                  <p:stCondLst>
                                    <p:cond delay="0"/>
                                  </p:stCondLst>
                                  <p:childTnLst>
                                    <p:set>
                                      <p:cBhvr>
                                        <p:cTn id="340" dur="1" fill="hold">
                                          <p:stCondLst>
                                            <p:cond delay="0"/>
                                          </p:stCondLst>
                                        </p:cTn>
                                        <p:tgtEl>
                                          <p:spTgt spid="348"/>
                                        </p:tgtEl>
                                        <p:attrNameLst>
                                          <p:attrName>style.visibility</p:attrName>
                                        </p:attrNameLst>
                                      </p:cBhvr>
                                      <p:to>
                                        <p:strVal val="visible"/>
                                      </p:to>
                                    </p:set>
                                    <p:animEffect transition="in" filter="blinds(horizontal)">
                                      <p:cBhvr>
                                        <p:cTn id="341" dur="500"/>
                                        <p:tgtEl>
                                          <p:spTgt spid="348"/>
                                        </p:tgtEl>
                                      </p:cBhvr>
                                    </p:animEffect>
                                  </p:childTnLst>
                                </p:cTn>
                              </p:par>
                            </p:childTnLst>
                          </p:cTn>
                        </p:par>
                        <p:par>
                          <p:cTn id="342" fill="hold">
                            <p:stCondLst>
                              <p:cond delay="500"/>
                            </p:stCondLst>
                            <p:childTnLst>
                              <p:par>
                                <p:cTn id="343" presetID="3" presetClass="entr" presetSubtype="10" fill="hold" nodeType="afterEffect">
                                  <p:stCondLst>
                                    <p:cond delay="0"/>
                                  </p:stCondLst>
                                  <p:childTnLst>
                                    <p:set>
                                      <p:cBhvr>
                                        <p:cTn id="344" dur="1" fill="hold">
                                          <p:stCondLst>
                                            <p:cond delay="0"/>
                                          </p:stCondLst>
                                        </p:cTn>
                                        <p:tgtEl>
                                          <p:spTgt spid="349"/>
                                        </p:tgtEl>
                                        <p:attrNameLst>
                                          <p:attrName>style.visibility</p:attrName>
                                        </p:attrNameLst>
                                      </p:cBhvr>
                                      <p:to>
                                        <p:strVal val="visible"/>
                                      </p:to>
                                    </p:set>
                                    <p:animEffect transition="in" filter="blinds(horizontal)">
                                      <p:cBhvr>
                                        <p:cTn id="345" dur="500"/>
                                        <p:tgtEl>
                                          <p:spTgt spid="349"/>
                                        </p:tgtEl>
                                      </p:cBhvr>
                                    </p:animEffect>
                                  </p:childTnLst>
                                </p:cTn>
                              </p:par>
                              <p:par>
                                <p:cTn id="346" presetID="3" presetClass="entr" presetSubtype="10" fill="hold" nodeType="withEffect">
                                  <p:stCondLst>
                                    <p:cond delay="0"/>
                                  </p:stCondLst>
                                  <p:childTnLst>
                                    <p:set>
                                      <p:cBhvr>
                                        <p:cTn id="347" dur="1" fill="hold">
                                          <p:stCondLst>
                                            <p:cond delay="0"/>
                                          </p:stCondLst>
                                        </p:cTn>
                                        <p:tgtEl>
                                          <p:spTgt spid="33"/>
                                        </p:tgtEl>
                                        <p:attrNameLst>
                                          <p:attrName>style.visibility</p:attrName>
                                        </p:attrNameLst>
                                      </p:cBhvr>
                                      <p:to>
                                        <p:strVal val="visible"/>
                                      </p:to>
                                    </p:set>
                                    <p:animEffect transition="in" filter="blinds(horizontal)">
                                      <p:cBhvr>
                                        <p:cTn id="348" dur="500"/>
                                        <p:tgtEl>
                                          <p:spTgt spid="33"/>
                                        </p:tgtEl>
                                      </p:cBhvr>
                                    </p:animEffect>
                                  </p:childTnLst>
                                </p:cTn>
                              </p:par>
                              <p:par>
                                <p:cTn id="349" presetID="3" presetClass="entr" presetSubtype="10" fill="hold" nodeType="withEffect">
                                  <p:stCondLst>
                                    <p:cond delay="0"/>
                                  </p:stCondLst>
                                  <p:childTnLst>
                                    <p:set>
                                      <p:cBhvr>
                                        <p:cTn id="350" dur="1" fill="hold">
                                          <p:stCondLst>
                                            <p:cond delay="0"/>
                                          </p:stCondLst>
                                        </p:cTn>
                                        <p:tgtEl>
                                          <p:spTgt spid="26"/>
                                        </p:tgtEl>
                                        <p:attrNameLst>
                                          <p:attrName>style.visibility</p:attrName>
                                        </p:attrNameLst>
                                      </p:cBhvr>
                                      <p:to>
                                        <p:strVal val="visible"/>
                                      </p:to>
                                    </p:set>
                                    <p:animEffect transition="in" filter="blinds(horizontal)">
                                      <p:cBhvr>
                                        <p:cTn id="351"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8" grpId="0" animBg="1"/>
      <p:bldP spid="69" grpId="0" animBg="1"/>
      <p:bldP spid="70" grpId="0" animBg="1"/>
      <p:bldP spid="71" grpId="0" animBg="1"/>
      <p:bldP spid="73" grpId="0" animBg="1"/>
      <p:bldP spid="74" grpId="0" animBg="1"/>
      <p:bldP spid="75" grpId="0" animBg="1"/>
      <p:bldP spid="76" grpId="0" animBg="1"/>
      <p:bldP spid="78" grpId="0"/>
      <p:bldP spid="90" grpId="0" animBg="1"/>
      <p:bldP spid="93" grpId="0" animBg="1"/>
      <p:bldP spid="95" grpId="0"/>
      <p:bldP spid="96" grpId="0" animBg="1"/>
      <p:bldP spid="97" grpId="0" animBg="1"/>
      <p:bldP spid="98" grpId="0" animBg="1"/>
      <p:bldP spid="99" grpId="0" animBg="1"/>
      <p:bldP spid="110" grpId="0"/>
      <p:bldP spid="120" grpId="0" animBg="1"/>
      <p:bldP spid="56" grpId="0" animBg="1"/>
      <p:bldP spid="223" grpId="0" animBg="1"/>
      <p:bldP spid="224" grpId="0" animBg="1"/>
      <p:bldP spid="225" grpId="0" animBg="1"/>
      <p:bldP spid="226" grpId="0" animBg="1"/>
      <p:bldP spid="227" grpId="0" animBg="1"/>
      <p:bldP spid="228" grpId="0" animBg="1"/>
      <p:bldP spid="229" grpId="0" animBg="1"/>
      <p:bldP spid="230" grpId="0" animBg="1"/>
      <p:bldP spid="231" grpId="0" animBg="1"/>
      <p:bldP spid="232" grpId="0" animBg="1"/>
      <p:bldP spid="233" grpId="0" animBg="1"/>
      <p:bldP spid="234" grpId="0"/>
      <p:bldP spid="235" grpId="0" animBg="1"/>
      <p:bldP spid="237" grpId="0"/>
      <p:bldP spid="238" grpId="0"/>
      <p:bldP spid="240" grpId="0" animBg="1"/>
      <p:bldP spid="241" grpId="0" animBg="1"/>
      <p:bldP spid="249" grpId="0" animBg="1"/>
      <p:bldP spid="254" grpId="0" animBg="1"/>
      <p:bldP spid="255" grpId="0" animBg="1"/>
      <p:bldP spid="256" grpId="0" animBg="1"/>
      <p:bldP spid="257" grpId="0" animBg="1"/>
      <p:bldP spid="258" grpId="0" animBg="1"/>
      <p:bldP spid="259" grpId="0" animBg="1"/>
      <p:bldP spid="260" grpId="0" animBg="1"/>
      <p:bldP spid="261" grpId="0" animBg="1"/>
      <p:bldP spid="262" grpId="0"/>
      <p:bldP spid="271" grpId="0" animBg="1"/>
      <p:bldP spid="272" grpId="0" animBg="1"/>
      <p:bldP spid="273" grpId="0" animBg="1"/>
      <p:bldP spid="274" grpId="0" animBg="1"/>
      <p:bldP spid="275" grpId="0" animBg="1"/>
      <p:bldP spid="276" grpId="0" animBg="1"/>
      <p:bldP spid="277" grpId="0" animBg="1"/>
      <p:bldP spid="278" grpId="0" animBg="1"/>
      <p:bldP spid="279" grpId="0"/>
      <p:bldP spid="293" grpId="0"/>
      <p:bldP spid="294" grpId="0" animBg="1"/>
      <p:bldP spid="297" grpId="0" animBg="1"/>
      <p:bldP spid="298" grpId="0" animBg="1"/>
      <p:bldP spid="305" grpId="0"/>
      <p:bldP spid="306" grpId="0" animBg="1"/>
      <p:bldP spid="309" grpId="0" animBg="1"/>
      <p:bldP spid="310" grpId="0" animBg="1"/>
      <p:bldP spid="317" grpId="0" animBg="1"/>
      <p:bldP spid="318" grpId="0" animBg="1"/>
      <p:bldP spid="319" grpId="0"/>
      <p:bldP spid="320" grpId="0"/>
      <p:bldP spid="321" grpId="0" animBg="1"/>
      <p:bldP spid="322" grpId="0" animBg="1"/>
      <p:bldP spid="323" grpId="0" animBg="1"/>
      <p:bldP spid="324" grpId="0" animBg="1"/>
      <p:bldP spid="325" grpId="0" animBg="1"/>
      <p:bldP spid="328" grpId="0"/>
      <p:bldP spid="333" grpId="0" animBg="1"/>
      <p:bldP spid="343" grpId="0" animBg="1"/>
      <p:bldP spid="344" grpId="0" animBg="1"/>
      <p:bldP spid="345" grpId="0" animBg="1"/>
      <p:bldP spid="346" grpId="0" animBg="1"/>
      <p:bldP spid="347" grpId="0" animBg="1"/>
      <p:bldP spid="348" grpId="0" animBg="1"/>
      <p:bldP spid="327" grpId="0" animBg="1"/>
      <p:bldP spid="108" grpId="0"/>
      <p:bldP spid="106" grpId="0"/>
      <p:bldP spid="112" grpId="0"/>
    </p:bld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2CE490-37FE-9746-8650-83356CAD562A}"/>
              </a:ext>
            </a:extLst>
          </p:cNvPr>
          <p:cNvSpPr>
            <a:spLocks noGrp="1"/>
          </p:cNvSpPr>
          <p:nvPr>
            <p:ph type="title"/>
          </p:nvPr>
        </p:nvSpPr>
        <p:spPr/>
        <p:txBody>
          <a:bodyPr/>
          <a:lstStyle/>
          <a:p>
            <a:r>
              <a:rPr lang="en-US"/>
              <a:t>Subnet-level Inspection in Azure (released in 6.6.5404)</a:t>
            </a:r>
          </a:p>
        </p:txBody>
      </p:sp>
      <p:sp>
        <p:nvSpPr>
          <p:cNvPr id="3" name="Slide Number Placeholder 2">
            <a:extLst>
              <a:ext uri="{FF2B5EF4-FFF2-40B4-BE49-F238E27FC236}">
                <a16:creationId xmlns:a16="http://schemas.microsoft.com/office/drawing/2014/main" id="{75342578-8B40-B640-8B74-F28F7B0880CE}"/>
              </a:ext>
            </a:extLst>
          </p:cNvPr>
          <p:cNvSpPr>
            <a:spLocks noGrp="1"/>
          </p:cNvSpPr>
          <p:nvPr>
            <p:ph type="sldNum" sz="quarter" idx="10"/>
          </p:nvPr>
        </p:nvSpPr>
        <p:spPr>
          <a:xfrm>
            <a:off x="8427046" y="4842197"/>
            <a:ext cx="439247" cy="217341"/>
          </a:xfrm>
        </p:spPr>
        <p:txBody>
          <a:bodyPr/>
          <a:lstStyle/>
          <a:p>
            <a:fld id="{1A1413E7-083E-4282-9C14-E71B79F08B52}" type="slidenum">
              <a:rPr lang="en-US" smtClean="0"/>
              <a:pPr/>
              <a:t>27</a:t>
            </a:fld>
            <a:endParaRPr lang="en-US" dirty="0"/>
          </a:p>
        </p:txBody>
      </p:sp>
      <p:sp>
        <p:nvSpPr>
          <p:cNvPr id="5" name="Text Placeholder 4">
            <a:extLst>
              <a:ext uri="{FF2B5EF4-FFF2-40B4-BE49-F238E27FC236}">
                <a16:creationId xmlns:a16="http://schemas.microsoft.com/office/drawing/2014/main" id="{B111D47F-0635-0F4E-8B82-4BBF4D1CDDD5}"/>
              </a:ext>
            </a:extLst>
          </p:cNvPr>
          <p:cNvSpPr>
            <a:spLocks noGrp="1"/>
          </p:cNvSpPr>
          <p:nvPr>
            <p:ph type="body" sz="quarter" idx="12"/>
          </p:nvPr>
        </p:nvSpPr>
        <p:spPr>
          <a:xfrm>
            <a:off x="197644" y="735807"/>
            <a:ext cx="5058297" cy="3874294"/>
          </a:xfrm>
        </p:spPr>
        <p:txBody>
          <a:bodyPr>
            <a:noAutofit/>
          </a:bodyPr>
          <a:lstStyle/>
          <a:p>
            <a:pPr>
              <a:lnSpc>
                <a:spcPct val="100000"/>
              </a:lnSpc>
            </a:pPr>
            <a:r>
              <a:rPr lang="en-US" sz="1400" i="1" dirty="0"/>
              <a:t>Subnet Groups </a:t>
            </a:r>
            <a:r>
              <a:rPr lang="en-US" sz="1400" dirty="0"/>
              <a:t>-- Logical grouping of subnets in a VNet</a:t>
            </a:r>
          </a:p>
          <a:p>
            <a:pPr>
              <a:lnSpc>
                <a:spcPct val="100000"/>
              </a:lnSpc>
            </a:pPr>
            <a:r>
              <a:rPr lang="en-US" sz="1400" dirty="0"/>
              <a:t>Local to VNet -- unlike segmentation domains, does not span across </a:t>
            </a:r>
            <a:r>
              <a:rPr lang="en-US" sz="1400" dirty="0" err="1"/>
              <a:t>VNets</a:t>
            </a:r>
            <a:endParaRPr lang="en-US" sz="1400" dirty="0"/>
          </a:p>
          <a:p>
            <a:pPr>
              <a:lnSpc>
                <a:spcPct val="100000"/>
              </a:lnSpc>
            </a:pPr>
            <a:r>
              <a:rPr lang="en-US" sz="1400" dirty="0"/>
              <a:t>Subnet Group name does not have to be unique across </a:t>
            </a:r>
            <a:r>
              <a:rPr lang="en-US" sz="1400" dirty="0" err="1"/>
              <a:t>VNets</a:t>
            </a:r>
            <a:endParaRPr lang="en-US" sz="1400" dirty="0"/>
          </a:p>
          <a:p>
            <a:pPr>
              <a:lnSpc>
                <a:spcPct val="100000"/>
              </a:lnSpc>
            </a:pPr>
            <a:r>
              <a:rPr lang="en-US" sz="1400" dirty="0"/>
              <a:t>Subnet Groups may or may not have an inspection policy</a:t>
            </a:r>
          </a:p>
          <a:p>
            <a:pPr marL="0" indent="0">
              <a:buNone/>
            </a:pPr>
            <a:endParaRPr lang="en-US" sz="1400" dirty="0"/>
          </a:p>
        </p:txBody>
      </p:sp>
      <p:pic>
        <p:nvPicPr>
          <p:cNvPr id="10" name="Picture Placeholder 6" descr="Graphical user interface, diagram, application&#10;&#10;Description automatically generated">
            <a:extLst>
              <a:ext uri="{FF2B5EF4-FFF2-40B4-BE49-F238E27FC236}">
                <a16:creationId xmlns:a16="http://schemas.microsoft.com/office/drawing/2014/main" id="{6B5355D6-708D-F59A-CC18-A778CE1F5376}"/>
              </a:ext>
            </a:extLst>
          </p:cNvPr>
          <p:cNvPicPr>
            <a:picLocks noGrp="1" noChangeAspect="1"/>
          </p:cNvPicPr>
          <p:nvPr>
            <p:ph type="pic" sz="quarter" idx="4294967295"/>
          </p:nvPr>
        </p:nvPicPr>
        <p:blipFill>
          <a:blip r:embed="rId2">
            <a:extLst>
              <a:ext uri="{28A0092B-C50C-407E-A947-70E740481C1C}">
                <a14:useLocalDpi xmlns:a14="http://schemas.microsoft.com/office/drawing/2010/main" val="0"/>
              </a:ext>
            </a:extLst>
          </a:blip>
          <a:srcRect t="925" b="925"/>
          <a:stretch>
            <a:fillRect/>
          </a:stretch>
        </p:blipFill>
        <p:spPr>
          <a:xfrm>
            <a:off x="5335588" y="860425"/>
            <a:ext cx="3808412" cy="3021013"/>
          </a:xfrm>
        </p:spPr>
      </p:pic>
      <p:sp>
        <p:nvSpPr>
          <p:cNvPr id="8" name="TextBox 7">
            <a:extLst>
              <a:ext uri="{FF2B5EF4-FFF2-40B4-BE49-F238E27FC236}">
                <a16:creationId xmlns:a16="http://schemas.microsoft.com/office/drawing/2014/main" id="{9910DBE3-D3A4-7E43-816D-B5FBECDD29DD}"/>
              </a:ext>
            </a:extLst>
          </p:cNvPr>
          <p:cNvSpPr txBox="1"/>
          <p:nvPr/>
        </p:nvSpPr>
        <p:spPr>
          <a:xfrm>
            <a:off x="544795" y="3594230"/>
            <a:ext cx="3860800" cy="600164"/>
          </a:xfrm>
          <a:prstGeom prst="rect">
            <a:avLst/>
          </a:prstGeom>
          <a:noFill/>
        </p:spPr>
        <p:txBody>
          <a:bodyPr wrap="square" rtlCol="0">
            <a:spAutoFit/>
          </a:bodyPr>
          <a:lstStyle/>
          <a:p>
            <a:pPr marL="214313" indent="-214313">
              <a:buFont typeface="Courier New" panose="02070309020205020404" pitchFamily="49" charset="0"/>
              <a:buChar char="o"/>
            </a:pPr>
            <a:r>
              <a:rPr lang="en-US" sz="1100"/>
              <a:t>If a group has inspection policy, traffic redirected to firewall, otherwise it just traverses the transit gateway</a:t>
            </a:r>
          </a:p>
        </p:txBody>
      </p:sp>
      <p:sp>
        <p:nvSpPr>
          <p:cNvPr id="4" name="TextBox 3">
            <a:extLst>
              <a:ext uri="{FF2B5EF4-FFF2-40B4-BE49-F238E27FC236}">
                <a16:creationId xmlns:a16="http://schemas.microsoft.com/office/drawing/2014/main" id="{9E9D0732-C9EA-3549-A2B5-3175B3755A64}"/>
              </a:ext>
            </a:extLst>
          </p:cNvPr>
          <p:cNvSpPr txBox="1"/>
          <p:nvPr/>
        </p:nvSpPr>
        <p:spPr>
          <a:xfrm>
            <a:off x="544795" y="4346170"/>
            <a:ext cx="6170985" cy="307777"/>
          </a:xfrm>
          <a:prstGeom prst="rect">
            <a:avLst/>
          </a:prstGeom>
          <a:noFill/>
        </p:spPr>
        <p:txBody>
          <a:bodyPr wrap="none" rtlCol="0">
            <a:spAutoFit/>
          </a:bodyPr>
          <a:lstStyle/>
          <a:p>
            <a:r>
              <a:rPr lang="en-US">
                <a:hlinkClick r:id="rId3"/>
              </a:rPr>
              <a:t>https://docs.aviatrix.com/HowTos/transit_subnet_inspection_azure.html</a:t>
            </a:r>
            <a:r>
              <a:rPr lang="en-US"/>
              <a:t> </a:t>
            </a:r>
          </a:p>
        </p:txBody>
      </p:sp>
    </p:spTree>
    <p:extLst>
      <p:ext uri="{BB962C8B-B14F-4D97-AF65-F5344CB8AC3E}">
        <p14:creationId xmlns:p14="http://schemas.microsoft.com/office/powerpoint/2010/main" val="8205365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1A3F0DC-CF66-064B-A393-C34321F6869D}"/>
              </a:ext>
            </a:extLst>
          </p:cNvPr>
          <p:cNvSpPr>
            <a:spLocks noGrp="1"/>
          </p:cNvSpPr>
          <p:nvPr>
            <p:ph type="title"/>
          </p:nvPr>
        </p:nvSpPr>
        <p:spPr/>
        <p:txBody>
          <a:bodyPr anchor="b">
            <a:normAutofit fontScale="90000"/>
          </a:bodyPr>
          <a:lstStyle/>
          <a:p>
            <a:r>
              <a:rPr lang="en-US"/>
              <a:t>Aviatrix Transit FireNet Packet Walk</a:t>
            </a:r>
          </a:p>
        </p:txBody>
      </p:sp>
      <p:sp>
        <p:nvSpPr>
          <p:cNvPr id="2" name="Text Placeholder 1">
            <a:extLst>
              <a:ext uri="{FF2B5EF4-FFF2-40B4-BE49-F238E27FC236}">
                <a16:creationId xmlns:a16="http://schemas.microsoft.com/office/drawing/2014/main" id="{3850B612-209E-F289-E3E9-B0B8ED7887FB}"/>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1620452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5C527B8-BC2A-9943-8AEA-C88CAA5C46C7}"/>
              </a:ext>
            </a:extLst>
          </p:cNvPr>
          <p:cNvSpPr>
            <a:spLocks noGrp="1"/>
          </p:cNvSpPr>
          <p:nvPr>
            <p:ph type="title"/>
          </p:nvPr>
        </p:nvSpPr>
        <p:spPr/>
        <p:txBody>
          <a:bodyPr>
            <a:normAutofit/>
          </a:bodyPr>
          <a:lstStyle/>
          <a:p>
            <a:r>
              <a:rPr lang="en-US" sz="2400" dirty="0"/>
              <a:t>Challenges of Centralized Service Insertion in the Cloud</a:t>
            </a:r>
          </a:p>
        </p:txBody>
      </p:sp>
      <p:sp>
        <p:nvSpPr>
          <p:cNvPr id="2" name="Slide Number Placeholder 1">
            <a:extLst>
              <a:ext uri="{FF2B5EF4-FFF2-40B4-BE49-F238E27FC236}">
                <a16:creationId xmlns:a16="http://schemas.microsoft.com/office/drawing/2014/main" id="{964FA860-5B21-E046-A6B7-F19E67C2685E}"/>
              </a:ext>
            </a:extLst>
          </p:cNvPr>
          <p:cNvSpPr>
            <a:spLocks noGrp="1"/>
          </p:cNvSpPr>
          <p:nvPr>
            <p:ph type="sldNum" sz="quarter" idx="10"/>
          </p:nvPr>
        </p:nvSpPr>
        <p:spPr/>
        <p:txBody>
          <a:bodyPr/>
          <a:lstStyle/>
          <a:p>
            <a:fld id="{4A70B06D-F489-48FF-A885-ABB74CD5C952}" type="slidenum">
              <a:rPr lang="en-US" smtClean="0"/>
              <a:pPr/>
              <a:t>2</a:t>
            </a:fld>
            <a:endParaRPr lang="en-US"/>
          </a:p>
        </p:txBody>
      </p:sp>
      <p:graphicFrame>
        <p:nvGraphicFramePr>
          <p:cNvPr id="4" name="Content Placeholder 3">
            <a:extLst>
              <a:ext uri="{FF2B5EF4-FFF2-40B4-BE49-F238E27FC236}">
                <a16:creationId xmlns:a16="http://schemas.microsoft.com/office/drawing/2014/main" id="{DEE1F64A-3958-3046-A056-671192233B78}"/>
              </a:ext>
            </a:extLst>
          </p:cNvPr>
          <p:cNvGraphicFramePr>
            <a:graphicFrameLocks noGrp="1"/>
          </p:cNvGraphicFramePr>
          <p:nvPr>
            <p:ph idx="4294967295"/>
            <p:extLst>
              <p:ext uri="{D42A27DB-BD31-4B8C-83A1-F6EECF244321}">
                <p14:modId xmlns:p14="http://schemas.microsoft.com/office/powerpoint/2010/main" val="1040278448"/>
              </p:ext>
            </p:extLst>
          </p:nvPr>
        </p:nvGraphicFramePr>
        <p:xfrm>
          <a:off x="263047" y="709613"/>
          <a:ext cx="7558566" cy="40767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0622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graphicEl>
                                              <a:dgm id="{A15CA0CC-C957-1F4B-AA92-2EBFA371D199}"/>
                                            </p:graphicEl>
                                          </p:spTgt>
                                        </p:tgtEl>
                                        <p:attrNameLst>
                                          <p:attrName>style.visibility</p:attrName>
                                        </p:attrNameLst>
                                      </p:cBhvr>
                                      <p:to>
                                        <p:strVal val="visible"/>
                                      </p:to>
                                    </p:set>
                                    <p:animEffect transition="in" filter="dissolve">
                                      <p:cBhvr>
                                        <p:cTn id="7" dur="500"/>
                                        <p:tgtEl>
                                          <p:spTgt spid="4">
                                            <p:graphicEl>
                                              <a:dgm id="{A15CA0CC-C957-1F4B-AA92-2EBFA371D199}"/>
                                            </p:graphicEl>
                                          </p:spTgt>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4">
                                            <p:graphicEl>
                                              <a:dgm id="{4C847C7A-8F55-5644-97F8-63374983FC03}"/>
                                            </p:graphicEl>
                                          </p:spTgt>
                                        </p:tgtEl>
                                        <p:attrNameLst>
                                          <p:attrName>style.visibility</p:attrName>
                                        </p:attrNameLst>
                                      </p:cBhvr>
                                      <p:to>
                                        <p:strVal val="visible"/>
                                      </p:to>
                                    </p:set>
                                    <p:animEffect transition="in" filter="dissolve">
                                      <p:cBhvr>
                                        <p:cTn id="11" dur="500"/>
                                        <p:tgtEl>
                                          <p:spTgt spid="4">
                                            <p:graphicEl>
                                              <a:dgm id="{4C847C7A-8F55-5644-97F8-63374983FC03}"/>
                                            </p:graphicEl>
                                          </p:spTgt>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grpId="0" nodeType="clickEffect">
                                  <p:stCondLst>
                                    <p:cond delay="0"/>
                                  </p:stCondLst>
                                  <p:childTnLst>
                                    <p:set>
                                      <p:cBhvr>
                                        <p:cTn id="15" dur="1" fill="hold">
                                          <p:stCondLst>
                                            <p:cond delay="0"/>
                                          </p:stCondLst>
                                        </p:cTn>
                                        <p:tgtEl>
                                          <p:spTgt spid="4">
                                            <p:graphicEl>
                                              <a:dgm id="{9D536E7C-83E9-1B43-801A-124E8625D5A4}"/>
                                            </p:graphicEl>
                                          </p:spTgt>
                                        </p:tgtEl>
                                        <p:attrNameLst>
                                          <p:attrName>style.visibility</p:attrName>
                                        </p:attrNameLst>
                                      </p:cBhvr>
                                      <p:to>
                                        <p:strVal val="visible"/>
                                      </p:to>
                                    </p:set>
                                    <p:animEffect transition="in" filter="dissolve">
                                      <p:cBhvr>
                                        <p:cTn id="16" dur="500"/>
                                        <p:tgtEl>
                                          <p:spTgt spid="4">
                                            <p:graphicEl>
                                              <a:dgm id="{9D536E7C-83E9-1B43-801A-124E8625D5A4}"/>
                                            </p:graphicEl>
                                          </p:spTgt>
                                        </p:tgtEl>
                                      </p:cBhvr>
                                    </p:animEffect>
                                  </p:childTnLst>
                                </p:cTn>
                              </p:par>
                            </p:childTnLst>
                          </p:cTn>
                        </p:par>
                        <p:par>
                          <p:cTn id="17" fill="hold">
                            <p:stCondLst>
                              <p:cond delay="500"/>
                            </p:stCondLst>
                            <p:childTnLst>
                              <p:par>
                                <p:cTn id="18" presetID="9" presetClass="entr" presetSubtype="0" fill="hold" grpId="0" nodeType="afterEffect">
                                  <p:stCondLst>
                                    <p:cond delay="0"/>
                                  </p:stCondLst>
                                  <p:childTnLst>
                                    <p:set>
                                      <p:cBhvr>
                                        <p:cTn id="19" dur="1" fill="hold">
                                          <p:stCondLst>
                                            <p:cond delay="0"/>
                                          </p:stCondLst>
                                        </p:cTn>
                                        <p:tgtEl>
                                          <p:spTgt spid="4">
                                            <p:graphicEl>
                                              <a:dgm id="{350974DB-F789-234A-ADE9-EF72E1FB5E80}"/>
                                            </p:graphicEl>
                                          </p:spTgt>
                                        </p:tgtEl>
                                        <p:attrNameLst>
                                          <p:attrName>style.visibility</p:attrName>
                                        </p:attrNameLst>
                                      </p:cBhvr>
                                      <p:to>
                                        <p:strVal val="visible"/>
                                      </p:to>
                                    </p:set>
                                    <p:animEffect transition="in" filter="dissolve">
                                      <p:cBhvr>
                                        <p:cTn id="20" dur="500"/>
                                        <p:tgtEl>
                                          <p:spTgt spid="4">
                                            <p:graphicEl>
                                              <a:dgm id="{350974DB-F789-234A-ADE9-EF72E1FB5E80}"/>
                                            </p:graphicEl>
                                          </p:spTgt>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grpId="0" nodeType="clickEffect">
                                  <p:stCondLst>
                                    <p:cond delay="0"/>
                                  </p:stCondLst>
                                  <p:childTnLst>
                                    <p:set>
                                      <p:cBhvr>
                                        <p:cTn id="24" dur="1" fill="hold">
                                          <p:stCondLst>
                                            <p:cond delay="0"/>
                                          </p:stCondLst>
                                        </p:cTn>
                                        <p:tgtEl>
                                          <p:spTgt spid="4">
                                            <p:graphicEl>
                                              <a:dgm id="{673A4CDD-7311-834A-839B-2FCCD9FB6AE7}"/>
                                            </p:graphicEl>
                                          </p:spTgt>
                                        </p:tgtEl>
                                        <p:attrNameLst>
                                          <p:attrName>style.visibility</p:attrName>
                                        </p:attrNameLst>
                                      </p:cBhvr>
                                      <p:to>
                                        <p:strVal val="visible"/>
                                      </p:to>
                                    </p:set>
                                    <p:animEffect transition="in" filter="dissolve">
                                      <p:cBhvr>
                                        <p:cTn id="25" dur="500"/>
                                        <p:tgtEl>
                                          <p:spTgt spid="4">
                                            <p:graphicEl>
                                              <a:dgm id="{673A4CDD-7311-834A-839B-2FCCD9FB6AE7}"/>
                                            </p:graphicEl>
                                          </p:spTgt>
                                        </p:tgtEl>
                                      </p:cBhvr>
                                    </p:animEffect>
                                  </p:childTnLst>
                                </p:cTn>
                              </p:par>
                            </p:childTnLst>
                          </p:cTn>
                        </p:par>
                        <p:par>
                          <p:cTn id="26" fill="hold">
                            <p:stCondLst>
                              <p:cond delay="500"/>
                            </p:stCondLst>
                            <p:childTnLst>
                              <p:par>
                                <p:cTn id="27" presetID="9" presetClass="entr" presetSubtype="0" fill="hold" grpId="0" nodeType="afterEffect">
                                  <p:stCondLst>
                                    <p:cond delay="0"/>
                                  </p:stCondLst>
                                  <p:childTnLst>
                                    <p:set>
                                      <p:cBhvr>
                                        <p:cTn id="28" dur="1" fill="hold">
                                          <p:stCondLst>
                                            <p:cond delay="0"/>
                                          </p:stCondLst>
                                        </p:cTn>
                                        <p:tgtEl>
                                          <p:spTgt spid="4">
                                            <p:graphicEl>
                                              <a:dgm id="{7BC8266B-EEF5-9D41-808E-2E4B19A8BAB9}"/>
                                            </p:graphicEl>
                                          </p:spTgt>
                                        </p:tgtEl>
                                        <p:attrNameLst>
                                          <p:attrName>style.visibility</p:attrName>
                                        </p:attrNameLst>
                                      </p:cBhvr>
                                      <p:to>
                                        <p:strVal val="visible"/>
                                      </p:to>
                                    </p:set>
                                    <p:animEffect transition="in" filter="dissolve">
                                      <p:cBhvr>
                                        <p:cTn id="29" dur="500"/>
                                        <p:tgtEl>
                                          <p:spTgt spid="4">
                                            <p:graphicEl>
                                              <a:dgm id="{7BC8266B-EEF5-9D41-808E-2E4B19A8BAB9}"/>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bld="one"/>
        </p:bldSub>
      </p:bldGraphic>
    </p:bldLst>
  </p:timing>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0AD2303-1D4D-42E3-91F2-D5629FCDB753}"/>
              </a:ext>
            </a:extLst>
          </p:cNvPr>
          <p:cNvSpPr>
            <a:spLocks noGrp="1"/>
          </p:cNvSpPr>
          <p:nvPr>
            <p:ph type="title"/>
          </p:nvPr>
        </p:nvSpPr>
        <p:spPr/>
        <p:txBody>
          <a:bodyPr>
            <a:normAutofit/>
          </a:bodyPr>
          <a:lstStyle/>
          <a:p>
            <a:r>
              <a:rPr lang="en-US" sz="2400"/>
              <a:t>FireNet Packet Walkthrough – AWS Example</a:t>
            </a:r>
          </a:p>
        </p:txBody>
      </p:sp>
      <p:sp>
        <p:nvSpPr>
          <p:cNvPr id="4" name="Slide Number Placeholder 3">
            <a:extLst>
              <a:ext uri="{FF2B5EF4-FFF2-40B4-BE49-F238E27FC236}">
                <a16:creationId xmlns:a16="http://schemas.microsoft.com/office/drawing/2014/main" id="{8AC3BC91-A90C-4255-8D9A-5805BBE0297E}"/>
              </a:ext>
            </a:extLst>
          </p:cNvPr>
          <p:cNvSpPr>
            <a:spLocks noGrp="1"/>
          </p:cNvSpPr>
          <p:nvPr>
            <p:ph type="sldNum" sz="quarter" idx="10"/>
          </p:nvPr>
        </p:nvSpPr>
        <p:spPr>
          <a:prstGeom prst="roundRect">
            <a:avLst>
              <a:gd name="adj" fmla="val 50000"/>
            </a:avLst>
          </a:prstGeom>
          <a:noFill/>
          <a:ln w="6350">
            <a:solidFill>
              <a:schemeClr val="bg1"/>
            </a:solidFill>
          </a:ln>
        </p:spPr>
        <p:txBody>
          <a:bodyPr vert="horz" lIns="91440" tIns="45720" rIns="91440" bIns="45720" rtlCol="0" anchor="ctr"/>
          <a:lstStyle>
            <a:defPPr>
              <a:defRPr lang="en-US"/>
            </a:defPPr>
            <a:lvl1pPr marL="0" algn="ctr" defTabSz="914400" rtl="0" eaLnBrk="1" latinLnBrk="0" hangingPunct="1">
              <a:defRPr sz="9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A70B06D-F489-48FF-A885-ABB74CD5C952}" type="slidenum">
              <a:rPr lang="en-US" sz="680" smtClean="0"/>
              <a:pPr/>
              <a:t>29</a:t>
            </a:fld>
            <a:endParaRPr lang="en-US" sz="680"/>
          </a:p>
        </p:txBody>
      </p:sp>
      <p:sp>
        <p:nvSpPr>
          <p:cNvPr id="101" name="TextBox 100">
            <a:extLst>
              <a:ext uri="{FF2B5EF4-FFF2-40B4-BE49-F238E27FC236}">
                <a16:creationId xmlns:a16="http://schemas.microsoft.com/office/drawing/2014/main" id="{D1DB1C91-524B-4086-A417-A7086866A59D}"/>
              </a:ext>
            </a:extLst>
          </p:cNvPr>
          <p:cNvSpPr txBox="1"/>
          <p:nvPr/>
        </p:nvSpPr>
        <p:spPr>
          <a:xfrm>
            <a:off x="550878" y="549551"/>
            <a:ext cx="5533273" cy="276999"/>
          </a:xfrm>
          <a:prstGeom prst="rect">
            <a:avLst/>
          </a:prstGeom>
          <a:noFill/>
        </p:spPr>
        <p:txBody>
          <a:bodyPr wrap="square" rtlCol="0">
            <a:spAutoFit/>
          </a:bodyPr>
          <a:lstStyle/>
          <a:p>
            <a:r>
              <a:rPr lang="en-US" sz="1200" b="1">
                <a:solidFill>
                  <a:schemeClr val="accent1"/>
                </a:solidFill>
              </a:rPr>
              <a:t>A Host 1.10 communicating with 2.20 with VPC A inspected via FireNet</a:t>
            </a:r>
          </a:p>
        </p:txBody>
      </p:sp>
      <p:sp>
        <p:nvSpPr>
          <p:cNvPr id="11" name="Rectangle 10">
            <a:extLst>
              <a:ext uri="{FF2B5EF4-FFF2-40B4-BE49-F238E27FC236}">
                <a16:creationId xmlns:a16="http://schemas.microsoft.com/office/drawing/2014/main" id="{4D4882C2-E9BE-4638-AF30-5B6D897B943B}"/>
              </a:ext>
            </a:extLst>
          </p:cNvPr>
          <p:cNvSpPr/>
          <p:nvPr/>
        </p:nvSpPr>
        <p:spPr>
          <a:xfrm>
            <a:off x="5601277" y="2762122"/>
            <a:ext cx="2513228" cy="1895564"/>
          </a:xfrm>
          <a:prstGeom prst="rect">
            <a:avLst/>
          </a:prstGeom>
          <a:ln>
            <a:solidFill>
              <a:srgbClr val="0070C0"/>
            </a:solidFill>
            <a:prstDash val="sysDash"/>
          </a:ln>
        </p:spPr>
        <p:txBody>
          <a:bodyPr wrap="none" rtlCol="0" anchor="ctr">
            <a:noAutofit/>
          </a:bodyPr>
          <a:lstStyle/>
          <a:p>
            <a:pPr algn="l"/>
            <a:endParaRPr lang="en-US" sz="1050">
              <a:latin typeface="Metropolis Light" pitchFamily="2" charset="77"/>
            </a:endParaRPr>
          </a:p>
        </p:txBody>
      </p:sp>
      <p:sp>
        <p:nvSpPr>
          <p:cNvPr id="17" name="Rectangle 16">
            <a:extLst>
              <a:ext uri="{FF2B5EF4-FFF2-40B4-BE49-F238E27FC236}">
                <a16:creationId xmlns:a16="http://schemas.microsoft.com/office/drawing/2014/main" id="{BA505221-DEAF-494E-BCD7-5C78871D287E}"/>
              </a:ext>
            </a:extLst>
          </p:cNvPr>
          <p:cNvSpPr/>
          <p:nvPr/>
        </p:nvSpPr>
        <p:spPr>
          <a:xfrm>
            <a:off x="4805431" y="1060445"/>
            <a:ext cx="1621327" cy="1170708"/>
          </a:xfrm>
          <a:prstGeom prst="rect">
            <a:avLst/>
          </a:prstGeom>
          <a:ln>
            <a:solidFill>
              <a:srgbClr val="00B050"/>
            </a:solidFill>
            <a:prstDash val="sysDash"/>
          </a:ln>
        </p:spPr>
        <p:txBody>
          <a:bodyPr wrap="none" rtlCol="0" anchor="ctr">
            <a:noAutofit/>
          </a:bodyPr>
          <a:lstStyle/>
          <a:p>
            <a:pPr algn="l"/>
            <a:endParaRPr lang="en-US" sz="1050">
              <a:latin typeface="Metropolis Light" pitchFamily="2" charset="77"/>
            </a:endParaRPr>
          </a:p>
        </p:txBody>
      </p:sp>
      <p:sp>
        <p:nvSpPr>
          <p:cNvPr id="21" name="Rectangle 20">
            <a:extLst>
              <a:ext uri="{FF2B5EF4-FFF2-40B4-BE49-F238E27FC236}">
                <a16:creationId xmlns:a16="http://schemas.microsoft.com/office/drawing/2014/main" id="{6E5B2E51-D0A9-4CBF-B333-5E4916474611}"/>
              </a:ext>
            </a:extLst>
          </p:cNvPr>
          <p:cNvSpPr/>
          <p:nvPr/>
        </p:nvSpPr>
        <p:spPr>
          <a:xfrm>
            <a:off x="7081634" y="1058731"/>
            <a:ext cx="1621327" cy="1170708"/>
          </a:xfrm>
          <a:prstGeom prst="rect">
            <a:avLst/>
          </a:prstGeom>
          <a:ln>
            <a:solidFill>
              <a:srgbClr val="00B050"/>
            </a:solidFill>
            <a:prstDash val="sysDash"/>
          </a:ln>
        </p:spPr>
        <p:txBody>
          <a:bodyPr wrap="none" rtlCol="0" anchor="ctr">
            <a:noAutofit/>
          </a:bodyPr>
          <a:lstStyle/>
          <a:p>
            <a:pPr algn="l"/>
            <a:endParaRPr lang="en-US" sz="1050">
              <a:latin typeface="Metropolis Light" pitchFamily="2" charset="77"/>
            </a:endParaRPr>
          </a:p>
        </p:txBody>
      </p:sp>
      <p:pic>
        <p:nvPicPr>
          <p:cNvPr id="24" name="Graphic 23">
            <a:extLst>
              <a:ext uri="{FF2B5EF4-FFF2-40B4-BE49-F238E27FC236}">
                <a16:creationId xmlns:a16="http://schemas.microsoft.com/office/drawing/2014/main" id="{195897B8-ECBF-446E-8852-AE7B433C0DAB}"/>
              </a:ext>
            </a:extLst>
          </p:cNvPr>
          <p:cNvPicPr>
            <a:picLocks noChangeAspect="1"/>
          </p:cNvPicPr>
          <p:nvPr/>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6407310" y="3043257"/>
            <a:ext cx="346249" cy="346249"/>
          </a:xfrm>
          <a:prstGeom prst="rect">
            <a:avLst/>
          </a:prstGeom>
        </p:spPr>
      </p:pic>
      <p:pic>
        <p:nvPicPr>
          <p:cNvPr id="25" name="Graphic 24">
            <a:extLst>
              <a:ext uri="{FF2B5EF4-FFF2-40B4-BE49-F238E27FC236}">
                <a16:creationId xmlns:a16="http://schemas.microsoft.com/office/drawing/2014/main" id="{EBB6374F-8D16-439D-BA71-97E3B5015611}"/>
              </a:ext>
            </a:extLst>
          </p:cNvPr>
          <p:cNvPicPr>
            <a:picLocks noChangeAspect="1"/>
          </p:cNvPicPr>
          <p:nvPr/>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7049440" y="3043256"/>
            <a:ext cx="346249" cy="346249"/>
          </a:xfrm>
          <a:prstGeom prst="rect">
            <a:avLst/>
          </a:prstGeom>
        </p:spPr>
      </p:pic>
      <p:pic>
        <p:nvPicPr>
          <p:cNvPr id="26" name="Graphic 25">
            <a:extLst>
              <a:ext uri="{FF2B5EF4-FFF2-40B4-BE49-F238E27FC236}">
                <a16:creationId xmlns:a16="http://schemas.microsoft.com/office/drawing/2014/main" id="{7B376D2E-4D6D-49B8-9C8A-82D871755949}"/>
              </a:ext>
            </a:extLst>
          </p:cNvPr>
          <p:cNvPicPr>
            <a:picLocks noChangeAspect="1"/>
          </p:cNvPicPr>
          <p:nvPr/>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5196071" y="1818003"/>
            <a:ext cx="346249" cy="346249"/>
          </a:xfrm>
          <a:prstGeom prst="rect">
            <a:avLst/>
          </a:prstGeom>
        </p:spPr>
      </p:pic>
      <p:pic>
        <p:nvPicPr>
          <p:cNvPr id="27" name="Graphic 26">
            <a:extLst>
              <a:ext uri="{FF2B5EF4-FFF2-40B4-BE49-F238E27FC236}">
                <a16:creationId xmlns:a16="http://schemas.microsoft.com/office/drawing/2014/main" id="{AFC7163F-1897-4FDD-A029-6449A0299C50}"/>
              </a:ext>
            </a:extLst>
          </p:cNvPr>
          <p:cNvPicPr>
            <a:picLocks noChangeAspect="1"/>
          </p:cNvPicPr>
          <p:nvPr/>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5737902" y="1818003"/>
            <a:ext cx="346249" cy="346249"/>
          </a:xfrm>
          <a:prstGeom prst="rect">
            <a:avLst/>
          </a:prstGeom>
        </p:spPr>
      </p:pic>
      <p:pic>
        <p:nvPicPr>
          <p:cNvPr id="28" name="Graphic 27">
            <a:extLst>
              <a:ext uri="{FF2B5EF4-FFF2-40B4-BE49-F238E27FC236}">
                <a16:creationId xmlns:a16="http://schemas.microsoft.com/office/drawing/2014/main" id="{34F6E494-A8FC-4E44-9AB2-40B75DDAEDAE}"/>
              </a:ext>
            </a:extLst>
          </p:cNvPr>
          <p:cNvPicPr>
            <a:picLocks noChangeAspect="1"/>
          </p:cNvPicPr>
          <p:nvPr/>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7395689" y="1828115"/>
            <a:ext cx="346249" cy="346249"/>
          </a:xfrm>
          <a:prstGeom prst="rect">
            <a:avLst/>
          </a:prstGeom>
        </p:spPr>
      </p:pic>
      <p:pic>
        <p:nvPicPr>
          <p:cNvPr id="29" name="Graphic 28">
            <a:extLst>
              <a:ext uri="{FF2B5EF4-FFF2-40B4-BE49-F238E27FC236}">
                <a16:creationId xmlns:a16="http://schemas.microsoft.com/office/drawing/2014/main" id="{3FAF0C25-F413-436D-941E-04650DCACE42}"/>
              </a:ext>
            </a:extLst>
          </p:cNvPr>
          <p:cNvPicPr>
            <a:picLocks noChangeAspect="1"/>
          </p:cNvPicPr>
          <p:nvPr/>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7892297" y="1828115"/>
            <a:ext cx="346249" cy="346249"/>
          </a:xfrm>
          <a:prstGeom prst="rect">
            <a:avLst/>
          </a:prstGeom>
        </p:spPr>
      </p:pic>
      <p:pic>
        <p:nvPicPr>
          <p:cNvPr id="31" name="Graphic 30">
            <a:extLst>
              <a:ext uri="{FF2B5EF4-FFF2-40B4-BE49-F238E27FC236}">
                <a16:creationId xmlns:a16="http://schemas.microsoft.com/office/drawing/2014/main" id="{957E24E9-0982-436F-BA5D-0FE76E03CC92}"/>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031188" y="4130421"/>
            <a:ext cx="450204" cy="405184"/>
          </a:xfrm>
          <a:prstGeom prst="rect">
            <a:avLst/>
          </a:prstGeom>
        </p:spPr>
      </p:pic>
      <p:pic>
        <p:nvPicPr>
          <p:cNvPr id="33" name="Graphic 32">
            <a:extLst>
              <a:ext uri="{FF2B5EF4-FFF2-40B4-BE49-F238E27FC236}">
                <a16:creationId xmlns:a16="http://schemas.microsoft.com/office/drawing/2014/main" id="{7CFE53CA-AC31-4CDE-ADEF-5D12FB04214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235330" y="4134183"/>
            <a:ext cx="450204" cy="405184"/>
          </a:xfrm>
          <a:prstGeom prst="rect">
            <a:avLst/>
          </a:prstGeom>
        </p:spPr>
      </p:pic>
      <p:cxnSp>
        <p:nvCxnSpPr>
          <p:cNvPr id="47" name="Straight Connector 46">
            <a:extLst>
              <a:ext uri="{FF2B5EF4-FFF2-40B4-BE49-F238E27FC236}">
                <a16:creationId xmlns:a16="http://schemas.microsoft.com/office/drawing/2014/main" id="{314DAD31-0081-4968-BA91-5E413DDAA18B}"/>
              </a:ext>
            </a:extLst>
          </p:cNvPr>
          <p:cNvCxnSpPr>
            <a:cxnSpLocks/>
            <a:stCxn id="24" idx="2"/>
            <a:endCxn id="31" idx="0"/>
          </p:cNvCxnSpPr>
          <p:nvPr/>
        </p:nvCxnSpPr>
        <p:spPr>
          <a:xfrm flipH="1">
            <a:off x="6256292" y="3389506"/>
            <a:ext cx="324143" cy="740915"/>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4AB6BBA3-C428-47D8-A0A9-043B35F2D1A6}"/>
              </a:ext>
            </a:extLst>
          </p:cNvPr>
          <p:cNvCxnSpPr>
            <a:cxnSpLocks/>
            <a:stCxn id="25" idx="2"/>
            <a:endCxn id="33" idx="0"/>
          </p:cNvCxnSpPr>
          <p:nvPr/>
        </p:nvCxnSpPr>
        <p:spPr>
          <a:xfrm>
            <a:off x="7222565" y="3389505"/>
            <a:ext cx="237869" cy="744679"/>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62" name="Freeform: Shape 61">
            <a:extLst>
              <a:ext uri="{FF2B5EF4-FFF2-40B4-BE49-F238E27FC236}">
                <a16:creationId xmlns:a16="http://schemas.microsoft.com/office/drawing/2014/main" id="{6EFB30B5-7CC7-4D14-A608-8412B2453D2B}"/>
              </a:ext>
            </a:extLst>
          </p:cNvPr>
          <p:cNvSpPr/>
          <p:nvPr/>
        </p:nvSpPr>
        <p:spPr>
          <a:xfrm>
            <a:off x="5242751" y="1483596"/>
            <a:ext cx="2379707" cy="2891035"/>
          </a:xfrm>
          <a:custGeom>
            <a:avLst/>
            <a:gdLst>
              <a:gd name="connsiteX0" fmla="*/ 0 w 3172943"/>
              <a:gd name="connsiteY0" fmla="*/ 0 h 3854713"/>
              <a:gd name="connsiteX1" fmla="*/ 104503 w 3172943"/>
              <a:gd name="connsiteY1" fmla="*/ 400594 h 3854713"/>
              <a:gd name="connsiteX2" fmla="*/ 278674 w 3172943"/>
              <a:gd name="connsiteY2" fmla="*/ 783772 h 3854713"/>
              <a:gd name="connsiteX3" fmla="*/ 722811 w 3172943"/>
              <a:gd name="connsiteY3" fmla="*/ 1123406 h 3854713"/>
              <a:gd name="connsiteX4" fmla="*/ 1254034 w 3172943"/>
              <a:gd name="connsiteY4" fmla="*/ 1445623 h 3854713"/>
              <a:gd name="connsiteX5" fmla="*/ 1724297 w 3172943"/>
              <a:gd name="connsiteY5" fmla="*/ 1959429 h 3854713"/>
              <a:gd name="connsiteX6" fmla="*/ 1872343 w 3172943"/>
              <a:gd name="connsiteY6" fmla="*/ 2333897 h 3854713"/>
              <a:gd name="connsiteX7" fmla="*/ 2055223 w 3172943"/>
              <a:gd name="connsiteY7" fmla="*/ 2664823 h 3854713"/>
              <a:gd name="connsiteX8" fmla="*/ 2246811 w 3172943"/>
              <a:gd name="connsiteY8" fmla="*/ 2882537 h 3854713"/>
              <a:gd name="connsiteX9" fmla="*/ 2203268 w 3172943"/>
              <a:gd name="connsiteY9" fmla="*/ 3500846 h 3854713"/>
              <a:gd name="connsiteX10" fmla="*/ 1558834 w 3172943"/>
              <a:gd name="connsiteY10" fmla="*/ 3831772 h 3854713"/>
              <a:gd name="connsiteX11" fmla="*/ 1175657 w 3172943"/>
              <a:gd name="connsiteY11" fmla="*/ 3753394 h 3854713"/>
              <a:gd name="connsiteX12" fmla="*/ 1219200 w 3172943"/>
              <a:gd name="connsiteY12" fmla="*/ 3169920 h 3854713"/>
              <a:gd name="connsiteX13" fmla="*/ 1619794 w 3172943"/>
              <a:gd name="connsiteY13" fmla="*/ 2560320 h 3854713"/>
              <a:gd name="connsiteX14" fmla="*/ 1776548 w 3172943"/>
              <a:gd name="connsiteY14" fmla="*/ 2272937 h 3854713"/>
              <a:gd name="connsiteX15" fmla="*/ 1994263 w 3172943"/>
              <a:gd name="connsiteY15" fmla="*/ 1645920 h 3854713"/>
              <a:gd name="connsiteX16" fmla="*/ 2420983 w 3172943"/>
              <a:gd name="connsiteY16" fmla="*/ 1219200 h 3854713"/>
              <a:gd name="connsiteX17" fmla="*/ 3056708 w 3172943"/>
              <a:gd name="connsiteY17" fmla="*/ 879566 h 3854713"/>
              <a:gd name="connsiteX18" fmla="*/ 3169920 w 3172943"/>
              <a:gd name="connsiteY18" fmla="*/ 627017 h 3854713"/>
              <a:gd name="connsiteX19" fmla="*/ 3013166 w 3172943"/>
              <a:gd name="connsiteY19" fmla="*/ 296092 h 3854713"/>
              <a:gd name="connsiteX20" fmla="*/ 2873828 w 3172943"/>
              <a:gd name="connsiteY20" fmla="*/ 17417 h 3854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172943" h="3854713">
                <a:moveTo>
                  <a:pt x="0" y="0"/>
                </a:moveTo>
                <a:cubicBezTo>
                  <a:pt x="29028" y="134982"/>
                  <a:pt x="58057" y="269965"/>
                  <a:pt x="104503" y="400594"/>
                </a:cubicBezTo>
                <a:cubicBezTo>
                  <a:pt x="150949" y="531223"/>
                  <a:pt x="175623" y="663303"/>
                  <a:pt x="278674" y="783772"/>
                </a:cubicBezTo>
                <a:cubicBezTo>
                  <a:pt x="381725" y="904241"/>
                  <a:pt x="560251" y="1013098"/>
                  <a:pt x="722811" y="1123406"/>
                </a:cubicBezTo>
                <a:cubicBezTo>
                  <a:pt x="885371" y="1233715"/>
                  <a:pt x="1087120" y="1306286"/>
                  <a:pt x="1254034" y="1445623"/>
                </a:cubicBezTo>
                <a:cubicBezTo>
                  <a:pt x="1420948" y="1584960"/>
                  <a:pt x="1621246" y="1811383"/>
                  <a:pt x="1724297" y="1959429"/>
                </a:cubicBezTo>
                <a:cubicBezTo>
                  <a:pt x="1827348" y="2107475"/>
                  <a:pt x="1817189" y="2216331"/>
                  <a:pt x="1872343" y="2333897"/>
                </a:cubicBezTo>
                <a:cubicBezTo>
                  <a:pt x="1927497" y="2451463"/>
                  <a:pt x="1992812" y="2573383"/>
                  <a:pt x="2055223" y="2664823"/>
                </a:cubicBezTo>
                <a:cubicBezTo>
                  <a:pt x="2117634" y="2756263"/>
                  <a:pt x="2222137" y="2743200"/>
                  <a:pt x="2246811" y="2882537"/>
                </a:cubicBezTo>
                <a:cubicBezTo>
                  <a:pt x="2271485" y="3021874"/>
                  <a:pt x="2317931" y="3342640"/>
                  <a:pt x="2203268" y="3500846"/>
                </a:cubicBezTo>
                <a:cubicBezTo>
                  <a:pt x="2088605" y="3659052"/>
                  <a:pt x="1730102" y="3789681"/>
                  <a:pt x="1558834" y="3831772"/>
                </a:cubicBezTo>
                <a:cubicBezTo>
                  <a:pt x="1387566" y="3873863"/>
                  <a:pt x="1232263" y="3863703"/>
                  <a:pt x="1175657" y="3753394"/>
                </a:cubicBezTo>
                <a:cubicBezTo>
                  <a:pt x="1119051" y="3643085"/>
                  <a:pt x="1145177" y="3368766"/>
                  <a:pt x="1219200" y="3169920"/>
                </a:cubicBezTo>
                <a:cubicBezTo>
                  <a:pt x="1293223" y="2971074"/>
                  <a:pt x="1526903" y="2709817"/>
                  <a:pt x="1619794" y="2560320"/>
                </a:cubicBezTo>
                <a:cubicBezTo>
                  <a:pt x="1712685" y="2410823"/>
                  <a:pt x="1714137" y="2425337"/>
                  <a:pt x="1776548" y="2272937"/>
                </a:cubicBezTo>
                <a:cubicBezTo>
                  <a:pt x="1838959" y="2120537"/>
                  <a:pt x="1886857" y="1821543"/>
                  <a:pt x="1994263" y="1645920"/>
                </a:cubicBezTo>
                <a:cubicBezTo>
                  <a:pt x="2101669" y="1470297"/>
                  <a:pt x="2243909" y="1346926"/>
                  <a:pt x="2420983" y="1219200"/>
                </a:cubicBezTo>
                <a:cubicBezTo>
                  <a:pt x="2598057" y="1091474"/>
                  <a:pt x="2931885" y="978263"/>
                  <a:pt x="3056708" y="879566"/>
                </a:cubicBezTo>
                <a:cubicBezTo>
                  <a:pt x="3181531" y="780869"/>
                  <a:pt x="3177177" y="724263"/>
                  <a:pt x="3169920" y="627017"/>
                </a:cubicBezTo>
                <a:cubicBezTo>
                  <a:pt x="3162663" y="529771"/>
                  <a:pt x="3062515" y="397692"/>
                  <a:pt x="3013166" y="296092"/>
                </a:cubicBezTo>
                <a:cubicBezTo>
                  <a:pt x="2963817" y="194492"/>
                  <a:pt x="2918822" y="105954"/>
                  <a:pt x="2873828" y="17417"/>
                </a:cubicBezTo>
              </a:path>
            </a:pathLst>
          </a:custGeom>
          <a:noFill/>
          <a:ln w="38100">
            <a:solidFill>
              <a:schemeClr val="accent1"/>
            </a:solidFill>
            <a:prstDash val="dash"/>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63" name="Oval 62">
            <a:extLst>
              <a:ext uri="{FF2B5EF4-FFF2-40B4-BE49-F238E27FC236}">
                <a16:creationId xmlns:a16="http://schemas.microsoft.com/office/drawing/2014/main" id="{A9C47756-7E33-40E0-80C8-7B4F9DCA0300}"/>
              </a:ext>
            </a:extLst>
          </p:cNvPr>
          <p:cNvSpPr/>
          <p:nvPr/>
        </p:nvSpPr>
        <p:spPr>
          <a:xfrm>
            <a:off x="4890053" y="1343413"/>
            <a:ext cx="215537" cy="21553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a:solidFill>
                  <a:schemeClr val="tx1"/>
                </a:solidFill>
              </a:rPr>
              <a:t>1</a:t>
            </a:r>
          </a:p>
        </p:txBody>
      </p:sp>
      <p:sp>
        <p:nvSpPr>
          <p:cNvPr id="65" name="Oval 64">
            <a:extLst>
              <a:ext uri="{FF2B5EF4-FFF2-40B4-BE49-F238E27FC236}">
                <a16:creationId xmlns:a16="http://schemas.microsoft.com/office/drawing/2014/main" id="{E42BEAF4-03E4-4319-AE78-A4A25A05CC33}"/>
              </a:ext>
            </a:extLst>
          </p:cNvPr>
          <p:cNvSpPr/>
          <p:nvPr/>
        </p:nvSpPr>
        <p:spPr>
          <a:xfrm>
            <a:off x="4937943" y="1892001"/>
            <a:ext cx="215537" cy="21553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a:solidFill>
                  <a:schemeClr val="tx1"/>
                </a:solidFill>
              </a:rPr>
              <a:t>2</a:t>
            </a:r>
          </a:p>
        </p:txBody>
      </p:sp>
      <p:sp>
        <p:nvSpPr>
          <p:cNvPr id="71" name="Oval 70">
            <a:extLst>
              <a:ext uri="{FF2B5EF4-FFF2-40B4-BE49-F238E27FC236}">
                <a16:creationId xmlns:a16="http://schemas.microsoft.com/office/drawing/2014/main" id="{77EEA84C-34D3-48CE-A6CC-5EE72770C1D8}"/>
              </a:ext>
            </a:extLst>
          </p:cNvPr>
          <p:cNvSpPr/>
          <p:nvPr/>
        </p:nvSpPr>
        <p:spPr>
          <a:xfrm>
            <a:off x="5792313" y="4213429"/>
            <a:ext cx="215537" cy="21553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a:solidFill>
                  <a:schemeClr val="tx1"/>
                </a:solidFill>
              </a:rPr>
              <a:t>4</a:t>
            </a:r>
          </a:p>
        </p:txBody>
      </p:sp>
      <p:sp>
        <p:nvSpPr>
          <p:cNvPr id="75" name="Oval 74">
            <a:extLst>
              <a:ext uri="{FF2B5EF4-FFF2-40B4-BE49-F238E27FC236}">
                <a16:creationId xmlns:a16="http://schemas.microsoft.com/office/drawing/2014/main" id="{DD7F2876-0A05-499E-8C64-DABD33D70E7F}"/>
              </a:ext>
            </a:extLst>
          </p:cNvPr>
          <p:cNvSpPr/>
          <p:nvPr/>
        </p:nvSpPr>
        <p:spPr>
          <a:xfrm>
            <a:off x="7183403" y="1881761"/>
            <a:ext cx="215537" cy="21553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a:solidFill>
                  <a:schemeClr val="tx1"/>
                </a:solidFill>
              </a:rPr>
              <a:t>6</a:t>
            </a:r>
          </a:p>
        </p:txBody>
      </p:sp>
      <p:sp>
        <p:nvSpPr>
          <p:cNvPr id="97" name="TextBox 96">
            <a:extLst>
              <a:ext uri="{FF2B5EF4-FFF2-40B4-BE49-F238E27FC236}">
                <a16:creationId xmlns:a16="http://schemas.microsoft.com/office/drawing/2014/main" id="{A862379C-B80A-4DE3-BD9E-0831AD76C627}"/>
              </a:ext>
            </a:extLst>
          </p:cNvPr>
          <p:cNvSpPr txBox="1"/>
          <p:nvPr/>
        </p:nvSpPr>
        <p:spPr>
          <a:xfrm>
            <a:off x="5339141" y="1255897"/>
            <a:ext cx="380232" cy="219291"/>
          </a:xfrm>
          <a:prstGeom prst="rect">
            <a:avLst/>
          </a:prstGeom>
          <a:noFill/>
        </p:spPr>
        <p:txBody>
          <a:bodyPr wrap="none" rtlCol="0">
            <a:spAutoFit/>
          </a:bodyPr>
          <a:lstStyle/>
          <a:p>
            <a:r>
              <a:rPr lang="en-US" sz="825"/>
              <a:t>1.10</a:t>
            </a:r>
          </a:p>
        </p:txBody>
      </p:sp>
      <p:sp>
        <p:nvSpPr>
          <p:cNvPr id="103" name="TextBox 102">
            <a:extLst>
              <a:ext uri="{FF2B5EF4-FFF2-40B4-BE49-F238E27FC236}">
                <a16:creationId xmlns:a16="http://schemas.microsoft.com/office/drawing/2014/main" id="{C8363E79-6025-42C6-819B-F3209ACC5DBC}"/>
              </a:ext>
            </a:extLst>
          </p:cNvPr>
          <p:cNvSpPr txBox="1"/>
          <p:nvPr/>
        </p:nvSpPr>
        <p:spPr>
          <a:xfrm>
            <a:off x="5444374" y="860171"/>
            <a:ext cx="473206" cy="219291"/>
          </a:xfrm>
          <a:prstGeom prst="rect">
            <a:avLst/>
          </a:prstGeom>
          <a:noFill/>
        </p:spPr>
        <p:txBody>
          <a:bodyPr wrap="none" rtlCol="0">
            <a:spAutoFit/>
          </a:bodyPr>
          <a:lstStyle/>
          <a:p>
            <a:r>
              <a:rPr lang="en-US" sz="825"/>
              <a:t>VPC A</a:t>
            </a:r>
          </a:p>
        </p:txBody>
      </p:sp>
      <p:sp>
        <p:nvSpPr>
          <p:cNvPr id="68" name="TextBox 67">
            <a:extLst>
              <a:ext uri="{FF2B5EF4-FFF2-40B4-BE49-F238E27FC236}">
                <a16:creationId xmlns:a16="http://schemas.microsoft.com/office/drawing/2014/main" id="{9EAA1C0E-F5E1-5F4C-9E40-F17685D87387}"/>
              </a:ext>
            </a:extLst>
          </p:cNvPr>
          <p:cNvSpPr txBox="1"/>
          <p:nvPr/>
        </p:nvSpPr>
        <p:spPr>
          <a:xfrm>
            <a:off x="7708502" y="864564"/>
            <a:ext cx="465192" cy="219291"/>
          </a:xfrm>
          <a:prstGeom prst="rect">
            <a:avLst/>
          </a:prstGeom>
          <a:noFill/>
        </p:spPr>
        <p:txBody>
          <a:bodyPr wrap="none" rtlCol="0">
            <a:spAutoFit/>
          </a:bodyPr>
          <a:lstStyle/>
          <a:p>
            <a:r>
              <a:rPr lang="en-US" sz="825"/>
              <a:t>VPC B</a:t>
            </a:r>
          </a:p>
        </p:txBody>
      </p:sp>
      <p:pic>
        <p:nvPicPr>
          <p:cNvPr id="70" name="Graphic 69">
            <a:extLst>
              <a:ext uri="{FF2B5EF4-FFF2-40B4-BE49-F238E27FC236}">
                <a16:creationId xmlns:a16="http://schemas.microsoft.com/office/drawing/2014/main" id="{EC005EE5-DEA5-4749-A733-7E45214B99F1}"/>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809781" y="1068703"/>
            <a:ext cx="173220" cy="144245"/>
          </a:xfrm>
          <a:prstGeom prst="rect">
            <a:avLst/>
          </a:prstGeom>
        </p:spPr>
      </p:pic>
      <p:pic>
        <p:nvPicPr>
          <p:cNvPr id="72" name="Graphic 71">
            <a:extLst>
              <a:ext uri="{FF2B5EF4-FFF2-40B4-BE49-F238E27FC236}">
                <a16:creationId xmlns:a16="http://schemas.microsoft.com/office/drawing/2014/main" id="{82445FE9-73F3-8B4E-B27B-E26164ACC187}"/>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7084681" y="1065261"/>
            <a:ext cx="180074" cy="149953"/>
          </a:xfrm>
          <a:prstGeom prst="rect">
            <a:avLst/>
          </a:prstGeom>
        </p:spPr>
      </p:pic>
      <p:pic>
        <p:nvPicPr>
          <p:cNvPr id="74" name="Picture 73">
            <a:extLst>
              <a:ext uri="{FF2B5EF4-FFF2-40B4-BE49-F238E27FC236}">
                <a16:creationId xmlns:a16="http://schemas.microsoft.com/office/drawing/2014/main" id="{F11CF102-E9DF-1E4E-A9C9-47117AF62344}"/>
              </a:ext>
            </a:extLst>
          </p:cNvPr>
          <p:cNvPicPr>
            <a:picLocks noChangeAspect="1"/>
          </p:cNvPicPr>
          <p:nvPr/>
        </p:nvPicPr>
        <p:blipFill>
          <a:blip r:embed="rId9"/>
          <a:stretch>
            <a:fillRect/>
          </a:stretch>
        </p:blipFill>
        <p:spPr>
          <a:xfrm>
            <a:off x="5132125" y="1242662"/>
            <a:ext cx="244631" cy="244631"/>
          </a:xfrm>
          <a:prstGeom prst="rect">
            <a:avLst/>
          </a:prstGeom>
        </p:spPr>
      </p:pic>
      <p:pic>
        <p:nvPicPr>
          <p:cNvPr id="76" name="Picture 75">
            <a:extLst>
              <a:ext uri="{FF2B5EF4-FFF2-40B4-BE49-F238E27FC236}">
                <a16:creationId xmlns:a16="http://schemas.microsoft.com/office/drawing/2014/main" id="{BB51E9DE-D9FE-4540-9C0F-429C68959EA4}"/>
              </a:ext>
            </a:extLst>
          </p:cNvPr>
          <p:cNvPicPr>
            <a:picLocks noChangeAspect="1"/>
          </p:cNvPicPr>
          <p:nvPr/>
        </p:nvPicPr>
        <p:blipFill>
          <a:blip r:embed="rId9"/>
          <a:stretch>
            <a:fillRect/>
          </a:stretch>
        </p:blipFill>
        <p:spPr>
          <a:xfrm>
            <a:off x="5823155" y="1240520"/>
            <a:ext cx="244631" cy="244631"/>
          </a:xfrm>
          <a:prstGeom prst="rect">
            <a:avLst/>
          </a:prstGeom>
        </p:spPr>
      </p:pic>
      <p:pic>
        <p:nvPicPr>
          <p:cNvPr id="82" name="Graphic 81">
            <a:extLst>
              <a:ext uri="{FF2B5EF4-FFF2-40B4-BE49-F238E27FC236}">
                <a16:creationId xmlns:a16="http://schemas.microsoft.com/office/drawing/2014/main" id="{871E2F7A-91C3-6149-A57D-C66759F72FC6}"/>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609600" y="2763160"/>
            <a:ext cx="173220" cy="144245"/>
          </a:xfrm>
          <a:prstGeom prst="rect">
            <a:avLst/>
          </a:prstGeom>
        </p:spPr>
      </p:pic>
      <p:pic>
        <p:nvPicPr>
          <p:cNvPr id="59" name="Picture 58">
            <a:extLst>
              <a:ext uri="{FF2B5EF4-FFF2-40B4-BE49-F238E27FC236}">
                <a16:creationId xmlns:a16="http://schemas.microsoft.com/office/drawing/2014/main" id="{C4BF356F-B49D-E748-B127-814E94B05B43}"/>
              </a:ext>
            </a:extLst>
          </p:cNvPr>
          <p:cNvPicPr>
            <a:picLocks noChangeAspect="1"/>
          </p:cNvPicPr>
          <p:nvPr/>
        </p:nvPicPr>
        <p:blipFill>
          <a:blip r:embed="rId10"/>
          <a:stretch>
            <a:fillRect/>
          </a:stretch>
        </p:blipFill>
        <p:spPr>
          <a:xfrm>
            <a:off x="5376756" y="1530791"/>
            <a:ext cx="183190" cy="183190"/>
          </a:xfrm>
          <a:prstGeom prst="rect">
            <a:avLst/>
          </a:prstGeom>
        </p:spPr>
      </p:pic>
      <p:pic>
        <p:nvPicPr>
          <p:cNvPr id="60" name="Picture 59">
            <a:extLst>
              <a:ext uri="{FF2B5EF4-FFF2-40B4-BE49-F238E27FC236}">
                <a16:creationId xmlns:a16="http://schemas.microsoft.com/office/drawing/2014/main" id="{7AB79CB9-97AD-4741-B26A-376710A6B297}"/>
              </a:ext>
            </a:extLst>
          </p:cNvPr>
          <p:cNvPicPr>
            <a:picLocks noChangeAspect="1"/>
          </p:cNvPicPr>
          <p:nvPr/>
        </p:nvPicPr>
        <p:blipFill>
          <a:blip r:embed="rId10"/>
          <a:stretch>
            <a:fillRect/>
          </a:stretch>
        </p:blipFill>
        <p:spPr>
          <a:xfrm>
            <a:off x="7570686" y="1563948"/>
            <a:ext cx="183190" cy="183190"/>
          </a:xfrm>
          <a:prstGeom prst="rect">
            <a:avLst/>
          </a:prstGeom>
        </p:spPr>
      </p:pic>
      <p:pic>
        <p:nvPicPr>
          <p:cNvPr id="61" name="Picture 60">
            <a:extLst>
              <a:ext uri="{FF2B5EF4-FFF2-40B4-BE49-F238E27FC236}">
                <a16:creationId xmlns:a16="http://schemas.microsoft.com/office/drawing/2014/main" id="{7708B07C-34B5-A641-B35C-5AA79D121FC3}"/>
              </a:ext>
            </a:extLst>
          </p:cNvPr>
          <p:cNvPicPr>
            <a:picLocks noChangeAspect="1"/>
          </p:cNvPicPr>
          <p:nvPr/>
        </p:nvPicPr>
        <p:blipFill>
          <a:blip r:embed="rId10"/>
          <a:stretch>
            <a:fillRect/>
          </a:stretch>
        </p:blipFill>
        <p:spPr>
          <a:xfrm>
            <a:off x="5991572" y="3578667"/>
            <a:ext cx="183190" cy="183190"/>
          </a:xfrm>
          <a:prstGeom prst="rect">
            <a:avLst/>
          </a:prstGeom>
        </p:spPr>
      </p:pic>
      <p:pic>
        <p:nvPicPr>
          <p:cNvPr id="64" name="Picture 63">
            <a:extLst>
              <a:ext uri="{FF2B5EF4-FFF2-40B4-BE49-F238E27FC236}">
                <a16:creationId xmlns:a16="http://schemas.microsoft.com/office/drawing/2014/main" id="{EF21537D-5DF6-124E-BD1F-2C5242A44460}"/>
              </a:ext>
            </a:extLst>
          </p:cNvPr>
          <p:cNvPicPr>
            <a:picLocks noChangeAspect="1"/>
          </p:cNvPicPr>
          <p:nvPr/>
        </p:nvPicPr>
        <p:blipFill>
          <a:blip r:embed="rId10"/>
          <a:stretch>
            <a:fillRect/>
          </a:stretch>
        </p:blipFill>
        <p:spPr>
          <a:xfrm>
            <a:off x="7358256" y="3560888"/>
            <a:ext cx="183190" cy="183190"/>
          </a:xfrm>
          <a:prstGeom prst="rect">
            <a:avLst/>
          </a:prstGeom>
        </p:spPr>
      </p:pic>
      <p:cxnSp>
        <p:nvCxnSpPr>
          <p:cNvPr id="7" name="Straight Connector 6">
            <a:extLst>
              <a:ext uri="{FF2B5EF4-FFF2-40B4-BE49-F238E27FC236}">
                <a16:creationId xmlns:a16="http://schemas.microsoft.com/office/drawing/2014/main" id="{3E1F5152-6D57-5D48-96D4-C95315D2BCDA}"/>
              </a:ext>
            </a:extLst>
          </p:cNvPr>
          <p:cNvCxnSpPr>
            <a:stCxn id="29" idx="2"/>
            <a:endCxn id="25" idx="0"/>
          </p:cNvCxnSpPr>
          <p:nvPr/>
        </p:nvCxnSpPr>
        <p:spPr>
          <a:xfrm flipH="1">
            <a:off x="7222565" y="2174364"/>
            <a:ext cx="842857" cy="868892"/>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89A55DAB-BBBB-B149-881C-9613A229A3FC}"/>
              </a:ext>
            </a:extLst>
          </p:cNvPr>
          <p:cNvCxnSpPr>
            <a:cxnSpLocks/>
            <a:stCxn id="29" idx="2"/>
            <a:endCxn id="24" idx="0"/>
          </p:cNvCxnSpPr>
          <p:nvPr/>
        </p:nvCxnSpPr>
        <p:spPr>
          <a:xfrm flipH="1">
            <a:off x="6580435" y="2174364"/>
            <a:ext cx="1484987" cy="868894"/>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8D6019A5-9522-D748-B4B9-0CAC75B30561}"/>
              </a:ext>
            </a:extLst>
          </p:cNvPr>
          <p:cNvCxnSpPr>
            <a:cxnSpLocks/>
            <a:stCxn id="27" idx="2"/>
            <a:endCxn id="25" idx="0"/>
          </p:cNvCxnSpPr>
          <p:nvPr/>
        </p:nvCxnSpPr>
        <p:spPr>
          <a:xfrm>
            <a:off x="5911027" y="2164252"/>
            <a:ext cx="1311538" cy="879004"/>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2FC3AA8F-31B1-644C-AAC1-5B1C0A91CBE0}"/>
              </a:ext>
            </a:extLst>
          </p:cNvPr>
          <p:cNvCxnSpPr>
            <a:cxnSpLocks/>
            <a:stCxn id="26" idx="2"/>
            <a:endCxn id="24" idx="0"/>
          </p:cNvCxnSpPr>
          <p:nvPr/>
        </p:nvCxnSpPr>
        <p:spPr>
          <a:xfrm>
            <a:off x="5369195" y="2164252"/>
            <a:ext cx="1211240" cy="879005"/>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4DA3EAC4-13B8-894D-A5BD-190594E55D31}"/>
              </a:ext>
            </a:extLst>
          </p:cNvPr>
          <p:cNvCxnSpPr>
            <a:cxnSpLocks/>
            <a:stCxn id="26" idx="2"/>
            <a:endCxn id="25" idx="0"/>
          </p:cNvCxnSpPr>
          <p:nvPr/>
        </p:nvCxnSpPr>
        <p:spPr>
          <a:xfrm>
            <a:off x="5369196" y="2164252"/>
            <a:ext cx="1853369" cy="879004"/>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E8526288-296A-2746-89D9-D4E1EAD0C372}"/>
              </a:ext>
            </a:extLst>
          </p:cNvPr>
          <p:cNvCxnSpPr>
            <a:cxnSpLocks/>
            <a:stCxn id="27" idx="2"/>
            <a:endCxn id="24" idx="0"/>
          </p:cNvCxnSpPr>
          <p:nvPr/>
        </p:nvCxnSpPr>
        <p:spPr>
          <a:xfrm>
            <a:off x="5911027" y="2164252"/>
            <a:ext cx="669408" cy="879005"/>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BBAB77AC-B96A-2948-B4F7-565FFB4EC531}"/>
              </a:ext>
            </a:extLst>
          </p:cNvPr>
          <p:cNvCxnSpPr>
            <a:cxnSpLocks/>
            <a:stCxn id="28" idx="2"/>
            <a:endCxn id="24" idx="0"/>
          </p:cNvCxnSpPr>
          <p:nvPr/>
        </p:nvCxnSpPr>
        <p:spPr>
          <a:xfrm flipH="1">
            <a:off x="6580435" y="2174364"/>
            <a:ext cx="988379" cy="868894"/>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16488B0B-C8A5-FC48-85AF-E14271598202}"/>
              </a:ext>
            </a:extLst>
          </p:cNvPr>
          <p:cNvCxnSpPr>
            <a:cxnSpLocks/>
            <a:stCxn id="28" idx="2"/>
            <a:endCxn id="25" idx="0"/>
          </p:cNvCxnSpPr>
          <p:nvPr/>
        </p:nvCxnSpPr>
        <p:spPr>
          <a:xfrm flipH="1">
            <a:off x="7222565" y="2174364"/>
            <a:ext cx="346249" cy="868892"/>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94" name="TextBox 93">
            <a:extLst>
              <a:ext uri="{FF2B5EF4-FFF2-40B4-BE49-F238E27FC236}">
                <a16:creationId xmlns:a16="http://schemas.microsoft.com/office/drawing/2014/main" id="{24467955-8F47-0941-99BD-B419672E366B}"/>
              </a:ext>
            </a:extLst>
          </p:cNvPr>
          <p:cNvSpPr txBox="1"/>
          <p:nvPr/>
        </p:nvSpPr>
        <p:spPr>
          <a:xfrm>
            <a:off x="7756839" y="1280024"/>
            <a:ext cx="380232" cy="219291"/>
          </a:xfrm>
          <a:prstGeom prst="rect">
            <a:avLst/>
          </a:prstGeom>
          <a:noFill/>
        </p:spPr>
        <p:txBody>
          <a:bodyPr wrap="none" rtlCol="0">
            <a:spAutoFit/>
          </a:bodyPr>
          <a:lstStyle/>
          <a:p>
            <a:r>
              <a:rPr lang="en-US" sz="825"/>
              <a:t>2.20</a:t>
            </a:r>
          </a:p>
        </p:txBody>
      </p:sp>
      <p:pic>
        <p:nvPicPr>
          <p:cNvPr id="96" name="Picture 95">
            <a:extLst>
              <a:ext uri="{FF2B5EF4-FFF2-40B4-BE49-F238E27FC236}">
                <a16:creationId xmlns:a16="http://schemas.microsoft.com/office/drawing/2014/main" id="{517AC65F-C26D-0D4B-AB7D-462BC84D976C}"/>
              </a:ext>
            </a:extLst>
          </p:cNvPr>
          <p:cNvPicPr>
            <a:picLocks noChangeAspect="1"/>
          </p:cNvPicPr>
          <p:nvPr/>
        </p:nvPicPr>
        <p:blipFill>
          <a:blip r:embed="rId9"/>
          <a:stretch>
            <a:fillRect/>
          </a:stretch>
        </p:blipFill>
        <p:spPr>
          <a:xfrm>
            <a:off x="7512211" y="1234262"/>
            <a:ext cx="244631" cy="244631"/>
          </a:xfrm>
          <a:prstGeom prst="rect">
            <a:avLst/>
          </a:prstGeom>
        </p:spPr>
      </p:pic>
      <p:pic>
        <p:nvPicPr>
          <p:cNvPr id="98" name="Picture 97">
            <a:extLst>
              <a:ext uri="{FF2B5EF4-FFF2-40B4-BE49-F238E27FC236}">
                <a16:creationId xmlns:a16="http://schemas.microsoft.com/office/drawing/2014/main" id="{4D43535D-603A-494C-A0BD-ABFCDC85323F}"/>
              </a:ext>
            </a:extLst>
          </p:cNvPr>
          <p:cNvPicPr>
            <a:picLocks noChangeAspect="1"/>
          </p:cNvPicPr>
          <p:nvPr/>
        </p:nvPicPr>
        <p:blipFill>
          <a:blip r:embed="rId9"/>
          <a:stretch>
            <a:fillRect/>
          </a:stretch>
        </p:blipFill>
        <p:spPr>
          <a:xfrm>
            <a:off x="8265899" y="1227231"/>
            <a:ext cx="244631" cy="244631"/>
          </a:xfrm>
          <a:prstGeom prst="rect">
            <a:avLst/>
          </a:prstGeom>
        </p:spPr>
      </p:pic>
      <p:sp>
        <p:nvSpPr>
          <p:cNvPr id="100" name="Oval 99">
            <a:extLst>
              <a:ext uri="{FF2B5EF4-FFF2-40B4-BE49-F238E27FC236}">
                <a16:creationId xmlns:a16="http://schemas.microsoft.com/office/drawing/2014/main" id="{66517D1D-C616-1F46-9615-8E8CA4032D8A}"/>
              </a:ext>
            </a:extLst>
          </p:cNvPr>
          <p:cNvSpPr/>
          <p:nvPr/>
        </p:nvSpPr>
        <p:spPr>
          <a:xfrm>
            <a:off x="7222564" y="1257047"/>
            <a:ext cx="215537" cy="21553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a:solidFill>
                  <a:schemeClr val="tx1"/>
                </a:solidFill>
              </a:rPr>
              <a:t>7</a:t>
            </a:r>
          </a:p>
        </p:txBody>
      </p:sp>
      <p:sp>
        <p:nvSpPr>
          <p:cNvPr id="108" name="Oval 107">
            <a:extLst>
              <a:ext uri="{FF2B5EF4-FFF2-40B4-BE49-F238E27FC236}">
                <a16:creationId xmlns:a16="http://schemas.microsoft.com/office/drawing/2014/main" id="{32A5FED5-153E-DE4A-89EF-55C0BDBFEEAC}"/>
              </a:ext>
            </a:extLst>
          </p:cNvPr>
          <p:cNvSpPr/>
          <p:nvPr/>
        </p:nvSpPr>
        <p:spPr>
          <a:xfrm>
            <a:off x="6162862" y="3112283"/>
            <a:ext cx="215537" cy="21553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a:solidFill>
                  <a:schemeClr val="tx1"/>
                </a:solidFill>
              </a:rPr>
              <a:t>3</a:t>
            </a:r>
          </a:p>
        </p:txBody>
      </p:sp>
      <p:sp>
        <p:nvSpPr>
          <p:cNvPr id="109" name="Oval 108">
            <a:extLst>
              <a:ext uri="{FF2B5EF4-FFF2-40B4-BE49-F238E27FC236}">
                <a16:creationId xmlns:a16="http://schemas.microsoft.com/office/drawing/2014/main" id="{3F0381FA-1FB2-A546-9549-FDAC1C2CF758}"/>
              </a:ext>
            </a:extLst>
          </p:cNvPr>
          <p:cNvSpPr/>
          <p:nvPr/>
        </p:nvSpPr>
        <p:spPr>
          <a:xfrm>
            <a:off x="6791706" y="3108992"/>
            <a:ext cx="215537" cy="21553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a:solidFill>
                  <a:schemeClr val="tx1"/>
                </a:solidFill>
              </a:rPr>
              <a:t>5</a:t>
            </a:r>
          </a:p>
        </p:txBody>
      </p:sp>
      <p:sp>
        <p:nvSpPr>
          <p:cNvPr id="3" name="TextBox 2">
            <a:extLst>
              <a:ext uri="{FF2B5EF4-FFF2-40B4-BE49-F238E27FC236}">
                <a16:creationId xmlns:a16="http://schemas.microsoft.com/office/drawing/2014/main" id="{372A6EAB-3DE1-FFDB-B130-BE2D480828E4}"/>
              </a:ext>
            </a:extLst>
          </p:cNvPr>
          <p:cNvSpPr txBox="1"/>
          <p:nvPr/>
        </p:nvSpPr>
        <p:spPr>
          <a:xfrm>
            <a:off x="551969" y="860171"/>
            <a:ext cx="4228901" cy="3554819"/>
          </a:xfrm>
          <a:prstGeom prst="rect">
            <a:avLst/>
          </a:prstGeom>
          <a:noFill/>
        </p:spPr>
        <p:txBody>
          <a:bodyPr wrap="square" rtlCol="0">
            <a:spAutoFit/>
          </a:bodyPr>
          <a:lstStyle/>
          <a:p>
            <a:pPr marL="171450" indent="-171450">
              <a:spcAft>
                <a:spcPts val="300"/>
              </a:spcAft>
              <a:buFont typeface="+mj-lt"/>
              <a:buAutoNum type="arabicPeriod"/>
            </a:pPr>
            <a:r>
              <a:rPr lang="en-US" sz="1050" dirty="0">
                <a:solidFill>
                  <a:prstClr val="black"/>
                </a:solidFill>
                <a:latin typeface="Open Sans"/>
              </a:rPr>
              <a:t>The local route table for 1.10 has RFC1918 routes pointed to its local gateway</a:t>
            </a:r>
          </a:p>
          <a:p>
            <a:pPr marL="171450" indent="-171450">
              <a:spcAft>
                <a:spcPts val="300"/>
              </a:spcAft>
              <a:buFont typeface="+mj-lt"/>
              <a:buAutoNum type="arabicPeriod"/>
            </a:pPr>
            <a:r>
              <a:rPr lang="en-US" sz="1050" dirty="0">
                <a:solidFill>
                  <a:prstClr val="black"/>
                </a:solidFill>
                <a:latin typeface="Open Sans"/>
              </a:rPr>
              <a:t>The local Aviatrix spoke gateway will ECMP traffic with 5-tuple hash to one of the Aviatrix Transit Gateways</a:t>
            </a:r>
          </a:p>
          <a:p>
            <a:pPr marL="171450" indent="-171450">
              <a:spcAft>
                <a:spcPts val="300"/>
              </a:spcAft>
              <a:buFont typeface="+mj-lt"/>
              <a:buAutoNum type="arabicPeriod"/>
            </a:pPr>
            <a:r>
              <a:rPr lang="en-US" sz="1050" dirty="0">
                <a:solidFill>
                  <a:prstClr val="black"/>
                </a:solidFill>
                <a:latin typeface="Open Sans"/>
              </a:rPr>
              <a:t>The Aviatrix Transit Gateway receiving the flow will check PBR rules to determine if either source or destination requires </a:t>
            </a:r>
            <a:r>
              <a:rPr lang="en-US" sz="1050" dirty="0" err="1">
                <a:solidFill>
                  <a:prstClr val="black"/>
                </a:solidFill>
                <a:latin typeface="Open Sans"/>
              </a:rPr>
              <a:t>FireNet</a:t>
            </a:r>
            <a:r>
              <a:rPr lang="en-US" sz="1050" dirty="0">
                <a:solidFill>
                  <a:prstClr val="black"/>
                </a:solidFill>
                <a:latin typeface="Open Sans"/>
              </a:rPr>
              <a:t>. If a match, traffic is redirected to the one of the available FWs (it can be in the same AZ or a different AZ – when it’s in a different AZ, Transit GW sends the traffic first to the other Transit GW).</a:t>
            </a:r>
          </a:p>
          <a:p>
            <a:pPr marL="171450" indent="-171450">
              <a:spcAft>
                <a:spcPts val="300"/>
              </a:spcAft>
              <a:buFont typeface="+mj-lt"/>
              <a:buAutoNum type="arabicPeriod"/>
            </a:pPr>
            <a:r>
              <a:rPr lang="en-US" sz="1050" dirty="0">
                <a:solidFill>
                  <a:prstClr val="black"/>
                </a:solidFill>
                <a:latin typeface="Open Sans"/>
              </a:rPr>
              <a:t>The Firewall selected will process the packet and send the traffic back to its local Transit Gateway.</a:t>
            </a:r>
          </a:p>
          <a:p>
            <a:pPr marL="171450" indent="-171450">
              <a:spcAft>
                <a:spcPts val="300"/>
              </a:spcAft>
              <a:buFont typeface="+mj-lt"/>
              <a:buAutoNum type="arabicPeriod"/>
            </a:pPr>
            <a:r>
              <a:rPr lang="en-US" sz="1050" dirty="0">
                <a:solidFill>
                  <a:prstClr val="black"/>
                </a:solidFill>
                <a:latin typeface="Open Sans"/>
              </a:rPr>
              <a:t>The Aviatrix Transit Gateway will receive the processed packet and PBR this traffic back into the egress interface and ECMP traffic with 5-tuple hash towards the destination spokes.</a:t>
            </a:r>
          </a:p>
          <a:p>
            <a:pPr marL="171450" indent="-171450">
              <a:spcAft>
                <a:spcPts val="300"/>
              </a:spcAft>
              <a:buFont typeface="+mj-lt"/>
              <a:buAutoNum type="arabicPeriod"/>
            </a:pPr>
            <a:r>
              <a:rPr lang="en-US" sz="1050" dirty="0">
                <a:solidFill>
                  <a:prstClr val="black"/>
                </a:solidFill>
                <a:latin typeface="Open Sans"/>
              </a:rPr>
              <a:t>The spoke gateway will receive the traffic and route the traffic out its local interface to the VPC route table. Note that this GW may not be in the same AZ as the destination instance.</a:t>
            </a:r>
          </a:p>
          <a:p>
            <a:pPr marL="171450" indent="-171450">
              <a:spcAft>
                <a:spcPts val="300"/>
              </a:spcAft>
              <a:buFont typeface="+mj-lt"/>
              <a:buAutoNum type="arabicPeriod"/>
            </a:pPr>
            <a:r>
              <a:rPr lang="en-US" sz="1050" dirty="0">
                <a:solidFill>
                  <a:prstClr val="black"/>
                </a:solidFill>
                <a:latin typeface="Open Sans"/>
              </a:rPr>
              <a:t>The destination will receive the original traffic and see this as native VPC communication flow.</a:t>
            </a:r>
          </a:p>
        </p:txBody>
      </p:sp>
      <p:sp>
        <p:nvSpPr>
          <p:cNvPr id="6" name="Slide Number Placeholder 2">
            <a:extLst>
              <a:ext uri="{FF2B5EF4-FFF2-40B4-BE49-F238E27FC236}">
                <a16:creationId xmlns:a16="http://schemas.microsoft.com/office/drawing/2014/main" id="{29E78CB7-3880-0AFB-32B1-95F797BBFAE0}"/>
              </a:ext>
            </a:extLst>
          </p:cNvPr>
          <p:cNvSpPr txBox="1">
            <a:spLocks/>
          </p:cNvSpPr>
          <p:nvPr/>
        </p:nvSpPr>
        <p:spPr>
          <a:xfrm>
            <a:off x="8427046" y="4842197"/>
            <a:ext cx="391834" cy="217341"/>
          </a:xfrm>
          <a:prstGeom prst="roundRect">
            <a:avLst>
              <a:gd name="adj" fmla="val 50000"/>
            </a:avLst>
          </a:prstGeom>
        </p:spPr>
        <p:txBody>
          <a:bodyPr/>
          <a:lst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fld id="{1A1413E7-083E-4282-9C14-E71B79F08B52}" type="slidenum">
              <a:rPr lang="en-US" sz="675" smtClean="0">
                <a:solidFill>
                  <a:schemeClr val="accent1"/>
                </a:solidFill>
                <a:latin typeface="Open Sans" panose="020B0606030504020204" pitchFamily="34" charset="0"/>
              </a:rPr>
              <a:pPr/>
              <a:t>29</a:t>
            </a:fld>
            <a:endParaRPr lang="en-US" sz="675" dirty="0">
              <a:solidFill>
                <a:schemeClr val="accent1"/>
              </a:solidFill>
              <a:latin typeface="Open Sans" panose="020B0606030504020204" pitchFamily="34" charset="0"/>
            </a:endParaRPr>
          </a:p>
        </p:txBody>
      </p:sp>
    </p:spTree>
    <p:extLst>
      <p:ext uri="{BB962C8B-B14F-4D97-AF65-F5344CB8AC3E}">
        <p14:creationId xmlns:p14="http://schemas.microsoft.com/office/powerpoint/2010/main" val="3461557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01">
                                            <p:txEl>
                                              <p:pRg st="0" end="0"/>
                                            </p:txEl>
                                          </p:spTgt>
                                        </p:tgtEl>
                                        <p:attrNameLst>
                                          <p:attrName>style.visibility</p:attrName>
                                        </p:attrNameLst>
                                      </p:cBhvr>
                                      <p:to>
                                        <p:strVal val="visible"/>
                                      </p:to>
                                    </p:set>
                                    <p:animEffect transition="in" filter="dissolve">
                                      <p:cBhvr>
                                        <p:cTn id="7" dur="500"/>
                                        <p:tgtEl>
                                          <p:spTgt spid="101">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62"/>
                                        </p:tgtEl>
                                        <p:attrNameLst>
                                          <p:attrName>style.visibility</p:attrName>
                                        </p:attrNameLst>
                                      </p:cBhvr>
                                      <p:to>
                                        <p:strVal val="visible"/>
                                      </p:to>
                                    </p:set>
                                    <p:animEffect transition="in" filter="dissolve">
                                      <p:cBhvr>
                                        <p:cTn id="10" dur="500"/>
                                        <p:tgtEl>
                                          <p:spTgt spid="62"/>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dissolve">
                                      <p:cBhvr>
                                        <p:cTn id="15" dur="500"/>
                                        <p:tgtEl>
                                          <p:spTgt spid="3">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nodeType="click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Effect transition="in" filter="dissolve">
                                      <p:cBhvr>
                                        <p:cTn id="20" dur="500"/>
                                        <p:tgtEl>
                                          <p:spTgt spid="3">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Effect transition="in" filter="dissolve">
                                      <p:cBhvr>
                                        <p:cTn id="25" dur="500"/>
                                        <p:tgtEl>
                                          <p:spTgt spid="3">
                                            <p:txEl>
                                              <p:pRg st="2" end="2"/>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nodeType="clickEffect">
                                  <p:stCondLst>
                                    <p:cond delay="0"/>
                                  </p:stCondLst>
                                  <p:childTnLst>
                                    <p:set>
                                      <p:cBhvr>
                                        <p:cTn id="29" dur="1" fill="hold">
                                          <p:stCondLst>
                                            <p:cond delay="0"/>
                                          </p:stCondLst>
                                        </p:cTn>
                                        <p:tgtEl>
                                          <p:spTgt spid="3">
                                            <p:txEl>
                                              <p:pRg st="3" end="3"/>
                                            </p:txEl>
                                          </p:spTgt>
                                        </p:tgtEl>
                                        <p:attrNameLst>
                                          <p:attrName>style.visibility</p:attrName>
                                        </p:attrNameLst>
                                      </p:cBhvr>
                                      <p:to>
                                        <p:strVal val="visible"/>
                                      </p:to>
                                    </p:set>
                                    <p:animEffect transition="in" filter="dissolve">
                                      <p:cBhvr>
                                        <p:cTn id="30" dur="500"/>
                                        <p:tgtEl>
                                          <p:spTgt spid="3">
                                            <p:txEl>
                                              <p:pRg st="3" end="3"/>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9" presetClass="entr" presetSubtype="0"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dissolve">
                                      <p:cBhvr>
                                        <p:cTn id="35" dur="500"/>
                                        <p:tgtEl>
                                          <p:spTgt spid="3">
                                            <p:txEl>
                                              <p:pRg st="4" end="4"/>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9" presetClass="entr" presetSubtype="0" fill="hold" nodeType="clickEffect">
                                  <p:stCondLst>
                                    <p:cond delay="0"/>
                                  </p:stCondLst>
                                  <p:childTnLst>
                                    <p:set>
                                      <p:cBhvr>
                                        <p:cTn id="39" dur="1" fill="hold">
                                          <p:stCondLst>
                                            <p:cond delay="0"/>
                                          </p:stCondLst>
                                        </p:cTn>
                                        <p:tgtEl>
                                          <p:spTgt spid="3">
                                            <p:txEl>
                                              <p:pRg st="5" end="5"/>
                                            </p:txEl>
                                          </p:spTgt>
                                        </p:tgtEl>
                                        <p:attrNameLst>
                                          <p:attrName>style.visibility</p:attrName>
                                        </p:attrNameLst>
                                      </p:cBhvr>
                                      <p:to>
                                        <p:strVal val="visible"/>
                                      </p:to>
                                    </p:set>
                                    <p:animEffect transition="in" filter="dissolve">
                                      <p:cBhvr>
                                        <p:cTn id="40" dur="500"/>
                                        <p:tgtEl>
                                          <p:spTgt spid="3">
                                            <p:txEl>
                                              <p:pRg st="5" end="5"/>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9" presetClass="entr" presetSubtype="0" fill="hold" nodeType="clickEffect">
                                  <p:stCondLst>
                                    <p:cond delay="0"/>
                                  </p:stCondLst>
                                  <p:childTnLst>
                                    <p:set>
                                      <p:cBhvr>
                                        <p:cTn id="44" dur="1" fill="hold">
                                          <p:stCondLst>
                                            <p:cond delay="0"/>
                                          </p:stCondLst>
                                        </p:cTn>
                                        <p:tgtEl>
                                          <p:spTgt spid="3">
                                            <p:txEl>
                                              <p:pRg st="6" end="6"/>
                                            </p:txEl>
                                          </p:spTgt>
                                        </p:tgtEl>
                                        <p:attrNameLst>
                                          <p:attrName>style.visibility</p:attrName>
                                        </p:attrNameLst>
                                      </p:cBhvr>
                                      <p:to>
                                        <p:strVal val="visible"/>
                                      </p:to>
                                    </p:set>
                                    <p:animEffect transition="in" filter="dissolve">
                                      <p:cBhvr>
                                        <p:cTn id="45"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animBg="1"/>
    </p:bldLst>
  </p:timing>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5" name="Title 4">
            <a:extLst>
              <a:ext uri="{FF2B5EF4-FFF2-40B4-BE49-F238E27FC236}">
                <a16:creationId xmlns:a16="http://schemas.microsoft.com/office/drawing/2014/main" id="{CDE67A0E-2F5D-704E-9311-10F287DBB7C1}"/>
              </a:ext>
            </a:extLst>
          </p:cNvPr>
          <p:cNvSpPr>
            <a:spLocks noGrp="1"/>
          </p:cNvSpPr>
          <p:nvPr>
            <p:ph type="title"/>
          </p:nvPr>
        </p:nvSpPr>
        <p:spPr/>
        <p:txBody>
          <a:bodyPr>
            <a:normAutofit/>
          </a:bodyPr>
          <a:lstStyle/>
          <a:p>
            <a:r>
              <a:rPr lang="en-US" sz="2400"/>
              <a:t>FireNet Packet Walkthrough – AWS Example</a:t>
            </a:r>
          </a:p>
        </p:txBody>
      </p:sp>
      <p:sp>
        <p:nvSpPr>
          <p:cNvPr id="4" name="Slide Number Placeholder 3">
            <a:extLst>
              <a:ext uri="{FF2B5EF4-FFF2-40B4-BE49-F238E27FC236}">
                <a16:creationId xmlns:a16="http://schemas.microsoft.com/office/drawing/2014/main" id="{8AC3BC91-A90C-4255-8D9A-5805BBE0297E}"/>
              </a:ext>
            </a:extLst>
          </p:cNvPr>
          <p:cNvSpPr>
            <a:spLocks noGrp="1"/>
          </p:cNvSpPr>
          <p:nvPr>
            <p:ph type="sldNum" sz="quarter" idx="10"/>
          </p:nvPr>
        </p:nvSpPr>
        <p:spPr>
          <a:prstGeom prst="roundRect">
            <a:avLst>
              <a:gd name="adj" fmla="val 50000"/>
            </a:avLst>
          </a:prstGeom>
          <a:noFill/>
          <a:ln w="6350">
            <a:solidFill>
              <a:schemeClr val="bg1"/>
            </a:solidFill>
          </a:ln>
        </p:spPr>
        <p:txBody>
          <a:bodyPr vert="horz" lIns="91440" tIns="45720" rIns="91440" bIns="45720" rtlCol="0" anchor="ctr"/>
          <a:lstStyle>
            <a:defPPr>
              <a:defRPr lang="en-US"/>
            </a:defPPr>
            <a:lvl1pPr marL="0" algn="ctr" defTabSz="914400" rtl="0" eaLnBrk="1" latinLnBrk="0" hangingPunct="1">
              <a:defRPr sz="9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A70B06D-F489-48FF-A885-ABB74CD5C952}" type="slidenum">
              <a:rPr lang="en-US" sz="680" smtClean="0"/>
              <a:pPr/>
              <a:t>30</a:t>
            </a:fld>
            <a:endParaRPr lang="en-US" sz="680"/>
          </a:p>
        </p:txBody>
      </p:sp>
      <p:sp>
        <p:nvSpPr>
          <p:cNvPr id="101" name="TextBox 100">
            <a:extLst>
              <a:ext uri="{FF2B5EF4-FFF2-40B4-BE49-F238E27FC236}">
                <a16:creationId xmlns:a16="http://schemas.microsoft.com/office/drawing/2014/main" id="{D1DB1C91-524B-4086-A417-A7086866A59D}"/>
              </a:ext>
            </a:extLst>
          </p:cNvPr>
          <p:cNvSpPr txBox="1"/>
          <p:nvPr/>
        </p:nvSpPr>
        <p:spPr>
          <a:xfrm>
            <a:off x="544795" y="584716"/>
            <a:ext cx="6008633" cy="276999"/>
          </a:xfrm>
          <a:prstGeom prst="rect">
            <a:avLst/>
          </a:prstGeom>
          <a:noFill/>
        </p:spPr>
        <p:txBody>
          <a:bodyPr wrap="none" rtlCol="0">
            <a:spAutoFit/>
          </a:bodyPr>
          <a:lstStyle/>
          <a:p>
            <a:r>
              <a:rPr lang="en-US" sz="1200" b="1" u="sng">
                <a:solidFill>
                  <a:schemeClr val="accent1"/>
                </a:solidFill>
              </a:rPr>
              <a:t>Return Flow</a:t>
            </a:r>
            <a:r>
              <a:rPr lang="en-US" sz="1200" b="1">
                <a:solidFill>
                  <a:schemeClr val="accent1"/>
                </a:solidFill>
              </a:rPr>
              <a:t>: 1.10 communicating with 2.20 with VPC A inspected via FireNet</a:t>
            </a:r>
          </a:p>
        </p:txBody>
      </p:sp>
      <p:sp>
        <p:nvSpPr>
          <p:cNvPr id="70" name="Rectangle 69">
            <a:extLst>
              <a:ext uri="{FF2B5EF4-FFF2-40B4-BE49-F238E27FC236}">
                <a16:creationId xmlns:a16="http://schemas.microsoft.com/office/drawing/2014/main" id="{6E876E96-27C2-0649-9FD4-8BFD84F63C5E}"/>
              </a:ext>
            </a:extLst>
          </p:cNvPr>
          <p:cNvSpPr/>
          <p:nvPr/>
        </p:nvSpPr>
        <p:spPr>
          <a:xfrm>
            <a:off x="5606647" y="2766581"/>
            <a:ext cx="2513228" cy="1895564"/>
          </a:xfrm>
          <a:prstGeom prst="rect">
            <a:avLst/>
          </a:prstGeom>
          <a:ln>
            <a:solidFill>
              <a:srgbClr val="0070C0"/>
            </a:solidFill>
            <a:prstDash val="sysDash"/>
          </a:ln>
        </p:spPr>
        <p:txBody>
          <a:bodyPr wrap="none" rtlCol="0" anchor="ctr">
            <a:noAutofit/>
          </a:bodyPr>
          <a:lstStyle/>
          <a:p>
            <a:pPr algn="l"/>
            <a:endParaRPr lang="en-US" sz="1050">
              <a:latin typeface="Metropolis Light" pitchFamily="2" charset="77"/>
            </a:endParaRPr>
          </a:p>
        </p:txBody>
      </p:sp>
      <p:sp>
        <p:nvSpPr>
          <p:cNvPr id="72" name="Rectangle 71">
            <a:extLst>
              <a:ext uri="{FF2B5EF4-FFF2-40B4-BE49-F238E27FC236}">
                <a16:creationId xmlns:a16="http://schemas.microsoft.com/office/drawing/2014/main" id="{ED5E4609-29BD-8247-A4B3-F92580E0A4EE}"/>
              </a:ext>
            </a:extLst>
          </p:cNvPr>
          <p:cNvSpPr/>
          <p:nvPr/>
        </p:nvSpPr>
        <p:spPr>
          <a:xfrm>
            <a:off x="4810802" y="1064904"/>
            <a:ext cx="1621327" cy="1170708"/>
          </a:xfrm>
          <a:prstGeom prst="rect">
            <a:avLst/>
          </a:prstGeom>
          <a:ln>
            <a:solidFill>
              <a:srgbClr val="00B050"/>
            </a:solidFill>
            <a:prstDash val="sysDash"/>
          </a:ln>
        </p:spPr>
        <p:txBody>
          <a:bodyPr wrap="none" rtlCol="0" anchor="ctr">
            <a:noAutofit/>
          </a:bodyPr>
          <a:lstStyle/>
          <a:p>
            <a:pPr algn="l"/>
            <a:endParaRPr lang="en-US" sz="1050">
              <a:latin typeface="Metropolis Light" pitchFamily="2" charset="77"/>
            </a:endParaRPr>
          </a:p>
        </p:txBody>
      </p:sp>
      <p:sp>
        <p:nvSpPr>
          <p:cNvPr id="74" name="Rectangle 73">
            <a:extLst>
              <a:ext uri="{FF2B5EF4-FFF2-40B4-BE49-F238E27FC236}">
                <a16:creationId xmlns:a16="http://schemas.microsoft.com/office/drawing/2014/main" id="{7ACFC0C1-F7B9-3142-888D-D9EE06FAA021}"/>
              </a:ext>
            </a:extLst>
          </p:cNvPr>
          <p:cNvSpPr/>
          <p:nvPr/>
        </p:nvSpPr>
        <p:spPr>
          <a:xfrm>
            <a:off x="7087005" y="1063190"/>
            <a:ext cx="1621327" cy="1170708"/>
          </a:xfrm>
          <a:prstGeom prst="rect">
            <a:avLst/>
          </a:prstGeom>
          <a:ln>
            <a:solidFill>
              <a:srgbClr val="00B050"/>
            </a:solidFill>
            <a:prstDash val="sysDash"/>
          </a:ln>
        </p:spPr>
        <p:txBody>
          <a:bodyPr wrap="none" rtlCol="0" anchor="ctr">
            <a:noAutofit/>
          </a:bodyPr>
          <a:lstStyle/>
          <a:p>
            <a:pPr algn="l"/>
            <a:endParaRPr lang="en-US" sz="1050">
              <a:latin typeface="Metropolis Light" pitchFamily="2" charset="77"/>
            </a:endParaRPr>
          </a:p>
        </p:txBody>
      </p:sp>
      <p:pic>
        <p:nvPicPr>
          <p:cNvPr id="76" name="Graphic 75">
            <a:extLst>
              <a:ext uri="{FF2B5EF4-FFF2-40B4-BE49-F238E27FC236}">
                <a16:creationId xmlns:a16="http://schemas.microsoft.com/office/drawing/2014/main" id="{8A0CFBC4-C50A-3445-869D-0811289D5588}"/>
              </a:ext>
            </a:extLst>
          </p:cNvPr>
          <p:cNvPicPr>
            <a:picLocks noChangeAspect="1"/>
          </p:cNvPicPr>
          <p:nvPr/>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6412681" y="3047716"/>
            <a:ext cx="346249" cy="346249"/>
          </a:xfrm>
          <a:prstGeom prst="rect">
            <a:avLst/>
          </a:prstGeom>
        </p:spPr>
      </p:pic>
      <p:pic>
        <p:nvPicPr>
          <p:cNvPr id="78" name="Graphic 77">
            <a:extLst>
              <a:ext uri="{FF2B5EF4-FFF2-40B4-BE49-F238E27FC236}">
                <a16:creationId xmlns:a16="http://schemas.microsoft.com/office/drawing/2014/main" id="{9CD3F137-EF94-5741-B8A0-10D7122B9F4F}"/>
              </a:ext>
            </a:extLst>
          </p:cNvPr>
          <p:cNvPicPr>
            <a:picLocks noChangeAspect="1"/>
          </p:cNvPicPr>
          <p:nvPr/>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7054811" y="3047715"/>
            <a:ext cx="346249" cy="346249"/>
          </a:xfrm>
          <a:prstGeom prst="rect">
            <a:avLst/>
          </a:prstGeom>
        </p:spPr>
      </p:pic>
      <p:pic>
        <p:nvPicPr>
          <p:cNvPr id="80" name="Graphic 79">
            <a:extLst>
              <a:ext uri="{FF2B5EF4-FFF2-40B4-BE49-F238E27FC236}">
                <a16:creationId xmlns:a16="http://schemas.microsoft.com/office/drawing/2014/main" id="{19DF8659-A3EE-B641-9FEF-E2ACD689EC40}"/>
              </a:ext>
            </a:extLst>
          </p:cNvPr>
          <p:cNvPicPr>
            <a:picLocks noChangeAspect="1"/>
          </p:cNvPicPr>
          <p:nvPr/>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5201442" y="1822462"/>
            <a:ext cx="346249" cy="346249"/>
          </a:xfrm>
          <a:prstGeom prst="rect">
            <a:avLst/>
          </a:prstGeom>
        </p:spPr>
      </p:pic>
      <p:pic>
        <p:nvPicPr>
          <p:cNvPr id="82" name="Graphic 81">
            <a:extLst>
              <a:ext uri="{FF2B5EF4-FFF2-40B4-BE49-F238E27FC236}">
                <a16:creationId xmlns:a16="http://schemas.microsoft.com/office/drawing/2014/main" id="{FA343A7C-4F2A-8241-9FB8-A2A59211E312}"/>
              </a:ext>
            </a:extLst>
          </p:cNvPr>
          <p:cNvPicPr>
            <a:picLocks noChangeAspect="1"/>
          </p:cNvPicPr>
          <p:nvPr/>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5743273" y="1822462"/>
            <a:ext cx="346249" cy="346249"/>
          </a:xfrm>
          <a:prstGeom prst="rect">
            <a:avLst/>
          </a:prstGeom>
        </p:spPr>
      </p:pic>
      <p:pic>
        <p:nvPicPr>
          <p:cNvPr id="84" name="Graphic 83">
            <a:extLst>
              <a:ext uri="{FF2B5EF4-FFF2-40B4-BE49-F238E27FC236}">
                <a16:creationId xmlns:a16="http://schemas.microsoft.com/office/drawing/2014/main" id="{D2023097-F771-7644-B719-F3C887591B95}"/>
              </a:ext>
            </a:extLst>
          </p:cNvPr>
          <p:cNvPicPr>
            <a:picLocks noChangeAspect="1"/>
          </p:cNvPicPr>
          <p:nvPr/>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7401060" y="1832574"/>
            <a:ext cx="346249" cy="346249"/>
          </a:xfrm>
          <a:prstGeom prst="rect">
            <a:avLst/>
          </a:prstGeom>
        </p:spPr>
      </p:pic>
      <p:pic>
        <p:nvPicPr>
          <p:cNvPr id="85" name="Graphic 84">
            <a:extLst>
              <a:ext uri="{FF2B5EF4-FFF2-40B4-BE49-F238E27FC236}">
                <a16:creationId xmlns:a16="http://schemas.microsoft.com/office/drawing/2014/main" id="{3EAF9D43-1472-7E45-A76E-E11DA3E1C822}"/>
              </a:ext>
            </a:extLst>
          </p:cNvPr>
          <p:cNvPicPr>
            <a:picLocks noChangeAspect="1"/>
          </p:cNvPicPr>
          <p:nvPr/>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7897668" y="1832574"/>
            <a:ext cx="346249" cy="346249"/>
          </a:xfrm>
          <a:prstGeom prst="rect">
            <a:avLst/>
          </a:prstGeom>
        </p:spPr>
      </p:pic>
      <p:pic>
        <p:nvPicPr>
          <p:cNvPr id="86" name="Graphic 85">
            <a:extLst>
              <a:ext uri="{FF2B5EF4-FFF2-40B4-BE49-F238E27FC236}">
                <a16:creationId xmlns:a16="http://schemas.microsoft.com/office/drawing/2014/main" id="{7E55EF81-D88E-9246-BB2C-3B1E9AC70DB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036559" y="4134879"/>
            <a:ext cx="450204" cy="405184"/>
          </a:xfrm>
          <a:prstGeom prst="rect">
            <a:avLst/>
          </a:prstGeom>
        </p:spPr>
      </p:pic>
      <p:pic>
        <p:nvPicPr>
          <p:cNvPr id="88" name="Graphic 87">
            <a:extLst>
              <a:ext uri="{FF2B5EF4-FFF2-40B4-BE49-F238E27FC236}">
                <a16:creationId xmlns:a16="http://schemas.microsoft.com/office/drawing/2014/main" id="{0A6748E9-578C-0F45-8D4C-617BA63A2AD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240701" y="4138642"/>
            <a:ext cx="450204" cy="405184"/>
          </a:xfrm>
          <a:prstGeom prst="rect">
            <a:avLst/>
          </a:prstGeom>
        </p:spPr>
      </p:pic>
      <p:cxnSp>
        <p:nvCxnSpPr>
          <p:cNvPr id="106" name="Straight Connector 105">
            <a:extLst>
              <a:ext uri="{FF2B5EF4-FFF2-40B4-BE49-F238E27FC236}">
                <a16:creationId xmlns:a16="http://schemas.microsoft.com/office/drawing/2014/main" id="{149706CE-60F5-E941-BA0D-A257F0EFCEA4}"/>
              </a:ext>
            </a:extLst>
          </p:cNvPr>
          <p:cNvCxnSpPr>
            <a:cxnSpLocks/>
            <a:stCxn id="76" idx="2"/>
            <a:endCxn id="86" idx="0"/>
          </p:cNvCxnSpPr>
          <p:nvPr/>
        </p:nvCxnSpPr>
        <p:spPr>
          <a:xfrm flipH="1">
            <a:off x="6261663" y="3393965"/>
            <a:ext cx="324143" cy="740915"/>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D1F49DBA-FC64-EF44-89BA-E084CADE2F5E}"/>
              </a:ext>
            </a:extLst>
          </p:cNvPr>
          <p:cNvCxnSpPr>
            <a:cxnSpLocks/>
            <a:stCxn id="78" idx="2"/>
            <a:endCxn id="88" idx="0"/>
          </p:cNvCxnSpPr>
          <p:nvPr/>
        </p:nvCxnSpPr>
        <p:spPr>
          <a:xfrm>
            <a:off x="7227936" y="3393964"/>
            <a:ext cx="237869" cy="744679"/>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109" name="Freeform: Shape 61">
            <a:extLst>
              <a:ext uri="{FF2B5EF4-FFF2-40B4-BE49-F238E27FC236}">
                <a16:creationId xmlns:a16="http://schemas.microsoft.com/office/drawing/2014/main" id="{D930E6FC-5C58-A642-850D-1B6E1694E3F0}"/>
              </a:ext>
            </a:extLst>
          </p:cNvPr>
          <p:cNvSpPr/>
          <p:nvPr/>
        </p:nvSpPr>
        <p:spPr>
          <a:xfrm>
            <a:off x="5185386" y="1488055"/>
            <a:ext cx="2772407" cy="2891035"/>
          </a:xfrm>
          <a:custGeom>
            <a:avLst/>
            <a:gdLst>
              <a:gd name="connsiteX0" fmla="*/ 0 w 3172943"/>
              <a:gd name="connsiteY0" fmla="*/ 0 h 3854713"/>
              <a:gd name="connsiteX1" fmla="*/ 104503 w 3172943"/>
              <a:gd name="connsiteY1" fmla="*/ 400594 h 3854713"/>
              <a:gd name="connsiteX2" fmla="*/ 278674 w 3172943"/>
              <a:gd name="connsiteY2" fmla="*/ 783772 h 3854713"/>
              <a:gd name="connsiteX3" fmla="*/ 722811 w 3172943"/>
              <a:gd name="connsiteY3" fmla="*/ 1123406 h 3854713"/>
              <a:gd name="connsiteX4" fmla="*/ 1254034 w 3172943"/>
              <a:gd name="connsiteY4" fmla="*/ 1445623 h 3854713"/>
              <a:gd name="connsiteX5" fmla="*/ 1724297 w 3172943"/>
              <a:gd name="connsiteY5" fmla="*/ 1959429 h 3854713"/>
              <a:gd name="connsiteX6" fmla="*/ 1872343 w 3172943"/>
              <a:gd name="connsiteY6" fmla="*/ 2333897 h 3854713"/>
              <a:gd name="connsiteX7" fmla="*/ 2055223 w 3172943"/>
              <a:gd name="connsiteY7" fmla="*/ 2664823 h 3854713"/>
              <a:gd name="connsiteX8" fmla="*/ 2246811 w 3172943"/>
              <a:gd name="connsiteY8" fmla="*/ 2882537 h 3854713"/>
              <a:gd name="connsiteX9" fmla="*/ 2203268 w 3172943"/>
              <a:gd name="connsiteY9" fmla="*/ 3500846 h 3854713"/>
              <a:gd name="connsiteX10" fmla="*/ 1558834 w 3172943"/>
              <a:gd name="connsiteY10" fmla="*/ 3831772 h 3854713"/>
              <a:gd name="connsiteX11" fmla="*/ 1175657 w 3172943"/>
              <a:gd name="connsiteY11" fmla="*/ 3753394 h 3854713"/>
              <a:gd name="connsiteX12" fmla="*/ 1219200 w 3172943"/>
              <a:gd name="connsiteY12" fmla="*/ 3169920 h 3854713"/>
              <a:gd name="connsiteX13" fmla="*/ 1619794 w 3172943"/>
              <a:gd name="connsiteY13" fmla="*/ 2560320 h 3854713"/>
              <a:gd name="connsiteX14" fmla="*/ 1776548 w 3172943"/>
              <a:gd name="connsiteY14" fmla="*/ 2272937 h 3854713"/>
              <a:gd name="connsiteX15" fmla="*/ 1994263 w 3172943"/>
              <a:gd name="connsiteY15" fmla="*/ 1645920 h 3854713"/>
              <a:gd name="connsiteX16" fmla="*/ 2420983 w 3172943"/>
              <a:gd name="connsiteY16" fmla="*/ 1219200 h 3854713"/>
              <a:gd name="connsiteX17" fmla="*/ 3056708 w 3172943"/>
              <a:gd name="connsiteY17" fmla="*/ 879566 h 3854713"/>
              <a:gd name="connsiteX18" fmla="*/ 3169920 w 3172943"/>
              <a:gd name="connsiteY18" fmla="*/ 627017 h 3854713"/>
              <a:gd name="connsiteX19" fmla="*/ 3013166 w 3172943"/>
              <a:gd name="connsiteY19" fmla="*/ 296092 h 3854713"/>
              <a:gd name="connsiteX20" fmla="*/ 2873828 w 3172943"/>
              <a:gd name="connsiteY20" fmla="*/ 17417 h 3854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172943" h="3854713">
                <a:moveTo>
                  <a:pt x="0" y="0"/>
                </a:moveTo>
                <a:cubicBezTo>
                  <a:pt x="29028" y="134982"/>
                  <a:pt x="58057" y="269965"/>
                  <a:pt x="104503" y="400594"/>
                </a:cubicBezTo>
                <a:cubicBezTo>
                  <a:pt x="150949" y="531223"/>
                  <a:pt x="175623" y="663303"/>
                  <a:pt x="278674" y="783772"/>
                </a:cubicBezTo>
                <a:cubicBezTo>
                  <a:pt x="381725" y="904241"/>
                  <a:pt x="560251" y="1013098"/>
                  <a:pt x="722811" y="1123406"/>
                </a:cubicBezTo>
                <a:cubicBezTo>
                  <a:pt x="885371" y="1233715"/>
                  <a:pt x="1087120" y="1306286"/>
                  <a:pt x="1254034" y="1445623"/>
                </a:cubicBezTo>
                <a:cubicBezTo>
                  <a:pt x="1420948" y="1584960"/>
                  <a:pt x="1621246" y="1811383"/>
                  <a:pt x="1724297" y="1959429"/>
                </a:cubicBezTo>
                <a:cubicBezTo>
                  <a:pt x="1827348" y="2107475"/>
                  <a:pt x="1817189" y="2216331"/>
                  <a:pt x="1872343" y="2333897"/>
                </a:cubicBezTo>
                <a:cubicBezTo>
                  <a:pt x="1927497" y="2451463"/>
                  <a:pt x="1992812" y="2573383"/>
                  <a:pt x="2055223" y="2664823"/>
                </a:cubicBezTo>
                <a:cubicBezTo>
                  <a:pt x="2117634" y="2756263"/>
                  <a:pt x="2222137" y="2743200"/>
                  <a:pt x="2246811" y="2882537"/>
                </a:cubicBezTo>
                <a:cubicBezTo>
                  <a:pt x="2271485" y="3021874"/>
                  <a:pt x="2317931" y="3342640"/>
                  <a:pt x="2203268" y="3500846"/>
                </a:cubicBezTo>
                <a:cubicBezTo>
                  <a:pt x="2088605" y="3659052"/>
                  <a:pt x="1730102" y="3789681"/>
                  <a:pt x="1558834" y="3831772"/>
                </a:cubicBezTo>
                <a:cubicBezTo>
                  <a:pt x="1387566" y="3873863"/>
                  <a:pt x="1232263" y="3863703"/>
                  <a:pt x="1175657" y="3753394"/>
                </a:cubicBezTo>
                <a:cubicBezTo>
                  <a:pt x="1119051" y="3643085"/>
                  <a:pt x="1145177" y="3368766"/>
                  <a:pt x="1219200" y="3169920"/>
                </a:cubicBezTo>
                <a:cubicBezTo>
                  <a:pt x="1293223" y="2971074"/>
                  <a:pt x="1526903" y="2709817"/>
                  <a:pt x="1619794" y="2560320"/>
                </a:cubicBezTo>
                <a:cubicBezTo>
                  <a:pt x="1712685" y="2410823"/>
                  <a:pt x="1714137" y="2425337"/>
                  <a:pt x="1776548" y="2272937"/>
                </a:cubicBezTo>
                <a:cubicBezTo>
                  <a:pt x="1838959" y="2120537"/>
                  <a:pt x="1886857" y="1821543"/>
                  <a:pt x="1994263" y="1645920"/>
                </a:cubicBezTo>
                <a:cubicBezTo>
                  <a:pt x="2101669" y="1470297"/>
                  <a:pt x="2243909" y="1346926"/>
                  <a:pt x="2420983" y="1219200"/>
                </a:cubicBezTo>
                <a:cubicBezTo>
                  <a:pt x="2598057" y="1091474"/>
                  <a:pt x="2931885" y="978263"/>
                  <a:pt x="3056708" y="879566"/>
                </a:cubicBezTo>
                <a:cubicBezTo>
                  <a:pt x="3181531" y="780869"/>
                  <a:pt x="3177177" y="724263"/>
                  <a:pt x="3169920" y="627017"/>
                </a:cubicBezTo>
                <a:cubicBezTo>
                  <a:pt x="3162663" y="529771"/>
                  <a:pt x="3062515" y="397692"/>
                  <a:pt x="3013166" y="296092"/>
                </a:cubicBezTo>
                <a:cubicBezTo>
                  <a:pt x="2963817" y="194492"/>
                  <a:pt x="2918822" y="105954"/>
                  <a:pt x="2873828" y="17417"/>
                </a:cubicBezTo>
              </a:path>
            </a:pathLst>
          </a:custGeom>
          <a:noFill/>
          <a:ln w="38100">
            <a:solidFill>
              <a:schemeClr val="accent1"/>
            </a:solidFill>
            <a:prstDash val="dash"/>
            <a:headEnd type="triangle"/>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10" name="Oval 109">
            <a:extLst>
              <a:ext uri="{FF2B5EF4-FFF2-40B4-BE49-F238E27FC236}">
                <a16:creationId xmlns:a16="http://schemas.microsoft.com/office/drawing/2014/main" id="{A9A280B1-6F00-E848-A989-B021E7307C8A}"/>
              </a:ext>
            </a:extLst>
          </p:cNvPr>
          <p:cNvSpPr/>
          <p:nvPr/>
        </p:nvSpPr>
        <p:spPr>
          <a:xfrm>
            <a:off x="4895424" y="1347872"/>
            <a:ext cx="215537" cy="21553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a:solidFill>
                  <a:schemeClr val="tx1"/>
                </a:solidFill>
              </a:rPr>
              <a:t>7</a:t>
            </a:r>
          </a:p>
        </p:txBody>
      </p:sp>
      <p:sp>
        <p:nvSpPr>
          <p:cNvPr id="112" name="Oval 111">
            <a:extLst>
              <a:ext uri="{FF2B5EF4-FFF2-40B4-BE49-F238E27FC236}">
                <a16:creationId xmlns:a16="http://schemas.microsoft.com/office/drawing/2014/main" id="{95C1926A-1462-3A4B-ABC5-94A7A45A37C2}"/>
              </a:ext>
            </a:extLst>
          </p:cNvPr>
          <p:cNvSpPr/>
          <p:nvPr/>
        </p:nvSpPr>
        <p:spPr>
          <a:xfrm>
            <a:off x="4943314" y="1896460"/>
            <a:ext cx="215537" cy="21553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a:solidFill>
                  <a:schemeClr val="tx1"/>
                </a:solidFill>
              </a:rPr>
              <a:t>6</a:t>
            </a:r>
          </a:p>
        </p:txBody>
      </p:sp>
      <p:sp>
        <p:nvSpPr>
          <p:cNvPr id="114" name="Oval 113">
            <a:extLst>
              <a:ext uri="{FF2B5EF4-FFF2-40B4-BE49-F238E27FC236}">
                <a16:creationId xmlns:a16="http://schemas.microsoft.com/office/drawing/2014/main" id="{3806BD67-AD7C-794C-BC3C-F3D9BDEEA586}"/>
              </a:ext>
            </a:extLst>
          </p:cNvPr>
          <p:cNvSpPr/>
          <p:nvPr/>
        </p:nvSpPr>
        <p:spPr>
          <a:xfrm>
            <a:off x="7425806" y="3118932"/>
            <a:ext cx="215537" cy="21553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a:solidFill>
                  <a:schemeClr val="tx1"/>
                </a:solidFill>
              </a:rPr>
              <a:t>3</a:t>
            </a:r>
          </a:p>
        </p:txBody>
      </p:sp>
      <p:sp>
        <p:nvSpPr>
          <p:cNvPr id="118" name="Oval 117">
            <a:extLst>
              <a:ext uri="{FF2B5EF4-FFF2-40B4-BE49-F238E27FC236}">
                <a16:creationId xmlns:a16="http://schemas.microsoft.com/office/drawing/2014/main" id="{74D0A8B1-575C-D949-9D99-D451979B5052}"/>
              </a:ext>
            </a:extLst>
          </p:cNvPr>
          <p:cNvSpPr/>
          <p:nvPr/>
        </p:nvSpPr>
        <p:spPr>
          <a:xfrm>
            <a:off x="6168234" y="3122223"/>
            <a:ext cx="215537" cy="21553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a:solidFill>
                  <a:schemeClr val="tx1"/>
                </a:solidFill>
              </a:rPr>
              <a:t>5</a:t>
            </a:r>
          </a:p>
        </p:txBody>
      </p:sp>
      <p:sp>
        <p:nvSpPr>
          <p:cNvPr id="119" name="Oval 118">
            <a:extLst>
              <a:ext uri="{FF2B5EF4-FFF2-40B4-BE49-F238E27FC236}">
                <a16:creationId xmlns:a16="http://schemas.microsoft.com/office/drawing/2014/main" id="{CD6D9C65-5FC6-9648-998B-7A5505382E9D}"/>
              </a:ext>
            </a:extLst>
          </p:cNvPr>
          <p:cNvSpPr/>
          <p:nvPr/>
        </p:nvSpPr>
        <p:spPr>
          <a:xfrm>
            <a:off x="8274954" y="1887817"/>
            <a:ext cx="215537" cy="21553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a:solidFill>
                  <a:schemeClr val="tx1"/>
                </a:solidFill>
              </a:rPr>
              <a:t>2</a:t>
            </a:r>
          </a:p>
        </p:txBody>
      </p:sp>
      <p:sp>
        <p:nvSpPr>
          <p:cNvPr id="120" name="Oval 119">
            <a:extLst>
              <a:ext uri="{FF2B5EF4-FFF2-40B4-BE49-F238E27FC236}">
                <a16:creationId xmlns:a16="http://schemas.microsoft.com/office/drawing/2014/main" id="{3E9869F2-7499-7540-ABE1-9FEF2F5152F3}"/>
              </a:ext>
            </a:extLst>
          </p:cNvPr>
          <p:cNvSpPr/>
          <p:nvPr/>
        </p:nvSpPr>
        <p:spPr>
          <a:xfrm>
            <a:off x="7227935" y="1266987"/>
            <a:ext cx="215537" cy="21553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a:solidFill>
                  <a:schemeClr val="tx1"/>
                </a:solidFill>
              </a:rPr>
              <a:t>1</a:t>
            </a:r>
          </a:p>
        </p:txBody>
      </p:sp>
      <p:sp>
        <p:nvSpPr>
          <p:cNvPr id="121" name="TextBox 120">
            <a:extLst>
              <a:ext uri="{FF2B5EF4-FFF2-40B4-BE49-F238E27FC236}">
                <a16:creationId xmlns:a16="http://schemas.microsoft.com/office/drawing/2014/main" id="{4A536709-7651-9646-8497-4654ED905607}"/>
              </a:ext>
            </a:extLst>
          </p:cNvPr>
          <p:cNvSpPr txBox="1"/>
          <p:nvPr/>
        </p:nvSpPr>
        <p:spPr>
          <a:xfrm>
            <a:off x="5344512" y="1260355"/>
            <a:ext cx="380232" cy="219291"/>
          </a:xfrm>
          <a:prstGeom prst="rect">
            <a:avLst/>
          </a:prstGeom>
          <a:noFill/>
        </p:spPr>
        <p:txBody>
          <a:bodyPr wrap="none" rtlCol="0">
            <a:spAutoFit/>
          </a:bodyPr>
          <a:lstStyle/>
          <a:p>
            <a:r>
              <a:rPr lang="en-US" sz="825"/>
              <a:t>1.10</a:t>
            </a:r>
          </a:p>
        </p:txBody>
      </p:sp>
      <p:sp>
        <p:nvSpPr>
          <p:cNvPr id="122" name="TextBox 121">
            <a:extLst>
              <a:ext uri="{FF2B5EF4-FFF2-40B4-BE49-F238E27FC236}">
                <a16:creationId xmlns:a16="http://schemas.microsoft.com/office/drawing/2014/main" id="{34EE617D-5691-F944-9019-70E4287FD6FB}"/>
              </a:ext>
            </a:extLst>
          </p:cNvPr>
          <p:cNvSpPr txBox="1"/>
          <p:nvPr/>
        </p:nvSpPr>
        <p:spPr>
          <a:xfrm>
            <a:off x="7762211" y="1289964"/>
            <a:ext cx="380232" cy="219291"/>
          </a:xfrm>
          <a:prstGeom prst="rect">
            <a:avLst/>
          </a:prstGeom>
          <a:noFill/>
        </p:spPr>
        <p:txBody>
          <a:bodyPr wrap="none" rtlCol="0">
            <a:spAutoFit/>
          </a:bodyPr>
          <a:lstStyle/>
          <a:p>
            <a:r>
              <a:rPr lang="en-US" sz="825"/>
              <a:t>2.20</a:t>
            </a:r>
          </a:p>
        </p:txBody>
      </p:sp>
      <p:sp>
        <p:nvSpPr>
          <p:cNvPr id="123" name="TextBox 122">
            <a:extLst>
              <a:ext uri="{FF2B5EF4-FFF2-40B4-BE49-F238E27FC236}">
                <a16:creationId xmlns:a16="http://schemas.microsoft.com/office/drawing/2014/main" id="{41896CFA-E942-8A44-AF9D-D7687F2E1090}"/>
              </a:ext>
            </a:extLst>
          </p:cNvPr>
          <p:cNvSpPr txBox="1"/>
          <p:nvPr/>
        </p:nvSpPr>
        <p:spPr>
          <a:xfrm>
            <a:off x="5449745" y="864630"/>
            <a:ext cx="473206" cy="219291"/>
          </a:xfrm>
          <a:prstGeom prst="rect">
            <a:avLst/>
          </a:prstGeom>
          <a:noFill/>
        </p:spPr>
        <p:txBody>
          <a:bodyPr wrap="none" rtlCol="0">
            <a:spAutoFit/>
          </a:bodyPr>
          <a:lstStyle/>
          <a:p>
            <a:r>
              <a:rPr lang="en-US" sz="825"/>
              <a:t>VPC A</a:t>
            </a:r>
          </a:p>
        </p:txBody>
      </p:sp>
      <p:sp>
        <p:nvSpPr>
          <p:cNvPr id="124" name="TextBox 123">
            <a:extLst>
              <a:ext uri="{FF2B5EF4-FFF2-40B4-BE49-F238E27FC236}">
                <a16:creationId xmlns:a16="http://schemas.microsoft.com/office/drawing/2014/main" id="{E1909E63-EBC6-E54E-979F-1CADA8C06227}"/>
              </a:ext>
            </a:extLst>
          </p:cNvPr>
          <p:cNvSpPr txBox="1"/>
          <p:nvPr/>
        </p:nvSpPr>
        <p:spPr>
          <a:xfrm>
            <a:off x="7713872" y="869023"/>
            <a:ext cx="465192" cy="219291"/>
          </a:xfrm>
          <a:prstGeom prst="rect">
            <a:avLst/>
          </a:prstGeom>
          <a:noFill/>
        </p:spPr>
        <p:txBody>
          <a:bodyPr wrap="none" rtlCol="0">
            <a:spAutoFit/>
          </a:bodyPr>
          <a:lstStyle/>
          <a:p>
            <a:r>
              <a:rPr lang="en-US" sz="825"/>
              <a:t>VPC B</a:t>
            </a:r>
          </a:p>
        </p:txBody>
      </p:sp>
      <p:pic>
        <p:nvPicPr>
          <p:cNvPr id="125" name="Graphic 124">
            <a:extLst>
              <a:ext uri="{FF2B5EF4-FFF2-40B4-BE49-F238E27FC236}">
                <a16:creationId xmlns:a16="http://schemas.microsoft.com/office/drawing/2014/main" id="{B3883C36-0BDD-164A-A817-E2DD153C431A}"/>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815152" y="1066304"/>
            <a:ext cx="173220" cy="144245"/>
          </a:xfrm>
          <a:prstGeom prst="rect">
            <a:avLst/>
          </a:prstGeom>
        </p:spPr>
      </p:pic>
      <p:pic>
        <p:nvPicPr>
          <p:cNvPr id="126" name="Graphic 125">
            <a:extLst>
              <a:ext uri="{FF2B5EF4-FFF2-40B4-BE49-F238E27FC236}">
                <a16:creationId xmlns:a16="http://schemas.microsoft.com/office/drawing/2014/main" id="{F57D54DE-444D-8D4E-9A40-0A5EBB657BFF}"/>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7090051" y="1069720"/>
            <a:ext cx="180074" cy="149953"/>
          </a:xfrm>
          <a:prstGeom prst="rect">
            <a:avLst/>
          </a:prstGeom>
        </p:spPr>
      </p:pic>
      <p:pic>
        <p:nvPicPr>
          <p:cNvPr id="127" name="Picture 126">
            <a:extLst>
              <a:ext uri="{FF2B5EF4-FFF2-40B4-BE49-F238E27FC236}">
                <a16:creationId xmlns:a16="http://schemas.microsoft.com/office/drawing/2014/main" id="{C73AEBB9-6C3E-8D4F-8942-BCC273DCF36F}"/>
              </a:ext>
            </a:extLst>
          </p:cNvPr>
          <p:cNvPicPr>
            <a:picLocks noChangeAspect="1"/>
          </p:cNvPicPr>
          <p:nvPr/>
        </p:nvPicPr>
        <p:blipFill>
          <a:blip r:embed="rId9"/>
          <a:stretch>
            <a:fillRect/>
          </a:stretch>
        </p:blipFill>
        <p:spPr>
          <a:xfrm>
            <a:off x="5137496" y="1247121"/>
            <a:ext cx="244631" cy="244631"/>
          </a:xfrm>
          <a:prstGeom prst="rect">
            <a:avLst/>
          </a:prstGeom>
        </p:spPr>
      </p:pic>
      <p:pic>
        <p:nvPicPr>
          <p:cNvPr id="128" name="Picture 127">
            <a:extLst>
              <a:ext uri="{FF2B5EF4-FFF2-40B4-BE49-F238E27FC236}">
                <a16:creationId xmlns:a16="http://schemas.microsoft.com/office/drawing/2014/main" id="{1115CBCF-D9F4-E649-B864-A8A978D3037D}"/>
              </a:ext>
            </a:extLst>
          </p:cNvPr>
          <p:cNvPicPr>
            <a:picLocks noChangeAspect="1"/>
          </p:cNvPicPr>
          <p:nvPr/>
        </p:nvPicPr>
        <p:blipFill>
          <a:blip r:embed="rId9"/>
          <a:stretch>
            <a:fillRect/>
          </a:stretch>
        </p:blipFill>
        <p:spPr>
          <a:xfrm>
            <a:off x="5828526" y="1244979"/>
            <a:ext cx="244631" cy="244631"/>
          </a:xfrm>
          <a:prstGeom prst="rect">
            <a:avLst/>
          </a:prstGeom>
        </p:spPr>
      </p:pic>
      <p:pic>
        <p:nvPicPr>
          <p:cNvPr id="129" name="Picture 128">
            <a:extLst>
              <a:ext uri="{FF2B5EF4-FFF2-40B4-BE49-F238E27FC236}">
                <a16:creationId xmlns:a16="http://schemas.microsoft.com/office/drawing/2014/main" id="{E876FF82-FE24-5342-A463-1A66427E88FE}"/>
              </a:ext>
            </a:extLst>
          </p:cNvPr>
          <p:cNvPicPr>
            <a:picLocks noChangeAspect="1"/>
          </p:cNvPicPr>
          <p:nvPr/>
        </p:nvPicPr>
        <p:blipFill>
          <a:blip r:embed="rId9"/>
          <a:stretch>
            <a:fillRect/>
          </a:stretch>
        </p:blipFill>
        <p:spPr>
          <a:xfrm>
            <a:off x="7517582" y="1244202"/>
            <a:ext cx="244631" cy="244631"/>
          </a:xfrm>
          <a:prstGeom prst="rect">
            <a:avLst/>
          </a:prstGeom>
        </p:spPr>
      </p:pic>
      <p:pic>
        <p:nvPicPr>
          <p:cNvPr id="130" name="Picture 129">
            <a:extLst>
              <a:ext uri="{FF2B5EF4-FFF2-40B4-BE49-F238E27FC236}">
                <a16:creationId xmlns:a16="http://schemas.microsoft.com/office/drawing/2014/main" id="{3D704355-B194-CC45-9CD1-F020916F1207}"/>
              </a:ext>
            </a:extLst>
          </p:cNvPr>
          <p:cNvPicPr>
            <a:picLocks noChangeAspect="1"/>
          </p:cNvPicPr>
          <p:nvPr/>
        </p:nvPicPr>
        <p:blipFill>
          <a:blip r:embed="rId9"/>
          <a:stretch>
            <a:fillRect/>
          </a:stretch>
        </p:blipFill>
        <p:spPr>
          <a:xfrm>
            <a:off x="8271271" y="1237171"/>
            <a:ext cx="244631" cy="244631"/>
          </a:xfrm>
          <a:prstGeom prst="rect">
            <a:avLst/>
          </a:prstGeom>
        </p:spPr>
      </p:pic>
      <p:pic>
        <p:nvPicPr>
          <p:cNvPr id="131" name="Graphic 130">
            <a:extLst>
              <a:ext uri="{FF2B5EF4-FFF2-40B4-BE49-F238E27FC236}">
                <a16:creationId xmlns:a16="http://schemas.microsoft.com/office/drawing/2014/main" id="{8EFE0D0D-47F8-5D4A-A1B5-E2BD58399CB4}"/>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614971" y="2767619"/>
            <a:ext cx="173220" cy="144245"/>
          </a:xfrm>
          <a:prstGeom prst="rect">
            <a:avLst/>
          </a:prstGeom>
        </p:spPr>
      </p:pic>
      <p:pic>
        <p:nvPicPr>
          <p:cNvPr id="64" name="Picture 63">
            <a:extLst>
              <a:ext uri="{FF2B5EF4-FFF2-40B4-BE49-F238E27FC236}">
                <a16:creationId xmlns:a16="http://schemas.microsoft.com/office/drawing/2014/main" id="{865C2B08-B926-3348-9AD5-03A2FBD2C46F}"/>
              </a:ext>
            </a:extLst>
          </p:cNvPr>
          <p:cNvPicPr>
            <a:picLocks noChangeAspect="1"/>
          </p:cNvPicPr>
          <p:nvPr/>
        </p:nvPicPr>
        <p:blipFill>
          <a:blip r:embed="rId10"/>
          <a:stretch>
            <a:fillRect/>
          </a:stretch>
        </p:blipFill>
        <p:spPr>
          <a:xfrm>
            <a:off x="5382127" y="1540731"/>
            <a:ext cx="183190" cy="183190"/>
          </a:xfrm>
          <a:prstGeom prst="rect">
            <a:avLst/>
          </a:prstGeom>
        </p:spPr>
      </p:pic>
      <p:pic>
        <p:nvPicPr>
          <p:cNvPr id="65" name="Picture 64">
            <a:extLst>
              <a:ext uri="{FF2B5EF4-FFF2-40B4-BE49-F238E27FC236}">
                <a16:creationId xmlns:a16="http://schemas.microsoft.com/office/drawing/2014/main" id="{0993C3A4-FCA3-3143-B300-AB819C573E1B}"/>
              </a:ext>
            </a:extLst>
          </p:cNvPr>
          <p:cNvPicPr>
            <a:picLocks noChangeAspect="1"/>
          </p:cNvPicPr>
          <p:nvPr/>
        </p:nvPicPr>
        <p:blipFill>
          <a:blip r:embed="rId10"/>
          <a:stretch>
            <a:fillRect/>
          </a:stretch>
        </p:blipFill>
        <p:spPr>
          <a:xfrm>
            <a:off x="7576057" y="1573888"/>
            <a:ext cx="183190" cy="183190"/>
          </a:xfrm>
          <a:prstGeom prst="rect">
            <a:avLst/>
          </a:prstGeom>
        </p:spPr>
      </p:pic>
      <p:cxnSp>
        <p:nvCxnSpPr>
          <p:cNvPr id="66" name="Straight Connector 65">
            <a:extLst>
              <a:ext uri="{FF2B5EF4-FFF2-40B4-BE49-F238E27FC236}">
                <a16:creationId xmlns:a16="http://schemas.microsoft.com/office/drawing/2014/main" id="{853A56C4-9532-174F-8EA3-06EFA724CB75}"/>
              </a:ext>
            </a:extLst>
          </p:cNvPr>
          <p:cNvCxnSpPr>
            <a:cxnSpLocks/>
            <a:stCxn id="85" idx="2"/>
            <a:endCxn id="78" idx="0"/>
          </p:cNvCxnSpPr>
          <p:nvPr/>
        </p:nvCxnSpPr>
        <p:spPr>
          <a:xfrm flipH="1">
            <a:off x="7227936" y="2178823"/>
            <a:ext cx="842857" cy="868892"/>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38253746-EFDD-3741-8083-8AFD3924830D}"/>
              </a:ext>
            </a:extLst>
          </p:cNvPr>
          <p:cNvCxnSpPr>
            <a:cxnSpLocks/>
            <a:stCxn id="85" idx="2"/>
            <a:endCxn id="76" idx="0"/>
          </p:cNvCxnSpPr>
          <p:nvPr/>
        </p:nvCxnSpPr>
        <p:spPr>
          <a:xfrm flipH="1">
            <a:off x="6585805" y="2178822"/>
            <a:ext cx="1484987" cy="868894"/>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DB54A9A4-18CA-C846-9FB9-314BEBAF6986}"/>
              </a:ext>
            </a:extLst>
          </p:cNvPr>
          <p:cNvCxnSpPr>
            <a:cxnSpLocks/>
            <a:stCxn id="82" idx="2"/>
            <a:endCxn id="78" idx="0"/>
          </p:cNvCxnSpPr>
          <p:nvPr/>
        </p:nvCxnSpPr>
        <p:spPr>
          <a:xfrm>
            <a:off x="5916398" y="2168711"/>
            <a:ext cx="1311538" cy="879004"/>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DB9725DB-19C0-2344-A2E1-EBCF52E043C9}"/>
              </a:ext>
            </a:extLst>
          </p:cNvPr>
          <p:cNvCxnSpPr>
            <a:cxnSpLocks/>
            <a:stCxn id="80" idx="2"/>
            <a:endCxn id="76" idx="0"/>
          </p:cNvCxnSpPr>
          <p:nvPr/>
        </p:nvCxnSpPr>
        <p:spPr>
          <a:xfrm>
            <a:off x="5374566" y="2168711"/>
            <a:ext cx="1211240" cy="879005"/>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D7D50AD4-52C0-9E4C-8B55-153018866418}"/>
              </a:ext>
            </a:extLst>
          </p:cNvPr>
          <p:cNvCxnSpPr>
            <a:cxnSpLocks/>
            <a:stCxn id="80" idx="2"/>
            <a:endCxn id="78" idx="0"/>
          </p:cNvCxnSpPr>
          <p:nvPr/>
        </p:nvCxnSpPr>
        <p:spPr>
          <a:xfrm>
            <a:off x="5374567" y="2168711"/>
            <a:ext cx="1853369" cy="879004"/>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C2AC1F46-1EEB-3B4D-B57E-E7ED2535ECD7}"/>
              </a:ext>
            </a:extLst>
          </p:cNvPr>
          <p:cNvCxnSpPr>
            <a:cxnSpLocks/>
            <a:stCxn id="82" idx="2"/>
            <a:endCxn id="76" idx="0"/>
          </p:cNvCxnSpPr>
          <p:nvPr/>
        </p:nvCxnSpPr>
        <p:spPr>
          <a:xfrm>
            <a:off x="5916398" y="2168711"/>
            <a:ext cx="669408" cy="879005"/>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C8F6CFD4-2720-EC40-B926-83C8B975FDA9}"/>
              </a:ext>
            </a:extLst>
          </p:cNvPr>
          <p:cNvCxnSpPr>
            <a:cxnSpLocks/>
            <a:stCxn id="84" idx="2"/>
            <a:endCxn id="76" idx="0"/>
          </p:cNvCxnSpPr>
          <p:nvPr/>
        </p:nvCxnSpPr>
        <p:spPr>
          <a:xfrm flipH="1">
            <a:off x="6585805" y="2178822"/>
            <a:ext cx="988379" cy="868894"/>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7D7D4AED-5E6E-FA45-859A-FEB08C256D54}"/>
              </a:ext>
            </a:extLst>
          </p:cNvPr>
          <p:cNvCxnSpPr>
            <a:cxnSpLocks/>
            <a:stCxn id="84" idx="2"/>
            <a:endCxn id="78" idx="0"/>
          </p:cNvCxnSpPr>
          <p:nvPr/>
        </p:nvCxnSpPr>
        <p:spPr>
          <a:xfrm flipH="1">
            <a:off x="7227936" y="2178823"/>
            <a:ext cx="346249" cy="868892"/>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pic>
        <p:nvPicPr>
          <p:cNvPr id="132" name="Picture 131">
            <a:extLst>
              <a:ext uri="{FF2B5EF4-FFF2-40B4-BE49-F238E27FC236}">
                <a16:creationId xmlns:a16="http://schemas.microsoft.com/office/drawing/2014/main" id="{B6C43900-BF40-3D45-BB35-3B8C3DC11DCC}"/>
              </a:ext>
            </a:extLst>
          </p:cNvPr>
          <p:cNvPicPr>
            <a:picLocks noChangeAspect="1"/>
          </p:cNvPicPr>
          <p:nvPr/>
        </p:nvPicPr>
        <p:blipFill>
          <a:blip r:embed="rId10"/>
          <a:stretch>
            <a:fillRect/>
          </a:stretch>
        </p:blipFill>
        <p:spPr>
          <a:xfrm>
            <a:off x="5996943" y="3588606"/>
            <a:ext cx="183190" cy="183190"/>
          </a:xfrm>
          <a:prstGeom prst="rect">
            <a:avLst/>
          </a:prstGeom>
        </p:spPr>
      </p:pic>
      <p:pic>
        <p:nvPicPr>
          <p:cNvPr id="133" name="Picture 132">
            <a:extLst>
              <a:ext uri="{FF2B5EF4-FFF2-40B4-BE49-F238E27FC236}">
                <a16:creationId xmlns:a16="http://schemas.microsoft.com/office/drawing/2014/main" id="{2721B19F-08BD-4F4E-B164-7FA205AB0C7C}"/>
              </a:ext>
            </a:extLst>
          </p:cNvPr>
          <p:cNvPicPr>
            <a:picLocks noChangeAspect="1"/>
          </p:cNvPicPr>
          <p:nvPr/>
        </p:nvPicPr>
        <p:blipFill>
          <a:blip r:embed="rId10"/>
          <a:stretch>
            <a:fillRect/>
          </a:stretch>
        </p:blipFill>
        <p:spPr>
          <a:xfrm>
            <a:off x="7363627" y="3570828"/>
            <a:ext cx="183190" cy="183190"/>
          </a:xfrm>
          <a:prstGeom prst="rect">
            <a:avLst/>
          </a:prstGeom>
        </p:spPr>
      </p:pic>
      <p:sp>
        <p:nvSpPr>
          <p:cNvPr id="134" name="Oval 133">
            <a:extLst>
              <a:ext uri="{FF2B5EF4-FFF2-40B4-BE49-F238E27FC236}">
                <a16:creationId xmlns:a16="http://schemas.microsoft.com/office/drawing/2014/main" id="{6F33CE4B-7CC2-3542-9C92-A995202F6703}"/>
              </a:ext>
            </a:extLst>
          </p:cNvPr>
          <p:cNvSpPr/>
          <p:nvPr/>
        </p:nvSpPr>
        <p:spPr>
          <a:xfrm>
            <a:off x="5797684" y="4223369"/>
            <a:ext cx="215537" cy="21553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a:solidFill>
                  <a:schemeClr val="tx1"/>
                </a:solidFill>
              </a:rPr>
              <a:t>4</a:t>
            </a:r>
          </a:p>
        </p:txBody>
      </p:sp>
      <p:sp>
        <p:nvSpPr>
          <p:cNvPr id="3" name="TextBox 2">
            <a:extLst>
              <a:ext uri="{FF2B5EF4-FFF2-40B4-BE49-F238E27FC236}">
                <a16:creationId xmlns:a16="http://schemas.microsoft.com/office/drawing/2014/main" id="{182DECC3-ADDE-30F5-17DF-73AC27C91F63}"/>
              </a:ext>
            </a:extLst>
          </p:cNvPr>
          <p:cNvSpPr txBox="1"/>
          <p:nvPr/>
        </p:nvSpPr>
        <p:spPr>
          <a:xfrm>
            <a:off x="544794" y="905265"/>
            <a:ext cx="4153007" cy="3462486"/>
          </a:xfrm>
          <a:prstGeom prst="rect">
            <a:avLst/>
          </a:prstGeom>
          <a:noFill/>
        </p:spPr>
        <p:txBody>
          <a:bodyPr wrap="square" rtlCol="0">
            <a:spAutoFit/>
          </a:bodyPr>
          <a:lstStyle/>
          <a:p>
            <a:pPr marL="171450" indent="-171450">
              <a:spcAft>
                <a:spcPts val="300"/>
              </a:spcAft>
              <a:buFont typeface="+mj-lt"/>
              <a:buAutoNum type="arabicPeriod"/>
            </a:pPr>
            <a:r>
              <a:rPr lang="en-US" sz="1200" dirty="0">
                <a:solidFill>
                  <a:prstClr val="black"/>
                </a:solidFill>
                <a:latin typeface="Open Sans"/>
              </a:rPr>
              <a:t>The local route table for 2.20 has RFC1918 routes pointed to its local spoke gateway for return traffic.</a:t>
            </a:r>
          </a:p>
          <a:p>
            <a:pPr marL="171450" indent="-171450">
              <a:spcAft>
                <a:spcPts val="300"/>
              </a:spcAft>
              <a:buFont typeface="+mj-lt"/>
              <a:buAutoNum type="arabicPeriod"/>
            </a:pPr>
            <a:r>
              <a:rPr lang="en-US" sz="1200" dirty="0">
                <a:solidFill>
                  <a:prstClr val="black"/>
                </a:solidFill>
                <a:latin typeface="Open Sans"/>
              </a:rPr>
              <a:t>The local Aviatrix spoke gateway will ECMP traffic with 5-tuple hash to one of the Aviatrix Transit Gateways</a:t>
            </a:r>
          </a:p>
          <a:p>
            <a:pPr marL="171450" indent="-171450">
              <a:spcAft>
                <a:spcPts val="300"/>
              </a:spcAft>
              <a:buFont typeface="+mj-lt"/>
              <a:buAutoNum type="arabicPeriod"/>
            </a:pPr>
            <a:r>
              <a:rPr lang="en-US" sz="1200" dirty="0">
                <a:solidFill>
                  <a:prstClr val="black"/>
                </a:solidFill>
                <a:latin typeface="Open Sans"/>
              </a:rPr>
              <a:t>The Aviatrix Transit Gateway receiving the traffic will pass the traffic to the the same FW which handled the initial flow to maintain symmetry (directly or via another Transit GW).</a:t>
            </a:r>
          </a:p>
          <a:p>
            <a:pPr marL="171450" indent="-171450">
              <a:spcAft>
                <a:spcPts val="300"/>
              </a:spcAft>
              <a:buFont typeface="+mj-lt"/>
              <a:buAutoNum type="arabicPeriod"/>
            </a:pPr>
            <a:r>
              <a:rPr lang="en-US" sz="1200" dirty="0">
                <a:solidFill>
                  <a:prstClr val="black"/>
                </a:solidFill>
                <a:latin typeface="Open Sans"/>
              </a:rPr>
              <a:t>The stateful Firewall will process the return traffic and route the traffic back to its designated gateway.</a:t>
            </a:r>
          </a:p>
          <a:p>
            <a:pPr marL="171450" indent="-171450">
              <a:spcAft>
                <a:spcPts val="300"/>
              </a:spcAft>
              <a:buFont typeface="+mj-lt"/>
              <a:buAutoNum type="arabicPeriod"/>
            </a:pPr>
            <a:r>
              <a:rPr lang="en-US" sz="1200" dirty="0">
                <a:solidFill>
                  <a:prstClr val="black"/>
                </a:solidFill>
                <a:latin typeface="Open Sans"/>
              </a:rPr>
              <a:t>The Aviatrix gateway will ECMP traffic with 5-tuple hash to one of the destination spoke gateways.</a:t>
            </a:r>
          </a:p>
          <a:p>
            <a:pPr marL="171450" indent="-171450">
              <a:spcAft>
                <a:spcPts val="300"/>
              </a:spcAft>
              <a:buFont typeface="+mj-lt"/>
              <a:buAutoNum type="arabicPeriod"/>
            </a:pPr>
            <a:r>
              <a:rPr lang="en-US" sz="1200" dirty="0">
                <a:solidFill>
                  <a:prstClr val="black"/>
                </a:solidFill>
                <a:latin typeface="Open Sans"/>
              </a:rPr>
              <a:t>The destination spoke gateway will route this traffic out its local interface to the native VPC route table.</a:t>
            </a:r>
          </a:p>
          <a:p>
            <a:pPr marL="171450" indent="-171450">
              <a:spcAft>
                <a:spcPts val="300"/>
              </a:spcAft>
              <a:buFont typeface="+mj-lt"/>
              <a:buAutoNum type="arabicPeriod"/>
            </a:pPr>
            <a:r>
              <a:rPr lang="en-US" sz="1200" dirty="0">
                <a:solidFill>
                  <a:prstClr val="black"/>
                </a:solidFill>
                <a:latin typeface="Open Sans"/>
              </a:rPr>
              <a:t>The original source will receive the return traffic and see this as native VPC communication flow.</a:t>
            </a:r>
          </a:p>
        </p:txBody>
      </p:sp>
      <p:sp>
        <p:nvSpPr>
          <p:cNvPr id="5" name="Slide Number Placeholder 2">
            <a:extLst>
              <a:ext uri="{FF2B5EF4-FFF2-40B4-BE49-F238E27FC236}">
                <a16:creationId xmlns:a16="http://schemas.microsoft.com/office/drawing/2014/main" id="{FA08EB10-D8FA-1E21-81C5-B898048BD827}"/>
              </a:ext>
            </a:extLst>
          </p:cNvPr>
          <p:cNvSpPr txBox="1">
            <a:spLocks/>
          </p:cNvSpPr>
          <p:nvPr/>
        </p:nvSpPr>
        <p:spPr>
          <a:xfrm>
            <a:off x="8427046" y="4842197"/>
            <a:ext cx="391834" cy="217341"/>
          </a:xfrm>
          <a:prstGeom prst="roundRect">
            <a:avLst>
              <a:gd name="adj" fmla="val 50000"/>
            </a:avLst>
          </a:prstGeom>
        </p:spPr>
        <p:txBody>
          <a:bodyPr/>
          <a:lst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fld id="{1A1413E7-083E-4282-9C14-E71B79F08B52}" type="slidenum">
              <a:rPr lang="en-US" sz="675" smtClean="0">
                <a:solidFill>
                  <a:schemeClr val="accent1"/>
                </a:solidFill>
                <a:latin typeface="Open Sans" panose="020B0606030504020204" pitchFamily="34" charset="0"/>
              </a:rPr>
              <a:pPr/>
              <a:t>30</a:t>
            </a:fld>
            <a:endParaRPr lang="en-US" sz="675" dirty="0">
              <a:solidFill>
                <a:schemeClr val="accent1"/>
              </a:solidFill>
              <a:latin typeface="Open Sans" panose="020B0606030504020204" pitchFamily="34" charset="0"/>
            </a:endParaRPr>
          </a:p>
        </p:txBody>
      </p:sp>
    </p:spTree>
    <p:extLst>
      <p:ext uri="{BB962C8B-B14F-4D97-AF65-F5344CB8AC3E}">
        <p14:creationId xmlns:p14="http://schemas.microsoft.com/office/powerpoint/2010/main" val="20610791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dissolv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dissolv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dissolv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dissolv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dissolv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dissolve">
                                      <p:cBhvr>
                                        <p:cTn id="3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0AD2303-1D4D-42E3-91F2-D5629FCDB753}"/>
              </a:ext>
            </a:extLst>
          </p:cNvPr>
          <p:cNvSpPr>
            <a:spLocks noGrp="1"/>
          </p:cNvSpPr>
          <p:nvPr>
            <p:ph type="title"/>
          </p:nvPr>
        </p:nvSpPr>
        <p:spPr/>
        <p:txBody>
          <a:bodyPr>
            <a:normAutofit/>
          </a:bodyPr>
          <a:lstStyle/>
          <a:p>
            <a:r>
              <a:rPr lang="en-US" sz="2400"/>
              <a:t>FireNet Packet Walkthrough – Azure Example</a:t>
            </a:r>
          </a:p>
        </p:txBody>
      </p:sp>
      <p:sp>
        <p:nvSpPr>
          <p:cNvPr id="4" name="Slide Number Placeholder 3">
            <a:extLst>
              <a:ext uri="{FF2B5EF4-FFF2-40B4-BE49-F238E27FC236}">
                <a16:creationId xmlns:a16="http://schemas.microsoft.com/office/drawing/2014/main" id="{8AC3BC91-A90C-4255-8D9A-5805BBE0297E}"/>
              </a:ext>
            </a:extLst>
          </p:cNvPr>
          <p:cNvSpPr>
            <a:spLocks noGrp="1"/>
          </p:cNvSpPr>
          <p:nvPr>
            <p:ph type="sldNum" sz="quarter" idx="10"/>
          </p:nvPr>
        </p:nvSpPr>
        <p:spPr>
          <a:prstGeom prst="roundRect">
            <a:avLst>
              <a:gd name="adj" fmla="val 50000"/>
            </a:avLst>
          </a:prstGeom>
          <a:noFill/>
          <a:ln w="6350">
            <a:solidFill>
              <a:schemeClr val="bg1"/>
            </a:solidFill>
          </a:ln>
        </p:spPr>
        <p:txBody>
          <a:bodyPr vert="horz" lIns="91440" tIns="45720" rIns="91440" bIns="45720" rtlCol="0" anchor="ctr"/>
          <a:lstStyle>
            <a:defPPr>
              <a:defRPr lang="en-US"/>
            </a:defPPr>
            <a:lvl1pPr marL="0" algn="ctr" defTabSz="914400" rtl="0" eaLnBrk="1" latinLnBrk="0" hangingPunct="1">
              <a:defRPr sz="9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A70B06D-F489-48FF-A885-ABB74CD5C952}" type="slidenum">
              <a:rPr lang="en-US" sz="680" smtClean="0"/>
              <a:pPr/>
              <a:t>31</a:t>
            </a:fld>
            <a:endParaRPr lang="en-US" sz="680"/>
          </a:p>
        </p:txBody>
      </p:sp>
      <p:sp>
        <p:nvSpPr>
          <p:cNvPr id="101" name="TextBox 100">
            <a:extLst>
              <a:ext uri="{FF2B5EF4-FFF2-40B4-BE49-F238E27FC236}">
                <a16:creationId xmlns:a16="http://schemas.microsoft.com/office/drawing/2014/main" id="{D1DB1C91-524B-4086-A417-A7086866A59D}"/>
              </a:ext>
            </a:extLst>
          </p:cNvPr>
          <p:cNvSpPr txBox="1"/>
          <p:nvPr/>
        </p:nvSpPr>
        <p:spPr>
          <a:xfrm>
            <a:off x="544795" y="606281"/>
            <a:ext cx="5647828" cy="276999"/>
          </a:xfrm>
          <a:prstGeom prst="rect">
            <a:avLst/>
          </a:prstGeom>
          <a:noFill/>
        </p:spPr>
        <p:txBody>
          <a:bodyPr wrap="none" rtlCol="0">
            <a:spAutoFit/>
          </a:bodyPr>
          <a:lstStyle/>
          <a:p>
            <a:r>
              <a:rPr lang="en-US" sz="1200" b="1">
                <a:solidFill>
                  <a:schemeClr val="accent1"/>
                </a:solidFill>
              </a:rPr>
              <a:t>A Host 1.10 communicating with 2.20 with VNET A inspected via FireNet</a:t>
            </a:r>
          </a:p>
        </p:txBody>
      </p:sp>
      <p:sp>
        <p:nvSpPr>
          <p:cNvPr id="11" name="Rectangle 10">
            <a:extLst>
              <a:ext uri="{FF2B5EF4-FFF2-40B4-BE49-F238E27FC236}">
                <a16:creationId xmlns:a16="http://schemas.microsoft.com/office/drawing/2014/main" id="{4D4882C2-E9BE-4638-AF30-5B6D897B943B}"/>
              </a:ext>
            </a:extLst>
          </p:cNvPr>
          <p:cNvSpPr/>
          <p:nvPr/>
        </p:nvSpPr>
        <p:spPr>
          <a:xfrm>
            <a:off x="5605551" y="2758263"/>
            <a:ext cx="2513228" cy="1895564"/>
          </a:xfrm>
          <a:prstGeom prst="rect">
            <a:avLst/>
          </a:prstGeom>
          <a:ln>
            <a:solidFill>
              <a:srgbClr val="0070C0"/>
            </a:solidFill>
            <a:prstDash val="sysDash"/>
          </a:ln>
        </p:spPr>
        <p:txBody>
          <a:bodyPr wrap="none" rtlCol="0" anchor="ctr">
            <a:noAutofit/>
          </a:bodyPr>
          <a:lstStyle/>
          <a:p>
            <a:pPr algn="l"/>
            <a:endParaRPr lang="en-US" sz="1050">
              <a:latin typeface="Metropolis Light" pitchFamily="2" charset="77"/>
            </a:endParaRPr>
          </a:p>
        </p:txBody>
      </p:sp>
      <p:pic>
        <p:nvPicPr>
          <p:cNvPr id="13" name="Picture 4">
            <a:extLst>
              <a:ext uri="{FF2B5EF4-FFF2-40B4-BE49-F238E27FC236}">
                <a16:creationId xmlns:a16="http://schemas.microsoft.com/office/drawing/2014/main" id="{7B12ECBF-EC79-4954-8056-6275920CAD1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8005" t="32185" r="26973" b="32185"/>
          <a:stretch/>
        </p:blipFill>
        <p:spPr bwMode="auto">
          <a:xfrm>
            <a:off x="5795139" y="2680318"/>
            <a:ext cx="240325" cy="155888"/>
          </a:xfrm>
          <a:prstGeom prst="rect">
            <a:avLst/>
          </a:prstGeom>
          <a:noFill/>
          <a:extLst>
            <a:ext uri="{909E8E84-426E-40DD-AFC4-6F175D3DCCD1}">
              <a14:hiddenFill xmlns:a14="http://schemas.microsoft.com/office/drawing/2010/main">
                <a:solidFill>
                  <a:srgbClr val="FFFFFF"/>
                </a:solidFill>
              </a14:hiddenFill>
            </a:ext>
          </a:extLst>
        </p:spPr>
      </p:pic>
      <p:sp>
        <p:nvSpPr>
          <p:cNvPr id="17" name="Rectangle 16">
            <a:extLst>
              <a:ext uri="{FF2B5EF4-FFF2-40B4-BE49-F238E27FC236}">
                <a16:creationId xmlns:a16="http://schemas.microsoft.com/office/drawing/2014/main" id="{BA505221-DEAF-494E-BCD7-5C78871D287E}"/>
              </a:ext>
            </a:extLst>
          </p:cNvPr>
          <p:cNvSpPr/>
          <p:nvPr/>
        </p:nvSpPr>
        <p:spPr>
          <a:xfrm>
            <a:off x="4809706" y="1056586"/>
            <a:ext cx="1621327" cy="1170708"/>
          </a:xfrm>
          <a:prstGeom prst="rect">
            <a:avLst/>
          </a:prstGeom>
          <a:ln>
            <a:solidFill>
              <a:srgbClr val="0070C0"/>
            </a:solidFill>
            <a:prstDash val="sysDash"/>
          </a:ln>
        </p:spPr>
        <p:txBody>
          <a:bodyPr wrap="none" rtlCol="0" anchor="ctr">
            <a:noAutofit/>
          </a:bodyPr>
          <a:lstStyle/>
          <a:p>
            <a:pPr algn="l"/>
            <a:endParaRPr lang="en-US" sz="1050">
              <a:latin typeface="Metropolis Light" pitchFamily="2" charset="77"/>
            </a:endParaRPr>
          </a:p>
        </p:txBody>
      </p:sp>
      <p:pic>
        <p:nvPicPr>
          <p:cNvPr id="19" name="Picture 4">
            <a:extLst>
              <a:ext uri="{FF2B5EF4-FFF2-40B4-BE49-F238E27FC236}">
                <a16:creationId xmlns:a16="http://schemas.microsoft.com/office/drawing/2014/main" id="{B4D257B7-2AEE-44DE-83D0-87837BB1075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8005" t="32185" r="26973" b="32185"/>
          <a:stretch/>
        </p:blipFill>
        <p:spPr bwMode="auto">
          <a:xfrm>
            <a:off x="4866371" y="1001926"/>
            <a:ext cx="168533" cy="109320"/>
          </a:xfrm>
          <a:prstGeom prst="rect">
            <a:avLst/>
          </a:prstGeom>
          <a:noFill/>
          <a:extLst>
            <a:ext uri="{909E8E84-426E-40DD-AFC4-6F175D3DCCD1}">
              <a14:hiddenFill xmlns:a14="http://schemas.microsoft.com/office/drawing/2010/main">
                <a:solidFill>
                  <a:srgbClr val="FFFFFF"/>
                </a:solidFill>
              </a14:hiddenFill>
            </a:ext>
          </a:extLst>
        </p:spPr>
      </p:pic>
      <p:sp>
        <p:nvSpPr>
          <p:cNvPr id="21" name="Rectangle 20">
            <a:extLst>
              <a:ext uri="{FF2B5EF4-FFF2-40B4-BE49-F238E27FC236}">
                <a16:creationId xmlns:a16="http://schemas.microsoft.com/office/drawing/2014/main" id="{6E5B2E51-D0A9-4CBF-B333-5E4916474611}"/>
              </a:ext>
            </a:extLst>
          </p:cNvPr>
          <p:cNvSpPr/>
          <p:nvPr/>
        </p:nvSpPr>
        <p:spPr>
          <a:xfrm>
            <a:off x="7085908" y="1054871"/>
            <a:ext cx="1621327" cy="1170708"/>
          </a:xfrm>
          <a:prstGeom prst="rect">
            <a:avLst/>
          </a:prstGeom>
          <a:ln>
            <a:solidFill>
              <a:srgbClr val="0070C0"/>
            </a:solidFill>
            <a:prstDash val="sysDash"/>
          </a:ln>
        </p:spPr>
        <p:txBody>
          <a:bodyPr wrap="none" rtlCol="0" anchor="ctr">
            <a:noAutofit/>
          </a:bodyPr>
          <a:lstStyle/>
          <a:p>
            <a:pPr algn="l"/>
            <a:endParaRPr lang="en-US" sz="1050">
              <a:latin typeface="Metropolis Light" pitchFamily="2" charset="77"/>
            </a:endParaRPr>
          </a:p>
        </p:txBody>
      </p:sp>
      <p:pic>
        <p:nvPicPr>
          <p:cNvPr id="23" name="Picture 4">
            <a:extLst>
              <a:ext uri="{FF2B5EF4-FFF2-40B4-BE49-F238E27FC236}">
                <a16:creationId xmlns:a16="http://schemas.microsoft.com/office/drawing/2014/main" id="{7364035A-4EC7-4B77-8261-60D6937A2CD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8005" t="32185" r="26973" b="32185"/>
          <a:stretch/>
        </p:blipFill>
        <p:spPr bwMode="auto">
          <a:xfrm>
            <a:off x="7142573" y="1000211"/>
            <a:ext cx="168533" cy="109320"/>
          </a:xfrm>
          <a:prstGeom prst="rect">
            <a:avLst/>
          </a:prstGeom>
          <a:noFill/>
          <a:extLst>
            <a:ext uri="{909E8E84-426E-40DD-AFC4-6F175D3DCCD1}">
              <a14:hiddenFill xmlns:a14="http://schemas.microsoft.com/office/drawing/2010/main">
                <a:solidFill>
                  <a:srgbClr val="FFFFFF"/>
                </a:solidFill>
              </a14:hiddenFill>
            </a:ext>
          </a:extLst>
        </p:spPr>
      </p:pic>
      <p:pic>
        <p:nvPicPr>
          <p:cNvPr id="24" name="Graphic 23">
            <a:extLst>
              <a:ext uri="{FF2B5EF4-FFF2-40B4-BE49-F238E27FC236}">
                <a16:creationId xmlns:a16="http://schemas.microsoft.com/office/drawing/2014/main" id="{195897B8-ECBF-446E-8852-AE7B433C0DAB}"/>
              </a:ext>
            </a:extLst>
          </p:cNvPr>
          <p:cNvPicPr>
            <a:picLocks noChangeAspect="1"/>
          </p:cNvPicPr>
          <p:nvPr/>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6411584" y="3039397"/>
            <a:ext cx="346249" cy="346249"/>
          </a:xfrm>
          <a:prstGeom prst="rect">
            <a:avLst/>
          </a:prstGeom>
        </p:spPr>
      </p:pic>
      <p:pic>
        <p:nvPicPr>
          <p:cNvPr id="25" name="Graphic 24">
            <a:extLst>
              <a:ext uri="{FF2B5EF4-FFF2-40B4-BE49-F238E27FC236}">
                <a16:creationId xmlns:a16="http://schemas.microsoft.com/office/drawing/2014/main" id="{EBB6374F-8D16-439D-BA71-97E3B5015611}"/>
              </a:ext>
            </a:extLst>
          </p:cNvPr>
          <p:cNvPicPr>
            <a:picLocks noChangeAspect="1"/>
          </p:cNvPicPr>
          <p:nvPr/>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7053715" y="3039397"/>
            <a:ext cx="346249" cy="346249"/>
          </a:xfrm>
          <a:prstGeom prst="rect">
            <a:avLst/>
          </a:prstGeom>
        </p:spPr>
      </p:pic>
      <p:pic>
        <p:nvPicPr>
          <p:cNvPr id="26" name="Graphic 25">
            <a:extLst>
              <a:ext uri="{FF2B5EF4-FFF2-40B4-BE49-F238E27FC236}">
                <a16:creationId xmlns:a16="http://schemas.microsoft.com/office/drawing/2014/main" id="{7B376D2E-4D6D-49B8-9C8A-82D871755949}"/>
              </a:ext>
            </a:extLst>
          </p:cNvPr>
          <p:cNvPicPr>
            <a:picLocks noChangeAspect="1"/>
          </p:cNvPicPr>
          <p:nvPr/>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5200345" y="1814143"/>
            <a:ext cx="346249" cy="346249"/>
          </a:xfrm>
          <a:prstGeom prst="rect">
            <a:avLst/>
          </a:prstGeom>
        </p:spPr>
      </p:pic>
      <p:pic>
        <p:nvPicPr>
          <p:cNvPr id="27" name="Graphic 26">
            <a:extLst>
              <a:ext uri="{FF2B5EF4-FFF2-40B4-BE49-F238E27FC236}">
                <a16:creationId xmlns:a16="http://schemas.microsoft.com/office/drawing/2014/main" id="{AFC7163F-1897-4FDD-A029-6449A0299C50}"/>
              </a:ext>
            </a:extLst>
          </p:cNvPr>
          <p:cNvPicPr>
            <a:picLocks noChangeAspect="1"/>
          </p:cNvPicPr>
          <p:nvPr/>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5742176" y="1814143"/>
            <a:ext cx="346249" cy="346249"/>
          </a:xfrm>
          <a:prstGeom prst="rect">
            <a:avLst/>
          </a:prstGeom>
        </p:spPr>
      </p:pic>
      <p:pic>
        <p:nvPicPr>
          <p:cNvPr id="28" name="Graphic 27">
            <a:extLst>
              <a:ext uri="{FF2B5EF4-FFF2-40B4-BE49-F238E27FC236}">
                <a16:creationId xmlns:a16="http://schemas.microsoft.com/office/drawing/2014/main" id="{34F6E494-A8FC-4E44-9AB2-40B75DDAEDAE}"/>
              </a:ext>
            </a:extLst>
          </p:cNvPr>
          <p:cNvPicPr>
            <a:picLocks noChangeAspect="1"/>
          </p:cNvPicPr>
          <p:nvPr/>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7399963" y="1824256"/>
            <a:ext cx="346249" cy="346249"/>
          </a:xfrm>
          <a:prstGeom prst="rect">
            <a:avLst/>
          </a:prstGeom>
        </p:spPr>
      </p:pic>
      <p:pic>
        <p:nvPicPr>
          <p:cNvPr id="29" name="Graphic 28">
            <a:extLst>
              <a:ext uri="{FF2B5EF4-FFF2-40B4-BE49-F238E27FC236}">
                <a16:creationId xmlns:a16="http://schemas.microsoft.com/office/drawing/2014/main" id="{3FAF0C25-F413-436D-941E-04650DCACE42}"/>
              </a:ext>
            </a:extLst>
          </p:cNvPr>
          <p:cNvPicPr>
            <a:picLocks noChangeAspect="1"/>
          </p:cNvPicPr>
          <p:nvPr/>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7896571" y="1824256"/>
            <a:ext cx="346249" cy="346249"/>
          </a:xfrm>
          <a:prstGeom prst="rect">
            <a:avLst/>
          </a:prstGeom>
        </p:spPr>
      </p:pic>
      <p:pic>
        <p:nvPicPr>
          <p:cNvPr id="31" name="Graphic 30">
            <a:extLst>
              <a:ext uri="{FF2B5EF4-FFF2-40B4-BE49-F238E27FC236}">
                <a16:creationId xmlns:a16="http://schemas.microsoft.com/office/drawing/2014/main" id="{957E24E9-0982-436F-BA5D-0FE76E03CC92}"/>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035462" y="4126560"/>
            <a:ext cx="450204" cy="405184"/>
          </a:xfrm>
          <a:prstGeom prst="rect">
            <a:avLst/>
          </a:prstGeom>
        </p:spPr>
      </p:pic>
      <p:pic>
        <p:nvPicPr>
          <p:cNvPr id="33" name="Graphic 32">
            <a:extLst>
              <a:ext uri="{FF2B5EF4-FFF2-40B4-BE49-F238E27FC236}">
                <a16:creationId xmlns:a16="http://schemas.microsoft.com/office/drawing/2014/main" id="{7CFE53CA-AC31-4CDE-ADEF-5D12FB04214E}"/>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239605" y="4130324"/>
            <a:ext cx="450204" cy="405184"/>
          </a:xfrm>
          <a:prstGeom prst="rect">
            <a:avLst/>
          </a:prstGeom>
        </p:spPr>
      </p:pic>
      <p:cxnSp>
        <p:nvCxnSpPr>
          <p:cNvPr id="47" name="Straight Connector 46">
            <a:extLst>
              <a:ext uri="{FF2B5EF4-FFF2-40B4-BE49-F238E27FC236}">
                <a16:creationId xmlns:a16="http://schemas.microsoft.com/office/drawing/2014/main" id="{314DAD31-0081-4968-BA91-5E413DDAA18B}"/>
              </a:ext>
            </a:extLst>
          </p:cNvPr>
          <p:cNvCxnSpPr>
            <a:stCxn id="45" idx="2"/>
            <a:endCxn id="31" idx="3"/>
          </p:cNvCxnSpPr>
          <p:nvPr/>
        </p:nvCxnSpPr>
        <p:spPr>
          <a:xfrm flipH="1">
            <a:off x="6485668" y="3963365"/>
            <a:ext cx="427117" cy="365789"/>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4AB6BBA3-C428-47D8-A0A9-043B35F2D1A6}"/>
              </a:ext>
            </a:extLst>
          </p:cNvPr>
          <p:cNvCxnSpPr>
            <a:stCxn id="45" idx="2"/>
            <a:endCxn id="33" idx="1"/>
          </p:cNvCxnSpPr>
          <p:nvPr/>
        </p:nvCxnSpPr>
        <p:spPr>
          <a:xfrm>
            <a:off x="6912784" y="3963363"/>
            <a:ext cx="326822" cy="369552"/>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43003B61-B1FF-401E-BB03-3591163B8977}"/>
              </a:ext>
            </a:extLst>
          </p:cNvPr>
          <p:cNvCxnSpPr>
            <a:stCxn id="24" idx="2"/>
            <a:endCxn id="45" idx="0"/>
          </p:cNvCxnSpPr>
          <p:nvPr/>
        </p:nvCxnSpPr>
        <p:spPr>
          <a:xfrm>
            <a:off x="6584707" y="3385645"/>
            <a:ext cx="328076" cy="23147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C39DF974-50A9-4E2F-965D-931601C9D926}"/>
              </a:ext>
            </a:extLst>
          </p:cNvPr>
          <p:cNvCxnSpPr>
            <a:stCxn id="25" idx="2"/>
            <a:endCxn id="45" idx="0"/>
          </p:cNvCxnSpPr>
          <p:nvPr/>
        </p:nvCxnSpPr>
        <p:spPr>
          <a:xfrm flipH="1">
            <a:off x="6912784" y="3385645"/>
            <a:ext cx="314055" cy="23147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pic>
        <p:nvPicPr>
          <p:cNvPr id="55" name="Graphic 54">
            <a:extLst>
              <a:ext uri="{FF2B5EF4-FFF2-40B4-BE49-F238E27FC236}">
                <a16:creationId xmlns:a16="http://schemas.microsoft.com/office/drawing/2014/main" id="{F7E471B1-B324-4637-9DAD-BF2BE3A241C9}"/>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111600" y="1230184"/>
            <a:ext cx="261869" cy="261869"/>
          </a:xfrm>
          <a:prstGeom prst="rect">
            <a:avLst/>
          </a:prstGeom>
        </p:spPr>
      </p:pic>
      <p:pic>
        <p:nvPicPr>
          <p:cNvPr id="57" name="Graphic 56">
            <a:extLst>
              <a:ext uri="{FF2B5EF4-FFF2-40B4-BE49-F238E27FC236}">
                <a16:creationId xmlns:a16="http://schemas.microsoft.com/office/drawing/2014/main" id="{C3C5189B-5D5F-4E59-9E9A-79B9F0129889}"/>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893400" y="1232794"/>
            <a:ext cx="261869" cy="261869"/>
          </a:xfrm>
          <a:prstGeom prst="rect">
            <a:avLst/>
          </a:prstGeom>
        </p:spPr>
      </p:pic>
      <p:pic>
        <p:nvPicPr>
          <p:cNvPr id="59" name="Graphic 58">
            <a:extLst>
              <a:ext uri="{FF2B5EF4-FFF2-40B4-BE49-F238E27FC236}">
                <a16:creationId xmlns:a16="http://schemas.microsoft.com/office/drawing/2014/main" id="{A4321BD8-BD5D-4E95-97DD-0A4BD07F236D}"/>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7269029" y="1235240"/>
            <a:ext cx="261869" cy="261869"/>
          </a:xfrm>
          <a:prstGeom prst="rect">
            <a:avLst/>
          </a:prstGeom>
        </p:spPr>
      </p:pic>
      <p:pic>
        <p:nvPicPr>
          <p:cNvPr id="61" name="Graphic 60">
            <a:extLst>
              <a:ext uri="{FF2B5EF4-FFF2-40B4-BE49-F238E27FC236}">
                <a16:creationId xmlns:a16="http://schemas.microsoft.com/office/drawing/2014/main" id="{777C40F7-554D-4E6F-8236-F36ACA179177}"/>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111885" y="1246073"/>
            <a:ext cx="261869" cy="261869"/>
          </a:xfrm>
          <a:prstGeom prst="rect">
            <a:avLst/>
          </a:prstGeom>
        </p:spPr>
      </p:pic>
      <p:sp>
        <p:nvSpPr>
          <p:cNvPr id="62" name="Freeform: Shape 61">
            <a:extLst>
              <a:ext uri="{FF2B5EF4-FFF2-40B4-BE49-F238E27FC236}">
                <a16:creationId xmlns:a16="http://schemas.microsoft.com/office/drawing/2014/main" id="{6EFB30B5-7CC7-4D14-A608-8412B2453D2B}"/>
              </a:ext>
            </a:extLst>
          </p:cNvPr>
          <p:cNvSpPr/>
          <p:nvPr/>
        </p:nvSpPr>
        <p:spPr>
          <a:xfrm>
            <a:off x="5247025" y="1479736"/>
            <a:ext cx="2379707" cy="2891035"/>
          </a:xfrm>
          <a:custGeom>
            <a:avLst/>
            <a:gdLst>
              <a:gd name="connsiteX0" fmla="*/ 0 w 3172943"/>
              <a:gd name="connsiteY0" fmla="*/ 0 h 3854713"/>
              <a:gd name="connsiteX1" fmla="*/ 104503 w 3172943"/>
              <a:gd name="connsiteY1" fmla="*/ 400594 h 3854713"/>
              <a:gd name="connsiteX2" fmla="*/ 278674 w 3172943"/>
              <a:gd name="connsiteY2" fmla="*/ 783772 h 3854713"/>
              <a:gd name="connsiteX3" fmla="*/ 722811 w 3172943"/>
              <a:gd name="connsiteY3" fmla="*/ 1123406 h 3854713"/>
              <a:gd name="connsiteX4" fmla="*/ 1254034 w 3172943"/>
              <a:gd name="connsiteY4" fmla="*/ 1445623 h 3854713"/>
              <a:gd name="connsiteX5" fmla="*/ 1724297 w 3172943"/>
              <a:gd name="connsiteY5" fmla="*/ 1959429 h 3854713"/>
              <a:gd name="connsiteX6" fmla="*/ 1872343 w 3172943"/>
              <a:gd name="connsiteY6" fmla="*/ 2333897 h 3854713"/>
              <a:gd name="connsiteX7" fmla="*/ 2055223 w 3172943"/>
              <a:gd name="connsiteY7" fmla="*/ 2664823 h 3854713"/>
              <a:gd name="connsiteX8" fmla="*/ 2246811 w 3172943"/>
              <a:gd name="connsiteY8" fmla="*/ 2882537 h 3854713"/>
              <a:gd name="connsiteX9" fmla="*/ 2203268 w 3172943"/>
              <a:gd name="connsiteY9" fmla="*/ 3500846 h 3854713"/>
              <a:gd name="connsiteX10" fmla="*/ 1558834 w 3172943"/>
              <a:gd name="connsiteY10" fmla="*/ 3831772 h 3854713"/>
              <a:gd name="connsiteX11" fmla="*/ 1175657 w 3172943"/>
              <a:gd name="connsiteY11" fmla="*/ 3753394 h 3854713"/>
              <a:gd name="connsiteX12" fmla="*/ 1219200 w 3172943"/>
              <a:gd name="connsiteY12" fmla="*/ 3169920 h 3854713"/>
              <a:gd name="connsiteX13" fmla="*/ 1619794 w 3172943"/>
              <a:gd name="connsiteY13" fmla="*/ 2560320 h 3854713"/>
              <a:gd name="connsiteX14" fmla="*/ 1776548 w 3172943"/>
              <a:gd name="connsiteY14" fmla="*/ 2272937 h 3854713"/>
              <a:gd name="connsiteX15" fmla="*/ 1994263 w 3172943"/>
              <a:gd name="connsiteY15" fmla="*/ 1645920 h 3854713"/>
              <a:gd name="connsiteX16" fmla="*/ 2420983 w 3172943"/>
              <a:gd name="connsiteY16" fmla="*/ 1219200 h 3854713"/>
              <a:gd name="connsiteX17" fmla="*/ 3056708 w 3172943"/>
              <a:gd name="connsiteY17" fmla="*/ 879566 h 3854713"/>
              <a:gd name="connsiteX18" fmla="*/ 3169920 w 3172943"/>
              <a:gd name="connsiteY18" fmla="*/ 627017 h 3854713"/>
              <a:gd name="connsiteX19" fmla="*/ 3013166 w 3172943"/>
              <a:gd name="connsiteY19" fmla="*/ 296092 h 3854713"/>
              <a:gd name="connsiteX20" fmla="*/ 2873828 w 3172943"/>
              <a:gd name="connsiteY20" fmla="*/ 17417 h 3854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172943" h="3854713">
                <a:moveTo>
                  <a:pt x="0" y="0"/>
                </a:moveTo>
                <a:cubicBezTo>
                  <a:pt x="29028" y="134982"/>
                  <a:pt x="58057" y="269965"/>
                  <a:pt x="104503" y="400594"/>
                </a:cubicBezTo>
                <a:cubicBezTo>
                  <a:pt x="150949" y="531223"/>
                  <a:pt x="175623" y="663303"/>
                  <a:pt x="278674" y="783772"/>
                </a:cubicBezTo>
                <a:cubicBezTo>
                  <a:pt x="381725" y="904241"/>
                  <a:pt x="560251" y="1013098"/>
                  <a:pt x="722811" y="1123406"/>
                </a:cubicBezTo>
                <a:cubicBezTo>
                  <a:pt x="885371" y="1233715"/>
                  <a:pt x="1087120" y="1306286"/>
                  <a:pt x="1254034" y="1445623"/>
                </a:cubicBezTo>
                <a:cubicBezTo>
                  <a:pt x="1420948" y="1584960"/>
                  <a:pt x="1621246" y="1811383"/>
                  <a:pt x="1724297" y="1959429"/>
                </a:cubicBezTo>
                <a:cubicBezTo>
                  <a:pt x="1827348" y="2107475"/>
                  <a:pt x="1817189" y="2216331"/>
                  <a:pt x="1872343" y="2333897"/>
                </a:cubicBezTo>
                <a:cubicBezTo>
                  <a:pt x="1927497" y="2451463"/>
                  <a:pt x="1992812" y="2573383"/>
                  <a:pt x="2055223" y="2664823"/>
                </a:cubicBezTo>
                <a:cubicBezTo>
                  <a:pt x="2117634" y="2756263"/>
                  <a:pt x="2222137" y="2743200"/>
                  <a:pt x="2246811" y="2882537"/>
                </a:cubicBezTo>
                <a:cubicBezTo>
                  <a:pt x="2271485" y="3021874"/>
                  <a:pt x="2317931" y="3342640"/>
                  <a:pt x="2203268" y="3500846"/>
                </a:cubicBezTo>
                <a:cubicBezTo>
                  <a:pt x="2088605" y="3659052"/>
                  <a:pt x="1730102" y="3789681"/>
                  <a:pt x="1558834" y="3831772"/>
                </a:cubicBezTo>
                <a:cubicBezTo>
                  <a:pt x="1387566" y="3873863"/>
                  <a:pt x="1232263" y="3863703"/>
                  <a:pt x="1175657" y="3753394"/>
                </a:cubicBezTo>
                <a:cubicBezTo>
                  <a:pt x="1119051" y="3643085"/>
                  <a:pt x="1145177" y="3368766"/>
                  <a:pt x="1219200" y="3169920"/>
                </a:cubicBezTo>
                <a:cubicBezTo>
                  <a:pt x="1293223" y="2971074"/>
                  <a:pt x="1526903" y="2709817"/>
                  <a:pt x="1619794" y="2560320"/>
                </a:cubicBezTo>
                <a:cubicBezTo>
                  <a:pt x="1712685" y="2410823"/>
                  <a:pt x="1714137" y="2425337"/>
                  <a:pt x="1776548" y="2272937"/>
                </a:cubicBezTo>
                <a:cubicBezTo>
                  <a:pt x="1838959" y="2120537"/>
                  <a:pt x="1886857" y="1821543"/>
                  <a:pt x="1994263" y="1645920"/>
                </a:cubicBezTo>
                <a:cubicBezTo>
                  <a:pt x="2101669" y="1470297"/>
                  <a:pt x="2243909" y="1346926"/>
                  <a:pt x="2420983" y="1219200"/>
                </a:cubicBezTo>
                <a:cubicBezTo>
                  <a:pt x="2598057" y="1091474"/>
                  <a:pt x="2931885" y="978263"/>
                  <a:pt x="3056708" y="879566"/>
                </a:cubicBezTo>
                <a:cubicBezTo>
                  <a:pt x="3181531" y="780869"/>
                  <a:pt x="3177177" y="724263"/>
                  <a:pt x="3169920" y="627017"/>
                </a:cubicBezTo>
                <a:cubicBezTo>
                  <a:pt x="3162663" y="529771"/>
                  <a:pt x="3062515" y="397692"/>
                  <a:pt x="3013166" y="296092"/>
                </a:cubicBezTo>
                <a:cubicBezTo>
                  <a:pt x="2963817" y="194492"/>
                  <a:pt x="2918822" y="105954"/>
                  <a:pt x="2873828" y="17417"/>
                </a:cubicBezTo>
              </a:path>
            </a:pathLst>
          </a:custGeom>
          <a:noFill/>
          <a:ln w="38100">
            <a:solidFill>
              <a:srgbClr val="0070C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63" name="Oval 62">
            <a:extLst>
              <a:ext uri="{FF2B5EF4-FFF2-40B4-BE49-F238E27FC236}">
                <a16:creationId xmlns:a16="http://schemas.microsoft.com/office/drawing/2014/main" id="{A9C47756-7E33-40E0-80C8-7B4F9DCA0300}"/>
              </a:ext>
            </a:extLst>
          </p:cNvPr>
          <p:cNvSpPr/>
          <p:nvPr/>
        </p:nvSpPr>
        <p:spPr>
          <a:xfrm>
            <a:off x="4894327" y="1339553"/>
            <a:ext cx="215537" cy="21553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a:solidFill>
                  <a:schemeClr val="tx1"/>
                </a:solidFill>
              </a:rPr>
              <a:t>1</a:t>
            </a:r>
          </a:p>
        </p:txBody>
      </p:sp>
      <p:sp>
        <p:nvSpPr>
          <p:cNvPr id="65" name="Oval 64">
            <a:extLst>
              <a:ext uri="{FF2B5EF4-FFF2-40B4-BE49-F238E27FC236}">
                <a16:creationId xmlns:a16="http://schemas.microsoft.com/office/drawing/2014/main" id="{E42BEAF4-03E4-4319-AE78-A4A25A05CC33}"/>
              </a:ext>
            </a:extLst>
          </p:cNvPr>
          <p:cNvSpPr/>
          <p:nvPr/>
        </p:nvSpPr>
        <p:spPr>
          <a:xfrm>
            <a:off x="4942217" y="1888142"/>
            <a:ext cx="215537" cy="21553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a:solidFill>
                  <a:schemeClr val="tx1"/>
                </a:solidFill>
              </a:rPr>
              <a:t>2</a:t>
            </a:r>
          </a:p>
        </p:txBody>
      </p:sp>
      <p:sp>
        <p:nvSpPr>
          <p:cNvPr id="67" name="Oval 66">
            <a:extLst>
              <a:ext uri="{FF2B5EF4-FFF2-40B4-BE49-F238E27FC236}">
                <a16:creationId xmlns:a16="http://schemas.microsoft.com/office/drawing/2014/main" id="{9FE5BEE6-46E5-4B32-AD8F-432ED0661E66}"/>
              </a:ext>
            </a:extLst>
          </p:cNvPr>
          <p:cNvSpPr/>
          <p:nvPr/>
        </p:nvSpPr>
        <p:spPr>
          <a:xfrm>
            <a:off x="6268376" y="2657353"/>
            <a:ext cx="215537" cy="21553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a:solidFill>
                  <a:schemeClr val="tx1"/>
                </a:solidFill>
              </a:rPr>
              <a:t>3</a:t>
            </a:r>
          </a:p>
        </p:txBody>
      </p:sp>
      <p:sp>
        <p:nvSpPr>
          <p:cNvPr id="69" name="Oval 68">
            <a:extLst>
              <a:ext uri="{FF2B5EF4-FFF2-40B4-BE49-F238E27FC236}">
                <a16:creationId xmlns:a16="http://schemas.microsoft.com/office/drawing/2014/main" id="{73E7D883-F68B-45AD-B4EC-53C8086346C1}"/>
              </a:ext>
            </a:extLst>
          </p:cNvPr>
          <p:cNvSpPr/>
          <p:nvPr/>
        </p:nvSpPr>
        <p:spPr>
          <a:xfrm>
            <a:off x="7109214" y="3669173"/>
            <a:ext cx="215537" cy="21553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a:solidFill>
                  <a:schemeClr val="tx1"/>
                </a:solidFill>
              </a:rPr>
              <a:t>4</a:t>
            </a:r>
          </a:p>
        </p:txBody>
      </p:sp>
      <p:sp>
        <p:nvSpPr>
          <p:cNvPr id="71" name="Oval 70">
            <a:extLst>
              <a:ext uri="{FF2B5EF4-FFF2-40B4-BE49-F238E27FC236}">
                <a16:creationId xmlns:a16="http://schemas.microsoft.com/office/drawing/2014/main" id="{77EEA84C-34D3-48CE-A6CC-5EE72770C1D8}"/>
              </a:ext>
            </a:extLst>
          </p:cNvPr>
          <p:cNvSpPr/>
          <p:nvPr/>
        </p:nvSpPr>
        <p:spPr>
          <a:xfrm>
            <a:off x="5796587" y="4209569"/>
            <a:ext cx="215537" cy="21553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a:solidFill>
                  <a:schemeClr val="tx1"/>
                </a:solidFill>
              </a:rPr>
              <a:t>5</a:t>
            </a:r>
          </a:p>
        </p:txBody>
      </p:sp>
      <p:sp>
        <p:nvSpPr>
          <p:cNvPr id="73" name="Oval 72">
            <a:extLst>
              <a:ext uri="{FF2B5EF4-FFF2-40B4-BE49-F238E27FC236}">
                <a16:creationId xmlns:a16="http://schemas.microsoft.com/office/drawing/2014/main" id="{567090BE-FE72-461C-A84B-03730D648F98}"/>
              </a:ext>
            </a:extLst>
          </p:cNvPr>
          <p:cNvSpPr/>
          <p:nvPr/>
        </p:nvSpPr>
        <p:spPr>
          <a:xfrm>
            <a:off x="6747488" y="2483532"/>
            <a:ext cx="215537" cy="21553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a:solidFill>
                  <a:schemeClr val="tx1"/>
                </a:solidFill>
              </a:rPr>
              <a:t>6</a:t>
            </a:r>
          </a:p>
        </p:txBody>
      </p:sp>
      <p:sp>
        <p:nvSpPr>
          <p:cNvPr id="75" name="Oval 74">
            <a:extLst>
              <a:ext uri="{FF2B5EF4-FFF2-40B4-BE49-F238E27FC236}">
                <a16:creationId xmlns:a16="http://schemas.microsoft.com/office/drawing/2014/main" id="{DD7F2876-0A05-499E-8C64-DABD33D70E7F}"/>
              </a:ext>
            </a:extLst>
          </p:cNvPr>
          <p:cNvSpPr/>
          <p:nvPr/>
        </p:nvSpPr>
        <p:spPr>
          <a:xfrm>
            <a:off x="7187678" y="1877901"/>
            <a:ext cx="215537" cy="21553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a:solidFill>
                  <a:schemeClr val="tx1"/>
                </a:solidFill>
              </a:rPr>
              <a:t>7</a:t>
            </a:r>
          </a:p>
        </p:txBody>
      </p:sp>
      <p:sp>
        <p:nvSpPr>
          <p:cNvPr id="77" name="Oval 76">
            <a:extLst>
              <a:ext uri="{FF2B5EF4-FFF2-40B4-BE49-F238E27FC236}">
                <a16:creationId xmlns:a16="http://schemas.microsoft.com/office/drawing/2014/main" id="{E60AD99C-FE88-4EF5-A642-4A24659DD766}"/>
              </a:ext>
            </a:extLst>
          </p:cNvPr>
          <p:cNvSpPr/>
          <p:nvPr/>
        </p:nvSpPr>
        <p:spPr>
          <a:xfrm>
            <a:off x="7001446" y="1257947"/>
            <a:ext cx="215537" cy="21553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a:solidFill>
                  <a:schemeClr val="tx1"/>
                </a:solidFill>
              </a:rPr>
              <a:t>8</a:t>
            </a:r>
          </a:p>
        </p:txBody>
      </p:sp>
      <p:sp>
        <p:nvSpPr>
          <p:cNvPr id="97" name="TextBox 96">
            <a:extLst>
              <a:ext uri="{FF2B5EF4-FFF2-40B4-BE49-F238E27FC236}">
                <a16:creationId xmlns:a16="http://schemas.microsoft.com/office/drawing/2014/main" id="{A862379C-B80A-4DE3-BD9E-0831AD76C627}"/>
              </a:ext>
            </a:extLst>
          </p:cNvPr>
          <p:cNvSpPr txBox="1"/>
          <p:nvPr/>
        </p:nvSpPr>
        <p:spPr>
          <a:xfrm>
            <a:off x="5343415" y="1252037"/>
            <a:ext cx="380232" cy="219291"/>
          </a:xfrm>
          <a:prstGeom prst="rect">
            <a:avLst/>
          </a:prstGeom>
          <a:noFill/>
        </p:spPr>
        <p:txBody>
          <a:bodyPr wrap="none" rtlCol="0">
            <a:spAutoFit/>
          </a:bodyPr>
          <a:lstStyle/>
          <a:p>
            <a:r>
              <a:rPr lang="en-US" sz="825"/>
              <a:t>1.10</a:t>
            </a:r>
          </a:p>
        </p:txBody>
      </p:sp>
      <p:sp>
        <p:nvSpPr>
          <p:cNvPr id="99" name="TextBox 98">
            <a:extLst>
              <a:ext uri="{FF2B5EF4-FFF2-40B4-BE49-F238E27FC236}">
                <a16:creationId xmlns:a16="http://schemas.microsoft.com/office/drawing/2014/main" id="{5CBBABC6-753E-40B1-B459-51F5B356F04B}"/>
              </a:ext>
            </a:extLst>
          </p:cNvPr>
          <p:cNvSpPr txBox="1"/>
          <p:nvPr/>
        </p:nvSpPr>
        <p:spPr>
          <a:xfrm>
            <a:off x="7515081" y="1282155"/>
            <a:ext cx="380232" cy="219291"/>
          </a:xfrm>
          <a:prstGeom prst="rect">
            <a:avLst/>
          </a:prstGeom>
          <a:noFill/>
        </p:spPr>
        <p:txBody>
          <a:bodyPr wrap="none" rtlCol="0">
            <a:spAutoFit/>
          </a:bodyPr>
          <a:lstStyle/>
          <a:p>
            <a:r>
              <a:rPr lang="en-US" sz="825"/>
              <a:t>2.20</a:t>
            </a:r>
          </a:p>
        </p:txBody>
      </p:sp>
      <p:sp>
        <p:nvSpPr>
          <p:cNvPr id="103" name="TextBox 102">
            <a:extLst>
              <a:ext uri="{FF2B5EF4-FFF2-40B4-BE49-F238E27FC236}">
                <a16:creationId xmlns:a16="http://schemas.microsoft.com/office/drawing/2014/main" id="{C8363E79-6025-42C6-819B-F3209ACC5DBC}"/>
              </a:ext>
            </a:extLst>
          </p:cNvPr>
          <p:cNvSpPr txBox="1"/>
          <p:nvPr/>
        </p:nvSpPr>
        <p:spPr>
          <a:xfrm>
            <a:off x="5427369" y="856312"/>
            <a:ext cx="535724" cy="219291"/>
          </a:xfrm>
          <a:prstGeom prst="rect">
            <a:avLst/>
          </a:prstGeom>
          <a:noFill/>
        </p:spPr>
        <p:txBody>
          <a:bodyPr wrap="none" rtlCol="0">
            <a:spAutoFit/>
          </a:bodyPr>
          <a:lstStyle/>
          <a:p>
            <a:pPr algn="ctr"/>
            <a:r>
              <a:rPr lang="en-US" sz="825"/>
              <a:t>VNET A</a:t>
            </a:r>
          </a:p>
        </p:txBody>
      </p:sp>
      <p:pic>
        <p:nvPicPr>
          <p:cNvPr id="45" name="Graphic 44">
            <a:extLst>
              <a:ext uri="{FF2B5EF4-FFF2-40B4-BE49-F238E27FC236}">
                <a16:creationId xmlns:a16="http://schemas.microsoft.com/office/drawing/2014/main" id="{F4ED9A13-BC0B-4D60-9CB6-CAFAE9210B6E}"/>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6739660" y="3617116"/>
            <a:ext cx="346249" cy="346249"/>
          </a:xfrm>
          <a:prstGeom prst="rect">
            <a:avLst/>
          </a:prstGeom>
        </p:spPr>
      </p:pic>
      <p:pic>
        <p:nvPicPr>
          <p:cNvPr id="64" name="Graphic 63">
            <a:extLst>
              <a:ext uri="{FF2B5EF4-FFF2-40B4-BE49-F238E27FC236}">
                <a16:creationId xmlns:a16="http://schemas.microsoft.com/office/drawing/2014/main" id="{ECEFE3BA-A518-4A06-BF74-20F08312766F}"/>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5493977" y="1086947"/>
            <a:ext cx="152471" cy="152471"/>
          </a:xfrm>
          <a:prstGeom prst="rect">
            <a:avLst/>
          </a:prstGeom>
        </p:spPr>
      </p:pic>
      <p:pic>
        <p:nvPicPr>
          <p:cNvPr id="66" name="Graphic 65">
            <a:extLst>
              <a:ext uri="{FF2B5EF4-FFF2-40B4-BE49-F238E27FC236}">
                <a16:creationId xmlns:a16="http://schemas.microsoft.com/office/drawing/2014/main" id="{945B7814-F893-4E63-A535-5EA6306DF8EA}"/>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7824570" y="1086947"/>
            <a:ext cx="152471" cy="152471"/>
          </a:xfrm>
          <a:prstGeom prst="rect">
            <a:avLst/>
          </a:prstGeom>
        </p:spPr>
      </p:pic>
      <p:pic>
        <p:nvPicPr>
          <p:cNvPr id="68" name="Graphic 67">
            <a:extLst>
              <a:ext uri="{FF2B5EF4-FFF2-40B4-BE49-F238E27FC236}">
                <a16:creationId xmlns:a16="http://schemas.microsoft.com/office/drawing/2014/main" id="{5A433A5C-94F5-4962-A832-0BB5316EDFAE}"/>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5882993" y="4008487"/>
            <a:ext cx="152471" cy="152471"/>
          </a:xfrm>
          <a:prstGeom prst="rect">
            <a:avLst/>
          </a:prstGeom>
        </p:spPr>
      </p:pic>
      <p:pic>
        <p:nvPicPr>
          <p:cNvPr id="70" name="Graphic 69">
            <a:extLst>
              <a:ext uri="{FF2B5EF4-FFF2-40B4-BE49-F238E27FC236}">
                <a16:creationId xmlns:a16="http://schemas.microsoft.com/office/drawing/2014/main" id="{C79832EE-F613-419C-80EE-0F963F2E3B3D}"/>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7626731" y="4010730"/>
            <a:ext cx="152471" cy="152471"/>
          </a:xfrm>
          <a:prstGeom prst="rect">
            <a:avLst/>
          </a:prstGeom>
        </p:spPr>
      </p:pic>
      <p:sp>
        <p:nvSpPr>
          <p:cNvPr id="72" name="TextBox 71">
            <a:extLst>
              <a:ext uri="{FF2B5EF4-FFF2-40B4-BE49-F238E27FC236}">
                <a16:creationId xmlns:a16="http://schemas.microsoft.com/office/drawing/2014/main" id="{89C14288-6CF0-DE48-AA60-28132166515F}"/>
              </a:ext>
            </a:extLst>
          </p:cNvPr>
          <p:cNvSpPr txBox="1"/>
          <p:nvPr/>
        </p:nvSpPr>
        <p:spPr>
          <a:xfrm>
            <a:off x="7669302" y="851767"/>
            <a:ext cx="527709" cy="219291"/>
          </a:xfrm>
          <a:prstGeom prst="rect">
            <a:avLst/>
          </a:prstGeom>
          <a:noFill/>
        </p:spPr>
        <p:txBody>
          <a:bodyPr wrap="none" rtlCol="0">
            <a:spAutoFit/>
          </a:bodyPr>
          <a:lstStyle/>
          <a:p>
            <a:pPr algn="ctr"/>
            <a:r>
              <a:rPr lang="en-US" sz="825"/>
              <a:t>VNET B</a:t>
            </a:r>
          </a:p>
        </p:txBody>
      </p:sp>
      <p:cxnSp>
        <p:nvCxnSpPr>
          <p:cNvPr id="74" name="Straight Connector 73">
            <a:extLst>
              <a:ext uri="{FF2B5EF4-FFF2-40B4-BE49-F238E27FC236}">
                <a16:creationId xmlns:a16="http://schemas.microsoft.com/office/drawing/2014/main" id="{0ED74E32-E10C-4240-AE7E-50C4AA8E3B35}"/>
              </a:ext>
            </a:extLst>
          </p:cNvPr>
          <p:cNvCxnSpPr>
            <a:cxnSpLocks/>
            <a:stCxn id="29" idx="2"/>
            <a:endCxn id="25" idx="0"/>
          </p:cNvCxnSpPr>
          <p:nvPr/>
        </p:nvCxnSpPr>
        <p:spPr>
          <a:xfrm flipH="1">
            <a:off x="7226840" y="2170505"/>
            <a:ext cx="842856" cy="868892"/>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5508D91E-F4C9-4740-822F-AE37214201E2}"/>
              </a:ext>
            </a:extLst>
          </p:cNvPr>
          <p:cNvCxnSpPr>
            <a:cxnSpLocks/>
            <a:stCxn id="28" idx="2"/>
            <a:endCxn id="25" idx="0"/>
          </p:cNvCxnSpPr>
          <p:nvPr/>
        </p:nvCxnSpPr>
        <p:spPr>
          <a:xfrm flipH="1">
            <a:off x="7226840" y="2170505"/>
            <a:ext cx="346248" cy="868892"/>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5ACC913E-4218-ED42-A830-34E30DD04897}"/>
              </a:ext>
            </a:extLst>
          </p:cNvPr>
          <p:cNvCxnSpPr>
            <a:cxnSpLocks/>
            <a:stCxn id="29" idx="2"/>
            <a:endCxn id="24" idx="0"/>
          </p:cNvCxnSpPr>
          <p:nvPr/>
        </p:nvCxnSpPr>
        <p:spPr>
          <a:xfrm flipH="1">
            <a:off x="6584709" y="2170505"/>
            <a:ext cx="1484987" cy="868892"/>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8FBA7F27-3AC2-2842-8B5C-49E94F1DFE8F}"/>
              </a:ext>
            </a:extLst>
          </p:cNvPr>
          <p:cNvCxnSpPr>
            <a:cxnSpLocks/>
            <a:stCxn id="28" idx="2"/>
            <a:endCxn id="24" idx="0"/>
          </p:cNvCxnSpPr>
          <p:nvPr/>
        </p:nvCxnSpPr>
        <p:spPr>
          <a:xfrm flipH="1">
            <a:off x="6584709" y="2170505"/>
            <a:ext cx="988379" cy="868892"/>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CBB7CB55-1EB9-5D46-9D1E-CA17EE2680F9}"/>
              </a:ext>
            </a:extLst>
          </p:cNvPr>
          <p:cNvCxnSpPr>
            <a:cxnSpLocks/>
            <a:stCxn id="27" idx="2"/>
            <a:endCxn id="25" idx="0"/>
          </p:cNvCxnSpPr>
          <p:nvPr/>
        </p:nvCxnSpPr>
        <p:spPr>
          <a:xfrm>
            <a:off x="5915301" y="2160392"/>
            <a:ext cx="1311539" cy="879005"/>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8FFC29BA-F68A-1F4F-AA7A-492CE644334B}"/>
              </a:ext>
            </a:extLst>
          </p:cNvPr>
          <p:cNvCxnSpPr>
            <a:cxnSpLocks/>
            <a:stCxn id="27" idx="2"/>
            <a:endCxn id="24" idx="0"/>
          </p:cNvCxnSpPr>
          <p:nvPr/>
        </p:nvCxnSpPr>
        <p:spPr>
          <a:xfrm>
            <a:off x="5915300" y="2160392"/>
            <a:ext cx="669408" cy="879005"/>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B3C095DF-CF6B-554B-8C76-4049D64C8288}"/>
              </a:ext>
            </a:extLst>
          </p:cNvPr>
          <p:cNvCxnSpPr>
            <a:cxnSpLocks/>
            <a:stCxn id="26" idx="2"/>
            <a:endCxn id="24" idx="0"/>
          </p:cNvCxnSpPr>
          <p:nvPr/>
        </p:nvCxnSpPr>
        <p:spPr>
          <a:xfrm>
            <a:off x="5373470" y="2160392"/>
            <a:ext cx="1211239" cy="879005"/>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759A8F8B-2C8F-A94D-BCCA-92606F8C687C}"/>
              </a:ext>
            </a:extLst>
          </p:cNvPr>
          <p:cNvCxnSpPr>
            <a:cxnSpLocks/>
            <a:stCxn id="26" idx="2"/>
            <a:endCxn id="25" idx="0"/>
          </p:cNvCxnSpPr>
          <p:nvPr/>
        </p:nvCxnSpPr>
        <p:spPr>
          <a:xfrm>
            <a:off x="5373470" y="2160392"/>
            <a:ext cx="1853370" cy="879005"/>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DEF9E255-3EF5-35F7-D3B6-CA802140D8E2}"/>
              </a:ext>
            </a:extLst>
          </p:cNvPr>
          <p:cNvSpPr txBox="1"/>
          <p:nvPr/>
        </p:nvSpPr>
        <p:spPr>
          <a:xfrm>
            <a:off x="487193" y="1019187"/>
            <a:ext cx="4132354" cy="3631763"/>
          </a:xfrm>
          <a:prstGeom prst="rect">
            <a:avLst/>
          </a:prstGeom>
          <a:noFill/>
        </p:spPr>
        <p:txBody>
          <a:bodyPr wrap="square" rtlCol="0">
            <a:spAutoFit/>
          </a:bodyPr>
          <a:lstStyle/>
          <a:p>
            <a:pPr marL="171450" indent="-171450">
              <a:spcAft>
                <a:spcPts val="300"/>
              </a:spcAft>
              <a:buFont typeface="+mj-lt"/>
              <a:buAutoNum type="arabicPeriod"/>
            </a:pPr>
            <a:r>
              <a:rPr lang="en-US" sz="1050" dirty="0">
                <a:solidFill>
                  <a:prstClr val="black"/>
                </a:solidFill>
                <a:latin typeface="Open Sans"/>
              </a:rPr>
              <a:t>The local route table for 1.10 has RFC1918 routes pointed to its local gateway</a:t>
            </a:r>
          </a:p>
          <a:p>
            <a:pPr marL="171450" indent="-171450">
              <a:spcAft>
                <a:spcPts val="300"/>
              </a:spcAft>
              <a:buFont typeface="+mj-lt"/>
              <a:buAutoNum type="arabicPeriod"/>
            </a:pPr>
            <a:r>
              <a:rPr lang="en-US" sz="1050" dirty="0">
                <a:solidFill>
                  <a:prstClr val="black"/>
                </a:solidFill>
                <a:latin typeface="Open Sans"/>
              </a:rPr>
              <a:t>The local Aviatrix spoke gateway will ECMP traffic with 5-tuple hash to one of the Aviatrix Transit Gateways</a:t>
            </a:r>
          </a:p>
          <a:p>
            <a:pPr marL="171450" indent="-171450">
              <a:spcAft>
                <a:spcPts val="300"/>
              </a:spcAft>
              <a:buFont typeface="+mj-lt"/>
              <a:buAutoNum type="arabicPeriod"/>
            </a:pPr>
            <a:r>
              <a:rPr lang="en-US" sz="1050" dirty="0">
                <a:solidFill>
                  <a:prstClr val="black"/>
                </a:solidFill>
                <a:latin typeface="Open Sans"/>
              </a:rPr>
              <a:t>The Aviatrix Transit Gateway receiving the flow will check PBR rules to determine if either source or destination requires </a:t>
            </a:r>
            <a:r>
              <a:rPr lang="en-US" sz="1050" dirty="0" err="1">
                <a:solidFill>
                  <a:prstClr val="black"/>
                </a:solidFill>
                <a:latin typeface="Open Sans"/>
              </a:rPr>
              <a:t>FireNet</a:t>
            </a:r>
            <a:r>
              <a:rPr lang="en-US" sz="1050" dirty="0">
                <a:solidFill>
                  <a:prstClr val="black"/>
                </a:solidFill>
                <a:latin typeface="Open Sans"/>
              </a:rPr>
              <a:t>. If a match, traffic is redirected to Azure ILB.</a:t>
            </a:r>
          </a:p>
          <a:p>
            <a:pPr marL="171450" indent="-171450">
              <a:spcAft>
                <a:spcPts val="300"/>
              </a:spcAft>
              <a:buFont typeface="+mj-lt"/>
              <a:buAutoNum type="arabicPeriod"/>
            </a:pPr>
            <a:r>
              <a:rPr lang="en-US" sz="1050" dirty="0">
                <a:solidFill>
                  <a:prstClr val="black"/>
                </a:solidFill>
                <a:latin typeface="Open Sans"/>
              </a:rPr>
              <a:t>The Azure ILB will perform a 5-tuple hash to send the traffic to one of the backend pool members.</a:t>
            </a:r>
          </a:p>
          <a:p>
            <a:pPr marL="171450" indent="-171450">
              <a:spcAft>
                <a:spcPts val="300"/>
              </a:spcAft>
              <a:buFont typeface="+mj-lt"/>
              <a:buAutoNum type="arabicPeriod"/>
            </a:pPr>
            <a:r>
              <a:rPr lang="en-US" sz="1050" dirty="0">
                <a:solidFill>
                  <a:prstClr val="black"/>
                </a:solidFill>
                <a:latin typeface="Open Sans"/>
              </a:rPr>
              <a:t>The Firewall selected will process the packet and send the traffic back to its defined Transit Gateway.  </a:t>
            </a:r>
          </a:p>
          <a:p>
            <a:pPr marL="171450" indent="-171450">
              <a:spcAft>
                <a:spcPts val="300"/>
              </a:spcAft>
              <a:buFont typeface="+mj-lt"/>
              <a:buAutoNum type="arabicPeriod"/>
            </a:pPr>
            <a:r>
              <a:rPr lang="en-US" sz="1050" dirty="0">
                <a:solidFill>
                  <a:prstClr val="black"/>
                </a:solidFill>
                <a:latin typeface="Open Sans"/>
              </a:rPr>
              <a:t>The Aviatrix Transit Gateway will receive the processed packet and PBR this traffic back into the egress interface and ECMP traffic with 5-tuple hash towards the destination spokes.</a:t>
            </a:r>
          </a:p>
          <a:p>
            <a:pPr marL="171450" indent="-171450">
              <a:spcAft>
                <a:spcPts val="300"/>
              </a:spcAft>
              <a:buFont typeface="+mj-lt"/>
              <a:buAutoNum type="arabicPeriod"/>
            </a:pPr>
            <a:r>
              <a:rPr lang="en-US" sz="1050" dirty="0">
                <a:solidFill>
                  <a:prstClr val="black"/>
                </a:solidFill>
                <a:latin typeface="Open Sans"/>
              </a:rPr>
              <a:t>The spoke gateway will receive the traffic and route the traffic out its local interface to the Azure VNET route table.</a:t>
            </a:r>
          </a:p>
          <a:p>
            <a:pPr marL="171450" indent="-171450">
              <a:spcAft>
                <a:spcPts val="300"/>
              </a:spcAft>
              <a:buFont typeface="+mj-lt"/>
              <a:buAutoNum type="arabicPeriod"/>
            </a:pPr>
            <a:r>
              <a:rPr lang="en-US" sz="1050" dirty="0">
                <a:solidFill>
                  <a:prstClr val="black"/>
                </a:solidFill>
                <a:latin typeface="Open Sans"/>
              </a:rPr>
              <a:t>The destination will receive the original traffic and see this as native Azure communication flows.</a:t>
            </a:r>
          </a:p>
          <a:p>
            <a:endParaRPr lang="en-US" sz="1050" dirty="0">
              <a:solidFill>
                <a:prstClr val="black"/>
              </a:solidFill>
              <a:latin typeface="Open Sans"/>
            </a:endParaRPr>
          </a:p>
        </p:txBody>
      </p:sp>
      <p:sp>
        <p:nvSpPr>
          <p:cNvPr id="6" name="Slide Number Placeholder 2">
            <a:extLst>
              <a:ext uri="{FF2B5EF4-FFF2-40B4-BE49-F238E27FC236}">
                <a16:creationId xmlns:a16="http://schemas.microsoft.com/office/drawing/2014/main" id="{F6333240-B339-8D23-CC8D-ADF203BF1ECD}"/>
              </a:ext>
            </a:extLst>
          </p:cNvPr>
          <p:cNvSpPr txBox="1">
            <a:spLocks/>
          </p:cNvSpPr>
          <p:nvPr/>
        </p:nvSpPr>
        <p:spPr>
          <a:xfrm>
            <a:off x="8427046" y="4842197"/>
            <a:ext cx="391834" cy="217341"/>
          </a:xfrm>
          <a:prstGeom prst="roundRect">
            <a:avLst>
              <a:gd name="adj" fmla="val 50000"/>
            </a:avLst>
          </a:prstGeom>
        </p:spPr>
        <p:txBody>
          <a:bodyPr/>
          <a:lst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fld id="{1A1413E7-083E-4282-9C14-E71B79F08B52}" type="slidenum">
              <a:rPr lang="en-US" sz="675" smtClean="0">
                <a:solidFill>
                  <a:schemeClr val="accent1"/>
                </a:solidFill>
                <a:latin typeface="Open Sans" panose="020B0606030504020204" pitchFamily="34" charset="0"/>
              </a:rPr>
              <a:pPr/>
              <a:t>31</a:t>
            </a:fld>
            <a:endParaRPr lang="en-US" sz="675" dirty="0">
              <a:solidFill>
                <a:schemeClr val="accent1"/>
              </a:solidFill>
              <a:latin typeface="Open Sans" panose="020B0606030504020204" pitchFamily="34" charset="0"/>
            </a:endParaRPr>
          </a:p>
        </p:txBody>
      </p:sp>
    </p:spTree>
    <p:extLst>
      <p:ext uri="{BB962C8B-B14F-4D97-AF65-F5344CB8AC3E}">
        <p14:creationId xmlns:p14="http://schemas.microsoft.com/office/powerpoint/2010/main" val="17900199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dissolv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dissolv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dissolv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dissolv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dissolv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dissolve">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6" name="Title 4">
            <a:extLst>
              <a:ext uri="{FF2B5EF4-FFF2-40B4-BE49-F238E27FC236}">
                <a16:creationId xmlns:a16="http://schemas.microsoft.com/office/drawing/2014/main" id="{0D11A4AA-B531-1C44-83CC-1F9F1A5483FC}"/>
              </a:ext>
            </a:extLst>
          </p:cNvPr>
          <p:cNvSpPr>
            <a:spLocks noGrp="1"/>
          </p:cNvSpPr>
          <p:nvPr>
            <p:ph type="title"/>
          </p:nvPr>
        </p:nvSpPr>
        <p:spPr/>
        <p:txBody>
          <a:bodyPr>
            <a:normAutofit/>
          </a:bodyPr>
          <a:lstStyle/>
          <a:p>
            <a:r>
              <a:rPr lang="en-US" sz="2400"/>
              <a:t>FireNet Packet Walkthrough – Azure Example</a:t>
            </a:r>
          </a:p>
        </p:txBody>
      </p:sp>
      <p:sp>
        <p:nvSpPr>
          <p:cNvPr id="4" name="Slide Number Placeholder 3">
            <a:extLst>
              <a:ext uri="{FF2B5EF4-FFF2-40B4-BE49-F238E27FC236}">
                <a16:creationId xmlns:a16="http://schemas.microsoft.com/office/drawing/2014/main" id="{8AC3BC91-A90C-4255-8D9A-5805BBE0297E}"/>
              </a:ext>
            </a:extLst>
          </p:cNvPr>
          <p:cNvSpPr>
            <a:spLocks noGrp="1"/>
          </p:cNvSpPr>
          <p:nvPr>
            <p:ph type="sldNum" sz="quarter" idx="10"/>
          </p:nvPr>
        </p:nvSpPr>
        <p:spPr>
          <a:prstGeom prst="roundRect">
            <a:avLst>
              <a:gd name="adj" fmla="val 50000"/>
            </a:avLst>
          </a:prstGeom>
          <a:noFill/>
          <a:ln w="6350">
            <a:solidFill>
              <a:schemeClr val="bg1"/>
            </a:solidFill>
          </a:ln>
        </p:spPr>
        <p:txBody>
          <a:bodyPr vert="horz" lIns="91440" tIns="45720" rIns="91440" bIns="45720" rtlCol="0" anchor="ctr"/>
          <a:lstStyle>
            <a:defPPr>
              <a:defRPr lang="en-US"/>
            </a:defPPr>
            <a:lvl1pPr marL="0" algn="ctr" defTabSz="914400" rtl="0" eaLnBrk="1" latinLnBrk="0" hangingPunct="1">
              <a:defRPr sz="9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A70B06D-F489-48FF-A885-ABB74CD5C952}" type="slidenum">
              <a:rPr lang="en-US" sz="680" smtClean="0"/>
              <a:pPr/>
              <a:t>32</a:t>
            </a:fld>
            <a:endParaRPr lang="en-US" sz="680"/>
          </a:p>
        </p:txBody>
      </p:sp>
      <p:sp>
        <p:nvSpPr>
          <p:cNvPr id="101" name="TextBox 100">
            <a:extLst>
              <a:ext uri="{FF2B5EF4-FFF2-40B4-BE49-F238E27FC236}">
                <a16:creationId xmlns:a16="http://schemas.microsoft.com/office/drawing/2014/main" id="{D1DB1C91-524B-4086-A417-A7086866A59D}"/>
              </a:ext>
            </a:extLst>
          </p:cNvPr>
          <p:cNvSpPr txBox="1"/>
          <p:nvPr/>
        </p:nvSpPr>
        <p:spPr>
          <a:xfrm>
            <a:off x="544795" y="606878"/>
            <a:ext cx="6116033" cy="276999"/>
          </a:xfrm>
          <a:prstGeom prst="rect">
            <a:avLst/>
          </a:prstGeom>
          <a:noFill/>
        </p:spPr>
        <p:txBody>
          <a:bodyPr wrap="none" rtlCol="0">
            <a:spAutoFit/>
          </a:bodyPr>
          <a:lstStyle/>
          <a:p>
            <a:r>
              <a:rPr lang="en-US" sz="1200" b="1">
                <a:solidFill>
                  <a:schemeClr val="accent1"/>
                </a:solidFill>
              </a:rPr>
              <a:t>Return Flow: 1.10 communicating with 2.20 with VNET A inspected via FireNet</a:t>
            </a:r>
          </a:p>
        </p:txBody>
      </p:sp>
      <p:sp>
        <p:nvSpPr>
          <p:cNvPr id="11" name="Rectangle 10">
            <a:extLst>
              <a:ext uri="{FF2B5EF4-FFF2-40B4-BE49-F238E27FC236}">
                <a16:creationId xmlns:a16="http://schemas.microsoft.com/office/drawing/2014/main" id="{4D4882C2-E9BE-4638-AF30-5B6D897B943B}"/>
              </a:ext>
            </a:extLst>
          </p:cNvPr>
          <p:cNvSpPr/>
          <p:nvPr/>
        </p:nvSpPr>
        <p:spPr>
          <a:xfrm>
            <a:off x="5605252" y="2762941"/>
            <a:ext cx="2513228" cy="1895564"/>
          </a:xfrm>
          <a:prstGeom prst="rect">
            <a:avLst/>
          </a:prstGeom>
          <a:ln>
            <a:solidFill>
              <a:srgbClr val="0070C0"/>
            </a:solidFill>
            <a:prstDash val="sysDash"/>
          </a:ln>
        </p:spPr>
        <p:txBody>
          <a:bodyPr wrap="none" rtlCol="0" anchor="ctr">
            <a:noAutofit/>
          </a:bodyPr>
          <a:lstStyle/>
          <a:p>
            <a:pPr algn="l"/>
            <a:endParaRPr lang="en-US" sz="1050">
              <a:latin typeface="Metropolis Light" pitchFamily="2" charset="77"/>
            </a:endParaRPr>
          </a:p>
        </p:txBody>
      </p:sp>
      <p:pic>
        <p:nvPicPr>
          <p:cNvPr id="13" name="Picture 4">
            <a:extLst>
              <a:ext uri="{FF2B5EF4-FFF2-40B4-BE49-F238E27FC236}">
                <a16:creationId xmlns:a16="http://schemas.microsoft.com/office/drawing/2014/main" id="{7B12ECBF-EC79-4954-8056-6275920CAD1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8005" t="32185" r="26973" b="32185"/>
          <a:stretch/>
        </p:blipFill>
        <p:spPr bwMode="auto">
          <a:xfrm>
            <a:off x="5794840" y="2684998"/>
            <a:ext cx="240325" cy="155888"/>
          </a:xfrm>
          <a:prstGeom prst="rect">
            <a:avLst/>
          </a:prstGeom>
          <a:noFill/>
          <a:extLst>
            <a:ext uri="{909E8E84-426E-40DD-AFC4-6F175D3DCCD1}">
              <a14:hiddenFill xmlns:a14="http://schemas.microsoft.com/office/drawing/2010/main">
                <a:solidFill>
                  <a:srgbClr val="FFFFFF"/>
                </a:solidFill>
              </a14:hiddenFill>
            </a:ext>
          </a:extLst>
        </p:spPr>
      </p:pic>
      <p:sp>
        <p:nvSpPr>
          <p:cNvPr id="17" name="Rectangle 16">
            <a:extLst>
              <a:ext uri="{FF2B5EF4-FFF2-40B4-BE49-F238E27FC236}">
                <a16:creationId xmlns:a16="http://schemas.microsoft.com/office/drawing/2014/main" id="{BA505221-DEAF-494E-BCD7-5C78871D287E}"/>
              </a:ext>
            </a:extLst>
          </p:cNvPr>
          <p:cNvSpPr/>
          <p:nvPr/>
        </p:nvSpPr>
        <p:spPr>
          <a:xfrm>
            <a:off x="4809407" y="1061265"/>
            <a:ext cx="1621327" cy="1170708"/>
          </a:xfrm>
          <a:prstGeom prst="rect">
            <a:avLst/>
          </a:prstGeom>
          <a:ln>
            <a:solidFill>
              <a:srgbClr val="0070C0"/>
            </a:solidFill>
            <a:prstDash val="sysDash"/>
          </a:ln>
        </p:spPr>
        <p:txBody>
          <a:bodyPr wrap="none" rtlCol="0" anchor="ctr">
            <a:noAutofit/>
          </a:bodyPr>
          <a:lstStyle/>
          <a:p>
            <a:pPr algn="l"/>
            <a:endParaRPr lang="en-US" sz="1050">
              <a:latin typeface="Metropolis Light" pitchFamily="2" charset="77"/>
            </a:endParaRPr>
          </a:p>
        </p:txBody>
      </p:sp>
      <p:pic>
        <p:nvPicPr>
          <p:cNvPr id="19" name="Picture 4">
            <a:extLst>
              <a:ext uri="{FF2B5EF4-FFF2-40B4-BE49-F238E27FC236}">
                <a16:creationId xmlns:a16="http://schemas.microsoft.com/office/drawing/2014/main" id="{B4D257B7-2AEE-44DE-83D0-87837BB1075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8005" t="32185" r="26973" b="32185"/>
          <a:stretch/>
        </p:blipFill>
        <p:spPr bwMode="auto">
          <a:xfrm>
            <a:off x="4866072" y="1006605"/>
            <a:ext cx="168533" cy="109320"/>
          </a:xfrm>
          <a:prstGeom prst="rect">
            <a:avLst/>
          </a:prstGeom>
          <a:noFill/>
          <a:extLst>
            <a:ext uri="{909E8E84-426E-40DD-AFC4-6F175D3DCCD1}">
              <a14:hiddenFill xmlns:a14="http://schemas.microsoft.com/office/drawing/2010/main">
                <a:solidFill>
                  <a:srgbClr val="FFFFFF"/>
                </a:solidFill>
              </a14:hiddenFill>
            </a:ext>
          </a:extLst>
        </p:spPr>
      </p:pic>
      <p:sp>
        <p:nvSpPr>
          <p:cNvPr id="21" name="Rectangle 20">
            <a:extLst>
              <a:ext uri="{FF2B5EF4-FFF2-40B4-BE49-F238E27FC236}">
                <a16:creationId xmlns:a16="http://schemas.microsoft.com/office/drawing/2014/main" id="{6E5B2E51-D0A9-4CBF-B333-5E4916474611}"/>
              </a:ext>
            </a:extLst>
          </p:cNvPr>
          <p:cNvSpPr/>
          <p:nvPr/>
        </p:nvSpPr>
        <p:spPr>
          <a:xfrm>
            <a:off x="7085609" y="1059551"/>
            <a:ext cx="1621327" cy="1170708"/>
          </a:xfrm>
          <a:prstGeom prst="rect">
            <a:avLst/>
          </a:prstGeom>
          <a:ln>
            <a:solidFill>
              <a:srgbClr val="0070C0"/>
            </a:solidFill>
            <a:prstDash val="sysDash"/>
          </a:ln>
        </p:spPr>
        <p:txBody>
          <a:bodyPr wrap="none" rtlCol="0" anchor="ctr">
            <a:noAutofit/>
          </a:bodyPr>
          <a:lstStyle/>
          <a:p>
            <a:pPr algn="l"/>
            <a:endParaRPr lang="en-US" sz="1050">
              <a:latin typeface="Metropolis Light" pitchFamily="2" charset="77"/>
            </a:endParaRPr>
          </a:p>
        </p:txBody>
      </p:sp>
      <p:pic>
        <p:nvPicPr>
          <p:cNvPr id="23" name="Picture 4">
            <a:extLst>
              <a:ext uri="{FF2B5EF4-FFF2-40B4-BE49-F238E27FC236}">
                <a16:creationId xmlns:a16="http://schemas.microsoft.com/office/drawing/2014/main" id="{7364035A-4EC7-4B77-8261-60D6937A2CD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8005" t="32185" r="26973" b="32185"/>
          <a:stretch/>
        </p:blipFill>
        <p:spPr bwMode="auto">
          <a:xfrm>
            <a:off x="7142274" y="1004891"/>
            <a:ext cx="168533" cy="109320"/>
          </a:xfrm>
          <a:prstGeom prst="rect">
            <a:avLst/>
          </a:prstGeom>
          <a:noFill/>
          <a:extLst>
            <a:ext uri="{909E8E84-426E-40DD-AFC4-6F175D3DCCD1}">
              <a14:hiddenFill xmlns:a14="http://schemas.microsoft.com/office/drawing/2010/main">
                <a:solidFill>
                  <a:srgbClr val="FFFFFF"/>
                </a:solidFill>
              </a14:hiddenFill>
            </a:ext>
          </a:extLst>
        </p:spPr>
      </p:pic>
      <p:pic>
        <p:nvPicPr>
          <p:cNvPr id="24" name="Graphic 23">
            <a:extLst>
              <a:ext uri="{FF2B5EF4-FFF2-40B4-BE49-F238E27FC236}">
                <a16:creationId xmlns:a16="http://schemas.microsoft.com/office/drawing/2014/main" id="{195897B8-ECBF-446E-8852-AE7B433C0DAB}"/>
              </a:ext>
            </a:extLst>
          </p:cNvPr>
          <p:cNvPicPr>
            <a:picLocks noChangeAspect="1"/>
          </p:cNvPicPr>
          <p:nvPr/>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6411285" y="3044077"/>
            <a:ext cx="346249" cy="346249"/>
          </a:xfrm>
          <a:prstGeom prst="rect">
            <a:avLst/>
          </a:prstGeom>
        </p:spPr>
      </p:pic>
      <p:pic>
        <p:nvPicPr>
          <p:cNvPr id="25" name="Graphic 24">
            <a:extLst>
              <a:ext uri="{FF2B5EF4-FFF2-40B4-BE49-F238E27FC236}">
                <a16:creationId xmlns:a16="http://schemas.microsoft.com/office/drawing/2014/main" id="{EBB6374F-8D16-439D-BA71-97E3B5015611}"/>
              </a:ext>
            </a:extLst>
          </p:cNvPr>
          <p:cNvPicPr>
            <a:picLocks noChangeAspect="1"/>
          </p:cNvPicPr>
          <p:nvPr/>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7053416" y="3044076"/>
            <a:ext cx="346249" cy="346249"/>
          </a:xfrm>
          <a:prstGeom prst="rect">
            <a:avLst/>
          </a:prstGeom>
        </p:spPr>
      </p:pic>
      <p:pic>
        <p:nvPicPr>
          <p:cNvPr id="26" name="Graphic 25">
            <a:extLst>
              <a:ext uri="{FF2B5EF4-FFF2-40B4-BE49-F238E27FC236}">
                <a16:creationId xmlns:a16="http://schemas.microsoft.com/office/drawing/2014/main" id="{7B376D2E-4D6D-49B8-9C8A-82D871755949}"/>
              </a:ext>
            </a:extLst>
          </p:cNvPr>
          <p:cNvPicPr>
            <a:picLocks noChangeAspect="1"/>
          </p:cNvPicPr>
          <p:nvPr/>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5200046" y="1818823"/>
            <a:ext cx="346249" cy="346249"/>
          </a:xfrm>
          <a:prstGeom prst="rect">
            <a:avLst/>
          </a:prstGeom>
        </p:spPr>
      </p:pic>
      <p:pic>
        <p:nvPicPr>
          <p:cNvPr id="27" name="Graphic 26">
            <a:extLst>
              <a:ext uri="{FF2B5EF4-FFF2-40B4-BE49-F238E27FC236}">
                <a16:creationId xmlns:a16="http://schemas.microsoft.com/office/drawing/2014/main" id="{AFC7163F-1897-4FDD-A029-6449A0299C50}"/>
              </a:ext>
            </a:extLst>
          </p:cNvPr>
          <p:cNvPicPr>
            <a:picLocks noChangeAspect="1"/>
          </p:cNvPicPr>
          <p:nvPr/>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5741877" y="1818823"/>
            <a:ext cx="346249" cy="346249"/>
          </a:xfrm>
          <a:prstGeom prst="rect">
            <a:avLst/>
          </a:prstGeom>
        </p:spPr>
      </p:pic>
      <p:pic>
        <p:nvPicPr>
          <p:cNvPr id="28" name="Graphic 27">
            <a:extLst>
              <a:ext uri="{FF2B5EF4-FFF2-40B4-BE49-F238E27FC236}">
                <a16:creationId xmlns:a16="http://schemas.microsoft.com/office/drawing/2014/main" id="{34F6E494-A8FC-4E44-9AB2-40B75DDAEDAE}"/>
              </a:ext>
            </a:extLst>
          </p:cNvPr>
          <p:cNvPicPr>
            <a:picLocks noChangeAspect="1"/>
          </p:cNvPicPr>
          <p:nvPr/>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7399664" y="1828935"/>
            <a:ext cx="346249" cy="346249"/>
          </a:xfrm>
          <a:prstGeom prst="rect">
            <a:avLst/>
          </a:prstGeom>
        </p:spPr>
      </p:pic>
      <p:pic>
        <p:nvPicPr>
          <p:cNvPr id="29" name="Graphic 28">
            <a:extLst>
              <a:ext uri="{FF2B5EF4-FFF2-40B4-BE49-F238E27FC236}">
                <a16:creationId xmlns:a16="http://schemas.microsoft.com/office/drawing/2014/main" id="{3FAF0C25-F413-436D-941E-04650DCACE42}"/>
              </a:ext>
            </a:extLst>
          </p:cNvPr>
          <p:cNvPicPr>
            <a:picLocks noChangeAspect="1"/>
          </p:cNvPicPr>
          <p:nvPr/>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7896272" y="1828935"/>
            <a:ext cx="346249" cy="346249"/>
          </a:xfrm>
          <a:prstGeom prst="rect">
            <a:avLst/>
          </a:prstGeom>
        </p:spPr>
      </p:pic>
      <p:pic>
        <p:nvPicPr>
          <p:cNvPr id="31" name="Graphic 30">
            <a:extLst>
              <a:ext uri="{FF2B5EF4-FFF2-40B4-BE49-F238E27FC236}">
                <a16:creationId xmlns:a16="http://schemas.microsoft.com/office/drawing/2014/main" id="{957E24E9-0982-436F-BA5D-0FE76E03CC92}"/>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035163" y="4131240"/>
            <a:ext cx="450204" cy="405184"/>
          </a:xfrm>
          <a:prstGeom prst="rect">
            <a:avLst/>
          </a:prstGeom>
        </p:spPr>
      </p:pic>
      <p:pic>
        <p:nvPicPr>
          <p:cNvPr id="33" name="Graphic 32">
            <a:extLst>
              <a:ext uri="{FF2B5EF4-FFF2-40B4-BE49-F238E27FC236}">
                <a16:creationId xmlns:a16="http://schemas.microsoft.com/office/drawing/2014/main" id="{7CFE53CA-AC31-4CDE-ADEF-5D12FB04214E}"/>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239306" y="4135002"/>
            <a:ext cx="450204" cy="405184"/>
          </a:xfrm>
          <a:prstGeom prst="rect">
            <a:avLst/>
          </a:prstGeom>
        </p:spPr>
      </p:pic>
      <p:pic>
        <p:nvPicPr>
          <p:cNvPr id="45" name="Graphic 44">
            <a:extLst>
              <a:ext uri="{FF2B5EF4-FFF2-40B4-BE49-F238E27FC236}">
                <a16:creationId xmlns:a16="http://schemas.microsoft.com/office/drawing/2014/main" id="{F4ED9A13-BC0B-4D60-9CB6-CAFAE9210B6E}"/>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6739361" y="3621795"/>
            <a:ext cx="346249" cy="346249"/>
          </a:xfrm>
          <a:prstGeom prst="rect">
            <a:avLst/>
          </a:prstGeom>
        </p:spPr>
      </p:pic>
      <p:cxnSp>
        <p:nvCxnSpPr>
          <p:cNvPr id="47" name="Straight Connector 46">
            <a:extLst>
              <a:ext uri="{FF2B5EF4-FFF2-40B4-BE49-F238E27FC236}">
                <a16:creationId xmlns:a16="http://schemas.microsoft.com/office/drawing/2014/main" id="{314DAD31-0081-4968-BA91-5E413DDAA18B}"/>
              </a:ext>
            </a:extLst>
          </p:cNvPr>
          <p:cNvCxnSpPr>
            <a:stCxn id="45" idx="2"/>
            <a:endCxn id="31" idx="3"/>
          </p:cNvCxnSpPr>
          <p:nvPr/>
        </p:nvCxnSpPr>
        <p:spPr>
          <a:xfrm flipH="1">
            <a:off x="6485369" y="3968044"/>
            <a:ext cx="427117" cy="365789"/>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4AB6BBA3-C428-47D8-A0A9-043B35F2D1A6}"/>
              </a:ext>
            </a:extLst>
          </p:cNvPr>
          <p:cNvCxnSpPr>
            <a:stCxn id="45" idx="2"/>
            <a:endCxn id="33" idx="1"/>
          </p:cNvCxnSpPr>
          <p:nvPr/>
        </p:nvCxnSpPr>
        <p:spPr>
          <a:xfrm>
            <a:off x="6912484" y="3968042"/>
            <a:ext cx="326822" cy="369552"/>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43003B61-B1FF-401E-BB03-3591163B8977}"/>
              </a:ext>
            </a:extLst>
          </p:cNvPr>
          <p:cNvCxnSpPr>
            <a:stCxn id="24" idx="2"/>
            <a:endCxn id="45" idx="0"/>
          </p:cNvCxnSpPr>
          <p:nvPr/>
        </p:nvCxnSpPr>
        <p:spPr>
          <a:xfrm>
            <a:off x="6584408" y="3390325"/>
            <a:ext cx="328076" cy="23147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C39DF974-50A9-4E2F-965D-931601C9D926}"/>
              </a:ext>
            </a:extLst>
          </p:cNvPr>
          <p:cNvCxnSpPr>
            <a:stCxn id="25" idx="2"/>
            <a:endCxn id="45" idx="0"/>
          </p:cNvCxnSpPr>
          <p:nvPr/>
        </p:nvCxnSpPr>
        <p:spPr>
          <a:xfrm flipH="1">
            <a:off x="6912485" y="3390325"/>
            <a:ext cx="314055" cy="23147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pic>
        <p:nvPicPr>
          <p:cNvPr id="55" name="Graphic 54">
            <a:extLst>
              <a:ext uri="{FF2B5EF4-FFF2-40B4-BE49-F238E27FC236}">
                <a16:creationId xmlns:a16="http://schemas.microsoft.com/office/drawing/2014/main" id="{F7E471B1-B324-4637-9DAD-BF2BE3A241C9}"/>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5111301" y="1234863"/>
            <a:ext cx="261869" cy="261869"/>
          </a:xfrm>
          <a:prstGeom prst="rect">
            <a:avLst/>
          </a:prstGeom>
        </p:spPr>
      </p:pic>
      <p:pic>
        <p:nvPicPr>
          <p:cNvPr id="57" name="Graphic 56">
            <a:extLst>
              <a:ext uri="{FF2B5EF4-FFF2-40B4-BE49-F238E27FC236}">
                <a16:creationId xmlns:a16="http://schemas.microsoft.com/office/drawing/2014/main" id="{C3C5189B-5D5F-4E59-9E9A-79B9F0129889}"/>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5893101" y="1237473"/>
            <a:ext cx="261869" cy="261869"/>
          </a:xfrm>
          <a:prstGeom prst="rect">
            <a:avLst/>
          </a:prstGeom>
        </p:spPr>
      </p:pic>
      <p:pic>
        <p:nvPicPr>
          <p:cNvPr id="59" name="Graphic 58">
            <a:extLst>
              <a:ext uri="{FF2B5EF4-FFF2-40B4-BE49-F238E27FC236}">
                <a16:creationId xmlns:a16="http://schemas.microsoft.com/office/drawing/2014/main" id="{A4321BD8-BD5D-4E95-97DD-0A4BD07F236D}"/>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7268730" y="1239919"/>
            <a:ext cx="261869" cy="261869"/>
          </a:xfrm>
          <a:prstGeom prst="rect">
            <a:avLst/>
          </a:prstGeom>
        </p:spPr>
      </p:pic>
      <p:pic>
        <p:nvPicPr>
          <p:cNvPr id="61" name="Graphic 60">
            <a:extLst>
              <a:ext uri="{FF2B5EF4-FFF2-40B4-BE49-F238E27FC236}">
                <a16:creationId xmlns:a16="http://schemas.microsoft.com/office/drawing/2014/main" id="{777C40F7-554D-4E6F-8236-F36ACA179177}"/>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8111586" y="1250753"/>
            <a:ext cx="261869" cy="261869"/>
          </a:xfrm>
          <a:prstGeom prst="rect">
            <a:avLst/>
          </a:prstGeom>
        </p:spPr>
      </p:pic>
      <p:sp>
        <p:nvSpPr>
          <p:cNvPr id="63" name="Oval 62">
            <a:extLst>
              <a:ext uri="{FF2B5EF4-FFF2-40B4-BE49-F238E27FC236}">
                <a16:creationId xmlns:a16="http://schemas.microsoft.com/office/drawing/2014/main" id="{A9C47756-7E33-40E0-80C8-7B4F9DCA0300}"/>
              </a:ext>
            </a:extLst>
          </p:cNvPr>
          <p:cNvSpPr/>
          <p:nvPr/>
        </p:nvSpPr>
        <p:spPr>
          <a:xfrm>
            <a:off x="4894028" y="1344233"/>
            <a:ext cx="215537" cy="21553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a:solidFill>
                  <a:schemeClr val="tx1"/>
                </a:solidFill>
              </a:rPr>
              <a:t>8</a:t>
            </a:r>
          </a:p>
        </p:txBody>
      </p:sp>
      <p:sp>
        <p:nvSpPr>
          <p:cNvPr id="65" name="Oval 64">
            <a:extLst>
              <a:ext uri="{FF2B5EF4-FFF2-40B4-BE49-F238E27FC236}">
                <a16:creationId xmlns:a16="http://schemas.microsoft.com/office/drawing/2014/main" id="{E42BEAF4-03E4-4319-AE78-A4A25A05CC33}"/>
              </a:ext>
            </a:extLst>
          </p:cNvPr>
          <p:cNvSpPr/>
          <p:nvPr/>
        </p:nvSpPr>
        <p:spPr>
          <a:xfrm>
            <a:off x="6126495" y="1873372"/>
            <a:ext cx="215537" cy="21553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a:solidFill>
                  <a:schemeClr val="tx1"/>
                </a:solidFill>
              </a:rPr>
              <a:t>7</a:t>
            </a:r>
          </a:p>
        </p:txBody>
      </p:sp>
      <p:sp>
        <p:nvSpPr>
          <p:cNvPr id="69" name="Oval 68">
            <a:extLst>
              <a:ext uri="{FF2B5EF4-FFF2-40B4-BE49-F238E27FC236}">
                <a16:creationId xmlns:a16="http://schemas.microsoft.com/office/drawing/2014/main" id="{73E7D883-F68B-45AD-B4EC-53C8086346C1}"/>
              </a:ext>
            </a:extLst>
          </p:cNvPr>
          <p:cNvSpPr/>
          <p:nvPr/>
        </p:nvSpPr>
        <p:spPr>
          <a:xfrm>
            <a:off x="7108915" y="3673853"/>
            <a:ext cx="215537" cy="21553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a:solidFill>
                  <a:schemeClr val="tx1"/>
                </a:solidFill>
              </a:rPr>
              <a:t>4</a:t>
            </a:r>
          </a:p>
        </p:txBody>
      </p:sp>
      <p:sp>
        <p:nvSpPr>
          <p:cNvPr id="71" name="Oval 70">
            <a:extLst>
              <a:ext uri="{FF2B5EF4-FFF2-40B4-BE49-F238E27FC236}">
                <a16:creationId xmlns:a16="http://schemas.microsoft.com/office/drawing/2014/main" id="{77EEA84C-34D3-48CE-A6CC-5EE72770C1D8}"/>
              </a:ext>
            </a:extLst>
          </p:cNvPr>
          <p:cNvSpPr/>
          <p:nvPr/>
        </p:nvSpPr>
        <p:spPr>
          <a:xfrm>
            <a:off x="5796288" y="4214249"/>
            <a:ext cx="215537" cy="21553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a:solidFill>
                  <a:schemeClr val="tx1"/>
                </a:solidFill>
              </a:rPr>
              <a:t>5</a:t>
            </a:r>
          </a:p>
        </p:txBody>
      </p:sp>
      <p:sp>
        <p:nvSpPr>
          <p:cNvPr id="73" name="Oval 72">
            <a:extLst>
              <a:ext uri="{FF2B5EF4-FFF2-40B4-BE49-F238E27FC236}">
                <a16:creationId xmlns:a16="http://schemas.microsoft.com/office/drawing/2014/main" id="{567090BE-FE72-461C-A84B-03730D648F98}"/>
              </a:ext>
            </a:extLst>
          </p:cNvPr>
          <p:cNvSpPr/>
          <p:nvPr/>
        </p:nvSpPr>
        <p:spPr>
          <a:xfrm>
            <a:off x="7433057" y="3102543"/>
            <a:ext cx="215537" cy="21553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a:solidFill>
                  <a:schemeClr val="tx1"/>
                </a:solidFill>
              </a:rPr>
              <a:t>3</a:t>
            </a:r>
          </a:p>
        </p:txBody>
      </p:sp>
      <p:sp>
        <p:nvSpPr>
          <p:cNvPr id="75" name="Oval 74">
            <a:extLst>
              <a:ext uri="{FF2B5EF4-FFF2-40B4-BE49-F238E27FC236}">
                <a16:creationId xmlns:a16="http://schemas.microsoft.com/office/drawing/2014/main" id="{DD7F2876-0A05-499E-8C64-DABD33D70E7F}"/>
              </a:ext>
            </a:extLst>
          </p:cNvPr>
          <p:cNvSpPr/>
          <p:nvPr/>
        </p:nvSpPr>
        <p:spPr>
          <a:xfrm>
            <a:off x="8259192" y="1892821"/>
            <a:ext cx="215537" cy="21553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a:solidFill>
                  <a:schemeClr val="tx1"/>
                </a:solidFill>
              </a:rPr>
              <a:t>2</a:t>
            </a:r>
          </a:p>
        </p:txBody>
      </p:sp>
      <p:sp>
        <p:nvSpPr>
          <p:cNvPr id="77" name="Oval 76">
            <a:extLst>
              <a:ext uri="{FF2B5EF4-FFF2-40B4-BE49-F238E27FC236}">
                <a16:creationId xmlns:a16="http://schemas.microsoft.com/office/drawing/2014/main" id="{E60AD99C-FE88-4EF5-A642-4A24659DD766}"/>
              </a:ext>
            </a:extLst>
          </p:cNvPr>
          <p:cNvSpPr/>
          <p:nvPr/>
        </p:nvSpPr>
        <p:spPr>
          <a:xfrm>
            <a:off x="7001147" y="1262626"/>
            <a:ext cx="215537" cy="21553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a:solidFill>
                  <a:schemeClr val="tx1"/>
                </a:solidFill>
              </a:rPr>
              <a:t>1</a:t>
            </a:r>
          </a:p>
        </p:txBody>
      </p:sp>
      <p:sp>
        <p:nvSpPr>
          <p:cNvPr id="97" name="TextBox 96">
            <a:extLst>
              <a:ext uri="{FF2B5EF4-FFF2-40B4-BE49-F238E27FC236}">
                <a16:creationId xmlns:a16="http://schemas.microsoft.com/office/drawing/2014/main" id="{A862379C-B80A-4DE3-BD9E-0831AD76C627}"/>
              </a:ext>
            </a:extLst>
          </p:cNvPr>
          <p:cNvSpPr txBox="1"/>
          <p:nvPr/>
        </p:nvSpPr>
        <p:spPr>
          <a:xfrm>
            <a:off x="5343116" y="1256717"/>
            <a:ext cx="380232" cy="219291"/>
          </a:xfrm>
          <a:prstGeom prst="rect">
            <a:avLst/>
          </a:prstGeom>
          <a:noFill/>
        </p:spPr>
        <p:txBody>
          <a:bodyPr wrap="none" rtlCol="0">
            <a:spAutoFit/>
          </a:bodyPr>
          <a:lstStyle/>
          <a:p>
            <a:r>
              <a:rPr lang="en-US" sz="825"/>
              <a:t>1.10</a:t>
            </a:r>
          </a:p>
        </p:txBody>
      </p:sp>
      <p:sp>
        <p:nvSpPr>
          <p:cNvPr id="99" name="TextBox 98">
            <a:extLst>
              <a:ext uri="{FF2B5EF4-FFF2-40B4-BE49-F238E27FC236}">
                <a16:creationId xmlns:a16="http://schemas.microsoft.com/office/drawing/2014/main" id="{5CBBABC6-753E-40B1-B459-51F5B356F04B}"/>
              </a:ext>
            </a:extLst>
          </p:cNvPr>
          <p:cNvSpPr txBox="1"/>
          <p:nvPr/>
        </p:nvSpPr>
        <p:spPr>
          <a:xfrm>
            <a:off x="7514782" y="1286834"/>
            <a:ext cx="380232" cy="219291"/>
          </a:xfrm>
          <a:prstGeom prst="rect">
            <a:avLst/>
          </a:prstGeom>
          <a:noFill/>
        </p:spPr>
        <p:txBody>
          <a:bodyPr wrap="none" rtlCol="0">
            <a:spAutoFit/>
          </a:bodyPr>
          <a:lstStyle/>
          <a:p>
            <a:r>
              <a:rPr lang="en-US" sz="825"/>
              <a:t>2.20</a:t>
            </a:r>
          </a:p>
        </p:txBody>
      </p:sp>
      <p:sp>
        <p:nvSpPr>
          <p:cNvPr id="103" name="TextBox 102">
            <a:extLst>
              <a:ext uri="{FF2B5EF4-FFF2-40B4-BE49-F238E27FC236}">
                <a16:creationId xmlns:a16="http://schemas.microsoft.com/office/drawing/2014/main" id="{C8363E79-6025-42C6-819B-F3209ACC5DBC}"/>
              </a:ext>
            </a:extLst>
          </p:cNvPr>
          <p:cNvSpPr txBox="1"/>
          <p:nvPr/>
        </p:nvSpPr>
        <p:spPr>
          <a:xfrm>
            <a:off x="5427070" y="860991"/>
            <a:ext cx="535724" cy="219291"/>
          </a:xfrm>
          <a:prstGeom prst="rect">
            <a:avLst/>
          </a:prstGeom>
          <a:noFill/>
        </p:spPr>
        <p:txBody>
          <a:bodyPr wrap="none" rtlCol="0">
            <a:spAutoFit/>
          </a:bodyPr>
          <a:lstStyle/>
          <a:p>
            <a:pPr algn="ctr"/>
            <a:r>
              <a:rPr lang="en-US" sz="825"/>
              <a:t>VNET A</a:t>
            </a:r>
          </a:p>
        </p:txBody>
      </p:sp>
      <p:sp>
        <p:nvSpPr>
          <p:cNvPr id="6" name="Oval 5">
            <a:extLst>
              <a:ext uri="{FF2B5EF4-FFF2-40B4-BE49-F238E27FC236}">
                <a16:creationId xmlns:a16="http://schemas.microsoft.com/office/drawing/2014/main" id="{9FBB830F-2214-4357-AB7F-1A3583AEFE56}"/>
              </a:ext>
            </a:extLst>
          </p:cNvPr>
          <p:cNvSpPr/>
          <p:nvPr/>
        </p:nvSpPr>
        <p:spPr>
          <a:xfrm>
            <a:off x="6166785" y="3158482"/>
            <a:ext cx="215537" cy="21553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a:solidFill>
                  <a:schemeClr val="tx1"/>
                </a:solidFill>
              </a:rPr>
              <a:t>6</a:t>
            </a:r>
          </a:p>
        </p:txBody>
      </p:sp>
      <p:sp>
        <p:nvSpPr>
          <p:cNvPr id="9" name="Freeform: Shape 8">
            <a:extLst>
              <a:ext uri="{FF2B5EF4-FFF2-40B4-BE49-F238E27FC236}">
                <a16:creationId xmlns:a16="http://schemas.microsoft.com/office/drawing/2014/main" id="{BC97D0E5-311B-431B-ADEF-C7C58F23D410}"/>
              </a:ext>
            </a:extLst>
          </p:cNvPr>
          <p:cNvSpPr/>
          <p:nvPr/>
        </p:nvSpPr>
        <p:spPr>
          <a:xfrm>
            <a:off x="5266319" y="1464821"/>
            <a:ext cx="2874968" cy="2951029"/>
          </a:xfrm>
          <a:custGeom>
            <a:avLst/>
            <a:gdLst>
              <a:gd name="connsiteX0" fmla="*/ 2830285 w 3833290"/>
              <a:gd name="connsiteY0" fmla="*/ 0 h 3934705"/>
              <a:gd name="connsiteX1" fmla="*/ 3283131 w 3833290"/>
              <a:gd name="connsiteY1" fmla="*/ 182880 h 3934705"/>
              <a:gd name="connsiteX2" fmla="*/ 3692434 w 3833290"/>
              <a:gd name="connsiteY2" fmla="*/ 418012 h 3934705"/>
              <a:gd name="connsiteX3" fmla="*/ 3823062 w 3833290"/>
              <a:gd name="connsiteY3" fmla="*/ 783772 h 3934705"/>
              <a:gd name="connsiteX4" fmla="*/ 3457302 w 3833290"/>
              <a:gd name="connsiteY4" fmla="*/ 1210492 h 3934705"/>
              <a:gd name="connsiteX5" fmla="*/ 3039291 w 3833290"/>
              <a:gd name="connsiteY5" fmla="*/ 1663338 h 3934705"/>
              <a:gd name="connsiteX6" fmla="*/ 2690948 w 3833290"/>
              <a:gd name="connsiteY6" fmla="*/ 2046515 h 3934705"/>
              <a:gd name="connsiteX7" fmla="*/ 2577737 w 3833290"/>
              <a:gd name="connsiteY7" fmla="*/ 2360023 h 3934705"/>
              <a:gd name="connsiteX8" fmla="*/ 2560320 w 3833290"/>
              <a:gd name="connsiteY8" fmla="*/ 2638698 h 3934705"/>
              <a:gd name="connsiteX9" fmla="*/ 2307771 w 3833290"/>
              <a:gd name="connsiteY9" fmla="*/ 2908663 h 3934705"/>
              <a:gd name="connsiteX10" fmla="*/ 2203268 w 3833290"/>
              <a:gd name="connsiteY10" fmla="*/ 3048000 h 3934705"/>
              <a:gd name="connsiteX11" fmla="*/ 2081348 w 3833290"/>
              <a:gd name="connsiteY11" fmla="*/ 3431178 h 3934705"/>
              <a:gd name="connsiteX12" fmla="*/ 1759131 w 3833290"/>
              <a:gd name="connsiteY12" fmla="*/ 3788229 h 3934705"/>
              <a:gd name="connsiteX13" fmla="*/ 1349828 w 3833290"/>
              <a:gd name="connsiteY13" fmla="*/ 3927566 h 3934705"/>
              <a:gd name="connsiteX14" fmla="*/ 1193074 w 3833290"/>
              <a:gd name="connsiteY14" fmla="*/ 3587932 h 3934705"/>
              <a:gd name="connsiteX15" fmla="*/ 1524000 w 3833290"/>
              <a:gd name="connsiteY15" fmla="*/ 2882538 h 3934705"/>
              <a:gd name="connsiteX16" fmla="*/ 1793965 w 3833290"/>
              <a:gd name="connsiteY16" fmla="*/ 2412275 h 3934705"/>
              <a:gd name="connsiteX17" fmla="*/ 1628502 w 3833290"/>
              <a:gd name="connsiteY17" fmla="*/ 1715589 h 3934705"/>
              <a:gd name="connsiteX18" fmla="*/ 966651 w 3833290"/>
              <a:gd name="connsiteY18" fmla="*/ 801189 h 3934705"/>
              <a:gd name="connsiteX19" fmla="*/ 0 w 3833290"/>
              <a:gd name="connsiteY19" fmla="*/ 8709 h 3934705"/>
              <a:gd name="connsiteX20" fmla="*/ 0 w 3833290"/>
              <a:gd name="connsiteY20" fmla="*/ 8709 h 3934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833290" h="3934705">
                <a:moveTo>
                  <a:pt x="2830285" y="0"/>
                </a:moveTo>
                <a:cubicBezTo>
                  <a:pt x="2984862" y="56605"/>
                  <a:pt x="3139440" y="113211"/>
                  <a:pt x="3283131" y="182880"/>
                </a:cubicBezTo>
                <a:cubicBezTo>
                  <a:pt x="3426823" y="252549"/>
                  <a:pt x="3602446" y="317864"/>
                  <a:pt x="3692434" y="418012"/>
                </a:cubicBezTo>
                <a:cubicBezTo>
                  <a:pt x="3782422" y="518160"/>
                  <a:pt x="3862251" y="651692"/>
                  <a:pt x="3823062" y="783772"/>
                </a:cubicBezTo>
                <a:cubicBezTo>
                  <a:pt x="3783873" y="915852"/>
                  <a:pt x="3587931" y="1063898"/>
                  <a:pt x="3457302" y="1210492"/>
                </a:cubicBezTo>
                <a:cubicBezTo>
                  <a:pt x="3326674" y="1357086"/>
                  <a:pt x="3039291" y="1663338"/>
                  <a:pt x="3039291" y="1663338"/>
                </a:cubicBezTo>
                <a:cubicBezTo>
                  <a:pt x="2911565" y="1802675"/>
                  <a:pt x="2767874" y="1930401"/>
                  <a:pt x="2690948" y="2046515"/>
                </a:cubicBezTo>
                <a:cubicBezTo>
                  <a:pt x="2614022" y="2162629"/>
                  <a:pt x="2599508" y="2261326"/>
                  <a:pt x="2577737" y="2360023"/>
                </a:cubicBezTo>
                <a:cubicBezTo>
                  <a:pt x="2555966" y="2458720"/>
                  <a:pt x="2605314" y="2547258"/>
                  <a:pt x="2560320" y="2638698"/>
                </a:cubicBezTo>
                <a:cubicBezTo>
                  <a:pt x="2515326" y="2730138"/>
                  <a:pt x="2367280" y="2840446"/>
                  <a:pt x="2307771" y="2908663"/>
                </a:cubicBezTo>
                <a:cubicBezTo>
                  <a:pt x="2248262" y="2976880"/>
                  <a:pt x="2241005" y="2960914"/>
                  <a:pt x="2203268" y="3048000"/>
                </a:cubicBezTo>
                <a:cubicBezTo>
                  <a:pt x="2165531" y="3135086"/>
                  <a:pt x="2155371" y="3307807"/>
                  <a:pt x="2081348" y="3431178"/>
                </a:cubicBezTo>
                <a:cubicBezTo>
                  <a:pt x="2007325" y="3554549"/>
                  <a:pt x="1881051" y="3705498"/>
                  <a:pt x="1759131" y="3788229"/>
                </a:cubicBezTo>
                <a:cubicBezTo>
                  <a:pt x="1637211" y="3870960"/>
                  <a:pt x="1444171" y="3960949"/>
                  <a:pt x="1349828" y="3927566"/>
                </a:cubicBezTo>
                <a:cubicBezTo>
                  <a:pt x="1255485" y="3894183"/>
                  <a:pt x="1164045" y="3762103"/>
                  <a:pt x="1193074" y="3587932"/>
                </a:cubicBezTo>
                <a:cubicBezTo>
                  <a:pt x="1222103" y="3413761"/>
                  <a:pt x="1423852" y="3078481"/>
                  <a:pt x="1524000" y="2882538"/>
                </a:cubicBezTo>
                <a:cubicBezTo>
                  <a:pt x="1624148" y="2686595"/>
                  <a:pt x="1776548" y="2606766"/>
                  <a:pt x="1793965" y="2412275"/>
                </a:cubicBezTo>
                <a:cubicBezTo>
                  <a:pt x="1811382" y="2217784"/>
                  <a:pt x="1766388" y="1984103"/>
                  <a:pt x="1628502" y="1715589"/>
                </a:cubicBezTo>
                <a:cubicBezTo>
                  <a:pt x="1490616" y="1447075"/>
                  <a:pt x="1238068" y="1085669"/>
                  <a:pt x="966651" y="801189"/>
                </a:cubicBezTo>
                <a:cubicBezTo>
                  <a:pt x="695234" y="516709"/>
                  <a:pt x="0" y="8709"/>
                  <a:pt x="0" y="8709"/>
                </a:cubicBezTo>
                <a:lnTo>
                  <a:pt x="0" y="8709"/>
                </a:lnTo>
              </a:path>
            </a:pathLst>
          </a:custGeom>
          <a:noFill/>
          <a:ln w="38100">
            <a:solidFill>
              <a:schemeClr val="accent5"/>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pic>
        <p:nvPicPr>
          <p:cNvPr id="64" name="Graphic 63">
            <a:extLst>
              <a:ext uri="{FF2B5EF4-FFF2-40B4-BE49-F238E27FC236}">
                <a16:creationId xmlns:a16="http://schemas.microsoft.com/office/drawing/2014/main" id="{91192B9D-E88D-4248-8852-3038FE3DB6B1}"/>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5493678" y="1091627"/>
            <a:ext cx="152471" cy="152471"/>
          </a:xfrm>
          <a:prstGeom prst="rect">
            <a:avLst/>
          </a:prstGeom>
        </p:spPr>
      </p:pic>
      <p:pic>
        <p:nvPicPr>
          <p:cNvPr id="66" name="Graphic 65">
            <a:extLst>
              <a:ext uri="{FF2B5EF4-FFF2-40B4-BE49-F238E27FC236}">
                <a16:creationId xmlns:a16="http://schemas.microsoft.com/office/drawing/2014/main" id="{BD270406-DA1F-4FFF-AE2E-00A80D6BFF9A}"/>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7824271" y="1091627"/>
            <a:ext cx="152471" cy="152471"/>
          </a:xfrm>
          <a:prstGeom prst="rect">
            <a:avLst/>
          </a:prstGeom>
        </p:spPr>
      </p:pic>
      <p:pic>
        <p:nvPicPr>
          <p:cNvPr id="67" name="Graphic 66">
            <a:extLst>
              <a:ext uri="{FF2B5EF4-FFF2-40B4-BE49-F238E27FC236}">
                <a16:creationId xmlns:a16="http://schemas.microsoft.com/office/drawing/2014/main" id="{D0E6586C-CD66-469F-960F-80CA1DAC55F5}"/>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5882694" y="4013166"/>
            <a:ext cx="152471" cy="152471"/>
          </a:xfrm>
          <a:prstGeom prst="rect">
            <a:avLst/>
          </a:prstGeom>
        </p:spPr>
      </p:pic>
      <p:pic>
        <p:nvPicPr>
          <p:cNvPr id="68" name="Graphic 67">
            <a:extLst>
              <a:ext uri="{FF2B5EF4-FFF2-40B4-BE49-F238E27FC236}">
                <a16:creationId xmlns:a16="http://schemas.microsoft.com/office/drawing/2014/main" id="{7CC0225E-938A-4D2D-ACF6-B6372BD58960}"/>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7626432" y="4015409"/>
            <a:ext cx="152471" cy="152471"/>
          </a:xfrm>
          <a:prstGeom prst="rect">
            <a:avLst/>
          </a:prstGeom>
        </p:spPr>
      </p:pic>
      <p:sp>
        <p:nvSpPr>
          <p:cNvPr id="72" name="TextBox 71">
            <a:extLst>
              <a:ext uri="{FF2B5EF4-FFF2-40B4-BE49-F238E27FC236}">
                <a16:creationId xmlns:a16="http://schemas.microsoft.com/office/drawing/2014/main" id="{C283DD97-83CE-0444-B4BF-E44C2FC6F772}"/>
              </a:ext>
            </a:extLst>
          </p:cNvPr>
          <p:cNvSpPr txBox="1"/>
          <p:nvPr/>
        </p:nvSpPr>
        <p:spPr>
          <a:xfrm>
            <a:off x="7669302" y="851767"/>
            <a:ext cx="527709" cy="219291"/>
          </a:xfrm>
          <a:prstGeom prst="rect">
            <a:avLst/>
          </a:prstGeom>
          <a:noFill/>
        </p:spPr>
        <p:txBody>
          <a:bodyPr wrap="none" rtlCol="0">
            <a:spAutoFit/>
          </a:bodyPr>
          <a:lstStyle/>
          <a:p>
            <a:pPr algn="ctr"/>
            <a:r>
              <a:rPr lang="en-US" sz="825"/>
              <a:t>VNET B</a:t>
            </a:r>
          </a:p>
        </p:txBody>
      </p:sp>
      <p:cxnSp>
        <p:nvCxnSpPr>
          <p:cNvPr id="78" name="Straight Connector 77">
            <a:extLst>
              <a:ext uri="{FF2B5EF4-FFF2-40B4-BE49-F238E27FC236}">
                <a16:creationId xmlns:a16="http://schemas.microsoft.com/office/drawing/2014/main" id="{ECE742B1-E2CF-FA42-BAE1-32D698D31B57}"/>
              </a:ext>
            </a:extLst>
          </p:cNvPr>
          <p:cNvCxnSpPr>
            <a:cxnSpLocks/>
            <a:stCxn id="29" idx="2"/>
            <a:endCxn id="24" idx="0"/>
          </p:cNvCxnSpPr>
          <p:nvPr/>
        </p:nvCxnSpPr>
        <p:spPr>
          <a:xfrm flipH="1">
            <a:off x="6584410" y="2175184"/>
            <a:ext cx="1484987" cy="868893"/>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763724B5-218B-494A-AE64-416F3C87CC1C}"/>
              </a:ext>
            </a:extLst>
          </p:cNvPr>
          <p:cNvCxnSpPr>
            <a:cxnSpLocks/>
            <a:stCxn id="29" idx="2"/>
            <a:endCxn id="25" idx="0"/>
          </p:cNvCxnSpPr>
          <p:nvPr/>
        </p:nvCxnSpPr>
        <p:spPr>
          <a:xfrm flipH="1">
            <a:off x="7226540" y="2175184"/>
            <a:ext cx="842856" cy="868892"/>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76B4CDFA-35E3-F345-AE04-CA593B400C2A}"/>
              </a:ext>
            </a:extLst>
          </p:cNvPr>
          <p:cNvCxnSpPr>
            <a:cxnSpLocks/>
            <a:stCxn id="28" idx="2"/>
            <a:endCxn id="24" idx="0"/>
          </p:cNvCxnSpPr>
          <p:nvPr/>
        </p:nvCxnSpPr>
        <p:spPr>
          <a:xfrm flipH="1">
            <a:off x="6584410" y="2175184"/>
            <a:ext cx="988379" cy="868893"/>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3F4C6FA1-B0CB-9448-9719-60407A0A4E20}"/>
              </a:ext>
            </a:extLst>
          </p:cNvPr>
          <p:cNvCxnSpPr>
            <a:cxnSpLocks/>
            <a:stCxn id="28" idx="2"/>
            <a:endCxn id="25" idx="0"/>
          </p:cNvCxnSpPr>
          <p:nvPr/>
        </p:nvCxnSpPr>
        <p:spPr>
          <a:xfrm flipH="1">
            <a:off x="7226540" y="2175184"/>
            <a:ext cx="346248" cy="868892"/>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D4D7D20E-D1C2-AF45-9BD0-6BDAFE31D5CD}"/>
              </a:ext>
            </a:extLst>
          </p:cNvPr>
          <p:cNvCxnSpPr>
            <a:cxnSpLocks/>
            <a:stCxn id="27" idx="2"/>
            <a:endCxn id="25" idx="0"/>
          </p:cNvCxnSpPr>
          <p:nvPr/>
        </p:nvCxnSpPr>
        <p:spPr>
          <a:xfrm>
            <a:off x="5915002" y="2165071"/>
            <a:ext cx="1311539" cy="879005"/>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88E627C6-4128-5A42-BD60-07535141844B}"/>
              </a:ext>
            </a:extLst>
          </p:cNvPr>
          <p:cNvCxnSpPr>
            <a:cxnSpLocks/>
            <a:stCxn id="26" idx="2"/>
            <a:endCxn id="25" idx="0"/>
          </p:cNvCxnSpPr>
          <p:nvPr/>
        </p:nvCxnSpPr>
        <p:spPr>
          <a:xfrm>
            <a:off x="5373170" y="2165071"/>
            <a:ext cx="1853370" cy="879005"/>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09720FEF-C24F-014A-98EE-7562299DE60B}"/>
              </a:ext>
            </a:extLst>
          </p:cNvPr>
          <p:cNvCxnSpPr>
            <a:cxnSpLocks/>
            <a:stCxn id="26" idx="2"/>
            <a:endCxn id="24" idx="0"/>
          </p:cNvCxnSpPr>
          <p:nvPr/>
        </p:nvCxnSpPr>
        <p:spPr>
          <a:xfrm>
            <a:off x="5373171" y="2165072"/>
            <a:ext cx="1211239" cy="879005"/>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A065CB80-64F9-2E4F-BF2D-874DD1075C86}"/>
              </a:ext>
            </a:extLst>
          </p:cNvPr>
          <p:cNvCxnSpPr>
            <a:cxnSpLocks/>
            <a:stCxn id="27" idx="2"/>
            <a:endCxn id="24" idx="0"/>
          </p:cNvCxnSpPr>
          <p:nvPr/>
        </p:nvCxnSpPr>
        <p:spPr>
          <a:xfrm>
            <a:off x="5915001" y="2165072"/>
            <a:ext cx="669408" cy="879005"/>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28774AA3-B685-8915-CEC9-1A3A0118AFEC}"/>
              </a:ext>
            </a:extLst>
          </p:cNvPr>
          <p:cNvSpPr txBox="1"/>
          <p:nvPr/>
        </p:nvSpPr>
        <p:spPr>
          <a:xfrm>
            <a:off x="495821" y="1019525"/>
            <a:ext cx="3717731" cy="3270126"/>
          </a:xfrm>
          <a:prstGeom prst="rect">
            <a:avLst/>
          </a:prstGeom>
          <a:noFill/>
        </p:spPr>
        <p:txBody>
          <a:bodyPr wrap="square" rtlCol="0">
            <a:spAutoFit/>
          </a:bodyPr>
          <a:lstStyle/>
          <a:p>
            <a:pPr marL="171450" indent="-171450">
              <a:spcAft>
                <a:spcPts val="300"/>
              </a:spcAft>
              <a:buFont typeface="+mj-lt"/>
              <a:buAutoNum type="arabicPeriod"/>
            </a:pPr>
            <a:r>
              <a:rPr lang="en-US" sz="1050" dirty="0">
                <a:solidFill>
                  <a:prstClr val="black"/>
                </a:solidFill>
                <a:latin typeface="Open Sans"/>
              </a:rPr>
              <a:t>The local route table for 2.20 has RFC1918 routes pointed to its local spoke gateway for return traffic.</a:t>
            </a:r>
          </a:p>
          <a:p>
            <a:pPr marL="171450" indent="-171450">
              <a:spcAft>
                <a:spcPts val="300"/>
              </a:spcAft>
              <a:buFont typeface="+mj-lt"/>
              <a:buAutoNum type="arabicPeriod"/>
            </a:pPr>
            <a:r>
              <a:rPr lang="en-US" sz="1050" dirty="0">
                <a:solidFill>
                  <a:prstClr val="black"/>
                </a:solidFill>
                <a:latin typeface="Open Sans"/>
              </a:rPr>
              <a:t>The local Aviatrix spoke gateway will ECMP traffic with 5-tuple hash to one of the Aviatrix Transit Gateways</a:t>
            </a:r>
          </a:p>
          <a:p>
            <a:pPr marL="171450" indent="-171450">
              <a:spcAft>
                <a:spcPts val="300"/>
              </a:spcAft>
              <a:buFont typeface="+mj-lt"/>
              <a:buAutoNum type="arabicPeriod"/>
            </a:pPr>
            <a:r>
              <a:rPr lang="en-US" sz="1050" dirty="0">
                <a:solidFill>
                  <a:prstClr val="black"/>
                </a:solidFill>
                <a:latin typeface="Open Sans"/>
              </a:rPr>
              <a:t>The Aviatrix Transit Gateway receiving the traffic will pass the traffic to the ILB. The gateway will PBR the traffic back to the ILB for </a:t>
            </a:r>
            <a:r>
              <a:rPr lang="en-US" sz="1050" dirty="0" err="1">
                <a:solidFill>
                  <a:prstClr val="black"/>
                </a:solidFill>
                <a:latin typeface="Open Sans"/>
              </a:rPr>
              <a:t>FireNet</a:t>
            </a:r>
            <a:r>
              <a:rPr lang="en-US" sz="1050" dirty="0">
                <a:solidFill>
                  <a:prstClr val="black"/>
                </a:solidFill>
                <a:latin typeface="Open Sans"/>
              </a:rPr>
              <a:t>.</a:t>
            </a:r>
          </a:p>
          <a:p>
            <a:pPr marL="171450" indent="-171450">
              <a:spcAft>
                <a:spcPts val="300"/>
              </a:spcAft>
              <a:buFont typeface="+mj-lt"/>
              <a:buAutoNum type="arabicPeriod"/>
            </a:pPr>
            <a:r>
              <a:rPr lang="en-US" sz="1050" dirty="0">
                <a:solidFill>
                  <a:prstClr val="black"/>
                </a:solidFill>
                <a:latin typeface="Open Sans"/>
              </a:rPr>
              <a:t>The Azure load balancer will hash the traffic however, the reverse flow hash will match the initial flow to ensure symmetry.</a:t>
            </a:r>
          </a:p>
          <a:p>
            <a:pPr marL="171450" indent="-171450">
              <a:spcAft>
                <a:spcPts val="300"/>
              </a:spcAft>
              <a:buFont typeface="+mj-lt"/>
              <a:buAutoNum type="arabicPeriod"/>
            </a:pPr>
            <a:r>
              <a:rPr lang="en-US" sz="1050" dirty="0">
                <a:solidFill>
                  <a:prstClr val="black"/>
                </a:solidFill>
                <a:latin typeface="Open Sans"/>
              </a:rPr>
              <a:t>The stateful Firewall will process the return traffic and route the traffic back to its designated gateway.</a:t>
            </a:r>
          </a:p>
          <a:p>
            <a:pPr marL="171450" indent="-171450">
              <a:spcAft>
                <a:spcPts val="300"/>
              </a:spcAft>
              <a:buFont typeface="+mj-lt"/>
              <a:buAutoNum type="arabicPeriod"/>
            </a:pPr>
            <a:r>
              <a:rPr lang="en-US" sz="1050" dirty="0">
                <a:solidFill>
                  <a:prstClr val="black"/>
                </a:solidFill>
                <a:latin typeface="Open Sans"/>
              </a:rPr>
              <a:t>The Aviatrix gateway will ECMP traffic with 5-tuple hash to one of the destination spoke gateways.</a:t>
            </a:r>
          </a:p>
          <a:p>
            <a:pPr marL="171450" indent="-171450">
              <a:spcAft>
                <a:spcPts val="300"/>
              </a:spcAft>
              <a:buFont typeface="+mj-lt"/>
              <a:buAutoNum type="arabicPeriod"/>
            </a:pPr>
            <a:r>
              <a:rPr lang="en-US" sz="1050" dirty="0">
                <a:solidFill>
                  <a:prstClr val="black"/>
                </a:solidFill>
                <a:latin typeface="Open Sans"/>
              </a:rPr>
              <a:t>The destination spoke gateway will route this traffic out its local interface to the native Azure route table.</a:t>
            </a:r>
          </a:p>
          <a:p>
            <a:pPr marL="171450" indent="-171450">
              <a:spcAft>
                <a:spcPts val="300"/>
              </a:spcAft>
              <a:buFont typeface="+mj-lt"/>
              <a:buAutoNum type="arabicPeriod"/>
            </a:pPr>
            <a:r>
              <a:rPr lang="en-US" sz="1050" dirty="0">
                <a:solidFill>
                  <a:prstClr val="black"/>
                </a:solidFill>
                <a:latin typeface="Open Sans"/>
              </a:rPr>
              <a:t>The original source will receive the return traffic and see this as native Azure communication flows.</a:t>
            </a:r>
          </a:p>
        </p:txBody>
      </p:sp>
      <p:sp>
        <p:nvSpPr>
          <p:cNvPr id="5" name="Slide Number Placeholder 2">
            <a:extLst>
              <a:ext uri="{FF2B5EF4-FFF2-40B4-BE49-F238E27FC236}">
                <a16:creationId xmlns:a16="http://schemas.microsoft.com/office/drawing/2014/main" id="{53A5B6D9-AFC4-3D7A-2604-F37922F25FB2}"/>
              </a:ext>
            </a:extLst>
          </p:cNvPr>
          <p:cNvSpPr txBox="1">
            <a:spLocks/>
          </p:cNvSpPr>
          <p:nvPr/>
        </p:nvSpPr>
        <p:spPr>
          <a:xfrm>
            <a:off x="8427046" y="4842197"/>
            <a:ext cx="391834" cy="217341"/>
          </a:xfrm>
          <a:prstGeom prst="roundRect">
            <a:avLst>
              <a:gd name="adj" fmla="val 50000"/>
            </a:avLst>
          </a:prstGeom>
        </p:spPr>
        <p:txBody>
          <a:bodyPr/>
          <a:lst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fld id="{1A1413E7-083E-4282-9C14-E71B79F08B52}" type="slidenum">
              <a:rPr lang="en-US" sz="675" smtClean="0">
                <a:solidFill>
                  <a:schemeClr val="accent1"/>
                </a:solidFill>
                <a:latin typeface="Open Sans" panose="020B0606030504020204" pitchFamily="34" charset="0"/>
              </a:rPr>
              <a:pPr/>
              <a:t>32</a:t>
            </a:fld>
            <a:endParaRPr lang="en-US" sz="675" dirty="0">
              <a:solidFill>
                <a:schemeClr val="accent1"/>
              </a:solidFill>
              <a:latin typeface="Open Sans" panose="020B0606030504020204" pitchFamily="34" charset="0"/>
            </a:endParaRPr>
          </a:p>
        </p:txBody>
      </p:sp>
    </p:spTree>
    <p:extLst>
      <p:ext uri="{BB962C8B-B14F-4D97-AF65-F5344CB8AC3E}">
        <p14:creationId xmlns:p14="http://schemas.microsoft.com/office/powerpoint/2010/main" val="17951501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dissolv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dissolv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dissolv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dissolv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dissolv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dissolve">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C639F7DD-95E8-F746-BBB7-3799F081153B}"/>
              </a:ext>
            </a:extLst>
          </p:cNvPr>
          <p:cNvSpPr>
            <a:spLocks noGrp="1"/>
          </p:cNvSpPr>
          <p:nvPr>
            <p:ph type="title"/>
          </p:nvPr>
        </p:nvSpPr>
        <p:spPr/>
        <p:txBody>
          <a:bodyPr>
            <a:normAutofit/>
          </a:bodyPr>
          <a:lstStyle/>
          <a:p>
            <a:r>
              <a:rPr lang="en-US" sz="2400"/>
              <a:t>Firewall Architecture Options in Public Cloud</a:t>
            </a:r>
          </a:p>
        </p:txBody>
      </p:sp>
      <p:sp>
        <p:nvSpPr>
          <p:cNvPr id="9" name="Content Placeholder 8">
            <a:extLst>
              <a:ext uri="{FF2B5EF4-FFF2-40B4-BE49-F238E27FC236}">
                <a16:creationId xmlns:a16="http://schemas.microsoft.com/office/drawing/2014/main" id="{0799D5CD-F594-1E43-BF89-CB60D785C60F}"/>
              </a:ext>
            </a:extLst>
          </p:cNvPr>
          <p:cNvSpPr>
            <a:spLocks noGrp="1"/>
          </p:cNvSpPr>
          <p:nvPr>
            <p:ph sz="quarter" idx="4294967295"/>
          </p:nvPr>
        </p:nvSpPr>
        <p:spPr>
          <a:xfrm>
            <a:off x="5352087" y="2940808"/>
            <a:ext cx="3611142" cy="1074738"/>
          </a:xfrm>
          <a:solidFill>
            <a:schemeClr val="tx2">
              <a:lumMod val="25000"/>
              <a:lumOff val="75000"/>
            </a:schemeClr>
          </a:solidFill>
        </p:spPr>
        <p:txBody>
          <a:bodyPr>
            <a:noAutofit/>
          </a:bodyPr>
          <a:lstStyle/>
          <a:p>
            <a:pPr marL="85725" lvl="1" indent="0">
              <a:spcBef>
                <a:spcPts val="225"/>
              </a:spcBef>
              <a:spcAft>
                <a:spcPts val="225"/>
              </a:spcAft>
              <a:buNone/>
            </a:pPr>
            <a:r>
              <a:rPr lang="en-US" sz="1100" b="1" dirty="0">
                <a:latin typeface="+mn-lt"/>
                <a:ea typeface="+mn-ea"/>
                <a:sym typeface="Wingdings" panose="05000000000000000000" pitchFamily="2" charset="2"/>
              </a:rPr>
              <a:t>Instance level FWs - SG/NSG (L4 FWs)</a:t>
            </a:r>
          </a:p>
          <a:p>
            <a:pPr marL="345281" lvl="2" indent="-172641">
              <a:spcBef>
                <a:spcPts val="150"/>
              </a:spcBef>
              <a:spcAft>
                <a:spcPts val="150"/>
              </a:spcAft>
            </a:pPr>
            <a:r>
              <a:rPr lang="en-US" sz="1100" dirty="0">
                <a:latin typeface="+mn-lt"/>
                <a:ea typeface="+mn-ea"/>
                <a:sym typeface="Wingdings" panose="05000000000000000000" pitchFamily="2" charset="2"/>
              </a:rPr>
              <a:t>Sprawl of SGs/NSGs</a:t>
            </a:r>
          </a:p>
          <a:p>
            <a:pPr marL="345281" lvl="2" indent="-172641">
              <a:spcBef>
                <a:spcPts val="150"/>
              </a:spcBef>
              <a:spcAft>
                <a:spcPts val="150"/>
              </a:spcAft>
            </a:pPr>
            <a:r>
              <a:rPr lang="en-US" sz="1100" dirty="0">
                <a:latin typeface="+mn-lt"/>
                <a:ea typeface="+mn-ea"/>
                <a:sym typeface="Wingdings" panose="05000000000000000000" pitchFamily="2" charset="2"/>
              </a:rPr>
              <a:t>Governance, audit, and support challenges</a:t>
            </a:r>
          </a:p>
          <a:p>
            <a:pPr marL="345281" lvl="2" indent="-172641">
              <a:spcBef>
                <a:spcPts val="150"/>
              </a:spcBef>
              <a:spcAft>
                <a:spcPts val="150"/>
              </a:spcAft>
            </a:pPr>
            <a:r>
              <a:rPr lang="en-US" sz="1100" dirty="0">
                <a:latin typeface="+mn-lt"/>
                <a:ea typeface="+mn-ea"/>
                <a:sym typeface="Wingdings" panose="05000000000000000000" pitchFamily="2" charset="2"/>
              </a:rPr>
              <a:t>Helps in compliance but not sufficient on its own</a:t>
            </a:r>
          </a:p>
          <a:p>
            <a:pPr marL="345281" lvl="2" indent="-172641">
              <a:spcBef>
                <a:spcPts val="150"/>
              </a:spcBef>
              <a:spcAft>
                <a:spcPts val="150"/>
              </a:spcAft>
            </a:pPr>
            <a:r>
              <a:rPr lang="en-US" sz="1100" dirty="0">
                <a:latin typeface="+mn-lt"/>
                <a:sym typeface="Wingdings" panose="05000000000000000000" pitchFamily="2" charset="2"/>
              </a:rPr>
              <a:t>Aviatrix can help orchestrate</a:t>
            </a:r>
            <a:endParaRPr lang="en-US" sz="1100" dirty="0">
              <a:latin typeface="+mn-lt"/>
              <a:ea typeface="+mn-ea"/>
              <a:sym typeface="Wingdings" panose="05000000000000000000" pitchFamily="2" charset="2"/>
            </a:endParaRPr>
          </a:p>
        </p:txBody>
      </p:sp>
      <p:sp>
        <p:nvSpPr>
          <p:cNvPr id="2" name="Rectangle 1">
            <a:extLst>
              <a:ext uri="{FF2B5EF4-FFF2-40B4-BE49-F238E27FC236}">
                <a16:creationId xmlns:a16="http://schemas.microsoft.com/office/drawing/2014/main" id="{14C775A3-F6AB-C34F-8891-461ADA974726}"/>
              </a:ext>
            </a:extLst>
          </p:cNvPr>
          <p:cNvSpPr/>
          <p:nvPr/>
        </p:nvSpPr>
        <p:spPr>
          <a:xfrm>
            <a:off x="589600" y="1000955"/>
            <a:ext cx="3611142" cy="1313180"/>
          </a:xfrm>
          <a:prstGeom prst="rect">
            <a:avLst/>
          </a:prstGeom>
          <a:solidFill>
            <a:schemeClr val="bg1">
              <a:lumMod val="75000"/>
            </a:schemeClr>
          </a:solidFill>
        </p:spPr>
        <p:txBody>
          <a:bodyPr wrap="square">
            <a:spAutoFit/>
          </a:bodyPr>
          <a:lstStyle/>
          <a:p>
            <a:pPr marL="85725" lvl="1" defTabSz="685783">
              <a:spcBef>
                <a:spcPts val="225"/>
              </a:spcBef>
              <a:spcAft>
                <a:spcPts val="225"/>
              </a:spcAft>
            </a:pPr>
            <a:r>
              <a:rPr lang="en-US" sz="1100" b="1" dirty="0">
                <a:solidFill>
                  <a:srgbClr val="2F2F2F"/>
                </a:solidFill>
                <a:cs typeface="Calibri" panose="020F0502020204030204" pitchFamily="34" charset="0"/>
                <a:sym typeface="Wingdings" panose="05000000000000000000" pitchFamily="2" charset="2"/>
              </a:rPr>
              <a:t>3</a:t>
            </a:r>
            <a:r>
              <a:rPr lang="en-US" sz="1100" b="1" baseline="30000" dirty="0">
                <a:solidFill>
                  <a:srgbClr val="2F2F2F"/>
                </a:solidFill>
                <a:cs typeface="Calibri" panose="020F0502020204030204" pitchFamily="34" charset="0"/>
                <a:sym typeface="Wingdings" panose="05000000000000000000" pitchFamily="2" charset="2"/>
              </a:rPr>
              <a:t>rd</a:t>
            </a:r>
            <a:r>
              <a:rPr lang="en-US" sz="1100" b="1" dirty="0">
                <a:solidFill>
                  <a:srgbClr val="2F2F2F"/>
                </a:solidFill>
                <a:cs typeface="Calibri" panose="020F0502020204030204" pitchFamily="34" charset="0"/>
                <a:sym typeface="Wingdings" panose="05000000000000000000" pitchFamily="2" charset="2"/>
              </a:rPr>
              <a:t> party Firewalls (L4+L7)</a:t>
            </a:r>
          </a:p>
          <a:p>
            <a:pPr marL="345281" lvl="2" indent="-172641" defTabSz="685783">
              <a:spcBef>
                <a:spcPts val="150"/>
              </a:spcBef>
              <a:spcAft>
                <a:spcPts val="150"/>
              </a:spcAft>
              <a:buFont typeface="Arial" panose="020B0604020202020204" pitchFamily="34" charset="0"/>
              <a:buChar char="•"/>
            </a:pPr>
            <a:r>
              <a:rPr lang="en-US" sz="1100" dirty="0">
                <a:solidFill>
                  <a:srgbClr val="2F2F2F"/>
                </a:solidFill>
                <a:cs typeface="Calibri" panose="020F0502020204030204" pitchFamily="34" charset="0"/>
                <a:sym typeface="Wingdings" panose="05000000000000000000" pitchFamily="2" charset="2"/>
              </a:rPr>
              <a:t>Mature security solutions and established skillset</a:t>
            </a:r>
          </a:p>
          <a:p>
            <a:pPr marL="345281" lvl="2" indent="-172641" defTabSz="685783">
              <a:spcBef>
                <a:spcPts val="150"/>
              </a:spcBef>
              <a:spcAft>
                <a:spcPts val="150"/>
              </a:spcAft>
              <a:buFont typeface="Arial" panose="020B0604020202020204" pitchFamily="34" charset="0"/>
              <a:buChar char="•"/>
            </a:pPr>
            <a:r>
              <a:rPr lang="en-US" sz="1100" dirty="0">
                <a:solidFill>
                  <a:srgbClr val="2F2F2F"/>
                </a:solidFill>
                <a:cs typeface="Calibri" panose="020F0502020204030204" pitchFamily="34" charset="0"/>
                <a:sym typeface="Wingdings" panose="05000000000000000000" pitchFamily="2" charset="2"/>
              </a:rPr>
              <a:t>Inserting in traffic path is manual and error prone</a:t>
            </a:r>
          </a:p>
          <a:p>
            <a:pPr marL="345281" lvl="2" indent="-172641" defTabSz="685783">
              <a:spcBef>
                <a:spcPts val="150"/>
              </a:spcBef>
              <a:spcAft>
                <a:spcPts val="150"/>
              </a:spcAft>
              <a:buFont typeface="Arial" panose="020B0604020202020204" pitchFamily="34" charset="0"/>
              <a:buChar char="•"/>
            </a:pPr>
            <a:r>
              <a:rPr lang="en-US" sz="1100" dirty="0">
                <a:solidFill>
                  <a:srgbClr val="2F2F2F"/>
                </a:solidFill>
                <a:cs typeface="Calibri" panose="020F0502020204030204" pitchFamily="34" charset="0"/>
                <a:sym typeface="Wingdings" panose="05000000000000000000" pitchFamily="2" charset="2"/>
              </a:rPr>
              <a:t>NGFW based transit lacks common control plane</a:t>
            </a:r>
          </a:p>
          <a:p>
            <a:pPr marL="345281" lvl="2" indent="-172641" defTabSz="685783">
              <a:spcBef>
                <a:spcPts val="150"/>
              </a:spcBef>
              <a:spcAft>
                <a:spcPts val="150"/>
              </a:spcAft>
              <a:buFont typeface="Arial" panose="020B0604020202020204" pitchFamily="34" charset="0"/>
              <a:buChar char="•"/>
            </a:pPr>
            <a:r>
              <a:rPr lang="en-US" sz="1100" dirty="0">
                <a:solidFill>
                  <a:srgbClr val="2F2F2F"/>
                </a:solidFill>
                <a:cs typeface="Calibri" panose="020F0502020204030204" pitchFamily="34" charset="0"/>
                <a:sym typeface="Wingdings" panose="05000000000000000000" pitchFamily="2" charset="2"/>
              </a:rPr>
              <a:t>Route management / traffic steering is customer responsibility</a:t>
            </a:r>
          </a:p>
        </p:txBody>
      </p:sp>
      <p:sp>
        <p:nvSpPr>
          <p:cNvPr id="3" name="Rectangle 2">
            <a:extLst>
              <a:ext uri="{FF2B5EF4-FFF2-40B4-BE49-F238E27FC236}">
                <a16:creationId xmlns:a16="http://schemas.microsoft.com/office/drawing/2014/main" id="{C29D2BD9-0A2E-4F44-A647-13BA69C18956}"/>
              </a:ext>
            </a:extLst>
          </p:cNvPr>
          <p:cNvSpPr/>
          <p:nvPr/>
        </p:nvSpPr>
        <p:spPr>
          <a:xfrm>
            <a:off x="589601" y="3004550"/>
            <a:ext cx="3611142" cy="923330"/>
          </a:xfrm>
          <a:prstGeom prst="rect">
            <a:avLst/>
          </a:prstGeom>
          <a:solidFill>
            <a:schemeClr val="tx2">
              <a:lumMod val="10000"/>
              <a:lumOff val="90000"/>
            </a:schemeClr>
          </a:solidFill>
        </p:spPr>
        <p:txBody>
          <a:bodyPr wrap="square">
            <a:spAutoFit/>
          </a:bodyPr>
          <a:lstStyle/>
          <a:p>
            <a:pPr marL="85725" lvl="1" defTabSz="685783">
              <a:spcBef>
                <a:spcPts val="225"/>
              </a:spcBef>
              <a:spcAft>
                <a:spcPts val="225"/>
              </a:spcAft>
            </a:pPr>
            <a:r>
              <a:rPr lang="en-US" sz="1100" b="1" dirty="0">
                <a:solidFill>
                  <a:srgbClr val="2F2F2F"/>
                </a:solidFill>
                <a:cs typeface="Calibri" panose="020F0502020204030204" pitchFamily="34" charset="0"/>
                <a:sym typeface="Wingdings" panose="05000000000000000000" pitchFamily="2" charset="2"/>
              </a:rPr>
              <a:t>CSP provided L7 Firewalls</a:t>
            </a:r>
          </a:p>
          <a:p>
            <a:pPr marL="345281" lvl="2" indent="-172641" defTabSz="685783">
              <a:spcBef>
                <a:spcPts val="150"/>
              </a:spcBef>
              <a:spcAft>
                <a:spcPts val="150"/>
              </a:spcAft>
              <a:buFont typeface="Arial" panose="020B0604020202020204" pitchFamily="34" charset="0"/>
              <a:buChar char="•"/>
            </a:pPr>
            <a:r>
              <a:rPr lang="en-US" sz="1100" dirty="0">
                <a:solidFill>
                  <a:srgbClr val="2F2F2F"/>
                </a:solidFill>
                <a:cs typeface="Calibri" panose="020F0502020204030204" pitchFamily="34" charset="0"/>
                <a:sym typeface="Wingdings" panose="05000000000000000000" pitchFamily="2" charset="2"/>
              </a:rPr>
              <a:t>Lacks deep security intelligence and maturity</a:t>
            </a:r>
          </a:p>
          <a:p>
            <a:pPr marL="345281" lvl="2" indent="-172641" defTabSz="685783">
              <a:spcBef>
                <a:spcPts val="150"/>
              </a:spcBef>
              <a:spcAft>
                <a:spcPts val="150"/>
              </a:spcAft>
              <a:buFont typeface="Arial" panose="020B0604020202020204" pitchFamily="34" charset="0"/>
              <a:buChar char="•"/>
            </a:pPr>
            <a:r>
              <a:rPr lang="en-US" sz="1100" dirty="0">
                <a:solidFill>
                  <a:srgbClr val="2F2F2F"/>
                </a:solidFill>
                <a:cs typeface="Calibri" panose="020F0502020204030204" pitchFamily="34" charset="0"/>
                <a:sym typeface="Wingdings" panose="05000000000000000000" pitchFamily="2" charset="2"/>
              </a:rPr>
              <a:t>Lacks tooling for visibility and troubleshooting</a:t>
            </a:r>
          </a:p>
          <a:p>
            <a:pPr marL="345281" lvl="2" indent="-172641" defTabSz="685783">
              <a:spcBef>
                <a:spcPts val="150"/>
              </a:spcBef>
              <a:spcAft>
                <a:spcPts val="150"/>
              </a:spcAft>
              <a:buFont typeface="Arial" panose="020B0604020202020204" pitchFamily="34" charset="0"/>
              <a:buChar char="•"/>
            </a:pPr>
            <a:r>
              <a:rPr lang="en-US" sz="1100" dirty="0">
                <a:solidFill>
                  <a:srgbClr val="2F2F2F"/>
                </a:solidFill>
                <a:cs typeface="Calibri" panose="020F0502020204030204" pitchFamily="34" charset="0"/>
                <a:sym typeface="Wingdings" panose="05000000000000000000" pitchFamily="2" charset="2"/>
              </a:rPr>
              <a:t>Inserting in traffic path is manual and error prone</a:t>
            </a:r>
          </a:p>
        </p:txBody>
      </p:sp>
      <p:sp>
        <p:nvSpPr>
          <p:cNvPr id="13" name="Rectangle 12">
            <a:extLst>
              <a:ext uri="{FF2B5EF4-FFF2-40B4-BE49-F238E27FC236}">
                <a16:creationId xmlns:a16="http://schemas.microsoft.com/office/drawing/2014/main" id="{56CD404B-F28C-F047-BDA3-F095FEE90AF6}"/>
              </a:ext>
            </a:extLst>
          </p:cNvPr>
          <p:cNvSpPr/>
          <p:nvPr/>
        </p:nvSpPr>
        <p:spPr>
          <a:xfrm>
            <a:off x="5352087" y="1258570"/>
            <a:ext cx="3611142" cy="1143903"/>
          </a:xfrm>
          <a:prstGeom prst="rect">
            <a:avLst/>
          </a:prstGeom>
          <a:solidFill>
            <a:schemeClr val="accent1"/>
          </a:solidFill>
        </p:spPr>
        <p:txBody>
          <a:bodyPr wrap="square">
            <a:spAutoFit/>
          </a:bodyPr>
          <a:lstStyle/>
          <a:p>
            <a:pPr marL="85725" lvl="1" defTabSz="685783">
              <a:spcBef>
                <a:spcPts val="225"/>
              </a:spcBef>
              <a:spcAft>
                <a:spcPts val="225"/>
              </a:spcAft>
            </a:pPr>
            <a:r>
              <a:rPr lang="en-US" sz="1100" b="1" dirty="0">
                <a:solidFill>
                  <a:schemeClr val="bg1"/>
                </a:solidFill>
                <a:cs typeface="Calibri" panose="020F0502020204030204" pitchFamily="34" charset="0"/>
                <a:sym typeface="Wingdings" panose="05000000000000000000" pitchFamily="2" charset="2"/>
              </a:rPr>
              <a:t>Aviatrix Distributed Cloud Firewall</a:t>
            </a:r>
          </a:p>
          <a:p>
            <a:pPr marL="345281" lvl="2" indent="-172641" defTabSz="685783">
              <a:spcBef>
                <a:spcPts val="150"/>
              </a:spcBef>
              <a:spcAft>
                <a:spcPts val="150"/>
              </a:spcAft>
              <a:buFont typeface="Arial" panose="020B0604020202020204" pitchFamily="34" charset="0"/>
              <a:buChar char="•"/>
            </a:pPr>
            <a:r>
              <a:rPr lang="en-US" sz="1100" dirty="0">
                <a:solidFill>
                  <a:schemeClr val="bg1"/>
                </a:solidFill>
                <a:cs typeface="Calibri" panose="020F0502020204030204" pitchFamily="34" charset="0"/>
                <a:sym typeface="Wingdings" panose="05000000000000000000" pitchFamily="2" charset="2"/>
              </a:rPr>
              <a:t>Built for cloud workloads </a:t>
            </a:r>
          </a:p>
          <a:p>
            <a:pPr marL="345281" lvl="2" indent="-172641" defTabSz="685783">
              <a:spcBef>
                <a:spcPts val="150"/>
              </a:spcBef>
              <a:spcAft>
                <a:spcPts val="150"/>
              </a:spcAft>
              <a:buFont typeface="Arial" panose="020B0604020202020204" pitchFamily="34" charset="0"/>
              <a:buChar char="•"/>
            </a:pPr>
            <a:r>
              <a:rPr lang="en-US" sz="1100" dirty="0">
                <a:solidFill>
                  <a:schemeClr val="bg1"/>
                </a:solidFill>
                <a:cs typeface="Calibri" panose="020F0502020204030204" pitchFamily="34" charset="0"/>
                <a:sym typeface="Wingdings" panose="05000000000000000000" pitchFamily="2" charset="2"/>
              </a:rPr>
              <a:t>Different than On-prem Firewalls</a:t>
            </a:r>
          </a:p>
          <a:p>
            <a:pPr marL="345281" lvl="2" indent="-172641" defTabSz="685783">
              <a:spcBef>
                <a:spcPts val="150"/>
              </a:spcBef>
              <a:spcAft>
                <a:spcPts val="150"/>
              </a:spcAft>
              <a:buFont typeface="Arial" panose="020B0604020202020204" pitchFamily="34" charset="0"/>
              <a:buChar char="•"/>
            </a:pPr>
            <a:r>
              <a:rPr lang="en-US" sz="1100" dirty="0">
                <a:solidFill>
                  <a:schemeClr val="bg1"/>
                </a:solidFill>
                <a:cs typeface="Calibri" panose="020F0502020204030204" pitchFamily="34" charset="0"/>
                <a:sym typeface="Wingdings" panose="05000000000000000000" pitchFamily="2" charset="2"/>
              </a:rPr>
              <a:t>Providing L4, L7 and Microsegmentation capabilities</a:t>
            </a:r>
          </a:p>
          <a:p>
            <a:pPr marL="345281" lvl="2" indent="-172641" defTabSz="685783">
              <a:spcBef>
                <a:spcPts val="150"/>
              </a:spcBef>
              <a:spcAft>
                <a:spcPts val="150"/>
              </a:spcAft>
              <a:buFont typeface="Arial" panose="020B0604020202020204" pitchFamily="34" charset="0"/>
              <a:buChar char="•"/>
            </a:pPr>
            <a:r>
              <a:rPr lang="en-US" sz="1100" dirty="0">
                <a:solidFill>
                  <a:schemeClr val="bg1"/>
                </a:solidFill>
                <a:cs typeface="Calibri" panose="020F0502020204030204" pitchFamily="34" charset="0"/>
                <a:sym typeface="Wingdings" panose="05000000000000000000" pitchFamily="2" charset="2"/>
              </a:rPr>
              <a:t>Repeatable across regions and clouds</a:t>
            </a:r>
          </a:p>
        </p:txBody>
      </p:sp>
      <p:cxnSp>
        <p:nvCxnSpPr>
          <p:cNvPr id="6" name="Straight Arrow Connector 5">
            <a:extLst>
              <a:ext uri="{FF2B5EF4-FFF2-40B4-BE49-F238E27FC236}">
                <a16:creationId xmlns:a16="http://schemas.microsoft.com/office/drawing/2014/main" id="{75E5BA41-77E2-AC4A-AE59-022E9BC991C3}"/>
              </a:ext>
            </a:extLst>
          </p:cNvPr>
          <p:cNvCxnSpPr/>
          <p:nvPr/>
        </p:nvCxnSpPr>
        <p:spPr>
          <a:xfrm>
            <a:off x="479619" y="4618906"/>
            <a:ext cx="8116747" cy="0"/>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8E5F878D-694D-AD41-A790-7D3A107D9434}"/>
              </a:ext>
            </a:extLst>
          </p:cNvPr>
          <p:cNvCxnSpPr>
            <a:cxnSpLocks/>
          </p:cNvCxnSpPr>
          <p:nvPr/>
        </p:nvCxnSpPr>
        <p:spPr>
          <a:xfrm flipV="1">
            <a:off x="479619" y="760166"/>
            <a:ext cx="0" cy="3872040"/>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15" name="Text Placeholder 6">
            <a:extLst>
              <a:ext uri="{FF2B5EF4-FFF2-40B4-BE49-F238E27FC236}">
                <a16:creationId xmlns:a16="http://schemas.microsoft.com/office/drawing/2014/main" id="{7F021ADB-3962-B445-A0F3-0DBB570FAA54}"/>
              </a:ext>
            </a:extLst>
          </p:cNvPr>
          <p:cNvSpPr txBox="1">
            <a:spLocks/>
          </p:cNvSpPr>
          <p:nvPr/>
        </p:nvSpPr>
        <p:spPr>
          <a:xfrm rot="16200000">
            <a:off x="-888409" y="2422327"/>
            <a:ext cx="2437209" cy="298847"/>
          </a:xfrm>
        </p:spPr>
        <p:txBody>
          <a:bodyPr/>
          <a:lstStyle>
            <a:lvl1pPr marL="228594" indent="-228594" algn="l" defTabSz="914377" rtl="0" eaLnBrk="1" latinLnBrk="0" hangingPunct="1">
              <a:lnSpc>
                <a:spcPct val="100000"/>
              </a:lnSpc>
              <a:spcBef>
                <a:spcPts val="0"/>
              </a:spcBef>
              <a:spcAft>
                <a:spcPts val="800"/>
              </a:spcAft>
              <a:buFont typeface="Arial" panose="020B0604020202020204" pitchFamily="34" charset="0"/>
              <a:buChar char="•"/>
              <a:defRPr sz="2133" b="0" i="0" kern="1200">
                <a:solidFill>
                  <a:srgbClr val="2F2F2F"/>
                </a:solidFill>
                <a:latin typeface="Calibri" panose="020F0502020204030204" pitchFamily="34" charset="0"/>
                <a:ea typeface="Calibri" panose="020F0502020204030204" pitchFamily="34" charset="0"/>
                <a:cs typeface="Calibri" panose="020F0502020204030204" pitchFamily="34" charset="0"/>
              </a:defRPr>
            </a:lvl1pPr>
            <a:lvl2pPr marL="838179" indent="-380990" algn="l" defTabSz="914377" rtl="0" eaLnBrk="1" latinLnBrk="0" hangingPunct="1">
              <a:lnSpc>
                <a:spcPct val="100000"/>
              </a:lnSpc>
              <a:spcBef>
                <a:spcPts val="400"/>
              </a:spcBef>
              <a:spcAft>
                <a:spcPts val="800"/>
              </a:spcAft>
              <a:buFont typeface="Arial" panose="020B0604020202020204" pitchFamily="34" charset="0"/>
              <a:buChar char="•"/>
              <a:defRPr sz="2133" b="0" i="0" kern="1200">
                <a:solidFill>
                  <a:srgbClr val="2F2F2F"/>
                </a:solidFill>
                <a:latin typeface="Calibri" panose="020F0502020204030204" pitchFamily="34" charset="0"/>
                <a:ea typeface="Calibri" panose="020F0502020204030204" pitchFamily="34" charset="0"/>
                <a:cs typeface="Calibri" panose="020F0502020204030204" pitchFamily="34" charset="0"/>
              </a:defRPr>
            </a:lvl2pPr>
            <a:lvl3pPr marL="1142971" indent="-228594" algn="l" defTabSz="914377" rtl="0" eaLnBrk="1" latinLnBrk="0" hangingPunct="1">
              <a:lnSpc>
                <a:spcPct val="100000"/>
              </a:lnSpc>
              <a:spcBef>
                <a:spcPts val="400"/>
              </a:spcBef>
              <a:spcAft>
                <a:spcPts val="800"/>
              </a:spcAft>
              <a:buFont typeface="Arial" panose="020B0604020202020204" pitchFamily="34" charset="0"/>
              <a:buChar char="•"/>
              <a:defRPr sz="2133" b="0" i="0" kern="1200">
                <a:solidFill>
                  <a:srgbClr val="2F2F2F"/>
                </a:solidFill>
                <a:latin typeface="Calibri" panose="020F0502020204030204" pitchFamily="34" charset="0"/>
                <a:ea typeface="Calibri" panose="020F0502020204030204" pitchFamily="34" charset="0"/>
                <a:cs typeface="Calibri" panose="020F0502020204030204" pitchFamily="34" charset="0"/>
              </a:defRPr>
            </a:lvl3pPr>
            <a:lvl4pPr marL="1752556" indent="-380990" algn="l" defTabSz="914377" rtl="0" eaLnBrk="1" latinLnBrk="0" hangingPunct="1">
              <a:lnSpc>
                <a:spcPct val="100000"/>
              </a:lnSpc>
              <a:spcBef>
                <a:spcPts val="400"/>
              </a:spcBef>
              <a:spcAft>
                <a:spcPts val="800"/>
              </a:spcAft>
              <a:buFont typeface="Arial" panose="020B0604020202020204" pitchFamily="34" charset="0"/>
              <a:buChar char="•"/>
              <a:defRPr sz="2133" b="0" i="0" kern="1200">
                <a:solidFill>
                  <a:srgbClr val="2F2F2F"/>
                </a:solidFill>
                <a:latin typeface="Calibri" panose="020F0502020204030204" pitchFamily="34" charset="0"/>
                <a:ea typeface="Calibri" panose="020F0502020204030204" pitchFamily="34" charset="0"/>
                <a:cs typeface="Calibri" panose="020F0502020204030204" pitchFamily="34" charset="0"/>
              </a:defRPr>
            </a:lvl4pPr>
            <a:lvl5pPr marL="2057349" indent="-228594" algn="l" defTabSz="914377" rtl="0" eaLnBrk="1" latinLnBrk="0" hangingPunct="1">
              <a:lnSpc>
                <a:spcPct val="100000"/>
              </a:lnSpc>
              <a:spcBef>
                <a:spcPts val="500"/>
              </a:spcBef>
              <a:spcAft>
                <a:spcPts val="800"/>
              </a:spcAft>
              <a:buFont typeface="Arial" panose="020B0604020202020204" pitchFamily="34" charset="0"/>
              <a:buChar char="•"/>
              <a:defRPr sz="2133" b="0" i="0" kern="1200">
                <a:solidFill>
                  <a:srgbClr val="2F2F2F"/>
                </a:solidFill>
                <a:latin typeface="Calibri" panose="020F0502020204030204" pitchFamily="34" charset="0"/>
                <a:ea typeface="Calibri" panose="020F0502020204030204" pitchFamily="34" charset="0"/>
                <a:cs typeface="Calibri" panose="020F0502020204030204" pitchFamily="34" charset="0"/>
              </a:defRPr>
            </a:lvl5pPr>
            <a:lvl6pPr marL="2514537" indent="-228594" algn="l" defTabSz="914377" rtl="0" eaLnBrk="1" latinLnBrk="0" hangingPunct="1">
              <a:lnSpc>
                <a:spcPct val="90000"/>
              </a:lnSpc>
              <a:spcBef>
                <a:spcPts val="500"/>
              </a:spcBef>
              <a:buFont typeface="Arial"/>
              <a:buChar char="•"/>
              <a:defRPr sz="1867"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a:buChar char="•"/>
              <a:defRPr sz="1867"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a:buChar char="•"/>
              <a:defRPr sz="1867"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a:buChar char="•"/>
              <a:defRPr sz="1867" kern="1200">
                <a:solidFill>
                  <a:schemeClr val="tx1"/>
                </a:solidFill>
                <a:latin typeface="+mn-lt"/>
                <a:ea typeface="+mn-ea"/>
                <a:cs typeface="+mn-cs"/>
              </a:defRPr>
            </a:lvl9pPr>
          </a:lstStyle>
          <a:p>
            <a:pPr marL="0" indent="0" algn="ctr">
              <a:buNone/>
            </a:pPr>
            <a:r>
              <a:rPr lang="en-US" sz="1600" b="1" dirty="0">
                <a:latin typeface="+mn-lt"/>
              </a:rPr>
              <a:t>Feature Maturity</a:t>
            </a:r>
          </a:p>
        </p:txBody>
      </p:sp>
      <p:sp>
        <p:nvSpPr>
          <p:cNvPr id="16" name="Text Placeholder 6">
            <a:extLst>
              <a:ext uri="{FF2B5EF4-FFF2-40B4-BE49-F238E27FC236}">
                <a16:creationId xmlns:a16="http://schemas.microsoft.com/office/drawing/2014/main" id="{9152F00D-4569-2D45-9B5C-EFA2E49A25BA}"/>
              </a:ext>
            </a:extLst>
          </p:cNvPr>
          <p:cNvSpPr txBox="1">
            <a:spLocks/>
          </p:cNvSpPr>
          <p:nvPr/>
        </p:nvSpPr>
        <p:spPr>
          <a:xfrm>
            <a:off x="5352087" y="4668825"/>
            <a:ext cx="3366065" cy="298847"/>
          </a:xfrm>
        </p:spPr>
        <p:txBody>
          <a:bodyPr/>
          <a:lstStyle>
            <a:lvl1pPr marL="228594" indent="-228594" algn="l" defTabSz="914377" rtl="0" eaLnBrk="1" latinLnBrk="0" hangingPunct="1">
              <a:lnSpc>
                <a:spcPct val="100000"/>
              </a:lnSpc>
              <a:spcBef>
                <a:spcPts val="0"/>
              </a:spcBef>
              <a:spcAft>
                <a:spcPts val="800"/>
              </a:spcAft>
              <a:buFont typeface="Arial" panose="020B0604020202020204" pitchFamily="34" charset="0"/>
              <a:buChar char="•"/>
              <a:defRPr sz="2133" b="0" i="0" kern="1200">
                <a:solidFill>
                  <a:srgbClr val="2F2F2F"/>
                </a:solidFill>
                <a:latin typeface="Calibri" panose="020F0502020204030204" pitchFamily="34" charset="0"/>
                <a:ea typeface="Calibri" panose="020F0502020204030204" pitchFamily="34" charset="0"/>
                <a:cs typeface="Calibri" panose="020F0502020204030204" pitchFamily="34" charset="0"/>
              </a:defRPr>
            </a:lvl1pPr>
            <a:lvl2pPr marL="838179" indent="-380990" algn="l" defTabSz="914377" rtl="0" eaLnBrk="1" latinLnBrk="0" hangingPunct="1">
              <a:lnSpc>
                <a:spcPct val="100000"/>
              </a:lnSpc>
              <a:spcBef>
                <a:spcPts val="400"/>
              </a:spcBef>
              <a:spcAft>
                <a:spcPts val="800"/>
              </a:spcAft>
              <a:buFont typeface="Arial" panose="020B0604020202020204" pitchFamily="34" charset="0"/>
              <a:buChar char="•"/>
              <a:defRPr sz="2133" b="0" i="0" kern="1200">
                <a:solidFill>
                  <a:srgbClr val="2F2F2F"/>
                </a:solidFill>
                <a:latin typeface="Calibri" panose="020F0502020204030204" pitchFamily="34" charset="0"/>
                <a:ea typeface="Calibri" panose="020F0502020204030204" pitchFamily="34" charset="0"/>
                <a:cs typeface="Calibri" panose="020F0502020204030204" pitchFamily="34" charset="0"/>
              </a:defRPr>
            </a:lvl2pPr>
            <a:lvl3pPr marL="1142971" indent="-228594" algn="l" defTabSz="914377" rtl="0" eaLnBrk="1" latinLnBrk="0" hangingPunct="1">
              <a:lnSpc>
                <a:spcPct val="100000"/>
              </a:lnSpc>
              <a:spcBef>
                <a:spcPts val="400"/>
              </a:spcBef>
              <a:spcAft>
                <a:spcPts val="800"/>
              </a:spcAft>
              <a:buFont typeface="Arial" panose="020B0604020202020204" pitchFamily="34" charset="0"/>
              <a:buChar char="•"/>
              <a:defRPr sz="2133" b="0" i="0" kern="1200">
                <a:solidFill>
                  <a:srgbClr val="2F2F2F"/>
                </a:solidFill>
                <a:latin typeface="Calibri" panose="020F0502020204030204" pitchFamily="34" charset="0"/>
                <a:ea typeface="Calibri" panose="020F0502020204030204" pitchFamily="34" charset="0"/>
                <a:cs typeface="Calibri" panose="020F0502020204030204" pitchFamily="34" charset="0"/>
              </a:defRPr>
            </a:lvl3pPr>
            <a:lvl4pPr marL="1752556" indent="-380990" algn="l" defTabSz="914377" rtl="0" eaLnBrk="1" latinLnBrk="0" hangingPunct="1">
              <a:lnSpc>
                <a:spcPct val="100000"/>
              </a:lnSpc>
              <a:spcBef>
                <a:spcPts val="400"/>
              </a:spcBef>
              <a:spcAft>
                <a:spcPts val="800"/>
              </a:spcAft>
              <a:buFont typeface="Arial" panose="020B0604020202020204" pitchFamily="34" charset="0"/>
              <a:buChar char="•"/>
              <a:defRPr sz="2133" b="0" i="0" kern="1200">
                <a:solidFill>
                  <a:srgbClr val="2F2F2F"/>
                </a:solidFill>
                <a:latin typeface="Calibri" panose="020F0502020204030204" pitchFamily="34" charset="0"/>
                <a:ea typeface="Calibri" panose="020F0502020204030204" pitchFamily="34" charset="0"/>
                <a:cs typeface="Calibri" panose="020F0502020204030204" pitchFamily="34" charset="0"/>
              </a:defRPr>
            </a:lvl4pPr>
            <a:lvl5pPr marL="2057349" indent="-228594" algn="l" defTabSz="914377" rtl="0" eaLnBrk="1" latinLnBrk="0" hangingPunct="1">
              <a:lnSpc>
                <a:spcPct val="100000"/>
              </a:lnSpc>
              <a:spcBef>
                <a:spcPts val="500"/>
              </a:spcBef>
              <a:spcAft>
                <a:spcPts val="800"/>
              </a:spcAft>
              <a:buFont typeface="Arial" panose="020B0604020202020204" pitchFamily="34" charset="0"/>
              <a:buChar char="•"/>
              <a:defRPr sz="2133" b="0" i="0" kern="1200">
                <a:solidFill>
                  <a:srgbClr val="2F2F2F"/>
                </a:solidFill>
                <a:latin typeface="Calibri" panose="020F0502020204030204" pitchFamily="34" charset="0"/>
                <a:ea typeface="Calibri" panose="020F0502020204030204" pitchFamily="34" charset="0"/>
                <a:cs typeface="Calibri" panose="020F0502020204030204" pitchFamily="34" charset="0"/>
              </a:defRPr>
            </a:lvl5pPr>
            <a:lvl6pPr marL="2514537" indent="-228594" algn="l" defTabSz="914377" rtl="0" eaLnBrk="1" latinLnBrk="0" hangingPunct="1">
              <a:lnSpc>
                <a:spcPct val="90000"/>
              </a:lnSpc>
              <a:spcBef>
                <a:spcPts val="500"/>
              </a:spcBef>
              <a:buFont typeface="Arial"/>
              <a:buChar char="•"/>
              <a:defRPr sz="1867"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a:buChar char="•"/>
              <a:defRPr sz="1867"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a:buChar char="•"/>
              <a:defRPr sz="1867"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a:buChar char="•"/>
              <a:defRPr sz="1867" kern="1200">
                <a:solidFill>
                  <a:schemeClr val="tx1"/>
                </a:solidFill>
                <a:latin typeface="+mn-lt"/>
                <a:ea typeface="+mn-ea"/>
                <a:cs typeface="+mn-cs"/>
              </a:defRPr>
            </a:lvl9pPr>
          </a:lstStyle>
          <a:p>
            <a:pPr marL="0" indent="0" algn="ctr">
              <a:buNone/>
            </a:pPr>
            <a:r>
              <a:rPr lang="en-US" sz="1600" b="1">
                <a:solidFill>
                  <a:schemeClr val="bg1"/>
                </a:solidFill>
                <a:latin typeface="+mn-lt"/>
              </a:rPr>
              <a:t>Ease of Use</a:t>
            </a:r>
          </a:p>
        </p:txBody>
      </p:sp>
      <p:sp>
        <p:nvSpPr>
          <p:cNvPr id="17" name="Slide Number Placeholder 3">
            <a:extLst>
              <a:ext uri="{FF2B5EF4-FFF2-40B4-BE49-F238E27FC236}">
                <a16:creationId xmlns:a16="http://schemas.microsoft.com/office/drawing/2014/main" id="{B1F3DE83-80C1-2B46-901D-2A33A6F46F4A}"/>
              </a:ext>
            </a:extLst>
          </p:cNvPr>
          <p:cNvSpPr txBox="1">
            <a:spLocks/>
          </p:cNvSpPr>
          <p:nvPr/>
        </p:nvSpPr>
        <p:spPr>
          <a:xfrm>
            <a:off x="8430768" y="4782312"/>
            <a:ext cx="325609" cy="217341"/>
          </a:xfrm>
          <a:prstGeom prst="roundRect">
            <a:avLst>
              <a:gd name="adj" fmla="val 50000"/>
            </a:avLst>
          </a:prstGeom>
          <a:noFill/>
          <a:ln w="6350">
            <a:solidFill>
              <a:schemeClr val="bg1"/>
            </a:solidFill>
          </a:ln>
        </p:spPr>
        <p:txBody>
          <a:bodyPr vert="horz" wrap="none" lIns="91440" tIns="45720" rIns="91440" bIns="45720" rtlCol="0" anchor="ctr"/>
          <a:lstStyle>
            <a:defPPr>
              <a:defRPr lang="en-US"/>
            </a:defPPr>
            <a:lvl1pPr marL="0" algn="ctr" defTabSz="685800" rtl="0" eaLnBrk="1" latinLnBrk="0" hangingPunct="1">
              <a:defRPr sz="675" b="0" i="0" kern="1200">
                <a:solidFill>
                  <a:schemeClr val="bg1"/>
                </a:solidFill>
                <a:latin typeface="Open Sans" panose="020B0606030504020204" pitchFamily="34" charset="0"/>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fld id="{4A70B06D-F489-48FF-A885-ABB74CD5C952}" type="slidenum">
              <a:rPr lang="en-US" smtClean="0"/>
              <a:pPr/>
              <a:t>3</a:t>
            </a:fld>
            <a:endParaRPr lang="en-US"/>
          </a:p>
        </p:txBody>
      </p:sp>
      <p:sp>
        <p:nvSpPr>
          <p:cNvPr id="4" name="Slide Number Placeholder 3">
            <a:extLst>
              <a:ext uri="{FF2B5EF4-FFF2-40B4-BE49-F238E27FC236}">
                <a16:creationId xmlns:a16="http://schemas.microsoft.com/office/drawing/2014/main" id="{FECAA7EC-70E2-AC57-CEB5-C7A9513732EF}"/>
              </a:ext>
            </a:extLst>
          </p:cNvPr>
          <p:cNvSpPr txBox="1">
            <a:spLocks/>
          </p:cNvSpPr>
          <p:nvPr/>
        </p:nvSpPr>
        <p:spPr>
          <a:xfrm>
            <a:off x="8427046" y="4842197"/>
            <a:ext cx="325609" cy="217341"/>
          </a:xfrm>
          <a:prstGeom prst="roundRect">
            <a:avLst>
              <a:gd name="adj" fmla="val 50000"/>
            </a:avLst>
          </a:prstGeom>
        </p:spPr>
        <p:txBody>
          <a:bodyPr/>
          <a:lst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pPr algn="ctr"/>
            <a:fld id="{4A70B06D-F489-48FF-A885-ABB74CD5C952}" type="slidenum">
              <a:rPr lang="en-US" sz="675" smtClean="0">
                <a:solidFill>
                  <a:schemeClr val="accent1"/>
                </a:solidFill>
                <a:latin typeface="Open Sans" panose="020B0606030504020204" pitchFamily="34" charset="0"/>
              </a:rPr>
              <a:pPr algn="ctr"/>
              <a:t>3</a:t>
            </a:fld>
            <a:endParaRPr lang="en-US" sz="675" dirty="0">
              <a:solidFill>
                <a:schemeClr val="accent1"/>
              </a:solidFill>
              <a:latin typeface="Open Sans" panose="020B0606030504020204" pitchFamily="34" charset="0"/>
            </a:endParaRPr>
          </a:p>
        </p:txBody>
      </p:sp>
      <p:sp>
        <p:nvSpPr>
          <p:cNvPr id="5" name="Text Placeholder 6">
            <a:extLst>
              <a:ext uri="{FF2B5EF4-FFF2-40B4-BE49-F238E27FC236}">
                <a16:creationId xmlns:a16="http://schemas.microsoft.com/office/drawing/2014/main" id="{B0A703A2-3B69-71D2-74B8-A782D6D32BBD}"/>
              </a:ext>
            </a:extLst>
          </p:cNvPr>
          <p:cNvSpPr txBox="1">
            <a:spLocks/>
          </p:cNvSpPr>
          <p:nvPr/>
        </p:nvSpPr>
        <p:spPr>
          <a:xfrm>
            <a:off x="432239" y="4618600"/>
            <a:ext cx="2437209" cy="298847"/>
          </a:xfrm>
        </p:spPr>
        <p:txBody>
          <a:bodyPr/>
          <a:lstStyle>
            <a:lvl1pPr marL="228594" indent="-228594" algn="l" defTabSz="914377" rtl="0" eaLnBrk="1" latinLnBrk="0" hangingPunct="1">
              <a:lnSpc>
                <a:spcPct val="100000"/>
              </a:lnSpc>
              <a:spcBef>
                <a:spcPts val="0"/>
              </a:spcBef>
              <a:spcAft>
                <a:spcPts val="800"/>
              </a:spcAft>
              <a:buFont typeface="Arial" panose="020B0604020202020204" pitchFamily="34" charset="0"/>
              <a:buChar char="•"/>
              <a:defRPr sz="2133" b="0" i="0" kern="1200">
                <a:solidFill>
                  <a:srgbClr val="2F2F2F"/>
                </a:solidFill>
                <a:latin typeface="Calibri" panose="020F0502020204030204" pitchFamily="34" charset="0"/>
                <a:ea typeface="Calibri" panose="020F0502020204030204" pitchFamily="34" charset="0"/>
                <a:cs typeface="Calibri" panose="020F0502020204030204" pitchFamily="34" charset="0"/>
              </a:defRPr>
            </a:lvl1pPr>
            <a:lvl2pPr marL="838179" indent="-380990" algn="l" defTabSz="914377" rtl="0" eaLnBrk="1" latinLnBrk="0" hangingPunct="1">
              <a:lnSpc>
                <a:spcPct val="100000"/>
              </a:lnSpc>
              <a:spcBef>
                <a:spcPts val="400"/>
              </a:spcBef>
              <a:spcAft>
                <a:spcPts val="800"/>
              </a:spcAft>
              <a:buFont typeface="Arial" panose="020B0604020202020204" pitchFamily="34" charset="0"/>
              <a:buChar char="•"/>
              <a:defRPr sz="2133" b="0" i="0" kern="1200">
                <a:solidFill>
                  <a:srgbClr val="2F2F2F"/>
                </a:solidFill>
                <a:latin typeface="Calibri" panose="020F0502020204030204" pitchFamily="34" charset="0"/>
                <a:ea typeface="Calibri" panose="020F0502020204030204" pitchFamily="34" charset="0"/>
                <a:cs typeface="Calibri" panose="020F0502020204030204" pitchFamily="34" charset="0"/>
              </a:defRPr>
            </a:lvl2pPr>
            <a:lvl3pPr marL="1142971" indent="-228594" algn="l" defTabSz="914377" rtl="0" eaLnBrk="1" latinLnBrk="0" hangingPunct="1">
              <a:lnSpc>
                <a:spcPct val="100000"/>
              </a:lnSpc>
              <a:spcBef>
                <a:spcPts val="400"/>
              </a:spcBef>
              <a:spcAft>
                <a:spcPts val="800"/>
              </a:spcAft>
              <a:buFont typeface="Arial" panose="020B0604020202020204" pitchFamily="34" charset="0"/>
              <a:buChar char="•"/>
              <a:defRPr sz="2133" b="0" i="0" kern="1200">
                <a:solidFill>
                  <a:srgbClr val="2F2F2F"/>
                </a:solidFill>
                <a:latin typeface="Calibri" panose="020F0502020204030204" pitchFamily="34" charset="0"/>
                <a:ea typeface="Calibri" panose="020F0502020204030204" pitchFamily="34" charset="0"/>
                <a:cs typeface="Calibri" panose="020F0502020204030204" pitchFamily="34" charset="0"/>
              </a:defRPr>
            </a:lvl3pPr>
            <a:lvl4pPr marL="1752556" indent="-380990" algn="l" defTabSz="914377" rtl="0" eaLnBrk="1" latinLnBrk="0" hangingPunct="1">
              <a:lnSpc>
                <a:spcPct val="100000"/>
              </a:lnSpc>
              <a:spcBef>
                <a:spcPts val="400"/>
              </a:spcBef>
              <a:spcAft>
                <a:spcPts val="800"/>
              </a:spcAft>
              <a:buFont typeface="Arial" panose="020B0604020202020204" pitchFamily="34" charset="0"/>
              <a:buChar char="•"/>
              <a:defRPr sz="2133" b="0" i="0" kern="1200">
                <a:solidFill>
                  <a:srgbClr val="2F2F2F"/>
                </a:solidFill>
                <a:latin typeface="Calibri" panose="020F0502020204030204" pitchFamily="34" charset="0"/>
                <a:ea typeface="Calibri" panose="020F0502020204030204" pitchFamily="34" charset="0"/>
                <a:cs typeface="Calibri" panose="020F0502020204030204" pitchFamily="34" charset="0"/>
              </a:defRPr>
            </a:lvl4pPr>
            <a:lvl5pPr marL="2057349" indent="-228594" algn="l" defTabSz="914377" rtl="0" eaLnBrk="1" latinLnBrk="0" hangingPunct="1">
              <a:lnSpc>
                <a:spcPct val="100000"/>
              </a:lnSpc>
              <a:spcBef>
                <a:spcPts val="500"/>
              </a:spcBef>
              <a:spcAft>
                <a:spcPts val="800"/>
              </a:spcAft>
              <a:buFont typeface="Arial" panose="020B0604020202020204" pitchFamily="34" charset="0"/>
              <a:buChar char="•"/>
              <a:defRPr sz="2133" b="0" i="0" kern="1200">
                <a:solidFill>
                  <a:srgbClr val="2F2F2F"/>
                </a:solidFill>
                <a:latin typeface="Calibri" panose="020F0502020204030204" pitchFamily="34" charset="0"/>
                <a:ea typeface="Calibri" panose="020F0502020204030204" pitchFamily="34" charset="0"/>
                <a:cs typeface="Calibri" panose="020F0502020204030204" pitchFamily="34" charset="0"/>
              </a:defRPr>
            </a:lvl5pPr>
            <a:lvl6pPr marL="2514537" indent="-228594" algn="l" defTabSz="914377" rtl="0" eaLnBrk="1" latinLnBrk="0" hangingPunct="1">
              <a:lnSpc>
                <a:spcPct val="90000"/>
              </a:lnSpc>
              <a:spcBef>
                <a:spcPts val="500"/>
              </a:spcBef>
              <a:buFont typeface="Arial"/>
              <a:buChar char="•"/>
              <a:defRPr sz="1867"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a:buChar char="•"/>
              <a:defRPr sz="1867"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a:buChar char="•"/>
              <a:defRPr sz="1867"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a:buChar char="•"/>
              <a:defRPr sz="1867" kern="1200">
                <a:solidFill>
                  <a:schemeClr val="tx1"/>
                </a:solidFill>
                <a:latin typeface="+mn-lt"/>
                <a:ea typeface="+mn-ea"/>
                <a:cs typeface="+mn-cs"/>
              </a:defRPr>
            </a:lvl9pPr>
          </a:lstStyle>
          <a:p>
            <a:pPr marL="0" indent="0" algn="ctr">
              <a:buNone/>
            </a:pPr>
            <a:r>
              <a:rPr lang="en-US" sz="1200" b="1" dirty="0">
                <a:latin typeface="+mn-lt"/>
              </a:rPr>
              <a:t>Complex</a:t>
            </a:r>
          </a:p>
        </p:txBody>
      </p:sp>
      <p:sp>
        <p:nvSpPr>
          <p:cNvPr id="7" name="Text Placeholder 6">
            <a:extLst>
              <a:ext uri="{FF2B5EF4-FFF2-40B4-BE49-F238E27FC236}">
                <a16:creationId xmlns:a16="http://schemas.microsoft.com/office/drawing/2014/main" id="{C140AC12-62AC-64FE-1174-CC8056EFB677}"/>
              </a:ext>
            </a:extLst>
          </p:cNvPr>
          <p:cNvSpPr txBox="1">
            <a:spLocks/>
          </p:cNvSpPr>
          <p:nvPr/>
        </p:nvSpPr>
        <p:spPr>
          <a:xfrm>
            <a:off x="5816514" y="4618600"/>
            <a:ext cx="2437209" cy="298847"/>
          </a:xfrm>
        </p:spPr>
        <p:txBody>
          <a:bodyPr/>
          <a:lstStyle>
            <a:lvl1pPr marL="228594" indent="-228594" algn="l" defTabSz="914377" rtl="0" eaLnBrk="1" latinLnBrk="0" hangingPunct="1">
              <a:lnSpc>
                <a:spcPct val="100000"/>
              </a:lnSpc>
              <a:spcBef>
                <a:spcPts val="0"/>
              </a:spcBef>
              <a:spcAft>
                <a:spcPts val="800"/>
              </a:spcAft>
              <a:buFont typeface="Arial" panose="020B0604020202020204" pitchFamily="34" charset="0"/>
              <a:buChar char="•"/>
              <a:defRPr sz="2133" b="0" i="0" kern="1200">
                <a:solidFill>
                  <a:srgbClr val="2F2F2F"/>
                </a:solidFill>
                <a:latin typeface="Calibri" panose="020F0502020204030204" pitchFamily="34" charset="0"/>
                <a:ea typeface="Calibri" panose="020F0502020204030204" pitchFamily="34" charset="0"/>
                <a:cs typeface="Calibri" panose="020F0502020204030204" pitchFamily="34" charset="0"/>
              </a:defRPr>
            </a:lvl1pPr>
            <a:lvl2pPr marL="838179" indent="-380990" algn="l" defTabSz="914377" rtl="0" eaLnBrk="1" latinLnBrk="0" hangingPunct="1">
              <a:lnSpc>
                <a:spcPct val="100000"/>
              </a:lnSpc>
              <a:spcBef>
                <a:spcPts val="400"/>
              </a:spcBef>
              <a:spcAft>
                <a:spcPts val="800"/>
              </a:spcAft>
              <a:buFont typeface="Arial" panose="020B0604020202020204" pitchFamily="34" charset="0"/>
              <a:buChar char="•"/>
              <a:defRPr sz="2133" b="0" i="0" kern="1200">
                <a:solidFill>
                  <a:srgbClr val="2F2F2F"/>
                </a:solidFill>
                <a:latin typeface="Calibri" panose="020F0502020204030204" pitchFamily="34" charset="0"/>
                <a:ea typeface="Calibri" panose="020F0502020204030204" pitchFamily="34" charset="0"/>
                <a:cs typeface="Calibri" panose="020F0502020204030204" pitchFamily="34" charset="0"/>
              </a:defRPr>
            </a:lvl2pPr>
            <a:lvl3pPr marL="1142971" indent="-228594" algn="l" defTabSz="914377" rtl="0" eaLnBrk="1" latinLnBrk="0" hangingPunct="1">
              <a:lnSpc>
                <a:spcPct val="100000"/>
              </a:lnSpc>
              <a:spcBef>
                <a:spcPts val="400"/>
              </a:spcBef>
              <a:spcAft>
                <a:spcPts val="800"/>
              </a:spcAft>
              <a:buFont typeface="Arial" panose="020B0604020202020204" pitchFamily="34" charset="0"/>
              <a:buChar char="•"/>
              <a:defRPr sz="2133" b="0" i="0" kern="1200">
                <a:solidFill>
                  <a:srgbClr val="2F2F2F"/>
                </a:solidFill>
                <a:latin typeface="Calibri" panose="020F0502020204030204" pitchFamily="34" charset="0"/>
                <a:ea typeface="Calibri" panose="020F0502020204030204" pitchFamily="34" charset="0"/>
                <a:cs typeface="Calibri" panose="020F0502020204030204" pitchFamily="34" charset="0"/>
              </a:defRPr>
            </a:lvl3pPr>
            <a:lvl4pPr marL="1752556" indent="-380990" algn="l" defTabSz="914377" rtl="0" eaLnBrk="1" latinLnBrk="0" hangingPunct="1">
              <a:lnSpc>
                <a:spcPct val="100000"/>
              </a:lnSpc>
              <a:spcBef>
                <a:spcPts val="400"/>
              </a:spcBef>
              <a:spcAft>
                <a:spcPts val="800"/>
              </a:spcAft>
              <a:buFont typeface="Arial" panose="020B0604020202020204" pitchFamily="34" charset="0"/>
              <a:buChar char="•"/>
              <a:defRPr sz="2133" b="0" i="0" kern="1200">
                <a:solidFill>
                  <a:srgbClr val="2F2F2F"/>
                </a:solidFill>
                <a:latin typeface="Calibri" panose="020F0502020204030204" pitchFamily="34" charset="0"/>
                <a:ea typeface="Calibri" panose="020F0502020204030204" pitchFamily="34" charset="0"/>
                <a:cs typeface="Calibri" panose="020F0502020204030204" pitchFamily="34" charset="0"/>
              </a:defRPr>
            </a:lvl4pPr>
            <a:lvl5pPr marL="2057349" indent="-228594" algn="l" defTabSz="914377" rtl="0" eaLnBrk="1" latinLnBrk="0" hangingPunct="1">
              <a:lnSpc>
                <a:spcPct val="100000"/>
              </a:lnSpc>
              <a:spcBef>
                <a:spcPts val="500"/>
              </a:spcBef>
              <a:spcAft>
                <a:spcPts val="800"/>
              </a:spcAft>
              <a:buFont typeface="Arial" panose="020B0604020202020204" pitchFamily="34" charset="0"/>
              <a:buChar char="•"/>
              <a:defRPr sz="2133" b="0" i="0" kern="1200">
                <a:solidFill>
                  <a:srgbClr val="2F2F2F"/>
                </a:solidFill>
                <a:latin typeface="Calibri" panose="020F0502020204030204" pitchFamily="34" charset="0"/>
                <a:ea typeface="Calibri" panose="020F0502020204030204" pitchFamily="34" charset="0"/>
                <a:cs typeface="Calibri" panose="020F0502020204030204" pitchFamily="34" charset="0"/>
              </a:defRPr>
            </a:lvl5pPr>
            <a:lvl6pPr marL="2514537" indent="-228594" algn="l" defTabSz="914377" rtl="0" eaLnBrk="1" latinLnBrk="0" hangingPunct="1">
              <a:lnSpc>
                <a:spcPct val="90000"/>
              </a:lnSpc>
              <a:spcBef>
                <a:spcPts val="500"/>
              </a:spcBef>
              <a:buFont typeface="Arial"/>
              <a:buChar char="•"/>
              <a:defRPr sz="1867"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a:buChar char="•"/>
              <a:defRPr sz="1867"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a:buChar char="•"/>
              <a:defRPr sz="1867"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a:buChar char="•"/>
              <a:defRPr sz="1867" kern="1200">
                <a:solidFill>
                  <a:schemeClr val="tx1"/>
                </a:solidFill>
                <a:latin typeface="+mn-lt"/>
                <a:ea typeface="+mn-ea"/>
                <a:cs typeface="+mn-cs"/>
              </a:defRPr>
            </a:lvl9pPr>
          </a:lstStyle>
          <a:p>
            <a:pPr marL="0" indent="0" algn="ctr">
              <a:buNone/>
            </a:pPr>
            <a:r>
              <a:rPr lang="en-US" sz="1200" b="1" dirty="0">
                <a:latin typeface="+mn-lt"/>
              </a:rPr>
              <a:t>Simple</a:t>
            </a:r>
          </a:p>
        </p:txBody>
      </p:sp>
      <p:sp>
        <p:nvSpPr>
          <p:cNvPr id="10" name="Text Placeholder 6">
            <a:extLst>
              <a:ext uri="{FF2B5EF4-FFF2-40B4-BE49-F238E27FC236}">
                <a16:creationId xmlns:a16="http://schemas.microsoft.com/office/drawing/2014/main" id="{B9B49D39-88A6-0E4A-1312-7DECC6EA6433}"/>
              </a:ext>
            </a:extLst>
          </p:cNvPr>
          <p:cNvSpPr txBox="1">
            <a:spLocks/>
          </p:cNvSpPr>
          <p:nvPr/>
        </p:nvSpPr>
        <p:spPr>
          <a:xfrm>
            <a:off x="3554579" y="4625249"/>
            <a:ext cx="2437209" cy="298847"/>
          </a:xfrm>
        </p:spPr>
        <p:txBody>
          <a:bodyPr/>
          <a:lstStyle>
            <a:lvl1pPr marL="228594" indent="-228594" algn="l" defTabSz="914377" rtl="0" eaLnBrk="1" latinLnBrk="0" hangingPunct="1">
              <a:lnSpc>
                <a:spcPct val="100000"/>
              </a:lnSpc>
              <a:spcBef>
                <a:spcPts val="0"/>
              </a:spcBef>
              <a:spcAft>
                <a:spcPts val="800"/>
              </a:spcAft>
              <a:buFont typeface="Arial" panose="020B0604020202020204" pitchFamily="34" charset="0"/>
              <a:buChar char="•"/>
              <a:defRPr sz="2133" b="0" i="0" kern="1200">
                <a:solidFill>
                  <a:srgbClr val="2F2F2F"/>
                </a:solidFill>
                <a:latin typeface="Calibri" panose="020F0502020204030204" pitchFamily="34" charset="0"/>
                <a:ea typeface="Calibri" panose="020F0502020204030204" pitchFamily="34" charset="0"/>
                <a:cs typeface="Calibri" panose="020F0502020204030204" pitchFamily="34" charset="0"/>
              </a:defRPr>
            </a:lvl1pPr>
            <a:lvl2pPr marL="838179" indent="-380990" algn="l" defTabSz="914377" rtl="0" eaLnBrk="1" latinLnBrk="0" hangingPunct="1">
              <a:lnSpc>
                <a:spcPct val="100000"/>
              </a:lnSpc>
              <a:spcBef>
                <a:spcPts val="400"/>
              </a:spcBef>
              <a:spcAft>
                <a:spcPts val="800"/>
              </a:spcAft>
              <a:buFont typeface="Arial" panose="020B0604020202020204" pitchFamily="34" charset="0"/>
              <a:buChar char="•"/>
              <a:defRPr sz="2133" b="0" i="0" kern="1200">
                <a:solidFill>
                  <a:srgbClr val="2F2F2F"/>
                </a:solidFill>
                <a:latin typeface="Calibri" panose="020F0502020204030204" pitchFamily="34" charset="0"/>
                <a:ea typeface="Calibri" panose="020F0502020204030204" pitchFamily="34" charset="0"/>
                <a:cs typeface="Calibri" panose="020F0502020204030204" pitchFamily="34" charset="0"/>
              </a:defRPr>
            </a:lvl2pPr>
            <a:lvl3pPr marL="1142971" indent="-228594" algn="l" defTabSz="914377" rtl="0" eaLnBrk="1" latinLnBrk="0" hangingPunct="1">
              <a:lnSpc>
                <a:spcPct val="100000"/>
              </a:lnSpc>
              <a:spcBef>
                <a:spcPts val="400"/>
              </a:spcBef>
              <a:spcAft>
                <a:spcPts val="800"/>
              </a:spcAft>
              <a:buFont typeface="Arial" panose="020B0604020202020204" pitchFamily="34" charset="0"/>
              <a:buChar char="•"/>
              <a:defRPr sz="2133" b="0" i="0" kern="1200">
                <a:solidFill>
                  <a:srgbClr val="2F2F2F"/>
                </a:solidFill>
                <a:latin typeface="Calibri" panose="020F0502020204030204" pitchFamily="34" charset="0"/>
                <a:ea typeface="Calibri" panose="020F0502020204030204" pitchFamily="34" charset="0"/>
                <a:cs typeface="Calibri" panose="020F0502020204030204" pitchFamily="34" charset="0"/>
              </a:defRPr>
            </a:lvl3pPr>
            <a:lvl4pPr marL="1752556" indent="-380990" algn="l" defTabSz="914377" rtl="0" eaLnBrk="1" latinLnBrk="0" hangingPunct="1">
              <a:lnSpc>
                <a:spcPct val="100000"/>
              </a:lnSpc>
              <a:spcBef>
                <a:spcPts val="400"/>
              </a:spcBef>
              <a:spcAft>
                <a:spcPts val="800"/>
              </a:spcAft>
              <a:buFont typeface="Arial" panose="020B0604020202020204" pitchFamily="34" charset="0"/>
              <a:buChar char="•"/>
              <a:defRPr sz="2133" b="0" i="0" kern="1200">
                <a:solidFill>
                  <a:srgbClr val="2F2F2F"/>
                </a:solidFill>
                <a:latin typeface="Calibri" panose="020F0502020204030204" pitchFamily="34" charset="0"/>
                <a:ea typeface="Calibri" panose="020F0502020204030204" pitchFamily="34" charset="0"/>
                <a:cs typeface="Calibri" panose="020F0502020204030204" pitchFamily="34" charset="0"/>
              </a:defRPr>
            </a:lvl4pPr>
            <a:lvl5pPr marL="2057349" indent="-228594" algn="l" defTabSz="914377" rtl="0" eaLnBrk="1" latinLnBrk="0" hangingPunct="1">
              <a:lnSpc>
                <a:spcPct val="100000"/>
              </a:lnSpc>
              <a:spcBef>
                <a:spcPts val="500"/>
              </a:spcBef>
              <a:spcAft>
                <a:spcPts val="800"/>
              </a:spcAft>
              <a:buFont typeface="Arial" panose="020B0604020202020204" pitchFamily="34" charset="0"/>
              <a:buChar char="•"/>
              <a:defRPr sz="2133" b="0" i="0" kern="1200">
                <a:solidFill>
                  <a:srgbClr val="2F2F2F"/>
                </a:solidFill>
                <a:latin typeface="Calibri" panose="020F0502020204030204" pitchFamily="34" charset="0"/>
                <a:ea typeface="Calibri" panose="020F0502020204030204" pitchFamily="34" charset="0"/>
                <a:cs typeface="Calibri" panose="020F0502020204030204" pitchFamily="34" charset="0"/>
              </a:defRPr>
            </a:lvl5pPr>
            <a:lvl6pPr marL="2514537" indent="-228594" algn="l" defTabSz="914377" rtl="0" eaLnBrk="1" latinLnBrk="0" hangingPunct="1">
              <a:lnSpc>
                <a:spcPct val="90000"/>
              </a:lnSpc>
              <a:spcBef>
                <a:spcPts val="500"/>
              </a:spcBef>
              <a:buFont typeface="Arial"/>
              <a:buChar char="•"/>
              <a:defRPr sz="1867"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a:buChar char="•"/>
              <a:defRPr sz="1867"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a:buChar char="•"/>
              <a:defRPr sz="1867"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a:buChar char="•"/>
              <a:defRPr sz="1867" kern="1200">
                <a:solidFill>
                  <a:schemeClr val="tx1"/>
                </a:solidFill>
                <a:latin typeface="+mn-lt"/>
                <a:ea typeface="+mn-ea"/>
                <a:cs typeface="+mn-cs"/>
              </a:defRPr>
            </a:lvl9pPr>
          </a:lstStyle>
          <a:p>
            <a:pPr marL="0" indent="0" algn="ctr">
              <a:buNone/>
            </a:pPr>
            <a:r>
              <a:rPr lang="en-US" sz="1600" b="1" dirty="0">
                <a:latin typeface="+mn-lt"/>
              </a:rPr>
              <a:t>Ease of Use</a:t>
            </a:r>
          </a:p>
        </p:txBody>
      </p:sp>
    </p:spTree>
    <p:extLst>
      <p:ext uri="{BB962C8B-B14F-4D97-AF65-F5344CB8AC3E}">
        <p14:creationId xmlns:p14="http://schemas.microsoft.com/office/powerpoint/2010/main" val="35306002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9">
                                            <p:bg/>
                                          </p:spTgt>
                                        </p:tgtEl>
                                        <p:attrNameLst>
                                          <p:attrName>style.visibility</p:attrName>
                                        </p:attrNameLst>
                                      </p:cBhvr>
                                      <p:to>
                                        <p:strVal val="visible"/>
                                      </p:to>
                                    </p:set>
                                    <p:animEffect transition="in" filter="dissolve">
                                      <p:cBhvr>
                                        <p:cTn id="7" dur="500"/>
                                        <p:tgtEl>
                                          <p:spTgt spid="9">
                                            <p:bg/>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9">
                                            <p:txEl>
                                              <p:pRg st="0" end="0"/>
                                            </p:txEl>
                                          </p:spTgt>
                                        </p:tgtEl>
                                        <p:attrNameLst>
                                          <p:attrName>style.visibility</p:attrName>
                                        </p:attrNameLst>
                                      </p:cBhvr>
                                      <p:to>
                                        <p:strVal val="visible"/>
                                      </p:to>
                                    </p:set>
                                    <p:animEffect transition="in" filter="dissolve">
                                      <p:cBhvr>
                                        <p:cTn id="10" dur="500"/>
                                        <p:tgtEl>
                                          <p:spTgt spid="9">
                                            <p:txEl>
                                              <p:pRg st="0" end="0"/>
                                            </p:txEl>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9">
                                            <p:txEl>
                                              <p:pRg st="1" end="1"/>
                                            </p:txEl>
                                          </p:spTgt>
                                        </p:tgtEl>
                                        <p:attrNameLst>
                                          <p:attrName>style.visibility</p:attrName>
                                        </p:attrNameLst>
                                      </p:cBhvr>
                                      <p:to>
                                        <p:strVal val="visible"/>
                                      </p:to>
                                    </p:set>
                                    <p:animEffect transition="in" filter="dissolve">
                                      <p:cBhvr>
                                        <p:cTn id="13" dur="500"/>
                                        <p:tgtEl>
                                          <p:spTgt spid="9">
                                            <p:txEl>
                                              <p:pRg st="1" end="1"/>
                                            </p:txEl>
                                          </p:spTgt>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9">
                                            <p:txEl>
                                              <p:pRg st="2" end="2"/>
                                            </p:txEl>
                                          </p:spTgt>
                                        </p:tgtEl>
                                        <p:attrNameLst>
                                          <p:attrName>style.visibility</p:attrName>
                                        </p:attrNameLst>
                                      </p:cBhvr>
                                      <p:to>
                                        <p:strVal val="visible"/>
                                      </p:to>
                                    </p:set>
                                    <p:animEffect transition="in" filter="dissolve">
                                      <p:cBhvr>
                                        <p:cTn id="16" dur="500"/>
                                        <p:tgtEl>
                                          <p:spTgt spid="9">
                                            <p:txEl>
                                              <p:pRg st="2" end="2"/>
                                            </p:txEl>
                                          </p:spTgt>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9">
                                            <p:txEl>
                                              <p:pRg st="3" end="3"/>
                                            </p:txEl>
                                          </p:spTgt>
                                        </p:tgtEl>
                                        <p:attrNameLst>
                                          <p:attrName>style.visibility</p:attrName>
                                        </p:attrNameLst>
                                      </p:cBhvr>
                                      <p:to>
                                        <p:strVal val="visible"/>
                                      </p:to>
                                    </p:set>
                                    <p:animEffect transition="in" filter="dissolve">
                                      <p:cBhvr>
                                        <p:cTn id="19" dur="500"/>
                                        <p:tgtEl>
                                          <p:spTgt spid="9">
                                            <p:txEl>
                                              <p:pRg st="3" end="3"/>
                                            </p:txEl>
                                          </p:spTgt>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9">
                                            <p:txEl>
                                              <p:pRg st="4" end="4"/>
                                            </p:txEl>
                                          </p:spTgt>
                                        </p:tgtEl>
                                        <p:attrNameLst>
                                          <p:attrName>style.visibility</p:attrName>
                                        </p:attrNameLst>
                                      </p:cBhvr>
                                      <p:to>
                                        <p:strVal val="visible"/>
                                      </p:to>
                                    </p:set>
                                    <p:animEffect transition="in" filter="dissolve">
                                      <p:cBhvr>
                                        <p:cTn id="22" dur="500"/>
                                        <p:tgtEl>
                                          <p:spTgt spid="9">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dissolve">
                                      <p:cBhvr>
                                        <p:cTn id="27" dur="500"/>
                                        <p:tgtEl>
                                          <p:spTgt spid="3"/>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2"/>
                                        </p:tgtEl>
                                        <p:attrNameLst>
                                          <p:attrName>style.visibility</p:attrName>
                                        </p:attrNameLst>
                                      </p:cBhvr>
                                      <p:to>
                                        <p:strVal val="visible"/>
                                      </p:to>
                                    </p:set>
                                    <p:animEffect transition="in" filter="dissolve">
                                      <p:cBhvr>
                                        <p:cTn id="32" dur="500"/>
                                        <p:tgtEl>
                                          <p:spTgt spid="2"/>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dissolve">
                                      <p:cBhvr>
                                        <p:cTn id="3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animBg="1"/>
      <p:bldP spid="2" grpId="0" animBg="1"/>
      <p:bldP spid="3" grpId="0" animBg="1"/>
      <p:bldP spid="1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1A3F0DC-CF66-064B-A393-C34321F6869D}"/>
              </a:ext>
            </a:extLst>
          </p:cNvPr>
          <p:cNvSpPr>
            <a:spLocks noGrp="1"/>
          </p:cNvSpPr>
          <p:nvPr>
            <p:ph type="title"/>
          </p:nvPr>
        </p:nvSpPr>
        <p:spPr/>
        <p:txBody>
          <a:bodyPr anchor="b">
            <a:normAutofit/>
          </a:bodyPr>
          <a:lstStyle/>
          <a:p>
            <a:r>
              <a:rPr lang="en-US" dirty="0"/>
              <a:t>Aviatrix Transit </a:t>
            </a:r>
            <a:r>
              <a:rPr lang="en-US" dirty="0" err="1"/>
              <a:t>FireNet</a:t>
            </a:r>
            <a:endParaRPr lang="en-US" dirty="0"/>
          </a:p>
        </p:txBody>
      </p:sp>
      <p:sp>
        <p:nvSpPr>
          <p:cNvPr id="2" name="Text Placeholder 1">
            <a:extLst>
              <a:ext uri="{FF2B5EF4-FFF2-40B4-BE49-F238E27FC236}">
                <a16:creationId xmlns:a16="http://schemas.microsoft.com/office/drawing/2014/main" id="{B4A56D99-1561-0BD0-27BB-6E7A09928097}"/>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10476339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0F4086-6EF5-474C-A914-81C5C3674D56}"/>
              </a:ext>
            </a:extLst>
          </p:cNvPr>
          <p:cNvSpPr>
            <a:spLocks noGrp="1"/>
          </p:cNvSpPr>
          <p:nvPr>
            <p:ph type="title"/>
          </p:nvPr>
        </p:nvSpPr>
        <p:spPr/>
        <p:txBody>
          <a:bodyPr>
            <a:noAutofit/>
          </a:bodyPr>
          <a:lstStyle/>
          <a:p>
            <a:r>
              <a:rPr lang="en-US" sz="2000" dirty="0"/>
              <a:t>Aviatrix Firewall Network (FireNet) for 3</a:t>
            </a:r>
            <a:r>
              <a:rPr lang="en-US" sz="2000" baseline="30000" dirty="0"/>
              <a:t>rd</a:t>
            </a:r>
            <a:r>
              <a:rPr lang="en-US" sz="2000" dirty="0"/>
              <a:t> Party Centralized Service Insertion</a:t>
            </a:r>
          </a:p>
        </p:txBody>
      </p:sp>
      <p:sp>
        <p:nvSpPr>
          <p:cNvPr id="3" name="Slide Number Placeholder 2">
            <a:extLst>
              <a:ext uri="{FF2B5EF4-FFF2-40B4-BE49-F238E27FC236}">
                <a16:creationId xmlns:a16="http://schemas.microsoft.com/office/drawing/2014/main" id="{DA80237F-CB03-7149-B1C5-D56C9D0E41D8}"/>
              </a:ext>
            </a:extLst>
          </p:cNvPr>
          <p:cNvSpPr>
            <a:spLocks noGrp="1"/>
          </p:cNvSpPr>
          <p:nvPr>
            <p:ph type="sldNum" sz="quarter" idx="10"/>
          </p:nvPr>
        </p:nvSpPr>
        <p:spPr>
          <a:xfrm>
            <a:off x="8427046" y="4842197"/>
            <a:ext cx="389292" cy="217341"/>
          </a:xfrm>
        </p:spPr>
        <p:txBody>
          <a:bodyPr/>
          <a:lstStyle/>
          <a:p>
            <a:fld id="{4A70B06D-F489-48FF-A885-ABB74CD5C952}" type="slidenum">
              <a:rPr lang="en-US" smtClean="0"/>
              <a:pPr/>
              <a:t>5</a:t>
            </a:fld>
            <a:endParaRPr lang="en-US" dirty="0"/>
          </a:p>
        </p:txBody>
      </p:sp>
      <p:sp>
        <p:nvSpPr>
          <p:cNvPr id="15" name="Rectangle 14">
            <a:extLst>
              <a:ext uri="{FF2B5EF4-FFF2-40B4-BE49-F238E27FC236}">
                <a16:creationId xmlns:a16="http://schemas.microsoft.com/office/drawing/2014/main" id="{4B9CC333-C6B9-DC47-82BB-B64BE37B2B8A}"/>
              </a:ext>
            </a:extLst>
          </p:cNvPr>
          <p:cNvSpPr/>
          <p:nvPr/>
        </p:nvSpPr>
        <p:spPr>
          <a:xfrm>
            <a:off x="6049740" y="843156"/>
            <a:ext cx="783655" cy="1060069"/>
          </a:xfrm>
          <a:prstGeom prst="rect">
            <a:avLst/>
          </a:prstGeom>
          <a:noFill/>
          <a:ln w="12700" cap="flat" cmpd="sng" algn="ctr">
            <a:solidFill>
              <a:schemeClr val="accent5"/>
            </a:solidFill>
            <a:prstDash val="solid"/>
            <a:miter lim="800000"/>
          </a:ln>
          <a:effectLst/>
        </p:spPr>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defTabSz="914378">
              <a:defRPr/>
            </a:pPr>
            <a:endParaRPr lang="en-US" sz="1100" kern="0">
              <a:ln w="0"/>
              <a:solidFill>
                <a:srgbClr val="1D8900"/>
              </a:solidFill>
              <a:latin typeface="Arial" panose="020B0604020202020204"/>
            </a:endParaRPr>
          </a:p>
        </p:txBody>
      </p:sp>
      <p:sp>
        <p:nvSpPr>
          <p:cNvPr id="16" name="Rounded Rectangle 15">
            <a:extLst>
              <a:ext uri="{FF2B5EF4-FFF2-40B4-BE49-F238E27FC236}">
                <a16:creationId xmlns:a16="http://schemas.microsoft.com/office/drawing/2014/main" id="{43AC7FE2-5736-CF49-83DE-89FF226412C9}"/>
              </a:ext>
            </a:extLst>
          </p:cNvPr>
          <p:cNvSpPr/>
          <p:nvPr/>
        </p:nvSpPr>
        <p:spPr>
          <a:xfrm>
            <a:off x="6416212" y="1028742"/>
            <a:ext cx="295576" cy="293902"/>
          </a:xfrm>
          <a:prstGeom prst="roundRect">
            <a:avLst/>
          </a:prstGeom>
          <a:solidFill>
            <a:srgbClr val="44546A">
              <a:lumMod val="40000"/>
              <a:lumOff val="60000"/>
            </a:srgbClr>
          </a:solidFill>
          <a:ln w="19050" cap="flat" cmpd="sng" algn="ctr">
            <a:solidFill>
              <a:sysClr val="window" lastClr="FFFFFF"/>
            </a:solidFill>
            <a:prstDash val="solid"/>
            <a:miter lim="800000"/>
          </a:ln>
          <a:effectLst/>
        </p:spPr>
        <p:txBody>
          <a:bodyPr rtlCol="0" anchor="ctr"/>
          <a:lstStyle/>
          <a:p>
            <a:pPr algn="ctr" defTabSz="457189">
              <a:defRPr/>
            </a:pPr>
            <a:endParaRPr lang="en-US" sz="1800" kern="0">
              <a:solidFill>
                <a:prstClr val="white"/>
              </a:solidFill>
              <a:latin typeface="Metropolis Light" pitchFamily="2" charset="77"/>
            </a:endParaRPr>
          </a:p>
        </p:txBody>
      </p:sp>
      <p:sp>
        <p:nvSpPr>
          <p:cNvPr id="17" name="Rounded Rectangle 16">
            <a:extLst>
              <a:ext uri="{FF2B5EF4-FFF2-40B4-BE49-F238E27FC236}">
                <a16:creationId xmlns:a16="http://schemas.microsoft.com/office/drawing/2014/main" id="{F8A1A917-9EA9-B148-90CF-237CC99B2EFE}"/>
              </a:ext>
            </a:extLst>
          </p:cNvPr>
          <p:cNvSpPr/>
          <p:nvPr/>
        </p:nvSpPr>
        <p:spPr>
          <a:xfrm>
            <a:off x="6333081" y="1100916"/>
            <a:ext cx="295576" cy="293902"/>
          </a:xfrm>
          <a:prstGeom prst="roundRect">
            <a:avLst/>
          </a:prstGeom>
          <a:solidFill>
            <a:srgbClr val="44546A">
              <a:lumMod val="40000"/>
              <a:lumOff val="60000"/>
            </a:srgbClr>
          </a:solidFill>
          <a:ln w="19050" cap="flat" cmpd="sng" algn="ctr">
            <a:solidFill>
              <a:sysClr val="window" lastClr="FFFFFF"/>
            </a:solidFill>
            <a:prstDash val="solid"/>
            <a:miter lim="800000"/>
          </a:ln>
          <a:effectLst/>
        </p:spPr>
        <p:txBody>
          <a:bodyPr rtlCol="0" anchor="ctr"/>
          <a:lstStyle/>
          <a:p>
            <a:pPr algn="ctr" defTabSz="457189">
              <a:defRPr/>
            </a:pPr>
            <a:endParaRPr lang="en-US" sz="1800" kern="0">
              <a:solidFill>
                <a:prstClr val="white"/>
              </a:solidFill>
              <a:latin typeface="Metropolis Light" pitchFamily="2" charset="77"/>
            </a:endParaRPr>
          </a:p>
        </p:txBody>
      </p:sp>
      <p:sp>
        <p:nvSpPr>
          <p:cNvPr id="18" name="Rounded Rectangle 17">
            <a:extLst>
              <a:ext uri="{FF2B5EF4-FFF2-40B4-BE49-F238E27FC236}">
                <a16:creationId xmlns:a16="http://schemas.microsoft.com/office/drawing/2014/main" id="{832C9AF2-7D77-9745-83B3-7453B5CF36BF}"/>
              </a:ext>
            </a:extLst>
          </p:cNvPr>
          <p:cNvSpPr/>
          <p:nvPr/>
        </p:nvSpPr>
        <p:spPr>
          <a:xfrm>
            <a:off x="6268425" y="1173093"/>
            <a:ext cx="295576" cy="293902"/>
          </a:xfrm>
          <a:prstGeom prst="roundRect">
            <a:avLst/>
          </a:prstGeom>
          <a:solidFill>
            <a:srgbClr val="44546A">
              <a:lumMod val="40000"/>
              <a:lumOff val="60000"/>
            </a:srgbClr>
          </a:solidFill>
          <a:ln w="19050" cap="flat" cmpd="sng" algn="ctr">
            <a:solidFill>
              <a:sysClr val="window" lastClr="FFFFFF"/>
            </a:solidFill>
            <a:prstDash val="solid"/>
            <a:miter lim="800000"/>
          </a:ln>
          <a:effectLst/>
        </p:spPr>
        <p:txBody>
          <a:bodyPr rtlCol="0" anchor="ctr"/>
          <a:lstStyle/>
          <a:p>
            <a:pPr algn="ctr" defTabSz="457189">
              <a:defRPr/>
            </a:pPr>
            <a:endParaRPr lang="en-US" sz="1800" kern="0">
              <a:solidFill>
                <a:prstClr val="white"/>
              </a:solidFill>
              <a:latin typeface="Metropolis Light" pitchFamily="2" charset="77"/>
            </a:endParaRPr>
          </a:p>
        </p:txBody>
      </p:sp>
      <p:sp>
        <p:nvSpPr>
          <p:cNvPr id="20" name="Rectangle 19">
            <a:extLst>
              <a:ext uri="{FF2B5EF4-FFF2-40B4-BE49-F238E27FC236}">
                <a16:creationId xmlns:a16="http://schemas.microsoft.com/office/drawing/2014/main" id="{105B0F89-F51F-5E46-9DD3-EF82D9CE08B8}"/>
              </a:ext>
            </a:extLst>
          </p:cNvPr>
          <p:cNvSpPr/>
          <p:nvPr/>
        </p:nvSpPr>
        <p:spPr>
          <a:xfrm>
            <a:off x="7171432" y="838559"/>
            <a:ext cx="783655" cy="1060069"/>
          </a:xfrm>
          <a:prstGeom prst="rect">
            <a:avLst/>
          </a:prstGeom>
          <a:noFill/>
          <a:ln w="12700" cap="flat" cmpd="sng" algn="ctr">
            <a:solidFill>
              <a:schemeClr val="accent5"/>
            </a:solidFill>
            <a:prstDash val="solid"/>
            <a:miter lim="800000"/>
          </a:ln>
          <a:effectLst/>
        </p:spPr>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defTabSz="914378">
              <a:defRPr/>
            </a:pPr>
            <a:endParaRPr lang="en-US" sz="1100" kern="0">
              <a:ln w="0"/>
              <a:solidFill>
                <a:srgbClr val="1D8900"/>
              </a:solidFill>
              <a:latin typeface="Arial" panose="020B0604020202020204"/>
            </a:endParaRPr>
          </a:p>
        </p:txBody>
      </p:sp>
      <p:sp>
        <p:nvSpPr>
          <p:cNvPr id="21" name="Rounded Rectangle 20">
            <a:extLst>
              <a:ext uri="{FF2B5EF4-FFF2-40B4-BE49-F238E27FC236}">
                <a16:creationId xmlns:a16="http://schemas.microsoft.com/office/drawing/2014/main" id="{1EE11021-D91E-6243-88D2-E4DF4C1C8383}"/>
              </a:ext>
            </a:extLst>
          </p:cNvPr>
          <p:cNvSpPr/>
          <p:nvPr/>
        </p:nvSpPr>
        <p:spPr>
          <a:xfrm>
            <a:off x="7537905" y="1024145"/>
            <a:ext cx="295576" cy="293902"/>
          </a:xfrm>
          <a:prstGeom prst="roundRect">
            <a:avLst/>
          </a:prstGeom>
          <a:solidFill>
            <a:srgbClr val="44546A">
              <a:lumMod val="40000"/>
              <a:lumOff val="60000"/>
            </a:srgbClr>
          </a:solidFill>
          <a:ln w="19050" cap="flat" cmpd="sng" algn="ctr">
            <a:solidFill>
              <a:sysClr val="window" lastClr="FFFFFF"/>
            </a:solidFill>
            <a:prstDash val="solid"/>
            <a:miter lim="800000"/>
          </a:ln>
          <a:effectLst/>
        </p:spPr>
        <p:txBody>
          <a:bodyPr rtlCol="0" anchor="ctr"/>
          <a:lstStyle/>
          <a:p>
            <a:pPr algn="ctr" defTabSz="457189">
              <a:defRPr/>
            </a:pPr>
            <a:endParaRPr lang="en-US" sz="1800" kern="0">
              <a:solidFill>
                <a:prstClr val="white"/>
              </a:solidFill>
              <a:latin typeface="Metropolis Light" pitchFamily="2" charset="77"/>
            </a:endParaRPr>
          </a:p>
        </p:txBody>
      </p:sp>
      <p:sp>
        <p:nvSpPr>
          <p:cNvPr id="22" name="Rounded Rectangle 21">
            <a:extLst>
              <a:ext uri="{FF2B5EF4-FFF2-40B4-BE49-F238E27FC236}">
                <a16:creationId xmlns:a16="http://schemas.microsoft.com/office/drawing/2014/main" id="{B4416B64-6F8F-434F-AB59-E31417DD10BA}"/>
              </a:ext>
            </a:extLst>
          </p:cNvPr>
          <p:cNvSpPr/>
          <p:nvPr/>
        </p:nvSpPr>
        <p:spPr>
          <a:xfrm>
            <a:off x="7454774" y="1096320"/>
            <a:ext cx="295576" cy="293902"/>
          </a:xfrm>
          <a:prstGeom prst="roundRect">
            <a:avLst/>
          </a:prstGeom>
          <a:solidFill>
            <a:srgbClr val="44546A">
              <a:lumMod val="40000"/>
              <a:lumOff val="60000"/>
            </a:srgbClr>
          </a:solidFill>
          <a:ln w="19050" cap="flat" cmpd="sng" algn="ctr">
            <a:solidFill>
              <a:sysClr val="window" lastClr="FFFFFF"/>
            </a:solidFill>
            <a:prstDash val="solid"/>
            <a:miter lim="800000"/>
          </a:ln>
          <a:effectLst/>
        </p:spPr>
        <p:txBody>
          <a:bodyPr rtlCol="0" anchor="ctr"/>
          <a:lstStyle/>
          <a:p>
            <a:pPr algn="ctr" defTabSz="457189">
              <a:defRPr/>
            </a:pPr>
            <a:endParaRPr lang="en-US" sz="1800" kern="0">
              <a:solidFill>
                <a:prstClr val="white"/>
              </a:solidFill>
              <a:latin typeface="Metropolis Light" pitchFamily="2" charset="77"/>
            </a:endParaRPr>
          </a:p>
        </p:txBody>
      </p:sp>
      <p:sp>
        <p:nvSpPr>
          <p:cNvPr id="23" name="Rounded Rectangle 22">
            <a:extLst>
              <a:ext uri="{FF2B5EF4-FFF2-40B4-BE49-F238E27FC236}">
                <a16:creationId xmlns:a16="http://schemas.microsoft.com/office/drawing/2014/main" id="{5F2803FE-4921-774D-A3BC-AC63D6EEB4F6}"/>
              </a:ext>
            </a:extLst>
          </p:cNvPr>
          <p:cNvSpPr/>
          <p:nvPr/>
        </p:nvSpPr>
        <p:spPr>
          <a:xfrm>
            <a:off x="7390118" y="1168496"/>
            <a:ext cx="295576" cy="293902"/>
          </a:xfrm>
          <a:prstGeom prst="roundRect">
            <a:avLst/>
          </a:prstGeom>
          <a:solidFill>
            <a:srgbClr val="44546A">
              <a:lumMod val="40000"/>
              <a:lumOff val="60000"/>
            </a:srgbClr>
          </a:solidFill>
          <a:ln w="19050" cap="flat" cmpd="sng" algn="ctr">
            <a:solidFill>
              <a:sysClr val="window" lastClr="FFFFFF"/>
            </a:solidFill>
            <a:prstDash val="solid"/>
            <a:miter lim="800000"/>
          </a:ln>
          <a:effectLst/>
        </p:spPr>
        <p:txBody>
          <a:bodyPr rtlCol="0" anchor="ctr"/>
          <a:lstStyle/>
          <a:p>
            <a:pPr algn="ctr" defTabSz="457189">
              <a:defRPr/>
            </a:pPr>
            <a:endParaRPr lang="en-US" sz="1800" kern="0">
              <a:solidFill>
                <a:prstClr val="white"/>
              </a:solidFill>
              <a:latin typeface="Metropolis Light" pitchFamily="2" charset="77"/>
            </a:endParaRPr>
          </a:p>
        </p:txBody>
      </p:sp>
      <p:sp>
        <p:nvSpPr>
          <p:cNvPr id="31" name="TextBox 30">
            <a:extLst>
              <a:ext uri="{FF2B5EF4-FFF2-40B4-BE49-F238E27FC236}">
                <a16:creationId xmlns:a16="http://schemas.microsoft.com/office/drawing/2014/main" id="{01DD10BC-47A1-704F-A18B-900C12DFA929}"/>
              </a:ext>
            </a:extLst>
          </p:cNvPr>
          <p:cNvSpPr txBox="1"/>
          <p:nvPr/>
        </p:nvSpPr>
        <p:spPr>
          <a:xfrm>
            <a:off x="6415640" y="2274950"/>
            <a:ext cx="1036203" cy="246221"/>
          </a:xfrm>
          <a:prstGeom prst="rect">
            <a:avLst/>
          </a:prstGeom>
          <a:noFill/>
        </p:spPr>
        <p:txBody>
          <a:bodyPr wrap="square" rtlCol="0">
            <a:spAutoFit/>
          </a:bodyPr>
          <a:lstStyle/>
          <a:p>
            <a:pPr defTabSz="457189">
              <a:defRPr/>
            </a:pPr>
            <a:r>
              <a:rPr lang="en-US" sz="1000" kern="0" dirty="0">
                <a:solidFill>
                  <a:prstClr val="black"/>
                </a:solidFill>
                <a:latin typeface="Metropolis Light" pitchFamily="2" charset="77"/>
              </a:rPr>
              <a:t>Transit </a:t>
            </a:r>
            <a:r>
              <a:rPr lang="en-US" sz="1000" kern="0" dirty="0" err="1">
                <a:solidFill>
                  <a:prstClr val="black"/>
                </a:solidFill>
                <a:latin typeface="Metropolis Light" pitchFamily="2" charset="77"/>
              </a:rPr>
              <a:t>Firenet</a:t>
            </a:r>
            <a:endParaRPr lang="en-US" sz="1000" kern="0" dirty="0">
              <a:solidFill>
                <a:prstClr val="black"/>
              </a:solidFill>
              <a:latin typeface="Metropolis Light" pitchFamily="2" charset="77"/>
            </a:endParaRPr>
          </a:p>
        </p:txBody>
      </p:sp>
      <p:sp>
        <p:nvSpPr>
          <p:cNvPr id="33" name="Rectangle 32">
            <a:extLst>
              <a:ext uri="{FF2B5EF4-FFF2-40B4-BE49-F238E27FC236}">
                <a16:creationId xmlns:a16="http://schemas.microsoft.com/office/drawing/2014/main" id="{365DF01F-CEC6-DE4C-B54C-DB0E074E6E3F}"/>
              </a:ext>
            </a:extLst>
          </p:cNvPr>
          <p:cNvSpPr/>
          <p:nvPr/>
        </p:nvSpPr>
        <p:spPr>
          <a:xfrm flipH="1">
            <a:off x="6413189" y="2323117"/>
            <a:ext cx="1245643" cy="623248"/>
          </a:xfrm>
          <a:prstGeom prst="rect">
            <a:avLst/>
          </a:prstGeom>
          <a:noFill/>
          <a:ln w="12700" cap="flat" cmpd="sng" algn="ctr">
            <a:solidFill>
              <a:schemeClr val="accent5"/>
            </a:solidFill>
            <a:prstDash val="solid"/>
            <a:miter lim="800000"/>
          </a:ln>
          <a:effectLst/>
        </p:spPr>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defTabSz="914378">
              <a:defRPr/>
            </a:pPr>
            <a:endParaRPr lang="en-US" sz="1100" kern="0">
              <a:ln w="0"/>
              <a:solidFill>
                <a:srgbClr val="1D8900"/>
              </a:solidFill>
              <a:latin typeface="Arial" panose="020B0604020202020204"/>
            </a:endParaRPr>
          </a:p>
        </p:txBody>
      </p:sp>
      <p:cxnSp>
        <p:nvCxnSpPr>
          <p:cNvPr id="35" name="Straight Arrow Connector 34">
            <a:extLst>
              <a:ext uri="{FF2B5EF4-FFF2-40B4-BE49-F238E27FC236}">
                <a16:creationId xmlns:a16="http://schemas.microsoft.com/office/drawing/2014/main" id="{3A66D01A-9667-C846-ACBE-01F567990FA0}"/>
              </a:ext>
            </a:extLst>
          </p:cNvPr>
          <p:cNvCxnSpPr>
            <a:cxnSpLocks/>
            <a:stCxn id="86" idx="3"/>
            <a:endCxn id="37" idx="20"/>
          </p:cNvCxnSpPr>
          <p:nvPr/>
        </p:nvCxnSpPr>
        <p:spPr>
          <a:xfrm flipV="1">
            <a:off x="7177285" y="2512670"/>
            <a:ext cx="208270" cy="165981"/>
          </a:xfrm>
          <a:prstGeom prst="straightConnector1">
            <a:avLst/>
          </a:prstGeom>
          <a:noFill/>
          <a:ln w="6350" cap="flat" cmpd="sng" algn="ctr">
            <a:solidFill>
              <a:srgbClr val="E7E6E6">
                <a:lumMod val="50000"/>
              </a:srgbClr>
            </a:solidFill>
            <a:prstDash val="solid"/>
            <a:miter lim="800000"/>
            <a:headEnd type="none" w="med" len="med"/>
            <a:tailEnd type="none" w="med" len="med"/>
          </a:ln>
          <a:effectLst/>
        </p:spPr>
      </p:cxnSp>
      <p:sp>
        <p:nvSpPr>
          <p:cNvPr id="37" name="Freeform 21">
            <a:extLst>
              <a:ext uri="{FF2B5EF4-FFF2-40B4-BE49-F238E27FC236}">
                <a16:creationId xmlns:a16="http://schemas.microsoft.com/office/drawing/2014/main" id="{098554E3-AE0A-6049-B72A-A7E327C431C8}"/>
              </a:ext>
            </a:extLst>
          </p:cNvPr>
          <p:cNvSpPr>
            <a:spLocks noChangeAspect="1" noEditPoints="1"/>
          </p:cNvSpPr>
          <p:nvPr/>
        </p:nvSpPr>
        <p:spPr bwMode="auto">
          <a:xfrm flipH="1">
            <a:off x="7353319" y="2407383"/>
            <a:ext cx="284991" cy="224209"/>
          </a:xfrm>
          <a:custGeom>
            <a:avLst/>
            <a:gdLst>
              <a:gd name="T0" fmla="*/ 364 w 389"/>
              <a:gd name="T1" fmla="*/ 176 h 296"/>
              <a:gd name="T2" fmla="*/ 355 w 389"/>
              <a:gd name="T3" fmla="*/ 217 h 296"/>
              <a:gd name="T4" fmla="*/ 289 w 389"/>
              <a:gd name="T5" fmla="*/ 130 h 296"/>
              <a:gd name="T6" fmla="*/ 298 w 389"/>
              <a:gd name="T7" fmla="*/ 193 h 296"/>
              <a:gd name="T8" fmla="*/ 264 w 389"/>
              <a:gd name="T9" fmla="*/ 143 h 296"/>
              <a:gd name="T10" fmla="*/ 257 w 389"/>
              <a:gd name="T11" fmla="*/ 195 h 296"/>
              <a:gd name="T12" fmla="*/ 318 w 389"/>
              <a:gd name="T13" fmla="*/ 296 h 296"/>
              <a:gd name="T14" fmla="*/ 319 w 389"/>
              <a:gd name="T15" fmla="*/ 296 h 296"/>
              <a:gd name="T16" fmla="*/ 376 w 389"/>
              <a:gd name="T17" fmla="*/ 196 h 296"/>
              <a:gd name="T18" fmla="*/ 319 w 389"/>
              <a:gd name="T19" fmla="*/ 280 h 296"/>
              <a:gd name="T20" fmla="*/ 270 w 389"/>
              <a:gd name="T21" fmla="*/ 262 h 296"/>
              <a:gd name="T22" fmla="*/ 276 w 389"/>
              <a:gd name="T23" fmla="*/ 183 h 296"/>
              <a:gd name="T24" fmla="*/ 288 w 389"/>
              <a:gd name="T25" fmla="*/ 237 h 296"/>
              <a:gd name="T26" fmla="*/ 318 w 389"/>
              <a:gd name="T27" fmla="*/ 154 h 296"/>
              <a:gd name="T28" fmla="*/ 337 w 389"/>
              <a:gd name="T29" fmla="*/ 231 h 296"/>
              <a:gd name="T30" fmla="*/ 345 w 389"/>
              <a:gd name="T31" fmla="*/ 239 h 296"/>
              <a:gd name="T32" fmla="*/ 361 w 389"/>
              <a:gd name="T33" fmla="*/ 260 h 296"/>
              <a:gd name="T34" fmla="*/ 255 w 389"/>
              <a:gd name="T35" fmla="*/ 182 h 296"/>
              <a:gd name="T36" fmla="*/ 236 w 389"/>
              <a:gd name="T37" fmla="*/ 166 h 296"/>
              <a:gd name="T38" fmla="*/ 329 w 389"/>
              <a:gd name="T39" fmla="*/ 126 h 296"/>
              <a:gd name="T40" fmla="*/ 345 w 389"/>
              <a:gd name="T41" fmla="*/ 139 h 296"/>
              <a:gd name="T42" fmla="*/ 0 w 389"/>
              <a:gd name="T43" fmla="*/ 0 h 296"/>
              <a:gd name="T44" fmla="*/ 243 w 389"/>
              <a:gd name="T45" fmla="*/ 235 h 296"/>
              <a:gd name="T46" fmla="*/ 181 w 389"/>
              <a:gd name="T47" fmla="*/ 219 h 296"/>
              <a:gd name="T48" fmla="*/ 165 w 389"/>
              <a:gd name="T49" fmla="*/ 219 h 296"/>
              <a:gd name="T50" fmla="*/ 71 w 389"/>
              <a:gd name="T51" fmla="*/ 182 h 296"/>
              <a:gd name="T52" fmla="*/ 165 w 389"/>
              <a:gd name="T53" fmla="*/ 219 h 296"/>
              <a:gd name="T54" fmla="*/ 110 w 389"/>
              <a:gd name="T55" fmla="*/ 126 h 296"/>
              <a:gd name="T56" fmla="*/ 16 w 389"/>
              <a:gd name="T57" fmla="*/ 166 h 296"/>
              <a:gd name="T58" fmla="*/ 126 w 389"/>
              <a:gd name="T59" fmla="*/ 54 h 296"/>
              <a:gd name="T60" fmla="*/ 220 w 389"/>
              <a:gd name="T61" fmla="*/ 16 h 296"/>
              <a:gd name="T62" fmla="*/ 126 w 389"/>
              <a:gd name="T63" fmla="*/ 54 h 296"/>
              <a:gd name="T64" fmla="*/ 165 w 389"/>
              <a:gd name="T65" fmla="*/ 110 h 296"/>
              <a:gd name="T66" fmla="*/ 71 w 389"/>
              <a:gd name="T67" fmla="*/ 70 h 296"/>
              <a:gd name="T68" fmla="*/ 55 w 389"/>
              <a:gd name="T69" fmla="*/ 110 h 296"/>
              <a:gd name="T70" fmla="*/ 16 w 389"/>
              <a:gd name="T71" fmla="*/ 70 h 296"/>
              <a:gd name="T72" fmla="*/ 55 w 389"/>
              <a:gd name="T73" fmla="*/ 110 h 296"/>
              <a:gd name="T74" fmla="*/ 126 w 389"/>
              <a:gd name="T75" fmla="*/ 166 h 296"/>
              <a:gd name="T76" fmla="*/ 220 w 389"/>
              <a:gd name="T77" fmla="*/ 126 h 296"/>
              <a:gd name="T78" fmla="*/ 228 w 389"/>
              <a:gd name="T79" fmla="*/ 110 h 296"/>
              <a:gd name="T80" fmla="*/ 181 w 389"/>
              <a:gd name="T81" fmla="*/ 70 h 296"/>
              <a:gd name="T82" fmla="*/ 274 w 389"/>
              <a:gd name="T83" fmla="*/ 110 h 296"/>
              <a:gd name="T84" fmla="*/ 228 w 389"/>
              <a:gd name="T85" fmla="*/ 110 h 296"/>
              <a:gd name="T86" fmla="*/ 290 w 389"/>
              <a:gd name="T87" fmla="*/ 70 h 296"/>
              <a:gd name="T88" fmla="*/ 329 w 389"/>
              <a:gd name="T89" fmla="*/ 110 h 296"/>
              <a:gd name="T90" fmla="*/ 329 w 389"/>
              <a:gd name="T91" fmla="*/ 54 h 296"/>
              <a:gd name="T92" fmla="*/ 236 w 389"/>
              <a:gd name="T93" fmla="*/ 16 h 296"/>
              <a:gd name="T94" fmla="*/ 329 w 389"/>
              <a:gd name="T95" fmla="*/ 54 h 296"/>
              <a:gd name="T96" fmla="*/ 110 w 389"/>
              <a:gd name="T97" fmla="*/ 54 h 296"/>
              <a:gd name="T98" fmla="*/ 16 w 389"/>
              <a:gd name="T99" fmla="*/ 16 h 296"/>
              <a:gd name="T100" fmla="*/ 16 w 389"/>
              <a:gd name="T101" fmla="*/ 182 h 296"/>
              <a:gd name="T102" fmla="*/ 55 w 389"/>
              <a:gd name="T103" fmla="*/ 219 h 296"/>
              <a:gd name="T104" fmla="*/ 16 w 389"/>
              <a:gd name="T105" fmla="*/ 182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89" h="296">
                <a:moveTo>
                  <a:pt x="376" y="196"/>
                </a:moveTo>
                <a:cubicBezTo>
                  <a:pt x="364" y="176"/>
                  <a:pt x="364" y="176"/>
                  <a:pt x="364" y="176"/>
                </a:cubicBezTo>
                <a:cubicBezTo>
                  <a:pt x="361" y="199"/>
                  <a:pt x="361" y="199"/>
                  <a:pt x="361" y="199"/>
                </a:cubicBezTo>
                <a:cubicBezTo>
                  <a:pt x="360" y="208"/>
                  <a:pt x="357" y="214"/>
                  <a:pt x="355" y="217"/>
                </a:cubicBezTo>
                <a:cubicBezTo>
                  <a:pt x="359" y="190"/>
                  <a:pt x="364" y="147"/>
                  <a:pt x="306" y="134"/>
                </a:cubicBezTo>
                <a:cubicBezTo>
                  <a:pt x="289" y="130"/>
                  <a:pt x="289" y="130"/>
                  <a:pt x="289" y="130"/>
                </a:cubicBezTo>
                <a:cubicBezTo>
                  <a:pt x="298" y="146"/>
                  <a:pt x="298" y="146"/>
                  <a:pt x="298" y="146"/>
                </a:cubicBezTo>
                <a:cubicBezTo>
                  <a:pt x="306" y="160"/>
                  <a:pt x="304" y="178"/>
                  <a:pt x="298" y="193"/>
                </a:cubicBezTo>
                <a:cubicBezTo>
                  <a:pt x="291" y="172"/>
                  <a:pt x="278" y="157"/>
                  <a:pt x="277" y="157"/>
                </a:cubicBezTo>
                <a:cubicBezTo>
                  <a:pt x="264" y="143"/>
                  <a:pt x="264" y="143"/>
                  <a:pt x="264" y="143"/>
                </a:cubicBezTo>
                <a:cubicBezTo>
                  <a:pt x="264" y="162"/>
                  <a:pt x="264" y="162"/>
                  <a:pt x="264" y="162"/>
                </a:cubicBezTo>
                <a:cubicBezTo>
                  <a:pt x="263" y="171"/>
                  <a:pt x="260" y="183"/>
                  <a:pt x="257" y="195"/>
                </a:cubicBezTo>
                <a:cubicBezTo>
                  <a:pt x="250" y="221"/>
                  <a:pt x="242" y="251"/>
                  <a:pt x="257" y="272"/>
                </a:cubicBezTo>
                <a:cubicBezTo>
                  <a:pt x="267" y="287"/>
                  <a:pt x="287" y="295"/>
                  <a:pt x="318" y="296"/>
                </a:cubicBezTo>
                <a:cubicBezTo>
                  <a:pt x="318" y="296"/>
                  <a:pt x="318" y="296"/>
                  <a:pt x="318" y="296"/>
                </a:cubicBezTo>
                <a:cubicBezTo>
                  <a:pt x="318" y="296"/>
                  <a:pt x="318" y="296"/>
                  <a:pt x="319" y="296"/>
                </a:cubicBezTo>
                <a:cubicBezTo>
                  <a:pt x="352" y="296"/>
                  <a:pt x="368" y="281"/>
                  <a:pt x="375" y="268"/>
                </a:cubicBezTo>
                <a:cubicBezTo>
                  <a:pt x="389" y="244"/>
                  <a:pt x="384" y="211"/>
                  <a:pt x="376" y="196"/>
                </a:cubicBezTo>
                <a:close/>
                <a:moveTo>
                  <a:pt x="361" y="260"/>
                </a:moveTo>
                <a:cubicBezTo>
                  <a:pt x="354" y="273"/>
                  <a:pt x="339" y="280"/>
                  <a:pt x="319" y="280"/>
                </a:cubicBezTo>
                <a:cubicBezTo>
                  <a:pt x="318" y="280"/>
                  <a:pt x="318" y="280"/>
                  <a:pt x="318" y="280"/>
                </a:cubicBezTo>
                <a:cubicBezTo>
                  <a:pt x="294" y="279"/>
                  <a:pt x="277" y="273"/>
                  <a:pt x="270" y="262"/>
                </a:cubicBezTo>
                <a:cubicBezTo>
                  <a:pt x="259" y="248"/>
                  <a:pt x="266" y="223"/>
                  <a:pt x="272" y="200"/>
                </a:cubicBezTo>
                <a:cubicBezTo>
                  <a:pt x="274" y="194"/>
                  <a:pt x="275" y="188"/>
                  <a:pt x="276" y="183"/>
                </a:cubicBezTo>
                <a:cubicBezTo>
                  <a:pt x="281" y="192"/>
                  <a:pt x="286" y="203"/>
                  <a:pt x="287" y="216"/>
                </a:cubicBezTo>
                <a:cubicBezTo>
                  <a:pt x="288" y="237"/>
                  <a:pt x="288" y="237"/>
                  <a:pt x="288" y="237"/>
                </a:cubicBezTo>
                <a:cubicBezTo>
                  <a:pt x="301" y="220"/>
                  <a:pt x="301" y="220"/>
                  <a:pt x="301" y="220"/>
                </a:cubicBezTo>
                <a:cubicBezTo>
                  <a:pt x="314" y="203"/>
                  <a:pt x="323" y="178"/>
                  <a:pt x="318" y="154"/>
                </a:cubicBezTo>
                <a:cubicBezTo>
                  <a:pt x="347" y="168"/>
                  <a:pt x="343" y="194"/>
                  <a:pt x="339" y="217"/>
                </a:cubicBezTo>
                <a:cubicBezTo>
                  <a:pt x="338" y="222"/>
                  <a:pt x="337" y="227"/>
                  <a:pt x="337" y="231"/>
                </a:cubicBezTo>
                <a:cubicBezTo>
                  <a:pt x="336" y="240"/>
                  <a:pt x="336" y="240"/>
                  <a:pt x="336" y="240"/>
                </a:cubicBezTo>
                <a:cubicBezTo>
                  <a:pt x="345" y="239"/>
                  <a:pt x="345" y="239"/>
                  <a:pt x="345" y="239"/>
                </a:cubicBezTo>
                <a:cubicBezTo>
                  <a:pt x="356" y="238"/>
                  <a:pt x="363" y="233"/>
                  <a:pt x="368" y="227"/>
                </a:cubicBezTo>
                <a:cubicBezTo>
                  <a:pt x="369" y="238"/>
                  <a:pt x="367" y="250"/>
                  <a:pt x="361" y="260"/>
                </a:cubicBezTo>
                <a:close/>
                <a:moveTo>
                  <a:pt x="181" y="182"/>
                </a:moveTo>
                <a:cubicBezTo>
                  <a:pt x="255" y="182"/>
                  <a:pt x="255" y="182"/>
                  <a:pt x="255" y="182"/>
                </a:cubicBezTo>
                <a:cubicBezTo>
                  <a:pt x="255" y="166"/>
                  <a:pt x="255" y="166"/>
                  <a:pt x="255" y="166"/>
                </a:cubicBezTo>
                <a:cubicBezTo>
                  <a:pt x="236" y="166"/>
                  <a:pt x="236" y="166"/>
                  <a:pt x="236" y="166"/>
                </a:cubicBezTo>
                <a:cubicBezTo>
                  <a:pt x="236" y="126"/>
                  <a:pt x="236" y="126"/>
                  <a:pt x="236" y="126"/>
                </a:cubicBezTo>
                <a:cubicBezTo>
                  <a:pt x="329" y="126"/>
                  <a:pt x="329" y="126"/>
                  <a:pt x="329" y="126"/>
                </a:cubicBezTo>
                <a:cubicBezTo>
                  <a:pt x="329" y="139"/>
                  <a:pt x="329" y="139"/>
                  <a:pt x="329" y="139"/>
                </a:cubicBezTo>
                <a:cubicBezTo>
                  <a:pt x="345" y="139"/>
                  <a:pt x="345" y="139"/>
                  <a:pt x="345" y="139"/>
                </a:cubicBezTo>
                <a:cubicBezTo>
                  <a:pt x="345" y="0"/>
                  <a:pt x="345" y="0"/>
                  <a:pt x="345" y="0"/>
                </a:cubicBezTo>
                <a:cubicBezTo>
                  <a:pt x="0" y="0"/>
                  <a:pt x="0" y="0"/>
                  <a:pt x="0" y="0"/>
                </a:cubicBezTo>
                <a:cubicBezTo>
                  <a:pt x="0" y="235"/>
                  <a:pt x="0" y="235"/>
                  <a:pt x="0" y="235"/>
                </a:cubicBezTo>
                <a:cubicBezTo>
                  <a:pt x="243" y="235"/>
                  <a:pt x="243" y="235"/>
                  <a:pt x="243" y="235"/>
                </a:cubicBezTo>
                <a:cubicBezTo>
                  <a:pt x="243" y="219"/>
                  <a:pt x="243" y="219"/>
                  <a:pt x="243" y="219"/>
                </a:cubicBezTo>
                <a:cubicBezTo>
                  <a:pt x="181" y="219"/>
                  <a:pt x="181" y="219"/>
                  <a:pt x="181" y="219"/>
                </a:cubicBezTo>
                <a:lnTo>
                  <a:pt x="181" y="182"/>
                </a:lnTo>
                <a:close/>
                <a:moveTo>
                  <a:pt x="165" y="219"/>
                </a:moveTo>
                <a:cubicBezTo>
                  <a:pt x="71" y="219"/>
                  <a:pt x="71" y="219"/>
                  <a:pt x="71" y="219"/>
                </a:cubicBezTo>
                <a:cubicBezTo>
                  <a:pt x="71" y="182"/>
                  <a:pt x="71" y="182"/>
                  <a:pt x="71" y="182"/>
                </a:cubicBezTo>
                <a:cubicBezTo>
                  <a:pt x="165" y="182"/>
                  <a:pt x="165" y="182"/>
                  <a:pt x="165" y="182"/>
                </a:cubicBezTo>
                <a:lnTo>
                  <a:pt x="165" y="219"/>
                </a:lnTo>
                <a:close/>
                <a:moveTo>
                  <a:pt x="16" y="126"/>
                </a:moveTo>
                <a:cubicBezTo>
                  <a:pt x="110" y="126"/>
                  <a:pt x="110" y="126"/>
                  <a:pt x="110" y="126"/>
                </a:cubicBezTo>
                <a:cubicBezTo>
                  <a:pt x="110" y="166"/>
                  <a:pt x="110" y="166"/>
                  <a:pt x="110" y="166"/>
                </a:cubicBezTo>
                <a:cubicBezTo>
                  <a:pt x="16" y="166"/>
                  <a:pt x="16" y="166"/>
                  <a:pt x="16" y="166"/>
                </a:cubicBezTo>
                <a:lnTo>
                  <a:pt x="16" y="126"/>
                </a:lnTo>
                <a:close/>
                <a:moveTo>
                  <a:pt x="126" y="54"/>
                </a:moveTo>
                <a:cubicBezTo>
                  <a:pt x="126" y="16"/>
                  <a:pt x="126" y="16"/>
                  <a:pt x="126" y="16"/>
                </a:cubicBezTo>
                <a:cubicBezTo>
                  <a:pt x="220" y="16"/>
                  <a:pt x="220" y="16"/>
                  <a:pt x="220" y="16"/>
                </a:cubicBezTo>
                <a:cubicBezTo>
                  <a:pt x="220" y="54"/>
                  <a:pt x="220" y="54"/>
                  <a:pt x="220" y="54"/>
                </a:cubicBezTo>
                <a:lnTo>
                  <a:pt x="126" y="54"/>
                </a:lnTo>
                <a:close/>
                <a:moveTo>
                  <a:pt x="165" y="70"/>
                </a:moveTo>
                <a:cubicBezTo>
                  <a:pt x="165" y="110"/>
                  <a:pt x="165" y="110"/>
                  <a:pt x="165" y="110"/>
                </a:cubicBezTo>
                <a:cubicBezTo>
                  <a:pt x="71" y="110"/>
                  <a:pt x="71" y="110"/>
                  <a:pt x="71" y="110"/>
                </a:cubicBezTo>
                <a:cubicBezTo>
                  <a:pt x="71" y="70"/>
                  <a:pt x="71" y="70"/>
                  <a:pt x="71" y="70"/>
                </a:cubicBezTo>
                <a:lnTo>
                  <a:pt x="165" y="70"/>
                </a:lnTo>
                <a:close/>
                <a:moveTo>
                  <a:pt x="55" y="110"/>
                </a:moveTo>
                <a:cubicBezTo>
                  <a:pt x="16" y="110"/>
                  <a:pt x="16" y="110"/>
                  <a:pt x="16" y="110"/>
                </a:cubicBezTo>
                <a:cubicBezTo>
                  <a:pt x="16" y="70"/>
                  <a:pt x="16" y="70"/>
                  <a:pt x="16" y="70"/>
                </a:cubicBezTo>
                <a:cubicBezTo>
                  <a:pt x="55" y="70"/>
                  <a:pt x="55" y="70"/>
                  <a:pt x="55" y="70"/>
                </a:cubicBezTo>
                <a:lnTo>
                  <a:pt x="55" y="110"/>
                </a:lnTo>
                <a:close/>
                <a:moveTo>
                  <a:pt x="220" y="166"/>
                </a:moveTo>
                <a:cubicBezTo>
                  <a:pt x="126" y="166"/>
                  <a:pt x="126" y="166"/>
                  <a:pt x="126" y="166"/>
                </a:cubicBezTo>
                <a:cubicBezTo>
                  <a:pt x="126" y="126"/>
                  <a:pt x="126" y="126"/>
                  <a:pt x="126" y="126"/>
                </a:cubicBezTo>
                <a:cubicBezTo>
                  <a:pt x="220" y="126"/>
                  <a:pt x="220" y="126"/>
                  <a:pt x="220" y="126"/>
                </a:cubicBezTo>
                <a:lnTo>
                  <a:pt x="220" y="166"/>
                </a:lnTo>
                <a:close/>
                <a:moveTo>
                  <a:pt x="228" y="110"/>
                </a:moveTo>
                <a:cubicBezTo>
                  <a:pt x="181" y="110"/>
                  <a:pt x="181" y="110"/>
                  <a:pt x="181" y="110"/>
                </a:cubicBezTo>
                <a:cubicBezTo>
                  <a:pt x="181" y="70"/>
                  <a:pt x="181" y="70"/>
                  <a:pt x="181" y="70"/>
                </a:cubicBezTo>
                <a:cubicBezTo>
                  <a:pt x="274" y="70"/>
                  <a:pt x="274" y="70"/>
                  <a:pt x="274" y="70"/>
                </a:cubicBezTo>
                <a:cubicBezTo>
                  <a:pt x="274" y="110"/>
                  <a:pt x="274" y="110"/>
                  <a:pt x="274" y="110"/>
                </a:cubicBezTo>
                <a:cubicBezTo>
                  <a:pt x="236" y="110"/>
                  <a:pt x="236" y="110"/>
                  <a:pt x="236" y="110"/>
                </a:cubicBezTo>
                <a:lnTo>
                  <a:pt x="228" y="110"/>
                </a:lnTo>
                <a:close/>
                <a:moveTo>
                  <a:pt x="290" y="110"/>
                </a:moveTo>
                <a:cubicBezTo>
                  <a:pt x="290" y="70"/>
                  <a:pt x="290" y="70"/>
                  <a:pt x="290" y="70"/>
                </a:cubicBezTo>
                <a:cubicBezTo>
                  <a:pt x="329" y="70"/>
                  <a:pt x="329" y="70"/>
                  <a:pt x="329" y="70"/>
                </a:cubicBezTo>
                <a:cubicBezTo>
                  <a:pt x="329" y="110"/>
                  <a:pt x="329" y="110"/>
                  <a:pt x="329" y="110"/>
                </a:cubicBezTo>
                <a:lnTo>
                  <a:pt x="290" y="110"/>
                </a:lnTo>
                <a:close/>
                <a:moveTo>
                  <a:pt x="329" y="54"/>
                </a:moveTo>
                <a:cubicBezTo>
                  <a:pt x="236" y="54"/>
                  <a:pt x="236" y="54"/>
                  <a:pt x="236" y="54"/>
                </a:cubicBezTo>
                <a:cubicBezTo>
                  <a:pt x="236" y="16"/>
                  <a:pt x="236" y="16"/>
                  <a:pt x="236" y="16"/>
                </a:cubicBezTo>
                <a:cubicBezTo>
                  <a:pt x="329" y="16"/>
                  <a:pt x="329" y="16"/>
                  <a:pt x="329" y="16"/>
                </a:cubicBezTo>
                <a:lnTo>
                  <a:pt x="329" y="54"/>
                </a:lnTo>
                <a:close/>
                <a:moveTo>
                  <a:pt x="110" y="16"/>
                </a:moveTo>
                <a:cubicBezTo>
                  <a:pt x="110" y="54"/>
                  <a:pt x="110" y="54"/>
                  <a:pt x="110" y="54"/>
                </a:cubicBezTo>
                <a:cubicBezTo>
                  <a:pt x="16" y="54"/>
                  <a:pt x="16" y="54"/>
                  <a:pt x="16" y="54"/>
                </a:cubicBezTo>
                <a:cubicBezTo>
                  <a:pt x="16" y="16"/>
                  <a:pt x="16" y="16"/>
                  <a:pt x="16" y="16"/>
                </a:cubicBezTo>
                <a:lnTo>
                  <a:pt x="110" y="16"/>
                </a:lnTo>
                <a:close/>
                <a:moveTo>
                  <a:pt x="16" y="182"/>
                </a:moveTo>
                <a:cubicBezTo>
                  <a:pt x="55" y="182"/>
                  <a:pt x="55" y="182"/>
                  <a:pt x="55" y="182"/>
                </a:cubicBezTo>
                <a:cubicBezTo>
                  <a:pt x="55" y="219"/>
                  <a:pt x="55" y="219"/>
                  <a:pt x="55" y="219"/>
                </a:cubicBezTo>
                <a:cubicBezTo>
                  <a:pt x="16" y="219"/>
                  <a:pt x="16" y="219"/>
                  <a:pt x="16" y="219"/>
                </a:cubicBezTo>
                <a:lnTo>
                  <a:pt x="16" y="182"/>
                </a:lnTo>
                <a:close/>
              </a:path>
            </a:pathLst>
          </a:custGeom>
          <a:solidFill>
            <a:srgbClr val="E8AD10"/>
          </a:solidFill>
          <a:ln>
            <a:noFill/>
          </a:ln>
        </p:spPr>
        <p:txBody>
          <a:bodyPr vert="horz" wrap="square" lIns="91440" tIns="45720" rIns="91440" bIns="45720" numCol="1" anchor="t" anchorCtr="0" compatLnSpc="1">
            <a:prstTxWarp prst="textNoShape">
              <a:avLst/>
            </a:prstTxWarp>
          </a:bodyPr>
          <a:lstStyle/>
          <a:p>
            <a:pPr defTabSz="457189">
              <a:defRPr/>
            </a:pPr>
            <a:endParaRPr lang="en-US" sz="1800" kern="0">
              <a:solidFill>
                <a:prstClr val="black"/>
              </a:solidFill>
              <a:latin typeface="Metropolis Light" pitchFamily="2" charset="77"/>
            </a:endParaRPr>
          </a:p>
        </p:txBody>
      </p:sp>
      <p:sp>
        <p:nvSpPr>
          <p:cNvPr id="38" name="Freeform 21">
            <a:extLst>
              <a:ext uri="{FF2B5EF4-FFF2-40B4-BE49-F238E27FC236}">
                <a16:creationId xmlns:a16="http://schemas.microsoft.com/office/drawing/2014/main" id="{510376DE-6A41-1449-A9F3-500D756271D9}"/>
              </a:ext>
            </a:extLst>
          </p:cNvPr>
          <p:cNvSpPr>
            <a:spLocks noChangeAspect="1" noEditPoints="1"/>
          </p:cNvSpPr>
          <p:nvPr/>
        </p:nvSpPr>
        <p:spPr bwMode="auto">
          <a:xfrm flipH="1">
            <a:off x="7354464" y="2666571"/>
            <a:ext cx="284991" cy="224209"/>
          </a:xfrm>
          <a:custGeom>
            <a:avLst/>
            <a:gdLst>
              <a:gd name="T0" fmla="*/ 364 w 389"/>
              <a:gd name="T1" fmla="*/ 176 h 296"/>
              <a:gd name="T2" fmla="*/ 355 w 389"/>
              <a:gd name="T3" fmla="*/ 217 h 296"/>
              <a:gd name="T4" fmla="*/ 289 w 389"/>
              <a:gd name="T5" fmla="*/ 130 h 296"/>
              <a:gd name="T6" fmla="*/ 298 w 389"/>
              <a:gd name="T7" fmla="*/ 193 h 296"/>
              <a:gd name="T8" fmla="*/ 264 w 389"/>
              <a:gd name="T9" fmla="*/ 143 h 296"/>
              <a:gd name="T10" fmla="*/ 257 w 389"/>
              <a:gd name="T11" fmla="*/ 195 h 296"/>
              <a:gd name="T12" fmla="*/ 318 w 389"/>
              <a:gd name="T13" fmla="*/ 296 h 296"/>
              <a:gd name="T14" fmla="*/ 319 w 389"/>
              <a:gd name="T15" fmla="*/ 296 h 296"/>
              <a:gd name="T16" fmla="*/ 376 w 389"/>
              <a:gd name="T17" fmla="*/ 196 h 296"/>
              <a:gd name="T18" fmla="*/ 319 w 389"/>
              <a:gd name="T19" fmla="*/ 280 h 296"/>
              <a:gd name="T20" fmla="*/ 270 w 389"/>
              <a:gd name="T21" fmla="*/ 262 h 296"/>
              <a:gd name="T22" fmla="*/ 276 w 389"/>
              <a:gd name="T23" fmla="*/ 183 h 296"/>
              <a:gd name="T24" fmla="*/ 288 w 389"/>
              <a:gd name="T25" fmla="*/ 237 h 296"/>
              <a:gd name="T26" fmla="*/ 318 w 389"/>
              <a:gd name="T27" fmla="*/ 154 h 296"/>
              <a:gd name="T28" fmla="*/ 337 w 389"/>
              <a:gd name="T29" fmla="*/ 231 h 296"/>
              <a:gd name="T30" fmla="*/ 345 w 389"/>
              <a:gd name="T31" fmla="*/ 239 h 296"/>
              <a:gd name="T32" fmla="*/ 361 w 389"/>
              <a:gd name="T33" fmla="*/ 260 h 296"/>
              <a:gd name="T34" fmla="*/ 255 w 389"/>
              <a:gd name="T35" fmla="*/ 182 h 296"/>
              <a:gd name="T36" fmla="*/ 236 w 389"/>
              <a:gd name="T37" fmla="*/ 166 h 296"/>
              <a:gd name="T38" fmla="*/ 329 w 389"/>
              <a:gd name="T39" fmla="*/ 126 h 296"/>
              <a:gd name="T40" fmla="*/ 345 w 389"/>
              <a:gd name="T41" fmla="*/ 139 h 296"/>
              <a:gd name="T42" fmla="*/ 0 w 389"/>
              <a:gd name="T43" fmla="*/ 0 h 296"/>
              <a:gd name="T44" fmla="*/ 243 w 389"/>
              <a:gd name="T45" fmla="*/ 235 h 296"/>
              <a:gd name="T46" fmla="*/ 181 w 389"/>
              <a:gd name="T47" fmla="*/ 219 h 296"/>
              <a:gd name="T48" fmla="*/ 165 w 389"/>
              <a:gd name="T49" fmla="*/ 219 h 296"/>
              <a:gd name="T50" fmla="*/ 71 w 389"/>
              <a:gd name="T51" fmla="*/ 182 h 296"/>
              <a:gd name="T52" fmla="*/ 165 w 389"/>
              <a:gd name="T53" fmla="*/ 219 h 296"/>
              <a:gd name="T54" fmla="*/ 110 w 389"/>
              <a:gd name="T55" fmla="*/ 126 h 296"/>
              <a:gd name="T56" fmla="*/ 16 w 389"/>
              <a:gd name="T57" fmla="*/ 166 h 296"/>
              <a:gd name="T58" fmla="*/ 126 w 389"/>
              <a:gd name="T59" fmla="*/ 54 h 296"/>
              <a:gd name="T60" fmla="*/ 220 w 389"/>
              <a:gd name="T61" fmla="*/ 16 h 296"/>
              <a:gd name="T62" fmla="*/ 126 w 389"/>
              <a:gd name="T63" fmla="*/ 54 h 296"/>
              <a:gd name="T64" fmla="*/ 165 w 389"/>
              <a:gd name="T65" fmla="*/ 110 h 296"/>
              <a:gd name="T66" fmla="*/ 71 w 389"/>
              <a:gd name="T67" fmla="*/ 70 h 296"/>
              <a:gd name="T68" fmla="*/ 55 w 389"/>
              <a:gd name="T69" fmla="*/ 110 h 296"/>
              <a:gd name="T70" fmla="*/ 16 w 389"/>
              <a:gd name="T71" fmla="*/ 70 h 296"/>
              <a:gd name="T72" fmla="*/ 55 w 389"/>
              <a:gd name="T73" fmla="*/ 110 h 296"/>
              <a:gd name="T74" fmla="*/ 126 w 389"/>
              <a:gd name="T75" fmla="*/ 166 h 296"/>
              <a:gd name="T76" fmla="*/ 220 w 389"/>
              <a:gd name="T77" fmla="*/ 126 h 296"/>
              <a:gd name="T78" fmla="*/ 228 w 389"/>
              <a:gd name="T79" fmla="*/ 110 h 296"/>
              <a:gd name="T80" fmla="*/ 181 w 389"/>
              <a:gd name="T81" fmla="*/ 70 h 296"/>
              <a:gd name="T82" fmla="*/ 274 w 389"/>
              <a:gd name="T83" fmla="*/ 110 h 296"/>
              <a:gd name="T84" fmla="*/ 228 w 389"/>
              <a:gd name="T85" fmla="*/ 110 h 296"/>
              <a:gd name="T86" fmla="*/ 290 w 389"/>
              <a:gd name="T87" fmla="*/ 70 h 296"/>
              <a:gd name="T88" fmla="*/ 329 w 389"/>
              <a:gd name="T89" fmla="*/ 110 h 296"/>
              <a:gd name="T90" fmla="*/ 329 w 389"/>
              <a:gd name="T91" fmla="*/ 54 h 296"/>
              <a:gd name="T92" fmla="*/ 236 w 389"/>
              <a:gd name="T93" fmla="*/ 16 h 296"/>
              <a:gd name="T94" fmla="*/ 329 w 389"/>
              <a:gd name="T95" fmla="*/ 54 h 296"/>
              <a:gd name="T96" fmla="*/ 110 w 389"/>
              <a:gd name="T97" fmla="*/ 54 h 296"/>
              <a:gd name="T98" fmla="*/ 16 w 389"/>
              <a:gd name="T99" fmla="*/ 16 h 296"/>
              <a:gd name="T100" fmla="*/ 16 w 389"/>
              <a:gd name="T101" fmla="*/ 182 h 296"/>
              <a:gd name="T102" fmla="*/ 55 w 389"/>
              <a:gd name="T103" fmla="*/ 219 h 296"/>
              <a:gd name="T104" fmla="*/ 16 w 389"/>
              <a:gd name="T105" fmla="*/ 182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89" h="296">
                <a:moveTo>
                  <a:pt x="376" y="196"/>
                </a:moveTo>
                <a:cubicBezTo>
                  <a:pt x="364" y="176"/>
                  <a:pt x="364" y="176"/>
                  <a:pt x="364" y="176"/>
                </a:cubicBezTo>
                <a:cubicBezTo>
                  <a:pt x="361" y="199"/>
                  <a:pt x="361" y="199"/>
                  <a:pt x="361" y="199"/>
                </a:cubicBezTo>
                <a:cubicBezTo>
                  <a:pt x="360" y="208"/>
                  <a:pt x="357" y="214"/>
                  <a:pt x="355" y="217"/>
                </a:cubicBezTo>
                <a:cubicBezTo>
                  <a:pt x="359" y="190"/>
                  <a:pt x="364" y="147"/>
                  <a:pt x="306" y="134"/>
                </a:cubicBezTo>
                <a:cubicBezTo>
                  <a:pt x="289" y="130"/>
                  <a:pt x="289" y="130"/>
                  <a:pt x="289" y="130"/>
                </a:cubicBezTo>
                <a:cubicBezTo>
                  <a:pt x="298" y="146"/>
                  <a:pt x="298" y="146"/>
                  <a:pt x="298" y="146"/>
                </a:cubicBezTo>
                <a:cubicBezTo>
                  <a:pt x="306" y="160"/>
                  <a:pt x="304" y="178"/>
                  <a:pt x="298" y="193"/>
                </a:cubicBezTo>
                <a:cubicBezTo>
                  <a:pt x="291" y="172"/>
                  <a:pt x="278" y="157"/>
                  <a:pt x="277" y="157"/>
                </a:cubicBezTo>
                <a:cubicBezTo>
                  <a:pt x="264" y="143"/>
                  <a:pt x="264" y="143"/>
                  <a:pt x="264" y="143"/>
                </a:cubicBezTo>
                <a:cubicBezTo>
                  <a:pt x="264" y="162"/>
                  <a:pt x="264" y="162"/>
                  <a:pt x="264" y="162"/>
                </a:cubicBezTo>
                <a:cubicBezTo>
                  <a:pt x="263" y="171"/>
                  <a:pt x="260" y="183"/>
                  <a:pt x="257" y="195"/>
                </a:cubicBezTo>
                <a:cubicBezTo>
                  <a:pt x="250" y="221"/>
                  <a:pt x="242" y="251"/>
                  <a:pt x="257" y="272"/>
                </a:cubicBezTo>
                <a:cubicBezTo>
                  <a:pt x="267" y="287"/>
                  <a:pt x="287" y="295"/>
                  <a:pt x="318" y="296"/>
                </a:cubicBezTo>
                <a:cubicBezTo>
                  <a:pt x="318" y="296"/>
                  <a:pt x="318" y="296"/>
                  <a:pt x="318" y="296"/>
                </a:cubicBezTo>
                <a:cubicBezTo>
                  <a:pt x="318" y="296"/>
                  <a:pt x="318" y="296"/>
                  <a:pt x="319" y="296"/>
                </a:cubicBezTo>
                <a:cubicBezTo>
                  <a:pt x="352" y="296"/>
                  <a:pt x="368" y="281"/>
                  <a:pt x="375" y="268"/>
                </a:cubicBezTo>
                <a:cubicBezTo>
                  <a:pt x="389" y="244"/>
                  <a:pt x="384" y="211"/>
                  <a:pt x="376" y="196"/>
                </a:cubicBezTo>
                <a:close/>
                <a:moveTo>
                  <a:pt x="361" y="260"/>
                </a:moveTo>
                <a:cubicBezTo>
                  <a:pt x="354" y="273"/>
                  <a:pt x="339" y="280"/>
                  <a:pt x="319" y="280"/>
                </a:cubicBezTo>
                <a:cubicBezTo>
                  <a:pt x="318" y="280"/>
                  <a:pt x="318" y="280"/>
                  <a:pt x="318" y="280"/>
                </a:cubicBezTo>
                <a:cubicBezTo>
                  <a:pt x="294" y="279"/>
                  <a:pt x="277" y="273"/>
                  <a:pt x="270" y="262"/>
                </a:cubicBezTo>
                <a:cubicBezTo>
                  <a:pt x="259" y="248"/>
                  <a:pt x="266" y="223"/>
                  <a:pt x="272" y="200"/>
                </a:cubicBezTo>
                <a:cubicBezTo>
                  <a:pt x="274" y="194"/>
                  <a:pt x="275" y="188"/>
                  <a:pt x="276" y="183"/>
                </a:cubicBezTo>
                <a:cubicBezTo>
                  <a:pt x="281" y="192"/>
                  <a:pt x="286" y="203"/>
                  <a:pt x="287" y="216"/>
                </a:cubicBezTo>
                <a:cubicBezTo>
                  <a:pt x="288" y="237"/>
                  <a:pt x="288" y="237"/>
                  <a:pt x="288" y="237"/>
                </a:cubicBezTo>
                <a:cubicBezTo>
                  <a:pt x="301" y="220"/>
                  <a:pt x="301" y="220"/>
                  <a:pt x="301" y="220"/>
                </a:cubicBezTo>
                <a:cubicBezTo>
                  <a:pt x="314" y="203"/>
                  <a:pt x="323" y="178"/>
                  <a:pt x="318" y="154"/>
                </a:cubicBezTo>
                <a:cubicBezTo>
                  <a:pt x="347" y="168"/>
                  <a:pt x="343" y="194"/>
                  <a:pt x="339" y="217"/>
                </a:cubicBezTo>
                <a:cubicBezTo>
                  <a:pt x="338" y="222"/>
                  <a:pt x="337" y="227"/>
                  <a:pt x="337" y="231"/>
                </a:cubicBezTo>
                <a:cubicBezTo>
                  <a:pt x="336" y="240"/>
                  <a:pt x="336" y="240"/>
                  <a:pt x="336" y="240"/>
                </a:cubicBezTo>
                <a:cubicBezTo>
                  <a:pt x="345" y="239"/>
                  <a:pt x="345" y="239"/>
                  <a:pt x="345" y="239"/>
                </a:cubicBezTo>
                <a:cubicBezTo>
                  <a:pt x="356" y="238"/>
                  <a:pt x="363" y="233"/>
                  <a:pt x="368" y="227"/>
                </a:cubicBezTo>
                <a:cubicBezTo>
                  <a:pt x="369" y="238"/>
                  <a:pt x="367" y="250"/>
                  <a:pt x="361" y="260"/>
                </a:cubicBezTo>
                <a:close/>
                <a:moveTo>
                  <a:pt x="181" y="182"/>
                </a:moveTo>
                <a:cubicBezTo>
                  <a:pt x="255" y="182"/>
                  <a:pt x="255" y="182"/>
                  <a:pt x="255" y="182"/>
                </a:cubicBezTo>
                <a:cubicBezTo>
                  <a:pt x="255" y="166"/>
                  <a:pt x="255" y="166"/>
                  <a:pt x="255" y="166"/>
                </a:cubicBezTo>
                <a:cubicBezTo>
                  <a:pt x="236" y="166"/>
                  <a:pt x="236" y="166"/>
                  <a:pt x="236" y="166"/>
                </a:cubicBezTo>
                <a:cubicBezTo>
                  <a:pt x="236" y="126"/>
                  <a:pt x="236" y="126"/>
                  <a:pt x="236" y="126"/>
                </a:cubicBezTo>
                <a:cubicBezTo>
                  <a:pt x="329" y="126"/>
                  <a:pt x="329" y="126"/>
                  <a:pt x="329" y="126"/>
                </a:cubicBezTo>
                <a:cubicBezTo>
                  <a:pt x="329" y="139"/>
                  <a:pt x="329" y="139"/>
                  <a:pt x="329" y="139"/>
                </a:cubicBezTo>
                <a:cubicBezTo>
                  <a:pt x="345" y="139"/>
                  <a:pt x="345" y="139"/>
                  <a:pt x="345" y="139"/>
                </a:cubicBezTo>
                <a:cubicBezTo>
                  <a:pt x="345" y="0"/>
                  <a:pt x="345" y="0"/>
                  <a:pt x="345" y="0"/>
                </a:cubicBezTo>
                <a:cubicBezTo>
                  <a:pt x="0" y="0"/>
                  <a:pt x="0" y="0"/>
                  <a:pt x="0" y="0"/>
                </a:cubicBezTo>
                <a:cubicBezTo>
                  <a:pt x="0" y="235"/>
                  <a:pt x="0" y="235"/>
                  <a:pt x="0" y="235"/>
                </a:cubicBezTo>
                <a:cubicBezTo>
                  <a:pt x="243" y="235"/>
                  <a:pt x="243" y="235"/>
                  <a:pt x="243" y="235"/>
                </a:cubicBezTo>
                <a:cubicBezTo>
                  <a:pt x="243" y="219"/>
                  <a:pt x="243" y="219"/>
                  <a:pt x="243" y="219"/>
                </a:cubicBezTo>
                <a:cubicBezTo>
                  <a:pt x="181" y="219"/>
                  <a:pt x="181" y="219"/>
                  <a:pt x="181" y="219"/>
                </a:cubicBezTo>
                <a:lnTo>
                  <a:pt x="181" y="182"/>
                </a:lnTo>
                <a:close/>
                <a:moveTo>
                  <a:pt x="165" y="219"/>
                </a:moveTo>
                <a:cubicBezTo>
                  <a:pt x="71" y="219"/>
                  <a:pt x="71" y="219"/>
                  <a:pt x="71" y="219"/>
                </a:cubicBezTo>
                <a:cubicBezTo>
                  <a:pt x="71" y="182"/>
                  <a:pt x="71" y="182"/>
                  <a:pt x="71" y="182"/>
                </a:cubicBezTo>
                <a:cubicBezTo>
                  <a:pt x="165" y="182"/>
                  <a:pt x="165" y="182"/>
                  <a:pt x="165" y="182"/>
                </a:cubicBezTo>
                <a:lnTo>
                  <a:pt x="165" y="219"/>
                </a:lnTo>
                <a:close/>
                <a:moveTo>
                  <a:pt x="16" y="126"/>
                </a:moveTo>
                <a:cubicBezTo>
                  <a:pt x="110" y="126"/>
                  <a:pt x="110" y="126"/>
                  <a:pt x="110" y="126"/>
                </a:cubicBezTo>
                <a:cubicBezTo>
                  <a:pt x="110" y="166"/>
                  <a:pt x="110" y="166"/>
                  <a:pt x="110" y="166"/>
                </a:cubicBezTo>
                <a:cubicBezTo>
                  <a:pt x="16" y="166"/>
                  <a:pt x="16" y="166"/>
                  <a:pt x="16" y="166"/>
                </a:cubicBezTo>
                <a:lnTo>
                  <a:pt x="16" y="126"/>
                </a:lnTo>
                <a:close/>
                <a:moveTo>
                  <a:pt x="126" y="54"/>
                </a:moveTo>
                <a:cubicBezTo>
                  <a:pt x="126" y="16"/>
                  <a:pt x="126" y="16"/>
                  <a:pt x="126" y="16"/>
                </a:cubicBezTo>
                <a:cubicBezTo>
                  <a:pt x="220" y="16"/>
                  <a:pt x="220" y="16"/>
                  <a:pt x="220" y="16"/>
                </a:cubicBezTo>
                <a:cubicBezTo>
                  <a:pt x="220" y="54"/>
                  <a:pt x="220" y="54"/>
                  <a:pt x="220" y="54"/>
                </a:cubicBezTo>
                <a:lnTo>
                  <a:pt x="126" y="54"/>
                </a:lnTo>
                <a:close/>
                <a:moveTo>
                  <a:pt x="165" y="70"/>
                </a:moveTo>
                <a:cubicBezTo>
                  <a:pt x="165" y="110"/>
                  <a:pt x="165" y="110"/>
                  <a:pt x="165" y="110"/>
                </a:cubicBezTo>
                <a:cubicBezTo>
                  <a:pt x="71" y="110"/>
                  <a:pt x="71" y="110"/>
                  <a:pt x="71" y="110"/>
                </a:cubicBezTo>
                <a:cubicBezTo>
                  <a:pt x="71" y="70"/>
                  <a:pt x="71" y="70"/>
                  <a:pt x="71" y="70"/>
                </a:cubicBezTo>
                <a:lnTo>
                  <a:pt x="165" y="70"/>
                </a:lnTo>
                <a:close/>
                <a:moveTo>
                  <a:pt x="55" y="110"/>
                </a:moveTo>
                <a:cubicBezTo>
                  <a:pt x="16" y="110"/>
                  <a:pt x="16" y="110"/>
                  <a:pt x="16" y="110"/>
                </a:cubicBezTo>
                <a:cubicBezTo>
                  <a:pt x="16" y="70"/>
                  <a:pt x="16" y="70"/>
                  <a:pt x="16" y="70"/>
                </a:cubicBezTo>
                <a:cubicBezTo>
                  <a:pt x="55" y="70"/>
                  <a:pt x="55" y="70"/>
                  <a:pt x="55" y="70"/>
                </a:cubicBezTo>
                <a:lnTo>
                  <a:pt x="55" y="110"/>
                </a:lnTo>
                <a:close/>
                <a:moveTo>
                  <a:pt x="220" y="166"/>
                </a:moveTo>
                <a:cubicBezTo>
                  <a:pt x="126" y="166"/>
                  <a:pt x="126" y="166"/>
                  <a:pt x="126" y="166"/>
                </a:cubicBezTo>
                <a:cubicBezTo>
                  <a:pt x="126" y="126"/>
                  <a:pt x="126" y="126"/>
                  <a:pt x="126" y="126"/>
                </a:cubicBezTo>
                <a:cubicBezTo>
                  <a:pt x="220" y="126"/>
                  <a:pt x="220" y="126"/>
                  <a:pt x="220" y="126"/>
                </a:cubicBezTo>
                <a:lnTo>
                  <a:pt x="220" y="166"/>
                </a:lnTo>
                <a:close/>
                <a:moveTo>
                  <a:pt x="228" y="110"/>
                </a:moveTo>
                <a:cubicBezTo>
                  <a:pt x="181" y="110"/>
                  <a:pt x="181" y="110"/>
                  <a:pt x="181" y="110"/>
                </a:cubicBezTo>
                <a:cubicBezTo>
                  <a:pt x="181" y="70"/>
                  <a:pt x="181" y="70"/>
                  <a:pt x="181" y="70"/>
                </a:cubicBezTo>
                <a:cubicBezTo>
                  <a:pt x="274" y="70"/>
                  <a:pt x="274" y="70"/>
                  <a:pt x="274" y="70"/>
                </a:cubicBezTo>
                <a:cubicBezTo>
                  <a:pt x="274" y="110"/>
                  <a:pt x="274" y="110"/>
                  <a:pt x="274" y="110"/>
                </a:cubicBezTo>
                <a:cubicBezTo>
                  <a:pt x="236" y="110"/>
                  <a:pt x="236" y="110"/>
                  <a:pt x="236" y="110"/>
                </a:cubicBezTo>
                <a:lnTo>
                  <a:pt x="228" y="110"/>
                </a:lnTo>
                <a:close/>
                <a:moveTo>
                  <a:pt x="290" y="110"/>
                </a:moveTo>
                <a:cubicBezTo>
                  <a:pt x="290" y="70"/>
                  <a:pt x="290" y="70"/>
                  <a:pt x="290" y="70"/>
                </a:cubicBezTo>
                <a:cubicBezTo>
                  <a:pt x="329" y="70"/>
                  <a:pt x="329" y="70"/>
                  <a:pt x="329" y="70"/>
                </a:cubicBezTo>
                <a:cubicBezTo>
                  <a:pt x="329" y="110"/>
                  <a:pt x="329" y="110"/>
                  <a:pt x="329" y="110"/>
                </a:cubicBezTo>
                <a:lnTo>
                  <a:pt x="290" y="110"/>
                </a:lnTo>
                <a:close/>
                <a:moveTo>
                  <a:pt x="329" y="54"/>
                </a:moveTo>
                <a:cubicBezTo>
                  <a:pt x="236" y="54"/>
                  <a:pt x="236" y="54"/>
                  <a:pt x="236" y="54"/>
                </a:cubicBezTo>
                <a:cubicBezTo>
                  <a:pt x="236" y="16"/>
                  <a:pt x="236" y="16"/>
                  <a:pt x="236" y="16"/>
                </a:cubicBezTo>
                <a:cubicBezTo>
                  <a:pt x="329" y="16"/>
                  <a:pt x="329" y="16"/>
                  <a:pt x="329" y="16"/>
                </a:cubicBezTo>
                <a:lnTo>
                  <a:pt x="329" y="54"/>
                </a:lnTo>
                <a:close/>
                <a:moveTo>
                  <a:pt x="110" y="16"/>
                </a:moveTo>
                <a:cubicBezTo>
                  <a:pt x="110" y="54"/>
                  <a:pt x="110" y="54"/>
                  <a:pt x="110" y="54"/>
                </a:cubicBezTo>
                <a:cubicBezTo>
                  <a:pt x="16" y="54"/>
                  <a:pt x="16" y="54"/>
                  <a:pt x="16" y="54"/>
                </a:cubicBezTo>
                <a:cubicBezTo>
                  <a:pt x="16" y="16"/>
                  <a:pt x="16" y="16"/>
                  <a:pt x="16" y="16"/>
                </a:cubicBezTo>
                <a:lnTo>
                  <a:pt x="110" y="16"/>
                </a:lnTo>
                <a:close/>
                <a:moveTo>
                  <a:pt x="16" y="182"/>
                </a:moveTo>
                <a:cubicBezTo>
                  <a:pt x="55" y="182"/>
                  <a:pt x="55" y="182"/>
                  <a:pt x="55" y="182"/>
                </a:cubicBezTo>
                <a:cubicBezTo>
                  <a:pt x="55" y="219"/>
                  <a:pt x="55" y="219"/>
                  <a:pt x="55" y="219"/>
                </a:cubicBezTo>
                <a:cubicBezTo>
                  <a:pt x="16" y="219"/>
                  <a:pt x="16" y="219"/>
                  <a:pt x="16" y="219"/>
                </a:cubicBezTo>
                <a:lnTo>
                  <a:pt x="16" y="182"/>
                </a:lnTo>
                <a:close/>
              </a:path>
            </a:pathLst>
          </a:custGeom>
          <a:solidFill>
            <a:srgbClr val="E8AD10"/>
          </a:solidFill>
          <a:ln>
            <a:noFill/>
          </a:ln>
        </p:spPr>
        <p:txBody>
          <a:bodyPr vert="horz" wrap="square" lIns="91440" tIns="45720" rIns="91440" bIns="45720" numCol="1" anchor="t" anchorCtr="0" compatLnSpc="1">
            <a:prstTxWarp prst="textNoShape">
              <a:avLst/>
            </a:prstTxWarp>
          </a:bodyPr>
          <a:lstStyle/>
          <a:p>
            <a:pPr defTabSz="457189">
              <a:defRPr/>
            </a:pPr>
            <a:endParaRPr lang="en-US" sz="1800" kern="0">
              <a:solidFill>
                <a:prstClr val="black"/>
              </a:solidFill>
              <a:latin typeface="Metropolis Light" pitchFamily="2" charset="77"/>
            </a:endParaRPr>
          </a:p>
        </p:txBody>
      </p:sp>
      <p:cxnSp>
        <p:nvCxnSpPr>
          <p:cNvPr id="40" name="Straight Arrow Connector 39">
            <a:extLst>
              <a:ext uri="{FF2B5EF4-FFF2-40B4-BE49-F238E27FC236}">
                <a16:creationId xmlns:a16="http://schemas.microsoft.com/office/drawing/2014/main" id="{4AABA77D-3430-1248-AC12-F48216661F88}"/>
              </a:ext>
            </a:extLst>
          </p:cNvPr>
          <p:cNvCxnSpPr>
            <a:cxnSpLocks/>
            <a:endCxn id="38" idx="13"/>
          </p:cNvCxnSpPr>
          <p:nvPr/>
        </p:nvCxnSpPr>
        <p:spPr>
          <a:xfrm>
            <a:off x="7189192" y="2667226"/>
            <a:ext cx="217289" cy="115994"/>
          </a:xfrm>
          <a:prstGeom prst="straightConnector1">
            <a:avLst/>
          </a:prstGeom>
          <a:noFill/>
          <a:ln w="6350" cap="flat" cmpd="sng" algn="ctr">
            <a:solidFill>
              <a:srgbClr val="E7E6E6">
                <a:lumMod val="50000"/>
              </a:srgbClr>
            </a:solidFill>
            <a:prstDash val="solid"/>
            <a:miter lim="800000"/>
            <a:headEnd type="none" w="med" len="med"/>
            <a:tailEnd type="none" w="med" len="med"/>
          </a:ln>
          <a:effectLst/>
        </p:spPr>
      </p:cxnSp>
      <p:sp>
        <p:nvSpPr>
          <p:cNvPr id="42" name="TextBox 41">
            <a:extLst>
              <a:ext uri="{FF2B5EF4-FFF2-40B4-BE49-F238E27FC236}">
                <a16:creationId xmlns:a16="http://schemas.microsoft.com/office/drawing/2014/main" id="{538789AD-E648-544E-ACB5-3A3EAA47341C}"/>
              </a:ext>
            </a:extLst>
          </p:cNvPr>
          <p:cNvSpPr txBox="1"/>
          <p:nvPr/>
        </p:nvSpPr>
        <p:spPr>
          <a:xfrm>
            <a:off x="6410851" y="1919477"/>
            <a:ext cx="1170771" cy="215444"/>
          </a:xfrm>
          <a:prstGeom prst="rect">
            <a:avLst/>
          </a:prstGeom>
          <a:noFill/>
        </p:spPr>
        <p:txBody>
          <a:bodyPr wrap="square" rtlCol="0">
            <a:spAutoFit/>
          </a:bodyPr>
          <a:lstStyle/>
          <a:p>
            <a:pPr algn="ctr" defTabSz="457189">
              <a:defRPr/>
            </a:pPr>
            <a:r>
              <a:rPr lang="en-US" sz="800" kern="0">
                <a:solidFill>
                  <a:prstClr val="black"/>
                </a:solidFill>
                <a:latin typeface="Metropolis Light" pitchFamily="2" charset="77"/>
              </a:rPr>
              <a:t>Aviatrix ActiveMesh</a:t>
            </a:r>
          </a:p>
        </p:txBody>
      </p:sp>
      <p:cxnSp>
        <p:nvCxnSpPr>
          <p:cNvPr id="48" name="Straight Connector 47">
            <a:extLst>
              <a:ext uri="{FF2B5EF4-FFF2-40B4-BE49-F238E27FC236}">
                <a16:creationId xmlns:a16="http://schemas.microsoft.com/office/drawing/2014/main" id="{2F20FF80-89A9-0C4B-9EB4-077CC4718ED8}"/>
              </a:ext>
            </a:extLst>
          </p:cNvPr>
          <p:cNvCxnSpPr>
            <a:cxnSpLocks/>
            <a:stCxn id="51" idx="12"/>
          </p:cNvCxnSpPr>
          <p:nvPr/>
        </p:nvCxnSpPr>
        <p:spPr>
          <a:xfrm flipV="1">
            <a:off x="6803796" y="2846570"/>
            <a:ext cx="0" cy="625875"/>
          </a:xfrm>
          <a:prstGeom prst="line">
            <a:avLst/>
          </a:prstGeom>
          <a:noFill/>
          <a:ln w="19050" cap="flat" cmpd="sng" algn="ctr">
            <a:solidFill>
              <a:schemeClr val="accent1"/>
            </a:solidFill>
            <a:prstDash val="solid"/>
            <a:miter lim="800000"/>
          </a:ln>
          <a:effectLst/>
        </p:spPr>
      </p:cxnSp>
      <p:sp>
        <p:nvSpPr>
          <p:cNvPr id="49" name="TextBox 48">
            <a:extLst>
              <a:ext uri="{FF2B5EF4-FFF2-40B4-BE49-F238E27FC236}">
                <a16:creationId xmlns:a16="http://schemas.microsoft.com/office/drawing/2014/main" id="{131D1C0F-000E-A148-AF1E-40DF5A9EA0CE}"/>
              </a:ext>
            </a:extLst>
          </p:cNvPr>
          <p:cNvSpPr txBox="1"/>
          <p:nvPr/>
        </p:nvSpPr>
        <p:spPr>
          <a:xfrm>
            <a:off x="6269107" y="3043351"/>
            <a:ext cx="491633" cy="338554"/>
          </a:xfrm>
          <a:prstGeom prst="rect">
            <a:avLst/>
          </a:prstGeom>
          <a:noFill/>
        </p:spPr>
        <p:txBody>
          <a:bodyPr wrap="square" rtlCol="0">
            <a:spAutoFit/>
          </a:bodyPr>
          <a:lstStyle/>
          <a:p>
            <a:pPr algn="r" defTabSz="457189">
              <a:defRPr/>
            </a:pPr>
            <a:r>
              <a:rPr lang="en-US" sz="800" kern="0">
                <a:solidFill>
                  <a:prstClr val="black"/>
                </a:solidFill>
                <a:latin typeface="Metropolis Light" pitchFamily="2" charset="77"/>
              </a:rPr>
              <a:t>IPsec</a:t>
            </a:r>
          </a:p>
          <a:p>
            <a:pPr algn="r" defTabSz="457189">
              <a:defRPr/>
            </a:pPr>
            <a:r>
              <a:rPr lang="en-US" sz="800" kern="0">
                <a:solidFill>
                  <a:prstClr val="black"/>
                </a:solidFill>
                <a:latin typeface="Metropolis Light" pitchFamily="2" charset="77"/>
              </a:rPr>
              <a:t> VPN</a:t>
            </a:r>
          </a:p>
        </p:txBody>
      </p:sp>
      <p:sp>
        <p:nvSpPr>
          <p:cNvPr id="50" name="Freeform 41">
            <a:extLst>
              <a:ext uri="{FF2B5EF4-FFF2-40B4-BE49-F238E27FC236}">
                <a16:creationId xmlns:a16="http://schemas.microsoft.com/office/drawing/2014/main" id="{34FBAAEF-6D38-D146-A3FD-3EFA2B075F2D}"/>
              </a:ext>
            </a:extLst>
          </p:cNvPr>
          <p:cNvSpPr>
            <a:spLocks noChangeAspect="1" noEditPoints="1"/>
          </p:cNvSpPr>
          <p:nvPr/>
        </p:nvSpPr>
        <p:spPr bwMode="auto">
          <a:xfrm>
            <a:off x="6673056" y="3599330"/>
            <a:ext cx="577692" cy="691253"/>
          </a:xfrm>
          <a:custGeom>
            <a:avLst/>
            <a:gdLst>
              <a:gd name="T0" fmla="*/ 577 w 649"/>
              <a:gd name="T1" fmla="*/ 339 h 781"/>
              <a:gd name="T2" fmla="*/ 398 w 649"/>
              <a:gd name="T3" fmla="*/ 339 h 781"/>
              <a:gd name="T4" fmla="*/ 343 w 649"/>
              <a:gd name="T5" fmla="*/ 748 h 781"/>
              <a:gd name="T6" fmla="*/ 95 w 649"/>
              <a:gd name="T7" fmla="*/ 33 h 781"/>
              <a:gd name="T8" fmla="*/ 398 w 649"/>
              <a:gd name="T9" fmla="*/ 320 h 781"/>
              <a:gd name="T10" fmla="*/ 431 w 649"/>
              <a:gd name="T11" fmla="*/ 0 h 781"/>
              <a:gd name="T12" fmla="*/ 62 w 649"/>
              <a:gd name="T13" fmla="*/ 748 h 781"/>
              <a:gd name="T14" fmla="*/ 0 w 649"/>
              <a:gd name="T15" fmla="*/ 781 h 781"/>
              <a:gd name="T16" fmla="*/ 649 w 649"/>
              <a:gd name="T17" fmla="*/ 748 h 781"/>
              <a:gd name="T18" fmla="*/ 376 w 649"/>
              <a:gd name="T19" fmla="*/ 372 h 781"/>
              <a:gd name="T20" fmla="*/ 544 w 649"/>
              <a:gd name="T21" fmla="*/ 748 h 781"/>
              <a:gd name="T22" fmla="*/ 376 w 649"/>
              <a:gd name="T23" fmla="*/ 372 h 781"/>
              <a:gd name="T24" fmla="*/ 335 w 649"/>
              <a:gd name="T25" fmla="*/ 152 h 781"/>
              <a:gd name="T26" fmla="*/ 368 w 649"/>
              <a:gd name="T27" fmla="*/ 80 h 781"/>
              <a:gd name="T28" fmla="*/ 335 w 649"/>
              <a:gd name="T29" fmla="*/ 210 h 781"/>
              <a:gd name="T30" fmla="*/ 368 w 649"/>
              <a:gd name="T31" fmla="*/ 281 h 781"/>
              <a:gd name="T32" fmla="*/ 335 w 649"/>
              <a:gd name="T33" fmla="*/ 210 h 781"/>
              <a:gd name="T34" fmla="*/ 136 w 649"/>
              <a:gd name="T35" fmla="*/ 152 h 781"/>
              <a:gd name="T36" fmla="*/ 169 w 649"/>
              <a:gd name="T37" fmla="*/ 80 h 781"/>
              <a:gd name="T38" fmla="*/ 169 w 649"/>
              <a:gd name="T39" fmla="*/ 281 h 781"/>
              <a:gd name="T40" fmla="*/ 136 w 649"/>
              <a:gd name="T41" fmla="*/ 210 h 781"/>
              <a:gd name="T42" fmla="*/ 169 w 649"/>
              <a:gd name="T43" fmla="*/ 281 h 781"/>
              <a:gd name="T44" fmla="*/ 136 w 649"/>
              <a:gd name="T45" fmla="*/ 423 h 781"/>
              <a:gd name="T46" fmla="*/ 169 w 649"/>
              <a:gd name="T47" fmla="*/ 339 h 781"/>
              <a:gd name="T48" fmla="*/ 169 w 649"/>
              <a:gd name="T49" fmla="*/ 553 h 781"/>
              <a:gd name="T50" fmla="*/ 136 w 649"/>
              <a:gd name="T51" fmla="*/ 470 h 781"/>
              <a:gd name="T52" fmla="*/ 169 w 649"/>
              <a:gd name="T53" fmla="*/ 553 h 781"/>
              <a:gd name="T54" fmla="*/ 169 w 649"/>
              <a:gd name="T55" fmla="*/ 600 h 781"/>
              <a:gd name="T56" fmla="*/ 136 w 649"/>
              <a:gd name="T57" fmla="*/ 682 h 781"/>
              <a:gd name="T58" fmla="*/ 265 w 649"/>
              <a:gd name="T59" fmla="*/ 152 h 781"/>
              <a:gd name="T60" fmla="*/ 232 w 649"/>
              <a:gd name="T61" fmla="*/ 80 h 781"/>
              <a:gd name="T62" fmla="*/ 265 w 649"/>
              <a:gd name="T63" fmla="*/ 152 h 781"/>
              <a:gd name="T64" fmla="*/ 232 w 649"/>
              <a:gd name="T65" fmla="*/ 281 h 781"/>
              <a:gd name="T66" fmla="*/ 265 w 649"/>
              <a:gd name="T67" fmla="*/ 210 h 781"/>
              <a:gd name="T68" fmla="*/ 265 w 649"/>
              <a:gd name="T69" fmla="*/ 423 h 781"/>
              <a:gd name="T70" fmla="*/ 232 w 649"/>
              <a:gd name="T71" fmla="*/ 339 h 781"/>
              <a:gd name="T72" fmla="*/ 265 w 649"/>
              <a:gd name="T73" fmla="*/ 423 h 781"/>
              <a:gd name="T74" fmla="*/ 232 w 649"/>
              <a:gd name="T75" fmla="*/ 553 h 781"/>
              <a:gd name="T76" fmla="*/ 265 w 649"/>
              <a:gd name="T77" fmla="*/ 470 h 781"/>
              <a:gd name="T78" fmla="*/ 232 w 649"/>
              <a:gd name="T79" fmla="*/ 600 h 781"/>
              <a:gd name="T80" fmla="*/ 265 w 649"/>
              <a:gd name="T81" fmla="*/ 682 h 781"/>
              <a:gd name="T82" fmla="*/ 232 w 649"/>
              <a:gd name="T83" fmla="*/ 600 h 781"/>
              <a:gd name="T84" fmla="*/ 435 w 649"/>
              <a:gd name="T85" fmla="*/ 401 h 781"/>
              <a:gd name="T86" fmla="*/ 403 w 649"/>
              <a:gd name="T87" fmla="*/ 483 h 781"/>
              <a:gd name="T88" fmla="*/ 485 w 649"/>
              <a:gd name="T89" fmla="*/ 401 h 781"/>
              <a:gd name="T90" fmla="*/ 517 w 649"/>
              <a:gd name="T91" fmla="*/ 483 h 781"/>
              <a:gd name="T92" fmla="*/ 485 w 649"/>
              <a:gd name="T93" fmla="*/ 401 h 781"/>
              <a:gd name="T94" fmla="*/ 435 w 649"/>
              <a:gd name="T95" fmla="*/ 520 h 781"/>
              <a:gd name="T96" fmla="*/ 403 w 649"/>
              <a:gd name="T97" fmla="*/ 602 h 781"/>
              <a:gd name="T98" fmla="*/ 485 w 649"/>
              <a:gd name="T99" fmla="*/ 520 h 781"/>
              <a:gd name="T100" fmla="*/ 517 w 649"/>
              <a:gd name="T101" fmla="*/ 602 h 781"/>
              <a:gd name="T102" fmla="*/ 485 w 649"/>
              <a:gd name="T103" fmla="*/ 520 h 781"/>
              <a:gd name="T104" fmla="*/ 435 w 649"/>
              <a:gd name="T105" fmla="*/ 649 h 781"/>
              <a:gd name="T106" fmla="*/ 403 w 649"/>
              <a:gd name="T107" fmla="*/ 719 h 781"/>
              <a:gd name="T108" fmla="*/ 485 w 649"/>
              <a:gd name="T109" fmla="*/ 649 h 781"/>
              <a:gd name="T110" fmla="*/ 517 w 649"/>
              <a:gd name="T111" fmla="*/ 719 h 781"/>
              <a:gd name="T112" fmla="*/ 485 w 649"/>
              <a:gd name="T113" fmla="*/ 649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49" h="781">
                <a:moveTo>
                  <a:pt x="577" y="748"/>
                </a:moveTo>
                <a:lnTo>
                  <a:pt x="577" y="339"/>
                </a:lnTo>
                <a:lnTo>
                  <a:pt x="431" y="339"/>
                </a:lnTo>
                <a:lnTo>
                  <a:pt x="398" y="339"/>
                </a:lnTo>
                <a:lnTo>
                  <a:pt x="343" y="339"/>
                </a:lnTo>
                <a:lnTo>
                  <a:pt x="343" y="748"/>
                </a:lnTo>
                <a:lnTo>
                  <a:pt x="95" y="748"/>
                </a:lnTo>
                <a:lnTo>
                  <a:pt x="95" y="33"/>
                </a:lnTo>
                <a:lnTo>
                  <a:pt x="398" y="33"/>
                </a:lnTo>
                <a:lnTo>
                  <a:pt x="398" y="320"/>
                </a:lnTo>
                <a:lnTo>
                  <a:pt x="431" y="320"/>
                </a:lnTo>
                <a:lnTo>
                  <a:pt x="431" y="0"/>
                </a:lnTo>
                <a:lnTo>
                  <a:pt x="62" y="0"/>
                </a:lnTo>
                <a:lnTo>
                  <a:pt x="62" y="748"/>
                </a:lnTo>
                <a:lnTo>
                  <a:pt x="0" y="748"/>
                </a:lnTo>
                <a:lnTo>
                  <a:pt x="0" y="781"/>
                </a:lnTo>
                <a:lnTo>
                  <a:pt x="649" y="781"/>
                </a:lnTo>
                <a:lnTo>
                  <a:pt x="649" y="748"/>
                </a:lnTo>
                <a:lnTo>
                  <a:pt x="577" y="748"/>
                </a:lnTo>
                <a:close/>
                <a:moveTo>
                  <a:pt x="376" y="372"/>
                </a:moveTo>
                <a:lnTo>
                  <a:pt x="544" y="372"/>
                </a:lnTo>
                <a:lnTo>
                  <a:pt x="544" y="748"/>
                </a:lnTo>
                <a:lnTo>
                  <a:pt x="376" y="748"/>
                </a:lnTo>
                <a:lnTo>
                  <a:pt x="376" y="372"/>
                </a:lnTo>
                <a:close/>
                <a:moveTo>
                  <a:pt x="368" y="152"/>
                </a:moveTo>
                <a:lnTo>
                  <a:pt x="335" y="152"/>
                </a:lnTo>
                <a:lnTo>
                  <a:pt x="335" y="80"/>
                </a:lnTo>
                <a:lnTo>
                  <a:pt x="368" y="80"/>
                </a:lnTo>
                <a:lnTo>
                  <a:pt x="368" y="152"/>
                </a:lnTo>
                <a:close/>
                <a:moveTo>
                  <a:pt x="335" y="210"/>
                </a:moveTo>
                <a:lnTo>
                  <a:pt x="368" y="210"/>
                </a:lnTo>
                <a:lnTo>
                  <a:pt x="368" y="281"/>
                </a:lnTo>
                <a:lnTo>
                  <a:pt x="335" y="281"/>
                </a:lnTo>
                <a:lnTo>
                  <a:pt x="335" y="210"/>
                </a:lnTo>
                <a:close/>
                <a:moveTo>
                  <a:pt x="169" y="152"/>
                </a:moveTo>
                <a:lnTo>
                  <a:pt x="136" y="152"/>
                </a:lnTo>
                <a:lnTo>
                  <a:pt x="136" y="80"/>
                </a:lnTo>
                <a:lnTo>
                  <a:pt x="169" y="80"/>
                </a:lnTo>
                <a:lnTo>
                  <a:pt x="169" y="152"/>
                </a:lnTo>
                <a:close/>
                <a:moveTo>
                  <a:pt x="169" y="281"/>
                </a:moveTo>
                <a:lnTo>
                  <a:pt x="136" y="281"/>
                </a:lnTo>
                <a:lnTo>
                  <a:pt x="136" y="210"/>
                </a:lnTo>
                <a:lnTo>
                  <a:pt x="169" y="210"/>
                </a:lnTo>
                <a:lnTo>
                  <a:pt x="169" y="281"/>
                </a:lnTo>
                <a:close/>
                <a:moveTo>
                  <a:pt x="169" y="423"/>
                </a:moveTo>
                <a:lnTo>
                  <a:pt x="136" y="423"/>
                </a:lnTo>
                <a:lnTo>
                  <a:pt x="136" y="339"/>
                </a:lnTo>
                <a:lnTo>
                  <a:pt x="169" y="339"/>
                </a:lnTo>
                <a:lnTo>
                  <a:pt x="169" y="423"/>
                </a:lnTo>
                <a:close/>
                <a:moveTo>
                  <a:pt x="169" y="553"/>
                </a:moveTo>
                <a:lnTo>
                  <a:pt x="136" y="553"/>
                </a:lnTo>
                <a:lnTo>
                  <a:pt x="136" y="470"/>
                </a:lnTo>
                <a:lnTo>
                  <a:pt x="169" y="470"/>
                </a:lnTo>
                <a:lnTo>
                  <a:pt x="169" y="553"/>
                </a:lnTo>
                <a:close/>
                <a:moveTo>
                  <a:pt x="136" y="600"/>
                </a:moveTo>
                <a:lnTo>
                  <a:pt x="169" y="600"/>
                </a:lnTo>
                <a:lnTo>
                  <a:pt x="169" y="682"/>
                </a:lnTo>
                <a:lnTo>
                  <a:pt x="136" y="682"/>
                </a:lnTo>
                <a:lnTo>
                  <a:pt x="136" y="600"/>
                </a:lnTo>
                <a:close/>
                <a:moveTo>
                  <a:pt x="265" y="152"/>
                </a:moveTo>
                <a:lnTo>
                  <a:pt x="232" y="152"/>
                </a:lnTo>
                <a:lnTo>
                  <a:pt x="232" y="80"/>
                </a:lnTo>
                <a:lnTo>
                  <a:pt x="265" y="80"/>
                </a:lnTo>
                <a:lnTo>
                  <a:pt x="265" y="152"/>
                </a:lnTo>
                <a:close/>
                <a:moveTo>
                  <a:pt x="265" y="281"/>
                </a:moveTo>
                <a:lnTo>
                  <a:pt x="232" y="281"/>
                </a:lnTo>
                <a:lnTo>
                  <a:pt x="232" y="210"/>
                </a:lnTo>
                <a:lnTo>
                  <a:pt x="265" y="210"/>
                </a:lnTo>
                <a:lnTo>
                  <a:pt x="265" y="281"/>
                </a:lnTo>
                <a:close/>
                <a:moveTo>
                  <a:pt x="265" y="423"/>
                </a:moveTo>
                <a:lnTo>
                  <a:pt x="232" y="423"/>
                </a:lnTo>
                <a:lnTo>
                  <a:pt x="232" y="339"/>
                </a:lnTo>
                <a:lnTo>
                  <a:pt x="265" y="339"/>
                </a:lnTo>
                <a:lnTo>
                  <a:pt x="265" y="423"/>
                </a:lnTo>
                <a:close/>
                <a:moveTo>
                  <a:pt x="265" y="553"/>
                </a:moveTo>
                <a:lnTo>
                  <a:pt x="232" y="553"/>
                </a:lnTo>
                <a:lnTo>
                  <a:pt x="232" y="470"/>
                </a:lnTo>
                <a:lnTo>
                  <a:pt x="265" y="470"/>
                </a:lnTo>
                <a:lnTo>
                  <a:pt x="265" y="553"/>
                </a:lnTo>
                <a:close/>
                <a:moveTo>
                  <a:pt x="232" y="600"/>
                </a:moveTo>
                <a:lnTo>
                  <a:pt x="265" y="600"/>
                </a:lnTo>
                <a:lnTo>
                  <a:pt x="265" y="682"/>
                </a:lnTo>
                <a:lnTo>
                  <a:pt x="232" y="682"/>
                </a:lnTo>
                <a:lnTo>
                  <a:pt x="232" y="600"/>
                </a:lnTo>
                <a:close/>
                <a:moveTo>
                  <a:pt x="403" y="401"/>
                </a:moveTo>
                <a:lnTo>
                  <a:pt x="435" y="401"/>
                </a:lnTo>
                <a:lnTo>
                  <a:pt x="435" y="483"/>
                </a:lnTo>
                <a:lnTo>
                  <a:pt x="403" y="483"/>
                </a:lnTo>
                <a:lnTo>
                  <a:pt x="403" y="401"/>
                </a:lnTo>
                <a:close/>
                <a:moveTo>
                  <a:pt x="485" y="401"/>
                </a:moveTo>
                <a:lnTo>
                  <a:pt x="517" y="401"/>
                </a:lnTo>
                <a:lnTo>
                  <a:pt x="517" y="483"/>
                </a:lnTo>
                <a:lnTo>
                  <a:pt x="485" y="483"/>
                </a:lnTo>
                <a:lnTo>
                  <a:pt x="485" y="401"/>
                </a:lnTo>
                <a:close/>
                <a:moveTo>
                  <a:pt x="403" y="520"/>
                </a:moveTo>
                <a:lnTo>
                  <a:pt x="435" y="520"/>
                </a:lnTo>
                <a:lnTo>
                  <a:pt x="435" y="602"/>
                </a:lnTo>
                <a:lnTo>
                  <a:pt x="403" y="602"/>
                </a:lnTo>
                <a:lnTo>
                  <a:pt x="403" y="520"/>
                </a:lnTo>
                <a:close/>
                <a:moveTo>
                  <a:pt x="485" y="520"/>
                </a:moveTo>
                <a:lnTo>
                  <a:pt x="517" y="520"/>
                </a:lnTo>
                <a:lnTo>
                  <a:pt x="517" y="602"/>
                </a:lnTo>
                <a:lnTo>
                  <a:pt x="485" y="602"/>
                </a:lnTo>
                <a:lnTo>
                  <a:pt x="485" y="520"/>
                </a:lnTo>
                <a:close/>
                <a:moveTo>
                  <a:pt x="403" y="649"/>
                </a:moveTo>
                <a:lnTo>
                  <a:pt x="435" y="649"/>
                </a:lnTo>
                <a:lnTo>
                  <a:pt x="435" y="719"/>
                </a:lnTo>
                <a:lnTo>
                  <a:pt x="403" y="719"/>
                </a:lnTo>
                <a:lnTo>
                  <a:pt x="403" y="649"/>
                </a:lnTo>
                <a:close/>
                <a:moveTo>
                  <a:pt x="485" y="649"/>
                </a:moveTo>
                <a:lnTo>
                  <a:pt x="517" y="649"/>
                </a:lnTo>
                <a:lnTo>
                  <a:pt x="517" y="719"/>
                </a:lnTo>
                <a:lnTo>
                  <a:pt x="485" y="719"/>
                </a:lnTo>
                <a:lnTo>
                  <a:pt x="485" y="649"/>
                </a:lnTo>
                <a:close/>
              </a:path>
            </a:pathLst>
          </a:custGeom>
          <a:solidFill>
            <a:srgbClr val="4472C4"/>
          </a:solidFill>
          <a:ln>
            <a:noFill/>
          </a:ln>
        </p:spPr>
        <p:txBody>
          <a:bodyPr vert="horz" wrap="square" lIns="91440" tIns="45720" rIns="91440" bIns="45720" numCol="1" anchor="t" anchorCtr="0" compatLnSpc="1">
            <a:prstTxWarp prst="textNoShape">
              <a:avLst/>
            </a:prstTxWarp>
          </a:bodyPr>
          <a:lstStyle/>
          <a:p>
            <a:pPr defTabSz="457189">
              <a:defRPr/>
            </a:pPr>
            <a:endParaRPr lang="en-US" sz="1800" kern="0">
              <a:solidFill>
                <a:prstClr val="black"/>
              </a:solidFill>
              <a:latin typeface="Metropolis Light" pitchFamily="2" charset="77"/>
            </a:endParaRPr>
          </a:p>
        </p:txBody>
      </p:sp>
      <p:sp>
        <p:nvSpPr>
          <p:cNvPr id="51" name="Freeform 13">
            <a:extLst>
              <a:ext uri="{FF2B5EF4-FFF2-40B4-BE49-F238E27FC236}">
                <a16:creationId xmlns:a16="http://schemas.microsoft.com/office/drawing/2014/main" id="{EAB7CB84-5D30-1A46-9313-29D6CE7102A7}"/>
              </a:ext>
            </a:extLst>
          </p:cNvPr>
          <p:cNvSpPr>
            <a:spLocks noChangeAspect="1" noEditPoints="1"/>
          </p:cNvSpPr>
          <p:nvPr/>
        </p:nvSpPr>
        <p:spPr bwMode="auto">
          <a:xfrm>
            <a:off x="6714678" y="3451676"/>
            <a:ext cx="178237" cy="177228"/>
          </a:xfrm>
          <a:custGeom>
            <a:avLst/>
            <a:gdLst>
              <a:gd name="T0" fmla="*/ 192 w 384"/>
              <a:gd name="T1" fmla="*/ 0 h 384"/>
              <a:gd name="T2" fmla="*/ 0 w 384"/>
              <a:gd name="T3" fmla="*/ 192 h 384"/>
              <a:gd name="T4" fmla="*/ 192 w 384"/>
              <a:gd name="T5" fmla="*/ 384 h 384"/>
              <a:gd name="T6" fmla="*/ 384 w 384"/>
              <a:gd name="T7" fmla="*/ 192 h 384"/>
              <a:gd name="T8" fmla="*/ 192 w 384"/>
              <a:gd name="T9" fmla="*/ 0 h 384"/>
              <a:gd name="T10" fmla="*/ 192 w 384"/>
              <a:gd name="T11" fmla="*/ 368 h 384"/>
              <a:gd name="T12" fmla="*/ 16 w 384"/>
              <a:gd name="T13" fmla="*/ 192 h 384"/>
              <a:gd name="T14" fmla="*/ 192 w 384"/>
              <a:gd name="T15" fmla="*/ 16 h 384"/>
              <a:gd name="T16" fmla="*/ 368 w 384"/>
              <a:gd name="T17" fmla="*/ 192 h 384"/>
              <a:gd name="T18" fmla="*/ 192 w 384"/>
              <a:gd name="T19" fmla="*/ 368 h 384"/>
              <a:gd name="T20" fmla="*/ 174 w 384"/>
              <a:gd name="T21" fmla="*/ 83 h 384"/>
              <a:gd name="T22" fmla="*/ 153 w 384"/>
              <a:gd name="T23" fmla="*/ 83 h 384"/>
              <a:gd name="T24" fmla="*/ 192 w 384"/>
              <a:gd name="T25" fmla="*/ 45 h 384"/>
              <a:gd name="T26" fmla="*/ 231 w 384"/>
              <a:gd name="T27" fmla="*/ 83 h 384"/>
              <a:gd name="T28" fmla="*/ 210 w 384"/>
              <a:gd name="T29" fmla="*/ 83 h 384"/>
              <a:gd name="T30" fmla="*/ 210 w 384"/>
              <a:gd name="T31" fmla="*/ 159 h 384"/>
              <a:gd name="T32" fmla="*/ 174 w 384"/>
              <a:gd name="T33" fmla="*/ 159 h 384"/>
              <a:gd name="T34" fmla="*/ 174 w 384"/>
              <a:gd name="T35" fmla="*/ 83 h 384"/>
              <a:gd name="T36" fmla="*/ 210 w 384"/>
              <a:gd name="T37" fmla="*/ 301 h 384"/>
              <a:gd name="T38" fmla="*/ 231 w 384"/>
              <a:gd name="T39" fmla="*/ 301 h 384"/>
              <a:gd name="T40" fmla="*/ 192 w 384"/>
              <a:gd name="T41" fmla="*/ 340 h 384"/>
              <a:gd name="T42" fmla="*/ 153 w 384"/>
              <a:gd name="T43" fmla="*/ 301 h 384"/>
              <a:gd name="T44" fmla="*/ 174 w 384"/>
              <a:gd name="T45" fmla="*/ 301 h 384"/>
              <a:gd name="T46" fmla="*/ 174 w 384"/>
              <a:gd name="T47" fmla="*/ 226 h 384"/>
              <a:gd name="T48" fmla="*/ 210 w 384"/>
              <a:gd name="T49" fmla="*/ 226 h 384"/>
              <a:gd name="T50" fmla="*/ 210 w 384"/>
              <a:gd name="T51" fmla="*/ 301 h 384"/>
              <a:gd name="T52" fmla="*/ 339 w 384"/>
              <a:gd name="T53" fmla="*/ 174 h 384"/>
              <a:gd name="T54" fmla="*/ 339 w 384"/>
              <a:gd name="T55" fmla="*/ 210 h 384"/>
              <a:gd name="T56" fmla="*/ 264 w 384"/>
              <a:gd name="T57" fmla="*/ 210 h 384"/>
              <a:gd name="T58" fmla="*/ 264 w 384"/>
              <a:gd name="T59" fmla="*/ 231 h 384"/>
              <a:gd name="T60" fmla="*/ 225 w 384"/>
              <a:gd name="T61" fmla="*/ 192 h 384"/>
              <a:gd name="T62" fmla="*/ 264 w 384"/>
              <a:gd name="T63" fmla="*/ 153 h 384"/>
              <a:gd name="T64" fmla="*/ 264 w 384"/>
              <a:gd name="T65" fmla="*/ 174 h 384"/>
              <a:gd name="T66" fmla="*/ 339 w 384"/>
              <a:gd name="T67" fmla="*/ 174 h 384"/>
              <a:gd name="T68" fmla="*/ 119 w 384"/>
              <a:gd name="T69" fmla="*/ 231 h 384"/>
              <a:gd name="T70" fmla="*/ 119 w 384"/>
              <a:gd name="T71" fmla="*/ 210 h 384"/>
              <a:gd name="T72" fmla="*/ 44 w 384"/>
              <a:gd name="T73" fmla="*/ 210 h 384"/>
              <a:gd name="T74" fmla="*/ 44 w 384"/>
              <a:gd name="T75" fmla="*/ 174 h 384"/>
              <a:gd name="T76" fmla="*/ 119 w 384"/>
              <a:gd name="T77" fmla="*/ 174 h 384"/>
              <a:gd name="T78" fmla="*/ 119 w 384"/>
              <a:gd name="T79" fmla="*/ 153 h 384"/>
              <a:gd name="T80" fmla="*/ 158 w 384"/>
              <a:gd name="T81" fmla="*/ 192 h 384"/>
              <a:gd name="T82" fmla="*/ 119 w 384"/>
              <a:gd name="T83" fmla="*/ 231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84" h="384">
                <a:moveTo>
                  <a:pt x="192" y="0"/>
                </a:moveTo>
                <a:cubicBezTo>
                  <a:pt x="86" y="0"/>
                  <a:pt x="0" y="86"/>
                  <a:pt x="0" y="192"/>
                </a:cubicBezTo>
                <a:cubicBezTo>
                  <a:pt x="0" y="298"/>
                  <a:pt x="86" y="384"/>
                  <a:pt x="192" y="384"/>
                </a:cubicBezTo>
                <a:cubicBezTo>
                  <a:pt x="298" y="384"/>
                  <a:pt x="384" y="298"/>
                  <a:pt x="384" y="192"/>
                </a:cubicBezTo>
                <a:cubicBezTo>
                  <a:pt x="384" y="86"/>
                  <a:pt x="298" y="0"/>
                  <a:pt x="192" y="0"/>
                </a:cubicBezTo>
                <a:close/>
                <a:moveTo>
                  <a:pt x="192" y="368"/>
                </a:moveTo>
                <a:cubicBezTo>
                  <a:pt x="95" y="368"/>
                  <a:pt x="16" y="289"/>
                  <a:pt x="16" y="192"/>
                </a:cubicBezTo>
                <a:cubicBezTo>
                  <a:pt x="16" y="95"/>
                  <a:pt x="95" y="16"/>
                  <a:pt x="192" y="16"/>
                </a:cubicBezTo>
                <a:cubicBezTo>
                  <a:pt x="289" y="16"/>
                  <a:pt x="368" y="95"/>
                  <a:pt x="368" y="192"/>
                </a:cubicBezTo>
                <a:cubicBezTo>
                  <a:pt x="368" y="289"/>
                  <a:pt x="289" y="368"/>
                  <a:pt x="192" y="368"/>
                </a:cubicBezTo>
                <a:close/>
                <a:moveTo>
                  <a:pt x="174" y="83"/>
                </a:moveTo>
                <a:cubicBezTo>
                  <a:pt x="153" y="83"/>
                  <a:pt x="153" y="83"/>
                  <a:pt x="153" y="83"/>
                </a:cubicBezTo>
                <a:cubicBezTo>
                  <a:pt x="192" y="45"/>
                  <a:pt x="192" y="45"/>
                  <a:pt x="192" y="45"/>
                </a:cubicBezTo>
                <a:cubicBezTo>
                  <a:pt x="231" y="83"/>
                  <a:pt x="231" y="83"/>
                  <a:pt x="231" y="83"/>
                </a:cubicBezTo>
                <a:cubicBezTo>
                  <a:pt x="210" y="83"/>
                  <a:pt x="210" y="83"/>
                  <a:pt x="210" y="83"/>
                </a:cubicBezTo>
                <a:cubicBezTo>
                  <a:pt x="210" y="159"/>
                  <a:pt x="210" y="159"/>
                  <a:pt x="210" y="159"/>
                </a:cubicBezTo>
                <a:cubicBezTo>
                  <a:pt x="174" y="159"/>
                  <a:pt x="174" y="159"/>
                  <a:pt x="174" y="159"/>
                </a:cubicBezTo>
                <a:lnTo>
                  <a:pt x="174" y="83"/>
                </a:lnTo>
                <a:close/>
                <a:moveTo>
                  <a:pt x="210" y="301"/>
                </a:moveTo>
                <a:cubicBezTo>
                  <a:pt x="231" y="301"/>
                  <a:pt x="231" y="301"/>
                  <a:pt x="231" y="301"/>
                </a:cubicBezTo>
                <a:cubicBezTo>
                  <a:pt x="192" y="340"/>
                  <a:pt x="192" y="340"/>
                  <a:pt x="192" y="340"/>
                </a:cubicBezTo>
                <a:cubicBezTo>
                  <a:pt x="153" y="301"/>
                  <a:pt x="153" y="301"/>
                  <a:pt x="153" y="301"/>
                </a:cubicBezTo>
                <a:cubicBezTo>
                  <a:pt x="174" y="301"/>
                  <a:pt x="174" y="301"/>
                  <a:pt x="174" y="301"/>
                </a:cubicBezTo>
                <a:cubicBezTo>
                  <a:pt x="174" y="226"/>
                  <a:pt x="174" y="226"/>
                  <a:pt x="174" y="226"/>
                </a:cubicBezTo>
                <a:cubicBezTo>
                  <a:pt x="210" y="226"/>
                  <a:pt x="210" y="226"/>
                  <a:pt x="210" y="226"/>
                </a:cubicBezTo>
                <a:lnTo>
                  <a:pt x="210" y="301"/>
                </a:lnTo>
                <a:close/>
                <a:moveTo>
                  <a:pt x="339" y="174"/>
                </a:moveTo>
                <a:cubicBezTo>
                  <a:pt x="339" y="210"/>
                  <a:pt x="339" y="210"/>
                  <a:pt x="339" y="210"/>
                </a:cubicBezTo>
                <a:cubicBezTo>
                  <a:pt x="264" y="210"/>
                  <a:pt x="264" y="210"/>
                  <a:pt x="264" y="210"/>
                </a:cubicBezTo>
                <a:cubicBezTo>
                  <a:pt x="264" y="231"/>
                  <a:pt x="264" y="231"/>
                  <a:pt x="264" y="231"/>
                </a:cubicBezTo>
                <a:cubicBezTo>
                  <a:pt x="225" y="192"/>
                  <a:pt x="225" y="192"/>
                  <a:pt x="225" y="192"/>
                </a:cubicBezTo>
                <a:cubicBezTo>
                  <a:pt x="264" y="153"/>
                  <a:pt x="264" y="153"/>
                  <a:pt x="264" y="153"/>
                </a:cubicBezTo>
                <a:cubicBezTo>
                  <a:pt x="264" y="174"/>
                  <a:pt x="264" y="174"/>
                  <a:pt x="264" y="174"/>
                </a:cubicBezTo>
                <a:lnTo>
                  <a:pt x="339" y="174"/>
                </a:lnTo>
                <a:close/>
                <a:moveTo>
                  <a:pt x="119" y="231"/>
                </a:moveTo>
                <a:cubicBezTo>
                  <a:pt x="119" y="210"/>
                  <a:pt x="119" y="210"/>
                  <a:pt x="119" y="210"/>
                </a:cubicBezTo>
                <a:cubicBezTo>
                  <a:pt x="44" y="210"/>
                  <a:pt x="44" y="210"/>
                  <a:pt x="44" y="210"/>
                </a:cubicBezTo>
                <a:cubicBezTo>
                  <a:pt x="44" y="174"/>
                  <a:pt x="44" y="174"/>
                  <a:pt x="44" y="174"/>
                </a:cubicBezTo>
                <a:cubicBezTo>
                  <a:pt x="119" y="174"/>
                  <a:pt x="119" y="174"/>
                  <a:pt x="119" y="174"/>
                </a:cubicBezTo>
                <a:cubicBezTo>
                  <a:pt x="119" y="153"/>
                  <a:pt x="119" y="153"/>
                  <a:pt x="119" y="153"/>
                </a:cubicBezTo>
                <a:cubicBezTo>
                  <a:pt x="158" y="192"/>
                  <a:pt x="158" y="192"/>
                  <a:pt x="158" y="192"/>
                </a:cubicBezTo>
                <a:lnTo>
                  <a:pt x="119" y="231"/>
                </a:lnTo>
                <a:close/>
              </a:path>
            </a:pathLst>
          </a:custGeom>
          <a:solidFill>
            <a:srgbClr val="4472C4"/>
          </a:solidFill>
          <a:ln>
            <a:noFill/>
          </a:ln>
        </p:spPr>
        <p:txBody>
          <a:bodyPr vert="horz" wrap="square" lIns="91440" tIns="45720" rIns="91440" bIns="45720" numCol="1" anchor="t" anchorCtr="0" compatLnSpc="1">
            <a:prstTxWarp prst="textNoShape">
              <a:avLst/>
            </a:prstTxWarp>
          </a:bodyPr>
          <a:lstStyle/>
          <a:p>
            <a:pPr defTabSz="457189">
              <a:defRPr/>
            </a:pPr>
            <a:endParaRPr lang="en-US" sz="1800" kern="0">
              <a:solidFill>
                <a:prstClr val="black"/>
              </a:solidFill>
              <a:latin typeface="Metropolis Light" pitchFamily="2" charset="77"/>
            </a:endParaRPr>
          </a:p>
        </p:txBody>
      </p:sp>
      <p:sp>
        <p:nvSpPr>
          <p:cNvPr id="52" name="Freeform 51">
            <a:extLst>
              <a:ext uri="{FF2B5EF4-FFF2-40B4-BE49-F238E27FC236}">
                <a16:creationId xmlns:a16="http://schemas.microsoft.com/office/drawing/2014/main" id="{8D28868E-6030-C842-84EF-9F010C30D5F7}"/>
              </a:ext>
            </a:extLst>
          </p:cNvPr>
          <p:cNvSpPr>
            <a:spLocks noChangeAspect="1" noEditPoints="1"/>
          </p:cNvSpPr>
          <p:nvPr/>
        </p:nvSpPr>
        <p:spPr bwMode="auto">
          <a:xfrm>
            <a:off x="6713557" y="3085297"/>
            <a:ext cx="172384" cy="248386"/>
          </a:xfrm>
          <a:custGeom>
            <a:avLst/>
            <a:gdLst>
              <a:gd name="T0" fmla="*/ 233 w 268"/>
              <a:gd name="T1" fmla="*/ 254 h 388"/>
              <a:gd name="T2" fmla="*/ 193 w 268"/>
              <a:gd name="T3" fmla="*/ 333 h 388"/>
              <a:gd name="T4" fmla="*/ 183 w 268"/>
              <a:gd name="T5" fmla="*/ 320 h 388"/>
              <a:gd name="T6" fmla="*/ 217 w 268"/>
              <a:gd name="T7" fmla="*/ 254 h 388"/>
              <a:gd name="T8" fmla="*/ 183 w 268"/>
              <a:gd name="T9" fmla="*/ 187 h 388"/>
              <a:gd name="T10" fmla="*/ 193 w 268"/>
              <a:gd name="T11" fmla="*/ 175 h 388"/>
              <a:gd name="T12" fmla="*/ 233 w 268"/>
              <a:gd name="T13" fmla="*/ 254 h 388"/>
              <a:gd name="T14" fmla="*/ 51 w 268"/>
              <a:gd name="T15" fmla="*/ 254 h 388"/>
              <a:gd name="T16" fmla="*/ 80 w 268"/>
              <a:gd name="T17" fmla="*/ 191 h 388"/>
              <a:gd name="T18" fmla="*/ 70 w 268"/>
              <a:gd name="T19" fmla="*/ 179 h 388"/>
              <a:gd name="T20" fmla="*/ 35 w 268"/>
              <a:gd name="T21" fmla="*/ 254 h 388"/>
              <a:gd name="T22" fmla="*/ 70 w 268"/>
              <a:gd name="T23" fmla="*/ 329 h 388"/>
              <a:gd name="T24" fmla="*/ 80 w 268"/>
              <a:gd name="T25" fmla="*/ 316 h 388"/>
              <a:gd name="T26" fmla="*/ 51 w 268"/>
              <a:gd name="T27" fmla="*/ 254 h 388"/>
              <a:gd name="T28" fmla="*/ 134 w 268"/>
              <a:gd name="T29" fmla="*/ 204 h 388"/>
              <a:gd name="T30" fmla="*/ 110 w 268"/>
              <a:gd name="T31" fmla="*/ 228 h 388"/>
              <a:gd name="T32" fmla="*/ 122 w 268"/>
              <a:gd name="T33" fmla="*/ 249 h 388"/>
              <a:gd name="T34" fmla="*/ 122 w 268"/>
              <a:gd name="T35" fmla="*/ 291 h 388"/>
              <a:gd name="T36" fmla="*/ 134 w 268"/>
              <a:gd name="T37" fmla="*/ 304 h 388"/>
              <a:gd name="T38" fmla="*/ 147 w 268"/>
              <a:gd name="T39" fmla="*/ 291 h 388"/>
              <a:gd name="T40" fmla="*/ 147 w 268"/>
              <a:gd name="T41" fmla="*/ 249 h 388"/>
              <a:gd name="T42" fmla="*/ 158 w 268"/>
              <a:gd name="T43" fmla="*/ 228 h 388"/>
              <a:gd name="T44" fmla="*/ 134 w 268"/>
              <a:gd name="T45" fmla="*/ 204 h 388"/>
              <a:gd name="T46" fmla="*/ 268 w 268"/>
              <a:gd name="T47" fmla="*/ 254 h 388"/>
              <a:gd name="T48" fmla="*/ 134 w 268"/>
              <a:gd name="T49" fmla="*/ 388 h 388"/>
              <a:gd name="T50" fmla="*/ 0 w 268"/>
              <a:gd name="T51" fmla="*/ 254 h 388"/>
              <a:gd name="T52" fmla="*/ 56 w 268"/>
              <a:gd name="T53" fmla="*/ 145 h 388"/>
              <a:gd name="T54" fmla="*/ 56 w 268"/>
              <a:gd name="T55" fmla="*/ 71 h 388"/>
              <a:gd name="T56" fmla="*/ 127 w 268"/>
              <a:gd name="T57" fmla="*/ 0 h 388"/>
              <a:gd name="T58" fmla="*/ 139 w 268"/>
              <a:gd name="T59" fmla="*/ 0 h 388"/>
              <a:gd name="T60" fmla="*/ 210 w 268"/>
              <a:gd name="T61" fmla="*/ 71 h 388"/>
              <a:gd name="T62" fmla="*/ 210 w 268"/>
              <a:gd name="T63" fmla="*/ 143 h 388"/>
              <a:gd name="T64" fmla="*/ 268 w 268"/>
              <a:gd name="T65" fmla="*/ 254 h 388"/>
              <a:gd name="T66" fmla="*/ 72 w 268"/>
              <a:gd name="T67" fmla="*/ 135 h 388"/>
              <a:gd name="T68" fmla="*/ 88 w 268"/>
              <a:gd name="T69" fmla="*/ 128 h 388"/>
              <a:gd name="T70" fmla="*/ 88 w 268"/>
              <a:gd name="T71" fmla="*/ 75 h 388"/>
              <a:gd name="T72" fmla="*/ 133 w 268"/>
              <a:gd name="T73" fmla="*/ 30 h 388"/>
              <a:gd name="T74" fmla="*/ 178 w 268"/>
              <a:gd name="T75" fmla="*/ 75 h 388"/>
              <a:gd name="T76" fmla="*/ 178 w 268"/>
              <a:gd name="T77" fmla="*/ 127 h 388"/>
              <a:gd name="T78" fmla="*/ 194 w 268"/>
              <a:gd name="T79" fmla="*/ 134 h 388"/>
              <a:gd name="T80" fmla="*/ 194 w 268"/>
              <a:gd name="T81" fmla="*/ 71 h 388"/>
              <a:gd name="T82" fmla="*/ 139 w 268"/>
              <a:gd name="T83" fmla="*/ 16 h 388"/>
              <a:gd name="T84" fmla="*/ 127 w 268"/>
              <a:gd name="T85" fmla="*/ 16 h 388"/>
              <a:gd name="T86" fmla="*/ 72 w 268"/>
              <a:gd name="T87" fmla="*/ 71 h 388"/>
              <a:gd name="T88" fmla="*/ 72 w 268"/>
              <a:gd name="T89" fmla="*/ 135 h 388"/>
              <a:gd name="T90" fmla="*/ 162 w 268"/>
              <a:gd name="T91" fmla="*/ 75 h 388"/>
              <a:gd name="T92" fmla="*/ 133 w 268"/>
              <a:gd name="T93" fmla="*/ 46 h 388"/>
              <a:gd name="T94" fmla="*/ 104 w 268"/>
              <a:gd name="T95" fmla="*/ 75 h 388"/>
              <a:gd name="T96" fmla="*/ 104 w 268"/>
              <a:gd name="T97" fmla="*/ 123 h 388"/>
              <a:gd name="T98" fmla="*/ 134 w 268"/>
              <a:gd name="T99" fmla="*/ 120 h 388"/>
              <a:gd name="T100" fmla="*/ 162 w 268"/>
              <a:gd name="T101" fmla="*/ 122 h 388"/>
              <a:gd name="T102" fmla="*/ 162 w 268"/>
              <a:gd name="T103" fmla="*/ 75 h 388"/>
              <a:gd name="T104" fmla="*/ 252 w 268"/>
              <a:gd name="T105" fmla="*/ 254 h 388"/>
              <a:gd name="T106" fmla="*/ 134 w 268"/>
              <a:gd name="T107" fmla="*/ 136 h 388"/>
              <a:gd name="T108" fmla="*/ 16 w 268"/>
              <a:gd name="T109" fmla="*/ 254 h 388"/>
              <a:gd name="T110" fmla="*/ 134 w 268"/>
              <a:gd name="T111" fmla="*/ 372 h 388"/>
              <a:gd name="T112" fmla="*/ 252 w 268"/>
              <a:gd name="T113" fmla="*/ 254 h 3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68" h="388">
                <a:moveTo>
                  <a:pt x="233" y="254"/>
                </a:moveTo>
                <a:cubicBezTo>
                  <a:pt x="233" y="285"/>
                  <a:pt x="218" y="314"/>
                  <a:pt x="193" y="333"/>
                </a:cubicBezTo>
                <a:cubicBezTo>
                  <a:pt x="183" y="320"/>
                  <a:pt x="183" y="320"/>
                  <a:pt x="183" y="320"/>
                </a:cubicBezTo>
                <a:cubicBezTo>
                  <a:pt x="205" y="304"/>
                  <a:pt x="217" y="280"/>
                  <a:pt x="217" y="254"/>
                </a:cubicBezTo>
                <a:cubicBezTo>
                  <a:pt x="217" y="227"/>
                  <a:pt x="205" y="203"/>
                  <a:pt x="183" y="187"/>
                </a:cubicBezTo>
                <a:cubicBezTo>
                  <a:pt x="193" y="175"/>
                  <a:pt x="193" y="175"/>
                  <a:pt x="193" y="175"/>
                </a:cubicBezTo>
                <a:cubicBezTo>
                  <a:pt x="218" y="193"/>
                  <a:pt x="233" y="222"/>
                  <a:pt x="233" y="254"/>
                </a:cubicBezTo>
                <a:close/>
                <a:moveTo>
                  <a:pt x="51" y="254"/>
                </a:moveTo>
                <a:cubicBezTo>
                  <a:pt x="51" y="230"/>
                  <a:pt x="62" y="207"/>
                  <a:pt x="80" y="191"/>
                </a:cubicBezTo>
                <a:cubicBezTo>
                  <a:pt x="70" y="179"/>
                  <a:pt x="70" y="179"/>
                  <a:pt x="70" y="179"/>
                </a:cubicBezTo>
                <a:cubicBezTo>
                  <a:pt x="48" y="198"/>
                  <a:pt x="35" y="225"/>
                  <a:pt x="35" y="254"/>
                </a:cubicBezTo>
                <a:cubicBezTo>
                  <a:pt x="35" y="283"/>
                  <a:pt x="48" y="310"/>
                  <a:pt x="70" y="329"/>
                </a:cubicBezTo>
                <a:cubicBezTo>
                  <a:pt x="80" y="316"/>
                  <a:pt x="80" y="316"/>
                  <a:pt x="80" y="316"/>
                </a:cubicBezTo>
                <a:cubicBezTo>
                  <a:pt x="62" y="301"/>
                  <a:pt x="51" y="278"/>
                  <a:pt x="51" y="254"/>
                </a:cubicBezTo>
                <a:close/>
                <a:moveTo>
                  <a:pt x="134" y="204"/>
                </a:moveTo>
                <a:cubicBezTo>
                  <a:pt x="121" y="204"/>
                  <a:pt x="110" y="215"/>
                  <a:pt x="110" y="228"/>
                </a:cubicBezTo>
                <a:cubicBezTo>
                  <a:pt x="110" y="237"/>
                  <a:pt x="115" y="245"/>
                  <a:pt x="122" y="249"/>
                </a:cubicBezTo>
                <a:cubicBezTo>
                  <a:pt x="122" y="291"/>
                  <a:pt x="122" y="291"/>
                  <a:pt x="122" y="291"/>
                </a:cubicBezTo>
                <a:cubicBezTo>
                  <a:pt x="122" y="298"/>
                  <a:pt x="127" y="304"/>
                  <a:pt x="134" y="304"/>
                </a:cubicBezTo>
                <a:cubicBezTo>
                  <a:pt x="141" y="304"/>
                  <a:pt x="147" y="298"/>
                  <a:pt x="147" y="291"/>
                </a:cubicBezTo>
                <a:cubicBezTo>
                  <a:pt x="147" y="249"/>
                  <a:pt x="147" y="249"/>
                  <a:pt x="147" y="249"/>
                </a:cubicBezTo>
                <a:cubicBezTo>
                  <a:pt x="154" y="245"/>
                  <a:pt x="158" y="237"/>
                  <a:pt x="158" y="228"/>
                </a:cubicBezTo>
                <a:cubicBezTo>
                  <a:pt x="158" y="215"/>
                  <a:pt x="148" y="204"/>
                  <a:pt x="134" y="204"/>
                </a:cubicBezTo>
                <a:close/>
                <a:moveTo>
                  <a:pt x="268" y="254"/>
                </a:moveTo>
                <a:cubicBezTo>
                  <a:pt x="268" y="328"/>
                  <a:pt x="208" y="388"/>
                  <a:pt x="134" y="388"/>
                </a:cubicBezTo>
                <a:cubicBezTo>
                  <a:pt x="60" y="388"/>
                  <a:pt x="0" y="328"/>
                  <a:pt x="0" y="254"/>
                </a:cubicBezTo>
                <a:cubicBezTo>
                  <a:pt x="0" y="209"/>
                  <a:pt x="22" y="169"/>
                  <a:pt x="56" y="145"/>
                </a:cubicBezTo>
                <a:cubicBezTo>
                  <a:pt x="56" y="71"/>
                  <a:pt x="56" y="71"/>
                  <a:pt x="56" y="71"/>
                </a:cubicBezTo>
                <a:cubicBezTo>
                  <a:pt x="56" y="32"/>
                  <a:pt x="88" y="0"/>
                  <a:pt x="127" y="0"/>
                </a:cubicBezTo>
                <a:cubicBezTo>
                  <a:pt x="139" y="0"/>
                  <a:pt x="139" y="0"/>
                  <a:pt x="139" y="0"/>
                </a:cubicBezTo>
                <a:cubicBezTo>
                  <a:pt x="178" y="0"/>
                  <a:pt x="210" y="32"/>
                  <a:pt x="210" y="71"/>
                </a:cubicBezTo>
                <a:cubicBezTo>
                  <a:pt x="210" y="143"/>
                  <a:pt x="210" y="143"/>
                  <a:pt x="210" y="143"/>
                </a:cubicBezTo>
                <a:cubicBezTo>
                  <a:pt x="245" y="167"/>
                  <a:pt x="268" y="208"/>
                  <a:pt x="268" y="254"/>
                </a:cubicBezTo>
                <a:close/>
                <a:moveTo>
                  <a:pt x="72" y="135"/>
                </a:moveTo>
                <a:cubicBezTo>
                  <a:pt x="77" y="132"/>
                  <a:pt x="82" y="130"/>
                  <a:pt x="88" y="128"/>
                </a:cubicBezTo>
                <a:cubicBezTo>
                  <a:pt x="88" y="75"/>
                  <a:pt x="88" y="75"/>
                  <a:pt x="88" y="75"/>
                </a:cubicBezTo>
                <a:cubicBezTo>
                  <a:pt x="88" y="51"/>
                  <a:pt x="108" y="30"/>
                  <a:pt x="133" y="30"/>
                </a:cubicBezTo>
                <a:cubicBezTo>
                  <a:pt x="158" y="30"/>
                  <a:pt x="178" y="51"/>
                  <a:pt x="178" y="75"/>
                </a:cubicBezTo>
                <a:cubicBezTo>
                  <a:pt x="178" y="127"/>
                  <a:pt x="178" y="127"/>
                  <a:pt x="178" y="127"/>
                </a:cubicBezTo>
                <a:cubicBezTo>
                  <a:pt x="184" y="129"/>
                  <a:pt x="189" y="131"/>
                  <a:pt x="194" y="134"/>
                </a:cubicBezTo>
                <a:cubicBezTo>
                  <a:pt x="194" y="71"/>
                  <a:pt x="194" y="71"/>
                  <a:pt x="194" y="71"/>
                </a:cubicBezTo>
                <a:cubicBezTo>
                  <a:pt x="194" y="41"/>
                  <a:pt x="169" y="16"/>
                  <a:pt x="139" y="16"/>
                </a:cubicBezTo>
                <a:cubicBezTo>
                  <a:pt x="127" y="16"/>
                  <a:pt x="127" y="16"/>
                  <a:pt x="127" y="16"/>
                </a:cubicBezTo>
                <a:cubicBezTo>
                  <a:pt x="96" y="16"/>
                  <a:pt x="72" y="41"/>
                  <a:pt x="72" y="71"/>
                </a:cubicBezTo>
                <a:lnTo>
                  <a:pt x="72" y="135"/>
                </a:lnTo>
                <a:close/>
                <a:moveTo>
                  <a:pt x="162" y="75"/>
                </a:moveTo>
                <a:cubicBezTo>
                  <a:pt x="162" y="59"/>
                  <a:pt x="149" y="46"/>
                  <a:pt x="133" y="46"/>
                </a:cubicBezTo>
                <a:cubicBezTo>
                  <a:pt x="117" y="46"/>
                  <a:pt x="104" y="59"/>
                  <a:pt x="104" y="75"/>
                </a:cubicBezTo>
                <a:cubicBezTo>
                  <a:pt x="104" y="123"/>
                  <a:pt x="104" y="123"/>
                  <a:pt x="104" y="123"/>
                </a:cubicBezTo>
                <a:cubicBezTo>
                  <a:pt x="113" y="121"/>
                  <a:pt x="124" y="120"/>
                  <a:pt x="134" y="120"/>
                </a:cubicBezTo>
                <a:cubicBezTo>
                  <a:pt x="144" y="120"/>
                  <a:pt x="153" y="121"/>
                  <a:pt x="162" y="122"/>
                </a:cubicBezTo>
                <a:lnTo>
                  <a:pt x="162" y="75"/>
                </a:lnTo>
                <a:close/>
                <a:moveTo>
                  <a:pt x="252" y="254"/>
                </a:moveTo>
                <a:cubicBezTo>
                  <a:pt x="252" y="189"/>
                  <a:pt x="199" y="136"/>
                  <a:pt x="134" y="136"/>
                </a:cubicBezTo>
                <a:cubicBezTo>
                  <a:pt x="69" y="136"/>
                  <a:pt x="16" y="189"/>
                  <a:pt x="16" y="254"/>
                </a:cubicBezTo>
                <a:cubicBezTo>
                  <a:pt x="16" y="319"/>
                  <a:pt x="69" y="372"/>
                  <a:pt x="134" y="372"/>
                </a:cubicBezTo>
                <a:cubicBezTo>
                  <a:pt x="199" y="372"/>
                  <a:pt x="252" y="319"/>
                  <a:pt x="252" y="254"/>
                </a:cubicBezTo>
                <a:close/>
              </a:path>
            </a:pathLst>
          </a:custGeom>
          <a:solidFill>
            <a:srgbClr val="FF0000"/>
          </a:solidFill>
          <a:ln>
            <a:noFill/>
          </a:ln>
        </p:spPr>
        <p:txBody>
          <a:bodyPr vert="horz" wrap="square" lIns="91440" tIns="45720" rIns="91440" bIns="45720" numCol="1" anchor="t" anchorCtr="0" compatLnSpc="1">
            <a:prstTxWarp prst="textNoShape">
              <a:avLst/>
            </a:prstTxWarp>
          </a:bodyPr>
          <a:lstStyle/>
          <a:p>
            <a:pPr defTabSz="457189">
              <a:defRPr/>
            </a:pPr>
            <a:endParaRPr lang="en-US" sz="1800" kern="0">
              <a:solidFill>
                <a:prstClr val="black"/>
              </a:solidFill>
              <a:latin typeface="Metropolis Light" pitchFamily="2" charset="77"/>
            </a:endParaRPr>
          </a:p>
        </p:txBody>
      </p:sp>
      <p:sp>
        <p:nvSpPr>
          <p:cNvPr id="53" name="Freeform 13">
            <a:extLst>
              <a:ext uri="{FF2B5EF4-FFF2-40B4-BE49-F238E27FC236}">
                <a16:creationId xmlns:a16="http://schemas.microsoft.com/office/drawing/2014/main" id="{B3B94F9F-995D-934A-8981-E936EE2F1A44}"/>
              </a:ext>
            </a:extLst>
          </p:cNvPr>
          <p:cNvSpPr>
            <a:spLocks noChangeAspect="1" noEditPoints="1"/>
          </p:cNvSpPr>
          <p:nvPr/>
        </p:nvSpPr>
        <p:spPr bwMode="auto">
          <a:xfrm>
            <a:off x="6885609" y="3446820"/>
            <a:ext cx="178237" cy="177228"/>
          </a:xfrm>
          <a:custGeom>
            <a:avLst/>
            <a:gdLst>
              <a:gd name="T0" fmla="*/ 192 w 384"/>
              <a:gd name="T1" fmla="*/ 0 h 384"/>
              <a:gd name="T2" fmla="*/ 0 w 384"/>
              <a:gd name="T3" fmla="*/ 192 h 384"/>
              <a:gd name="T4" fmla="*/ 192 w 384"/>
              <a:gd name="T5" fmla="*/ 384 h 384"/>
              <a:gd name="T6" fmla="*/ 384 w 384"/>
              <a:gd name="T7" fmla="*/ 192 h 384"/>
              <a:gd name="T8" fmla="*/ 192 w 384"/>
              <a:gd name="T9" fmla="*/ 0 h 384"/>
              <a:gd name="T10" fmla="*/ 192 w 384"/>
              <a:gd name="T11" fmla="*/ 368 h 384"/>
              <a:gd name="T12" fmla="*/ 16 w 384"/>
              <a:gd name="T13" fmla="*/ 192 h 384"/>
              <a:gd name="T14" fmla="*/ 192 w 384"/>
              <a:gd name="T15" fmla="*/ 16 h 384"/>
              <a:gd name="T16" fmla="*/ 368 w 384"/>
              <a:gd name="T17" fmla="*/ 192 h 384"/>
              <a:gd name="T18" fmla="*/ 192 w 384"/>
              <a:gd name="T19" fmla="*/ 368 h 384"/>
              <a:gd name="T20" fmla="*/ 174 w 384"/>
              <a:gd name="T21" fmla="*/ 83 h 384"/>
              <a:gd name="T22" fmla="*/ 153 w 384"/>
              <a:gd name="T23" fmla="*/ 83 h 384"/>
              <a:gd name="T24" fmla="*/ 192 w 384"/>
              <a:gd name="T25" fmla="*/ 45 h 384"/>
              <a:gd name="T26" fmla="*/ 231 w 384"/>
              <a:gd name="T27" fmla="*/ 83 h 384"/>
              <a:gd name="T28" fmla="*/ 210 w 384"/>
              <a:gd name="T29" fmla="*/ 83 h 384"/>
              <a:gd name="T30" fmla="*/ 210 w 384"/>
              <a:gd name="T31" fmla="*/ 159 h 384"/>
              <a:gd name="T32" fmla="*/ 174 w 384"/>
              <a:gd name="T33" fmla="*/ 159 h 384"/>
              <a:gd name="T34" fmla="*/ 174 w 384"/>
              <a:gd name="T35" fmla="*/ 83 h 384"/>
              <a:gd name="T36" fmla="*/ 210 w 384"/>
              <a:gd name="T37" fmla="*/ 301 h 384"/>
              <a:gd name="T38" fmla="*/ 231 w 384"/>
              <a:gd name="T39" fmla="*/ 301 h 384"/>
              <a:gd name="T40" fmla="*/ 192 w 384"/>
              <a:gd name="T41" fmla="*/ 340 h 384"/>
              <a:gd name="T42" fmla="*/ 153 w 384"/>
              <a:gd name="T43" fmla="*/ 301 h 384"/>
              <a:gd name="T44" fmla="*/ 174 w 384"/>
              <a:gd name="T45" fmla="*/ 301 h 384"/>
              <a:gd name="T46" fmla="*/ 174 w 384"/>
              <a:gd name="T47" fmla="*/ 226 h 384"/>
              <a:gd name="T48" fmla="*/ 210 w 384"/>
              <a:gd name="T49" fmla="*/ 226 h 384"/>
              <a:gd name="T50" fmla="*/ 210 w 384"/>
              <a:gd name="T51" fmla="*/ 301 h 384"/>
              <a:gd name="T52" fmla="*/ 339 w 384"/>
              <a:gd name="T53" fmla="*/ 174 h 384"/>
              <a:gd name="T54" fmla="*/ 339 w 384"/>
              <a:gd name="T55" fmla="*/ 210 h 384"/>
              <a:gd name="T56" fmla="*/ 264 w 384"/>
              <a:gd name="T57" fmla="*/ 210 h 384"/>
              <a:gd name="T58" fmla="*/ 264 w 384"/>
              <a:gd name="T59" fmla="*/ 231 h 384"/>
              <a:gd name="T60" fmla="*/ 225 w 384"/>
              <a:gd name="T61" fmla="*/ 192 h 384"/>
              <a:gd name="T62" fmla="*/ 264 w 384"/>
              <a:gd name="T63" fmla="*/ 153 h 384"/>
              <a:gd name="T64" fmla="*/ 264 w 384"/>
              <a:gd name="T65" fmla="*/ 174 h 384"/>
              <a:gd name="T66" fmla="*/ 339 w 384"/>
              <a:gd name="T67" fmla="*/ 174 h 384"/>
              <a:gd name="T68" fmla="*/ 119 w 384"/>
              <a:gd name="T69" fmla="*/ 231 h 384"/>
              <a:gd name="T70" fmla="*/ 119 w 384"/>
              <a:gd name="T71" fmla="*/ 210 h 384"/>
              <a:gd name="T72" fmla="*/ 44 w 384"/>
              <a:gd name="T73" fmla="*/ 210 h 384"/>
              <a:gd name="T74" fmla="*/ 44 w 384"/>
              <a:gd name="T75" fmla="*/ 174 h 384"/>
              <a:gd name="T76" fmla="*/ 119 w 384"/>
              <a:gd name="T77" fmla="*/ 174 h 384"/>
              <a:gd name="T78" fmla="*/ 119 w 384"/>
              <a:gd name="T79" fmla="*/ 153 h 384"/>
              <a:gd name="T80" fmla="*/ 158 w 384"/>
              <a:gd name="T81" fmla="*/ 192 h 384"/>
              <a:gd name="T82" fmla="*/ 119 w 384"/>
              <a:gd name="T83" fmla="*/ 231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84" h="384">
                <a:moveTo>
                  <a:pt x="192" y="0"/>
                </a:moveTo>
                <a:cubicBezTo>
                  <a:pt x="86" y="0"/>
                  <a:pt x="0" y="86"/>
                  <a:pt x="0" y="192"/>
                </a:cubicBezTo>
                <a:cubicBezTo>
                  <a:pt x="0" y="298"/>
                  <a:pt x="86" y="384"/>
                  <a:pt x="192" y="384"/>
                </a:cubicBezTo>
                <a:cubicBezTo>
                  <a:pt x="298" y="384"/>
                  <a:pt x="384" y="298"/>
                  <a:pt x="384" y="192"/>
                </a:cubicBezTo>
                <a:cubicBezTo>
                  <a:pt x="384" y="86"/>
                  <a:pt x="298" y="0"/>
                  <a:pt x="192" y="0"/>
                </a:cubicBezTo>
                <a:close/>
                <a:moveTo>
                  <a:pt x="192" y="368"/>
                </a:moveTo>
                <a:cubicBezTo>
                  <a:pt x="95" y="368"/>
                  <a:pt x="16" y="289"/>
                  <a:pt x="16" y="192"/>
                </a:cubicBezTo>
                <a:cubicBezTo>
                  <a:pt x="16" y="95"/>
                  <a:pt x="95" y="16"/>
                  <a:pt x="192" y="16"/>
                </a:cubicBezTo>
                <a:cubicBezTo>
                  <a:pt x="289" y="16"/>
                  <a:pt x="368" y="95"/>
                  <a:pt x="368" y="192"/>
                </a:cubicBezTo>
                <a:cubicBezTo>
                  <a:pt x="368" y="289"/>
                  <a:pt x="289" y="368"/>
                  <a:pt x="192" y="368"/>
                </a:cubicBezTo>
                <a:close/>
                <a:moveTo>
                  <a:pt x="174" y="83"/>
                </a:moveTo>
                <a:cubicBezTo>
                  <a:pt x="153" y="83"/>
                  <a:pt x="153" y="83"/>
                  <a:pt x="153" y="83"/>
                </a:cubicBezTo>
                <a:cubicBezTo>
                  <a:pt x="192" y="45"/>
                  <a:pt x="192" y="45"/>
                  <a:pt x="192" y="45"/>
                </a:cubicBezTo>
                <a:cubicBezTo>
                  <a:pt x="231" y="83"/>
                  <a:pt x="231" y="83"/>
                  <a:pt x="231" y="83"/>
                </a:cubicBezTo>
                <a:cubicBezTo>
                  <a:pt x="210" y="83"/>
                  <a:pt x="210" y="83"/>
                  <a:pt x="210" y="83"/>
                </a:cubicBezTo>
                <a:cubicBezTo>
                  <a:pt x="210" y="159"/>
                  <a:pt x="210" y="159"/>
                  <a:pt x="210" y="159"/>
                </a:cubicBezTo>
                <a:cubicBezTo>
                  <a:pt x="174" y="159"/>
                  <a:pt x="174" y="159"/>
                  <a:pt x="174" y="159"/>
                </a:cubicBezTo>
                <a:lnTo>
                  <a:pt x="174" y="83"/>
                </a:lnTo>
                <a:close/>
                <a:moveTo>
                  <a:pt x="210" y="301"/>
                </a:moveTo>
                <a:cubicBezTo>
                  <a:pt x="231" y="301"/>
                  <a:pt x="231" y="301"/>
                  <a:pt x="231" y="301"/>
                </a:cubicBezTo>
                <a:cubicBezTo>
                  <a:pt x="192" y="340"/>
                  <a:pt x="192" y="340"/>
                  <a:pt x="192" y="340"/>
                </a:cubicBezTo>
                <a:cubicBezTo>
                  <a:pt x="153" y="301"/>
                  <a:pt x="153" y="301"/>
                  <a:pt x="153" y="301"/>
                </a:cubicBezTo>
                <a:cubicBezTo>
                  <a:pt x="174" y="301"/>
                  <a:pt x="174" y="301"/>
                  <a:pt x="174" y="301"/>
                </a:cubicBezTo>
                <a:cubicBezTo>
                  <a:pt x="174" y="226"/>
                  <a:pt x="174" y="226"/>
                  <a:pt x="174" y="226"/>
                </a:cubicBezTo>
                <a:cubicBezTo>
                  <a:pt x="210" y="226"/>
                  <a:pt x="210" y="226"/>
                  <a:pt x="210" y="226"/>
                </a:cubicBezTo>
                <a:lnTo>
                  <a:pt x="210" y="301"/>
                </a:lnTo>
                <a:close/>
                <a:moveTo>
                  <a:pt x="339" y="174"/>
                </a:moveTo>
                <a:cubicBezTo>
                  <a:pt x="339" y="210"/>
                  <a:pt x="339" y="210"/>
                  <a:pt x="339" y="210"/>
                </a:cubicBezTo>
                <a:cubicBezTo>
                  <a:pt x="264" y="210"/>
                  <a:pt x="264" y="210"/>
                  <a:pt x="264" y="210"/>
                </a:cubicBezTo>
                <a:cubicBezTo>
                  <a:pt x="264" y="231"/>
                  <a:pt x="264" y="231"/>
                  <a:pt x="264" y="231"/>
                </a:cubicBezTo>
                <a:cubicBezTo>
                  <a:pt x="225" y="192"/>
                  <a:pt x="225" y="192"/>
                  <a:pt x="225" y="192"/>
                </a:cubicBezTo>
                <a:cubicBezTo>
                  <a:pt x="264" y="153"/>
                  <a:pt x="264" y="153"/>
                  <a:pt x="264" y="153"/>
                </a:cubicBezTo>
                <a:cubicBezTo>
                  <a:pt x="264" y="174"/>
                  <a:pt x="264" y="174"/>
                  <a:pt x="264" y="174"/>
                </a:cubicBezTo>
                <a:lnTo>
                  <a:pt x="339" y="174"/>
                </a:lnTo>
                <a:close/>
                <a:moveTo>
                  <a:pt x="119" y="231"/>
                </a:moveTo>
                <a:cubicBezTo>
                  <a:pt x="119" y="210"/>
                  <a:pt x="119" y="210"/>
                  <a:pt x="119" y="210"/>
                </a:cubicBezTo>
                <a:cubicBezTo>
                  <a:pt x="44" y="210"/>
                  <a:pt x="44" y="210"/>
                  <a:pt x="44" y="210"/>
                </a:cubicBezTo>
                <a:cubicBezTo>
                  <a:pt x="44" y="174"/>
                  <a:pt x="44" y="174"/>
                  <a:pt x="44" y="174"/>
                </a:cubicBezTo>
                <a:cubicBezTo>
                  <a:pt x="119" y="174"/>
                  <a:pt x="119" y="174"/>
                  <a:pt x="119" y="174"/>
                </a:cubicBezTo>
                <a:cubicBezTo>
                  <a:pt x="119" y="153"/>
                  <a:pt x="119" y="153"/>
                  <a:pt x="119" y="153"/>
                </a:cubicBezTo>
                <a:cubicBezTo>
                  <a:pt x="158" y="192"/>
                  <a:pt x="158" y="192"/>
                  <a:pt x="158" y="192"/>
                </a:cubicBezTo>
                <a:lnTo>
                  <a:pt x="119" y="231"/>
                </a:lnTo>
                <a:close/>
              </a:path>
            </a:pathLst>
          </a:custGeom>
          <a:solidFill>
            <a:srgbClr val="4472C4"/>
          </a:solidFill>
          <a:ln>
            <a:noFill/>
          </a:ln>
        </p:spPr>
        <p:txBody>
          <a:bodyPr vert="horz" wrap="square" lIns="91440" tIns="45720" rIns="91440" bIns="45720" numCol="1" anchor="t" anchorCtr="0" compatLnSpc="1">
            <a:prstTxWarp prst="textNoShape">
              <a:avLst/>
            </a:prstTxWarp>
          </a:bodyPr>
          <a:lstStyle/>
          <a:p>
            <a:pPr defTabSz="457189">
              <a:defRPr/>
            </a:pPr>
            <a:endParaRPr lang="en-US" sz="1800" kern="0">
              <a:solidFill>
                <a:prstClr val="black"/>
              </a:solidFill>
              <a:latin typeface="Metropolis Light" pitchFamily="2" charset="77"/>
            </a:endParaRPr>
          </a:p>
        </p:txBody>
      </p:sp>
      <p:cxnSp>
        <p:nvCxnSpPr>
          <p:cNvPr id="54" name="Straight Connector 53">
            <a:extLst>
              <a:ext uri="{FF2B5EF4-FFF2-40B4-BE49-F238E27FC236}">
                <a16:creationId xmlns:a16="http://schemas.microsoft.com/office/drawing/2014/main" id="{5391D4AA-D3EB-B648-866A-DE92BB8B5E83}"/>
              </a:ext>
            </a:extLst>
          </p:cNvPr>
          <p:cNvCxnSpPr>
            <a:cxnSpLocks/>
          </p:cNvCxnSpPr>
          <p:nvPr/>
        </p:nvCxnSpPr>
        <p:spPr>
          <a:xfrm flipV="1">
            <a:off x="6974787" y="2839568"/>
            <a:ext cx="3687" cy="877368"/>
          </a:xfrm>
          <a:prstGeom prst="line">
            <a:avLst/>
          </a:prstGeom>
          <a:noFill/>
          <a:ln w="28575" cap="flat" cmpd="sng" algn="ctr">
            <a:solidFill>
              <a:srgbClr val="4472C4"/>
            </a:solidFill>
            <a:prstDash val="solid"/>
            <a:miter lim="800000"/>
          </a:ln>
          <a:effectLst/>
        </p:spPr>
      </p:cxnSp>
      <p:sp>
        <p:nvSpPr>
          <p:cNvPr id="55" name="TextBox 54">
            <a:extLst>
              <a:ext uri="{FF2B5EF4-FFF2-40B4-BE49-F238E27FC236}">
                <a16:creationId xmlns:a16="http://schemas.microsoft.com/office/drawing/2014/main" id="{9D395FB0-C6ED-EC41-BD16-6F2155AAECEA}"/>
              </a:ext>
            </a:extLst>
          </p:cNvPr>
          <p:cNvSpPr txBox="1"/>
          <p:nvPr/>
        </p:nvSpPr>
        <p:spPr>
          <a:xfrm rot="16200000">
            <a:off x="6717317" y="3120541"/>
            <a:ext cx="975741" cy="338554"/>
          </a:xfrm>
          <a:prstGeom prst="rect">
            <a:avLst/>
          </a:prstGeom>
          <a:noFill/>
        </p:spPr>
        <p:txBody>
          <a:bodyPr wrap="square" rtlCol="0">
            <a:spAutoFit/>
          </a:bodyPr>
          <a:lstStyle/>
          <a:p>
            <a:pPr algn="ctr" defTabSz="457189">
              <a:defRPr/>
            </a:pPr>
            <a:r>
              <a:rPr lang="en-US" sz="800" kern="0">
                <a:solidFill>
                  <a:prstClr val="black"/>
                </a:solidFill>
                <a:latin typeface="Metropolis Light" pitchFamily="2" charset="77"/>
              </a:rPr>
              <a:t>Direct Connect/</a:t>
            </a:r>
          </a:p>
          <a:p>
            <a:pPr algn="ctr" defTabSz="457189">
              <a:defRPr/>
            </a:pPr>
            <a:r>
              <a:rPr lang="en-US" sz="800" kern="0">
                <a:solidFill>
                  <a:prstClr val="black"/>
                </a:solidFill>
                <a:latin typeface="Metropolis Light" pitchFamily="2" charset="77"/>
              </a:rPr>
              <a:t>Express Route</a:t>
            </a:r>
          </a:p>
        </p:txBody>
      </p:sp>
      <p:sp>
        <p:nvSpPr>
          <p:cNvPr id="56" name="Rectangle 55">
            <a:extLst>
              <a:ext uri="{FF2B5EF4-FFF2-40B4-BE49-F238E27FC236}">
                <a16:creationId xmlns:a16="http://schemas.microsoft.com/office/drawing/2014/main" id="{3F911DE4-263D-3B48-8A86-ED59850D87FB}"/>
              </a:ext>
            </a:extLst>
          </p:cNvPr>
          <p:cNvSpPr/>
          <p:nvPr/>
        </p:nvSpPr>
        <p:spPr>
          <a:xfrm>
            <a:off x="8237421" y="827499"/>
            <a:ext cx="783655" cy="1060069"/>
          </a:xfrm>
          <a:prstGeom prst="rect">
            <a:avLst/>
          </a:prstGeom>
          <a:noFill/>
          <a:ln w="12700" cap="flat" cmpd="sng" algn="ctr">
            <a:solidFill>
              <a:schemeClr val="accent5"/>
            </a:solidFill>
            <a:prstDash val="solid"/>
            <a:miter lim="800000"/>
          </a:ln>
          <a:effectLst/>
        </p:spPr>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defTabSz="914378">
              <a:defRPr/>
            </a:pPr>
            <a:endParaRPr lang="en-US" sz="1100" kern="0">
              <a:ln w="0"/>
              <a:solidFill>
                <a:srgbClr val="1D8900"/>
              </a:solidFill>
              <a:latin typeface="Arial" panose="020B0604020202020204"/>
            </a:endParaRPr>
          </a:p>
        </p:txBody>
      </p:sp>
      <p:sp>
        <p:nvSpPr>
          <p:cNvPr id="57" name="Rounded Rectangle 56">
            <a:extLst>
              <a:ext uri="{FF2B5EF4-FFF2-40B4-BE49-F238E27FC236}">
                <a16:creationId xmlns:a16="http://schemas.microsoft.com/office/drawing/2014/main" id="{1E453648-73DF-2C4C-8C29-39FD35ED225B}"/>
              </a:ext>
            </a:extLst>
          </p:cNvPr>
          <p:cNvSpPr/>
          <p:nvPr/>
        </p:nvSpPr>
        <p:spPr>
          <a:xfrm>
            <a:off x="8603893" y="1013085"/>
            <a:ext cx="295576" cy="293902"/>
          </a:xfrm>
          <a:prstGeom prst="roundRect">
            <a:avLst/>
          </a:prstGeom>
          <a:solidFill>
            <a:srgbClr val="44546A">
              <a:lumMod val="40000"/>
              <a:lumOff val="60000"/>
            </a:srgbClr>
          </a:solidFill>
          <a:ln w="19050" cap="flat" cmpd="sng" algn="ctr">
            <a:solidFill>
              <a:sysClr val="window" lastClr="FFFFFF"/>
            </a:solidFill>
            <a:prstDash val="solid"/>
            <a:miter lim="800000"/>
          </a:ln>
          <a:effectLst/>
        </p:spPr>
        <p:txBody>
          <a:bodyPr rtlCol="0" anchor="ctr"/>
          <a:lstStyle/>
          <a:p>
            <a:pPr algn="ctr" defTabSz="457189">
              <a:defRPr/>
            </a:pPr>
            <a:endParaRPr lang="en-US" sz="1800" kern="0">
              <a:solidFill>
                <a:prstClr val="white"/>
              </a:solidFill>
              <a:latin typeface="Metropolis Light" pitchFamily="2" charset="77"/>
            </a:endParaRPr>
          </a:p>
        </p:txBody>
      </p:sp>
      <p:sp>
        <p:nvSpPr>
          <p:cNvPr id="58" name="Rounded Rectangle 57">
            <a:extLst>
              <a:ext uri="{FF2B5EF4-FFF2-40B4-BE49-F238E27FC236}">
                <a16:creationId xmlns:a16="http://schemas.microsoft.com/office/drawing/2014/main" id="{304B000B-54B3-464B-B9ED-38D8D0936B72}"/>
              </a:ext>
            </a:extLst>
          </p:cNvPr>
          <p:cNvSpPr/>
          <p:nvPr/>
        </p:nvSpPr>
        <p:spPr>
          <a:xfrm>
            <a:off x="8520762" y="1085260"/>
            <a:ext cx="295576" cy="293902"/>
          </a:xfrm>
          <a:prstGeom prst="roundRect">
            <a:avLst/>
          </a:prstGeom>
          <a:solidFill>
            <a:srgbClr val="44546A">
              <a:lumMod val="40000"/>
              <a:lumOff val="60000"/>
            </a:srgbClr>
          </a:solidFill>
          <a:ln w="19050" cap="flat" cmpd="sng" algn="ctr">
            <a:solidFill>
              <a:sysClr val="window" lastClr="FFFFFF"/>
            </a:solidFill>
            <a:prstDash val="solid"/>
            <a:miter lim="800000"/>
          </a:ln>
          <a:effectLst/>
        </p:spPr>
        <p:txBody>
          <a:bodyPr rtlCol="0" anchor="ctr"/>
          <a:lstStyle/>
          <a:p>
            <a:pPr algn="ctr" defTabSz="457189">
              <a:defRPr/>
            </a:pPr>
            <a:endParaRPr lang="en-US" sz="1800" kern="0">
              <a:solidFill>
                <a:prstClr val="white"/>
              </a:solidFill>
              <a:latin typeface="Metropolis Light" pitchFamily="2" charset="77"/>
            </a:endParaRPr>
          </a:p>
        </p:txBody>
      </p:sp>
      <p:sp>
        <p:nvSpPr>
          <p:cNvPr id="59" name="Rounded Rectangle 58">
            <a:extLst>
              <a:ext uri="{FF2B5EF4-FFF2-40B4-BE49-F238E27FC236}">
                <a16:creationId xmlns:a16="http://schemas.microsoft.com/office/drawing/2014/main" id="{A8B78F0B-BB3B-8D4C-B4A9-ABDBA48025A6}"/>
              </a:ext>
            </a:extLst>
          </p:cNvPr>
          <p:cNvSpPr/>
          <p:nvPr/>
        </p:nvSpPr>
        <p:spPr>
          <a:xfrm>
            <a:off x="8456106" y="1157435"/>
            <a:ext cx="295576" cy="293902"/>
          </a:xfrm>
          <a:prstGeom prst="roundRect">
            <a:avLst/>
          </a:prstGeom>
          <a:solidFill>
            <a:srgbClr val="44546A">
              <a:lumMod val="40000"/>
              <a:lumOff val="60000"/>
            </a:srgbClr>
          </a:solidFill>
          <a:ln w="19050" cap="flat" cmpd="sng" algn="ctr">
            <a:solidFill>
              <a:sysClr val="window" lastClr="FFFFFF"/>
            </a:solidFill>
            <a:prstDash val="solid"/>
            <a:miter lim="800000"/>
          </a:ln>
          <a:effectLst/>
        </p:spPr>
        <p:txBody>
          <a:bodyPr rtlCol="0" anchor="ctr"/>
          <a:lstStyle/>
          <a:p>
            <a:pPr algn="ctr" defTabSz="457189">
              <a:defRPr/>
            </a:pPr>
            <a:endParaRPr lang="en-US" sz="1800" kern="0">
              <a:solidFill>
                <a:prstClr val="white"/>
              </a:solidFill>
              <a:latin typeface="Metropolis Light" pitchFamily="2" charset="77"/>
            </a:endParaRPr>
          </a:p>
        </p:txBody>
      </p:sp>
      <p:sp>
        <p:nvSpPr>
          <p:cNvPr id="63" name="TextBox 62">
            <a:extLst>
              <a:ext uri="{FF2B5EF4-FFF2-40B4-BE49-F238E27FC236}">
                <a16:creationId xmlns:a16="http://schemas.microsoft.com/office/drawing/2014/main" id="{D70D3D13-C555-9642-B16C-30235B37B5A2}"/>
              </a:ext>
            </a:extLst>
          </p:cNvPr>
          <p:cNvSpPr txBox="1"/>
          <p:nvPr/>
        </p:nvSpPr>
        <p:spPr>
          <a:xfrm>
            <a:off x="8246433" y="809072"/>
            <a:ext cx="721240" cy="215444"/>
          </a:xfrm>
          <a:prstGeom prst="rect">
            <a:avLst/>
          </a:prstGeom>
          <a:noFill/>
        </p:spPr>
        <p:txBody>
          <a:bodyPr wrap="square" rtlCol="0">
            <a:spAutoFit/>
          </a:bodyPr>
          <a:lstStyle/>
          <a:p>
            <a:pPr defTabSz="457189">
              <a:defRPr/>
            </a:pPr>
            <a:r>
              <a:rPr lang="en-US" sz="800" kern="0">
                <a:solidFill>
                  <a:prstClr val="black"/>
                </a:solidFill>
                <a:latin typeface="Metropolis Light" pitchFamily="2" charset="77"/>
              </a:rPr>
              <a:t>VPC/VNET</a:t>
            </a:r>
          </a:p>
        </p:txBody>
      </p:sp>
      <p:sp>
        <p:nvSpPr>
          <p:cNvPr id="65" name="TextBox 64">
            <a:extLst>
              <a:ext uri="{FF2B5EF4-FFF2-40B4-BE49-F238E27FC236}">
                <a16:creationId xmlns:a16="http://schemas.microsoft.com/office/drawing/2014/main" id="{42B01C6F-62F4-974C-9BAB-7A6813427C1A}"/>
              </a:ext>
            </a:extLst>
          </p:cNvPr>
          <p:cNvSpPr txBox="1"/>
          <p:nvPr/>
        </p:nvSpPr>
        <p:spPr>
          <a:xfrm>
            <a:off x="6074121" y="825103"/>
            <a:ext cx="721240" cy="215444"/>
          </a:xfrm>
          <a:prstGeom prst="rect">
            <a:avLst/>
          </a:prstGeom>
          <a:noFill/>
        </p:spPr>
        <p:txBody>
          <a:bodyPr wrap="square" rtlCol="0">
            <a:spAutoFit/>
          </a:bodyPr>
          <a:lstStyle/>
          <a:p>
            <a:pPr defTabSz="457189">
              <a:defRPr/>
            </a:pPr>
            <a:r>
              <a:rPr lang="en-US" sz="800" kern="0">
                <a:solidFill>
                  <a:prstClr val="black"/>
                </a:solidFill>
                <a:latin typeface="Metropolis Light" pitchFamily="2" charset="77"/>
              </a:rPr>
              <a:t>VPC/VNET</a:t>
            </a:r>
          </a:p>
        </p:txBody>
      </p:sp>
      <p:sp>
        <p:nvSpPr>
          <p:cNvPr id="66" name="TextBox 65">
            <a:extLst>
              <a:ext uri="{FF2B5EF4-FFF2-40B4-BE49-F238E27FC236}">
                <a16:creationId xmlns:a16="http://schemas.microsoft.com/office/drawing/2014/main" id="{71EF4660-72DF-3A4E-9F03-DDA92BE2ABB6}"/>
              </a:ext>
            </a:extLst>
          </p:cNvPr>
          <p:cNvSpPr txBox="1"/>
          <p:nvPr/>
        </p:nvSpPr>
        <p:spPr>
          <a:xfrm>
            <a:off x="7166072" y="828705"/>
            <a:ext cx="721240" cy="215444"/>
          </a:xfrm>
          <a:prstGeom prst="rect">
            <a:avLst/>
          </a:prstGeom>
          <a:noFill/>
        </p:spPr>
        <p:txBody>
          <a:bodyPr wrap="square" rtlCol="0">
            <a:spAutoFit/>
          </a:bodyPr>
          <a:lstStyle/>
          <a:p>
            <a:pPr defTabSz="457189">
              <a:defRPr/>
            </a:pPr>
            <a:r>
              <a:rPr lang="en-US" sz="800" kern="0">
                <a:solidFill>
                  <a:prstClr val="black"/>
                </a:solidFill>
                <a:latin typeface="Metropolis Light" pitchFamily="2" charset="77"/>
              </a:rPr>
              <a:t>VPC/VNET</a:t>
            </a:r>
          </a:p>
        </p:txBody>
      </p:sp>
      <p:grpSp>
        <p:nvGrpSpPr>
          <p:cNvPr id="71" name="Group 70">
            <a:extLst>
              <a:ext uri="{FF2B5EF4-FFF2-40B4-BE49-F238E27FC236}">
                <a16:creationId xmlns:a16="http://schemas.microsoft.com/office/drawing/2014/main" id="{2F7F5272-D6DD-894A-A5FF-DCE49AA438D0}"/>
              </a:ext>
            </a:extLst>
          </p:cNvPr>
          <p:cNvGrpSpPr/>
          <p:nvPr/>
        </p:nvGrpSpPr>
        <p:grpSpPr>
          <a:xfrm>
            <a:off x="6142931" y="1542472"/>
            <a:ext cx="596949" cy="336278"/>
            <a:chOff x="4658241" y="1663974"/>
            <a:chExt cx="596949" cy="336278"/>
          </a:xfrm>
        </p:grpSpPr>
        <p:sp>
          <p:nvSpPr>
            <p:cNvPr id="72" name="Rectangle 71">
              <a:extLst>
                <a:ext uri="{FF2B5EF4-FFF2-40B4-BE49-F238E27FC236}">
                  <a16:creationId xmlns:a16="http://schemas.microsoft.com/office/drawing/2014/main" id="{5D2E2952-ABA7-5F43-8DDA-A2996DBD3A13}"/>
                </a:ext>
              </a:extLst>
            </p:cNvPr>
            <p:cNvSpPr/>
            <p:nvPr/>
          </p:nvSpPr>
          <p:spPr>
            <a:xfrm>
              <a:off x="4658241" y="1663974"/>
              <a:ext cx="596949" cy="336278"/>
            </a:xfrm>
            <a:prstGeom prst="rect">
              <a:avLst/>
            </a:prstGeom>
            <a:noFill/>
            <a:ln w="12700" cap="flat" cmpd="sng" algn="ctr">
              <a:solidFill>
                <a:schemeClr val="tx1">
                  <a:lumMod val="50000"/>
                  <a:lumOff val="50000"/>
                </a:schemeClr>
              </a:solidFill>
              <a:prstDash val="solid"/>
              <a:miter lim="800000"/>
            </a:ln>
            <a:effectLst/>
          </p:spPr>
          <p:txBody>
            <a:bodyPr rtlCol="0" anchor="ctr"/>
            <a:lstStyle/>
            <a:p>
              <a:pPr algn="ctr" defTabSz="457189">
                <a:defRPr/>
              </a:pPr>
              <a:endParaRPr lang="en-US" sz="1800" kern="0">
                <a:solidFill>
                  <a:prstClr val="white"/>
                </a:solidFill>
                <a:latin typeface="Metropolis Light" pitchFamily="2" charset="77"/>
              </a:endParaRPr>
            </a:p>
          </p:txBody>
        </p:sp>
        <p:pic>
          <p:nvPicPr>
            <p:cNvPr id="73" name="Picture 72">
              <a:extLst>
                <a:ext uri="{FF2B5EF4-FFF2-40B4-BE49-F238E27FC236}">
                  <a16:creationId xmlns:a16="http://schemas.microsoft.com/office/drawing/2014/main" id="{D6901A52-C0A0-9245-8C61-D9A854A9F120}"/>
                </a:ext>
              </a:extLst>
            </p:cNvPr>
            <p:cNvPicPr>
              <a:picLocks noChangeAspect="1"/>
            </p:cNvPicPr>
            <p:nvPr/>
          </p:nvPicPr>
          <p:blipFill>
            <a:blip r:embed="rId3"/>
            <a:srcRect/>
            <a:stretch/>
          </p:blipFill>
          <p:spPr>
            <a:xfrm>
              <a:off x="4687804" y="1720743"/>
              <a:ext cx="254412" cy="254412"/>
            </a:xfrm>
            <a:prstGeom prst="rect">
              <a:avLst/>
            </a:prstGeom>
          </p:spPr>
        </p:pic>
        <p:pic>
          <p:nvPicPr>
            <p:cNvPr id="74" name="Picture 73">
              <a:extLst>
                <a:ext uri="{FF2B5EF4-FFF2-40B4-BE49-F238E27FC236}">
                  <a16:creationId xmlns:a16="http://schemas.microsoft.com/office/drawing/2014/main" id="{E78DC8AF-BC7E-0440-A3DD-C1E038E990A5}"/>
                </a:ext>
              </a:extLst>
            </p:cNvPr>
            <p:cNvPicPr>
              <a:picLocks noChangeAspect="1"/>
            </p:cNvPicPr>
            <p:nvPr/>
          </p:nvPicPr>
          <p:blipFill>
            <a:blip r:embed="rId3"/>
            <a:srcRect/>
            <a:stretch/>
          </p:blipFill>
          <p:spPr>
            <a:xfrm>
              <a:off x="4980203" y="1720743"/>
              <a:ext cx="254412" cy="254412"/>
            </a:xfrm>
            <a:prstGeom prst="rect">
              <a:avLst/>
            </a:prstGeom>
          </p:spPr>
        </p:pic>
      </p:grpSp>
      <p:grpSp>
        <p:nvGrpSpPr>
          <p:cNvPr id="75" name="Group 74">
            <a:extLst>
              <a:ext uri="{FF2B5EF4-FFF2-40B4-BE49-F238E27FC236}">
                <a16:creationId xmlns:a16="http://schemas.microsoft.com/office/drawing/2014/main" id="{89C3B892-6150-1548-8EB6-9DFDCF77B0F0}"/>
              </a:ext>
            </a:extLst>
          </p:cNvPr>
          <p:cNvGrpSpPr/>
          <p:nvPr/>
        </p:nvGrpSpPr>
        <p:grpSpPr>
          <a:xfrm>
            <a:off x="7264784" y="1536754"/>
            <a:ext cx="596949" cy="336278"/>
            <a:chOff x="4658241" y="1663974"/>
            <a:chExt cx="596949" cy="336278"/>
          </a:xfrm>
        </p:grpSpPr>
        <p:sp>
          <p:nvSpPr>
            <p:cNvPr id="76" name="Rectangle 75">
              <a:extLst>
                <a:ext uri="{FF2B5EF4-FFF2-40B4-BE49-F238E27FC236}">
                  <a16:creationId xmlns:a16="http://schemas.microsoft.com/office/drawing/2014/main" id="{7E27DA72-49D3-0140-81E8-3E695AE82EF6}"/>
                </a:ext>
              </a:extLst>
            </p:cNvPr>
            <p:cNvSpPr/>
            <p:nvPr/>
          </p:nvSpPr>
          <p:spPr>
            <a:xfrm>
              <a:off x="4658241" y="1663974"/>
              <a:ext cx="596949" cy="336278"/>
            </a:xfrm>
            <a:prstGeom prst="rect">
              <a:avLst/>
            </a:prstGeom>
            <a:noFill/>
            <a:ln w="12700" cap="flat" cmpd="sng" algn="ctr">
              <a:solidFill>
                <a:schemeClr val="tx1">
                  <a:lumMod val="50000"/>
                  <a:lumOff val="50000"/>
                </a:schemeClr>
              </a:solidFill>
              <a:prstDash val="solid"/>
              <a:miter lim="800000"/>
            </a:ln>
            <a:effectLst/>
          </p:spPr>
          <p:txBody>
            <a:bodyPr rtlCol="0" anchor="ctr"/>
            <a:lstStyle/>
            <a:p>
              <a:pPr algn="ctr" defTabSz="457189">
                <a:defRPr/>
              </a:pPr>
              <a:endParaRPr lang="en-US" sz="1800" kern="0">
                <a:solidFill>
                  <a:prstClr val="white"/>
                </a:solidFill>
                <a:latin typeface="Metropolis Light" pitchFamily="2" charset="77"/>
              </a:endParaRPr>
            </a:p>
          </p:txBody>
        </p:sp>
        <p:pic>
          <p:nvPicPr>
            <p:cNvPr id="77" name="Picture 76">
              <a:extLst>
                <a:ext uri="{FF2B5EF4-FFF2-40B4-BE49-F238E27FC236}">
                  <a16:creationId xmlns:a16="http://schemas.microsoft.com/office/drawing/2014/main" id="{195BA326-67B4-FA4C-AC52-B13A6BF83F59}"/>
                </a:ext>
              </a:extLst>
            </p:cNvPr>
            <p:cNvPicPr>
              <a:picLocks noChangeAspect="1"/>
            </p:cNvPicPr>
            <p:nvPr/>
          </p:nvPicPr>
          <p:blipFill>
            <a:blip r:embed="rId3"/>
            <a:srcRect/>
            <a:stretch/>
          </p:blipFill>
          <p:spPr>
            <a:xfrm>
              <a:off x="4695547" y="1720743"/>
              <a:ext cx="254412" cy="254412"/>
            </a:xfrm>
            <a:prstGeom prst="rect">
              <a:avLst/>
            </a:prstGeom>
          </p:spPr>
        </p:pic>
        <p:pic>
          <p:nvPicPr>
            <p:cNvPr id="78" name="Picture 77">
              <a:extLst>
                <a:ext uri="{FF2B5EF4-FFF2-40B4-BE49-F238E27FC236}">
                  <a16:creationId xmlns:a16="http://schemas.microsoft.com/office/drawing/2014/main" id="{E3005A19-3547-6C4C-A7DC-E60C4CBDD215}"/>
                </a:ext>
              </a:extLst>
            </p:cNvPr>
            <p:cNvPicPr>
              <a:picLocks noChangeAspect="1"/>
            </p:cNvPicPr>
            <p:nvPr/>
          </p:nvPicPr>
          <p:blipFill>
            <a:blip r:embed="rId3"/>
            <a:srcRect/>
            <a:stretch/>
          </p:blipFill>
          <p:spPr>
            <a:xfrm>
              <a:off x="4980203" y="1720743"/>
              <a:ext cx="254412" cy="254412"/>
            </a:xfrm>
            <a:prstGeom prst="rect">
              <a:avLst/>
            </a:prstGeom>
          </p:spPr>
        </p:pic>
      </p:grpSp>
      <p:grpSp>
        <p:nvGrpSpPr>
          <p:cNvPr id="79" name="Group 78">
            <a:extLst>
              <a:ext uri="{FF2B5EF4-FFF2-40B4-BE49-F238E27FC236}">
                <a16:creationId xmlns:a16="http://schemas.microsoft.com/office/drawing/2014/main" id="{47949AAD-074D-1348-A228-3B6D3B96BA77}"/>
              </a:ext>
            </a:extLst>
          </p:cNvPr>
          <p:cNvGrpSpPr/>
          <p:nvPr/>
        </p:nvGrpSpPr>
        <p:grpSpPr>
          <a:xfrm>
            <a:off x="8337437" y="1523295"/>
            <a:ext cx="596949" cy="336042"/>
            <a:chOff x="4658241" y="1663974"/>
            <a:chExt cx="596949" cy="336278"/>
          </a:xfrm>
        </p:grpSpPr>
        <p:sp>
          <p:nvSpPr>
            <p:cNvPr id="80" name="Rectangle 79">
              <a:extLst>
                <a:ext uri="{FF2B5EF4-FFF2-40B4-BE49-F238E27FC236}">
                  <a16:creationId xmlns:a16="http://schemas.microsoft.com/office/drawing/2014/main" id="{577C805D-3682-DE4E-B2CA-E7E8593CC644}"/>
                </a:ext>
              </a:extLst>
            </p:cNvPr>
            <p:cNvSpPr/>
            <p:nvPr/>
          </p:nvSpPr>
          <p:spPr>
            <a:xfrm>
              <a:off x="4658241" y="1663974"/>
              <a:ext cx="596949" cy="336278"/>
            </a:xfrm>
            <a:prstGeom prst="rect">
              <a:avLst/>
            </a:prstGeom>
            <a:noFill/>
            <a:ln w="12700" cap="flat" cmpd="sng" algn="ctr">
              <a:solidFill>
                <a:schemeClr val="tx1">
                  <a:lumMod val="50000"/>
                  <a:lumOff val="50000"/>
                </a:schemeClr>
              </a:solidFill>
              <a:prstDash val="solid"/>
              <a:miter lim="800000"/>
            </a:ln>
            <a:effectLst/>
          </p:spPr>
          <p:txBody>
            <a:bodyPr rtlCol="0" anchor="ctr"/>
            <a:lstStyle/>
            <a:p>
              <a:pPr algn="ctr" defTabSz="457189">
                <a:defRPr/>
              </a:pPr>
              <a:endParaRPr lang="en-US" sz="1800" kern="0">
                <a:solidFill>
                  <a:prstClr val="white"/>
                </a:solidFill>
                <a:latin typeface="Metropolis Light" pitchFamily="2" charset="77"/>
              </a:endParaRPr>
            </a:p>
          </p:txBody>
        </p:sp>
        <p:pic>
          <p:nvPicPr>
            <p:cNvPr id="81" name="Picture 80">
              <a:extLst>
                <a:ext uri="{FF2B5EF4-FFF2-40B4-BE49-F238E27FC236}">
                  <a16:creationId xmlns:a16="http://schemas.microsoft.com/office/drawing/2014/main" id="{0A0896E2-0F9A-EA44-9B9C-9C26405BB771}"/>
                </a:ext>
              </a:extLst>
            </p:cNvPr>
            <p:cNvPicPr>
              <a:picLocks noChangeAspect="1"/>
            </p:cNvPicPr>
            <p:nvPr/>
          </p:nvPicPr>
          <p:blipFill>
            <a:blip r:embed="rId3"/>
            <a:srcRect/>
            <a:stretch/>
          </p:blipFill>
          <p:spPr>
            <a:xfrm>
              <a:off x="4686488" y="1720743"/>
              <a:ext cx="254233" cy="254412"/>
            </a:xfrm>
            <a:prstGeom prst="rect">
              <a:avLst/>
            </a:prstGeom>
          </p:spPr>
        </p:pic>
        <p:pic>
          <p:nvPicPr>
            <p:cNvPr id="82" name="Picture 81">
              <a:extLst>
                <a:ext uri="{FF2B5EF4-FFF2-40B4-BE49-F238E27FC236}">
                  <a16:creationId xmlns:a16="http://schemas.microsoft.com/office/drawing/2014/main" id="{14297E4E-000B-B74A-BAB2-667A938A53C9}"/>
                </a:ext>
              </a:extLst>
            </p:cNvPr>
            <p:cNvPicPr>
              <a:picLocks noChangeAspect="1"/>
            </p:cNvPicPr>
            <p:nvPr/>
          </p:nvPicPr>
          <p:blipFill>
            <a:blip r:embed="rId3"/>
            <a:srcRect/>
            <a:stretch/>
          </p:blipFill>
          <p:spPr>
            <a:xfrm>
              <a:off x="4980293" y="1720743"/>
              <a:ext cx="254234" cy="254412"/>
            </a:xfrm>
            <a:prstGeom prst="rect">
              <a:avLst/>
            </a:prstGeom>
          </p:spPr>
        </p:pic>
      </p:grpSp>
      <p:grpSp>
        <p:nvGrpSpPr>
          <p:cNvPr id="83" name="Group 82">
            <a:extLst>
              <a:ext uri="{FF2B5EF4-FFF2-40B4-BE49-F238E27FC236}">
                <a16:creationId xmlns:a16="http://schemas.microsoft.com/office/drawing/2014/main" id="{4720C121-2220-254D-9C4C-0CC229D009EC}"/>
              </a:ext>
            </a:extLst>
          </p:cNvPr>
          <p:cNvGrpSpPr/>
          <p:nvPr/>
        </p:nvGrpSpPr>
        <p:grpSpPr>
          <a:xfrm>
            <a:off x="6600911" y="2494677"/>
            <a:ext cx="596949" cy="336278"/>
            <a:chOff x="4658241" y="1663974"/>
            <a:chExt cx="596949" cy="336278"/>
          </a:xfrm>
        </p:grpSpPr>
        <p:sp>
          <p:nvSpPr>
            <p:cNvPr id="84" name="Rectangle 83">
              <a:extLst>
                <a:ext uri="{FF2B5EF4-FFF2-40B4-BE49-F238E27FC236}">
                  <a16:creationId xmlns:a16="http://schemas.microsoft.com/office/drawing/2014/main" id="{41A6DFEC-4050-8542-81FD-5E80813C1D86}"/>
                </a:ext>
              </a:extLst>
            </p:cNvPr>
            <p:cNvSpPr/>
            <p:nvPr/>
          </p:nvSpPr>
          <p:spPr>
            <a:xfrm>
              <a:off x="4658241" y="1663974"/>
              <a:ext cx="596949" cy="336278"/>
            </a:xfrm>
            <a:prstGeom prst="rect">
              <a:avLst/>
            </a:prstGeom>
            <a:noFill/>
            <a:ln w="12700" cap="flat" cmpd="sng" algn="ctr">
              <a:solidFill>
                <a:schemeClr val="tx1">
                  <a:lumMod val="50000"/>
                  <a:lumOff val="50000"/>
                </a:schemeClr>
              </a:solidFill>
              <a:prstDash val="solid"/>
              <a:miter lim="800000"/>
            </a:ln>
            <a:effectLst/>
          </p:spPr>
          <p:txBody>
            <a:bodyPr rtlCol="0" anchor="ctr"/>
            <a:lstStyle/>
            <a:p>
              <a:pPr algn="ctr" defTabSz="457189">
                <a:defRPr/>
              </a:pPr>
              <a:endParaRPr lang="en-US" sz="1800" kern="0">
                <a:solidFill>
                  <a:prstClr val="white"/>
                </a:solidFill>
                <a:latin typeface="Metropolis Light" pitchFamily="2" charset="77"/>
              </a:endParaRPr>
            </a:p>
          </p:txBody>
        </p:sp>
        <p:pic>
          <p:nvPicPr>
            <p:cNvPr id="85" name="Picture 84">
              <a:extLst>
                <a:ext uri="{FF2B5EF4-FFF2-40B4-BE49-F238E27FC236}">
                  <a16:creationId xmlns:a16="http://schemas.microsoft.com/office/drawing/2014/main" id="{7D5F71EE-64E3-2B48-BA8B-9D454997D379}"/>
                </a:ext>
              </a:extLst>
            </p:cNvPr>
            <p:cNvPicPr>
              <a:picLocks noChangeAspect="1"/>
            </p:cNvPicPr>
            <p:nvPr/>
          </p:nvPicPr>
          <p:blipFill>
            <a:blip r:embed="rId3"/>
            <a:srcRect/>
            <a:stretch/>
          </p:blipFill>
          <p:spPr>
            <a:xfrm>
              <a:off x="4665482" y="1720744"/>
              <a:ext cx="254412" cy="254412"/>
            </a:xfrm>
            <a:prstGeom prst="rect">
              <a:avLst/>
            </a:prstGeom>
          </p:spPr>
        </p:pic>
        <p:pic>
          <p:nvPicPr>
            <p:cNvPr id="86" name="Picture 85">
              <a:extLst>
                <a:ext uri="{FF2B5EF4-FFF2-40B4-BE49-F238E27FC236}">
                  <a16:creationId xmlns:a16="http://schemas.microsoft.com/office/drawing/2014/main" id="{318CFA36-1236-2C40-84FA-A2A4CBF33F4A}"/>
                </a:ext>
              </a:extLst>
            </p:cNvPr>
            <p:cNvPicPr>
              <a:picLocks noChangeAspect="1"/>
            </p:cNvPicPr>
            <p:nvPr/>
          </p:nvPicPr>
          <p:blipFill>
            <a:blip r:embed="rId3"/>
            <a:srcRect/>
            <a:stretch/>
          </p:blipFill>
          <p:spPr>
            <a:xfrm>
              <a:off x="4980203" y="1720743"/>
              <a:ext cx="254412" cy="254412"/>
            </a:xfrm>
            <a:prstGeom prst="rect">
              <a:avLst/>
            </a:prstGeom>
          </p:spPr>
        </p:pic>
      </p:grpSp>
      <p:sp>
        <p:nvSpPr>
          <p:cNvPr id="68" name="Content Placeholder 4">
            <a:extLst>
              <a:ext uri="{FF2B5EF4-FFF2-40B4-BE49-F238E27FC236}">
                <a16:creationId xmlns:a16="http://schemas.microsoft.com/office/drawing/2014/main" id="{3F5DFFA2-8436-D345-986C-00BC0774BF50}"/>
              </a:ext>
            </a:extLst>
          </p:cNvPr>
          <p:cNvSpPr txBox="1">
            <a:spLocks/>
          </p:cNvSpPr>
          <p:nvPr/>
        </p:nvSpPr>
        <p:spPr>
          <a:xfrm>
            <a:off x="976563" y="853342"/>
            <a:ext cx="3774391" cy="352199"/>
          </a:xfrm>
        </p:spPr>
        <p:txBody>
          <a:bodyPr/>
          <a:lstStyle>
            <a:lvl1pPr marL="171450" indent="-171450" algn="l" defTabSz="685800" rtl="0" eaLnBrk="1" latinLnBrk="0" hangingPunct="1">
              <a:lnSpc>
                <a:spcPct val="100000"/>
              </a:lnSpc>
              <a:spcBef>
                <a:spcPts val="0"/>
              </a:spcBef>
              <a:spcAft>
                <a:spcPts val="600"/>
              </a:spcAft>
              <a:buFont typeface="Arial" panose="020B0604020202020204" pitchFamily="34" charset="0"/>
              <a:buChar char="•"/>
              <a:defRPr sz="1600" b="0" i="0" kern="1200">
                <a:solidFill>
                  <a:srgbClr val="2F2F2F"/>
                </a:solidFill>
                <a:latin typeface="Calibri" panose="020F0502020204030204" pitchFamily="34" charset="0"/>
                <a:ea typeface="Calibri" panose="020F0502020204030204" pitchFamily="34" charset="0"/>
                <a:cs typeface="Calibri" panose="020F0502020204030204" pitchFamily="34" charset="0"/>
              </a:defRPr>
            </a:lvl1pPr>
            <a:lvl2pPr marL="628650" indent="-285750" algn="l" defTabSz="685800" rtl="0" eaLnBrk="1" latinLnBrk="0" hangingPunct="1">
              <a:lnSpc>
                <a:spcPct val="100000"/>
              </a:lnSpc>
              <a:spcBef>
                <a:spcPts val="300"/>
              </a:spcBef>
              <a:spcAft>
                <a:spcPts val="600"/>
              </a:spcAft>
              <a:buFont typeface="Arial" panose="020B0604020202020204" pitchFamily="34" charset="0"/>
              <a:buChar char="•"/>
              <a:defRPr sz="1600" b="0" i="0" kern="1200">
                <a:solidFill>
                  <a:srgbClr val="2F2F2F"/>
                </a:solidFill>
                <a:latin typeface="Calibri" panose="020F0502020204030204" pitchFamily="34" charset="0"/>
                <a:ea typeface="Calibri" panose="020F0502020204030204" pitchFamily="34" charset="0"/>
                <a:cs typeface="Calibri" panose="020F0502020204030204" pitchFamily="34" charset="0"/>
              </a:defRPr>
            </a:lvl2pPr>
            <a:lvl3pPr marL="857250" indent="-171450" algn="l" defTabSz="685800" rtl="0" eaLnBrk="1" latinLnBrk="0" hangingPunct="1">
              <a:lnSpc>
                <a:spcPct val="100000"/>
              </a:lnSpc>
              <a:spcBef>
                <a:spcPts val="300"/>
              </a:spcBef>
              <a:spcAft>
                <a:spcPts val="600"/>
              </a:spcAft>
              <a:buFont typeface="Arial" panose="020B0604020202020204" pitchFamily="34" charset="0"/>
              <a:buChar char="•"/>
              <a:defRPr sz="1600" b="0" i="0" kern="1200">
                <a:solidFill>
                  <a:srgbClr val="2F2F2F"/>
                </a:solidFill>
                <a:latin typeface="Calibri" panose="020F0502020204030204" pitchFamily="34" charset="0"/>
                <a:ea typeface="Calibri" panose="020F0502020204030204" pitchFamily="34" charset="0"/>
                <a:cs typeface="Calibri" panose="020F0502020204030204" pitchFamily="34" charset="0"/>
              </a:defRPr>
            </a:lvl3pPr>
            <a:lvl4pPr marL="1314450" indent="-285750" algn="l" defTabSz="685800" rtl="0" eaLnBrk="1" latinLnBrk="0" hangingPunct="1">
              <a:lnSpc>
                <a:spcPct val="100000"/>
              </a:lnSpc>
              <a:spcBef>
                <a:spcPts val="300"/>
              </a:spcBef>
              <a:spcAft>
                <a:spcPts val="600"/>
              </a:spcAft>
              <a:buFont typeface="Arial" panose="020B0604020202020204" pitchFamily="34" charset="0"/>
              <a:buChar char="•"/>
              <a:defRPr sz="1600" b="0" i="0" kern="1200">
                <a:solidFill>
                  <a:srgbClr val="2F2F2F"/>
                </a:solidFill>
                <a:latin typeface="Calibri" panose="020F0502020204030204" pitchFamily="34" charset="0"/>
                <a:ea typeface="Calibri" panose="020F0502020204030204" pitchFamily="34" charset="0"/>
                <a:cs typeface="Calibri" panose="020F0502020204030204" pitchFamily="34" charset="0"/>
              </a:defRPr>
            </a:lvl4pPr>
            <a:lvl5pPr marL="1543050" indent="-171450" algn="l" defTabSz="685800" rtl="0" eaLnBrk="1" latinLnBrk="0" hangingPunct="1">
              <a:lnSpc>
                <a:spcPct val="100000"/>
              </a:lnSpc>
              <a:spcBef>
                <a:spcPts val="375"/>
              </a:spcBef>
              <a:spcAft>
                <a:spcPts val="600"/>
              </a:spcAft>
              <a:buFont typeface="Arial" panose="020B0604020202020204" pitchFamily="34" charset="0"/>
              <a:buChar char="•"/>
              <a:defRPr sz="1600" b="0" i="0" kern="1200">
                <a:solidFill>
                  <a:srgbClr val="2F2F2F"/>
                </a:solidFill>
                <a:latin typeface="Calibri" panose="020F0502020204030204" pitchFamily="34" charset="0"/>
                <a:ea typeface="Calibri" panose="020F0502020204030204" pitchFamily="34" charset="0"/>
                <a:cs typeface="Calibri" panose="020F0502020204030204" pitchFamily="34" charset="0"/>
              </a:defRPr>
            </a:lvl5pPr>
            <a:lvl6pPr marL="1885950" indent="-171450" algn="l" defTabSz="685800" rtl="0" eaLnBrk="1" latinLnBrk="0" hangingPunct="1">
              <a:lnSpc>
                <a:spcPct val="90000"/>
              </a:lnSpc>
              <a:spcBef>
                <a:spcPts val="375"/>
              </a:spcBef>
              <a:buFont typeface="Arial"/>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a:buChar char="•"/>
              <a:defRPr sz="1400" kern="1200">
                <a:solidFill>
                  <a:schemeClr val="tx1"/>
                </a:solidFill>
                <a:latin typeface="+mn-lt"/>
                <a:ea typeface="+mn-ea"/>
                <a:cs typeface="+mn-cs"/>
              </a:defRPr>
            </a:lvl9pPr>
          </a:lstStyle>
          <a:p>
            <a:pPr marL="0" indent="0">
              <a:buNone/>
            </a:pPr>
            <a:r>
              <a:rPr lang="en-US">
                <a:latin typeface="+mn-lt"/>
              </a:rPr>
              <a:t>Scale out, multi-AZ FW deployments</a:t>
            </a:r>
          </a:p>
        </p:txBody>
      </p:sp>
      <p:pic>
        <p:nvPicPr>
          <p:cNvPr id="87" name="Picture 86" descr="A picture containing drawing&#10;&#10;Description automatically generated">
            <a:extLst>
              <a:ext uri="{FF2B5EF4-FFF2-40B4-BE49-F238E27FC236}">
                <a16:creationId xmlns:a16="http://schemas.microsoft.com/office/drawing/2014/main" id="{27DB1384-1586-CB49-8190-3BBD5E6F49B1}"/>
              </a:ext>
            </a:extLst>
          </p:cNvPr>
          <p:cNvPicPr>
            <a:picLocks noChangeAspect="1"/>
          </p:cNvPicPr>
          <p:nvPr/>
        </p:nvPicPr>
        <p:blipFill>
          <a:blip r:embed="rId4"/>
          <a:stretch>
            <a:fillRect/>
          </a:stretch>
        </p:blipFill>
        <p:spPr>
          <a:xfrm>
            <a:off x="102232" y="1326120"/>
            <a:ext cx="863600" cy="804333"/>
          </a:xfrm>
          <a:prstGeom prst="rect">
            <a:avLst/>
          </a:prstGeom>
        </p:spPr>
      </p:pic>
      <p:pic>
        <p:nvPicPr>
          <p:cNvPr id="88" name="Picture 87" descr="A picture containing drawing&#10;&#10;Description automatically generated">
            <a:extLst>
              <a:ext uri="{FF2B5EF4-FFF2-40B4-BE49-F238E27FC236}">
                <a16:creationId xmlns:a16="http://schemas.microsoft.com/office/drawing/2014/main" id="{326F04A0-497F-5E48-A103-49A850071209}"/>
              </a:ext>
            </a:extLst>
          </p:cNvPr>
          <p:cNvPicPr>
            <a:picLocks noChangeAspect="1"/>
          </p:cNvPicPr>
          <p:nvPr/>
        </p:nvPicPr>
        <p:blipFill>
          <a:blip r:embed="rId5"/>
          <a:stretch>
            <a:fillRect/>
          </a:stretch>
        </p:blipFill>
        <p:spPr>
          <a:xfrm>
            <a:off x="202585" y="675628"/>
            <a:ext cx="847321" cy="549189"/>
          </a:xfrm>
          <a:prstGeom prst="rect">
            <a:avLst/>
          </a:prstGeom>
        </p:spPr>
      </p:pic>
      <p:pic>
        <p:nvPicPr>
          <p:cNvPr id="89" name="Picture 88" descr="A picture containing drawing&#10;&#10;Description automatically generated">
            <a:extLst>
              <a:ext uri="{FF2B5EF4-FFF2-40B4-BE49-F238E27FC236}">
                <a16:creationId xmlns:a16="http://schemas.microsoft.com/office/drawing/2014/main" id="{74F599EB-F83A-A044-B4D9-A65638C1137B}"/>
              </a:ext>
            </a:extLst>
          </p:cNvPr>
          <p:cNvPicPr>
            <a:picLocks noChangeAspect="1"/>
          </p:cNvPicPr>
          <p:nvPr/>
        </p:nvPicPr>
        <p:blipFill>
          <a:blip r:embed="rId6"/>
          <a:stretch>
            <a:fillRect/>
          </a:stretch>
        </p:blipFill>
        <p:spPr>
          <a:xfrm>
            <a:off x="122925" y="2153765"/>
            <a:ext cx="822213" cy="657771"/>
          </a:xfrm>
          <a:prstGeom prst="rect">
            <a:avLst/>
          </a:prstGeom>
        </p:spPr>
      </p:pic>
      <p:pic>
        <p:nvPicPr>
          <p:cNvPr id="91" name="Picture 2" descr="Image result for fortinet">
            <a:extLst>
              <a:ext uri="{FF2B5EF4-FFF2-40B4-BE49-F238E27FC236}">
                <a16:creationId xmlns:a16="http://schemas.microsoft.com/office/drawing/2014/main" id="{529D06FE-BB6A-2A41-BF80-3A2C5F8B96AA}"/>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19538" t="40184" r="18387" b="41507"/>
          <a:stretch/>
        </p:blipFill>
        <p:spPr bwMode="auto">
          <a:xfrm>
            <a:off x="2303890" y="4208809"/>
            <a:ext cx="1981437" cy="287332"/>
          </a:xfrm>
          <a:prstGeom prst="rect">
            <a:avLst/>
          </a:prstGeom>
          <a:noFill/>
          <a:extLst>
            <a:ext uri="{909E8E84-426E-40DD-AFC4-6F175D3DCCD1}">
              <a14:hiddenFill xmlns:a14="http://schemas.microsoft.com/office/drawing/2010/main">
                <a:solidFill>
                  <a:srgbClr val="FFFFFF"/>
                </a:solidFill>
              </a14:hiddenFill>
            </a:ext>
          </a:extLst>
        </p:spPr>
      </p:pic>
      <p:pic>
        <p:nvPicPr>
          <p:cNvPr id="92" name="Picture 4" descr="Image result for checkpoint">
            <a:extLst>
              <a:ext uri="{FF2B5EF4-FFF2-40B4-BE49-F238E27FC236}">
                <a16:creationId xmlns:a16="http://schemas.microsoft.com/office/drawing/2014/main" id="{2D7E595E-6EE7-5843-9712-72899DD99092}"/>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35599" y="3772146"/>
            <a:ext cx="1661810" cy="279566"/>
          </a:xfrm>
          <a:prstGeom prst="rect">
            <a:avLst/>
          </a:prstGeom>
          <a:noFill/>
          <a:extLst>
            <a:ext uri="{909E8E84-426E-40DD-AFC4-6F175D3DCCD1}">
              <a14:hiddenFill xmlns:a14="http://schemas.microsoft.com/office/drawing/2010/main">
                <a:solidFill>
                  <a:srgbClr val="FFFFFF"/>
                </a:solidFill>
              </a14:hiddenFill>
            </a:ext>
          </a:extLst>
        </p:spPr>
      </p:pic>
      <p:pic>
        <p:nvPicPr>
          <p:cNvPr id="93" name="Picture 92">
            <a:extLst>
              <a:ext uri="{FF2B5EF4-FFF2-40B4-BE49-F238E27FC236}">
                <a16:creationId xmlns:a16="http://schemas.microsoft.com/office/drawing/2014/main" id="{433D1095-2C60-2A49-BE0D-BD2D74C70F03}"/>
              </a:ext>
            </a:extLst>
          </p:cNvPr>
          <p:cNvPicPr>
            <a:picLocks noChangeAspect="1"/>
          </p:cNvPicPr>
          <p:nvPr/>
        </p:nvPicPr>
        <p:blipFill>
          <a:blip r:embed="rId9" cstate="screen">
            <a:extLst>
              <a:ext uri="{28A0092B-C50C-407E-A947-70E740481C1C}">
                <a14:useLocalDpi xmlns:a14="http://schemas.microsoft.com/office/drawing/2010/main"/>
              </a:ext>
            </a:extLst>
          </a:blip>
          <a:stretch>
            <a:fillRect/>
          </a:stretch>
        </p:blipFill>
        <p:spPr>
          <a:xfrm>
            <a:off x="7843672" y="2397213"/>
            <a:ext cx="795718" cy="647657"/>
          </a:xfrm>
          <a:prstGeom prst="rect">
            <a:avLst/>
          </a:prstGeom>
        </p:spPr>
      </p:pic>
      <p:pic>
        <p:nvPicPr>
          <p:cNvPr id="3074" name="Picture 2" descr="F5 | Multi-Cloud Security and Application Delivery">
            <a:extLst>
              <a:ext uri="{FF2B5EF4-FFF2-40B4-BE49-F238E27FC236}">
                <a16:creationId xmlns:a16="http://schemas.microsoft.com/office/drawing/2014/main" id="{26C112AE-30F6-9A42-BD1A-07E3F40DBE1B}"/>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72968" y="4092981"/>
            <a:ext cx="499589" cy="499589"/>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Exclusively Palo Alto Networks">
            <a:extLst>
              <a:ext uri="{FF2B5EF4-FFF2-40B4-BE49-F238E27FC236}">
                <a16:creationId xmlns:a16="http://schemas.microsoft.com/office/drawing/2014/main" id="{37733D55-8FB5-8449-94B6-CA8FF65ED0A0}"/>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57860" y="3738484"/>
            <a:ext cx="1888139" cy="346891"/>
          </a:xfrm>
          <a:prstGeom prst="rect">
            <a:avLst/>
          </a:prstGeom>
          <a:noFill/>
          <a:extLst>
            <a:ext uri="{909E8E84-426E-40DD-AFC4-6F175D3DCCD1}">
              <a14:hiddenFill xmlns:a14="http://schemas.microsoft.com/office/drawing/2010/main">
                <a:solidFill>
                  <a:srgbClr val="FFFFFF"/>
                </a:solidFill>
              </a14:hiddenFill>
            </a:ext>
          </a:extLst>
        </p:spPr>
      </p:pic>
      <p:grpSp>
        <p:nvGrpSpPr>
          <p:cNvPr id="6" name="Group 5">
            <a:extLst>
              <a:ext uri="{FF2B5EF4-FFF2-40B4-BE49-F238E27FC236}">
                <a16:creationId xmlns:a16="http://schemas.microsoft.com/office/drawing/2014/main" id="{96B5C035-C0B8-F34E-82D9-8E624EFD95FB}"/>
              </a:ext>
            </a:extLst>
          </p:cNvPr>
          <p:cNvGrpSpPr/>
          <p:nvPr/>
        </p:nvGrpSpPr>
        <p:grpSpPr>
          <a:xfrm>
            <a:off x="4440943" y="3822938"/>
            <a:ext cx="1138987" cy="673203"/>
            <a:chOff x="5155647" y="3422206"/>
            <a:chExt cx="1156120" cy="558553"/>
          </a:xfrm>
        </p:grpSpPr>
        <p:pic>
          <p:nvPicPr>
            <p:cNvPr id="3082" name="Picture 10" descr="Next-Generation Firewalls (NGFW) - Cisco">
              <a:extLst>
                <a:ext uri="{FF2B5EF4-FFF2-40B4-BE49-F238E27FC236}">
                  <a16:creationId xmlns:a16="http://schemas.microsoft.com/office/drawing/2014/main" id="{73364F48-1DC2-FA4E-9A90-AE8D55223723}"/>
                </a:ext>
              </a:extLst>
            </p:cNvPr>
            <p:cNvPicPr>
              <a:picLocks noChangeAspect="1" noChangeArrowheads="1"/>
            </p:cNvPicPr>
            <p:nvPr/>
          </p:nvPicPr>
          <p:blipFill rotWithShape="1">
            <a:blip r:embed="rId12">
              <a:duotone>
                <a:schemeClr val="accent1">
                  <a:shade val="45000"/>
                  <a:satMod val="135000"/>
                </a:schemeClr>
                <a:prstClr val="white"/>
              </a:duotone>
              <a:extLst>
                <a:ext uri="{28A0092B-C50C-407E-A947-70E740481C1C}">
                  <a14:useLocalDpi xmlns:a14="http://schemas.microsoft.com/office/drawing/2010/main" val="0"/>
                </a:ext>
              </a:extLst>
            </a:blip>
            <a:srcRect t="4405" b="14974"/>
            <a:stretch/>
          </p:blipFill>
          <p:spPr bwMode="auto">
            <a:xfrm>
              <a:off x="5155647" y="3455692"/>
              <a:ext cx="1156120" cy="525067"/>
            </a:xfrm>
            <a:prstGeom prst="rect">
              <a:avLst/>
            </a:prstGeom>
            <a:noFill/>
            <a:extLst>
              <a:ext uri="{909E8E84-426E-40DD-AFC4-6F175D3DCCD1}">
                <a14:hiddenFill xmlns:a14="http://schemas.microsoft.com/office/drawing/2010/main">
                  <a:solidFill>
                    <a:srgbClr val="FFFFFF"/>
                  </a:solidFill>
                </a14:hiddenFill>
              </a:ext>
            </a:extLst>
          </p:spPr>
        </p:pic>
        <p:sp>
          <p:nvSpPr>
            <p:cNvPr id="94" name="Rectangle 93">
              <a:extLst>
                <a:ext uri="{FF2B5EF4-FFF2-40B4-BE49-F238E27FC236}">
                  <a16:creationId xmlns:a16="http://schemas.microsoft.com/office/drawing/2014/main" id="{061FAD9D-495C-6440-AEFF-7A8CC5E17A93}"/>
                </a:ext>
              </a:extLst>
            </p:cNvPr>
            <p:cNvSpPr/>
            <p:nvPr/>
          </p:nvSpPr>
          <p:spPr>
            <a:xfrm>
              <a:off x="5155647" y="3422206"/>
              <a:ext cx="1156120" cy="162793"/>
            </a:xfrm>
            <a:prstGeom prst="rect">
              <a:avLst/>
            </a:prstGeom>
            <a:solidFill>
              <a:schemeClr val="bg1">
                <a:lumMod val="95000"/>
                <a:alpha val="50000"/>
              </a:schemeClr>
            </a:solidFill>
          </p:spPr>
          <p:txBody>
            <a:bodyPr wrap="square">
              <a:spAutoFit/>
            </a:bodyPr>
            <a:lstStyle/>
            <a:p>
              <a:pPr algn="ctr" defTabSz="685783">
                <a:defRPr/>
              </a:pPr>
              <a:r>
                <a:rPr lang="en-US" sz="675" b="1">
                  <a:cs typeface="Calibri Light"/>
                </a:rPr>
                <a:t>Bring Your Own Appliance</a:t>
              </a:r>
            </a:p>
          </p:txBody>
        </p:sp>
      </p:grpSp>
      <p:cxnSp>
        <p:nvCxnSpPr>
          <p:cNvPr id="8" name="Curved Connector 7">
            <a:extLst>
              <a:ext uri="{FF2B5EF4-FFF2-40B4-BE49-F238E27FC236}">
                <a16:creationId xmlns:a16="http://schemas.microsoft.com/office/drawing/2014/main" id="{A9FDE35C-1400-8343-8A24-28AAC3B5357D}"/>
              </a:ext>
            </a:extLst>
          </p:cNvPr>
          <p:cNvCxnSpPr>
            <a:cxnSpLocks/>
            <a:stCxn id="95" idx="2"/>
            <a:endCxn id="33" idx="0"/>
          </p:cNvCxnSpPr>
          <p:nvPr/>
        </p:nvCxnSpPr>
        <p:spPr>
          <a:xfrm rot="16200000" flipH="1">
            <a:off x="6031412" y="1318518"/>
            <a:ext cx="419699" cy="1589497"/>
          </a:xfrm>
          <a:prstGeom prst="curved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11" name="Curved Connector 10">
            <a:extLst>
              <a:ext uri="{FF2B5EF4-FFF2-40B4-BE49-F238E27FC236}">
                <a16:creationId xmlns:a16="http://schemas.microsoft.com/office/drawing/2014/main" id="{F2D7CDB2-E95E-6A43-AFFF-5F7DEAD20227}"/>
              </a:ext>
            </a:extLst>
          </p:cNvPr>
          <p:cNvCxnSpPr>
            <a:cxnSpLocks/>
            <a:stCxn id="15" idx="2"/>
            <a:endCxn id="33" idx="0"/>
          </p:cNvCxnSpPr>
          <p:nvPr/>
        </p:nvCxnSpPr>
        <p:spPr>
          <a:xfrm rot="16200000" flipH="1">
            <a:off x="6528842" y="1815949"/>
            <a:ext cx="419892" cy="594443"/>
          </a:xfrm>
          <a:prstGeom prst="curvedConnector3">
            <a:avLst/>
          </a:prstGeom>
        </p:spPr>
        <p:style>
          <a:lnRef idx="1">
            <a:schemeClr val="accent1"/>
          </a:lnRef>
          <a:fillRef idx="0">
            <a:schemeClr val="accent1"/>
          </a:fillRef>
          <a:effectRef idx="0">
            <a:schemeClr val="accent1"/>
          </a:effectRef>
          <a:fontRef idx="minor">
            <a:schemeClr val="tx1"/>
          </a:fontRef>
        </p:style>
      </p:cxnSp>
      <p:cxnSp>
        <p:nvCxnSpPr>
          <p:cNvPr id="24" name="Curved Connector 23">
            <a:extLst>
              <a:ext uri="{FF2B5EF4-FFF2-40B4-BE49-F238E27FC236}">
                <a16:creationId xmlns:a16="http://schemas.microsoft.com/office/drawing/2014/main" id="{CB3B803B-DE4D-E44F-AC9C-E68231A96BEC}"/>
              </a:ext>
            </a:extLst>
          </p:cNvPr>
          <p:cNvCxnSpPr>
            <a:cxnSpLocks/>
            <a:stCxn id="20" idx="2"/>
            <a:endCxn id="33" idx="0"/>
          </p:cNvCxnSpPr>
          <p:nvPr/>
        </p:nvCxnSpPr>
        <p:spPr>
          <a:xfrm rot="5400000">
            <a:off x="7087390" y="1847247"/>
            <a:ext cx="424490" cy="527250"/>
          </a:xfrm>
          <a:prstGeom prst="curvedConnector3">
            <a:avLst/>
          </a:prstGeom>
        </p:spPr>
        <p:style>
          <a:lnRef idx="1">
            <a:schemeClr val="accent1"/>
          </a:lnRef>
          <a:fillRef idx="0">
            <a:schemeClr val="accent1"/>
          </a:fillRef>
          <a:effectRef idx="0">
            <a:schemeClr val="accent1"/>
          </a:effectRef>
          <a:fontRef idx="minor">
            <a:schemeClr val="tx1"/>
          </a:fontRef>
        </p:style>
      </p:cxnSp>
      <p:cxnSp>
        <p:nvCxnSpPr>
          <p:cNvPr id="26" name="Curved Connector 25">
            <a:extLst>
              <a:ext uri="{FF2B5EF4-FFF2-40B4-BE49-F238E27FC236}">
                <a16:creationId xmlns:a16="http://schemas.microsoft.com/office/drawing/2014/main" id="{111E2EC7-6875-CA43-B8B0-3338BD46153C}"/>
              </a:ext>
            </a:extLst>
          </p:cNvPr>
          <p:cNvCxnSpPr>
            <a:cxnSpLocks/>
            <a:stCxn id="56" idx="2"/>
            <a:endCxn id="33" idx="0"/>
          </p:cNvCxnSpPr>
          <p:nvPr/>
        </p:nvCxnSpPr>
        <p:spPr>
          <a:xfrm rot="5400000">
            <a:off x="7614854" y="1308723"/>
            <a:ext cx="435549" cy="1593239"/>
          </a:xfrm>
          <a:prstGeom prst="curvedConnector3">
            <a:avLst/>
          </a:prstGeom>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CEB7EA56-0649-174F-8DE1-09CFB9AEB68F}"/>
              </a:ext>
            </a:extLst>
          </p:cNvPr>
          <p:cNvSpPr/>
          <p:nvPr/>
        </p:nvSpPr>
        <p:spPr>
          <a:xfrm>
            <a:off x="968831" y="1416663"/>
            <a:ext cx="3774391" cy="584775"/>
          </a:xfrm>
          <a:prstGeom prst="rect">
            <a:avLst/>
          </a:prstGeom>
        </p:spPr>
        <p:txBody>
          <a:bodyPr wrap="square">
            <a:spAutoFit/>
          </a:bodyPr>
          <a:lstStyle/>
          <a:p>
            <a:pPr defTabSz="514350">
              <a:spcAft>
                <a:spcPts val="450"/>
              </a:spcAft>
            </a:pPr>
            <a:r>
              <a:rPr lang="en-US" sz="1600" dirty="0">
                <a:solidFill>
                  <a:srgbClr val="2F2F2F"/>
                </a:solidFill>
                <a:cs typeface="Calibri" panose="020F0502020204030204" pitchFamily="34" charset="0"/>
              </a:rPr>
              <a:t>Automated route management Segmentation and Connection Policies</a:t>
            </a:r>
          </a:p>
        </p:txBody>
      </p:sp>
      <p:sp>
        <p:nvSpPr>
          <p:cNvPr id="29" name="Rectangle 28">
            <a:extLst>
              <a:ext uri="{FF2B5EF4-FFF2-40B4-BE49-F238E27FC236}">
                <a16:creationId xmlns:a16="http://schemas.microsoft.com/office/drawing/2014/main" id="{E29CDFE1-07A0-0F4F-9918-4A6BB47474D7}"/>
              </a:ext>
            </a:extLst>
          </p:cNvPr>
          <p:cNvSpPr/>
          <p:nvPr/>
        </p:nvSpPr>
        <p:spPr>
          <a:xfrm>
            <a:off x="965832" y="2276497"/>
            <a:ext cx="4014724" cy="584775"/>
          </a:xfrm>
          <a:prstGeom prst="rect">
            <a:avLst/>
          </a:prstGeom>
        </p:spPr>
        <p:txBody>
          <a:bodyPr wrap="square">
            <a:spAutoFit/>
          </a:bodyPr>
          <a:lstStyle/>
          <a:p>
            <a:pPr defTabSz="514350">
              <a:spcAft>
                <a:spcPts val="450"/>
              </a:spcAft>
            </a:pPr>
            <a:r>
              <a:rPr lang="en-US" sz="1600">
                <a:solidFill>
                  <a:srgbClr val="2F2F2F"/>
                </a:solidFill>
                <a:cs typeface="Calibri" panose="020F0502020204030204" pitchFamily="34" charset="0"/>
              </a:rPr>
              <a:t>Deep visibility and operational capabilities</a:t>
            </a:r>
          </a:p>
        </p:txBody>
      </p:sp>
      <p:sp>
        <p:nvSpPr>
          <p:cNvPr id="95" name="Rectangle 94">
            <a:extLst>
              <a:ext uri="{FF2B5EF4-FFF2-40B4-BE49-F238E27FC236}">
                <a16:creationId xmlns:a16="http://schemas.microsoft.com/office/drawing/2014/main" id="{7A14E0E7-BFB4-4949-AF5F-EA7D33F6F1DA}"/>
              </a:ext>
            </a:extLst>
          </p:cNvPr>
          <p:cNvSpPr/>
          <p:nvPr/>
        </p:nvSpPr>
        <p:spPr>
          <a:xfrm>
            <a:off x="5054685" y="843349"/>
            <a:ext cx="783655" cy="1060069"/>
          </a:xfrm>
          <a:prstGeom prst="rect">
            <a:avLst/>
          </a:prstGeom>
          <a:noFill/>
          <a:ln w="12700" cap="flat" cmpd="sng" algn="ctr">
            <a:solidFill>
              <a:schemeClr val="accent5"/>
            </a:solidFill>
            <a:prstDash val="solid"/>
            <a:miter lim="800000"/>
          </a:ln>
          <a:effectLst/>
        </p:spPr>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defTabSz="914378">
              <a:defRPr/>
            </a:pPr>
            <a:endParaRPr lang="en-US" sz="1100" kern="0">
              <a:ln w="0"/>
              <a:solidFill>
                <a:srgbClr val="1D8900"/>
              </a:solidFill>
              <a:latin typeface="Arial" panose="020B0604020202020204"/>
            </a:endParaRPr>
          </a:p>
        </p:txBody>
      </p:sp>
      <p:sp>
        <p:nvSpPr>
          <p:cNvPr id="96" name="Rounded Rectangle 95">
            <a:extLst>
              <a:ext uri="{FF2B5EF4-FFF2-40B4-BE49-F238E27FC236}">
                <a16:creationId xmlns:a16="http://schemas.microsoft.com/office/drawing/2014/main" id="{EE1590F3-8087-6C48-B863-4D044FC43473}"/>
              </a:ext>
            </a:extLst>
          </p:cNvPr>
          <p:cNvSpPr/>
          <p:nvPr/>
        </p:nvSpPr>
        <p:spPr>
          <a:xfrm>
            <a:off x="5421158" y="1028934"/>
            <a:ext cx="295576" cy="293902"/>
          </a:xfrm>
          <a:prstGeom prst="roundRect">
            <a:avLst/>
          </a:prstGeom>
          <a:solidFill>
            <a:srgbClr val="44546A">
              <a:lumMod val="40000"/>
              <a:lumOff val="60000"/>
            </a:srgbClr>
          </a:solidFill>
          <a:ln w="19050" cap="flat" cmpd="sng" algn="ctr">
            <a:solidFill>
              <a:sysClr val="window" lastClr="FFFFFF"/>
            </a:solidFill>
            <a:prstDash val="solid"/>
            <a:miter lim="800000"/>
          </a:ln>
          <a:effectLst/>
        </p:spPr>
        <p:txBody>
          <a:bodyPr rtlCol="0" anchor="ctr"/>
          <a:lstStyle/>
          <a:p>
            <a:pPr algn="ctr" defTabSz="457189">
              <a:defRPr/>
            </a:pPr>
            <a:endParaRPr lang="en-US" sz="1800" kern="0">
              <a:solidFill>
                <a:prstClr val="white"/>
              </a:solidFill>
              <a:latin typeface="Metropolis Light" pitchFamily="2" charset="77"/>
            </a:endParaRPr>
          </a:p>
        </p:txBody>
      </p:sp>
      <p:sp>
        <p:nvSpPr>
          <p:cNvPr id="97" name="Rounded Rectangle 96">
            <a:extLst>
              <a:ext uri="{FF2B5EF4-FFF2-40B4-BE49-F238E27FC236}">
                <a16:creationId xmlns:a16="http://schemas.microsoft.com/office/drawing/2014/main" id="{E1786ACB-5222-3A4F-B621-9DE2CCAFC73C}"/>
              </a:ext>
            </a:extLst>
          </p:cNvPr>
          <p:cNvSpPr/>
          <p:nvPr/>
        </p:nvSpPr>
        <p:spPr>
          <a:xfrm>
            <a:off x="5338026" y="1101109"/>
            <a:ext cx="295576" cy="293902"/>
          </a:xfrm>
          <a:prstGeom prst="roundRect">
            <a:avLst/>
          </a:prstGeom>
          <a:solidFill>
            <a:srgbClr val="44546A">
              <a:lumMod val="40000"/>
              <a:lumOff val="60000"/>
            </a:srgbClr>
          </a:solidFill>
          <a:ln w="19050" cap="flat" cmpd="sng" algn="ctr">
            <a:solidFill>
              <a:sysClr val="window" lastClr="FFFFFF"/>
            </a:solidFill>
            <a:prstDash val="solid"/>
            <a:miter lim="800000"/>
          </a:ln>
          <a:effectLst/>
        </p:spPr>
        <p:txBody>
          <a:bodyPr rtlCol="0" anchor="ctr"/>
          <a:lstStyle/>
          <a:p>
            <a:pPr algn="ctr" defTabSz="457189">
              <a:defRPr/>
            </a:pPr>
            <a:endParaRPr lang="en-US" sz="1800" kern="0">
              <a:solidFill>
                <a:prstClr val="white"/>
              </a:solidFill>
              <a:latin typeface="Metropolis Light" pitchFamily="2" charset="77"/>
            </a:endParaRPr>
          </a:p>
        </p:txBody>
      </p:sp>
      <p:sp>
        <p:nvSpPr>
          <p:cNvPr id="98" name="Rounded Rectangle 97">
            <a:extLst>
              <a:ext uri="{FF2B5EF4-FFF2-40B4-BE49-F238E27FC236}">
                <a16:creationId xmlns:a16="http://schemas.microsoft.com/office/drawing/2014/main" id="{7223ABCD-86AF-4749-8900-A268491C68DB}"/>
              </a:ext>
            </a:extLst>
          </p:cNvPr>
          <p:cNvSpPr/>
          <p:nvPr/>
        </p:nvSpPr>
        <p:spPr>
          <a:xfrm>
            <a:off x="5273370" y="1173285"/>
            <a:ext cx="295576" cy="293902"/>
          </a:xfrm>
          <a:prstGeom prst="roundRect">
            <a:avLst/>
          </a:prstGeom>
          <a:solidFill>
            <a:srgbClr val="44546A">
              <a:lumMod val="40000"/>
              <a:lumOff val="60000"/>
            </a:srgbClr>
          </a:solidFill>
          <a:ln w="19050" cap="flat" cmpd="sng" algn="ctr">
            <a:solidFill>
              <a:sysClr val="window" lastClr="FFFFFF"/>
            </a:solidFill>
            <a:prstDash val="solid"/>
            <a:miter lim="800000"/>
          </a:ln>
          <a:effectLst/>
        </p:spPr>
        <p:txBody>
          <a:bodyPr rtlCol="0" anchor="ctr"/>
          <a:lstStyle/>
          <a:p>
            <a:pPr algn="ctr" defTabSz="457189">
              <a:defRPr/>
            </a:pPr>
            <a:endParaRPr lang="en-US" sz="1800" kern="0">
              <a:solidFill>
                <a:prstClr val="white"/>
              </a:solidFill>
              <a:latin typeface="Metropolis Light" pitchFamily="2" charset="77"/>
            </a:endParaRPr>
          </a:p>
        </p:txBody>
      </p:sp>
      <p:sp>
        <p:nvSpPr>
          <p:cNvPr id="99" name="TextBox 98">
            <a:extLst>
              <a:ext uri="{FF2B5EF4-FFF2-40B4-BE49-F238E27FC236}">
                <a16:creationId xmlns:a16="http://schemas.microsoft.com/office/drawing/2014/main" id="{7597A4B9-D207-B448-BCFF-EACF762E7B0C}"/>
              </a:ext>
            </a:extLst>
          </p:cNvPr>
          <p:cNvSpPr txBox="1"/>
          <p:nvPr/>
        </p:nvSpPr>
        <p:spPr>
          <a:xfrm>
            <a:off x="5079066" y="825296"/>
            <a:ext cx="721240" cy="215444"/>
          </a:xfrm>
          <a:prstGeom prst="rect">
            <a:avLst/>
          </a:prstGeom>
          <a:noFill/>
        </p:spPr>
        <p:txBody>
          <a:bodyPr wrap="square" rtlCol="0">
            <a:spAutoFit/>
          </a:bodyPr>
          <a:lstStyle/>
          <a:p>
            <a:pPr defTabSz="457189">
              <a:defRPr/>
            </a:pPr>
            <a:r>
              <a:rPr lang="en-US" sz="800" kern="0">
                <a:solidFill>
                  <a:prstClr val="black"/>
                </a:solidFill>
                <a:latin typeface="Metropolis Light" pitchFamily="2" charset="77"/>
              </a:rPr>
              <a:t>VPC/VNET</a:t>
            </a:r>
          </a:p>
        </p:txBody>
      </p:sp>
      <p:grpSp>
        <p:nvGrpSpPr>
          <p:cNvPr id="100" name="Group 99">
            <a:extLst>
              <a:ext uri="{FF2B5EF4-FFF2-40B4-BE49-F238E27FC236}">
                <a16:creationId xmlns:a16="http://schemas.microsoft.com/office/drawing/2014/main" id="{E4BE2E65-1E04-1746-84E8-7772B33E2997}"/>
              </a:ext>
            </a:extLst>
          </p:cNvPr>
          <p:cNvGrpSpPr/>
          <p:nvPr/>
        </p:nvGrpSpPr>
        <p:grpSpPr>
          <a:xfrm>
            <a:off x="5147876" y="1542664"/>
            <a:ext cx="596949" cy="336278"/>
            <a:chOff x="4658241" y="1663974"/>
            <a:chExt cx="596949" cy="336278"/>
          </a:xfrm>
        </p:grpSpPr>
        <p:sp>
          <p:nvSpPr>
            <p:cNvPr id="101" name="Rectangle 100">
              <a:extLst>
                <a:ext uri="{FF2B5EF4-FFF2-40B4-BE49-F238E27FC236}">
                  <a16:creationId xmlns:a16="http://schemas.microsoft.com/office/drawing/2014/main" id="{E8B44443-89A0-1C48-806E-F1E82C17A3C0}"/>
                </a:ext>
              </a:extLst>
            </p:cNvPr>
            <p:cNvSpPr/>
            <p:nvPr/>
          </p:nvSpPr>
          <p:spPr>
            <a:xfrm>
              <a:off x="4658241" y="1663974"/>
              <a:ext cx="596949" cy="336278"/>
            </a:xfrm>
            <a:prstGeom prst="rect">
              <a:avLst/>
            </a:prstGeom>
            <a:noFill/>
            <a:ln w="12700" cap="flat" cmpd="sng" algn="ctr">
              <a:solidFill>
                <a:schemeClr val="tx1">
                  <a:lumMod val="50000"/>
                  <a:lumOff val="50000"/>
                </a:schemeClr>
              </a:solidFill>
              <a:prstDash val="solid"/>
              <a:miter lim="800000"/>
            </a:ln>
            <a:effectLst/>
          </p:spPr>
          <p:txBody>
            <a:bodyPr rtlCol="0" anchor="ctr"/>
            <a:lstStyle/>
            <a:p>
              <a:pPr algn="ctr" defTabSz="457189">
                <a:defRPr/>
              </a:pPr>
              <a:endParaRPr lang="en-US" sz="1800" kern="0">
                <a:solidFill>
                  <a:prstClr val="white"/>
                </a:solidFill>
                <a:latin typeface="Metropolis Light" pitchFamily="2" charset="77"/>
              </a:endParaRPr>
            </a:p>
          </p:txBody>
        </p:sp>
        <p:pic>
          <p:nvPicPr>
            <p:cNvPr id="102" name="Picture 101">
              <a:extLst>
                <a:ext uri="{FF2B5EF4-FFF2-40B4-BE49-F238E27FC236}">
                  <a16:creationId xmlns:a16="http://schemas.microsoft.com/office/drawing/2014/main" id="{D729CA71-84A5-EF4B-B491-143492086519}"/>
                </a:ext>
              </a:extLst>
            </p:cNvPr>
            <p:cNvPicPr>
              <a:picLocks noChangeAspect="1"/>
            </p:cNvPicPr>
            <p:nvPr/>
          </p:nvPicPr>
          <p:blipFill>
            <a:blip r:embed="rId3"/>
            <a:srcRect/>
            <a:stretch/>
          </p:blipFill>
          <p:spPr>
            <a:xfrm>
              <a:off x="4687804" y="1720743"/>
              <a:ext cx="254412" cy="254412"/>
            </a:xfrm>
            <a:prstGeom prst="rect">
              <a:avLst/>
            </a:prstGeom>
          </p:spPr>
        </p:pic>
        <p:pic>
          <p:nvPicPr>
            <p:cNvPr id="103" name="Picture 102">
              <a:extLst>
                <a:ext uri="{FF2B5EF4-FFF2-40B4-BE49-F238E27FC236}">
                  <a16:creationId xmlns:a16="http://schemas.microsoft.com/office/drawing/2014/main" id="{54BBCC65-EB9E-F94E-8AAC-139D21F05185}"/>
                </a:ext>
              </a:extLst>
            </p:cNvPr>
            <p:cNvPicPr>
              <a:picLocks noChangeAspect="1"/>
            </p:cNvPicPr>
            <p:nvPr/>
          </p:nvPicPr>
          <p:blipFill>
            <a:blip r:embed="rId3"/>
            <a:srcRect/>
            <a:stretch/>
          </p:blipFill>
          <p:spPr>
            <a:xfrm>
              <a:off x="4980203" y="1720743"/>
              <a:ext cx="254412" cy="254412"/>
            </a:xfrm>
            <a:prstGeom prst="rect">
              <a:avLst/>
            </a:prstGeom>
          </p:spPr>
        </p:pic>
      </p:grpSp>
      <p:pic>
        <p:nvPicPr>
          <p:cNvPr id="106" name="Graphic 105" descr="Repeat with solid fill">
            <a:extLst>
              <a:ext uri="{FF2B5EF4-FFF2-40B4-BE49-F238E27FC236}">
                <a16:creationId xmlns:a16="http://schemas.microsoft.com/office/drawing/2014/main" id="{07538604-6E4C-1F4C-AAB4-961BCDEFD4CD}"/>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208455" y="2834104"/>
            <a:ext cx="685800" cy="685800"/>
          </a:xfrm>
          <a:prstGeom prst="rect">
            <a:avLst/>
          </a:prstGeom>
        </p:spPr>
      </p:pic>
      <p:sp>
        <p:nvSpPr>
          <p:cNvPr id="112" name="Rectangle 111">
            <a:extLst>
              <a:ext uri="{FF2B5EF4-FFF2-40B4-BE49-F238E27FC236}">
                <a16:creationId xmlns:a16="http://schemas.microsoft.com/office/drawing/2014/main" id="{BCE517EB-19BF-3C4A-BED2-6E19FD447017}"/>
              </a:ext>
            </a:extLst>
          </p:cNvPr>
          <p:cNvSpPr/>
          <p:nvPr/>
        </p:nvSpPr>
        <p:spPr>
          <a:xfrm>
            <a:off x="972968" y="2877587"/>
            <a:ext cx="3599029" cy="584775"/>
          </a:xfrm>
          <a:prstGeom prst="rect">
            <a:avLst/>
          </a:prstGeom>
        </p:spPr>
        <p:txBody>
          <a:bodyPr wrap="square">
            <a:spAutoFit/>
          </a:bodyPr>
          <a:lstStyle/>
          <a:p>
            <a:pPr defTabSz="514350">
              <a:spcAft>
                <a:spcPts val="450"/>
              </a:spcAft>
            </a:pPr>
            <a:r>
              <a:rPr lang="en-US" sz="1600">
                <a:solidFill>
                  <a:srgbClr val="2F2F2F"/>
                </a:solidFill>
                <a:cs typeface="Calibri" panose="020F0502020204030204" pitchFamily="34" charset="0"/>
              </a:rPr>
              <a:t>Repeatable architecture, across regions and clouds</a:t>
            </a:r>
          </a:p>
        </p:txBody>
      </p:sp>
    </p:spTree>
    <p:extLst>
      <p:ext uri="{BB962C8B-B14F-4D97-AF65-F5344CB8AC3E}">
        <p14:creationId xmlns:p14="http://schemas.microsoft.com/office/powerpoint/2010/main" val="13065243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88"/>
                                        </p:tgtEl>
                                        <p:attrNameLst>
                                          <p:attrName>style.visibility</p:attrName>
                                        </p:attrNameLst>
                                      </p:cBhvr>
                                      <p:to>
                                        <p:strVal val="visible"/>
                                      </p:to>
                                    </p:set>
                                    <p:animEffect transition="in" filter="dissolve">
                                      <p:cBhvr>
                                        <p:cTn id="7" dur="500"/>
                                        <p:tgtEl>
                                          <p:spTgt spid="88"/>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68">
                                            <p:txEl>
                                              <p:pRg st="0" end="0"/>
                                            </p:txEl>
                                          </p:spTgt>
                                        </p:tgtEl>
                                        <p:attrNameLst>
                                          <p:attrName>style.visibility</p:attrName>
                                        </p:attrNameLst>
                                      </p:cBhvr>
                                      <p:to>
                                        <p:strVal val="visible"/>
                                      </p:to>
                                    </p:set>
                                    <p:animEffect transition="in" filter="dissolve">
                                      <p:cBhvr>
                                        <p:cTn id="11" dur="500"/>
                                        <p:tgtEl>
                                          <p:spTgt spid="68">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nodeType="clickEffect">
                                  <p:stCondLst>
                                    <p:cond delay="0"/>
                                  </p:stCondLst>
                                  <p:childTnLst>
                                    <p:set>
                                      <p:cBhvr>
                                        <p:cTn id="15" dur="1" fill="hold">
                                          <p:stCondLst>
                                            <p:cond delay="0"/>
                                          </p:stCondLst>
                                        </p:cTn>
                                        <p:tgtEl>
                                          <p:spTgt spid="87"/>
                                        </p:tgtEl>
                                        <p:attrNameLst>
                                          <p:attrName>style.visibility</p:attrName>
                                        </p:attrNameLst>
                                      </p:cBhvr>
                                      <p:to>
                                        <p:strVal val="visible"/>
                                      </p:to>
                                    </p:set>
                                    <p:animEffect transition="in" filter="dissolve">
                                      <p:cBhvr>
                                        <p:cTn id="16" dur="500"/>
                                        <p:tgtEl>
                                          <p:spTgt spid="87"/>
                                        </p:tgtEl>
                                      </p:cBhvr>
                                    </p:animEffect>
                                  </p:childTnLst>
                                </p:cTn>
                              </p:par>
                            </p:childTnLst>
                          </p:cTn>
                        </p:par>
                        <p:par>
                          <p:cTn id="17" fill="hold">
                            <p:stCondLst>
                              <p:cond delay="500"/>
                            </p:stCondLst>
                            <p:childTnLst>
                              <p:par>
                                <p:cTn id="18" presetID="9" presetClass="entr" presetSubtype="0" fill="hold" grpId="0" nodeType="afterEffect">
                                  <p:stCondLst>
                                    <p:cond delay="0"/>
                                  </p:stCondLst>
                                  <p:childTnLst>
                                    <p:set>
                                      <p:cBhvr>
                                        <p:cTn id="19" dur="1" fill="hold">
                                          <p:stCondLst>
                                            <p:cond delay="0"/>
                                          </p:stCondLst>
                                        </p:cTn>
                                        <p:tgtEl>
                                          <p:spTgt spid="28"/>
                                        </p:tgtEl>
                                        <p:attrNameLst>
                                          <p:attrName>style.visibility</p:attrName>
                                        </p:attrNameLst>
                                      </p:cBhvr>
                                      <p:to>
                                        <p:strVal val="visible"/>
                                      </p:to>
                                    </p:set>
                                    <p:animEffect transition="in" filter="dissolve">
                                      <p:cBhvr>
                                        <p:cTn id="20" dur="500"/>
                                        <p:tgtEl>
                                          <p:spTgt spid="28"/>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nodeType="clickEffect">
                                  <p:stCondLst>
                                    <p:cond delay="0"/>
                                  </p:stCondLst>
                                  <p:childTnLst>
                                    <p:set>
                                      <p:cBhvr>
                                        <p:cTn id="24" dur="1" fill="hold">
                                          <p:stCondLst>
                                            <p:cond delay="0"/>
                                          </p:stCondLst>
                                        </p:cTn>
                                        <p:tgtEl>
                                          <p:spTgt spid="89"/>
                                        </p:tgtEl>
                                        <p:attrNameLst>
                                          <p:attrName>style.visibility</p:attrName>
                                        </p:attrNameLst>
                                      </p:cBhvr>
                                      <p:to>
                                        <p:strVal val="visible"/>
                                      </p:to>
                                    </p:set>
                                    <p:animEffect transition="in" filter="dissolve">
                                      <p:cBhvr>
                                        <p:cTn id="25" dur="500"/>
                                        <p:tgtEl>
                                          <p:spTgt spid="89"/>
                                        </p:tgtEl>
                                      </p:cBhvr>
                                    </p:animEffect>
                                  </p:childTnLst>
                                </p:cTn>
                              </p:par>
                            </p:childTnLst>
                          </p:cTn>
                        </p:par>
                        <p:par>
                          <p:cTn id="26" fill="hold">
                            <p:stCondLst>
                              <p:cond delay="500"/>
                            </p:stCondLst>
                            <p:childTnLst>
                              <p:par>
                                <p:cTn id="27" presetID="9" presetClass="entr" presetSubtype="0" fill="hold" grpId="0" nodeType="afterEffect">
                                  <p:stCondLst>
                                    <p:cond delay="0"/>
                                  </p:stCondLst>
                                  <p:childTnLst>
                                    <p:set>
                                      <p:cBhvr>
                                        <p:cTn id="28" dur="1" fill="hold">
                                          <p:stCondLst>
                                            <p:cond delay="0"/>
                                          </p:stCondLst>
                                        </p:cTn>
                                        <p:tgtEl>
                                          <p:spTgt spid="29"/>
                                        </p:tgtEl>
                                        <p:attrNameLst>
                                          <p:attrName>style.visibility</p:attrName>
                                        </p:attrNameLst>
                                      </p:cBhvr>
                                      <p:to>
                                        <p:strVal val="visible"/>
                                      </p:to>
                                    </p:set>
                                    <p:animEffect transition="in" filter="dissolve">
                                      <p:cBhvr>
                                        <p:cTn id="29" dur="500"/>
                                        <p:tgtEl>
                                          <p:spTgt spid="29"/>
                                        </p:tgtEl>
                                      </p:cBhvr>
                                    </p:animEffect>
                                  </p:childTnLst>
                                </p:cTn>
                              </p:par>
                            </p:childTnLst>
                          </p:cTn>
                        </p:par>
                      </p:childTnLst>
                    </p:cTn>
                  </p:par>
                  <p:par>
                    <p:cTn id="30" fill="hold">
                      <p:stCondLst>
                        <p:cond delay="indefinite"/>
                      </p:stCondLst>
                      <p:childTnLst>
                        <p:par>
                          <p:cTn id="31" fill="hold">
                            <p:stCondLst>
                              <p:cond delay="0"/>
                            </p:stCondLst>
                            <p:childTnLst>
                              <p:par>
                                <p:cTn id="32" presetID="9" presetClass="entr" presetSubtype="0" fill="hold" nodeType="clickEffect">
                                  <p:stCondLst>
                                    <p:cond delay="0"/>
                                  </p:stCondLst>
                                  <p:childTnLst>
                                    <p:set>
                                      <p:cBhvr>
                                        <p:cTn id="33" dur="1" fill="hold">
                                          <p:stCondLst>
                                            <p:cond delay="0"/>
                                          </p:stCondLst>
                                        </p:cTn>
                                        <p:tgtEl>
                                          <p:spTgt spid="106"/>
                                        </p:tgtEl>
                                        <p:attrNameLst>
                                          <p:attrName>style.visibility</p:attrName>
                                        </p:attrNameLst>
                                      </p:cBhvr>
                                      <p:to>
                                        <p:strVal val="visible"/>
                                      </p:to>
                                    </p:set>
                                    <p:animEffect transition="in" filter="dissolve">
                                      <p:cBhvr>
                                        <p:cTn id="34" dur="500"/>
                                        <p:tgtEl>
                                          <p:spTgt spid="106"/>
                                        </p:tgtEl>
                                      </p:cBhvr>
                                    </p:animEffect>
                                  </p:childTnLst>
                                </p:cTn>
                              </p:par>
                            </p:childTnLst>
                          </p:cTn>
                        </p:par>
                        <p:par>
                          <p:cTn id="35" fill="hold">
                            <p:stCondLst>
                              <p:cond delay="500"/>
                            </p:stCondLst>
                            <p:childTnLst>
                              <p:par>
                                <p:cTn id="36" presetID="9" presetClass="entr" presetSubtype="0" fill="hold" grpId="0" nodeType="afterEffect">
                                  <p:stCondLst>
                                    <p:cond delay="0"/>
                                  </p:stCondLst>
                                  <p:childTnLst>
                                    <p:set>
                                      <p:cBhvr>
                                        <p:cTn id="37" dur="1" fill="hold">
                                          <p:stCondLst>
                                            <p:cond delay="0"/>
                                          </p:stCondLst>
                                        </p:cTn>
                                        <p:tgtEl>
                                          <p:spTgt spid="112"/>
                                        </p:tgtEl>
                                        <p:attrNameLst>
                                          <p:attrName>style.visibility</p:attrName>
                                        </p:attrNameLst>
                                      </p:cBhvr>
                                      <p:to>
                                        <p:strVal val="visible"/>
                                      </p:to>
                                    </p:set>
                                    <p:animEffect transition="in" filter="dissolve">
                                      <p:cBhvr>
                                        <p:cTn id="38" dur="500"/>
                                        <p:tgtEl>
                                          <p:spTgt spid="112"/>
                                        </p:tgtEl>
                                      </p:cBhvr>
                                    </p:animEffect>
                                  </p:childTnLst>
                                </p:cTn>
                              </p:par>
                            </p:childTnLst>
                          </p:cTn>
                        </p:par>
                      </p:childTnLst>
                    </p:cTn>
                  </p:par>
                  <p:par>
                    <p:cTn id="39" fill="hold">
                      <p:stCondLst>
                        <p:cond delay="indefinite"/>
                      </p:stCondLst>
                      <p:childTnLst>
                        <p:par>
                          <p:cTn id="40" fill="hold">
                            <p:stCondLst>
                              <p:cond delay="0"/>
                            </p:stCondLst>
                            <p:childTnLst>
                              <p:par>
                                <p:cTn id="41" presetID="9" presetClass="entr" presetSubtype="0" fill="hold" nodeType="clickEffect">
                                  <p:stCondLst>
                                    <p:cond delay="0"/>
                                  </p:stCondLst>
                                  <p:childTnLst>
                                    <p:set>
                                      <p:cBhvr>
                                        <p:cTn id="42" dur="1" fill="hold">
                                          <p:stCondLst>
                                            <p:cond delay="0"/>
                                          </p:stCondLst>
                                        </p:cTn>
                                        <p:tgtEl>
                                          <p:spTgt spid="3076"/>
                                        </p:tgtEl>
                                        <p:attrNameLst>
                                          <p:attrName>style.visibility</p:attrName>
                                        </p:attrNameLst>
                                      </p:cBhvr>
                                      <p:to>
                                        <p:strVal val="visible"/>
                                      </p:to>
                                    </p:set>
                                    <p:animEffect transition="in" filter="dissolve">
                                      <p:cBhvr>
                                        <p:cTn id="43" dur="500"/>
                                        <p:tgtEl>
                                          <p:spTgt spid="3076"/>
                                        </p:tgtEl>
                                      </p:cBhvr>
                                    </p:animEffect>
                                  </p:childTnLst>
                                </p:cTn>
                              </p:par>
                            </p:childTnLst>
                          </p:cTn>
                        </p:par>
                        <p:par>
                          <p:cTn id="44" fill="hold">
                            <p:stCondLst>
                              <p:cond delay="500"/>
                            </p:stCondLst>
                            <p:childTnLst>
                              <p:par>
                                <p:cTn id="45" presetID="9" presetClass="entr" presetSubtype="0" fill="hold" nodeType="afterEffect">
                                  <p:stCondLst>
                                    <p:cond delay="0"/>
                                  </p:stCondLst>
                                  <p:childTnLst>
                                    <p:set>
                                      <p:cBhvr>
                                        <p:cTn id="46" dur="1" fill="hold">
                                          <p:stCondLst>
                                            <p:cond delay="0"/>
                                          </p:stCondLst>
                                        </p:cTn>
                                        <p:tgtEl>
                                          <p:spTgt spid="92"/>
                                        </p:tgtEl>
                                        <p:attrNameLst>
                                          <p:attrName>style.visibility</p:attrName>
                                        </p:attrNameLst>
                                      </p:cBhvr>
                                      <p:to>
                                        <p:strVal val="visible"/>
                                      </p:to>
                                    </p:set>
                                    <p:animEffect transition="in" filter="dissolve">
                                      <p:cBhvr>
                                        <p:cTn id="47" dur="500"/>
                                        <p:tgtEl>
                                          <p:spTgt spid="92"/>
                                        </p:tgtEl>
                                      </p:cBhvr>
                                    </p:animEffect>
                                  </p:childTnLst>
                                </p:cTn>
                              </p:par>
                            </p:childTnLst>
                          </p:cTn>
                        </p:par>
                        <p:par>
                          <p:cTn id="48" fill="hold">
                            <p:stCondLst>
                              <p:cond delay="1000"/>
                            </p:stCondLst>
                            <p:childTnLst>
                              <p:par>
                                <p:cTn id="49" presetID="9" presetClass="entr" presetSubtype="0" fill="hold" nodeType="afterEffect">
                                  <p:stCondLst>
                                    <p:cond delay="0"/>
                                  </p:stCondLst>
                                  <p:childTnLst>
                                    <p:set>
                                      <p:cBhvr>
                                        <p:cTn id="50" dur="1" fill="hold">
                                          <p:stCondLst>
                                            <p:cond delay="0"/>
                                          </p:stCondLst>
                                        </p:cTn>
                                        <p:tgtEl>
                                          <p:spTgt spid="3074"/>
                                        </p:tgtEl>
                                        <p:attrNameLst>
                                          <p:attrName>style.visibility</p:attrName>
                                        </p:attrNameLst>
                                      </p:cBhvr>
                                      <p:to>
                                        <p:strVal val="visible"/>
                                      </p:to>
                                    </p:set>
                                    <p:animEffect transition="in" filter="dissolve">
                                      <p:cBhvr>
                                        <p:cTn id="51" dur="500"/>
                                        <p:tgtEl>
                                          <p:spTgt spid="3074"/>
                                        </p:tgtEl>
                                      </p:cBhvr>
                                    </p:animEffect>
                                  </p:childTnLst>
                                </p:cTn>
                              </p:par>
                            </p:childTnLst>
                          </p:cTn>
                        </p:par>
                        <p:par>
                          <p:cTn id="52" fill="hold">
                            <p:stCondLst>
                              <p:cond delay="1500"/>
                            </p:stCondLst>
                            <p:childTnLst>
                              <p:par>
                                <p:cTn id="53" presetID="9" presetClass="entr" presetSubtype="0" fill="hold" nodeType="afterEffect">
                                  <p:stCondLst>
                                    <p:cond delay="0"/>
                                  </p:stCondLst>
                                  <p:childTnLst>
                                    <p:set>
                                      <p:cBhvr>
                                        <p:cTn id="54" dur="1" fill="hold">
                                          <p:stCondLst>
                                            <p:cond delay="0"/>
                                          </p:stCondLst>
                                        </p:cTn>
                                        <p:tgtEl>
                                          <p:spTgt spid="91"/>
                                        </p:tgtEl>
                                        <p:attrNameLst>
                                          <p:attrName>style.visibility</p:attrName>
                                        </p:attrNameLst>
                                      </p:cBhvr>
                                      <p:to>
                                        <p:strVal val="visible"/>
                                      </p:to>
                                    </p:set>
                                    <p:animEffect transition="in" filter="dissolve">
                                      <p:cBhvr>
                                        <p:cTn id="55" dur="500"/>
                                        <p:tgtEl>
                                          <p:spTgt spid="91"/>
                                        </p:tgtEl>
                                      </p:cBhvr>
                                    </p:animEffect>
                                  </p:childTnLst>
                                </p:cTn>
                              </p:par>
                            </p:childTnLst>
                          </p:cTn>
                        </p:par>
                        <p:par>
                          <p:cTn id="56" fill="hold">
                            <p:stCondLst>
                              <p:cond delay="2000"/>
                            </p:stCondLst>
                            <p:childTnLst>
                              <p:par>
                                <p:cTn id="57" presetID="9" presetClass="entr" presetSubtype="0" fill="hold" nodeType="afterEffect">
                                  <p:stCondLst>
                                    <p:cond delay="0"/>
                                  </p:stCondLst>
                                  <p:childTnLst>
                                    <p:set>
                                      <p:cBhvr>
                                        <p:cTn id="58" dur="1" fill="hold">
                                          <p:stCondLst>
                                            <p:cond delay="0"/>
                                          </p:stCondLst>
                                        </p:cTn>
                                        <p:tgtEl>
                                          <p:spTgt spid="6"/>
                                        </p:tgtEl>
                                        <p:attrNameLst>
                                          <p:attrName>style.visibility</p:attrName>
                                        </p:attrNameLst>
                                      </p:cBhvr>
                                      <p:to>
                                        <p:strVal val="visible"/>
                                      </p:to>
                                    </p:set>
                                    <p:animEffect transition="in" filter="dissolve">
                                      <p:cBhvr>
                                        <p:cTn id="5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 grpId="0" uiExpand="1" build="p"/>
      <p:bldP spid="28" grpId="0"/>
      <p:bldP spid="29" grpId="0"/>
      <p:bldP spid="11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0F4086-6EF5-474C-A914-81C5C3674D56}"/>
              </a:ext>
            </a:extLst>
          </p:cNvPr>
          <p:cNvSpPr>
            <a:spLocks noGrp="1"/>
          </p:cNvSpPr>
          <p:nvPr>
            <p:ph type="title"/>
          </p:nvPr>
        </p:nvSpPr>
        <p:spPr/>
        <p:txBody>
          <a:bodyPr>
            <a:noAutofit/>
          </a:bodyPr>
          <a:lstStyle/>
          <a:p>
            <a:r>
              <a:rPr lang="en-US" sz="2000" dirty="0"/>
              <a:t>Aviatrix Firewall Network (FireNet) for 3</a:t>
            </a:r>
            <a:r>
              <a:rPr lang="en-US" sz="2000" baseline="30000" dirty="0"/>
              <a:t>rd</a:t>
            </a:r>
            <a:r>
              <a:rPr lang="en-US" sz="2000" dirty="0"/>
              <a:t> Party Centralized Service Insertion</a:t>
            </a:r>
          </a:p>
        </p:txBody>
      </p:sp>
      <p:sp>
        <p:nvSpPr>
          <p:cNvPr id="4" name="Slide Number Placeholder 3">
            <a:extLst>
              <a:ext uri="{FF2B5EF4-FFF2-40B4-BE49-F238E27FC236}">
                <a16:creationId xmlns:a16="http://schemas.microsoft.com/office/drawing/2014/main" id="{5E1BF4F0-5CBC-3B4F-98B6-DEF2CC27D71D}"/>
              </a:ext>
            </a:extLst>
          </p:cNvPr>
          <p:cNvSpPr>
            <a:spLocks noGrp="1"/>
          </p:cNvSpPr>
          <p:nvPr>
            <p:ph type="sldNum" sz="quarter" idx="10"/>
          </p:nvPr>
        </p:nvSpPr>
        <p:spPr>
          <a:xfrm>
            <a:off x="8427046" y="4842197"/>
            <a:ext cx="389292" cy="217341"/>
          </a:xfrm>
        </p:spPr>
        <p:txBody>
          <a:bodyPr/>
          <a:lstStyle/>
          <a:p>
            <a:fld id="{4A70B06D-F489-48FF-A885-ABB74CD5C952}" type="slidenum">
              <a:rPr lang="en-US" smtClean="0"/>
              <a:pPr/>
              <a:t>6</a:t>
            </a:fld>
            <a:endParaRPr lang="en-US" dirty="0"/>
          </a:p>
        </p:txBody>
      </p:sp>
      <p:sp>
        <p:nvSpPr>
          <p:cNvPr id="15" name="Rectangle 14">
            <a:extLst>
              <a:ext uri="{FF2B5EF4-FFF2-40B4-BE49-F238E27FC236}">
                <a16:creationId xmlns:a16="http://schemas.microsoft.com/office/drawing/2014/main" id="{4B9CC333-C6B9-DC47-82BB-B64BE37B2B8A}"/>
              </a:ext>
            </a:extLst>
          </p:cNvPr>
          <p:cNvSpPr/>
          <p:nvPr/>
        </p:nvSpPr>
        <p:spPr>
          <a:xfrm>
            <a:off x="6049740" y="843156"/>
            <a:ext cx="783655" cy="1060069"/>
          </a:xfrm>
          <a:prstGeom prst="rect">
            <a:avLst/>
          </a:prstGeom>
          <a:noFill/>
          <a:ln w="12700" cap="flat" cmpd="sng" algn="ctr">
            <a:solidFill>
              <a:schemeClr val="accent5"/>
            </a:solidFill>
            <a:prstDash val="solid"/>
            <a:miter lim="800000"/>
          </a:ln>
          <a:effectLst/>
        </p:spPr>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defTabSz="914378">
              <a:defRPr/>
            </a:pPr>
            <a:endParaRPr lang="en-US" sz="1100" kern="0">
              <a:ln w="0"/>
              <a:solidFill>
                <a:srgbClr val="1D8900"/>
              </a:solidFill>
              <a:latin typeface="Arial" panose="020B0604020202020204"/>
            </a:endParaRPr>
          </a:p>
        </p:txBody>
      </p:sp>
      <p:sp>
        <p:nvSpPr>
          <p:cNvPr id="16" name="Rounded Rectangle 15">
            <a:extLst>
              <a:ext uri="{FF2B5EF4-FFF2-40B4-BE49-F238E27FC236}">
                <a16:creationId xmlns:a16="http://schemas.microsoft.com/office/drawing/2014/main" id="{43AC7FE2-5736-CF49-83DE-89FF226412C9}"/>
              </a:ext>
            </a:extLst>
          </p:cNvPr>
          <p:cNvSpPr/>
          <p:nvPr/>
        </p:nvSpPr>
        <p:spPr>
          <a:xfrm>
            <a:off x="6416212" y="1028742"/>
            <a:ext cx="295576" cy="293902"/>
          </a:xfrm>
          <a:prstGeom prst="roundRect">
            <a:avLst/>
          </a:prstGeom>
          <a:solidFill>
            <a:srgbClr val="44546A">
              <a:lumMod val="40000"/>
              <a:lumOff val="60000"/>
            </a:srgbClr>
          </a:solidFill>
          <a:ln w="19050" cap="flat" cmpd="sng" algn="ctr">
            <a:solidFill>
              <a:sysClr val="window" lastClr="FFFFFF"/>
            </a:solidFill>
            <a:prstDash val="solid"/>
            <a:miter lim="800000"/>
          </a:ln>
          <a:effectLst/>
        </p:spPr>
        <p:txBody>
          <a:bodyPr rtlCol="0" anchor="ctr"/>
          <a:lstStyle/>
          <a:p>
            <a:pPr algn="ctr" defTabSz="457189">
              <a:defRPr/>
            </a:pPr>
            <a:endParaRPr lang="en-US" sz="1800" kern="0">
              <a:solidFill>
                <a:prstClr val="white"/>
              </a:solidFill>
              <a:latin typeface="Metropolis Light" pitchFamily="2" charset="77"/>
            </a:endParaRPr>
          </a:p>
        </p:txBody>
      </p:sp>
      <p:sp>
        <p:nvSpPr>
          <p:cNvPr id="17" name="Rounded Rectangle 16">
            <a:extLst>
              <a:ext uri="{FF2B5EF4-FFF2-40B4-BE49-F238E27FC236}">
                <a16:creationId xmlns:a16="http://schemas.microsoft.com/office/drawing/2014/main" id="{F8A1A917-9EA9-B148-90CF-237CC99B2EFE}"/>
              </a:ext>
            </a:extLst>
          </p:cNvPr>
          <p:cNvSpPr/>
          <p:nvPr/>
        </p:nvSpPr>
        <p:spPr>
          <a:xfrm>
            <a:off x="6333081" y="1100916"/>
            <a:ext cx="295576" cy="293902"/>
          </a:xfrm>
          <a:prstGeom prst="roundRect">
            <a:avLst/>
          </a:prstGeom>
          <a:solidFill>
            <a:srgbClr val="44546A">
              <a:lumMod val="40000"/>
              <a:lumOff val="60000"/>
            </a:srgbClr>
          </a:solidFill>
          <a:ln w="19050" cap="flat" cmpd="sng" algn="ctr">
            <a:solidFill>
              <a:sysClr val="window" lastClr="FFFFFF"/>
            </a:solidFill>
            <a:prstDash val="solid"/>
            <a:miter lim="800000"/>
          </a:ln>
          <a:effectLst/>
        </p:spPr>
        <p:txBody>
          <a:bodyPr rtlCol="0" anchor="ctr"/>
          <a:lstStyle/>
          <a:p>
            <a:pPr algn="ctr" defTabSz="457189">
              <a:defRPr/>
            </a:pPr>
            <a:endParaRPr lang="en-US" sz="1800" kern="0">
              <a:solidFill>
                <a:prstClr val="white"/>
              </a:solidFill>
              <a:latin typeface="Metropolis Light" pitchFamily="2" charset="77"/>
            </a:endParaRPr>
          </a:p>
        </p:txBody>
      </p:sp>
      <p:sp>
        <p:nvSpPr>
          <p:cNvPr id="18" name="Rounded Rectangle 17">
            <a:extLst>
              <a:ext uri="{FF2B5EF4-FFF2-40B4-BE49-F238E27FC236}">
                <a16:creationId xmlns:a16="http://schemas.microsoft.com/office/drawing/2014/main" id="{832C9AF2-7D77-9745-83B3-7453B5CF36BF}"/>
              </a:ext>
            </a:extLst>
          </p:cNvPr>
          <p:cNvSpPr/>
          <p:nvPr/>
        </p:nvSpPr>
        <p:spPr>
          <a:xfrm>
            <a:off x="6268425" y="1173093"/>
            <a:ext cx="295576" cy="293902"/>
          </a:xfrm>
          <a:prstGeom prst="roundRect">
            <a:avLst/>
          </a:prstGeom>
          <a:solidFill>
            <a:srgbClr val="44546A">
              <a:lumMod val="40000"/>
              <a:lumOff val="60000"/>
            </a:srgbClr>
          </a:solidFill>
          <a:ln w="19050" cap="flat" cmpd="sng" algn="ctr">
            <a:solidFill>
              <a:sysClr val="window" lastClr="FFFFFF"/>
            </a:solidFill>
            <a:prstDash val="solid"/>
            <a:miter lim="800000"/>
          </a:ln>
          <a:effectLst/>
        </p:spPr>
        <p:txBody>
          <a:bodyPr rtlCol="0" anchor="ctr"/>
          <a:lstStyle/>
          <a:p>
            <a:pPr algn="ctr" defTabSz="457189">
              <a:defRPr/>
            </a:pPr>
            <a:endParaRPr lang="en-US" sz="1800" kern="0">
              <a:solidFill>
                <a:prstClr val="white"/>
              </a:solidFill>
              <a:latin typeface="Metropolis Light" pitchFamily="2" charset="77"/>
            </a:endParaRPr>
          </a:p>
        </p:txBody>
      </p:sp>
      <p:sp>
        <p:nvSpPr>
          <p:cNvPr id="20" name="Rectangle 19">
            <a:extLst>
              <a:ext uri="{FF2B5EF4-FFF2-40B4-BE49-F238E27FC236}">
                <a16:creationId xmlns:a16="http://schemas.microsoft.com/office/drawing/2014/main" id="{105B0F89-F51F-5E46-9DD3-EF82D9CE08B8}"/>
              </a:ext>
            </a:extLst>
          </p:cNvPr>
          <p:cNvSpPr/>
          <p:nvPr/>
        </p:nvSpPr>
        <p:spPr>
          <a:xfrm>
            <a:off x="7171432" y="838559"/>
            <a:ext cx="783655" cy="1060069"/>
          </a:xfrm>
          <a:prstGeom prst="rect">
            <a:avLst/>
          </a:prstGeom>
          <a:noFill/>
          <a:ln w="12700" cap="flat" cmpd="sng" algn="ctr">
            <a:solidFill>
              <a:schemeClr val="accent5"/>
            </a:solidFill>
            <a:prstDash val="solid"/>
            <a:miter lim="800000"/>
          </a:ln>
          <a:effectLst/>
        </p:spPr>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defTabSz="914378">
              <a:defRPr/>
            </a:pPr>
            <a:endParaRPr lang="en-US" sz="1100" kern="0">
              <a:ln w="0"/>
              <a:solidFill>
                <a:srgbClr val="1D8900"/>
              </a:solidFill>
              <a:latin typeface="Arial" panose="020B0604020202020204"/>
            </a:endParaRPr>
          </a:p>
        </p:txBody>
      </p:sp>
      <p:sp>
        <p:nvSpPr>
          <p:cNvPr id="21" name="Rounded Rectangle 20">
            <a:extLst>
              <a:ext uri="{FF2B5EF4-FFF2-40B4-BE49-F238E27FC236}">
                <a16:creationId xmlns:a16="http://schemas.microsoft.com/office/drawing/2014/main" id="{1EE11021-D91E-6243-88D2-E4DF4C1C8383}"/>
              </a:ext>
            </a:extLst>
          </p:cNvPr>
          <p:cNvSpPr/>
          <p:nvPr/>
        </p:nvSpPr>
        <p:spPr>
          <a:xfrm>
            <a:off x="7537905" y="1024145"/>
            <a:ext cx="295576" cy="293902"/>
          </a:xfrm>
          <a:prstGeom prst="roundRect">
            <a:avLst/>
          </a:prstGeom>
          <a:solidFill>
            <a:srgbClr val="44546A">
              <a:lumMod val="40000"/>
              <a:lumOff val="60000"/>
            </a:srgbClr>
          </a:solidFill>
          <a:ln w="19050" cap="flat" cmpd="sng" algn="ctr">
            <a:solidFill>
              <a:sysClr val="window" lastClr="FFFFFF"/>
            </a:solidFill>
            <a:prstDash val="solid"/>
            <a:miter lim="800000"/>
          </a:ln>
          <a:effectLst/>
        </p:spPr>
        <p:txBody>
          <a:bodyPr rtlCol="0" anchor="ctr"/>
          <a:lstStyle/>
          <a:p>
            <a:pPr algn="ctr" defTabSz="457189">
              <a:defRPr/>
            </a:pPr>
            <a:endParaRPr lang="en-US" sz="1800" kern="0">
              <a:solidFill>
                <a:prstClr val="white"/>
              </a:solidFill>
              <a:latin typeface="Metropolis Light" pitchFamily="2" charset="77"/>
            </a:endParaRPr>
          </a:p>
        </p:txBody>
      </p:sp>
      <p:sp>
        <p:nvSpPr>
          <p:cNvPr id="22" name="Rounded Rectangle 21">
            <a:extLst>
              <a:ext uri="{FF2B5EF4-FFF2-40B4-BE49-F238E27FC236}">
                <a16:creationId xmlns:a16="http://schemas.microsoft.com/office/drawing/2014/main" id="{B4416B64-6F8F-434F-AB59-E31417DD10BA}"/>
              </a:ext>
            </a:extLst>
          </p:cNvPr>
          <p:cNvSpPr/>
          <p:nvPr/>
        </p:nvSpPr>
        <p:spPr>
          <a:xfrm>
            <a:off x="7454774" y="1096320"/>
            <a:ext cx="295576" cy="293902"/>
          </a:xfrm>
          <a:prstGeom prst="roundRect">
            <a:avLst/>
          </a:prstGeom>
          <a:solidFill>
            <a:srgbClr val="44546A">
              <a:lumMod val="40000"/>
              <a:lumOff val="60000"/>
            </a:srgbClr>
          </a:solidFill>
          <a:ln w="19050" cap="flat" cmpd="sng" algn="ctr">
            <a:solidFill>
              <a:sysClr val="window" lastClr="FFFFFF"/>
            </a:solidFill>
            <a:prstDash val="solid"/>
            <a:miter lim="800000"/>
          </a:ln>
          <a:effectLst/>
        </p:spPr>
        <p:txBody>
          <a:bodyPr rtlCol="0" anchor="ctr"/>
          <a:lstStyle/>
          <a:p>
            <a:pPr algn="ctr" defTabSz="457189">
              <a:defRPr/>
            </a:pPr>
            <a:endParaRPr lang="en-US" sz="1800" kern="0">
              <a:solidFill>
                <a:prstClr val="white"/>
              </a:solidFill>
              <a:latin typeface="Metropolis Light" pitchFamily="2" charset="77"/>
            </a:endParaRPr>
          </a:p>
        </p:txBody>
      </p:sp>
      <p:sp>
        <p:nvSpPr>
          <p:cNvPr id="23" name="Rounded Rectangle 22">
            <a:extLst>
              <a:ext uri="{FF2B5EF4-FFF2-40B4-BE49-F238E27FC236}">
                <a16:creationId xmlns:a16="http://schemas.microsoft.com/office/drawing/2014/main" id="{5F2803FE-4921-774D-A3BC-AC63D6EEB4F6}"/>
              </a:ext>
            </a:extLst>
          </p:cNvPr>
          <p:cNvSpPr/>
          <p:nvPr/>
        </p:nvSpPr>
        <p:spPr>
          <a:xfrm>
            <a:off x="7390118" y="1168496"/>
            <a:ext cx="295576" cy="293902"/>
          </a:xfrm>
          <a:prstGeom prst="roundRect">
            <a:avLst/>
          </a:prstGeom>
          <a:solidFill>
            <a:srgbClr val="44546A">
              <a:lumMod val="40000"/>
              <a:lumOff val="60000"/>
            </a:srgbClr>
          </a:solidFill>
          <a:ln w="19050" cap="flat" cmpd="sng" algn="ctr">
            <a:solidFill>
              <a:sysClr val="window" lastClr="FFFFFF"/>
            </a:solidFill>
            <a:prstDash val="solid"/>
            <a:miter lim="800000"/>
          </a:ln>
          <a:effectLst/>
        </p:spPr>
        <p:txBody>
          <a:bodyPr rtlCol="0" anchor="ctr"/>
          <a:lstStyle/>
          <a:p>
            <a:pPr algn="ctr" defTabSz="457189">
              <a:defRPr/>
            </a:pPr>
            <a:endParaRPr lang="en-US" sz="1800" kern="0">
              <a:solidFill>
                <a:prstClr val="white"/>
              </a:solidFill>
              <a:latin typeface="Metropolis Light" pitchFamily="2" charset="77"/>
            </a:endParaRPr>
          </a:p>
        </p:txBody>
      </p:sp>
      <p:sp>
        <p:nvSpPr>
          <p:cNvPr id="31" name="TextBox 30">
            <a:extLst>
              <a:ext uri="{FF2B5EF4-FFF2-40B4-BE49-F238E27FC236}">
                <a16:creationId xmlns:a16="http://schemas.microsoft.com/office/drawing/2014/main" id="{01DD10BC-47A1-704F-A18B-900C12DFA929}"/>
              </a:ext>
            </a:extLst>
          </p:cNvPr>
          <p:cNvSpPr txBox="1"/>
          <p:nvPr/>
        </p:nvSpPr>
        <p:spPr>
          <a:xfrm>
            <a:off x="6415640" y="2274950"/>
            <a:ext cx="1036203" cy="246221"/>
          </a:xfrm>
          <a:prstGeom prst="rect">
            <a:avLst/>
          </a:prstGeom>
          <a:noFill/>
        </p:spPr>
        <p:txBody>
          <a:bodyPr wrap="square" rtlCol="0">
            <a:spAutoFit/>
          </a:bodyPr>
          <a:lstStyle/>
          <a:p>
            <a:pPr defTabSz="457189">
              <a:defRPr/>
            </a:pPr>
            <a:r>
              <a:rPr lang="en-US" sz="1000" kern="0" dirty="0">
                <a:solidFill>
                  <a:prstClr val="black"/>
                </a:solidFill>
                <a:latin typeface="Metropolis Light" pitchFamily="2" charset="77"/>
              </a:rPr>
              <a:t>Transit </a:t>
            </a:r>
            <a:r>
              <a:rPr lang="en-US" sz="1000" kern="0" dirty="0" err="1">
                <a:solidFill>
                  <a:prstClr val="black"/>
                </a:solidFill>
                <a:latin typeface="Metropolis Light" pitchFamily="2" charset="77"/>
              </a:rPr>
              <a:t>Firenet</a:t>
            </a:r>
            <a:endParaRPr lang="en-US" sz="1000" kern="0" dirty="0">
              <a:solidFill>
                <a:prstClr val="black"/>
              </a:solidFill>
              <a:latin typeface="Metropolis Light" pitchFamily="2" charset="77"/>
            </a:endParaRPr>
          </a:p>
        </p:txBody>
      </p:sp>
      <p:sp>
        <p:nvSpPr>
          <p:cNvPr id="33" name="Rectangle 32">
            <a:extLst>
              <a:ext uri="{FF2B5EF4-FFF2-40B4-BE49-F238E27FC236}">
                <a16:creationId xmlns:a16="http://schemas.microsoft.com/office/drawing/2014/main" id="{365DF01F-CEC6-DE4C-B54C-DB0E074E6E3F}"/>
              </a:ext>
            </a:extLst>
          </p:cNvPr>
          <p:cNvSpPr/>
          <p:nvPr/>
        </p:nvSpPr>
        <p:spPr>
          <a:xfrm flipH="1">
            <a:off x="6413189" y="2323117"/>
            <a:ext cx="1245643" cy="623248"/>
          </a:xfrm>
          <a:prstGeom prst="rect">
            <a:avLst/>
          </a:prstGeom>
          <a:noFill/>
          <a:ln w="12700" cap="flat" cmpd="sng" algn="ctr">
            <a:solidFill>
              <a:schemeClr val="accent5"/>
            </a:solidFill>
            <a:prstDash val="solid"/>
            <a:miter lim="800000"/>
          </a:ln>
          <a:effectLst/>
        </p:spPr>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defTabSz="914378">
              <a:defRPr/>
            </a:pPr>
            <a:endParaRPr lang="en-US" sz="1100" kern="0">
              <a:ln w="0"/>
              <a:solidFill>
                <a:srgbClr val="1D8900"/>
              </a:solidFill>
              <a:latin typeface="Arial" panose="020B0604020202020204"/>
            </a:endParaRPr>
          </a:p>
        </p:txBody>
      </p:sp>
      <p:cxnSp>
        <p:nvCxnSpPr>
          <p:cNvPr id="35" name="Straight Arrow Connector 34">
            <a:extLst>
              <a:ext uri="{FF2B5EF4-FFF2-40B4-BE49-F238E27FC236}">
                <a16:creationId xmlns:a16="http://schemas.microsoft.com/office/drawing/2014/main" id="{3A66D01A-9667-C846-ACBE-01F567990FA0}"/>
              </a:ext>
            </a:extLst>
          </p:cNvPr>
          <p:cNvCxnSpPr>
            <a:cxnSpLocks/>
            <a:stCxn id="86" idx="3"/>
            <a:endCxn id="37" idx="20"/>
          </p:cNvCxnSpPr>
          <p:nvPr/>
        </p:nvCxnSpPr>
        <p:spPr>
          <a:xfrm flipV="1">
            <a:off x="7177285" y="2512670"/>
            <a:ext cx="208270" cy="165981"/>
          </a:xfrm>
          <a:prstGeom prst="straightConnector1">
            <a:avLst/>
          </a:prstGeom>
          <a:noFill/>
          <a:ln w="6350" cap="flat" cmpd="sng" algn="ctr">
            <a:solidFill>
              <a:srgbClr val="E7E6E6">
                <a:lumMod val="50000"/>
              </a:srgbClr>
            </a:solidFill>
            <a:prstDash val="solid"/>
            <a:miter lim="800000"/>
            <a:headEnd type="none" w="med" len="med"/>
            <a:tailEnd type="none" w="med" len="med"/>
          </a:ln>
          <a:effectLst/>
        </p:spPr>
      </p:cxnSp>
      <p:sp>
        <p:nvSpPr>
          <p:cNvPr id="37" name="Freeform 21">
            <a:extLst>
              <a:ext uri="{FF2B5EF4-FFF2-40B4-BE49-F238E27FC236}">
                <a16:creationId xmlns:a16="http://schemas.microsoft.com/office/drawing/2014/main" id="{098554E3-AE0A-6049-B72A-A7E327C431C8}"/>
              </a:ext>
            </a:extLst>
          </p:cNvPr>
          <p:cNvSpPr>
            <a:spLocks noChangeAspect="1" noEditPoints="1"/>
          </p:cNvSpPr>
          <p:nvPr/>
        </p:nvSpPr>
        <p:spPr bwMode="auto">
          <a:xfrm flipH="1">
            <a:off x="7353319" y="2407383"/>
            <a:ext cx="284991" cy="224209"/>
          </a:xfrm>
          <a:custGeom>
            <a:avLst/>
            <a:gdLst>
              <a:gd name="T0" fmla="*/ 364 w 389"/>
              <a:gd name="T1" fmla="*/ 176 h 296"/>
              <a:gd name="T2" fmla="*/ 355 w 389"/>
              <a:gd name="T3" fmla="*/ 217 h 296"/>
              <a:gd name="T4" fmla="*/ 289 w 389"/>
              <a:gd name="T5" fmla="*/ 130 h 296"/>
              <a:gd name="T6" fmla="*/ 298 w 389"/>
              <a:gd name="T7" fmla="*/ 193 h 296"/>
              <a:gd name="T8" fmla="*/ 264 w 389"/>
              <a:gd name="T9" fmla="*/ 143 h 296"/>
              <a:gd name="T10" fmla="*/ 257 w 389"/>
              <a:gd name="T11" fmla="*/ 195 h 296"/>
              <a:gd name="T12" fmla="*/ 318 w 389"/>
              <a:gd name="T13" fmla="*/ 296 h 296"/>
              <a:gd name="T14" fmla="*/ 319 w 389"/>
              <a:gd name="T15" fmla="*/ 296 h 296"/>
              <a:gd name="T16" fmla="*/ 376 w 389"/>
              <a:gd name="T17" fmla="*/ 196 h 296"/>
              <a:gd name="T18" fmla="*/ 319 w 389"/>
              <a:gd name="T19" fmla="*/ 280 h 296"/>
              <a:gd name="T20" fmla="*/ 270 w 389"/>
              <a:gd name="T21" fmla="*/ 262 h 296"/>
              <a:gd name="T22" fmla="*/ 276 w 389"/>
              <a:gd name="T23" fmla="*/ 183 h 296"/>
              <a:gd name="T24" fmla="*/ 288 w 389"/>
              <a:gd name="T25" fmla="*/ 237 h 296"/>
              <a:gd name="T26" fmla="*/ 318 w 389"/>
              <a:gd name="T27" fmla="*/ 154 h 296"/>
              <a:gd name="T28" fmla="*/ 337 w 389"/>
              <a:gd name="T29" fmla="*/ 231 h 296"/>
              <a:gd name="T30" fmla="*/ 345 w 389"/>
              <a:gd name="T31" fmla="*/ 239 h 296"/>
              <a:gd name="T32" fmla="*/ 361 w 389"/>
              <a:gd name="T33" fmla="*/ 260 h 296"/>
              <a:gd name="T34" fmla="*/ 255 w 389"/>
              <a:gd name="T35" fmla="*/ 182 h 296"/>
              <a:gd name="T36" fmla="*/ 236 w 389"/>
              <a:gd name="T37" fmla="*/ 166 h 296"/>
              <a:gd name="T38" fmla="*/ 329 w 389"/>
              <a:gd name="T39" fmla="*/ 126 h 296"/>
              <a:gd name="T40" fmla="*/ 345 w 389"/>
              <a:gd name="T41" fmla="*/ 139 h 296"/>
              <a:gd name="T42" fmla="*/ 0 w 389"/>
              <a:gd name="T43" fmla="*/ 0 h 296"/>
              <a:gd name="T44" fmla="*/ 243 w 389"/>
              <a:gd name="T45" fmla="*/ 235 h 296"/>
              <a:gd name="T46" fmla="*/ 181 w 389"/>
              <a:gd name="T47" fmla="*/ 219 h 296"/>
              <a:gd name="T48" fmla="*/ 165 w 389"/>
              <a:gd name="T49" fmla="*/ 219 h 296"/>
              <a:gd name="T50" fmla="*/ 71 w 389"/>
              <a:gd name="T51" fmla="*/ 182 h 296"/>
              <a:gd name="T52" fmla="*/ 165 w 389"/>
              <a:gd name="T53" fmla="*/ 219 h 296"/>
              <a:gd name="T54" fmla="*/ 110 w 389"/>
              <a:gd name="T55" fmla="*/ 126 h 296"/>
              <a:gd name="T56" fmla="*/ 16 w 389"/>
              <a:gd name="T57" fmla="*/ 166 h 296"/>
              <a:gd name="T58" fmla="*/ 126 w 389"/>
              <a:gd name="T59" fmla="*/ 54 h 296"/>
              <a:gd name="T60" fmla="*/ 220 w 389"/>
              <a:gd name="T61" fmla="*/ 16 h 296"/>
              <a:gd name="T62" fmla="*/ 126 w 389"/>
              <a:gd name="T63" fmla="*/ 54 h 296"/>
              <a:gd name="T64" fmla="*/ 165 w 389"/>
              <a:gd name="T65" fmla="*/ 110 h 296"/>
              <a:gd name="T66" fmla="*/ 71 w 389"/>
              <a:gd name="T67" fmla="*/ 70 h 296"/>
              <a:gd name="T68" fmla="*/ 55 w 389"/>
              <a:gd name="T69" fmla="*/ 110 h 296"/>
              <a:gd name="T70" fmla="*/ 16 w 389"/>
              <a:gd name="T71" fmla="*/ 70 h 296"/>
              <a:gd name="T72" fmla="*/ 55 w 389"/>
              <a:gd name="T73" fmla="*/ 110 h 296"/>
              <a:gd name="T74" fmla="*/ 126 w 389"/>
              <a:gd name="T75" fmla="*/ 166 h 296"/>
              <a:gd name="T76" fmla="*/ 220 w 389"/>
              <a:gd name="T77" fmla="*/ 126 h 296"/>
              <a:gd name="T78" fmla="*/ 228 w 389"/>
              <a:gd name="T79" fmla="*/ 110 h 296"/>
              <a:gd name="T80" fmla="*/ 181 w 389"/>
              <a:gd name="T81" fmla="*/ 70 h 296"/>
              <a:gd name="T82" fmla="*/ 274 w 389"/>
              <a:gd name="T83" fmla="*/ 110 h 296"/>
              <a:gd name="T84" fmla="*/ 228 w 389"/>
              <a:gd name="T85" fmla="*/ 110 h 296"/>
              <a:gd name="T86" fmla="*/ 290 w 389"/>
              <a:gd name="T87" fmla="*/ 70 h 296"/>
              <a:gd name="T88" fmla="*/ 329 w 389"/>
              <a:gd name="T89" fmla="*/ 110 h 296"/>
              <a:gd name="T90" fmla="*/ 329 w 389"/>
              <a:gd name="T91" fmla="*/ 54 h 296"/>
              <a:gd name="T92" fmla="*/ 236 w 389"/>
              <a:gd name="T93" fmla="*/ 16 h 296"/>
              <a:gd name="T94" fmla="*/ 329 w 389"/>
              <a:gd name="T95" fmla="*/ 54 h 296"/>
              <a:gd name="T96" fmla="*/ 110 w 389"/>
              <a:gd name="T97" fmla="*/ 54 h 296"/>
              <a:gd name="T98" fmla="*/ 16 w 389"/>
              <a:gd name="T99" fmla="*/ 16 h 296"/>
              <a:gd name="T100" fmla="*/ 16 w 389"/>
              <a:gd name="T101" fmla="*/ 182 h 296"/>
              <a:gd name="T102" fmla="*/ 55 w 389"/>
              <a:gd name="T103" fmla="*/ 219 h 296"/>
              <a:gd name="T104" fmla="*/ 16 w 389"/>
              <a:gd name="T105" fmla="*/ 182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89" h="296">
                <a:moveTo>
                  <a:pt x="376" y="196"/>
                </a:moveTo>
                <a:cubicBezTo>
                  <a:pt x="364" y="176"/>
                  <a:pt x="364" y="176"/>
                  <a:pt x="364" y="176"/>
                </a:cubicBezTo>
                <a:cubicBezTo>
                  <a:pt x="361" y="199"/>
                  <a:pt x="361" y="199"/>
                  <a:pt x="361" y="199"/>
                </a:cubicBezTo>
                <a:cubicBezTo>
                  <a:pt x="360" y="208"/>
                  <a:pt x="357" y="214"/>
                  <a:pt x="355" y="217"/>
                </a:cubicBezTo>
                <a:cubicBezTo>
                  <a:pt x="359" y="190"/>
                  <a:pt x="364" y="147"/>
                  <a:pt x="306" y="134"/>
                </a:cubicBezTo>
                <a:cubicBezTo>
                  <a:pt x="289" y="130"/>
                  <a:pt x="289" y="130"/>
                  <a:pt x="289" y="130"/>
                </a:cubicBezTo>
                <a:cubicBezTo>
                  <a:pt x="298" y="146"/>
                  <a:pt x="298" y="146"/>
                  <a:pt x="298" y="146"/>
                </a:cubicBezTo>
                <a:cubicBezTo>
                  <a:pt x="306" y="160"/>
                  <a:pt x="304" y="178"/>
                  <a:pt x="298" y="193"/>
                </a:cubicBezTo>
                <a:cubicBezTo>
                  <a:pt x="291" y="172"/>
                  <a:pt x="278" y="157"/>
                  <a:pt x="277" y="157"/>
                </a:cubicBezTo>
                <a:cubicBezTo>
                  <a:pt x="264" y="143"/>
                  <a:pt x="264" y="143"/>
                  <a:pt x="264" y="143"/>
                </a:cubicBezTo>
                <a:cubicBezTo>
                  <a:pt x="264" y="162"/>
                  <a:pt x="264" y="162"/>
                  <a:pt x="264" y="162"/>
                </a:cubicBezTo>
                <a:cubicBezTo>
                  <a:pt x="263" y="171"/>
                  <a:pt x="260" y="183"/>
                  <a:pt x="257" y="195"/>
                </a:cubicBezTo>
                <a:cubicBezTo>
                  <a:pt x="250" y="221"/>
                  <a:pt x="242" y="251"/>
                  <a:pt x="257" y="272"/>
                </a:cubicBezTo>
                <a:cubicBezTo>
                  <a:pt x="267" y="287"/>
                  <a:pt x="287" y="295"/>
                  <a:pt x="318" y="296"/>
                </a:cubicBezTo>
                <a:cubicBezTo>
                  <a:pt x="318" y="296"/>
                  <a:pt x="318" y="296"/>
                  <a:pt x="318" y="296"/>
                </a:cubicBezTo>
                <a:cubicBezTo>
                  <a:pt x="318" y="296"/>
                  <a:pt x="318" y="296"/>
                  <a:pt x="319" y="296"/>
                </a:cubicBezTo>
                <a:cubicBezTo>
                  <a:pt x="352" y="296"/>
                  <a:pt x="368" y="281"/>
                  <a:pt x="375" y="268"/>
                </a:cubicBezTo>
                <a:cubicBezTo>
                  <a:pt x="389" y="244"/>
                  <a:pt x="384" y="211"/>
                  <a:pt x="376" y="196"/>
                </a:cubicBezTo>
                <a:close/>
                <a:moveTo>
                  <a:pt x="361" y="260"/>
                </a:moveTo>
                <a:cubicBezTo>
                  <a:pt x="354" y="273"/>
                  <a:pt x="339" y="280"/>
                  <a:pt x="319" y="280"/>
                </a:cubicBezTo>
                <a:cubicBezTo>
                  <a:pt x="318" y="280"/>
                  <a:pt x="318" y="280"/>
                  <a:pt x="318" y="280"/>
                </a:cubicBezTo>
                <a:cubicBezTo>
                  <a:pt x="294" y="279"/>
                  <a:pt x="277" y="273"/>
                  <a:pt x="270" y="262"/>
                </a:cubicBezTo>
                <a:cubicBezTo>
                  <a:pt x="259" y="248"/>
                  <a:pt x="266" y="223"/>
                  <a:pt x="272" y="200"/>
                </a:cubicBezTo>
                <a:cubicBezTo>
                  <a:pt x="274" y="194"/>
                  <a:pt x="275" y="188"/>
                  <a:pt x="276" y="183"/>
                </a:cubicBezTo>
                <a:cubicBezTo>
                  <a:pt x="281" y="192"/>
                  <a:pt x="286" y="203"/>
                  <a:pt x="287" y="216"/>
                </a:cubicBezTo>
                <a:cubicBezTo>
                  <a:pt x="288" y="237"/>
                  <a:pt x="288" y="237"/>
                  <a:pt x="288" y="237"/>
                </a:cubicBezTo>
                <a:cubicBezTo>
                  <a:pt x="301" y="220"/>
                  <a:pt x="301" y="220"/>
                  <a:pt x="301" y="220"/>
                </a:cubicBezTo>
                <a:cubicBezTo>
                  <a:pt x="314" y="203"/>
                  <a:pt x="323" y="178"/>
                  <a:pt x="318" y="154"/>
                </a:cubicBezTo>
                <a:cubicBezTo>
                  <a:pt x="347" y="168"/>
                  <a:pt x="343" y="194"/>
                  <a:pt x="339" y="217"/>
                </a:cubicBezTo>
                <a:cubicBezTo>
                  <a:pt x="338" y="222"/>
                  <a:pt x="337" y="227"/>
                  <a:pt x="337" y="231"/>
                </a:cubicBezTo>
                <a:cubicBezTo>
                  <a:pt x="336" y="240"/>
                  <a:pt x="336" y="240"/>
                  <a:pt x="336" y="240"/>
                </a:cubicBezTo>
                <a:cubicBezTo>
                  <a:pt x="345" y="239"/>
                  <a:pt x="345" y="239"/>
                  <a:pt x="345" y="239"/>
                </a:cubicBezTo>
                <a:cubicBezTo>
                  <a:pt x="356" y="238"/>
                  <a:pt x="363" y="233"/>
                  <a:pt x="368" y="227"/>
                </a:cubicBezTo>
                <a:cubicBezTo>
                  <a:pt x="369" y="238"/>
                  <a:pt x="367" y="250"/>
                  <a:pt x="361" y="260"/>
                </a:cubicBezTo>
                <a:close/>
                <a:moveTo>
                  <a:pt x="181" y="182"/>
                </a:moveTo>
                <a:cubicBezTo>
                  <a:pt x="255" y="182"/>
                  <a:pt x="255" y="182"/>
                  <a:pt x="255" y="182"/>
                </a:cubicBezTo>
                <a:cubicBezTo>
                  <a:pt x="255" y="166"/>
                  <a:pt x="255" y="166"/>
                  <a:pt x="255" y="166"/>
                </a:cubicBezTo>
                <a:cubicBezTo>
                  <a:pt x="236" y="166"/>
                  <a:pt x="236" y="166"/>
                  <a:pt x="236" y="166"/>
                </a:cubicBezTo>
                <a:cubicBezTo>
                  <a:pt x="236" y="126"/>
                  <a:pt x="236" y="126"/>
                  <a:pt x="236" y="126"/>
                </a:cubicBezTo>
                <a:cubicBezTo>
                  <a:pt x="329" y="126"/>
                  <a:pt x="329" y="126"/>
                  <a:pt x="329" y="126"/>
                </a:cubicBezTo>
                <a:cubicBezTo>
                  <a:pt x="329" y="139"/>
                  <a:pt x="329" y="139"/>
                  <a:pt x="329" y="139"/>
                </a:cubicBezTo>
                <a:cubicBezTo>
                  <a:pt x="345" y="139"/>
                  <a:pt x="345" y="139"/>
                  <a:pt x="345" y="139"/>
                </a:cubicBezTo>
                <a:cubicBezTo>
                  <a:pt x="345" y="0"/>
                  <a:pt x="345" y="0"/>
                  <a:pt x="345" y="0"/>
                </a:cubicBezTo>
                <a:cubicBezTo>
                  <a:pt x="0" y="0"/>
                  <a:pt x="0" y="0"/>
                  <a:pt x="0" y="0"/>
                </a:cubicBezTo>
                <a:cubicBezTo>
                  <a:pt x="0" y="235"/>
                  <a:pt x="0" y="235"/>
                  <a:pt x="0" y="235"/>
                </a:cubicBezTo>
                <a:cubicBezTo>
                  <a:pt x="243" y="235"/>
                  <a:pt x="243" y="235"/>
                  <a:pt x="243" y="235"/>
                </a:cubicBezTo>
                <a:cubicBezTo>
                  <a:pt x="243" y="219"/>
                  <a:pt x="243" y="219"/>
                  <a:pt x="243" y="219"/>
                </a:cubicBezTo>
                <a:cubicBezTo>
                  <a:pt x="181" y="219"/>
                  <a:pt x="181" y="219"/>
                  <a:pt x="181" y="219"/>
                </a:cubicBezTo>
                <a:lnTo>
                  <a:pt x="181" y="182"/>
                </a:lnTo>
                <a:close/>
                <a:moveTo>
                  <a:pt x="165" y="219"/>
                </a:moveTo>
                <a:cubicBezTo>
                  <a:pt x="71" y="219"/>
                  <a:pt x="71" y="219"/>
                  <a:pt x="71" y="219"/>
                </a:cubicBezTo>
                <a:cubicBezTo>
                  <a:pt x="71" y="182"/>
                  <a:pt x="71" y="182"/>
                  <a:pt x="71" y="182"/>
                </a:cubicBezTo>
                <a:cubicBezTo>
                  <a:pt x="165" y="182"/>
                  <a:pt x="165" y="182"/>
                  <a:pt x="165" y="182"/>
                </a:cubicBezTo>
                <a:lnTo>
                  <a:pt x="165" y="219"/>
                </a:lnTo>
                <a:close/>
                <a:moveTo>
                  <a:pt x="16" y="126"/>
                </a:moveTo>
                <a:cubicBezTo>
                  <a:pt x="110" y="126"/>
                  <a:pt x="110" y="126"/>
                  <a:pt x="110" y="126"/>
                </a:cubicBezTo>
                <a:cubicBezTo>
                  <a:pt x="110" y="166"/>
                  <a:pt x="110" y="166"/>
                  <a:pt x="110" y="166"/>
                </a:cubicBezTo>
                <a:cubicBezTo>
                  <a:pt x="16" y="166"/>
                  <a:pt x="16" y="166"/>
                  <a:pt x="16" y="166"/>
                </a:cubicBezTo>
                <a:lnTo>
                  <a:pt x="16" y="126"/>
                </a:lnTo>
                <a:close/>
                <a:moveTo>
                  <a:pt x="126" y="54"/>
                </a:moveTo>
                <a:cubicBezTo>
                  <a:pt x="126" y="16"/>
                  <a:pt x="126" y="16"/>
                  <a:pt x="126" y="16"/>
                </a:cubicBezTo>
                <a:cubicBezTo>
                  <a:pt x="220" y="16"/>
                  <a:pt x="220" y="16"/>
                  <a:pt x="220" y="16"/>
                </a:cubicBezTo>
                <a:cubicBezTo>
                  <a:pt x="220" y="54"/>
                  <a:pt x="220" y="54"/>
                  <a:pt x="220" y="54"/>
                </a:cubicBezTo>
                <a:lnTo>
                  <a:pt x="126" y="54"/>
                </a:lnTo>
                <a:close/>
                <a:moveTo>
                  <a:pt x="165" y="70"/>
                </a:moveTo>
                <a:cubicBezTo>
                  <a:pt x="165" y="110"/>
                  <a:pt x="165" y="110"/>
                  <a:pt x="165" y="110"/>
                </a:cubicBezTo>
                <a:cubicBezTo>
                  <a:pt x="71" y="110"/>
                  <a:pt x="71" y="110"/>
                  <a:pt x="71" y="110"/>
                </a:cubicBezTo>
                <a:cubicBezTo>
                  <a:pt x="71" y="70"/>
                  <a:pt x="71" y="70"/>
                  <a:pt x="71" y="70"/>
                </a:cubicBezTo>
                <a:lnTo>
                  <a:pt x="165" y="70"/>
                </a:lnTo>
                <a:close/>
                <a:moveTo>
                  <a:pt x="55" y="110"/>
                </a:moveTo>
                <a:cubicBezTo>
                  <a:pt x="16" y="110"/>
                  <a:pt x="16" y="110"/>
                  <a:pt x="16" y="110"/>
                </a:cubicBezTo>
                <a:cubicBezTo>
                  <a:pt x="16" y="70"/>
                  <a:pt x="16" y="70"/>
                  <a:pt x="16" y="70"/>
                </a:cubicBezTo>
                <a:cubicBezTo>
                  <a:pt x="55" y="70"/>
                  <a:pt x="55" y="70"/>
                  <a:pt x="55" y="70"/>
                </a:cubicBezTo>
                <a:lnTo>
                  <a:pt x="55" y="110"/>
                </a:lnTo>
                <a:close/>
                <a:moveTo>
                  <a:pt x="220" y="166"/>
                </a:moveTo>
                <a:cubicBezTo>
                  <a:pt x="126" y="166"/>
                  <a:pt x="126" y="166"/>
                  <a:pt x="126" y="166"/>
                </a:cubicBezTo>
                <a:cubicBezTo>
                  <a:pt x="126" y="126"/>
                  <a:pt x="126" y="126"/>
                  <a:pt x="126" y="126"/>
                </a:cubicBezTo>
                <a:cubicBezTo>
                  <a:pt x="220" y="126"/>
                  <a:pt x="220" y="126"/>
                  <a:pt x="220" y="126"/>
                </a:cubicBezTo>
                <a:lnTo>
                  <a:pt x="220" y="166"/>
                </a:lnTo>
                <a:close/>
                <a:moveTo>
                  <a:pt x="228" y="110"/>
                </a:moveTo>
                <a:cubicBezTo>
                  <a:pt x="181" y="110"/>
                  <a:pt x="181" y="110"/>
                  <a:pt x="181" y="110"/>
                </a:cubicBezTo>
                <a:cubicBezTo>
                  <a:pt x="181" y="70"/>
                  <a:pt x="181" y="70"/>
                  <a:pt x="181" y="70"/>
                </a:cubicBezTo>
                <a:cubicBezTo>
                  <a:pt x="274" y="70"/>
                  <a:pt x="274" y="70"/>
                  <a:pt x="274" y="70"/>
                </a:cubicBezTo>
                <a:cubicBezTo>
                  <a:pt x="274" y="110"/>
                  <a:pt x="274" y="110"/>
                  <a:pt x="274" y="110"/>
                </a:cubicBezTo>
                <a:cubicBezTo>
                  <a:pt x="236" y="110"/>
                  <a:pt x="236" y="110"/>
                  <a:pt x="236" y="110"/>
                </a:cubicBezTo>
                <a:lnTo>
                  <a:pt x="228" y="110"/>
                </a:lnTo>
                <a:close/>
                <a:moveTo>
                  <a:pt x="290" y="110"/>
                </a:moveTo>
                <a:cubicBezTo>
                  <a:pt x="290" y="70"/>
                  <a:pt x="290" y="70"/>
                  <a:pt x="290" y="70"/>
                </a:cubicBezTo>
                <a:cubicBezTo>
                  <a:pt x="329" y="70"/>
                  <a:pt x="329" y="70"/>
                  <a:pt x="329" y="70"/>
                </a:cubicBezTo>
                <a:cubicBezTo>
                  <a:pt x="329" y="110"/>
                  <a:pt x="329" y="110"/>
                  <a:pt x="329" y="110"/>
                </a:cubicBezTo>
                <a:lnTo>
                  <a:pt x="290" y="110"/>
                </a:lnTo>
                <a:close/>
                <a:moveTo>
                  <a:pt x="329" y="54"/>
                </a:moveTo>
                <a:cubicBezTo>
                  <a:pt x="236" y="54"/>
                  <a:pt x="236" y="54"/>
                  <a:pt x="236" y="54"/>
                </a:cubicBezTo>
                <a:cubicBezTo>
                  <a:pt x="236" y="16"/>
                  <a:pt x="236" y="16"/>
                  <a:pt x="236" y="16"/>
                </a:cubicBezTo>
                <a:cubicBezTo>
                  <a:pt x="329" y="16"/>
                  <a:pt x="329" y="16"/>
                  <a:pt x="329" y="16"/>
                </a:cubicBezTo>
                <a:lnTo>
                  <a:pt x="329" y="54"/>
                </a:lnTo>
                <a:close/>
                <a:moveTo>
                  <a:pt x="110" y="16"/>
                </a:moveTo>
                <a:cubicBezTo>
                  <a:pt x="110" y="54"/>
                  <a:pt x="110" y="54"/>
                  <a:pt x="110" y="54"/>
                </a:cubicBezTo>
                <a:cubicBezTo>
                  <a:pt x="16" y="54"/>
                  <a:pt x="16" y="54"/>
                  <a:pt x="16" y="54"/>
                </a:cubicBezTo>
                <a:cubicBezTo>
                  <a:pt x="16" y="16"/>
                  <a:pt x="16" y="16"/>
                  <a:pt x="16" y="16"/>
                </a:cubicBezTo>
                <a:lnTo>
                  <a:pt x="110" y="16"/>
                </a:lnTo>
                <a:close/>
                <a:moveTo>
                  <a:pt x="16" y="182"/>
                </a:moveTo>
                <a:cubicBezTo>
                  <a:pt x="55" y="182"/>
                  <a:pt x="55" y="182"/>
                  <a:pt x="55" y="182"/>
                </a:cubicBezTo>
                <a:cubicBezTo>
                  <a:pt x="55" y="219"/>
                  <a:pt x="55" y="219"/>
                  <a:pt x="55" y="219"/>
                </a:cubicBezTo>
                <a:cubicBezTo>
                  <a:pt x="16" y="219"/>
                  <a:pt x="16" y="219"/>
                  <a:pt x="16" y="219"/>
                </a:cubicBezTo>
                <a:lnTo>
                  <a:pt x="16" y="182"/>
                </a:lnTo>
                <a:close/>
              </a:path>
            </a:pathLst>
          </a:custGeom>
          <a:solidFill>
            <a:srgbClr val="E8AD10"/>
          </a:solidFill>
          <a:ln>
            <a:noFill/>
          </a:ln>
        </p:spPr>
        <p:txBody>
          <a:bodyPr vert="horz" wrap="square" lIns="91440" tIns="45720" rIns="91440" bIns="45720" numCol="1" anchor="t" anchorCtr="0" compatLnSpc="1">
            <a:prstTxWarp prst="textNoShape">
              <a:avLst/>
            </a:prstTxWarp>
          </a:bodyPr>
          <a:lstStyle/>
          <a:p>
            <a:pPr defTabSz="457189">
              <a:defRPr/>
            </a:pPr>
            <a:endParaRPr lang="en-US" sz="1800" kern="0">
              <a:solidFill>
                <a:prstClr val="black"/>
              </a:solidFill>
              <a:latin typeface="Metropolis Light" pitchFamily="2" charset="77"/>
            </a:endParaRPr>
          </a:p>
        </p:txBody>
      </p:sp>
      <p:sp>
        <p:nvSpPr>
          <p:cNvPr id="38" name="Freeform 21">
            <a:extLst>
              <a:ext uri="{FF2B5EF4-FFF2-40B4-BE49-F238E27FC236}">
                <a16:creationId xmlns:a16="http://schemas.microsoft.com/office/drawing/2014/main" id="{510376DE-6A41-1449-A9F3-500D756271D9}"/>
              </a:ext>
            </a:extLst>
          </p:cNvPr>
          <p:cNvSpPr>
            <a:spLocks noChangeAspect="1" noEditPoints="1"/>
          </p:cNvSpPr>
          <p:nvPr/>
        </p:nvSpPr>
        <p:spPr bwMode="auto">
          <a:xfrm flipH="1">
            <a:off x="7354464" y="2666571"/>
            <a:ext cx="284991" cy="224209"/>
          </a:xfrm>
          <a:custGeom>
            <a:avLst/>
            <a:gdLst>
              <a:gd name="T0" fmla="*/ 364 w 389"/>
              <a:gd name="T1" fmla="*/ 176 h 296"/>
              <a:gd name="T2" fmla="*/ 355 w 389"/>
              <a:gd name="T3" fmla="*/ 217 h 296"/>
              <a:gd name="T4" fmla="*/ 289 w 389"/>
              <a:gd name="T5" fmla="*/ 130 h 296"/>
              <a:gd name="T6" fmla="*/ 298 w 389"/>
              <a:gd name="T7" fmla="*/ 193 h 296"/>
              <a:gd name="T8" fmla="*/ 264 w 389"/>
              <a:gd name="T9" fmla="*/ 143 h 296"/>
              <a:gd name="T10" fmla="*/ 257 w 389"/>
              <a:gd name="T11" fmla="*/ 195 h 296"/>
              <a:gd name="T12" fmla="*/ 318 w 389"/>
              <a:gd name="T13" fmla="*/ 296 h 296"/>
              <a:gd name="T14" fmla="*/ 319 w 389"/>
              <a:gd name="T15" fmla="*/ 296 h 296"/>
              <a:gd name="T16" fmla="*/ 376 w 389"/>
              <a:gd name="T17" fmla="*/ 196 h 296"/>
              <a:gd name="T18" fmla="*/ 319 w 389"/>
              <a:gd name="T19" fmla="*/ 280 h 296"/>
              <a:gd name="T20" fmla="*/ 270 w 389"/>
              <a:gd name="T21" fmla="*/ 262 h 296"/>
              <a:gd name="T22" fmla="*/ 276 w 389"/>
              <a:gd name="T23" fmla="*/ 183 h 296"/>
              <a:gd name="T24" fmla="*/ 288 w 389"/>
              <a:gd name="T25" fmla="*/ 237 h 296"/>
              <a:gd name="T26" fmla="*/ 318 w 389"/>
              <a:gd name="T27" fmla="*/ 154 h 296"/>
              <a:gd name="T28" fmla="*/ 337 w 389"/>
              <a:gd name="T29" fmla="*/ 231 h 296"/>
              <a:gd name="T30" fmla="*/ 345 w 389"/>
              <a:gd name="T31" fmla="*/ 239 h 296"/>
              <a:gd name="T32" fmla="*/ 361 w 389"/>
              <a:gd name="T33" fmla="*/ 260 h 296"/>
              <a:gd name="T34" fmla="*/ 255 w 389"/>
              <a:gd name="T35" fmla="*/ 182 h 296"/>
              <a:gd name="T36" fmla="*/ 236 w 389"/>
              <a:gd name="T37" fmla="*/ 166 h 296"/>
              <a:gd name="T38" fmla="*/ 329 w 389"/>
              <a:gd name="T39" fmla="*/ 126 h 296"/>
              <a:gd name="T40" fmla="*/ 345 w 389"/>
              <a:gd name="T41" fmla="*/ 139 h 296"/>
              <a:gd name="T42" fmla="*/ 0 w 389"/>
              <a:gd name="T43" fmla="*/ 0 h 296"/>
              <a:gd name="T44" fmla="*/ 243 w 389"/>
              <a:gd name="T45" fmla="*/ 235 h 296"/>
              <a:gd name="T46" fmla="*/ 181 w 389"/>
              <a:gd name="T47" fmla="*/ 219 h 296"/>
              <a:gd name="T48" fmla="*/ 165 w 389"/>
              <a:gd name="T49" fmla="*/ 219 h 296"/>
              <a:gd name="T50" fmla="*/ 71 w 389"/>
              <a:gd name="T51" fmla="*/ 182 h 296"/>
              <a:gd name="T52" fmla="*/ 165 w 389"/>
              <a:gd name="T53" fmla="*/ 219 h 296"/>
              <a:gd name="T54" fmla="*/ 110 w 389"/>
              <a:gd name="T55" fmla="*/ 126 h 296"/>
              <a:gd name="T56" fmla="*/ 16 w 389"/>
              <a:gd name="T57" fmla="*/ 166 h 296"/>
              <a:gd name="T58" fmla="*/ 126 w 389"/>
              <a:gd name="T59" fmla="*/ 54 h 296"/>
              <a:gd name="T60" fmla="*/ 220 w 389"/>
              <a:gd name="T61" fmla="*/ 16 h 296"/>
              <a:gd name="T62" fmla="*/ 126 w 389"/>
              <a:gd name="T63" fmla="*/ 54 h 296"/>
              <a:gd name="T64" fmla="*/ 165 w 389"/>
              <a:gd name="T65" fmla="*/ 110 h 296"/>
              <a:gd name="T66" fmla="*/ 71 w 389"/>
              <a:gd name="T67" fmla="*/ 70 h 296"/>
              <a:gd name="T68" fmla="*/ 55 w 389"/>
              <a:gd name="T69" fmla="*/ 110 h 296"/>
              <a:gd name="T70" fmla="*/ 16 w 389"/>
              <a:gd name="T71" fmla="*/ 70 h 296"/>
              <a:gd name="T72" fmla="*/ 55 w 389"/>
              <a:gd name="T73" fmla="*/ 110 h 296"/>
              <a:gd name="T74" fmla="*/ 126 w 389"/>
              <a:gd name="T75" fmla="*/ 166 h 296"/>
              <a:gd name="T76" fmla="*/ 220 w 389"/>
              <a:gd name="T77" fmla="*/ 126 h 296"/>
              <a:gd name="T78" fmla="*/ 228 w 389"/>
              <a:gd name="T79" fmla="*/ 110 h 296"/>
              <a:gd name="T80" fmla="*/ 181 w 389"/>
              <a:gd name="T81" fmla="*/ 70 h 296"/>
              <a:gd name="T82" fmla="*/ 274 w 389"/>
              <a:gd name="T83" fmla="*/ 110 h 296"/>
              <a:gd name="T84" fmla="*/ 228 w 389"/>
              <a:gd name="T85" fmla="*/ 110 h 296"/>
              <a:gd name="T86" fmla="*/ 290 w 389"/>
              <a:gd name="T87" fmla="*/ 70 h 296"/>
              <a:gd name="T88" fmla="*/ 329 w 389"/>
              <a:gd name="T89" fmla="*/ 110 h 296"/>
              <a:gd name="T90" fmla="*/ 329 w 389"/>
              <a:gd name="T91" fmla="*/ 54 h 296"/>
              <a:gd name="T92" fmla="*/ 236 w 389"/>
              <a:gd name="T93" fmla="*/ 16 h 296"/>
              <a:gd name="T94" fmla="*/ 329 w 389"/>
              <a:gd name="T95" fmla="*/ 54 h 296"/>
              <a:gd name="T96" fmla="*/ 110 w 389"/>
              <a:gd name="T97" fmla="*/ 54 h 296"/>
              <a:gd name="T98" fmla="*/ 16 w 389"/>
              <a:gd name="T99" fmla="*/ 16 h 296"/>
              <a:gd name="T100" fmla="*/ 16 w 389"/>
              <a:gd name="T101" fmla="*/ 182 h 296"/>
              <a:gd name="T102" fmla="*/ 55 w 389"/>
              <a:gd name="T103" fmla="*/ 219 h 296"/>
              <a:gd name="T104" fmla="*/ 16 w 389"/>
              <a:gd name="T105" fmla="*/ 182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89" h="296">
                <a:moveTo>
                  <a:pt x="376" y="196"/>
                </a:moveTo>
                <a:cubicBezTo>
                  <a:pt x="364" y="176"/>
                  <a:pt x="364" y="176"/>
                  <a:pt x="364" y="176"/>
                </a:cubicBezTo>
                <a:cubicBezTo>
                  <a:pt x="361" y="199"/>
                  <a:pt x="361" y="199"/>
                  <a:pt x="361" y="199"/>
                </a:cubicBezTo>
                <a:cubicBezTo>
                  <a:pt x="360" y="208"/>
                  <a:pt x="357" y="214"/>
                  <a:pt x="355" y="217"/>
                </a:cubicBezTo>
                <a:cubicBezTo>
                  <a:pt x="359" y="190"/>
                  <a:pt x="364" y="147"/>
                  <a:pt x="306" y="134"/>
                </a:cubicBezTo>
                <a:cubicBezTo>
                  <a:pt x="289" y="130"/>
                  <a:pt x="289" y="130"/>
                  <a:pt x="289" y="130"/>
                </a:cubicBezTo>
                <a:cubicBezTo>
                  <a:pt x="298" y="146"/>
                  <a:pt x="298" y="146"/>
                  <a:pt x="298" y="146"/>
                </a:cubicBezTo>
                <a:cubicBezTo>
                  <a:pt x="306" y="160"/>
                  <a:pt x="304" y="178"/>
                  <a:pt x="298" y="193"/>
                </a:cubicBezTo>
                <a:cubicBezTo>
                  <a:pt x="291" y="172"/>
                  <a:pt x="278" y="157"/>
                  <a:pt x="277" y="157"/>
                </a:cubicBezTo>
                <a:cubicBezTo>
                  <a:pt x="264" y="143"/>
                  <a:pt x="264" y="143"/>
                  <a:pt x="264" y="143"/>
                </a:cubicBezTo>
                <a:cubicBezTo>
                  <a:pt x="264" y="162"/>
                  <a:pt x="264" y="162"/>
                  <a:pt x="264" y="162"/>
                </a:cubicBezTo>
                <a:cubicBezTo>
                  <a:pt x="263" y="171"/>
                  <a:pt x="260" y="183"/>
                  <a:pt x="257" y="195"/>
                </a:cubicBezTo>
                <a:cubicBezTo>
                  <a:pt x="250" y="221"/>
                  <a:pt x="242" y="251"/>
                  <a:pt x="257" y="272"/>
                </a:cubicBezTo>
                <a:cubicBezTo>
                  <a:pt x="267" y="287"/>
                  <a:pt x="287" y="295"/>
                  <a:pt x="318" y="296"/>
                </a:cubicBezTo>
                <a:cubicBezTo>
                  <a:pt x="318" y="296"/>
                  <a:pt x="318" y="296"/>
                  <a:pt x="318" y="296"/>
                </a:cubicBezTo>
                <a:cubicBezTo>
                  <a:pt x="318" y="296"/>
                  <a:pt x="318" y="296"/>
                  <a:pt x="319" y="296"/>
                </a:cubicBezTo>
                <a:cubicBezTo>
                  <a:pt x="352" y="296"/>
                  <a:pt x="368" y="281"/>
                  <a:pt x="375" y="268"/>
                </a:cubicBezTo>
                <a:cubicBezTo>
                  <a:pt x="389" y="244"/>
                  <a:pt x="384" y="211"/>
                  <a:pt x="376" y="196"/>
                </a:cubicBezTo>
                <a:close/>
                <a:moveTo>
                  <a:pt x="361" y="260"/>
                </a:moveTo>
                <a:cubicBezTo>
                  <a:pt x="354" y="273"/>
                  <a:pt x="339" y="280"/>
                  <a:pt x="319" y="280"/>
                </a:cubicBezTo>
                <a:cubicBezTo>
                  <a:pt x="318" y="280"/>
                  <a:pt x="318" y="280"/>
                  <a:pt x="318" y="280"/>
                </a:cubicBezTo>
                <a:cubicBezTo>
                  <a:pt x="294" y="279"/>
                  <a:pt x="277" y="273"/>
                  <a:pt x="270" y="262"/>
                </a:cubicBezTo>
                <a:cubicBezTo>
                  <a:pt x="259" y="248"/>
                  <a:pt x="266" y="223"/>
                  <a:pt x="272" y="200"/>
                </a:cubicBezTo>
                <a:cubicBezTo>
                  <a:pt x="274" y="194"/>
                  <a:pt x="275" y="188"/>
                  <a:pt x="276" y="183"/>
                </a:cubicBezTo>
                <a:cubicBezTo>
                  <a:pt x="281" y="192"/>
                  <a:pt x="286" y="203"/>
                  <a:pt x="287" y="216"/>
                </a:cubicBezTo>
                <a:cubicBezTo>
                  <a:pt x="288" y="237"/>
                  <a:pt x="288" y="237"/>
                  <a:pt x="288" y="237"/>
                </a:cubicBezTo>
                <a:cubicBezTo>
                  <a:pt x="301" y="220"/>
                  <a:pt x="301" y="220"/>
                  <a:pt x="301" y="220"/>
                </a:cubicBezTo>
                <a:cubicBezTo>
                  <a:pt x="314" y="203"/>
                  <a:pt x="323" y="178"/>
                  <a:pt x="318" y="154"/>
                </a:cubicBezTo>
                <a:cubicBezTo>
                  <a:pt x="347" y="168"/>
                  <a:pt x="343" y="194"/>
                  <a:pt x="339" y="217"/>
                </a:cubicBezTo>
                <a:cubicBezTo>
                  <a:pt x="338" y="222"/>
                  <a:pt x="337" y="227"/>
                  <a:pt x="337" y="231"/>
                </a:cubicBezTo>
                <a:cubicBezTo>
                  <a:pt x="336" y="240"/>
                  <a:pt x="336" y="240"/>
                  <a:pt x="336" y="240"/>
                </a:cubicBezTo>
                <a:cubicBezTo>
                  <a:pt x="345" y="239"/>
                  <a:pt x="345" y="239"/>
                  <a:pt x="345" y="239"/>
                </a:cubicBezTo>
                <a:cubicBezTo>
                  <a:pt x="356" y="238"/>
                  <a:pt x="363" y="233"/>
                  <a:pt x="368" y="227"/>
                </a:cubicBezTo>
                <a:cubicBezTo>
                  <a:pt x="369" y="238"/>
                  <a:pt x="367" y="250"/>
                  <a:pt x="361" y="260"/>
                </a:cubicBezTo>
                <a:close/>
                <a:moveTo>
                  <a:pt x="181" y="182"/>
                </a:moveTo>
                <a:cubicBezTo>
                  <a:pt x="255" y="182"/>
                  <a:pt x="255" y="182"/>
                  <a:pt x="255" y="182"/>
                </a:cubicBezTo>
                <a:cubicBezTo>
                  <a:pt x="255" y="166"/>
                  <a:pt x="255" y="166"/>
                  <a:pt x="255" y="166"/>
                </a:cubicBezTo>
                <a:cubicBezTo>
                  <a:pt x="236" y="166"/>
                  <a:pt x="236" y="166"/>
                  <a:pt x="236" y="166"/>
                </a:cubicBezTo>
                <a:cubicBezTo>
                  <a:pt x="236" y="126"/>
                  <a:pt x="236" y="126"/>
                  <a:pt x="236" y="126"/>
                </a:cubicBezTo>
                <a:cubicBezTo>
                  <a:pt x="329" y="126"/>
                  <a:pt x="329" y="126"/>
                  <a:pt x="329" y="126"/>
                </a:cubicBezTo>
                <a:cubicBezTo>
                  <a:pt x="329" y="139"/>
                  <a:pt x="329" y="139"/>
                  <a:pt x="329" y="139"/>
                </a:cubicBezTo>
                <a:cubicBezTo>
                  <a:pt x="345" y="139"/>
                  <a:pt x="345" y="139"/>
                  <a:pt x="345" y="139"/>
                </a:cubicBezTo>
                <a:cubicBezTo>
                  <a:pt x="345" y="0"/>
                  <a:pt x="345" y="0"/>
                  <a:pt x="345" y="0"/>
                </a:cubicBezTo>
                <a:cubicBezTo>
                  <a:pt x="0" y="0"/>
                  <a:pt x="0" y="0"/>
                  <a:pt x="0" y="0"/>
                </a:cubicBezTo>
                <a:cubicBezTo>
                  <a:pt x="0" y="235"/>
                  <a:pt x="0" y="235"/>
                  <a:pt x="0" y="235"/>
                </a:cubicBezTo>
                <a:cubicBezTo>
                  <a:pt x="243" y="235"/>
                  <a:pt x="243" y="235"/>
                  <a:pt x="243" y="235"/>
                </a:cubicBezTo>
                <a:cubicBezTo>
                  <a:pt x="243" y="219"/>
                  <a:pt x="243" y="219"/>
                  <a:pt x="243" y="219"/>
                </a:cubicBezTo>
                <a:cubicBezTo>
                  <a:pt x="181" y="219"/>
                  <a:pt x="181" y="219"/>
                  <a:pt x="181" y="219"/>
                </a:cubicBezTo>
                <a:lnTo>
                  <a:pt x="181" y="182"/>
                </a:lnTo>
                <a:close/>
                <a:moveTo>
                  <a:pt x="165" y="219"/>
                </a:moveTo>
                <a:cubicBezTo>
                  <a:pt x="71" y="219"/>
                  <a:pt x="71" y="219"/>
                  <a:pt x="71" y="219"/>
                </a:cubicBezTo>
                <a:cubicBezTo>
                  <a:pt x="71" y="182"/>
                  <a:pt x="71" y="182"/>
                  <a:pt x="71" y="182"/>
                </a:cubicBezTo>
                <a:cubicBezTo>
                  <a:pt x="165" y="182"/>
                  <a:pt x="165" y="182"/>
                  <a:pt x="165" y="182"/>
                </a:cubicBezTo>
                <a:lnTo>
                  <a:pt x="165" y="219"/>
                </a:lnTo>
                <a:close/>
                <a:moveTo>
                  <a:pt x="16" y="126"/>
                </a:moveTo>
                <a:cubicBezTo>
                  <a:pt x="110" y="126"/>
                  <a:pt x="110" y="126"/>
                  <a:pt x="110" y="126"/>
                </a:cubicBezTo>
                <a:cubicBezTo>
                  <a:pt x="110" y="166"/>
                  <a:pt x="110" y="166"/>
                  <a:pt x="110" y="166"/>
                </a:cubicBezTo>
                <a:cubicBezTo>
                  <a:pt x="16" y="166"/>
                  <a:pt x="16" y="166"/>
                  <a:pt x="16" y="166"/>
                </a:cubicBezTo>
                <a:lnTo>
                  <a:pt x="16" y="126"/>
                </a:lnTo>
                <a:close/>
                <a:moveTo>
                  <a:pt x="126" y="54"/>
                </a:moveTo>
                <a:cubicBezTo>
                  <a:pt x="126" y="16"/>
                  <a:pt x="126" y="16"/>
                  <a:pt x="126" y="16"/>
                </a:cubicBezTo>
                <a:cubicBezTo>
                  <a:pt x="220" y="16"/>
                  <a:pt x="220" y="16"/>
                  <a:pt x="220" y="16"/>
                </a:cubicBezTo>
                <a:cubicBezTo>
                  <a:pt x="220" y="54"/>
                  <a:pt x="220" y="54"/>
                  <a:pt x="220" y="54"/>
                </a:cubicBezTo>
                <a:lnTo>
                  <a:pt x="126" y="54"/>
                </a:lnTo>
                <a:close/>
                <a:moveTo>
                  <a:pt x="165" y="70"/>
                </a:moveTo>
                <a:cubicBezTo>
                  <a:pt x="165" y="110"/>
                  <a:pt x="165" y="110"/>
                  <a:pt x="165" y="110"/>
                </a:cubicBezTo>
                <a:cubicBezTo>
                  <a:pt x="71" y="110"/>
                  <a:pt x="71" y="110"/>
                  <a:pt x="71" y="110"/>
                </a:cubicBezTo>
                <a:cubicBezTo>
                  <a:pt x="71" y="70"/>
                  <a:pt x="71" y="70"/>
                  <a:pt x="71" y="70"/>
                </a:cubicBezTo>
                <a:lnTo>
                  <a:pt x="165" y="70"/>
                </a:lnTo>
                <a:close/>
                <a:moveTo>
                  <a:pt x="55" y="110"/>
                </a:moveTo>
                <a:cubicBezTo>
                  <a:pt x="16" y="110"/>
                  <a:pt x="16" y="110"/>
                  <a:pt x="16" y="110"/>
                </a:cubicBezTo>
                <a:cubicBezTo>
                  <a:pt x="16" y="70"/>
                  <a:pt x="16" y="70"/>
                  <a:pt x="16" y="70"/>
                </a:cubicBezTo>
                <a:cubicBezTo>
                  <a:pt x="55" y="70"/>
                  <a:pt x="55" y="70"/>
                  <a:pt x="55" y="70"/>
                </a:cubicBezTo>
                <a:lnTo>
                  <a:pt x="55" y="110"/>
                </a:lnTo>
                <a:close/>
                <a:moveTo>
                  <a:pt x="220" y="166"/>
                </a:moveTo>
                <a:cubicBezTo>
                  <a:pt x="126" y="166"/>
                  <a:pt x="126" y="166"/>
                  <a:pt x="126" y="166"/>
                </a:cubicBezTo>
                <a:cubicBezTo>
                  <a:pt x="126" y="126"/>
                  <a:pt x="126" y="126"/>
                  <a:pt x="126" y="126"/>
                </a:cubicBezTo>
                <a:cubicBezTo>
                  <a:pt x="220" y="126"/>
                  <a:pt x="220" y="126"/>
                  <a:pt x="220" y="126"/>
                </a:cubicBezTo>
                <a:lnTo>
                  <a:pt x="220" y="166"/>
                </a:lnTo>
                <a:close/>
                <a:moveTo>
                  <a:pt x="228" y="110"/>
                </a:moveTo>
                <a:cubicBezTo>
                  <a:pt x="181" y="110"/>
                  <a:pt x="181" y="110"/>
                  <a:pt x="181" y="110"/>
                </a:cubicBezTo>
                <a:cubicBezTo>
                  <a:pt x="181" y="70"/>
                  <a:pt x="181" y="70"/>
                  <a:pt x="181" y="70"/>
                </a:cubicBezTo>
                <a:cubicBezTo>
                  <a:pt x="274" y="70"/>
                  <a:pt x="274" y="70"/>
                  <a:pt x="274" y="70"/>
                </a:cubicBezTo>
                <a:cubicBezTo>
                  <a:pt x="274" y="110"/>
                  <a:pt x="274" y="110"/>
                  <a:pt x="274" y="110"/>
                </a:cubicBezTo>
                <a:cubicBezTo>
                  <a:pt x="236" y="110"/>
                  <a:pt x="236" y="110"/>
                  <a:pt x="236" y="110"/>
                </a:cubicBezTo>
                <a:lnTo>
                  <a:pt x="228" y="110"/>
                </a:lnTo>
                <a:close/>
                <a:moveTo>
                  <a:pt x="290" y="110"/>
                </a:moveTo>
                <a:cubicBezTo>
                  <a:pt x="290" y="70"/>
                  <a:pt x="290" y="70"/>
                  <a:pt x="290" y="70"/>
                </a:cubicBezTo>
                <a:cubicBezTo>
                  <a:pt x="329" y="70"/>
                  <a:pt x="329" y="70"/>
                  <a:pt x="329" y="70"/>
                </a:cubicBezTo>
                <a:cubicBezTo>
                  <a:pt x="329" y="110"/>
                  <a:pt x="329" y="110"/>
                  <a:pt x="329" y="110"/>
                </a:cubicBezTo>
                <a:lnTo>
                  <a:pt x="290" y="110"/>
                </a:lnTo>
                <a:close/>
                <a:moveTo>
                  <a:pt x="329" y="54"/>
                </a:moveTo>
                <a:cubicBezTo>
                  <a:pt x="236" y="54"/>
                  <a:pt x="236" y="54"/>
                  <a:pt x="236" y="54"/>
                </a:cubicBezTo>
                <a:cubicBezTo>
                  <a:pt x="236" y="16"/>
                  <a:pt x="236" y="16"/>
                  <a:pt x="236" y="16"/>
                </a:cubicBezTo>
                <a:cubicBezTo>
                  <a:pt x="329" y="16"/>
                  <a:pt x="329" y="16"/>
                  <a:pt x="329" y="16"/>
                </a:cubicBezTo>
                <a:lnTo>
                  <a:pt x="329" y="54"/>
                </a:lnTo>
                <a:close/>
                <a:moveTo>
                  <a:pt x="110" y="16"/>
                </a:moveTo>
                <a:cubicBezTo>
                  <a:pt x="110" y="54"/>
                  <a:pt x="110" y="54"/>
                  <a:pt x="110" y="54"/>
                </a:cubicBezTo>
                <a:cubicBezTo>
                  <a:pt x="16" y="54"/>
                  <a:pt x="16" y="54"/>
                  <a:pt x="16" y="54"/>
                </a:cubicBezTo>
                <a:cubicBezTo>
                  <a:pt x="16" y="16"/>
                  <a:pt x="16" y="16"/>
                  <a:pt x="16" y="16"/>
                </a:cubicBezTo>
                <a:lnTo>
                  <a:pt x="110" y="16"/>
                </a:lnTo>
                <a:close/>
                <a:moveTo>
                  <a:pt x="16" y="182"/>
                </a:moveTo>
                <a:cubicBezTo>
                  <a:pt x="55" y="182"/>
                  <a:pt x="55" y="182"/>
                  <a:pt x="55" y="182"/>
                </a:cubicBezTo>
                <a:cubicBezTo>
                  <a:pt x="55" y="219"/>
                  <a:pt x="55" y="219"/>
                  <a:pt x="55" y="219"/>
                </a:cubicBezTo>
                <a:cubicBezTo>
                  <a:pt x="16" y="219"/>
                  <a:pt x="16" y="219"/>
                  <a:pt x="16" y="219"/>
                </a:cubicBezTo>
                <a:lnTo>
                  <a:pt x="16" y="182"/>
                </a:lnTo>
                <a:close/>
              </a:path>
            </a:pathLst>
          </a:custGeom>
          <a:solidFill>
            <a:srgbClr val="E8AD10"/>
          </a:solidFill>
          <a:ln>
            <a:noFill/>
          </a:ln>
        </p:spPr>
        <p:txBody>
          <a:bodyPr vert="horz" wrap="square" lIns="91440" tIns="45720" rIns="91440" bIns="45720" numCol="1" anchor="t" anchorCtr="0" compatLnSpc="1">
            <a:prstTxWarp prst="textNoShape">
              <a:avLst/>
            </a:prstTxWarp>
          </a:bodyPr>
          <a:lstStyle/>
          <a:p>
            <a:pPr defTabSz="457189">
              <a:defRPr/>
            </a:pPr>
            <a:endParaRPr lang="en-US" sz="1800" kern="0">
              <a:solidFill>
                <a:prstClr val="black"/>
              </a:solidFill>
              <a:latin typeface="Metropolis Light" pitchFamily="2" charset="77"/>
            </a:endParaRPr>
          </a:p>
        </p:txBody>
      </p:sp>
      <p:cxnSp>
        <p:nvCxnSpPr>
          <p:cNvPr id="40" name="Straight Arrow Connector 39">
            <a:extLst>
              <a:ext uri="{FF2B5EF4-FFF2-40B4-BE49-F238E27FC236}">
                <a16:creationId xmlns:a16="http://schemas.microsoft.com/office/drawing/2014/main" id="{4AABA77D-3430-1248-AC12-F48216661F88}"/>
              </a:ext>
            </a:extLst>
          </p:cNvPr>
          <p:cNvCxnSpPr>
            <a:cxnSpLocks/>
            <a:endCxn id="38" idx="13"/>
          </p:cNvCxnSpPr>
          <p:nvPr/>
        </p:nvCxnSpPr>
        <p:spPr>
          <a:xfrm>
            <a:off x="7189192" y="2667226"/>
            <a:ext cx="217289" cy="115994"/>
          </a:xfrm>
          <a:prstGeom prst="straightConnector1">
            <a:avLst/>
          </a:prstGeom>
          <a:noFill/>
          <a:ln w="6350" cap="flat" cmpd="sng" algn="ctr">
            <a:solidFill>
              <a:srgbClr val="E7E6E6">
                <a:lumMod val="50000"/>
              </a:srgbClr>
            </a:solidFill>
            <a:prstDash val="solid"/>
            <a:miter lim="800000"/>
            <a:headEnd type="none" w="med" len="med"/>
            <a:tailEnd type="none" w="med" len="med"/>
          </a:ln>
          <a:effectLst/>
        </p:spPr>
      </p:cxnSp>
      <p:sp>
        <p:nvSpPr>
          <p:cNvPr id="42" name="TextBox 41">
            <a:extLst>
              <a:ext uri="{FF2B5EF4-FFF2-40B4-BE49-F238E27FC236}">
                <a16:creationId xmlns:a16="http://schemas.microsoft.com/office/drawing/2014/main" id="{538789AD-E648-544E-ACB5-3A3EAA47341C}"/>
              </a:ext>
            </a:extLst>
          </p:cNvPr>
          <p:cNvSpPr txBox="1"/>
          <p:nvPr/>
        </p:nvSpPr>
        <p:spPr>
          <a:xfrm>
            <a:off x="6410851" y="1919477"/>
            <a:ext cx="1170771" cy="215444"/>
          </a:xfrm>
          <a:prstGeom prst="rect">
            <a:avLst/>
          </a:prstGeom>
          <a:noFill/>
        </p:spPr>
        <p:txBody>
          <a:bodyPr wrap="square" rtlCol="0">
            <a:spAutoFit/>
          </a:bodyPr>
          <a:lstStyle/>
          <a:p>
            <a:pPr algn="ctr" defTabSz="457189">
              <a:defRPr/>
            </a:pPr>
            <a:r>
              <a:rPr lang="en-US" sz="800" kern="0">
                <a:solidFill>
                  <a:prstClr val="black"/>
                </a:solidFill>
                <a:latin typeface="Metropolis Light" pitchFamily="2" charset="77"/>
              </a:rPr>
              <a:t>Aviatrix ActiveMesh</a:t>
            </a:r>
          </a:p>
        </p:txBody>
      </p:sp>
      <p:cxnSp>
        <p:nvCxnSpPr>
          <p:cNvPr id="48" name="Straight Connector 47">
            <a:extLst>
              <a:ext uri="{FF2B5EF4-FFF2-40B4-BE49-F238E27FC236}">
                <a16:creationId xmlns:a16="http://schemas.microsoft.com/office/drawing/2014/main" id="{2F20FF80-89A9-0C4B-9EB4-077CC4718ED8}"/>
              </a:ext>
            </a:extLst>
          </p:cNvPr>
          <p:cNvCxnSpPr>
            <a:cxnSpLocks/>
            <a:stCxn id="51" idx="12"/>
          </p:cNvCxnSpPr>
          <p:nvPr/>
        </p:nvCxnSpPr>
        <p:spPr>
          <a:xfrm flipV="1">
            <a:off x="6803796" y="2846570"/>
            <a:ext cx="0" cy="625875"/>
          </a:xfrm>
          <a:prstGeom prst="line">
            <a:avLst/>
          </a:prstGeom>
          <a:noFill/>
          <a:ln w="19050" cap="flat" cmpd="sng" algn="ctr">
            <a:solidFill>
              <a:schemeClr val="accent1"/>
            </a:solidFill>
            <a:prstDash val="solid"/>
            <a:miter lim="800000"/>
          </a:ln>
          <a:effectLst/>
        </p:spPr>
      </p:cxnSp>
      <p:sp>
        <p:nvSpPr>
          <p:cNvPr id="49" name="TextBox 48">
            <a:extLst>
              <a:ext uri="{FF2B5EF4-FFF2-40B4-BE49-F238E27FC236}">
                <a16:creationId xmlns:a16="http://schemas.microsoft.com/office/drawing/2014/main" id="{131D1C0F-000E-A148-AF1E-40DF5A9EA0CE}"/>
              </a:ext>
            </a:extLst>
          </p:cNvPr>
          <p:cNvSpPr txBox="1"/>
          <p:nvPr/>
        </p:nvSpPr>
        <p:spPr>
          <a:xfrm>
            <a:off x="6269107" y="3043351"/>
            <a:ext cx="491633" cy="338554"/>
          </a:xfrm>
          <a:prstGeom prst="rect">
            <a:avLst/>
          </a:prstGeom>
          <a:noFill/>
        </p:spPr>
        <p:txBody>
          <a:bodyPr wrap="square" rtlCol="0">
            <a:spAutoFit/>
          </a:bodyPr>
          <a:lstStyle/>
          <a:p>
            <a:pPr algn="r" defTabSz="457189">
              <a:defRPr/>
            </a:pPr>
            <a:r>
              <a:rPr lang="en-US" sz="800" kern="0">
                <a:solidFill>
                  <a:prstClr val="black"/>
                </a:solidFill>
                <a:latin typeface="Metropolis Light" pitchFamily="2" charset="77"/>
              </a:rPr>
              <a:t>IPsec</a:t>
            </a:r>
          </a:p>
          <a:p>
            <a:pPr algn="r" defTabSz="457189">
              <a:defRPr/>
            </a:pPr>
            <a:r>
              <a:rPr lang="en-US" sz="800" kern="0">
                <a:solidFill>
                  <a:prstClr val="black"/>
                </a:solidFill>
                <a:latin typeface="Metropolis Light" pitchFamily="2" charset="77"/>
              </a:rPr>
              <a:t> VPN</a:t>
            </a:r>
          </a:p>
        </p:txBody>
      </p:sp>
      <p:sp>
        <p:nvSpPr>
          <p:cNvPr id="50" name="Freeform 41">
            <a:extLst>
              <a:ext uri="{FF2B5EF4-FFF2-40B4-BE49-F238E27FC236}">
                <a16:creationId xmlns:a16="http://schemas.microsoft.com/office/drawing/2014/main" id="{34FBAAEF-6D38-D146-A3FD-3EFA2B075F2D}"/>
              </a:ext>
            </a:extLst>
          </p:cNvPr>
          <p:cNvSpPr>
            <a:spLocks noChangeAspect="1" noEditPoints="1"/>
          </p:cNvSpPr>
          <p:nvPr/>
        </p:nvSpPr>
        <p:spPr bwMode="auto">
          <a:xfrm>
            <a:off x="6673056" y="3599330"/>
            <a:ext cx="577692" cy="691253"/>
          </a:xfrm>
          <a:custGeom>
            <a:avLst/>
            <a:gdLst>
              <a:gd name="T0" fmla="*/ 577 w 649"/>
              <a:gd name="T1" fmla="*/ 339 h 781"/>
              <a:gd name="T2" fmla="*/ 398 w 649"/>
              <a:gd name="T3" fmla="*/ 339 h 781"/>
              <a:gd name="T4" fmla="*/ 343 w 649"/>
              <a:gd name="T5" fmla="*/ 748 h 781"/>
              <a:gd name="T6" fmla="*/ 95 w 649"/>
              <a:gd name="T7" fmla="*/ 33 h 781"/>
              <a:gd name="T8" fmla="*/ 398 w 649"/>
              <a:gd name="T9" fmla="*/ 320 h 781"/>
              <a:gd name="T10" fmla="*/ 431 w 649"/>
              <a:gd name="T11" fmla="*/ 0 h 781"/>
              <a:gd name="T12" fmla="*/ 62 w 649"/>
              <a:gd name="T13" fmla="*/ 748 h 781"/>
              <a:gd name="T14" fmla="*/ 0 w 649"/>
              <a:gd name="T15" fmla="*/ 781 h 781"/>
              <a:gd name="T16" fmla="*/ 649 w 649"/>
              <a:gd name="T17" fmla="*/ 748 h 781"/>
              <a:gd name="T18" fmla="*/ 376 w 649"/>
              <a:gd name="T19" fmla="*/ 372 h 781"/>
              <a:gd name="T20" fmla="*/ 544 w 649"/>
              <a:gd name="T21" fmla="*/ 748 h 781"/>
              <a:gd name="T22" fmla="*/ 376 w 649"/>
              <a:gd name="T23" fmla="*/ 372 h 781"/>
              <a:gd name="T24" fmla="*/ 335 w 649"/>
              <a:gd name="T25" fmla="*/ 152 h 781"/>
              <a:gd name="T26" fmla="*/ 368 w 649"/>
              <a:gd name="T27" fmla="*/ 80 h 781"/>
              <a:gd name="T28" fmla="*/ 335 w 649"/>
              <a:gd name="T29" fmla="*/ 210 h 781"/>
              <a:gd name="T30" fmla="*/ 368 w 649"/>
              <a:gd name="T31" fmla="*/ 281 h 781"/>
              <a:gd name="T32" fmla="*/ 335 w 649"/>
              <a:gd name="T33" fmla="*/ 210 h 781"/>
              <a:gd name="T34" fmla="*/ 136 w 649"/>
              <a:gd name="T35" fmla="*/ 152 h 781"/>
              <a:gd name="T36" fmla="*/ 169 w 649"/>
              <a:gd name="T37" fmla="*/ 80 h 781"/>
              <a:gd name="T38" fmla="*/ 169 w 649"/>
              <a:gd name="T39" fmla="*/ 281 h 781"/>
              <a:gd name="T40" fmla="*/ 136 w 649"/>
              <a:gd name="T41" fmla="*/ 210 h 781"/>
              <a:gd name="T42" fmla="*/ 169 w 649"/>
              <a:gd name="T43" fmla="*/ 281 h 781"/>
              <a:gd name="T44" fmla="*/ 136 w 649"/>
              <a:gd name="T45" fmla="*/ 423 h 781"/>
              <a:gd name="T46" fmla="*/ 169 w 649"/>
              <a:gd name="T47" fmla="*/ 339 h 781"/>
              <a:gd name="T48" fmla="*/ 169 w 649"/>
              <a:gd name="T49" fmla="*/ 553 h 781"/>
              <a:gd name="T50" fmla="*/ 136 w 649"/>
              <a:gd name="T51" fmla="*/ 470 h 781"/>
              <a:gd name="T52" fmla="*/ 169 w 649"/>
              <a:gd name="T53" fmla="*/ 553 h 781"/>
              <a:gd name="T54" fmla="*/ 169 w 649"/>
              <a:gd name="T55" fmla="*/ 600 h 781"/>
              <a:gd name="T56" fmla="*/ 136 w 649"/>
              <a:gd name="T57" fmla="*/ 682 h 781"/>
              <a:gd name="T58" fmla="*/ 265 w 649"/>
              <a:gd name="T59" fmla="*/ 152 h 781"/>
              <a:gd name="T60" fmla="*/ 232 w 649"/>
              <a:gd name="T61" fmla="*/ 80 h 781"/>
              <a:gd name="T62" fmla="*/ 265 w 649"/>
              <a:gd name="T63" fmla="*/ 152 h 781"/>
              <a:gd name="T64" fmla="*/ 232 w 649"/>
              <a:gd name="T65" fmla="*/ 281 h 781"/>
              <a:gd name="T66" fmla="*/ 265 w 649"/>
              <a:gd name="T67" fmla="*/ 210 h 781"/>
              <a:gd name="T68" fmla="*/ 265 w 649"/>
              <a:gd name="T69" fmla="*/ 423 h 781"/>
              <a:gd name="T70" fmla="*/ 232 w 649"/>
              <a:gd name="T71" fmla="*/ 339 h 781"/>
              <a:gd name="T72" fmla="*/ 265 w 649"/>
              <a:gd name="T73" fmla="*/ 423 h 781"/>
              <a:gd name="T74" fmla="*/ 232 w 649"/>
              <a:gd name="T75" fmla="*/ 553 h 781"/>
              <a:gd name="T76" fmla="*/ 265 w 649"/>
              <a:gd name="T77" fmla="*/ 470 h 781"/>
              <a:gd name="T78" fmla="*/ 232 w 649"/>
              <a:gd name="T79" fmla="*/ 600 h 781"/>
              <a:gd name="T80" fmla="*/ 265 w 649"/>
              <a:gd name="T81" fmla="*/ 682 h 781"/>
              <a:gd name="T82" fmla="*/ 232 w 649"/>
              <a:gd name="T83" fmla="*/ 600 h 781"/>
              <a:gd name="T84" fmla="*/ 435 w 649"/>
              <a:gd name="T85" fmla="*/ 401 h 781"/>
              <a:gd name="T86" fmla="*/ 403 w 649"/>
              <a:gd name="T87" fmla="*/ 483 h 781"/>
              <a:gd name="T88" fmla="*/ 485 w 649"/>
              <a:gd name="T89" fmla="*/ 401 h 781"/>
              <a:gd name="T90" fmla="*/ 517 w 649"/>
              <a:gd name="T91" fmla="*/ 483 h 781"/>
              <a:gd name="T92" fmla="*/ 485 w 649"/>
              <a:gd name="T93" fmla="*/ 401 h 781"/>
              <a:gd name="T94" fmla="*/ 435 w 649"/>
              <a:gd name="T95" fmla="*/ 520 h 781"/>
              <a:gd name="T96" fmla="*/ 403 w 649"/>
              <a:gd name="T97" fmla="*/ 602 h 781"/>
              <a:gd name="T98" fmla="*/ 485 w 649"/>
              <a:gd name="T99" fmla="*/ 520 h 781"/>
              <a:gd name="T100" fmla="*/ 517 w 649"/>
              <a:gd name="T101" fmla="*/ 602 h 781"/>
              <a:gd name="T102" fmla="*/ 485 w 649"/>
              <a:gd name="T103" fmla="*/ 520 h 781"/>
              <a:gd name="T104" fmla="*/ 435 w 649"/>
              <a:gd name="T105" fmla="*/ 649 h 781"/>
              <a:gd name="T106" fmla="*/ 403 w 649"/>
              <a:gd name="T107" fmla="*/ 719 h 781"/>
              <a:gd name="T108" fmla="*/ 485 w 649"/>
              <a:gd name="T109" fmla="*/ 649 h 781"/>
              <a:gd name="T110" fmla="*/ 517 w 649"/>
              <a:gd name="T111" fmla="*/ 719 h 781"/>
              <a:gd name="T112" fmla="*/ 485 w 649"/>
              <a:gd name="T113" fmla="*/ 649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49" h="781">
                <a:moveTo>
                  <a:pt x="577" y="748"/>
                </a:moveTo>
                <a:lnTo>
                  <a:pt x="577" y="339"/>
                </a:lnTo>
                <a:lnTo>
                  <a:pt x="431" y="339"/>
                </a:lnTo>
                <a:lnTo>
                  <a:pt x="398" y="339"/>
                </a:lnTo>
                <a:lnTo>
                  <a:pt x="343" y="339"/>
                </a:lnTo>
                <a:lnTo>
                  <a:pt x="343" y="748"/>
                </a:lnTo>
                <a:lnTo>
                  <a:pt x="95" y="748"/>
                </a:lnTo>
                <a:lnTo>
                  <a:pt x="95" y="33"/>
                </a:lnTo>
                <a:lnTo>
                  <a:pt x="398" y="33"/>
                </a:lnTo>
                <a:lnTo>
                  <a:pt x="398" y="320"/>
                </a:lnTo>
                <a:lnTo>
                  <a:pt x="431" y="320"/>
                </a:lnTo>
                <a:lnTo>
                  <a:pt x="431" y="0"/>
                </a:lnTo>
                <a:lnTo>
                  <a:pt x="62" y="0"/>
                </a:lnTo>
                <a:lnTo>
                  <a:pt x="62" y="748"/>
                </a:lnTo>
                <a:lnTo>
                  <a:pt x="0" y="748"/>
                </a:lnTo>
                <a:lnTo>
                  <a:pt x="0" y="781"/>
                </a:lnTo>
                <a:lnTo>
                  <a:pt x="649" y="781"/>
                </a:lnTo>
                <a:lnTo>
                  <a:pt x="649" y="748"/>
                </a:lnTo>
                <a:lnTo>
                  <a:pt x="577" y="748"/>
                </a:lnTo>
                <a:close/>
                <a:moveTo>
                  <a:pt x="376" y="372"/>
                </a:moveTo>
                <a:lnTo>
                  <a:pt x="544" y="372"/>
                </a:lnTo>
                <a:lnTo>
                  <a:pt x="544" y="748"/>
                </a:lnTo>
                <a:lnTo>
                  <a:pt x="376" y="748"/>
                </a:lnTo>
                <a:lnTo>
                  <a:pt x="376" y="372"/>
                </a:lnTo>
                <a:close/>
                <a:moveTo>
                  <a:pt x="368" y="152"/>
                </a:moveTo>
                <a:lnTo>
                  <a:pt x="335" y="152"/>
                </a:lnTo>
                <a:lnTo>
                  <a:pt x="335" y="80"/>
                </a:lnTo>
                <a:lnTo>
                  <a:pt x="368" y="80"/>
                </a:lnTo>
                <a:lnTo>
                  <a:pt x="368" y="152"/>
                </a:lnTo>
                <a:close/>
                <a:moveTo>
                  <a:pt x="335" y="210"/>
                </a:moveTo>
                <a:lnTo>
                  <a:pt x="368" y="210"/>
                </a:lnTo>
                <a:lnTo>
                  <a:pt x="368" y="281"/>
                </a:lnTo>
                <a:lnTo>
                  <a:pt x="335" y="281"/>
                </a:lnTo>
                <a:lnTo>
                  <a:pt x="335" y="210"/>
                </a:lnTo>
                <a:close/>
                <a:moveTo>
                  <a:pt x="169" y="152"/>
                </a:moveTo>
                <a:lnTo>
                  <a:pt x="136" y="152"/>
                </a:lnTo>
                <a:lnTo>
                  <a:pt x="136" y="80"/>
                </a:lnTo>
                <a:lnTo>
                  <a:pt x="169" y="80"/>
                </a:lnTo>
                <a:lnTo>
                  <a:pt x="169" y="152"/>
                </a:lnTo>
                <a:close/>
                <a:moveTo>
                  <a:pt x="169" y="281"/>
                </a:moveTo>
                <a:lnTo>
                  <a:pt x="136" y="281"/>
                </a:lnTo>
                <a:lnTo>
                  <a:pt x="136" y="210"/>
                </a:lnTo>
                <a:lnTo>
                  <a:pt x="169" y="210"/>
                </a:lnTo>
                <a:lnTo>
                  <a:pt x="169" y="281"/>
                </a:lnTo>
                <a:close/>
                <a:moveTo>
                  <a:pt x="169" y="423"/>
                </a:moveTo>
                <a:lnTo>
                  <a:pt x="136" y="423"/>
                </a:lnTo>
                <a:lnTo>
                  <a:pt x="136" y="339"/>
                </a:lnTo>
                <a:lnTo>
                  <a:pt x="169" y="339"/>
                </a:lnTo>
                <a:lnTo>
                  <a:pt x="169" y="423"/>
                </a:lnTo>
                <a:close/>
                <a:moveTo>
                  <a:pt x="169" y="553"/>
                </a:moveTo>
                <a:lnTo>
                  <a:pt x="136" y="553"/>
                </a:lnTo>
                <a:lnTo>
                  <a:pt x="136" y="470"/>
                </a:lnTo>
                <a:lnTo>
                  <a:pt x="169" y="470"/>
                </a:lnTo>
                <a:lnTo>
                  <a:pt x="169" y="553"/>
                </a:lnTo>
                <a:close/>
                <a:moveTo>
                  <a:pt x="136" y="600"/>
                </a:moveTo>
                <a:lnTo>
                  <a:pt x="169" y="600"/>
                </a:lnTo>
                <a:lnTo>
                  <a:pt x="169" y="682"/>
                </a:lnTo>
                <a:lnTo>
                  <a:pt x="136" y="682"/>
                </a:lnTo>
                <a:lnTo>
                  <a:pt x="136" y="600"/>
                </a:lnTo>
                <a:close/>
                <a:moveTo>
                  <a:pt x="265" y="152"/>
                </a:moveTo>
                <a:lnTo>
                  <a:pt x="232" y="152"/>
                </a:lnTo>
                <a:lnTo>
                  <a:pt x="232" y="80"/>
                </a:lnTo>
                <a:lnTo>
                  <a:pt x="265" y="80"/>
                </a:lnTo>
                <a:lnTo>
                  <a:pt x="265" y="152"/>
                </a:lnTo>
                <a:close/>
                <a:moveTo>
                  <a:pt x="265" y="281"/>
                </a:moveTo>
                <a:lnTo>
                  <a:pt x="232" y="281"/>
                </a:lnTo>
                <a:lnTo>
                  <a:pt x="232" y="210"/>
                </a:lnTo>
                <a:lnTo>
                  <a:pt x="265" y="210"/>
                </a:lnTo>
                <a:lnTo>
                  <a:pt x="265" y="281"/>
                </a:lnTo>
                <a:close/>
                <a:moveTo>
                  <a:pt x="265" y="423"/>
                </a:moveTo>
                <a:lnTo>
                  <a:pt x="232" y="423"/>
                </a:lnTo>
                <a:lnTo>
                  <a:pt x="232" y="339"/>
                </a:lnTo>
                <a:lnTo>
                  <a:pt x="265" y="339"/>
                </a:lnTo>
                <a:lnTo>
                  <a:pt x="265" y="423"/>
                </a:lnTo>
                <a:close/>
                <a:moveTo>
                  <a:pt x="265" y="553"/>
                </a:moveTo>
                <a:lnTo>
                  <a:pt x="232" y="553"/>
                </a:lnTo>
                <a:lnTo>
                  <a:pt x="232" y="470"/>
                </a:lnTo>
                <a:lnTo>
                  <a:pt x="265" y="470"/>
                </a:lnTo>
                <a:lnTo>
                  <a:pt x="265" y="553"/>
                </a:lnTo>
                <a:close/>
                <a:moveTo>
                  <a:pt x="232" y="600"/>
                </a:moveTo>
                <a:lnTo>
                  <a:pt x="265" y="600"/>
                </a:lnTo>
                <a:lnTo>
                  <a:pt x="265" y="682"/>
                </a:lnTo>
                <a:lnTo>
                  <a:pt x="232" y="682"/>
                </a:lnTo>
                <a:lnTo>
                  <a:pt x="232" y="600"/>
                </a:lnTo>
                <a:close/>
                <a:moveTo>
                  <a:pt x="403" y="401"/>
                </a:moveTo>
                <a:lnTo>
                  <a:pt x="435" y="401"/>
                </a:lnTo>
                <a:lnTo>
                  <a:pt x="435" y="483"/>
                </a:lnTo>
                <a:lnTo>
                  <a:pt x="403" y="483"/>
                </a:lnTo>
                <a:lnTo>
                  <a:pt x="403" y="401"/>
                </a:lnTo>
                <a:close/>
                <a:moveTo>
                  <a:pt x="485" y="401"/>
                </a:moveTo>
                <a:lnTo>
                  <a:pt x="517" y="401"/>
                </a:lnTo>
                <a:lnTo>
                  <a:pt x="517" y="483"/>
                </a:lnTo>
                <a:lnTo>
                  <a:pt x="485" y="483"/>
                </a:lnTo>
                <a:lnTo>
                  <a:pt x="485" y="401"/>
                </a:lnTo>
                <a:close/>
                <a:moveTo>
                  <a:pt x="403" y="520"/>
                </a:moveTo>
                <a:lnTo>
                  <a:pt x="435" y="520"/>
                </a:lnTo>
                <a:lnTo>
                  <a:pt x="435" y="602"/>
                </a:lnTo>
                <a:lnTo>
                  <a:pt x="403" y="602"/>
                </a:lnTo>
                <a:lnTo>
                  <a:pt x="403" y="520"/>
                </a:lnTo>
                <a:close/>
                <a:moveTo>
                  <a:pt x="485" y="520"/>
                </a:moveTo>
                <a:lnTo>
                  <a:pt x="517" y="520"/>
                </a:lnTo>
                <a:lnTo>
                  <a:pt x="517" y="602"/>
                </a:lnTo>
                <a:lnTo>
                  <a:pt x="485" y="602"/>
                </a:lnTo>
                <a:lnTo>
                  <a:pt x="485" y="520"/>
                </a:lnTo>
                <a:close/>
                <a:moveTo>
                  <a:pt x="403" y="649"/>
                </a:moveTo>
                <a:lnTo>
                  <a:pt x="435" y="649"/>
                </a:lnTo>
                <a:lnTo>
                  <a:pt x="435" y="719"/>
                </a:lnTo>
                <a:lnTo>
                  <a:pt x="403" y="719"/>
                </a:lnTo>
                <a:lnTo>
                  <a:pt x="403" y="649"/>
                </a:lnTo>
                <a:close/>
                <a:moveTo>
                  <a:pt x="485" y="649"/>
                </a:moveTo>
                <a:lnTo>
                  <a:pt x="517" y="649"/>
                </a:lnTo>
                <a:lnTo>
                  <a:pt x="517" y="719"/>
                </a:lnTo>
                <a:lnTo>
                  <a:pt x="485" y="719"/>
                </a:lnTo>
                <a:lnTo>
                  <a:pt x="485" y="649"/>
                </a:lnTo>
                <a:close/>
              </a:path>
            </a:pathLst>
          </a:custGeom>
          <a:solidFill>
            <a:srgbClr val="4472C4"/>
          </a:solidFill>
          <a:ln>
            <a:noFill/>
          </a:ln>
        </p:spPr>
        <p:txBody>
          <a:bodyPr vert="horz" wrap="square" lIns="91440" tIns="45720" rIns="91440" bIns="45720" numCol="1" anchor="t" anchorCtr="0" compatLnSpc="1">
            <a:prstTxWarp prst="textNoShape">
              <a:avLst/>
            </a:prstTxWarp>
          </a:bodyPr>
          <a:lstStyle/>
          <a:p>
            <a:pPr defTabSz="457189">
              <a:defRPr/>
            </a:pPr>
            <a:endParaRPr lang="en-US" sz="1800" kern="0">
              <a:solidFill>
                <a:prstClr val="black"/>
              </a:solidFill>
              <a:latin typeface="Metropolis Light" pitchFamily="2" charset="77"/>
            </a:endParaRPr>
          </a:p>
        </p:txBody>
      </p:sp>
      <p:sp>
        <p:nvSpPr>
          <p:cNvPr id="51" name="Freeform 13">
            <a:extLst>
              <a:ext uri="{FF2B5EF4-FFF2-40B4-BE49-F238E27FC236}">
                <a16:creationId xmlns:a16="http://schemas.microsoft.com/office/drawing/2014/main" id="{EAB7CB84-5D30-1A46-9313-29D6CE7102A7}"/>
              </a:ext>
            </a:extLst>
          </p:cNvPr>
          <p:cNvSpPr>
            <a:spLocks noChangeAspect="1" noEditPoints="1"/>
          </p:cNvSpPr>
          <p:nvPr/>
        </p:nvSpPr>
        <p:spPr bwMode="auto">
          <a:xfrm>
            <a:off x="6714678" y="3451676"/>
            <a:ext cx="178237" cy="177228"/>
          </a:xfrm>
          <a:custGeom>
            <a:avLst/>
            <a:gdLst>
              <a:gd name="T0" fmla="*/ 192 w 384"/>
              <a:gd name="T1" fmla="*/ 0 h 384"/>
              <a:gd name="T2" fmla="*/ 0 w 384"/>
              <a:gd name="T3" fmla="*/ 192 h 384"/>
              <a:gd name="T4" fmla="*/ 192 w 384"/>
              <a:gd name="T5" fmla="*/ 384 h 384"/>
              <a:gd name="T6" fmla="*/ 384 w 384"/>
              <a:gd name="T7" fmla="*/ 192 h 384"/>
              <a:gd name="T8" fmla="*/ 192 w 384"/>
              <a:gd name="T9" fmla="*/ 0 h 384"/>
              <a:gd name="T10" fmla="*/ 192 w 384"/>
              <a:gd name="T11" fmla="*/ 368 h 384"/>
              <a:gd name="T12" fmla="*/ 16 w 384"/>
              <a:gd name="T13" fmla="*/ 192 h 384"/>
              <a:gd name="T14" fmla="*/ 192 w 384"/>
              <a:gd name="T15" fmla="*/ 16 h 384"/>
              <a:gd name="T16" fmla="*/ 368 w 384"/>
              <a:gd name="T17" fmla="*/ 192 h 384"/>
              <a:gd name="T18" fmla="*/ 192 w 384"/>
              <a:gd name="T19" fmla="*/ 368 h 384"/>
              <a:gd name="T20" fmla="*/ 174 w 384"/>
              <a:gd name="T21" fmla="*/ 83 h 384"/>
              <a:gd name="T22" fmla="*/ 153 w 384"/>
              <a:gd name="T23" fmla="*/ 83 h 384"/>
              <a:gd name="T24" fmla="*/ 192 w 384"/>
              <a:gd name="T25" fmla="*/ 45 h 384"/>
              <a:gd name="T26" fmla="*/ 231 w 384"/>
              <a:gd name="T27" fmla="*/ 83 h 384"/>
              <a:gd name="T28" fmla="*/ 210 w 384"/>
              <a:gd name="T29" fmla="*/ 83 h 384"/>
              <a:gd name="T30" fmla="*/ 210 w 384"/>
              <a:gd name="T31" fmla="*/ 159 h 384"/>
              <a:gd name="T32" fmla="*/ 174 w 384"/>
              <a:gd name="T33" fmla="*/ 159 h 384"/>
              <a:gd name="T34" fmla="*/ 174 w 384"/>
              <a:gd name="T35" fmla="*/ 83 h 384"/>
              <a:gd name="T36" fmla="*/ 210 w 384"/>
              <a:gd name="T37" fmla="*/ 301 h 384"/>
              <a:gd name="T38" fmla="*/ 231 w 384"/>
              <a:gd name="T39" fmla="*/ 301 h 384"/>
              <a:gd name="T40" fmla="*/ 192 w 384"/>
              <a:gd name="T41" fmla="*/ 340 h 384"/>
              <a:gd name="T42" fmla="*/ 153 w 384"/>
              <a:gd name="T43" fmla="*/ 301 h 384"/>
              <a:gd name="T44" fmla="*/ 174 w 384"/>
              <a:gd name="T45" fmla="*/ 301 h 384"/>
              <a:gd name="T46" fmla="*/ 174 w 384"/>
              <a:gd name="T47" fmla="*/ 226 h 384"/>
              <a:gd name="T48" fmla="*/ 210 w 384"/>
              <a:gd name="T49" fmla="*/ 226 h 384"/>
              <a:gd name="T50" fmla="*/ 210 w 384"/>
              <a:gd name="T51" fmla="*/ 301 h 384"/>
              <a:gd name="T52" fmla="*/ 339 w 384"/>
              <a:gd name="T53" fmla="*/ 174 h 384"/>
              <a:gd name="T54" fmla="*/ 339 w 384"/>
              <a:gd name="T55" fmla="*/ 210 h 384"/>
              <a:gd name="T56" fmla="*/ 264 w 384"/>
              <a:gd name="T57" fmla="*/ 210 h 384"/>
              <a:gd name="T58" fmla="*/ 264 w 384"/>
              <a:gd name="T59" fmla="*/ 231 h 384"/>
              <a:gd name="T60" fmla="*/ 225 w 384"/>
              <a:gd name="T61" fmla="*/ 192 h 384"/>
              <a:gd name="T62" fmla="*/ 264 w 384"/>
              <a:gd name="T63" fmla="*/ 153 h 384"/>
              <a:gd name="T64" fmla="*/ 264 w 384"/>
              <a:gd name="T65" fmla="*/ 174 h 384"/>
              <a:gd name="T66" fmla="*/ 339 w 384"/>
              <a:gd name="T67" fmla="*/ 174 h 384"/>
              <a:gd name="T68" fmla="*/ 119 w 384"/>
              <a:gd name="T69" fmla="*/ 231 h 384"/>
              <a:gd name="T70" fmla="*/ 119 w 384"/>
              <a:gd name="T71" fmla="*/ 210 h 384"/>
              <a:gd name="T72" fmla="*/ 44 w 384"/>
              <a:gd name="T73" fmla="*/ 210 h 384"/>
              <a:gd name="T74" fmla="*/ 44 w 384"/>
              <a:gd name="T75" fmla="*/ 174 h 384"/>
              <a:gd name="T76" fmla="*/ 119 w 384"/>
              <a:gd name="T77" fmla="*/ 174 h 384"/>
              <a:gd name="T78" fmla="*/ 119 w 384"/>
              <a:gd name="T79" fmla="*/ 153 h 384"/>
              <a:gd name="T80" fmla="*/ 158 w 384"/>
              <a:gd name="T81" fmla="*/ 192 h 384"/>
              <a:gd name="T82" fmla="*/ 119 w 384"/>
              <a:gd name="T83" fmla="*/ 231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84" h="384">
                <a:moveTo>
                  <a:pt x="192" y="0"/>
                </a:moveTo>
                <a:cubicBezTo>
                  <a:pt x="86" y="0"/>
                  <a:pt x="0" y="86"/>
                  <a:pt x="0" y="192"/>
                </a:cubicBezTo>
                <a:cubicBezTo>
                  <a:pt x="0" y="298"/>
                  <a:pt x="86" y="384"/>
                  <a:pt x="192" y="384"/>
                </a:cubicBezTo>
                <a:cubicBezTo>
                  <a:pt x="298" y="384"/>
                  <a:pt x="384" y="298"/>
                  <a:pt x="384" y="192"/>
                </a:cubicBezTo>
                <a:cubicBezTo>
                  <a:pt x="384" y="86"/>
                  <a:pt x="298" y="0"/>
                  <a:pt x="192" y="0"/>
                </a:cubicBezTo>
                <a:close/>
                <a:moveTo>
                  <a:pt x="192" y="368"/>
                </a:moveTo>
                <a:cubicBezTo>
                  <a:pt x="95" y="368"/>
                  <a:pt x="16" y="289"/>
                  <a:pt x="16" y="192"/>
                </a:cubicBezTo>
                <a:cubicBezTo>
                  <a:pt x="16" y="95"/>
                  <a:pt x="95" y="16"/>
                  <a:pt x="192" y="16"/>
                </a:cubicBezTo>
                <a:cubicBezTo>
                  <a:pt x="289" y="16"/>
                  <a:pt x="368" y="95"/>
                  <a:pt x="368" y="192"/>
                </a:cubicBezTo>
                <a:cubicBezTo>
                  <a:pt x="368" y="289"/>
                  <a:pt x="289" y="368"/>
                  <a:pt x="192" y="368"/>
                </a:cubicBezTo>
                <a:close/>
                <a:moveTo>
                  <a:pt x="174" y="83"/>
                </a:moveTo>
                <a:cubicBezTo>
                  <a:pt x="153" y="83"/>
                  <a:pt x="153" y="83"/>
                  <a:pt x="153" y="83"/>
                </a:cubicBezTo>
                <a:cubicBezTo>
                  <a:pt x="192" y="45"/>
                  <a:pt x="192" y="45"/>
                  <a:pt x="192" y="45"/>
                </a:cubicBezTo>
                <a:cubicBezTo>
                  <a:pt x="231" y="83"/>
                  <a:pt x="231" y="83"/>
                  <a:pt x="231" y="83"/>
                </a:cubicBezTo>
                <a:cubicBezTo>
                  <a:pt x="210" y="83"/>
                  <a:pt x="210" y="83"/>
                  <a:pt x="210" y="83"/>
                </a:cubicBezTo>
                <a:cubicBezTo>
                  <a:pt x="210" y="159"/>
                  <a:pt x="210" y="159"/>
                  <a:pt x="210" y="159"/>
                </a:cubicBezTo>
                <a:cubicBezTo>
                  <a:pt x="174" y="159"/>
                  <a:pt x="174" y="159"/>
                  <a:pt x="174" y="159"/>
                </a:cubicBezTo>
                <a:lnTo>
                  <a:pt x="174" y="83"/>
                </a:lnTo>
                <a:close/>
                <a:moveTo>
                  <a:pt x="210" y="301"/>
                </a:moveTo>
                <a:cubicBezTo>
                  <a:pt x="231" y="301"/>
                  <a:pt x="231" y="301"/>
                  <a:pt x="231" y="301"/>
                </a:cubicBezTo>
                <a:cubicBezTo>
                  <a:pt x="192" y="340"/>
                  <a:pt x="192" y="340"/>
                  <a:pt x="192" y="340"/>
                </a:cubicBezTo>
                <a:cubicBezTo>
                  <a:pt x="153" y="301"/>
                  <a:pt x="153" y="301"/>
                  <a:pt x="153" y="301"/>
                </a:cubicBezTo>
                <a:cubicBezTo>
                  <a:pt x="174" y="301"/>
                  <a:pt x="174" y="301"/>
                  <a:pt x="174" y="301"/>
                </a:cubicBezTo>
                <a:cubicBezTo>
                  <a:pt x="174" y="226"/>
                  <a:pt x="174" y="226"/>
                  <a:pt x="174" y="226"/>
                </a:cubicBezTo>
                <a:cubicBezTo>
                  <a:pt x="210" y="226"/>
                  <a:pt x="210" y="226"/>
                  <a:pt x="210" y="226"/>
                </a:cubicBezTo>
                <a:lnTo>
                  <a:pt x="210" y="301"/>
                </a:lnTo>
                <a:close/>
                <a:moveTo>
                  <a:pt x="339" y="174"/>
                </a:moveTo>
                <a:cubicBezTo>
                  <a:pt x="339" y="210"/>
                  <a:pt x="339" y="210"/>
                  <a:pt x="339" y="210"/>
                </a:cubicBezTo>
                <a:cubicBezTo>
                  <a:pt x="264" y="210"/>
                  <a:pt x="264" y="210"/>
                  <a:pt x="264" y="210"/>
                </a:cubicBezTo>
                <a:cubicBezTo>
                  <a:pt x="264" y="231"/>
                  <a:pt x="264" y="231"/>
                  <a:pt x="264" y="231"/>
                </a:cubicBezTo>
                <a:cubicBezTo>
                  <a:pt x="225" y="192"/>
                  <a:pt x="225" y="192"/>
                  <a:pt x="225" y="192"/>
                </a:cubicBezTo>
                <a:cubicBezTo>
                  <a:pt x="264" y="153"/>
                  <a:pt x="264" y="153"/>
                  <a:pt x="264" y="153"/>
                </a:cubicBezTo>
                <a:cubicBezTo>
                  <a:pt x="264" y="174"/>
                  <a:pt x="264" y="174"/>
                  <a:pt x="264" y="174"/>
                </a:cubicBezTo>
                <a:lnTo>
                  <a:pt x="339" y="174"/>
                </a:lnTo>
                <a:close/>
                <a:moveTo>
                  <a:pt x="119" y="231"/>
                </a:moveTo>
                <a:cubicBezTo>
                  <a:pt x="119" y="210"/>
                  <a:pt x="119" y="210"/>
                  <a:pt x="119" y="210"/>
                </a:cubicBezTo>
                <a:cubicBezTo>
                  <a:pt x="44" y="210"/>
                  <a:pt x="44" y="210"/>
                  <a:pt x="44" y="210"/>
                </a:cubicBezTo>
                <a:cubicBezTo>
                  <a:pt x="44" y="174"/>
                  <a:pt x="44" y="174"/>
                  <a:pt x="44" y="174"/>
                </a:cubicBezTo>
                <a:cubicBezTo>
                  <a:pt x="119" y="174"/>
                  <a:pt x="119" y="174"/>
                  <a:pt x="119" y="174"/>
                </a:cubicBezTo>
                <a:cubicBezTo>
                  <a:pt x="119" y="153"/>
                  <a:pt x="119" y="153"/>
                  <a:pt x="119" y="153"/>
                </a:cubicBezTo>
                <a:cubicBezTo>
                  <a:pt x="158" y="192"/>
                  <a:pt x="158" y="192"/>
                  <a:pt x="158" y="192"/>
                </a:cubicBezTo>
                <a:lnTo>
                  <a:pt x="119" y="231"/>
                </a:lnTo>
                <a:close/>
              </a:path>
            </a:pathLst>
          </a:custGeom>
          <a:solidFill>
            <a:srgbClr val="4472C4"/>
          </a:solidFill>
          <a:ln>
            <a:noFill/>
          </a:ln>
        </p:spPr>
        <p:txBody>
          <a:bodyPr vert="horz" wrap="square" lIns="91440" tIns="45720" rIns="91440" bIns="45720" numCol="1" anchor="t" anchorCtr="0" compatLnSpc="1">
            <a:prstTxWarp prst="textNoShape">
              <a:avLst/>
            </a:prstTxWarp>
          </a:bodyPr>
          <a:lstStyle/>
          <a:p>
            <a:pPr defTabSz="457189">
              <a:defRPr/>
            </a:pPr>
            <a:endParaRPr lang="en-US" sz="1800" kern="0">
              <a:solidFill>
                <a:prstClr val="black"/>
              </a:solidFill>
              <a:latin typeface="Metropolis Light" pitchFamily="2" charset="77"/>
            </a:endParaRPr>
          </a:p>
        </p:txBody>
      </p:sp>
      <p:sp>
        <p:nvSpPr>
          <p:cNvPr id="52" name="Freeform 51">
            <a:extLst>
              <a:ext uri="{FF2B5EF4-FFF2-40B4-BE49-F238E27FC236}">
                <a16:creationId xmlns:a16="http://schemas.microsoft.com/office/drawing/2014/main" id="{8D28868E-6030-C842-84EF-9F010C30D5F7}"/>
              </a:ext>
            </a:extLst>
          </p:cNvPr>
          <p:cNvSpPr>
            <a:spLocks noChangeAspect="1" noEditPoints="1"/>
          </p:cNvSpPr>
          <p:nvPr/>
        </p:nvSpPr>
        <p:spPr bwMode="auto">
          <a:xfrm>
            <a:off x="6713557" y="3085297"/>
            <a:ext cx="172384" cy="248386"/>
          </a:xfrm>
          <a:custGeom>
            <a:avLst/>
            <a:gdLst>
              <a:gd name="T0" fmla="*/ 233 w 268"/>
              <a:gd name="T1" fmla="*/ 254 h 388"/>
              <a:gd name="T2" fmla="*/ 193 w 268"/>
              <a:gd name="T3" fmla="*/ 333 h 388"/>
              <a:gd name="T4" fmla="*/ 183 w 268"/>
              <a:gd name="T5" fmla="*/ 320 h 388"/>
              <a:gd name="T6" fmla="*/ 217 w 268"/>
              <a:gd name="T7" fmla="*/ 254 h 388"/>
              <a:gd name="T8" fmla="*/ 183 w 268"/>
              <a:gd name="T9" fmla="*/ 187 h 388"/>
              <a:gd name="T10" fmla="*/ 193 w 268"/>
              <a:gd name="T11" fmla="*/ 175 h 388"/>
              <a:gd name="T12" fmla="*/ 233 w 268"/>
              <a:gd name="T13" fmla="*/ 254 h 388"/>
              <a:gd name="T14" fmla="*/ 51 w 268"/>
              <a:gd name="T15" fmla="*/ 254 h 388"/>
              <a:gd name="T16" fmla="*/ 80 w 268"/>
              <a:gd name="T17" fmla="*/ 191 h 388"/>
              <a:gd name="T18" fmla="*/ 70 w 268"/>
              <a:gd name="T19" fmla="*/ 179 h 388"/>
              <a:gd name="T20" fmla="*/ 35 w 268"/>
              <a:gd name="T21" fmla="*/ 254 h 388"/>
              <a:gd name="T22" fmla="*/ 70 w 268"/>
              <a:gd name="T23" fmla="*/ 329 h 388"/>
              <a:gd name="T24" fmla="*/ 80 w 268"/>
              <a:gd name="T25" fmla="*/ 316 h 388"/>
              <a:gd name="T26" fmla="*/ 51 w 268"/>
              <a:gd name="T27" fmla="*/ 254 h 388"/>
              <a:gd name="T28" fmla="*/ 134 w 268"/>
              <a:gd name="T29" fmla="*/ 204 h 388"/>
              <a:gd name="T30" fmla="*/ 110 w 268"/>
              <a:gd name="T31" fmla="*/ 228 h 388"/>
              <a:gd name="T32" fmla="*/ 122 w 268"/>
              <a:gd name="T33" fmla="*/ 249 h 388"/>
              <a:gd name="T34" fmla="*/ 122 w 268"/>
              <a:gd name="T35" fmla="*/ 291 h 388"/>
              <a:gd name="T36" fmla="*/ 134 w 268"/>
              <a:gd name="T37" fmla="*/ 304 h 388"/>
              <a:gd name="T38" fmla="*/ 147 w 268"/>
              <a:gd name="T39" fmla="*/ 291 h 388"/>
              <a:gd name="T40" fmla="*/ 147 w 268"/>
              <a:gd name="T41" fmla="*/ 249 h 388"/>
              <a:gd name="T42" fmla="*/ 158 w 268"/>
              <a:gd name="T43" fmla="*/ 228 h 388"/>
              <a:gd name="T44" fmla="*/ 134 w 268"/>
              <a:gd name="T45" fmla="*/ 204 h 388"/>
              <a:gd name="T46" fmla="*/ 268 w 268"/>
              <a:gd name="T47" fmla="*/ 254 h 388"/>
              <a:gd name="T48" fmla="*/ 134 w 268"/>
              <a:gd name="T49" fmla="*/ 388 h 388"/>
              <a:gd name="T50" fmla="*/ 0 w 268"/>
              <a:gd name="T51" fmla="*/ 254 h 388"/>
              <a:gd name="T52" fmla="*/ 56 w 268"/>
              <a:gd name="T53" fmla="*/ 145 h 388"/>
              <a:gd name="T54" fmla="*/ 56 w 268"/>
              <a:gd name="T55" fmla="*/ 71 h 388"/>
              <a:gd name="T56" fmla="*/ 127 w 268"/>
              <a:gd name="T57" fmla="*/ 0 h 388"/>
              <a:gd name="T58" fmla="*/ 139 w 268"/>
              <a:gd name="T59" fmla="*/ 0 h 388"/>
              <a:gd name="T60" fmla="*/ 210 w 268"/>
              <a:gd name="T61" fmla="*/ 71 h 388"/>
              <a:gd name="T62" fmla="*/ 210 w 268"/>
              <a:gd name="T63" fmla="*/ 143 h 388"/>
              <a:gd name="T64" fmla="*/ 268 w 268"/>
              <a:gd name="T65" fmla="*/ 254 h 388"/>
              <a:gd name="T66" fmla="*/ 72 w 268"/>
              <a:gd name="T67" fmla="*/ 135 h 388"/>
              <a:gd name="T68" fmla="*/ 88 w 268"/>
              <a:gd name="T69" fmla="*/ 128 h 388"/>
              <a:gd name="T70" fmla="*/ 88 w 268"/>
              <a:gd name="T71" fmla="*/ 75 h 388"/>
              <a:gd name="T72" fmla="*/ 133 w 268"/>
              <a:gd name="T73" fmla="*/ 30 h 388"/>
              <a:gd name="T74" fmla="*/ 178 w 268"/>
              <a:gd name="T75" fmla="*/ 75 h 388"/>
              <a:gd name="T76" fmla="*/ 178 w 268"/>
              <a:gd name="T77" fmla="*/ 127 h 388"/>
              <a:gd name="T78" fmla="*/ 194 w 268"/>
              <a:gd name="T79" fmla="*/ 134 h 388"/>
              <a:gd name="T80" fmla="*/ 194 w 268"/>
              <a:gd name="T81" fmla="*/ 71 h 388"/>
              <a:gd name="T82" fmla="*/ 139 w 268"/>
              <a:gd name="T83" fmla="*/ 16 h 388"/>
              <a:gd name="T84" fmla="*/ 127 w 268"/>
              <a:gd name="T85" fmla="*/ 16 h 388"/>
              <a:gd name="T86" fmla="*/ 72 w 268"/>
              <a:gd name="T87" fmla="*/ 71 h 388"/>
              <a:gd name="T88" fmla="*/ 72 w 268"/>
              <a:gd name="T89" fmla="*/ 135 h 388"/>
              <a:gd name="T90" fmla="*/ 162 w 268"/>
              <a:gd name="T91" fmla="*/ 75 h 388"/>
              <a:gd name="T92" fmla="*/ 133 w 268"/>
              <a:gd name="T93" fmla="*/ 46 h 388"/>
              <a:gd name="T94" fmla="*/ 104 w 268"/>
              <a:gd name="T95" fmla="*/ 75 h 388"/>
              <a:gd name="T96" fmla="*/ 104 w 268"/>
              <a:gd name="T97" fmla="*/ 123 h 388"/>
              <a:gd name="T98" fmla="*/ 134 w 268"/>
              <a:gd name="T99" fmla="*/ 120 h 388"/>
              <a:gd name="T100" fmla="*/ 162 w 268"/>
              <a:gd name="T101" fmla="*/ 122 h 388"/>
              <a:gd name="T102" fmla="*/ 162 w 268"/>
              <a:gd name="T103" fmla="*/ 75 h 388"/>
              <a:gd name="T104" fmla="*/ 252 w 268"/>
              <a:gd name="T105" fmla="*/ 254 h 388"/>
              <a:gd name="T106" fmla="*/ 134 w 268"/>
              <a:gd name="T107" fmla="*/ 136 h 388"/>
              <a:gd name="T108" fmla="*/ 16 w 268"/>
              <a:gd name="T109" fmla="*/ 254 h 388"/>
              <a:gd name="T110" fmla="*/ 134 w 268"/>
              <a:gd name="T111" fmla="*/ 372 h 388"/>
              <a:gd name="T112" fmla="*/ 252 w 268"/>
              <a:gd name="T113" fmla="*/ 254 h 3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68" h="388">
                <a:moveTo>
                  <a:pt x="233" y="254"/>
                </a:moveTo>
                <a:cubicBezTo>
                  <a:pt x="233" y="285"/>
                  <a:pt x="218" y="314"/>
                  <a:pt x="193" y="333"/>
                </a:cubicBezTo>
                <a:cubicBezTo>
                  <a:pt x="183" y="320"/>
                  <a:pt x="183" y="320"/>
                  <a:pt x="183" y="320"/>
                </a:cubicBezTo>
                <a:cubicBezTo>
                  <a:pt x="205" y="304"/>
                  <a:pt x="217" y="280"/>
                  <a:pt x="217" y="254"/>
                </a:cubicBezTo>
                <a:cubicBezTo>
                  <a:pt x="217" y="227"/>
                  <a:pt x="205" y="203"/>
                  <a:pt x="183" y="187"/>
                </a:cubicBezTo>
                <a:cubicBezTo>
                  <a:pt x="193" y="175"/>
                  <a:pt x="193" y="175"/>
                  <a:pt x="193" y="175"/>
                </a:cubicBezTo>
                <a:cubicBezTo>
                  <a:pt x="218" y="193"/>
                  <a:pt x="233" y="222"/>
                  <a:pt x="233" y="254"/>
                </a:cubicBezTo>
                <a:close/>
                <a:moveTo>
                  <a:pt x="51" y="254"/>
                </a:moveTo>
                <a:cubicBezTo>
                  <a:pt x="51" y="230"/>
                  <a:pt x="62" y="207"/>
                  <a:pt x="80" y="191"/>
                </a:cubicBezTo>
                <a:cubicBezTo>
                  <a:pt x="70" y="179"/>
                  <a:pt x="70" y="179"/>
                  <a:pt x="70" y="179"/>
                </a:cubicBezTo>
                <a:cubicBezTo>
                  <a:pt x="48" y="198"/>
                  <a:pt x="35" y="225"/>
                  <a:pt x="35" y="254"/>
                </a:cubicBezTo>
                <a:cubicBezTo>
                  <a:pt x="35" y="283"/>
                  <a:pt x="48" y="310"/>
                  <a:pt x="70" y="329"/>
                </a:cubicBezTo>
                <a:cubicBezTo>
                  <a:pt x="80" y="316"/>
                  <a:pt x="80" y="316"/>
                  <a:pt x="80" y="316"/>
                </a:cubicBezTo>
                <a:cubicBezTo>
                  <a:pt x="62" y="301"/>
                  <a:pt x="51" y="278"/>
                  <a:pt x="51" y="254"/>
                </a:cubicBezTo>
                <a:close/>
                <a:moveTo>
                  <a:pt x="134" y="204"/>
                </a:moveTo>
                <a:cubicBezTo>
                  <a:pt x="121" y="204"/>
                  <a:pt x="110" y="215"/>
                  <a:pt x="110" y="228"/>
                </a:cubicBezTo>
                <a:cubicBezTo>
                  <a:pt x="110" y="237"/>
                  <a:pt x="115" y="245"/>
                  <a:pt x="122" y="249"/>
                </a:cubicBezTo>
                <a:cubicBezTo>
                  <a:pt x="122" y="291"/>
                  <a:pt x="122" y="291"/>
                  <a:pt x="122" y="291"/>
                </a:cubicBezTo>
                <a:cubicBezTo>
                  <a:pt x="122" y="298"/>
                  <a:pt x="127" y="304"/>
                  <a:pt x="134" y="304"/>
                </a:cubicBezTo>
                <a:cubicBezTo>
                  <a:pt x="141" y="304"/>
                  <a:pt x="147" y="298"/>
                  <a:pt x="147" y="291"/>
                </a:cubicBezTo>
                <a:cubicBezTo>
                  <a:pt x="147" y="249"/>
                  <a:pt x="147" y="249"/>
                  <a:pt x="147" y="249"/>
                </a:cubicBezTo>
                <a:cubicBezTo>
                  <a:pt x="154" y="245"/>
                  <a:pt x="158" y="237"/>
                  <a:pt x="158" y="228"/>
                </a:cubicBezTo>
                <a:cubicBezTo>
                  <a:pt x="158" y="215"/>
                  <a:pt x="148" y="204"/>
                  <a:pt x="134" y="204"/>
                </a:cubicBezTo>
                <a:close/>
                <a:moveTo>
                  <a:pt x="268" y="254"/>
                </a:moveTo>
                <a:cubicBezTo>
                  <a:pt x="268" y="328"/>
                  <a:pt x="208" y="388"/>
                  <a:pt x="134" y="388"/>
                </a:cubicBezTo>
                <a:cubicBezTo>
                  <a:pt x="60" y="388"/>
                  <a:pt x="0" y="328"/>
                  <a:pt x="0" y="254"/>
                </a:cubicBezTo>
                <a:cubicBezTo>
                  <a:pt x="0" y="209"/>
                  <a:pt x="22" y="169"/>
                  <a:pt x="56" y="145"/>
                </a:cubicBezTo>
                <a:cubicBezTo>
                  <a:pt x="56" y="71"/>
                  <a:pt x="56" y="71"/>
                  <a:pt x="56" y="71"/>
                </a:cubicBezTo>
                <a:cubicBezTo>
                  <a:pt x="56" y="32"/>
                  <a:pt x="88" y="0"/>
                  <a:pt x="127" y="0"/>
                </a:cubicBezTo>
                <a:cubicBezTo>
                  <a:pt x="139" y="0"/>
                  <a:pt x="139" y="0"/>
                  <a:pt x="139" y="0"/>
                </a:cubicBezTo>
                <a:cubicBezTo>
                  <a:pt x="178" y="0"/>
                  <a:pt x="210" y="32"/>
                  <a:pt x="210" y="71"/>
                </a:cubicBezTo>
                <a:cubicBezTo>
                  <a:pt x="210" y="143"/>
                  <a:pt x="210" y="143"/>
                  <a:pt x="210" y="143"/>
                </a:cubicBezTo>
                <a:cubicBezTo>
                  <a:pt x="245" y="167"/>
                  <a:pt x="268" y="208"/>
                  <a:pt x="268" y="254"/>
                </a:cubicBezTo>
                <a:close/>
                <a:moveTo>
                  <a:pt x="72" y="135"/>
                </a:moveTo>
                <a:cubicBezTo>
                  <a:pt x="77" y="132"/>
                  <a:pt x="82" y="130"/>
                  <a:pt x="88" y="128"/>
                </a:cubicBezTo>
                <a:cubicBezTo>
                  <a:pt x="88" y="75"/>
                  <a:pt x="88" y="75"/>
                  <a:pt x="88" y="75"/>
                </a:cubicBezTo>
                <a:cubicBezTo>
                  <a:pt x="88" y="51"/>
                  <a:pt x="108" y="30"/>
                  <a:pt x="133" y="30"/>
                </a:cubicBezTo>
                <a:cubicBezTo>
                  <a:pt x="158" y="30"/>
                  <a:pt x="178" y="51"/>
                  <a:pt x="178" y="75"/>
                </a:cubicBezTo>
                <a:cubicBezTo>
                  <a:pt x="178" y="127"/>
                  <a:pt x="178" y="127"/>
                  <a:pt x="178" y="127"/>
                </a:cubicBezTo>
                <a:cubicBezTo>
                  <a:pt x="184" y="129"/>
                  <a:pt x="189" y="131"/>
                  <a:pt x="194" y="134"/>
                </a:cubicBezTo>
                <a:cubicBezTo>
                  <a:pt x="194" y="71"/>
                  <a:pt x="194" y="71"/>
                  <a:pt x="194" y="71"/>
                </a:cubicBezTo>
                <a:cubicBezTo>
                  <a:pt x="194" y="41"/>
                  <a:pt x="169" y="16"/>
                  <a:pt x="139" y="16"/>
                </a:cubicBezTo>
                <a:cubicBezTo>
                  <a:pt x="127" y="16"/>
                  <a:pt x="127" y="16"/>
                  <a:pt x="127" y="16"/>
                </a:cubicBezTo>
                <a:cubicBezTo>
                  <a:pt x="96" y="16"/>
                  <a:pt x="72" y="41"/>
                  <a:pt x="72" y="71"/>
                </a:cubicBezTo>
                <a:lnTo>
                  <a:pt x="72" y="135"/>
                </a:lnTo>
                <a:close/>
                <a:moveTo>
                  <a:pt x="162" y="75"/>
                </a:moveTo>
                <a:cubicBezTo>
                  <a:pt x="162" y="59"/>
                  <a:pt x="149" y="46"/>
                  <a:pt x="133" y="46"/>
                </a:cubicBezTo>
                <a:cubicBezTo>
                  <a:pt x="117" y="46"/>
                  <a:pt x="104" y="59"/>
                  <a:pt x="104" y="75"/>
                </a:cubicBezTo>
                <a:cubicBezTo>
                  <a:pt x="104" y="123"/>
                  <a:pt x="104" y="123"/>
                  <a:pt x="104" y="123"/>
                </a:cubicBezTo>
                <a:cubicBezTo>
                  <a:pt x="113" y="121"/>
                  <a:pt x="124" y="120"/>
                  <a:pt x="134" y="120"/>
                </a:cubicBezTo>
                <a:cubicBezTo>
                  <a:pt x="144" y="120"/>
                  <a:pt x="153" y="121"/>
                  <a:pt x="162" y="122"/>
                </a:cubicBezTo>
                <a:lnTo>
                  <a:pt x="162" y="75"/>
                </a:lnTo>
                <a:close/>
                <a:moveTo>
                  <a:pt x="252" y="254"/>
                </a:moveTo>
                <a:cubicBezTo>
                  <a:pt x="252" y="189"/>
                  <a:pt x="199" y="136"/>
                  <a:pt x="134" y="136"/>
                </a:cubicBezTo>
                <a:cubicBezTo>
                  <a:pt x="69" y="136"/>
                  <a:pt x="16" y="189"/>
                  <a:pt x="16" y="254"/>
                </a:cubicBezTo>
                <a:cubicBezTo>
                  <a:pt x="16" y="319"/>
                  <a:pt x="69" y="372"/>
                  <a:pt x="134" y="372"/>
                </a:cubicBezTo>
                <a:cubicBezTo>
                  <a:pt x="199" y="372"/>
                  <a:pt x="252" y="319"/>
                  <a:pt x="252" y="254"/>
                </a:cubicBezTo>
                <a:close/>
              </a:path>
            </a:pathLst>
          </a:custGeom>
          <a:solidFill>
            <a:srgbClr val="FF0000"/>
          </a:solidFill>
          <a:ln>
            <a:noFill/>
          </a:ln>
        </p:spPr>
        <p:txBody>
          <a:bodyPr vert="horz" wrap="square" lIns="91440" tIns="45720" rIns="91440" bIns="45720" numCol="1" anchor="t" anchorCtr="0" compatLnSpc="1">
            <a:prstTxWarp prst="textNoShape">
              <a:avLst/>
            </a:prstTxWarp>
          </a:bodyPr>
          <a:lstStyle/>
          <a:p>
            <a:pPr defTabSz="457189">
              <a:defRPr/>
            </a:pPr>
            <a:endParaRPr lang="en-US" sz="1800" kern="0">
              <a:solidFill>
                <a:prstClr val="black"/>
              </a:solidFill>
              <a:latin typeface="Metropolis Light" pitchFamily="2" charset="77"/>
            </a:endParaRPr>
          </a:p>
        </p:txBody>
      </p:sp>
      <p:sp>
        <p:nvSpPr>
          <p:cNvPr id="53" name="Freeform 13">
            <a:extLst>
              <a:ext uri="{FF2B5EF4-FFF2-40B4-BE49-F238E27FC236}">
                <a16:creationId xmlns:a16="http://schemas.microsoft.com/office/drawing/2014/main" id="{B3B94F9F-995D-934A-8981-E936EE2F1A44}"/>
              </a:ext>
            </a:extLst>
          </p:cNvPr>
          <p:cNvSpPr>
            <a:spLocks noChangeAspect="1" noEditPoints="1"/>
          </p:cNvSpPr>
          <p:nvPr/>
        </p:nvSpPr>
        <p:spPr bwMode="auto">
          <a:xfrm>
            <a:off x="6885609" y="3446820"/>
            <a:ext cx="178237" cy="177228"/>
          </a:xfrm>
          <a:custGeom>
            <a:avLst/>
            <a:gdLst>
              <a:gd name="T0" fmla="*/ 192 w 384"/>
              <a:gd name="T1" fmla="*/ 0 h 384"/>
              <a:gd name="T2" fmla="*/ 0 w 384"/>
              <a:gd name="T3" fmla="*/ 192 h 384"/>
              <a:gd name="T4" fmla="*/ 192 w 384"/>
              <a:gd name="T5" fmla="*/ 384 h 384"/>
              <a:gd name="T6" fmla="*/ 384 w 384"/>
              <a:gd name="T7" fmla="*/ 192 h 384"/>
              <a:gd name="T8" fmla="*/ 192 w 384"/>
              <a:gd name="T9" fmla="*/ 0 h 384"/>
              <a:gd name="T10" fmla="*/ 192 w 384"/>
              <a:gd name="T11" fmla="*/ 368 h 384"/>
              <a:gd name="T12" fmla="*/ 16 w 384"/>
              <a:gd name="T13" fmla="*/ 192 h 384"/>
              <a:gd name="T14" fmla="*/ 192 w 384"/>
              <a:gd name="T15" fmla="*/ 16 h 384"/>
              <a:gd name="T16" fmla="*/ 368 w 384"/>
              <a:gd name="T17" fmla="*/ 192 h 384"/>
              <a:gd name="T18" fmla="*/ 192 w 384"/>
              <a:gd name="T19" fmla="*/ 368 h 384"/>
              <a:gd name="T20" fmla="*/ 174 w 384"/>
              <a:gd name="T21" fmla="*/ 83 h 384"/>
              <a:gd name="T22" fmla="*/ 153 w 384"/>
              <a:gd name="T23" fmla="*/ 83 h 384"/>
              <a:gd name="T24" fmla="*/ 192 w 384"/>
              <a:gd name="T25" fmla="*/ 45 h 384"/>
              <a:gd name="T26" fmla="*/ 231 w 384"/>
              <a:gd name="T27" fmla="*/ 83 h 384"/>
              <a:gd name="T28" fmla="*/ 210 w 384"/>
              <a:gd name="T29" fmla="*/ 83 h 384"/>
              <a:gd name="T30" fmla="*/ 210 w 384"/>
              <a:gd name="T31" fmla="*/ 159 h 384"/>
              <a:gd name="T32" fmla="*/ 174 w 384"/>
              <a:gd name="T33" fmla="*/ 159 h 384"/>
              <a:gd name="T34" fmla="*/ 174 w 384"/>
              <a:gd name="T35" fmla="*/ 83 h 384"/>
              <a:gd name="T36" fmla="*/ 210 w 384"/>
              <a:gd name="T37" fmla="*/ 301 h 384"/>
              <a:gd name="T38" fmla="*/ 231 w 384"/>
              <a:gd name="T39" fmla="*/ 301 h 384"/>
              <a:gd name="T40" fmla="*/ 192 w 384"/>
              <a:gd name="T41" fmla="*/ 340 h 384"/>
              <a:gd name="T42" fmla="*/ 153 w 384"/>
              <a:gd name="T43" fmla="*/ 301 h 384"/>
              <a:gd name="T44" fmla="*/ 174 w 384"/>
              <a:gd name="T45" fmla="*/ 301 h 384"/>
              <a:gd name="T46" fmla="*/ 174 w 384"/>
              <a:gd name="T47" fmla="*/ 226 h 384"/>
              <a:gd name="T48" fmla="*/ 210 w 384"/>
              <a:gd name="T49" fmla="*/ 226 h 384"/>
              <a:gd name="T50" fmla="*/ 210 w 384"/>
              <a:gd name="T51" fmla="*/ 301 h 384"/>
              <a:gd name="T52" fmla="*/ 339 w 384"/>
              <a:gd name="T53" fmla="*/ 174 h 384"/>
              <a:gd name="T54" fmla="*/ 339 w 384"/>
              <a:gd name="T55" fmla="*/ 210 h 384"/>
              <a:gd name="T56" fmla="*/ 264 w 384"/>
              <a:gd name="T57" fmla="*/ 210 h 384"/>
              <a:gd name="T58" fmla="*/ 264 w 384"/>
              <a:gd name="T59" fmla="*/ 231 h 384"/>
              <a:gd name="T60" fmla="*/ 225 w 384"/>
              <a:gd name="T61" fmla="*/ 192 h 384"/>
              <a:gd name="T62" fmla="*/ 264 w 384"/>
              <a:gd name="T63" fmla="*/ 153 h 384"/>
              <a:gd name="T64" fmla="*/ 264 w 384"/>
              <a:gd name="T65" fmla="*/ 174 h 384"/>
              <a:gd name="T66" fmla="*/ 339 w 384"/>
              <a:gd name="T67" fmla="*/ 174 h 384"/>
              <a:gd name="T68" fmla="*/ 119 w 384"/>
              <a:gd name="T69" fmla="*/ 231 h 384"/>
              <a:gd name="T70" fmla="*/ 119 w 384"/>
              <a:gd name="T71" fmla="*/ 210 h 384"/>
              <a:gd name="T72" fmla="*/ 44 w 384"/>
              <a:gd name="T73" fmla="*/ 210 h 384"/>
              <a:gd name="T74" fmla="*/ 44 w 384"/>
              <a:gd name="T75" fmla="*/ 174 h 384"/>
              <a:gd name="T76" fmla="*/ 119 w 384"/>
              <a:gd name="T77" fmla="*/ 174 h 384"/>
              <a:gd name="T78" fmla="*/ 119 w 384"/>
              <a:gd name="T79" fmla="*/ 153 h 384"/>
              <a:gd name="T80" fmla="*/ 158 w 384"/>
              <a:gd name="T81" fmla="*/ 192 h 384"/>
              <a:gd name="T82" fmla="*/ 119 w 384"/>
              <a:gd name="T83" fmla="*/ 231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84" h="384">
                <a:moveTo>
                  <a:pt x="192" y="0"/>
                </a:moveTo>
                <a:cubicBezTo>
                  <a:pt x="86" y="0"/>
                  <a:pt x="0" y="86"/>
                  <a:pt x="0" y="192"/>
                </a:cubicBezTo>
                <a:cubicBezTo>
                  <a:pt x="0" y="298"/>
                  <a:pt x="86" y="384"/>
                  <a:pt x="192" y="384"/>
                </a:cubicBezTo>
                <a:cubicBezTo>
                  <a:pt x="298" y="384"/>
                  <a:pt x="384" y="298"/>
                  <a:pt x="384" y="192"/>
                </a:cubicBezTo>
                <a:cubicBezTo>
                  <a:pt x="384" y="86"/>
                  <a:pt x="298" y="0"/>
                  <a:pt x="192" y="0"/>
                </a:cubicBezTo>
                <a:close/>
                <a:moveTo>
                  <a:pt x="192" y="368"/>
                </a:moveTo>
                <a:cubicBezTo>
                  <a:pt x="95" y="368"/>
                  <a:pt x="16" y="289"/>
                  <a:pt x="16" y="192"/>
                </a:cubicBezTo>
                <a:cubicBezTo>
                  <a:pt x="16" y="95"/>
                  <a:pt x="95" y="16"/>
                  <a:pt x="192" y="16"/>
                </a:cubicBezTo>
                <a:cubicBezTo>
                  <a:pt x="289" y="16"/>
                  <a:pt x="368" y="95"/>
                  <a:pt x="368" y="192"/>
                </a:cubicBezTo>
                <a:cubicBezTo>
                  <a:pt x="368" y="289"/>
                  <a:pt x="289" y="368"/>
                  <a:pt x="192" y="368"/>
                </a:cubicBezTo>
                <a:close/>
                <a:moveTo>
                  <a:pt x="174" y="83"/>
                </a:moveTo>
                <a:cubicBezTo>
                  <a:pt x="153" y="83"/>
                  <a:pt x="153" y="83"/>
                  <a:pt x="153" y="83"/>
                </a:cubicBezTo>
                <a:cubicBezTo>
                  <a:pt x="192" y="45"/>
                  <a:pt x="192" y="45"/>
                  <a:pt x="192" y="45"/>
                </a:cubicBezTo>
                <a:cubicBezTo>
                  <a:pt x="231" y="83"/>
                  <a:pt x="231" y="83"/>
                  <a:pt x="231" y="83"/>
                </a:cubicBezTo>
                <a:cubicBezTo>
                  <a:pt x="210" y="83"/>
                  <a:pt x="210" y="83"/>
                  <a:pt x="210" y="83"/>
                </a:cubicBezTo>
                <a:cubicBezTo>
                  <a:pt x="210" y="159"/>
                  <a:pt x="210" y="159"/>
                  <a:pt x="210" y="159"/>
                </a:cubicBezTo>
                <a:cubicBezTo>
                  <a:pt x="174" y="159"/>
                  <a:pt x="174" y="159"/>
                  <a:pt x="174" y="159"/>
                </a:cubicBezTo>
                <a:lnTo>
                  <a:pt x="174" y="83"/>
                </a:lnTo>
                <a:close/>
                <a:moveTo>
                  <a:pt x="210" y="301"/>
                </a:moveTo>
                <a:cubicBezTo>
                  <a:pt x="231" y="301"/>
                  <a:pt x="231" y="301"/>
                  <a:pt x="231" y="301"/>
                </a:cubicBezTo>
                <a:cubicBezTo>
                  <a:pt x="192" y="340"/>
                  <a:pt x="192" y="340"/>
                  <a:pt x="192" y="340"/>
                </a:cubicBezTo>
                <a:cubicBezTo>
                  <a:pt x="153" y="301"/>
                  <a:pt x="153" y="301"/>
                  <a:pt x="153" y="301"/>
                </a:cubicBezTo>
                <a:cubicBezTo>
                  <a:pt x="174" y="301"/>
                  <a:pt x="174" y="301"/>
                  <a:pt x="174" y="301"/>
                </a:cubicBezTo>
                <a:cubicBezTo>
                  <a:pt x="174" y="226"/>
                  <a:pt x="174" y="226"/>
                  <a:pt x="174" y="226"/>
                </a:cubicBezTo>
                <a:cubicBezTo>
                  <a:pt x="210" y="226"/>
                  <a:pt x="210" y="226"/>
                  <a:pt x="210" y="226"/>
                </a:cubicBezTo>
                <a:lnTo>
                  <a:pt x="210" y="301"/>
                </a:lnTo>
                <a:close/>
                <a:moveTo>
                  <a:pt x="339" y="174"/>
                </a:moveTo>
                <a:cubicBezTo>
                  <a:pt x="339" y="210"/>
                  <a:pt x="339" y="210"/>
                  <a:pt x="339" y="210"/>
                </a:cubicBezTo>
                <a:cubicBezTo>
                  <a:pt x="264" y="210"/>
                  <a:pt x="264" y="210"/>
                  <a:pt x="264" y="210"/>
                </a:cubicBezTo>
                <a:cubicBezTo>
                  <a:pt x="264" y="231"/>
                  <a:pt x="264" y="231"/>
                  <a:pt x="264" y="231"/>
                </a:cubicBezTo>
                <a:cubicBezTo>
                  <a:pt x="225" y="192"/>
                  <a:pt x="225" y="192"/>
                  <a:pt x="225" y="192"/>
                </a:cubicBezTo>
                <a:cubicBezTo>
                  <a:pt x="264" y="153"/>
                  <a:pt x="264" y="153"/>
                  <a:pt x="264" y="153"/>
                </a:cubicBezTo>
                <a:cubicBezTo>
                  <a:pt x="264" y="174"/>
                  <a:pt x="264" y="174"/>
                  <a:pt x="264" y="174"/>
                </a:cubicBezTo>
                <a:lnTo>
                  <a:pt x="339" y="174"/>
                </a:lnTo>
                <a:close/>
                <a:moveTo>
                  <a:pt x="119" y="231"/>
                </a:moveTo>
                <a:cubicBezTo>
                  <a:pt x="119" y="210"/>
                  <a:pt x="119" y="210"/>
                  <a:pt x="119" y="210"/>
                </a:cubicBezTo>
                <a:cubicBezTo>
                  <a:pt x="44" y="210"/>
                  <a:pt x="44" y="210"/>
                  <a:pt x="44" y="210"/>
                </a:cubicBezTo>
                <a:cubicBezTo>
                  <a:pt x="44" y="174"/>
                  <a:pt x="44" y="174"/>
                  <a:pt x="44" y="174"/>
                </a:cubicBezTo>
                <a:cubicBezTo>
                  <a:pt x="119" y="174"/>
                  <a:pt x="119" y="174"/>
                  <a:pt x="119" y="174"/>
                </a:cubicBezTo>
                <a:cubicBezTo>
                  <a:pt x="119" y="153"/>
                  <a:pt x="119" y="153"/>
                  <a:pt x="119" y="153"/>
                </a:cubicBezTo>
                <a:cubicBezTo>
                  <a:pt x="158" y="192"/>
                  <a:pt x="158" y="192"/>
                  <a:pt x="158" y="192"/>
                </a:cubicBezTo>
                <a:lnTo>
                  <a:pt x="119" y="231"/>
                </a:lnTo>
                <a:close/>
              </a:path>
            </a:pathLst>
          </a:custGeom>
          <a:solidFill>
            <a:srgbClr val="4472C4"/>
          </a:solidFill>
          <a:ln>
            <a:noFill/>
          </a:ln>
        </p:spPr>
        <p:txBody>
          <a:bodyPr vert="horz" wrap="square" lIns="91440" tIns="45720" rIns="91440" bIns="45720" numCol="1" anchor="t" anchorCtr="0" compatLnSpc="1">
            <a:prstTxWarp prst="textNoShape">
              <a:avLst/>
            </a:prstTxWarp>
          </a:bodyPr>
          <a:lstStyle/>
          <a:p>
            <a:pPr defTabSz="457189">
              <a:defRPr/>
            </a:pPr>
            <a:endParaRPr lang="en-US" sz="1800" kern="0">
              <a:solidFill>
                <a:prstClr val="black"/>
              </a:solidFill>
              <a:latin typeface="Metropolis Light" pitchFamily="2" charset="77"/>
            </a:endParaRPr>
          </a:p>
        </p:txBody>
      </p:sp>
      <p:cxnSp>
        <p:nvCxnSpPr>
          <p:cNvPr id="54" name="Straight Connector 53">
            <a:extLst>
              <a:ext uri="{FF2B5EF4-FFF2-40B4-BE49-F238E27FC236}">
                <a16:creationId xmlns:a16="http://schemas.microsoft.com/office/drawing/2014/main" id="{5391D4AA-D3EB-B648-866A-DE92BB8B5E83}"/>
              </a:ext>
            </a:extLst>
          </p:cNvPr>
          <p:cNvCxnSpPr>
            <a:cxnSpLocks/>
          </p:cNvCxnSpPr>
          <p:nvPr/>
        </p:nvCxnSpPr>
        <p:spPr>
          <a:xfrm flipV="1">
            <a:off x="6974787" y="2839568"/>
            <a:ext cx="3687" cy="877368"/>
          </a:xfrm>
          <a:prstGeom prst="line">
            <a:avLst/>
          </a:prstGeom>
          <a:noFill/>
          <a:ln w="28575" cap="flat" cmpd="sng" algn="ctr">
            <a:solidFill>
              <a:srgbClr val="4472C4"/>
            </a:solidFill>
            <a:prstDash val="solid"/>
            <a:miter lim="800000"/>
          </a:ln>
          <a:effectLst/>
        </p:spPr>
      </p:cxnSp>
      <p:sp>
        <p:nvSpPr>
          <p:cNvPr id="55" name="TextBox 54">
            <a:extLst>
              <a:ext uri="{FF2B5EF4-FFF2-40B4-BE49-F238E27FC236}">
                <a16:creationId xmlns:a16="http://schemas.microsoft.com/office/drawing/2014/main" id="{9D395FB0-C6ED-EC41-BD16-6F2155AAECEA}"/>
              </a:ext>
            </a:extLst>
          </p:cNvPr>
          <p:cNvSpPr txBox="1"/>
          <p:nvPr/>
        </p:nvSpPr>
        <p:spPr>
          <a:xfrm rot="16200000">
            <a:off x="6717317" y="3120541"/>
            <a:ext cx="975741" cy="338554"/>
          </a:xfrm>
          <a:prstGeom prst="rect">
            <a:avLst/>
          </a:prstGeom>
          <a:noFill/>
        </p:spPr>
        <p:txBody>
          <a:bodyPr wrap="square" rtlCol="0">
            <a:spAutoFit/>
          </a:bodyPr>
          <a:lstStyle/>
          <a:p>
            <a:pPr algn="ctr" defTabSz="457189">
              <a:defRPr/>
            </a:pPr>
            <a:r>
              <a:rPr lang="en-US" sz="800" kern="0">
                <a:solidFill>
                  <a:prstClr val="black"/>
                </a:solidFill>
                <a:latin typeface="Metropolis Light" pitchFamily="2" charset="77"/>
              </a:rPr>
              <a:t>Direct Connect/</a:t>
            </a:r>
          </a:p>
          <a:p>
            <a:pPr algn="ctr" defTabSz="457189">
              <a:defRPr/>
            </a:pPr>
            <a:r>
              <a:rPr lang="en-US" sz="800" kern="0">
                <a:solidFill>
                  <a:prstClr val="black"/>
                </a:solidFill>
                <a:latin typeface="Metropolis Light" pitchFamily="2" charset="77"/>
              </a:rPr>
              <a:t>Express Route</a:t>
            </a:r>
          </a:p>
        </p:txBody>
      </p:sp>
      <p:sp>
        <p:nvSpPr>
          <p:cNvPr id="56" name="Rectangle 55">
            <a:extLst>
              <a:ext uri="{FF2B5EF4-FFF2-40B4-BE49-F238E27FC236}">
                <a16:creationId xmlns:a16="http://schemas.microsoft.com/office/drawing/2014/main" id="{3F911DE4-263D-3B48-8A86-ED59850D87FB}"/>
              </a:ext>
            </a:extLst>
          </p:cNvPr>
          <p:cNvSpPr/>
          <p:nvPr/>
        </p:nvSpPr>
        <p:spPr>
          <a:xfrm>
            <a:off x="8237421" y="827499"/>
            <a:ext cx="783655" cy="1060069"/>
          </a:xfrm>
          <a:prstGeom prst="rect">
            <a:avLst/>
          </a:prstGeom>
          <a:noFill/>
          <a:ln w="12700" cap="flat" cmpd="sng" algn="ctr">
            <a:solidFill>
              <a:schemeClr val="accent5"/>
            </a:solidFill>
            <a:prstDash val="solid"/>
            <a:miter lim="800000"/>
          </a:ln>
          <a:effectLst/>
        </p:spPr>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defTabSz="914378">
              <a:defRPr/>
            </a:pPr>
            <a:endParaRPr lang="en-US" sz="1100" kern="0">
              <a:ln w="0"/>
              <a:solidFill>
                <a:srgbClr val="1D8900"/>
              </a:solidFill>
              <a:latin typeface="Arial" panose="020B0604020202020204"/>
            </a:endParaRPr>
          </a:p>
        </p:txBody>
      </p:sp>
      <p:sp>
        <p:nvSpPr>
          <p:cNvPr id="57" name="Rounded Rectangle 56">
            <a:extLst>
              <a:ext uri="{FF2B5EF4-FFF2-40B4-BE49-F238E27FC236}">
                <a16:creationId xmlns:a16="http://schemas.microsoft.com/office/drawing/2014/main" id="{1E453648-73DF-2C4C-8C29-39FD35ED225B}"/>
              </a:ext>
            </a:extLst>
          </p:cNvPr>
          <p:cNvSpPr/>
          <p:nvPr/>
        </p:nvSpPr>
        <p:spPr>
          <a:xfrm>
            <a:off x="8603893" y="1013085"/>
            <a:ext cx="295576" cy="293902"/>
          </a:xfrm>
          <a:prstGeom prst="roundRect">
            <a:avLst/>
          </a:prstGeom>
          <a:solidFill>
            <a:srgbClr val="44546A">
              <a:lumMod val="40000"/>
              <a:lumOff val="60000"/>
            </a:srgbClr>
          </a:solidFill>
          <a:ln w="19050" cap="flat" cmpd="sng" algn="ctr">
            <a:solidFill>
              <a:sysClr val="window" lastClr="FFFFFF"/>
            </a:solidFill>
            <a:prstDash val="solid"/>
            <a:miter lim="800000"/>
          </a:ln>
          <a:effectLst/>
        </p:spPr>
        <p:txBody>
          <a:bodyPr rtlCol="0" anchor="ctr"/>
          <a:lstStyle/>
          <a:p>
            <a:pPr algn="ctr" defTabSz="457189">
              <a:defRPr/>
            </a:pPr>
            <a:endParaRPr lang="en-US" sz="1800" kern="0">
              <a:solidFill>
                <a:prstClr val="white"/>
              </a:solidFill>
              <a:latin typeface="Metropolis Light" pitchFamily="2" charset="77"/>
            </a:endParaRPr>
          </a:p>
        </p:txBody>
      </p:sp>
      <p:sp>
        <p:nvSpPr>
          <p:cNvPr id="58" name="Rounded Rectangle 57">
            <a:extLst>
              <a:ext uri="{FF2B5EF4-FFF2-40B4-BE49-F238E27FC236}">
                <a16:creationId xmlns:a16="http://schemas.microsoft.com/office/drawing/2014/main" id="{304B000B-54B3-464B-B9ED-38D8D0936B72}"/>
              </a:ext>
            </a:extLst>
          </p:cNvPr>
          <p:cNvSpPr/>
          <p:nvPr/>
        </p:nvSpPr>
        <p:spPr>
          <a:xfrm>
            <a:off x="8520762" y="1085260"/>
            <a:ext cx="295576" cy="293902"/>
          </a:xfrm>
          <a:prstGeom prst="roundRect">
            <a:avLst/>
          </a:prstGeom>
          <a:solidFill>
            <a:srgbClr val="44546A">
              <a:lumMod val="40000"/>
              <a:lumOff val="60000"/>
            </a:srgbClr>
          </a:solidFill>
          <a:ln w="19050" cap="flat" cmpd="sng" algn="ctr">
            <a:solidFill>
              <a:sysClr val="window" lastClr="FFFFFF"/>
            </a:solidFill>
            <a:prstDash val="solid"/>
            <a:miter lim="800000"/>
          </a:ln>
          <a:effectLst/>
        </p:spPr>
        <p:txBody>
          <a:bodyPr rtlCol="0" anchor="ctr"/>
          <a:lstStyle/>
          <a:p>
            <a:pPr algn="ctr" defTabSz="457189">
              <a:defRPr/>
            </a:pPr>
            <a:endParaRPr lang="en-US" sz="1800" kern="0">
              <a:solidFill>
                <a:prstClr val="white"/>
              </a:solidFill>
              <a:latin typeface="Metropolis Light" pitchFamily="2" charset="77"/>
            </a:endParaRPr>
          </a:p>
        </p:txBody>
      </p:sp>
      <p:sp>
        <p:nvSpPr>
          <p:cNvPr id="59" name="Rounded Rectangle 58">
            <a:extLst>
              <a:ext uri="{FF2B5EF4-FFF2-40B4-BE49-F238E27FC236}">
                <a16:creationId xmlns:a16="http://schemas.microsoft.com/office/drawing/2014/main" id="{A8B78F0B-BB3B-8D4C-B4A9-ABDBA48025A6}"/>
              </a:ext>
            </a:extLst>
          </p:cNvPr>
          <p:cNvSpPr/>
          <p:nvPr/>
        </p:nvSpPr>
        <p:spPr>
          <a:xfrm>
            <a:off x="8456106" y="1157435"/>
            <a:ext cx="295576" cy="293902"/>
          </a:xfrm>
          <a:prstGeom prst="roundRect">
            <a:avLst/>
          </a:prstGeom>
          <a:solidFill>
            <a:srgbClr val="44546A">
              <a:lumMod val="40000"/>
              <a:lumOff val="60000"/>
            </a:srgbClr>
          </a:solidFill>
          <a:ln w="19050" cap="flat" cmpd="sng" algn="ctr">
            <a:solidFill>
              <a:sysClr val="window" lastClr="FFFFFF"/>
            </a:solidFill>
            <a:prstDash val="solid"/>
            <a:miter lim="800000"/>
          </a:ln>
          <a:effectLst/>
        </p:spPr>
        <p:txBody>
          <a:bodyPr rtlCol="0" anchor="ctr"/>
          <a:lstStyle/>
          <a:p>
            <a:pPr algn="ctr" defTabSz="457189">
              <a:defRPr/>
            </a:pPr>
            <a:endParaRPr lang="en-US" sz="1800" kern="0">
              <a:solidFill>
                <a:prstClr val="white"/>
              </a:solidFill>
              <a:latin typeface="Metropolis Light" pitchFamily="2" charset="77"/>
            </a:endParaRPr>
          </a:p>
        </p:txBody>
      </p:sp>
      <p:sp>
        <p:nvSpPr>
          <p:cNvPr id="63" name="TextBox 62">
            <a:extLst>
              <a:ext uri="{FF2B5EF4-FFF2-40B4-BE49-F238E27FC236}">
                <a16:creationId xmlns:a16="http://schemas.microsoft.com/office/drawing/2014/main" id="{D70D3D13-C555-9642-B16C-30235B37B5A2}"/>
              </a:ext>
            </a:extLst>
          </p:cNvPr>
          <p:cNvSpPr txBox="1"/>
          <p:nvPr/>
        </p:nvSpPr>
        <p:spPr>
          <a:xfrm>
            <a:off x="8246433" y="809072"/>
            <a:ext cx="721240" cy="215444"/>
          </a:xfrm>
          <a:prstGeom prst="rect">
            <a:avLst/>
          </a:prstGeom>
          <a:noFill/>
        </p:spPr>
        <p:txBody>
          <a:bodyPr wrap="square" rtlCol="0">
            <a:spAutoFit/>
          </a:bodyPr>
          <a:lstStyle/>
          <a:p>
            <a:pPr defTabSz="457189">
              <a:defRPr/>
            </a:pPr>
            <a:r>
              <a:rPr lang="en-US" sz="800" kern="0">
                <a:solidFill>
                  <a:prstClr val="black"/>
                </a:solidFill>
                <a:latin typeface="Metropolis Light" pitchFamily="2" charset="77"/>
              </a:rPr>
              <a:t>VPC/VNET</a:t>
            </a:r>
          </a:p>
        </p:txBody>
      </p:sp>
      <p:sp>
        <p:nvSpPr>
          <p:cNvPr id="65" name="TextBox 64">
            <a:extLst>
              <a:ext uri="{FF2B5EF4-FFF2-40B4-BE49-F238E27FC236}">
                <a16:creationId xmlns:a16="http://schemas.microsoft.com/office/drawing/2014/main" id="{42B01C6F-62F4-974C-9BAB-7A6813427C1A}"/>
              </a:ext>
            </a:extLst>
          </p:cNvPr>
          <p:cNvSpPr txBox="1"/>
          <p:nvPr/>
        </p:nvSpPr>
        <p:spPr>
          <a:xfrm>
            <a:off x="6074121" y="825103"/>
            <a:ext cx="721240" cy="215444"/>
          </a:xfrm>
          <a:prstGeom prst="rect">
            <a:avLst/>
          </a:prstGeom>
          <a:noFill/>
        </p:spPr>
        <p:txBody>
          <a:bodyPr wrap="square" rtlCol="0">
            <a:spAutoFit/>
          </a:bodyPr>
          <a:lstStyle/>
          <a:p>
            <a:pPr defTabSz="457189">
              <a:defRPr/>
            </a:pPr>
            <a:r>
              <a:rPr lang="en-US" sz="800" kern="0">
                <a:solidFill>
                  <a:prstClr val="black"/>
                </a:solidFill>
                <a:latin typeface="Metropolis Light" pitchFamily="2" charset="77"/>
              </a:rPr>
              <a:t>VPC/VNET</a:t>
            </a:r>
          </a:p>
        </p:txBody>
      </p:sp>
      <p:sp>
        <p:nvSpPr>
          <p:cNvPr id="66" name="TextBox 65">
            <a:extLst>
              <a:ext uri="{FF2B5EF4-FFF2-40B4-BE49-F238E27FC236}">
                <a16:creationId xmlns:a16="http://schemas.microsoft.com/office/drawing/2014/main" id="{71EF4660-72DF-3A4E-9F03-DDA92BE2ABB6}"/>
              </a:ext>
            </a:extLst>
          </p:cNvPr>
          <p:cNvSpPr txBox="1"/>
          <p:nvPr/>
        </p:nvSpPr>
        <p:spPr>
          <a:xfrm>
            <a:off x="7166072" y="828705"/>
            <a:ext cx="721240" cy="215444"/>
          </a:xfrm>
          <a:prstGeom prst="rect">
            <a:avLst/>
          </a:prstGeom>
          <a:noFill/>
        </p:spPr>
        <p:txBody>
          <a:bodyPr wrap="square" rtlCol="0">
            <a:spAutoFit/>
          </a:bodyPr>
          <a:lstStyle/>
          <a:p>
            <a:pPr defTabSz="457189">
              <a:defRPr/>
            </a:pPr>
            <a:r>
              <a:rPr lang="en-US" sz="800" kern="0">
                <a:solidFill>
                  <a:prstClr val="black"/>
                </a:solidFill>
                <a:latin typeface="Metropolis Light" pitchFamily="2" charset="77"/>
              </a:rPr>
              <a:t>VPC/VNET</a:t>
            </a:r>
          </a:p>
        </p:txBody>
      </p:sp>
      <p:grpSp>
        <p:nvGrpSpPr>
          <p:cNvPr id="71" name="Group 70">
            <a:extLst>
              <a:ext uri="{FF2B5EF4-FFF2-40B4-BE49-F238E27FC236}">
                <a16:creationId xmlns:a16="http://schemas.microsoft.com/office/drawing/2014/main" id="{2F7F5272-D6DD-894A-A5FF-DCE49AA438D0}"/>
              </a:ext>
            </a:extLst>
          </p:cNvPr>
          <p:cNvGrpSpPr/>
          <p:nvPr/>
        </p:nvGrpSpPr>
        <p:grpSpPr>
          <a:xfrm>
            <a:off x="6142931" y="1542472"/>
            <a:ext cx="596949" cy="336278"/>
            <a:chOff x="4658241" y="1663974"/>
            <a:chExt cx="596949" cy="336278"/>
          </a:xfrm>
        </p:grpSpPr>
        <p:sp>
          <p:nvSpPr>
            <p:cNvPr id="72" name="Rectangle 71">
              <a:extLst>
                <a:ext uri="{FF2B5EF4-FFF2-40B4-BE49-F238E27FC236}">
                  <a16:creationId xmlns:a16="http://schemas.microsoft.com/office/drawing/2014/main" id="{5D2E2952-ABA7-5F43-8DDA-A2996DBD3A13}"/>
                </a:ext>
              </a:extLst>
            </p:cNvPr>
            <p:cNvSpPr/>
            <p:nvPr/>
          </p:nvSpPr>
          <p:spPr>
            <a:xfrm>
              <a:off x="4658241" y="1663974"/>
              <a:ext cx="596949" cy="336278"/>
            </a:xfrm>
            <a:prstGeom prst="rect">
              <a:avLst/>
            </a:prstGeom>
            <a:noFill/>
            <a:ln w="12700" cap="flat" cmpd="sng" algn="ctr">
              <a:solidFill>
                <a:schemeClr val="tx1">
                  <a:lumMod val="50000"/>
                  <a:lumOff val="50000"/>
                </a:schemeClr>
              </a:solidFill>
              <a:prstDash val="solid"/>
              <a:miter lim="800000"/>
            </a:ln>
            <a:effectLst/>
          </p:spPr>
          <p:txBody>
            <a:bodyPr rtlCol="0" anchor="ctr"/>
            <a:lstStyle/>
            <a:p>
              <a:pPr algn="ctr" defTabSz="457189">
                <a:defRPr/>
              </a:pPr>
              <a:endParaRPr lang="en-US" sz="1800" kern="0">
                <a:solidFill>
                  <a:prstClr val="white"/>
                </a:solidFill>
                <a:latin typeface="Metropolis Light" pitchFamily="2" charset="77"/>
              </a:endParaRPr>
            </a:p>
          </p:txBody>
        </p:sp>
        <p:pic>
          <p:nvPicPr>
            <p:cNvPr id="73" name="Picture 72">
              <a:extLst>
                <a:ext uri="{FF2B5EF4-FFF2-40B4-BE49-F238E27FC236}">
                  <a16:creationId xmlns:a16="http://schemas.microsoft.com/office/drawing/2014/main" id="{D6901A52-C0A0-9245-8C61-D9A854A9F120}"/>
                </a:ext>
              </a:extLst>
            </p:cNvPr>
            <p:cNvPicPr>
              <a:picLocks noChangeAspect="1"/>
            </p:cNvPicPr>
            <p:nvPr/>
          </p:nvPicPr>
          <p:blipFill>
            <a:blip r:embed="rId3"/>
            <a:srcRect/>
            <a:stretch/>
          </p:blipFill>
          <p:spPr>
            <a:xfrm>
              <a:off x="4687804" y="1720743"/>
              <a:ext cx="254412" cy="254412"/>
            </a:xfrm>
            <a:prstGeom prst="rect">
              <a:avLst/>
            </a:prstGeom>
          </p:spPr>
        </p:pic>
        <p:pic>
          <p:nvPicPr>
            <p:cNvPr id="74" name="Picture 73">
              <a:extLst>
                <a:ext uri="{FF2B5EF4-FFF2-40B4-BE49-F238E27FC236}">
                  <a16:creationId xmlns:a16="http://schemas.microsoft.com/office/drawing/2014/main" id="{E78DC8AF-BC7E-0440-A3DD-C1E038E990A5}"/>
                </a:ext>
              </a:extLst>
            </p:cNvPr>
            <p:cNvPicPr>
              <a:picLocks noChangeAspect="1"/>
            </p:cNvPicPr>
            <p:nvPr/>
          </p:nvPicPr>
          <p:blipFill>
            <a:blip r:embed="rId3"/>
            <a:srcRect/>
            <a:stretch/>
          </p:blipFill>
          <p:spPr>
            <a:xfrm>
              <a:off x="4980203" y="1720743"/>
              <a:ext cx="254412" cy="254412"/>
            </a:xfrm>
            <a:prstGeom prst="rect">
              <a:avLst/>
            </a:prstGeom>
          </p:spPr>
        </p:pic>
      </p:grpSp>
      <p:grpSp>
        <p:nvGrpSpPr>
          <p:cNvPr id="75" name="Group 74">
            <a:extLst>
              <a:ext uri="{FF2B5EF4-FFF2-40B4-BE49-F238E27FC236}">
                <a16:creationId xmlns:a16="http://schemas.microsoft.com/office/drawing/2014/main" id="{89C3B892-6150-1548-8EB6-9DFDCF77B0F0}"/>
              </a:ext>
            </a:extLst>
          </p:cNvPr>
          <p:cNvGrpSpPr/>
          <p:nvPr/>
        </p:nvGrpSpPr>
        <p:grpSpPr>
          <a:xfrm>
            <a:off x="7264784" y="1536754"/>
            <a:ext cx="596949" cy="336278"/>
            <a:chOff x="4658241" y="1663974"/>
            <a:chExt cx="596949" cy="336278"/>
          </a:xfrm>
        </p:grpSpPr>
        <p:sp>
          <p:nvSpPr>
            <p:cNvPr id="76" name="Rectangle 75">
              <a:extLst>
                <a:ext uri="{FF2B5EF4-FFF2-40B4-BE49-F238E27FC236}">
                  <a16:creationId xmlns:a16="http://schemas.microsoft.com/office/drawing/2014/main" id="{7E27DA72-49D3-0140-81E8-3E695AE82EF6}"/>
                </a:ext>
              </a:extLst>
            </p:cNvPr>
            <p:cNvSpPr/>
            <p:nvPr/>
          </p:nvSpPr>
          <p:spPr>
            <a:xfrm>
              <a:off x="4658241" y="1663974"/>
              <a:ext cx="596949" cy="336278"/>
            </a:xfrm>
            <a:prstGeom prst="rect">
              <a:avLst/>
            </a:prstGeom>
            <a:noFill/>
            <a:ln w="12700" cap="flat" cmpd="sng" algn="ctr">
              <a:solidFill>
                <a:schemeClr val="tx1">
                  <a:lumMod val="50000"/>
                  <a:lumOff val="50000"/>
                </a:schemeClr>
              </a:solidFill>
              <a:prstDash val="solid"/>
              <a:miter lim="800000"/>
            </a:ln>
            <a:effectLst/>
          </p:spPr>
          <p:txBody>
            <a:bodyPr rtlCol="0" anchor="ctr"/>
            <a:lstStyle/>
            <a:p>
              <a:pPr algn="ctr" defTabSz="457189">
                <a:defRPr/>
              </a:pPr>
              <a:endParaRPr lang="en-US" sz="1800" kern="0">
                <a:solidFill>
                  <a:prstClr val="white"/>
                </a:solidFill>
                <a:latin typeface="Metropolis Light" pitchFamily="2" charset="77"/>
              </a:endParaRPr>
            </a:p>
          </p:txBody>
        </p:sp>
        <p:pic>
          <p:nvPicPr>
            <p:cNvPr id="77" name="Picture 76">
              <a:extLst>
                <a:ext uri="{FF2B5EF4-FFF2-40B4-BE49-F238E27FC236}">
                  <a16:creationId xmlns:a16="http://schemas.microsoft.com/office/drawing/2014/main" id="{195BA326-67B4-FA4C-AC52-B13A6BF83F59}"/>
                </a:ext>
              </a:extLst>
            </p:cNvPr>
            <p:cNvPicPr>
              <a:picLocks noChangeAspect="1"/>
            </p:cNvPicPr>
            <p:nvPr/>
          </p:nvPicPr>
          <p:blipFill>
            <a:blip r:embed="rId3"/>
            <a:srcRect/>
            <a:stretch/>
          </p:blipFill>
          <p:spPr>
            <a:xfrm>
              <a:off x="4695547" y="1720743"/>
              <a:ext cx="254412" cy="254412"/>
            </a:xfrm>
            <a:prstGeom prst="rect">
              <a:avLst/>
            </a:prstGeom>
          </p:spPr>
        </p:pic>
        <p:pic>
          <p:nvPicPr>
            <p:cNvPr id="78" name="Picture 77">
              <a:extLst>
                <a:ext uri="{FF2B5EF4-FFF2-40B4-BE49-F238E27FC236}">
                  <a16:creationId xmlns:a16="http://schemas.microsoft.com/office/drawing/2014/main" id="{E3005A19-3547-6C4C-A7DC-E60C4CBDD215}"/>
                </a:ext>
              </a:extLst>
            </p:cNvPr>
            <p:cNvPicPr>
              <a:picLocks noChangeAspect="1"/>
            </p:cNvPicPr>
            <p:nvPr/>
          </p:nvPicPr>
          <p:blipFill>
            <a:blip r:embed="rId3"/>
            <a:srcRect/>
            <a:stretch/>
          </p:blipFill>
          <p:spPr>
            <a:xfrm>
              <a:off x="4980203" y="1720743"/>
              <a:ext cx="254412" cy="254412"/>
            </a:xfrm>
            <a:prstGeom prst="rect">
              <a:avLst/>
            </a:prstGeom>
          </p:spPr>
        </p:pic>
      </p:grpSp>
      <p:grpSp>
        <p:nvGrpSpPr>
          <p:cNvPr id="79" name="Group 78">
            <a:extLst>
              <a:ext uri="{FF2B5EF4-FFF2-40B4-BE49-F238E27FC236}">
                <a16:creationId xmlns:a16="http://schemas.microsoft.com/office/drawing/2014/main" id="{47949AAD-074D-1348-A228-3B6D3B96BA77}"/>
              </a:ext>
            </a:extLst>
          </p:cNvPr>
          <p:cNvGrpSpPr/>
          <p:nvPr/>
        </p:nvGrpSpPr>
        <p:grpSpPr>
          <a:xfrm>
            <a:off x="8337437" y="1523295"/>
            <a:ext cx="596949" cy="336042"/>
            <a:chOff x="4658241" y="1663974"/>
            <a:chExt cx="596949" cy="336278"/>
          </a:xfrm>
        </p:grpSpPr>
        <p:sp>
          <p:nvSpPr>
            <p:cNvPr id="80" name="Rectangle 79">
              <a:extLst>
                <a:ext uri="{FF2B5EF4-FFF2-40B4-BE49-F238E27FC236}">
                  <a16:creationId xmlns:a16="http://schemas.microsoft.com/office/drawing/2014/main" id="{577C805D-3682-DE4E-B2CA-E7E8593CC644}"/>
                </a:ext>
              </a:extLst>
            </p:cNvPr>
            <p:cNvSpPr/>
            <p:nvPr/>
          </p:nvSpPr>
          <p:spPr>
            <a:xfrm>
              <a:off x="4658241" y="1663974"/>
              <a:ext cx="596949" cy="336278"/>
            </a:xfrm>
            <a:prstGeom prst="rect">
              <a:avLst/>
            </a:prstGeom>
            <a:noFill/>
            <a:ln w="12700" cap="flat" cmpd="sng" algn="ctr">
              <a:solidFill>
                <a:schemeClr val="tx1">
                  <a:lumMod val="50000"/>
                  <a:lumOff val="50000"/>
                </a:schemeClr>
              </a:solidFill>
              <a:prstDash val="solid"/>
              <a:miter lim="800000"/>
            </a:ln>
            <a:effectLst/>
          </p:spPr>
          <p:txBody>
            <a:bodyPr rtlCol="0" anchor="ctr"/>
            <a:lstStyle/>
            <a:p>
              <a:pPr algn="ctr" defTabSz="457189">
                <a:defRPr/>
              </a:pPr>
              <a:endParaRPr lang="en-US" sz="1800" kern="0">
                <a:solidFill>
                  <a:prstClr val="white"/>
                </a:solidFill>
                <a:latin typeface="Metropolis Light" pitchFamily="2" charset="77"/>
              </a:endParaRPr>
            </a:p>
          </p:txBody>
        </p:sp>
        <p:pic>
          <p:nvPicPr>
            <p:cNvPr id="81" name="Picture 80">
              <a:extLst>
                <a:ext uri="{FF2B5EF4-FFF2-40B4-BE49-F238E27FC236}">
                  <a16:creationId xmlns:a16="http://schemas.microsoft.com/office/drawing/2014/main" id="{0A0896E2-0F9A-EA44-9B9C-9C26405BB771}"/>
                </a:ext>
              </a:extLst>
            </p:cNvPr>
            <p:cNvPicPr>
              <a:picLocks noChangeAspect="1"/>
            </p:cNvPicPr>
            <p:nvPr/>
          </p:nvPicPr>
          <p:blipFill>
            <a:blip r:embed="rId3"/>
            <a:srcRect/>
            <a:stretch/>
          </p:blipFill>
          <p:spPr>
            <a:xfrm>
              <a:off x="4686488" y="1720743"/>
              <a:ext cx="254233" cy="254412"/>
            </a:xfrm>
            <a:prstGeom prst="rect">
              <a:avLst/>
            </a:prstGeom>
          </p:spPr>
        </p:pic>
        <p:pic>
          <p:nvPicPr>
            <p:cNvPr id="82" name="Picture 81">
              <a:extLst>
                <a:ext uri="{FF2B5EF4-FFF2-40B4-BE49-F238E27FC236}">
                  <a16:creationId xmlns:a16="http://schemas.microsoft.com/office/drawing/2014/main" id="{14297E4E-000B-B74A-BAB2-667A938A53C9}"/>
                </a:ext>
              </a:extLst>
            </p:cNvPr>
            <p:cNvPicPr>
              <a:picLocks noChangeAspect="1"/>
            </p:cNvPicPr>
            <p:nvPr/>
          </p:nvPicPr>
          <p:blipFill>
            <a:blip r:embed="rId3"/>
            <a:srcRect/>
            <a:stretch/>
          </p:blipFill>
          <p:spPr>
            <a:xfrm>
              <a:off x="4980293" y="1720743"/>
              <a:ext cx="254234" cy="254412"/>
            </a:xfrm>
            <a:prstGeom prst="rect">
              <a:avLst/>
            </a:prstGeom>
          </p:spPr>
        </p:pic>
      </p:grpSp>
      <p:grpSp>
        <p:nvGrpSpPr>
          <p:cNvPr id="83" name="Group 82">
            <a:extLst>
              <a:ext uri="{FF2B5EF4-FFF2-40B4-BE49-F238E27FC236}">
                <a16:creationId xmlns:a16="http://schemas.microsoft.com/office/drawing/2014/main" id="{4720C121-2220-254D-9C4C-0CC229D009EC}"/>
              </a:ext>
            </a:extLst>
          </p:cNvPr>
          <p:cNvGrpSpPr/>
          <p:nvPr/>
        </p:nvGrpSpPr>
        <p:grpSpPr>
          <a:xfrm>
            <a:off x="6600911" y="2494677"/>
            <a:ext cx="596949" cy="336278"/>
            <a:chOff x="4658241" y="1663974"/>
            <a:chExt cx="596949" cy="336278"/>
          </a:xfrm>
        </p:grpSpPr>
        <p:sp>
          <p:nvSpPr>
            <p:cNvPr id="84" name="Rectangle 83">
              <a:extLst>
                <a:ext uri="{FF2B5EF4-FFF2-40B4-BE49-F238E27FC236}">
                  <a16:creationId xmlns:a16="http://schemas.microsoft.com/office/drawing/2014/main" id="{41A6DFEC-4050-8542-81FD-5E80813C1D86}"/>
                </a:ext>
              </a:extLst>
            </p:cNvPr>
            <p:cNvSpPr/>
            <p:nvPr/>
          </p:nvSpPr>
          <p:spPr>
            <a:xfrm>
              <a:off x="4658241" y="1663974"/>
              <a:ext cx="596949" cy="336278"/>
            </a:xfrm>
            <a:prstGeom prst="rect">
              <a:avLst/>
            </a:prstGeom>
            <a:noFill/>
            <a:ln w="12700" cap="flat" cmpd="sng" algn="ctr">
              <a:solidFill>
                <a:schemeClr val="tx1">
                  <a:lumMod val="50000"/>
                  <a:lumOff val="50000"/>
                </a:schemeClr>
              </a:solidFill>
              <a:prstDash val="solid"/>
              <a:miter lim="800000"/>
            </a:ln>
            <a:effectLst/>
          </p:spPr>
          <p:txBody>
            <a:bodyPr rtlCol="0" anchor="ctr"/>
            <a:lstStyle/>
            <a:p>
              <a:pPr algn="ctr" defTabSz="457189">
                <a:defRPr/>
              </a:pPr>
              <a:endParaRPr lang="en-US" sz="1800" kern="0">
                <a:solidFill>
                  <a:prstClr val="white"/>
                </a:solidFill>
                <a:latin typeface="Metropolis Light" pitchFamily="2" charset="77"/>
              </a:endParaRPr>
            </a:p>
          </p:txBody>
        </p:sp>
        <p:pic>
          <p:nvPicPr>
            <p:cNvPr id="85" name="Picture 84">
              <a:extLst>
                <a:ext uri="{FF2B5EF4-FFF2-40B4-BE49-F238E27FC236}">
                  <a16:creationId xmlns:a16="http://schemas.microsoft.com/office/drawing/2014/main" id="{7D5F71EE-64E3-2B48-BA8B-9D454997D379}"/>
                </a:ext>
              </a:extLst>
            </p:cNvPr>
            <p:cNvPicPr>
              <a:picLocks noChangeAspect="1"/>
            </p:cNvPicPr>
            <p:nvPr/>
          </p:nvPicPr>
          <p:blipFill>
            <a:blip r:embed="rId3"/>
            <a:srcRect/>
            <a:stretch/>
          </p:blipFill>
          <p:spPr>
            <a:xfrm>
              <a:off x="4665482" y="1720744"/>
              <a:ext cx="254412" cy="254412"/>
            </a:xfrm>
            <a:prstGeom prst="rect">
              <a:avLst/>
            </a:prstGeom>
          </p:spPr>
        </p:pic>
        <p:pic>
          <p:nvPicPr>
            <p:cNvPr id="86" name="Picture 85">
              <a:extLst>
                <a:ext uri="{FF2B5EF4-FFF2-40B4-BE49-F238E27FC236}">
                  <a16:creationId xmlns:a16="http://schemas.microsoft.com/office/drawing/2014/main" id="{318CFA36-1236-2C40-84FA-A2A4CBF33F4A}"/>
                </a:ext>
              </a:extLst>
            </p:cNvPr>
            <p:cNvPicPr>
              <a:picLocks noChangeAspect="1"/>
            </p:cNvPicPr>
            <p:nvPr/>
          </p:nvPicPr>
          <p:blipFill>
            <a:blip r:embed="rId3"/>
            <a:srcRect/>
            <a:stretch/>
          </p:blipFill>
          <p:spPr>
            <a:xfrm>
              <a:off x="4980203" y="1720743"/>
              <a:ext cx="254412" cy="254412"/>
            </a:xfrm>
            <a:prstGeom prst="rect">
              <a:avLst/>
            </a:prstGeom>
          </p:spPr>
        </p:pic>
      </p:grpSp>
      <p:pic>
        <p:nvPicPr>
          <p:cNvPr id="93" name="Picture 92">
            <a:extLst>
              <a:ext uri="{FF2B5EF4-FFF2-40B4-BE49-F238E27FC236}">
                <a16:creationId xmlns:a16="http://schemas.microsoft.com/office/drawing/2014/main" id="{433D1095-2C60-2A49-BE0D-BD2D74C70F03}"/>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7843672" y="2397213"/>
            <a:ext cx="795718" cy="647657"/>
          </a:xfrm>
          <a:prstGeom prst="rect">
            <a:avLst/>
          </a:prstGeom>
        </p:spPr>
      </p:pic>
      <p:cxnSp>
        <p:nvCxnSpPr>
          <p:cNvPr id="8" name="Curved Connector 7">
            <a:extLst>
              <a:ext uri="{FF2B5EF4-FFF2-40B4-BE49-F238E27FC236}">
                <a16:creationId xmlns:a16="http://schemas.microsoft.com/office/drawing/2014/main" id="{A9FDE35C-1400-8343-8A24-28AAC3B5357D}"/>
              </a:ext>
            </a:extLst>
          </p:cNvPr>
          <p:cNvCxnSpPr>
            <a:cxnSpLocks/>
            <a:stCxn id="95" idx="2"/>
            <a:endCxn id="33" idx="0"/>
          </p:cNvCxnSpPr>
          <p:nvPr/>
        </p:nvCxnSpPr>
        <p:spPr>
          <a:xfrm rot="16200000" flipH="1">
            <a:off x="6031412" y="1318518"/>
            <a:ext cx="419699" cy="1589497"/>
          </a:xfrm>
          <a:prstGeom prst="curved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11" name="Curved Connector 10">
            <a:extLst>
              <a:ext uri="{FF2B5EF4-FFF2-40B4-BE49-F238E27FC236}">
                <a16:creationId xmlns:a16="http://schemas.microsoft.com/office/drawing/2014/main" id="{F2D7CDB2-E95E-6A43-AFFF-5F7DEAD20227}"/>
              </a:ext>
            </a:extLst>
          </p:cNvPr>
          <p:cNvCxnSpPr>
            <a:cxnSpLocks/>
            <a:stCxn id="15" idx="2"/>
            <a:endCxn id="33" idx="0"/>
          </p:cNvCxnSpPr>
          <p:nvPr/>
        </p:nvCxnSpPr>
        <p:spPr>
          <a:xfrm rot="16200000" flipH="1">
            <a:off x="6528842" y="1815949"/>
            <a:ext cx="419892" cy="594443"/>
          </a:xfrm>
          <a:prstGeom prst="curvedConnector3">
            <a:avLst/>
          </a:prstGeom>
        </p:spPr>
        <p:style>
          <a:lnRef idx="1">
            <a:schemeClr val="accent1"/>
          </a:lnRef>
          <a:fillRef idx="0">
            <a:schemeClr val="accent1"/>
          </a:fillRef>
          <a:effectRef idx="0">
            <a:schemeClr val="accent1"/>
          </a:effectRef>
          <a:fontRef idx="minor">
            <a:schemeClr val="tx1"/>
          </a:fontRef>
        </p:style>
      </p:cxnSp>
      <p:cxnSp>
        <p:nvCxnSpPr>
          <p:cNvPr id="24" name="Curved Connector 23">
            <a:extLst>
              <a:ext uri="{FF2B5EF4-FFF2-40B4-BE49-F238E27FC236}">
                <a16:creationId xmlns:a16="http://schemas.microsoft.com/office/drawing/2014/main" id="{CB3B803B-DE4D-E44F-AC9C-E68231A96BEC}"/>
              </a:ext>
            </a:extLst>
          </p:cNvPr>
          <p:cNvCxnSpPr>
            <a:cxnSpLocks/>
            <a:stCxn id="20" idx="2"/>
            <a:endCxn id="33" idx="0"/>
          </p:cNvCxnSpPr>
          <p:nvPr/>
        </p:nvCxnSpPr>
        <p:spPr>
          <a:xfrm rot="5400000">
            <a:off x="7087390" y="1847247"/>
            <a:ext cx="424490" cy="527250"/>
          </a:xfrm>
          <a:prstGeom prst="curvedConnector3">
            <a:avLst/>
          </a:prstGeom>
        </p:spPr>
        <p:style>
          <a:lnRef idx="1">
            <a:schemeClr val="accent1"/>
          </a:lnRef>
          <a:fillRef idx="0">
            <a:schemeClr val="accent1"/>
          </a:fillRef>
          <a:effectRef idx="0">
            <a:schemeClr val="accent1"/>
          </a:effectRef>
          <a:fontRef idx="minor">
            <a:schemeClr val="tx1"/>
          </a:fontRef>
        </p:style>
      </p:cxnSp>
      <p:cxnSp>
        <p:nvCxnSpPr>
          <p:cNvPr id="26" name="Curved Connector 25">
            <a:extLst>
              <a:ext uri="{FF2B5EF4-FFF2-40B4-BE49-F238E27FC236}">
                <a16:creationId xmlns:a16="http://schemas.microsoft.com/office/drawing/2014/main" id="{111E2EC7-6875-CA43-B8B0-3338BD46153C}"/>
              </a:ext>
            </a:extLst>
          </p:cNvPr>
          <p:cNvCxnSpPr>
            <a:cxnSpLocks/>
            <a:stCxn id="56" idx="2"/>
            <a:endCxn id="33" idx="0"/>
          </p:cNvCxnSpPr>
          <p:nvPr/>
        </p:nvCxnSpPr>
        <p:spPr>
          <a:xfrm rot="5400000">
            <a:off x="7614854" y="1308723"/>
            <a:ext cx="435549" cy="1593239"/>
          </a:xfrm>
          <a:prstGeom prst="curvedConnector3">
            <a:avLst/>
          </a:prstGeom>
        </p:spPr>
        <p:style>
          <a:lnRef idx="1">
            <a:schemeClr val="accent1"/>
          </a:lnRef>
          <a:fillRef idx="0">
            <a:schemeClr val="accent1"/>
          </a:fillRef>
          <a:effectRef idx="0">
            <a:schemeClr val="accent1"/>
          </a:effectRef>
          <a:fontRef idx="minor">
            <a:schemeClr val="tx1"/>
          </a:fontRef>
        </p:style>
      </p:cxnSp>
      <p:sp>
        <p:nvSpPr>
          <p:cNvPr id="95" name="Rectangle 94">
            <a:extLst>
              <a:ext uri="{FF2B5EF4-FFF2-40B4-BE49-F238E27FC236}">
                <a16:creationId xmlns:a16="http://schemas.microsoft.com/office/drawing/2014/main" id="{7A14E0E7-BFB4-4949-AF5F-EA7D33F6F1DA}"/>
              </a:ext>
            </a:extLst>
          </p:cNvPr>
          <p:cNvSpPr/>
          <p:nvPr/>
        </p:nvSpPr>
        <p:spPr>
          <a:xfrm>
            <a:off x="5054685" y="843349"/>
            <a:ext cx="783655" cy="1060069"/>
          </a:xfrm>
          <a:prstGeom prst="rect">
            <a:avLst/>
          </a:prstGeom>
          <a:noFill/>
          <a:ln w="12700" cap="flat" cmpd="sng" algn="ctr">
            <a:solidFill>
              <a:schemeClr val="accent5"/>
            </a:solidFill>
            <a:prstDash val="solid"/>
            <a:miter lim="800000"/>
          </a:ln>
          <a:effectLst/>
        </p:spPr>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defTabSz="914378">
              <a:defRPr/>
            </a:pPr>
            <a:endParaRPr lang="en-US" sz="1100" kern="0">
              <a:ln w="0"/>
              <a:solidFill>
                <a:srgbClr val="1D8900"/>
              </a:solidFill>
              <a:latin typeface="Arial" panose="020B0604020202020204"/>
            </a:endParaRPr>
          </a:p>
        </p:txBody>
      </p:sp>
      <p:sp>
        <p:nvSpPr>
          <p:cNvPr id="96" name="Rounded Rectangle 95">
            <a:extLst>
              <a:ext uri="{FF2B5EF4-FFF2-40B4-BE49-F238E27FC236}">
                <a16:creationId xmlns:a16="http://schemas.microsoft.com/office/drawing/2014/main" id="{EE1590F3-8087-6C48-B863-4D044FC43473}"/>
              </a:ext>
            </a:extLst>
          </p:cNvPr>
          <p:cNvSpPr/>
          <p:nvPr/>
        </p:nvSpPr>
        <p:spPr>
          <a:xfrm>
            <a:off x="5421158" y="1028934"/>
            <a:ext cx="295576" cy="293902"/>
          </a:xfrm>
          <a:prstGeom prst="roundRect">
            <a:avLst/>
          </a:prstGeom>
          <a:solidFill>
            <a:srgbClr val="44546A">
              <a:lumMod val="40000"/>
              <a:lumOff val="60000"/>
            </a:srgbClr>
          </a:solidFill>
          <a:ln w="19050" cap="flat" cmpd="sng" algn="ctr">
            <a:solidFill>
              <a:sysClr val="window" lastClr="FFFFFF"/>
            </a:solidFill>
            <a:prstDash val="solid"/>
            <a:miter lim="800000"/>
          </a:ln>
          <a:effectLst/>
        </p:spPr>
        <p:txBody>
          <a:bodyPr rtlCol="0" anchor="ctr"/>
          <a:lstStyle/>
          <a:p>
            <a:pPr algn="ctr" defTabSz="457189">
              <a:defRPr/>
            </a:pPr>
            <a:endParaRPr lang="en-US" sz="1800" kern="0">
              <a:solidFill>
                <a:prstClr val="white"/>
              </a:solidFill>
              <a:latin typeface="Metropolis Light" pitchFamily="2" charset="77"/>
            </a:endParaRPr>
          </a:p>
        </p:txBody>
      </p:sp>
      <p:sp>
        <p:nvSpPr>
          <p:cNvPr id="97" name="Rounded Rectangle 96">
            <a:extLst>
              <a:ext uri="{FF2B5EF4-FFF2-40B4-BE49-F238E27FC236}">
                <a16:creationId xmlns:a16="http://schemas.microsoft.com/office/drawing/2014/main" id="{E1786ACB-5222-3A4F-B621-9DE2CCAFC73C}"/>
              </a:ext>
            </a:extLst>
          </p:cNvPr>
          <p:cNvSpPr/>
          <p:nvPr/>
        </p:nvSpPr>
        <p:spPr>
          <a:xfrm>
            <a:off x="5338026" y="1101109"/>
            <a:ext cx="295576" cy="293902"/>
          </a:xfrm>
          <a:prstGeom prst="roundRect">
            <a:avLst/>
          </a:prstGeom>
          <a:solidFill>
            <a:srgbClr val="44546A">
              <a:lumMod val="40000"/>
              <a:lumOff val="60000"/>
            </a:srgbClr>
          </a:solidFill>
          <a:ln w="19050" cap="flat" cmpd="sng" algn="ctr">
            <a:solidFill>
              <a:sysClr val="window" lastClr="FFFFFF"/>
            </a:solidFill>
            <a:prstDash val="solid"/>
            <a:miter lim="800000"/>
          </a:ln>
          <a:effectLst/>
        </p:spPr>
        <p:txBody>
          <a:bodyPr rtlCol="0" anchor="ctr"/>
          <a:lstStyle/>
          <a:p>
            <a:pPr algn="ctr" defTabSz="457189">
              <a:defRPr/>
            </a:pPr>
            <a:endParaRPr lang="en-US" sz="1800" kern="0">
              <a:solidFill>
                <a:prstClr val="white"/>
              </a:solidFill>
              <a:latin typeface="Metropolis Light" pitchFamily="2" charset="77"/>
            </a:endParaRPr>
          </a:p>
        </p:txBody>
      </p:sp>
      <p:sp>
        <p:nvSpPr>
          <p:cNvPr id="98" name="Rounded Rectangle 97">
            <a:extLst>
              <a:ext uri="{FF2B5EF4-FFF2-40B4-BE49-F238E27FC236}">
                <a16:creationId xmlns:a16="http://schemas.microsoft.com/office/drawing/2014/main" id="{7223ABCD-86AF-4749-8900-A268491C68DB}"/>
              </a:ext>
            </a:extLst>
          </p:cNvPr>
          <p:cNvSpPr/>
          <p:nvPr/>
        </p:nvSpPr>
        <p:spPr>
          <a:xfrm>
            <a:off x="5273370" y="1173285"/>
            <a:ext cx="295576" cy="293902"/>
          </a:xfrm>
          <a:prstGeom prst="roundRect">
            <a:avLst/>
          </a:prstGeom>
          <a:solidFill>
            <a:srgbClr val="44546A">
              <a:lumMod val="40000"/>
              <a:lumOff val="60000"/>
            </a:srgbClr>
          </a:solidFill>
          <a:ln w="19050" cap="flat" cmpd="sng" algn="ctr">
            <a:solidFill>
              <a:sysClr val="window" lastClr="FFFFFF"/>
            </a:solidFill>
            <a:prstDash val="solid"/>
            <a:miter lim="800000"/>
          </a:ln>
          <a:effectLst/>
        </p:spPr>
        <p:txBody>
          <a:bodyPr rtlCol="0" anchor="ctr"/>
          <a:lstStyle/>
          <a:p>
            <a:pPr algn="ctr" defTabSz="457189">
              <a:defRPr/>
            </a:pPr>
            <a:endParaRPr lang="en-US" sz="1800" kern="0">
              <a:solidFill>
                <a:prstClr val="white"/>
              </a:solidFill>
              <a:latin typeface="Metropolis Light" pitchFamily="2" charset="77"/>
            </a:endParaRPr>
          </a:p>
        </p:txBody>
      </p:sp>
      <p:sp>
        <p:nvSpPr>
          <p:cNvPr id="99" name="TextBox 98">
            <a:extLst>
              <a:ext uri="{FF2B5EF4-FFF2-40B4-BE49-F238E27FC236}">
                <a16:creationId xmlns:a16="http://schemas.microsoft.com/office/drawing/2014/main" id="{7597A4B9-D207-B448-BCFF-EACF762E7B0C}"/>
              </a:ext>
            </a:extLst>
          </p:cNvPr>
          <p:cNvSpPr txBox="1"/>
          <p:nvPr/>
        </p:nvSpPr>
        <p:spPr>
          <a:xfrm>
            <a:off x="5079066" y="825296"/>
            <a:ext cx="721240" cy="215444"/>
          </a:xfrm>
          <a:prstGeom prst="rect">
            <a:avLst/>
          </a:prstGeom>
          <a:noFill/>
        </p:spPr>
        <p:txBody>
          <a:bodyPr wrap="square" rtlCol="0">
            <a:spAutoFit/>
          </a:bodyPr>
          <a:lstStyle/>
          <a:p>
            <a:pPr defTabSz="457189">
              <a:defRPr/>
            </a:pPr>
            <a:r>
              <a:rPr lang="en-US" sz="800" kern="0">
                <a:solidFill>
                  <a:prstClr val="black"/>
                </a:solidFill>
                <a:latin typeface="Metropolis Light" pitchFamily="2" charset="77"/>
              </a:rPr>
              <a:t>VPC/VNET</a:t>
            </a:r>
          </a:p>
        </p:txBody>
      </p:sp>
      <p:grpSp>
        <p:nvGrpSpPr>
          <p:cNvPr id="100" name="Group 99">
            <a:extLst>
              <a:ext uri="{FF2B5EF4-FFF2-40B4-BE49-F238E27FC236}">
                <a16:creationId xmlns:a16="http://schemas.microsoft.com/office/drawing/2014/main" id="{E4BE2E65-1E04-1746-84E8-7772B33E2997}"/>
              </a:ext>
            </a:extLst>
          </p:cNvPr>
          <p:cNvGrpSpPr/>
          <p:nvPr/>
        </p:nvGrpSpPr>
        <p:grpSpPr>
          <a:xfrm>
            <a:off x="5147876" y="1542664"/>
            <a:ext cx="596949" cy="336278"/>
            <a:chOff x="4658241" y="1663974"/>
            <a:chExt cx="596949" cy="336278"/>
          </a:xfrm>
        </p:grpSpPr>
        <p:sp>
          <p:nvSpPr>
            <p:cNvPr id="101" name="Rectangle 100">
              <a:extLst>
                <a:ext uri="{FF2B5EF4-FFF2-40B4-BE49-F238E27FC236}">
                  <a16:creationId xmlns:a16="http://schemas.microsoft.com/office/drawing/2014/main" id="{E8B44443-89A0-1C48-806E-F1E82C17A3C0}"/>
                </a:ext>
              </a:extLst>
            </p:cNvPr>
            <p:cNvSpPr/>
            <p:nvPr/>
          </p:nvSpPr>
          <p:spPr>
            <a:xfrm>
              <a:off x="4658241" y="1663974"/>
              <a:ext cx="596949" cy="336278"/>
            </a:xfrm>
            <a:prstGeom prst="rect">
              <a:avLst/>
            </a:prstGeom>
            <a:noFill/>
            <a:ln w="12700" cap="flat" cmpd="sng" algn="ctr">
              <a:solidFill>
                <a:schemeClr val="tx1">
                  <a:lumMod val="50000"/>
                  <a:lumOff val="50000"/>
                </a:schemeClr>
              </a:solidFill>
              <a:prstDash val="solid"/>
              <a:miter lim="800000"/>
            </a:ln>
            <a:effectLst/>
          </p:spPr>
          <p:txBody>
            <a:bodyPr rtlCol="0" anchor="ctr"/>
            <a:lstStyle/>
            <a:p>
              <a:pPr algn="ctr" defTabSz="457189">
                <a:defRPr/>
              </a:pPr>
              <a:endParaRPr lang="en-US" sz="1800" kern="0">
                <a:solidFill>
                  <a:prstClr val="white"/>
                </a:solidFill>
                <a:latin typeface="Metropolis Light" pitchFamily="2" charset="77"/>
              </a:endParaRPr>
            </a:p>
          </p:txBody>
        </p:sp>
        <p:pic>
          <p:nvPicPr>
            <p:cNvPr id="102" name="Picture 101">
              <a:extLst>
                <a:ext uri="{FF2B5EF4-FFF2-40B4-BE49-F238E27FC236}">
                  <a16:creationId xmlns:a16="http://schemas.microsoft.com/office/drawing/2014/main" id="{D729CA71-84A5-EF4B-B491-143492086519}"/>
                </a:ext>
              </a:extLst>
            </p:cNvPr>
            <p:cNvPicPr>
              <a:picLocks noChangeAspect="1"/>
            </p:cNvPicPr>
            <p:nvPr/>
          </p:nvPicPr>
          <p:blipFill>
            <a:blip r:embed="rId3"/>
            <a:srcRect/>
            <a:stretch/>
          </p:blipFill>
          <p:spPr>
            <a:xfrm>
              <a:off x="4687804" y="1720743"/>
              <a:ext cx="254412" cy="254412"/>
            </a:xfrm>
            <a:prstGeom prst="rect">
              <a:avLst/>
            </a:prstGeom>
          </p:spPr>
        </p:pic>
        <p:pic>
          <p:nvPicPr>
            <p:cNvPr id="103" name="Picture 102">
              <a:extLst>
                <a:ext uri="{FF2B5EF4-FFF2-40B4-BE49-F238E27FC236}">
                  <a16:creationId xmlns:a16="http://schemas.microsoft.com/office/drawing/2014/main" id="{54BBCC65-EB9E-F94E-8AAC-139D21F05185}"/>
                </a:ext>
              </a:extLst>
            </p:cNvPr>
            <p:cNvPicPr>
              <a:picLocks noChangeAspect="1"/>
            </p:cNvPicPr>
            <p:nvPr/>
          </p:nvPicPr>
          <p:blipFill>
            <a:blip r:embed="rId3"/>
            <a:srcRect/>
            <a:stretch/>
          </p:blipFill>
          <p:spPr>
            <a:xfrm>
              <a:off x="4980203" y="1720743"/>
              <a:ext cx="254412" cy="254412"/>
            </a:xfrm>
            <a:prstGeom prst="rect">
              <a:avLst/>
            </a:prstGeom>
          </p:spPr>
        </p:pic>
      </p:grpSp>
      <p:sp>
        <p:nvSpPr>
          <p:cNvPr id="3" name="TextBox 2">
            <a:extLst>
              <a:ext uri="{FF2B5EF4-FFF2-40B4-BE49-F238E27FC236}">
                <a16:creationId xmlns:a16="http://schemas.microsoft.com/office/drawing/2014/main" id="{053EF4D6-A1A2-B247-8CC1-2187102AAA0C}"/>
              </a:ext>
            </a:extLst>
          </p:cNvPr>
          <p:cNvSpPr txBox="1"/>
          <p:nvPr/>
        </p:nvSpPr>
        <p:spPr>
          <a:xfrm>
            <a:off x="244531" y="578072"/>
            <a:ext cx="4618978" cy="4339650"/>
          </a:xfrm>
          <a:prstGeom prst="rect">
            <a:avLst/>
          </a:prstGeom>
          <a:noFill/>
        </p:spPr>
        <p:txBody>
          <a:bodyPr wrap="square" rtlCol="0">
            <a:spAutoFit/>
          </a:bodyPr>
          <a:lstStyle/>
          <a:p>
            <a:pPr marL="228600" indent="-228600" algn="l">
              <a:buAutoNum type="arabicPeriod"/>
            </a:pPr>
            <a:r>
              <a:rPr lang="en-US" sz="1200" dirty="0">
                <a:latin typeface="Metropolis Light" pitchFamily="2" charset="77"/>
                <a:cs typeface="Calibri Light"/>
              </a:rPr>
              <a:t>From the Aviatrix CoPilot, you enable FireNet (or through TF)</a:t>
            </a:r>
          </a:p>
          <a:p>
            <a:pPr marL="228600" indent="-228600" algn="l">
              <a:buAutoNum type="arabicPeriod"/>
            </a:pPr>
            <a:endParaRPr lang="en-US" sz="1200" dirty="0">
              <a:latin typeface="Metropolis Light" pitchFamily="2" charset="77"/>
              <a:cs typeface="Calibri Light"/>
            </a:endParaRPr>
          </a:p>
          <a:p>
            <a:pPr marL="228600" indent="-228600" algn="l">
              <a:buAutoNum type="arabicPeriod"/>
            </a:pPr>
            <a:r>
              <a:rPr lang="en-US" sz="1200" dirty="0">
                <a:latin typeface="Metropolis Light" pitchFamily="2" charset="77"/>
                <a:cs typeface="Calibri Light"/>
              </a:rPr>
              <a:t>Aviatrix Controller deploys the Firewalls.</a:t>
            </a:r>
            <a:br>
              <a:rPr lang="en-US" sz="1200" dirty="0">
                <a:latin typeface="Metropolis Light" pitchFamily="2" charset="77"/>
                <a:cs typeface="Calibri Light"/>
              </a:rPr>
            </a:br>
            <a:endParaRPr lang="en-US" sz="1200" dirty="0">
              <a:latin typeface="Metropolis Light" pitchFamily="2" charset="77"/>
              <a:cs typeface="Calibri Light"/>
            </a:endParaRPr>
          </a:p>
          <a:p>
            <a:pPr marL="228600" indent="-228600" algn="l">
              <a:buAutoNum type="arabicPeriod"/>
            </a:pPr>
            <a:r>
              <a:rPr lang="en-US" sz="1200" dirty="0">
                <a:latin typeface="Metropolis Light" pitchFamily="2" charset="77"/>
                <a:cs typeface="Calibri Light"/>
              </a:rPr>
              <a:t>Aviatrix Controller configures the interfaces and routing entries on the firewalls.</a:t>
            </a:r>
            <a:br>
              <a:rPr lang="en-US" sz="1200" dirty="0">
                <a:latin typeface="Metropolis Light" pitchFamily="2" charset="77"/>
                <a:cs typeface="Calibri Light"/>
              </a:rPr>
            </a:br>
            <a:endParaRPr lang="en-US" sz="1200" dirty="0">
              <a:latin typeface="Metropolis Light" pitchFamily="2" charset="77"/>
              <a:cs typeface="Calibri Light"/>
            </a:endParaRPr>
          </a:p>
          <a:p>
            <a:pPr marL="228600" indent="-228600" algn="l">
              <a:buAutoNum type="arabicPeriod"/>
            </a:pPr>
            <a:r>
              <a:rPr lang="en-US" sz="1200" dirty="0">
                <a:latin typeface="Metropolis Light" pitchFamily="2" charset="77"/>
                <a:cs typeface="Calibri Light"/>
              </a:rPr>
              <a:t>No SNAT, IPsec, BGP, or other elements are required to insert the FWs into the traffic path.</a:t>
            </a:r>
            <a:br>
              <a:rPr lang="en-US" sz="1200" dirty="0">
                <a:latin typeface="Metropolis Light" pitchFamily="2" charset="77"/>
                <a:cs typeface="Calibri Light"/>
              </a:rPr>
            </a:br>
            <a:endParaRPr lang="en-US" sz="1200" dirty="0">
              <a:latin typeface="Metropolis Light" pitchFamily="2" charset="77"/>
              <a:cs typeface="Calibri Light"/>
            </a:endParaRPr>
          </a:p>
          <a:p>
            <a:pPr marL="228600" indent="-228600" algn="l">
              <a:buAutoNum type="arabicPeriod"/>
            </a:pPr>
            <a:r>
              <a:rPr lang="en-US" sz="1200" dirty="0">
                <a:latin typeface="Metropolis Light" pitchFamily="2" charset="77"/>
                <a:cs typeface="Calibri Light"/>
              </a:rPr>
              <a:t>Aviatrix Controller ensures all the Spokes and other connected networks marked for inspection have their traffic inspected by the FW.</a:t>
            </a:r>
            <a:br>
              <a:rPr lang="en-US" sz="1200" dirty="0">
                <a:latin typeface="Metropolis Light" pitchFamily="2" charset="77"/>
                <a:cs typeface="Calibri Light"/>
              </a:rPr>
            </a:br>
            <a:endParaRPr lang="en-US" sz="1200" dirty="0">
              <a:latin typeface="Metropolis Light" pitchFamily="2" charset="77"/>
              <a:cs typeface="Calibri Light"/>
            </a:endParaRPr>
          </a:p>
          <a:p>
            <a:pPr marL="228600" indent="-228600" algn="l">
              <a:buAutoNum type="arabicPeriod"/>
            </a:pPr>
            <a:r>
              <a:rPr lang="en-US" sz="1200" dirty="0">
                <a:latin typeface="Metropolis Light" pitchFamily="2" charset="77"/>
                <a:cs typeface="Calibri Light"/>
              </a:rPr>
              <a:t>Aviatrix Controller monitors the health of the FW instances and ensures the traffic is only forwarded to “up” Firewalls.</a:t>
            </a:r>
            <a:br>
              <a:rPr lang="en-US" sz="1200" dirty="0">
                <a:latin typeface="Metropolis Light" pitchFamily="2" charset="77"/>
                <a:cs typeface="Calibri Light"/>
              </a:rPr>
            </a:br>
            <a:endParaRPr lang="en-US" sz="1200" dirty="0">
              <a:latin typeface="Metropolis Light" pitchFamily="2" charset="77"/>
              <a:cs typeface="Calibri Light"/>
            </a:endParaRPr>
          </a:p>
          <a:p>
            <a:pPr marL="228600" indent="-228600" algn="l">
              <a:buAutoNum type="arabicPeriod"/>
            </a:pPr>
            <a:r>
              <a:rPr lang="en-US" sz="1200" dirty="0">
                <a:latin typeface="Metropolis Light" pitchFamily="2" charset="77"/>
                <a:cs typeface="Calibri Light"/>
              </a:rPr>
              <a:t>Aviatrix GWs or a native cloud LB incorporated into the overall design ensures the traffic is correctly load-balanced to all available FWs while maintaining the session stickiness.</a:t>
            </a:r>
          </a:p>
        </p:txBody>
      </p:sp>
    </p:spTree>
    <p:extLst>
      <p:ext uri="{BB962C8B-B14F-4D97-AF65-F5344CB8AC3E}">
        <p14:creationId xmlns:p14="http://schemas.microsoft.com/office/powerpoint/2010/main" val="34002984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7371F8-1124-4A40-93DA-9B2A4F85760B}"/>
              </a:ext>
            </a:extLst>
          </p:cNvPr>
          <p:cNvSpPr>
            <a:spLocks noGrp="1"/>
          </p:cNvSpPr>
          <p:nvPr>
            <p:ph type="title"/>
          </p:nvPr>
        </p:nvSpPr>
        <p:spPr/>
        <p:txBody>
          <a:bodyPr/>
          <a:lstStyle/>
          <a:p>
            <a:r>
              <a:rPr lang="en-US" sz="2400" dirty="0"/>
              <a:t>Aviatrix FireNet Load Balancing and Failover</a:t>
            </a:r>
          </a:p>
        </p:txBody>
      </p:sp>
      <p:sp>
        <p:nvSpPr>
          <p:cNvPr id="3" name="Slide Number Placeholder 2">
            <a:extLst>
              <a:ext uri="{FF2B5EF4-FFF2-40B4-BE49-F238E27FC236}">
                <a16:creationId xmlns:a16="http://schemas.microsoft.com/office/drawing/2014/main" id="{103CD013-48ED-0948-9F66-E83E0AAE2F41}"/>
              </a:ext>
            </a:extLst>
          </p:cNvPr>
          <p:cNvSpPr>
            <a:spLocks noGrp="1"/>
          </p:cNvSpPr>
          <p:nvPr>
            <p:ph type="sldNum" sz="quarter" idx="10"/>
          </p:nvPr>
        </p:nvSpPr>
        <p:spPr>
          <a:xfrm>
            <a:off x="8427046" y="4842197"/>
            <a:ext cx="412154" cy="217341"/>
          </a:xfrm>
        </p:spPr>
        <p:txBody>
          <a:bodyPr/>
          <a:lstStyle/>
          <a:p>
            <a:fld id="{4A70B06D-F489-48FF-A885-ABB74CD5C952}" type="slidenum">
              <a:rPr lang="en-US" smtClean="0"/>
              <a:pPr/>
              <a:t>7</a:t>
            </a:fld>
            <a:endParaRPr lang="en-US" dirty="0"/>
          </a:p>
        </p:txBody>
      </p:sp>
      <p:sp>
        <p:nvSpPr>
          <p:cNvPr id="4" name="Content Placeholder 3">
            <a:extLst>
              <a:ext uri="{FF2B5EF4-FFF2-40B4-BE49-F238E27FC236}">
                <a16:creationId xmlns:a16="http://schemas.microsoft.com/office/drawing/2014/main" id="{D962C1AE-4430-784D-AC2E-2E826E99CA8A}"/>
              </a:ext>
            </a:extLst>
          </p:cNvPr>
          <p:cNvSpPr>
            <a:spLocks noGrp="1"/>
          </p:cNvSpPr>
          <p:nvPr>
            <p:ph type="body" sz="quarter" idx="12"/>
          </p:nvPr>
        </p:nvSpPr>
        <p:spPr/>
        <p:txBody>
          <a:bodyPr/>
          <a:lstStyle/>
          <a:p>
            <a:r>
              <a:rPr lang="en-US" sz="1800" dirty="0"/>
              <a:t>The Aviatrix Controller monitors the health of the Firewalls</a:t>
            </a:r>
          </a:p>
          <a:p>
            <a:r>
              <a:rPr lang="en-US" sz="1800" dirty="0"/>
              <a:t>Controller periodically checks Firewall </a:t>
            </a:r>
            <a:br>
              <a:rPr lang="en-US" sz="1800" dirty="0"/>
            </a:br>
            <a:r>
              <a:rPr lang="en-US" sz="1800" dirty="0"/>
              <a:t>instance health </a:t>
            </a:r>
          </a:p>
          <a:p>
            <a:r>
              <a:rPr lang="en-US" sz="1800" dirty="0">
                <a:solidFill>
                  <a:schemeClr val="accent1"/>
                </a:solidFill>
              </a:rPr>
              <a:t>Session stickiness </a:t>
            </a:r>
            <a:r>
              <a:rPr lang="en-US" sz="1800" dirty="0"/>
              <a:t>is maintained</a:t>
            </a:r>
          </a:p>
          <a:p>
            <a:pPr lvl="1"/>
            <a:r>
              <a:rPr lang="en-US" sz="1600" dirty="0"/>
              <a:t>Existing sessions on working firewalls </a:t>
            </a:r>
            <a:br>
              <a:rPr lang="en-US" sz="1600" dirty="0"/>
            </a:br>
            <a:r>
              <a:rPr lang="en-US" sz="1600" dirty="0"/>
              <a:t>are not disturbed</a:t>
            </a:r>
          </a:p>
          <a:p>
            <a:pPr lvl="1"/>
            <a:r>
              <a:rPr lang="en-US" sz="1600" dirty="0"/>
              <a:t>AKA resilient hashing</a:t>
            </a:r>
          </a:p>
        </p:txBody>
      </p:sp>
      <p:sp>
        <p:nvSpPr>
          <p:cNvPr id="5" name="Rectangle 4">
            <a:extLst>
              <a:ext uri="{FF2B5EF4-FFF2-40B4-BE49-F238E27FC236}">
                <a16:creationId xmlns:a16="http://schemas.microsoft.com/office/drawing/2014/main" id="{D703429D-5787-564E-951F-A4799A50F4CD}"/>
              </a:ext>
            </a:extLst>
          </p:cNvPr>
          <p:cNvSpPr/>
          <p:nvPr/>
        </p:nvSpPr>
        <p:spPr>
          <a:xfrm>
            <a:off x="5543553" y="1495143"/>
            <a:ext cx="870523" cy="1061356"/>
          </a:xfrm>
          <a:prstGeom prst="rect">
            <a:avLst/>
          </a:prstGeom>
          <a:noFill/>
          <a:ln w="12700" cap="flat" cmpd="sng" algn="ctr">
            <a:solidFill>
              <a:schemeClr val="accent5"/>
            </a:solidFill>
            <a:prstDash val="solid"/>
            <a:miter lim="800000"/>
          </a:ln>
          <a:effectLst/>
        </p:spPr>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a:ln w="0"/>
              <a:solidFill>
                <a:srgbClr val="1D8900"/>
              </a:solidFill>
              <a:effectLst/>
              <a:uLnTx/>
              <a:uFillTx/>
              <a:latin typeface="Arial" panose="020B0604020202020204"/>
            </a:endParaRPr>
          </a:p>
        </p:txBody>
      </p:sp>
      <p:sp>
        <p:nvSpPr>
          <p:cNvPr id="6" name="Rounded Rectangle 5">
            <a:extLst>
              <a:ext uri="{FF2B5EF4-FFF2-40B4-BE49-F238E27FC236}">
                <a16:creationId xmlns:a16="http://schemas.microsoft.com/office/drawing/2014/main" id="{F6DDEB72-31A8-1046-B916-6FD437F203B0}"/>
              </a:ext>
            </a:extLst>
          </p:cNvPr>
          <p:cNvSpPr/>
          <p:nvPr/>
        </p:nvSpPr>
        <p:spPr>
          <a:xfrm>
            <a:off x="6011490" y="1609078"/>
            <a:ext cx="295576" cy="293902"/>
          </a:xfrm>
          <a:prstGeom prst="roundRect">
            <a:avLst/>
          </a:prstGeom>
          <a:solidFill>
            <a:srgbClr val="44546A">
              <a:lumMod val="40000"/>
              <a:lumOff val="60000"/>
            </a:srgbClr>
          </a:solidFill>
          <a:ln w="19050" cap="flat" cmpd="sng" algn="ctr">
            <a:solidFill>
              <a:sysClr val="window" lastClr="FFFFFF"/>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u="none" strike="noStrike" kern="0" cap="none" spc="0" normalizeH="0" baseline="0" noProof="0">
              <a:ln>
                <a:noFill/>
              </a:ln>
              <a:solidFill>
                <a:prstClr val="white"/>
              </a:solidFill>
              <a:effectLst/>
              <a:uLnTx/>
              <a:uFillTx/>
              <a:latin typeface="Metropolis Light" pitchFamily="2" charset="77"/>
              <a:ea typeface="+mn-ea"/>
              <a:cs typeface="+mn-cs"/>
            </a:endParaRPr>
          </a:p>
        </p:txBody>
      </p:sp>
      <p:sp>
        <p:nvSpPr>
          <p:cNvPr id="7" name="Rounded Rectangle 6">
            <a:extLst>
              <a:ext uri="{FF2B5EF4-FFF2-40B4-BE49-F238E27FC236}">
                <a16:creationId xmlns:a16="http://schemas.microsoft.com/office/drawing/2014/main" id="{892890F7-2136-F840-9794-0AC39FA896EA}"/>
              </a:ext>
            </a:extLst>
          </p:cNvPr>
          <p:cNvSpPr/>
          <p:nvPr/>
        </p:nvSpPr>
        <p:spPr>
          <a:xfrm>
            <a:off x="5928358" y="1681253"/>
            <a:ext cx="295576" cy="293902"/>
          </a:xfrm>
          <a:prstGeom prst="roundRect">
            <a:avLst/>
          </a:prstGeom>
          <a:solidFill>
            <a:srgbClr val="44546A">
              <a:lumMod val="40000"/>
              <a:lumOff val="60000"/>
            </a:srgbClr>
          </a:solidFill>
          <a:ln w="19050" cap="flat" cmpd="sng" algn="ctr">
            <a:solidFill>
              <a:sysClr val="window" lastClr="FFFFFF"/>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u="none" strike="noStrike" kern="0" cap="none" spc="0" normalizeH="0" baseline="0" noProof="0">
              <a:ln>
                <a:noFill/>
              </a:ln>
              <a:solidFill>
                <a:prstClr val="white"/>
              </a:solidFill>
              <a:effectLst/>
              <a:uLnTx/>
              <a:uFillTx/>
              <a:latin typeface="Metropolis Light" pitchFamily="2" charset="77"/>
              <a:ea typeface="+mn-ea"/>
              <a:cs typeface="+mn-cs"/>
            </a:endParaRPr>
          </a:p>
        </p:txBody>
      </p:sp>
      <p:sp>
        <p:nvSpPr>
          <p:cNvPr id="8" name="Rounded Rectangle 7">
            <a:extLst>
              <a:ext uri="{FF2B5EF4-FFF2-40B4-BE49-F238E27FC236}">
                <a16:creationId xmlns:a16="http://schemas.microsoft.com/office/drawing/2014/main" id="{4DA0CCB6-79B5-EC43-98EC-9E45E63F74ED}"/>
              </a:ext>
            </a:extLst>
          </p:cNvPr>
          <p:cNvSpPr/>
          <p:nvPr/>
        </p:nvSpPr>
        <p:spPr>
          <a:xfrm>
            <a:off x="5863702" y="1753428"/>
            <a:ext cx="295576" cy="293902"/>
          </a:xfrm>
          <a:prstGeom prst="roundRect">
            <a:avLst/>
          </a:prstGeom>
          <a:solidFill>
            <a:srgbClr val="44546A">
              <a:lumMod val="40000"/>
              <a:lumOff val="60000"/>
            </a:srgbClr>
          </a:solidFill>
          <a:ln w="19050" cap="flat" cmpd="sng" algn="ctr">
            <a:solidFill>
              <a:sysClr val="window" lastClr="FFFFFF"/>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u="none" strike="noStrike" kern="0" cap="none" spc="0" normalizeH="0" baseline="0" noProof="0">
              <a:ln>
                <a:noFill/>
              </a:ln>
              <a:solidFill>
                <a:prstClr val="white"/>
              </a:solidFill>
              <a:effectLst/>
              <a:uLnTx/>
              <a:uFillTx/>
              <a:latin typeface="Metropolis Light" pitchFamily="2" charset="77"/>
              <a:ea typeface="+mn-ea"/>
              <a:cs typeface="+mn-cs"/>
            </a:endParaRPr>
          </a:p>
        </p:txBody>
      </p:sp>
      <p:sp>
        <p:nvSpPr>
          <p:cNvPr id="9" name="Rectangle 8">
            <a:extLst>
              <a:ext uri="{FF2B5EF4-FFF2-40B4-BE49-F238E27FC236}">
                <a16:creationId xmlns:a16="http://schemas.microsoft.com/office/drawing/2014/main" id="{51AB6ABD-99E6-8940-A762-34B2E84BBC47}"/>
              </a:ext>
            </a:extLst>
          </p:cNvPr>
          <p:cNvSpPr/>
          <p:nvPr/>
        </p:nvSpPr>
        <p:spPr>
          <a:xfrm>
            <a:off x="6797371" y="1495143"/>
            <a:ext cx="783655" cy="1060069"/>
          </a:xfrm>
          <a:prstGeom prst="rect">
            <a:avLst/>
          </a:prstGeom>
          <a:noFill/>
          <a:ln w="12700" cap="flat" cmpd="sng" algn="ctr">
            <a:solidFill>
              <a:schemeClr val="accent5"/>
            </a:solidFill>
            <a:prstDash val="solid"/>
            <a:miter lim="800000"/>
          </a:ln>
          <a:effectLst/>
        </p:spPr>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a:ln w="0"/>
              <a:solidFill>
                <a:srgbClr val="1D8900"/>
              </a:solidFill>
              <a:effectLst/>
              <a:uLnTx/>
              <a:uFillTx/>
              <a:latin typeface="Arial" panose="020B0604020202020204"/>
            </a:endParaRPr>
          </a:p>
        </p:txBody>
      </p:sp>
      <p:sp>
        <p:nvSpPr>
          <p:cNvPr id="10" name="Rounded Rectangle 9">
            <a:extLst>
              <a:ext uri="{FF2B5EF4-FFF2-40B4-BE49-F238E27FC236}">
                <a16:creationId xmlns:a16="http://schemas.microsoft.com/office/drawing/2014/main" id="{5A7B76F8-14F6-1142-AA49-6B86D72B1106}"/>
              </a:ext>
            </a:extLst>
          </p:cNvPr>
          <p:cNvSpPr/>
          <p:nvPr/>
        </p:nvSpPr>
        <p:spPr>
          <a:xfrm>
            <a:off x="7163844" y="1680729"/>
            <a:ext cx="295576" cy="293902"/>
          </a:xfrm>
          <a:prstGeom prst="roundRect">
            <a:avLst/>
          </a:prstGeom>
          <a:solidFill>
            <a:srgbClr val="44546A">
              <a:lumMod val="40000"/>
              <a:lumOff val="60000"/>
            </a:srgbClr>
          </a:solidFill>
          <a:ln w="19050" cap="flat" cmpd="sng" algn="ctr">
            <a:solidFill>
              <a:sysClr val="window" lastClr="FFFFFF"/>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u="none" strike="noStrike" kern="0" cap="none" spc="0" normalizeH="0" baseline="0" noProof="0">
              <a:ln>
                <a:noFill/>
              </a:ln>
              <a:solidFill>
                <a:prstClr val="white"/>
              </a:solidFill>
              <a:effectLst/>
              <a:uLnTx/>
              <a:uFillTx/>
              <a:latin typeface="Metropolis Light" pitchFamily="2" charset="77"/>
              <a:ea typeface="+mn-ea"/>
              <a:cs typeface="+mn-cs"/>
            </a:endParaRPr>
          </a:p>
        </p:txBody>
      </p:sp>
      <p:sp>
        <p:nvSpPr>
          <p:cNvPr id="11" name="Rounded Rectangle 10">
            <a:extLst>
              <a:ext uri="{FF2B5EF4-FFF2-40B4-BE49-F238E27FC236}">
                <a16:creationId xmlns:a16="http://schemas.microsoft.com/office/drawing/2014/main" id="{1E8567C5-DBC6-2D4E-9054-0EFA922FDF85}"/>
              </a:ext>
            </a:extLst>
          </p:cNvPr>
          <p:cNvSpPr/>
          <p:nvPr/>
        </p:nvSpPr>
        <p:spPr>
          <a:xfrm>
            <a:off x="7080713" y="1752904"/>
            <a:ext cx="295576" cy="293902"/>
          </a:xfrm>
          <a:prstGeom prst="roundRect">
            <a:avLst/>
          </a:prstGeom>
          <a:solidFill>
            <a:srgbClr val="44546A">
              <a:lumMod val="40000"/>
              <a:lumOff val="60000"/>
            </a:srgbClr>
          </a:solidFill>
          <a:ln w="19050" cap="flat" cmpd="sng" algn="ctr">
            <a:solidFill>
              <a:sysClr val="window" lastClr="FFFFFF"/>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u="none" strike="noStrike" kern="0" cap="none" spc="0" normalizeH="0" baseline="0" noProof="0">
              <a:ln>
                <a:noFill/>
              </a:ln>
              <a:solidFill>
                <a:prstClr val="white"/>
              </a:solidFill>
              <a:effectLst/>
              <a:uLnTx/>
              <a:uFillTx/>
              <a:latin typeface="Metropolis Light" pitchFamily="2" charset="77"/>
              <a:ea typeface="+mn-ea"/>
              <a:cs typeface="+mn-cs"/>
            </a:endParaRPr>
          </a:p>
        </p:txBody>
      </p:sp>
      <p:sp>
        <p:nvSpPr>
          <p:cNvPr id="12" name="Rounded Rectangle 11">
            <a:extLst>
              <a:ext uri="{FF2B5EF4-FFF2-40B4-BE49-F238E27FC236}">
                <a16:creationId xmlns:a16="http://schemas.microsoft.com/office/drawing/2014/main" id="{7ACB056D-2FB2-0742-9405-058ED30D0203}"/>
              </a:ext>
            </a:extLst>
          </p:cNvPr>
          <p:cNvSpPr/>
          <p:nvPr/>
        </p:nvSpPr>
        <p:spPr>
          <a:xfrm>
            <a:off x="7016057" y="1825080"/>
            <a:ext cx="295576" cy="293902"/>
          </a:xfrm>
          <a:prstGeom prst="roundRect">
            <a:avLst/>
          </a:prstGeom>
          <a:solidFill>
            <a:srgbClr val="44546A">
              <a:lumMod val="40000"/>
              <a:lumOff val="60000"/>
            </a:srgbClr>
          </a:solidFill>
          <a:ln w="19050" cap="flat" cmpd="sng" algn="ctr">
            <a:solidFill>
              <a:sysClr val="window" lastClr="FFFFFF"/>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u="none" strike="noStrike" kern="0" cap="none" spc="0" normalizeH="0" baseline="0" noProof="0">
              <a:ln>
                <a:noFill/>
              </a:ln>
              <a:solidFill>
                <a:prstClr val="white"/>
              </a:solidFill>
              <a:effectLst/>
              <a:uLnTx/>
              <a:uFillTx/>
              <a:latin typeface="Metropolis Light" pitchFamily="2" charset="77"/>
              <a:ea typeface="+mn-ea"/>
              <a:cs typeface="+mn-cs"/>
            </a:endParaRPr>
          </a:p>
        </p:txBody>
      </p:sp>
      <p:sp>
        <p:nvSpPr>
          <p:cNvPr id="13" name="Rectangle 12">
            <a:extLst>
              <a:ext uri="{FF2B5EF4-FFF2-40B4-BE49-F238E27FC236}">
                <a16:creationId xmlns:a16="http://schemas.microsoft.com/office/drawing/2014/main" id="{2DF6BA00-F984-2B49-B516-3553207D6AD0}"/>
              </a:ext>
            </a:extLst>
          </p:cNvPr>
          <p:cNvSpPr/>
          <p:nvPr/>
        </p:nvSpPr>
        <p:spPr>
          <a:xfrm>
            <a:off x="7973882" y="1472567"/>
            <a:ext cx="783655" cy="1060069"/>
          </a:xfrm>
          <a:prstGeom prst="rect">
            <a:avLst/>
          </a:prstGeom>
          <a:noFill/>
          <a:ln w="12700" cap="flat" cmpd="sng" algn="ctr">
            <a:solidFill>
              <a:schemeClr val="accent5"/>
            </a:solidFill>
            <a:prstDash val="solid"/>
            <a:miter lim="800000"/>
          </a:ln>
          <a:effectLst/>
        </p:spPr>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a:ln w="0"/>
              <a:solidFill>
                <a:srgbClr val="1D8900"/>
              </a:solidFill>
              <a:effectLst/>
              <a:uLnTx/>
              <a:uFillTx/>
              <a:latin typeface="Arial" panose="020B0604020202020204"/>
            </a:endParaRPr>
          </a:p>
        </p:txBody>
      </p:sp>
      <p:sp>
        <p:nvSpPr>
          <p:cNvPr id="14" name="Rounded Rectangle 13">
            <a:extLst>
              <a:ext uri="{FF2B5EF4-FFF2-40B4-BE49-F238E27FC236}">
                <a16:creationId xmlns:a16="http://schemas.microsoft.com/office/drawing/2014/main" id="{23323D71-CEA1-E34E-B1DB-DC9404D3A85C}"/>
              </a:ext>
            </a:extLst>
          </p:cNvPr>
          <p:cNvSpPr/>
          <p:nvPr/>
        </p:nvSpPr>
        <p:spPr>
          <a:xfrm>
            <a:off x="8340356" y="1658153"/>
            <a:ext cx="295576" cy="293902"/>
          </a:xfrm>
          <a:prstGeom prst="roundRect">
            <a:avLst/>
          </a:prstGeom>
          <a:solidFill>
            <a:srgbClr val="44546A">
              <a:lumMod val="40000"/>
              <a:lumOff val="60000"/>
            </a:srgbClr>
          </a:solidFill>
          <a:ln w="19050" cap="flat" cmpd="sng" algn="ctr">
            <a:solidFill>
              <a:sysClr val="window" lastClr="FFFFFF"/>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u="none" strike="noStrike" kern="0" cap="none" spc="0" normalizeH="0" baseline="0" noProof="0">
              <a:ln>
                <a:noFill/>
              </a:ln>
              <a:solidFill>
                <a:prstClr val="white"/>
              </a:solidFill>
              <a:effectLst/>
              <a:uLnTx/>
              <a:uFillTx/>
              <a:latin typeface="Metropolis Light" pitchFamily="2" charset="77"/>
              <a:ea typeface="+mn-ea"/>
              <a:cs typeface="+mn-cs"/>
            </a:endParaRPr>
          </a:p>
        </p:txBody>
      </p:sp>
      <p:sp>
        <p:nvSpPr>
          <p:cNvPr id="15" name="Rounded Rectangle 14">
            <a:extLst>
              <a:ext uri="{FF2B5EF4-FFF2-40B4-BE49-F238E27FC236}">
                <a16:creationId xmlns:a16="http://schemas.microsoft.com/office/drawing/2014/main" id="{508E9F94-D771-EB41-AE66-A35D9F26C478}"/>
              </a:ext>
            </a:extLst>
          </p:cNvPr>
          <p:cNvSpPr/>
          <p:nvPr/>
        </p:nvSpPr>
        <p:spPr>
          <a:xfrm>
            <a:off x="8257224" y="1730329"/>
            <a:ext cx="295576" cy="293902"/>
          </a:xfrm>
          <a:prstGeom prst="roundRect">
            <a:avLst/>
          </a:prstGeom>
          <a:solidFill>
            <a:srgbClr val="44546A">
              <a:lumMod val="40000"/>
              <a:lumOff val="60000"/>
            </a:srgbClr>
          </a:solidFill>
          <a:ln w="19050" cap="flat" cmpd="sng" algn="ctr">
            <a:solidFill>
              <a:sysClr val="window" lastClr="FFFFFF"/>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u="none" strike="noStrike" kern="0" cap="none" spc="0" normalizeH="0" baseline="0" noProof="0">
              <a:ln>
                <a:noFill/>
              </a:ln>
              <a:solidFill>
                <a:prstClr val="white"/>
              </a:solidFill>
              <a:effectLst/>
              <a:uLnTx/>
              <a:uFillTx/>
              <a:latin typeface="Metropolis Light" pitchFamily="2" charset="77"/>
              <a:ea typeface="+mn-ea"/>
              <a:cs typeface="+mn-cs"/>
            </a:endParaRPr>
          </a:p>
        </p:txBody>
      </p:sp>
      <p:sp>
        <p:nvSpPr>
          <p:cNvPr id="16" name="Rounded Rectangle 15">
            <a:extLst>
              <a:ext uri="{FF2B5EF4-FFF2-40B4-BE49-F238E27FC236}">
                <a16:creationId xmlns:a16="http://schemas.microsoft.com/office/drawing/2014/main" id="{64BF6CA1-7077-184B-AD5B-6636302D765F}"/>
              </a:ext>
            </a:extLst>
          </p:cNvPr>
          <p:cNvSpPr/>
          <p:nvPr/>
        </p:nvSpPr>
        <p:spPr>
          <a:xfrm>
            <a:off x="8192568" y="1802504"/>
            <a:ext cx="295576" cy="293902"/>
          </a:xfrm>
          <a:prstGeom prst="roundRect">
            <a:avLst/>
          </a:prstGeom>
          <a:solidFill>
            <a:srgbClr val="44546A">
              <a:lumMod val="40000"/>
              <a:lumOff val="60000"/>
            </a:srgbClr>
          </a:solidFill>
          <a:ln w="19050" cap="flat" cmpd="sng" algn="ctr">
            <a:solidFill>
              <a:sysClr val="window" lastClr="FFFFFF"/>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u="none" strike="noStrike" kern="0" cap="none" spc="0" normalizeH="0" baseline="0" noProof="0">
              <a:ln>
                <a:noFill/>
              </a:ln>
              <a:solidFill>
                <a:prstClr val="white"/>
              </a:solidFill>
              <a:effectLst/>
              <a:uLnTx/>
              <a:uFillTx/>
              <a:latin typeface="Metropolis Light" pitchFamily="2" charset="77"/>
              <a:ea typeface="+mn-ea"/>
              <a:cs typeface="+mn-cs"/>
            </a:endParaRPr>
          </a:p>
        </p:txBody>
      </p:sp>
      <p:sp>
        <p:nvSpPr>
          <p:cNvPr id="23" name="TextBox 22">
            <a:extLst>
              <a:ext uri="{FF2B5EF4-FFF2-40B4-BE49-F238E27FC236}">
                <a16:creationId xmlns:a16="http://schemas.microsoft.com/office/drawing/2014/main" id="{B6B6A59F-2655-724D-A885-6FEEDE9FDF7E}"/>
              </a:ext>
            </a:extLst>
          </p:cNvPr>
          <p:cNvSpPr txBox="1"/>
          <p:nvPr/>
        </p:nvSpPr>
        <p:spPr>
          <a:xfrm>
            <a:off x="7420442" y="3442101"/>
            <a:ext cx="607328" cy="255966"/>
          </a:xfrm>
          <a:prstGeom prst="rect">
            <a:avLst/>
          </a:prstGeom>
          <a:noFill/>
        </p:spPr>
        <p:txBody>
          <a:bodyPr wrap="square" rtlCol="0">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en-US" sz="1000" u="none" strike="noStrike" kern="0" cap="none" spc="0" normalizeH="0" baseline="0" noProof="0">
                <a:ln>
                  <a:noFill/>
                </a:ln>
                <a:solidFill>
                  <a:prstClr val="black"/>
                </a:solidFill>
                <a:effectLst/>
                <a:uLnTx/>
                <a:uFillTx/>
                <a:latin typeface="Metropolis Light" pitchFamily="2" charset="77"/>
              </a:rPr>
              <a:t>Transit</a:t>
            </a:r>
          </a:p>
        </p:txBody>
      </p:sp>
      <p:sp>
        <p:nvSpPr>
          <p:cNvPr id="25" name="Rectangle 24">
            <a:extLst>
              <a:ext uri="{FF2B5EF4-FFF2-40B4-BE49-F238E27FC236}">
                <a16:creationId xmlns:a16="http://schemas.microsoft.com/office/drawing/2014/main" id="{456D73A3-7C65-434D-9F15-5EDC698AAFB6}"/>
              </a:ext>
            </a:extLst>
          </p:cNvPr>
          <p:cNvSpPr/>
          <p:nvPr/>
        </p:nvSpPr>
        <p:spPr>
          <a:xfrm flipH="1">
            <a:off x="6690921" y="3483048"/>
            <a:ext cx="1245643" cy="698719"/>
          </a:xfrm>
          <a:prstGeom prst="rect">
            <a:avLst/>
          </a:prstGeom>
          <a:noFill/>
          <a:ln w="12700" cap="flat" cmpd="sng" algn="ctr">
            <a:solidFill>
              <a:schemeClr val="accent5"/>
            </a:solidFill>
            <a:prstDash val="solid"/>
            <a:miter lim="800000"/>
          </a:ln>
          <a:effectLst/>
        </p:spPr>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a:ln w="0"/>
              <a:solidFill>
                <a:srgbClr val="1D8900"/>
              </a:solidFill>
              <a:effectLst/>
              <a:uLnTx/>
              <a:uFillTx/>
              <a:latin typeface="Arial" panose="020B0604020202020204"/>
            </a:endParaRPr>
          </a:p>
        </p:txBody>
      </p:sp>
      <p:cxnSp>
        <p:nvCxnSpPr>
          <p:cNvPr id="27" name="Straight Arrow Connector 26">
            <a:extLst>
              <a:ext uri="{FF2B5EF4-FFF2-40B4-BE49-F238E27FC236}">
                <a16:creationId xmlns:a16="http://schemas.microsoft.com/office/drawing/2014/main" id="{AF7F4BC7-5B2D-7349-8ED2-49FBE2DBD403}"/>
              </a:ext>
            </a:extLst>
          </p:cNvPr>
          <p:cNvCxnSpPr>
            <a:cxnSpLocks/>
            <a:endCxn id="29" idx="20"/>
          </p:cNvCxnSpPr>
          <p:nvPr/>
        </p:nvCxnSpPr>
        <p:spPr>
          <a:xfrm flipV="1">
            <a:off x="7466922" y="3762051"/>
            <a:ext cx="196364" cy="65108"/>
          </a:xfrm>
          <a:prstGeom prst="straightConnector1">
            <a:avLst/>
          </a:prstGeom>
          <a:noFill/>
          <a:ln w="6350" cap="flat" cmpd="sng" algn="ctr">
            <a:solidFill>
              <a:srgbClr val="E7E6E6">
                <a:lumMod val="50000"/>
              </a:srgbClr>
            </a:solidFill>
            <a:prstDash val="solid"/>
            <a:miter lim="800000"/>
            <a:headEnd type="none" w="med" len="med"/>
            <a:tailEnd type="none" w="med" len="med"/>
          </a:ln>
          <a:effectLst/>
        </p:spPr>
      </p:cxnSp>
      <p:sp>
        <p:nvSpPr>
          <p:cNvPr id="29" name="Freeform 21">
            <a:extLst>
              <a:ext uri="{FF2B5EF4-FFF2-40B4-BE49-F238E27FC236}">
                <a16:creationId xmlns:a16="http://schemas.microsoft.com/office/drawing/2014/main" id="{1E549DD1-E6BB-7149-8B31-ABF94EC0CCA5}"/>
              </a:ext>
            </a:extLst>
          </p:cNvPr>
          <p:cNvSpPr>
            <a:spLocks noChangeAspect="1" noEditPoints="1"/>
          </p:cNvSpPr>
          <p:nvPr/>
        </p:nvSpPr>
        <p:spPr bwMode="auto">
          <a:xfrm flipH="1">
            <a:off x="7631051" y="3656764"/>
            <a:ext cx="284991" cy="224209"/>
          </a:xfrm>
          <a:custGeom>
            <a:avLst/>
            <a:gdLst>
              <a:gd name="T0" fmla="*/ 364 w 389"/>
              <a:gd name="T1" fmla="*/ 176 h 296"/>
              <a:gd name="T2" fmla="*/ 355 w 389"/>
              <a:gd name="T3" fmla="*/ 217 h 296"/>
              <a:gd name="T4" fmla="*/ 289 w 389"/>
              <a:gd name="T5" fmla="*/ 130 h 296"/>
              <a:gd name="T6" fmla="*/ 298 w 389"/>
              <a:gd name="T7" fmla="*/ 193 h 296"/>
              <a:gd name="T8" fmla="*/ 264 w 389"/>
              <a:gd name="T9" fmla="*/ 143 h 296"/>
              <a:gd name="T10" fmla="*/ 257 w 389"/>
              <a:gd name="T11" fmla="*/ 195 h 296"/>
              <a:gd name="T12" fmla="*/ 318 w 389"/>
              <a:gd name="T13" fmla="*/ 296 h 296"/>
              <a:gd name="T14" fmla="*/ 319 w 389"/>
              <a:gd name="T15" fmla="*/ 296 h 296"/>
              <a:gd name="T16" fmla="*/ 376 w 389"/>
              <a:gd name="T17" fmla="*/ 196 h 296"/>
              <a:gd name="T18" fmla="*/ 319 w 389"/>
              <a:gd name="T19" fmla="*/ 280 h 296"/>
              <a:gd name="T20" fmla="*/ 270 w 389"/>
              <a:gd name="T21" fmla="*/ 262 h 296"/>
              <a:gd name="T22" fmla="*/ 276 w 389"/>
              <a:gd name="T23" fmla="*/ 183 h 296"/>
              <a:gd name="T24" fmla="*/ 288 w 389"/>
              <a:gd name="T25" fmla="*/ 237 h 296"/>
              <a:gd name="T26" fmla="*/ 318 w 389"/>
              <a:gd name="T27" fmla="*/ 154 h 296"/>
              <a:gd name="T28" fmla="*/ 337 w 389"/>
              <a:gd name="T29" fmla="*/ 231 h 296"/>
              <a:gd name="T30" fmla="*/ 345 w 389"/>
              <a:gd name="T31" fmla="*/ 239 h 296"/>
              <a:gd name="T32" fmla="*/ 361 w 389"/>
              <a:gd name="T33" fmla="*/ 260 h 296"/>
              <a:gd name="T34" fmla="*/ 255 w 389"/>
              <a:gd name="T35" fmla="*/ 182 h 296"/>
              <a:gd name="T36" fmla="*/ 236 w 389"/>
              <a:gd name="T37" fmla="*/ 166 h 296"/>
              <a:gd name="T38" fmla="*/ 329 w 389"/>
              <a:gd name="T39" fmla="*/ 126 h 296"/>
              <a:gd name="T40" fmla="*/ 345 w 389"/>
              <a:gd name="T41" fmla="*/ 139 h 296"/>
              <a:gd name="T42" fmla="*/ 0 w 389"/>
              <a:gd name="T43" fmla="*/ 0 h 296"/>
              <a:gd name="T44" fmla="*/ 243 w 389"/>
              <a:gd name="T45" fmla="*/ 235 h 296"/>
              <a:gd name="T46" fmla="*/ 181 w 389"/>
              <a:gd name="T47" fmla="*/ 219 h 296"/>
              <a:gd name="T48" fmla="*/ 165 w 389"/>
              <a:gd name="T49" fmla="*/ 219 h 296"/>
              <a:gd name="T50" fmla="*/ 71 w 389"/>
              <a:gd name="T51" fmla="*/ 182 h 296"/>
              <a:gd name="T52" fmla="*/ 165 w 389"/>
              <a:gd name="T53" fmla="*/ 219 h 296"/>
              <a:gd name="T54" fmla="*/ 110 w 389"/>
              <a:gd name="T55" fmla="*/ 126 h 296"/>
              <a:gd name="T56" fmla="*/ 16 w 389"/>
              <a:gd name="T57" fmla="*/ 166 h 296"/>
              <a:gd name="T58" fmla="*/ 126 w 389"/>
              <a:gd name="T59" fmla="*/ 54 h 296"/>
              <a:gd name="T60" fmla="*/ 220 w 389"/>
              <a:gd name="T61" fmla="*/ 16 h 296"/>
              <a:gd name="T62" fmla="*/ 126 w 389"/>
              <a:gd name="T63" fmla="*/ 54 h 296"/>
              <a:gd name="T64" fmla="*/ 165 w 389"/>
              <a:gd name="T65" fmla="*/ 110 h 296"/>
              <a:gd name="T66" fmla="*/ 71 w 389"/>
              <a:gd name="T67" fmla="*/ 70 h 296"/>
              <a:gd name="T68" fmla="*/ 55 w 389"/>
              <a:gd name="T69" fmla="*/ 110 h 296"/>
              <a:gd name="T70" fmla="*/ 16 w 389"/>
              <a:gd name="T71" fmla="*/ 70 h 296"/>
              <a:gd name="T72" fmla="*/ 55 w 389"/>
              <a:gd name="T73" fmla="*/ 110 h 296"/>
              <a:gd name="T74" fmla="*/ 126 w 389"/>
              <a:gd name="T75" fmla="*/ 166 h 296"/>
              <a:gd name="T76" fmla="*/ 220 w 389"/>
              <a:gd name="T77" fmla="*/ 126 h 296"/>
              <a:gd name="T78" fmla="*/ 228 w 389"/>
              <a:gd name="T79" fmla="*/ 110 h 296"/>
              <a:gd name="T80" fmla="*/ 181 w 389"/>
              <a:gd name="T81" fmla="*/ 70 h 296"/>
              <a:gd name="T82" fmla="*/ 274 w 389"/>
              <a:gd name="T83" fmla="*/ 110 h 296"/>
              <a:gd name="T84" fmla="*/ 228 w 389"/>
              <a:gd name="T85" fmla="*/ 110 h 296"/>
              <a:gd name="T86" fmla="*/ 290 w 389"/>
              <a:gd name="T87" fmla="*/ 70 h 296"/>
              <a:gd name="T88" fmla="*/ 329 w 389"/>
              <a:gd name="T89" fmla="*/ 110 h 296"/>
              <a:gd name="T90" fmla="*/ 329 w 389"/>
              <a:gd name="T91" fmla="*/ 54 h 296"/>
              <a:gd name="T92" fmla="*/ 236 w 389"/>
              <a:gd name="T93" fmla="*/ 16 h 296"/>
              <a:gd name="T94" fmla="*/ 329 w 389"/>
              <a:gd name="T95" fmla="*/ 54 h 296"/>
              <a:gd name="T96" fmla="*/ 110 w 389"/>
              <a:gd name="T97" fmla="*/ 54 h 296"/>
              <a:gd name="T98" fmla="*/ 16 w 389"/>
              <a:gd name="T99" fmla="*/ 16 h 296"/>
              <a:gd name="T100" fmla="*/ 16 w 389"/>
              <a:gd name="T101" fmla="*/ 182 h 296"/>
              <a:gd name="T102" fmla="*/ 55 w 389"/>
              <a:gd name="T103" fmla="*/ 219 h 296"/>
              <a:gd name="T104" fmla="*/ 16 w 389"/>
              <a:gd name="T105" fmla="*/ 182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89" h="296">
                <a:moveTo>
                  <a:pt x="376" y="196"/>
                </a:moveTo>
                <a:cubicBezTo>
                  <a:pt x="364" y="176"/>
                  <a:pt x="364" y="176"/>
                  <a:pt x="364" y="176"/>
                </a:cubicBezTo>
                <a:cubicBezTo>
                  <a:pt x="361" y="199"/>
                  <a:pt x="361" y="199"/>
                  <a:pt x="361" y="199"/>
                </a:cubicBezTo>
                <a:cubicBezTo>
                  <a:pt x="360" y="208"/>
                  <a:pt x="357" y="214"/>
                  <a:pt x="355" y="217"/>
                </a:cubicBezTo>
                <a:cubicBezTo>
                  <a:pt x="359" y="190"/>
                  <a:pt x="364" y="147"/>
                  <a:pt x="306" y="134"/>
                </a:cubicBezTo>
                <a:cubicBezTo>
                  <a:pt x="289" y="130"/>
                  <a:pt x="289" y="130"/>
                  <a:pt x="289" y="130"/>
                </a:cubicBezTo>
                <a:cubicBezTo>
                  <a:pt x="298" y="146"/>
                  <a:pt x="298" y="146"/>
                  <a:pt x="298" y="146"/>
                </a:cubicBezTo>
                <a:cubicBezTo>
                  <a:pt x="306" y="160"/>
                  <a:pt x="304" y="178"/>
                  <a:pt x="298" y="193"/>
                </a:cubicBezTo>
                <a:cubicBezTo>
                  <a:pt x="291" y="172"/>
                  <a:pt x="278" y="157"/>
                  <a:pt x="277" y="157"/>
                </a:cubicBezTo>
                <a:cubicBezTo>
                  <a:pt x="264" y="143"/>
                  <a:pt x="264" y="143"/>
                  <a:pt x="264" y="143"/>
                </a:cubicBezTo>
                <a:cubicBezTo>
                  <a:pt x="264" y="162"/>
                  <a:pt x="264" y="162"/>
                  <a:pt x="264" y="162"/>
                </a:cubicBezTo>
                <a:cubicBezTo>
                  <a:pt x="263" y="171"/>
                  <a:pt x="260" y="183"/>
                  <a:pt x="257" y="195"/>
                </a:cubicBezTo>
                <a:cubicBezTo>
                  <a:pt x="250" y="221"/>
                  <a:pt x="242" y="251"/>
                  <a:pt x="257" y="272"/>
                </a:cubicBezTo>
                <a:cubicBezTo>
                  <a:pt x="267" y="287"/>
                  <a:pt x="287" y="295"/>
                  <a:pt x="318" y="296"/>
                </a:cubicBezTo>
                <a:cubicBezTo>
                  <a:pt x="318" y="296"/>
                  <a:pt x="318" y="296"/>
                  <a:pt x="318" y="296"/>
                </a:cubicBezTo>
                <a:cubicBezTo>
                  <a:pt x="318" y="296"/>
                  <a:pt x="318" y="296"/>
                  <a:pt x="319" y="296"/>
                </a:cubicBezTo>
                <a:cubicBezTo>
                  <a:pt x="352" y="296"/>
                  <a:pt x="368" y="281"/>
                  <a:pt x="375" y="268"/>
                </a:cubicBezTo>
                <a:cubicBezTo>
                  <a:pt x="389" y="244"/>
                  <a:pt x="384" y="211"/>
                  <a:pt x="376" y="196"/>
                </a:cubicBezTo>
                <a:close/>
                <a:moveTo>
                  <a:pt x="361" y="260"/>
                </a:moveTo>
                <a:cubicBezTo>
                  <a:pt x="354" y="273"/>
                  <a:pt x="339" y="280"/>
                  <a:pt x="319" y="280"/>
                </a:cubicBezTo>
                <a:cubicBezTo>
                  <a:pt x="318" y="280"/>
                  <a:pt x="318" y="280"/>
                  <a:pt x="318" y="280"/>
                </a:cubicBezTo>
                <a:cubicBezTo>
                  <a:pt x="294" y="279"/>
                  <a:pt x="277" y="273"/>
                  <a:pt x="270" y="262"/>
                </a:cubicBezTo>
                <a:cubicBezTo>
                  <a:pt x="259" y="248"/>
                  <a:pt x="266" y="223"/>
                  <a:pt x="272" y="200"/>
                </a:cubicBezTo>
                <a:cubicBezTo>
                  <a:pt x="274" y="194"/>
                  <a:pt x="275" y="188"/>
                  <a:pt x="276" y="183"/>
                </a:cubicBezTo>
                <a:cubicBezTo>
                  <a:pt x="281" y="192"/>
                  <a:pt x="286" y="203"/>
                  <a:pt x="287" y="216"/>
                </a:cubicBezTo>
                <a:cubicBezTo>
                  <a:pt x="288" y="237"/>
                  <a:pt x="288" y="237"/>
                  <a:pt x="288" y="237"/>
                </a:cubicBezTo>
                <a:cubicBezTo>
                  <a:pt x="301" y="220"/>
                  <a:pt x="301" y="220"/>
                  <a:pt x="301" y="220"/>
                </a:cubicBezTo>
                <a:cubicBezTo>
                  <a:pt x="314" y="203"/>
                  <a:pt x="323" y="178"/>
                  <a:pt x="318" y="154"/>
                </a:cubicBezTo>
                <a:cubicBezTo>
                  <a:pt x="347" y="168"/>
                  <a:pt x="343" y="194"/>
                  <a:pt x="339" y="217"/>
                </a:cubicBezTo>
                <a:cubicBezTo>
                  <a:pt x="338" y="222"/>
                  <a:pt x="337" y="227"/>
                  <a:pt x="337" y="231"/>
                </a:cubicBezTo>
                <a:cubicBezTo>
                  <a:pt x="336" y="240"/>
                  <a:pt x="336" y="240"/>
                  <a:pt x="336" y="240"/>
                </a:cubicBezTo>
                <a:cubicBezTo>
                  <a:pt x="345" y="239"/>
                  <a:pt x="345" y="239"/>
                  <a:pt x="345" y="239"/>
                </a:cubicBezTo>
                <a:cubicBezTo>
                  <a:pt x="356" y="238"/>
                  <a:pt x="363" y="233"/>
                  <a:pt x="368" y="227"/>
                </a:cubicBezTo>
                <a:cubicBezTo>
                  <a:pt x="369" y="238"/>
                  <a:pt x="367" y="250"/>
                  <a:pt x="361" y="260"/>
                </a:cubicBezTo>
                <a:close/>
                <a:moveTo>
                  <a:pt x="181" y="182"/>
                </a:moveTo>
                <a:cubicBezTo>
                  <a:pt x="255" y="182"/>
                  <a:pt x="255" y="182"/>
                  <a:pt x="255" y="182"/>
                </a:cubicBezTo>
                <a:cubicBezTo>
                  <a:pt x="255" y="166"/>
                  <a:pt x="255" y="166"/>
                  <a:pt x="255" y="166"/>
                </a:cubicBezTo>
                <a:cubicBezTo>
                  <a:pt x="236" y="166"/>
                  <a:pt x="236" y="166"/>
                  <a:pt x="236" y="166"/>
                </a:cubicBezTo>
                <a:cubicBezTo>
                  <a:pt x="236" y="126"/>
                  <a:pt x="236" y="126"/>
                  <a:pt x="236" y="126"/>
                </a:cubicBezTo>
                <a:cubicBezTo>
                  <a:pt x="329" y="126"/>
                  <a:pt x="329" y="126"/>
                  <a:pt x="329" y="126"/>
                </a:cubicBezTo>
                <a:cubicBezTo>
                  <a:pt x="329" y="139"/>
                  <a:pt x="329" y="139"/>
                  <a:pt x="329" y="139"/>
                </a:cubicBezTo>
                <a:cubicBezTo>
                  <a:pt x="345" y="139"/>
                  <a:pt x="345" y="139"/>
                  <a:pt x="345" y="139"/>
                </a:cubicBezTo>
                <a:cubicBezTo>
                  <a:pt x="345" y="0"/>
                  <a:pt x="345" y="0"/>
                  <a:pt x="345" y="0"/>
                </a:cubicBezTo>
                <a:cubicBezTo>
                  <a:pt x="0" y="0"/>
                  <a:pt x="0" y="0"/>
                  <a:pt x="0" y="0"/>
                </a:cubicBezTo>
                <a:cubicBezTo>
                  <a:pt x="0" y="235"/>
                  <a:pt x="0" y="235"/>
                  <a:pt x="0" y="235"/>
                </a:cubicBezTo>
                <a:cubicBezTo>
                  <a:pt x="243" y="235"/>
                  <a:pt x="243" y="235"/>
                  <a:pt x="243" y="235"/>
                </a:cubicBezTo>
                <a:cubicBezTo>
                  <a:pt x="243" y="219"/>
                  <a:pt x="243" y="219"/>
                  <a:pt x="243" y="219"/>
                </a:cubicBezTo>
                <a:cubicBezTo>
                  <a:pt x="181" y="219"/>
                  <a:pt x="181" y="219"/>
                  <a:pt x="181" y="219"/>
                </a:cubicBezTo>
                <a:lnTo>
                  <a:pt x="181" y="182"/>
                </a:lnTo>
                <a:close/>
                <a:moveTo>
                  <a:pt x="165" y="219"/>
                </a:moveTo>
                <a:cubicBezTo>
                  <a:pt x="71" y="219"/>
                  <a:pt x="71" y="219"/>
                  <a:pt x="71" y="219"/>
                </a:cubicBezTo>
                <a:cubicBezTo>
                  <a:pt x="71" y="182"/>
                  <a:pt x="71" y="182"/>
                  <a:pt x="71" y="182"/>
                </a:cubicBezTo>
                <a:cubicBezTo>
                  <a:pt x="165" y="182"/>
                  <a:pt x="165" y="182"/>
                  <a:pt x="165" y="182"/>
                </a:cubicBezTo>
                <a:lnTo>
                  <a:pt x="165" y="219"/>
                </a:lnTo>
                <a:close/>
                <a:moveTo>
                  <a:pt x="16" y="126"/>
                </a:moveTo>
                <a:cubicBezTo>
                  <a:pt x="110" y="126"/>
                  <a:pt x="110" y="126"/>
                  <a:pt x="110" y="126"/>
                </a:cubicBezTo>
                <a:cubicBezTo>
                  <a:pt x="110" y="166"/>
                  <a:pt x="110" y="166"/>
                  <a:pt x="110" y="166"/>
                </a:cubicBezTo>
                <a:cubicBezTo>
                  <a:pt x="16" y="166"/>
                  <a:pt x="16" y="166"/>
                  <a:pt x="16" y="166"/>
                </a:cubicBezTo>
                <a:lnTo>
                  <a:pt x="16" y="126"/>
                </a:lnTo>
                <a:close/>
                <a:moveTo>
                  <a:pt x="126" y="54"/>
                </a:moveTo>
                <a:cubicBezTo>
                  <a:pt x="126" y="16"/>
                  <a:pt x="126" y="16"/>
                  <a:pt x="126" y="16"/>
                </a:cubicBezTo>
                <a:cubicBezTo>
                  <a:pt x="220" y="16"/>
                  <a:pt x="220" y="16"/>
                  <a:pt x="220" y="16"/>
                </a:cubicBezTo>
                <a:cubicBezTo>
                  <a:pt x="220" y="54"/>
                  <a:pt x="220" y="54"/>
                  <a:pt x="220" y="54"/>
                </a:cubicBezTo>
                <a:lnTo>
                  <a:pt x="126" y="54"/>
                </a:lnTo>
                <a:close/>
                <a:moveTo>
                  <a:pt x="165" y="70"/>
                </a:moveTo>
                <a:cubicBezTo>
                  <a:pt x="165" y="110"/>
                  <a:pt x="165" y="110"/>
                  <a:pt x="165" y="110"/>
                </a:cubicBezTo>
                <a:cubicBezTo>
                  <a:pt x="71" y="110"/>
                  <a:pt x="71" y="110"/>
                  <a:pt x="71" y="110"/>
                </a:cubicBezTo>
                <a:cubicBezTo>
                  <a:pt x="71" y="70"/>
                  <a:pt x="71" y="70"/>
                  <a:pt x="71" y="70"/>
                </a:cubicBezTo>
                <a:lnTo>
                  <a:pt x="165" y="70"/>
                </a:lnTo>
                <a:close/>
                <a:moveTo>
                  <a:pt x="55" y="110"/>
                </a:moveTo>
                <a:cubicBezTo>
                  <a:pt x="16" y="110"/>
                  <a:pt x="16" y="110"/>
                  <a:pt x="16" y="110"/>
                </a:cubicBezTo>
                <a:cubicBezTo>
                  <a:pt x="16" y="70"/>
                  <a:pt x="16" y="70"/>
                  <a:pt x="16" y="70"/>
                </a:cubicBezTo>
                <a:cubicBezTo>
                  <a:pt x="55" y="70"/>
                  <a:pt x="55" y="70"/>
                  <a:pt x="55" y="70"/>
                </a:cubicBezTo>
                <a:lnTo>
                  <a:pt x="55" y="110"/>
                </a:lnTo>
                <a:close/>
                <a:moveTo>
                  <a:pt x="220" y="166"/>
                </a:moveTo>
                <a:cubicBezTo>
                  <a:pt x="126" y="166"/>
                  <a:pt x="126" y="166"/>
                  <a:pt x="126" y="166"/>
                </a:cubicBezTo>
                <a:cubicBezTo>
                  <a:pt x="126" y="126"/>
                  <a:pt x="126" y="126"/>
                  <a:pt x="126" y="126"/>
                </a:cubicBezTo>
                <a:cubicBezTo>
                  <a:pt x="220" y="126"/>
                  <a:pt x="220" y="126"/>
                  <a:pt x="220" y="126"/>
                </a:cubicBezTo>
                <a:lnTo>
                  <a:pt x="220" y="166"/>
                </a:lnTo>
                <a:close/>
                <a:moveTo>
                  <a:pt x="228" y="110"/>
                </a:moveTo>
                <a:cubicBezTo>
                  <a:pt x="181" y="110"/>
                  <a:pt x="181" y="110"/>
                  <a:pt x="181" y="110"/>
                </a:cubicBezTo>
                <a:cubicBezTo>
                  <a:pt x="181" y="70"/>
                  <a:pt x="181" y="70"/>
                  <a:pt x="181" y="70"/>
                </a:cubicBezTo>
                <a:cubicBezTo>
                  <a:pt x="274" y="70"/>
                  <a:pt x="274" y="70"/>
                  <a:pt x="274" y="70"/>
                </a:cubicBezTo>
                <a:cubicBezTo>
                  <a:pt x="274" y="110"/>
                  <a:pt x="274" y="110"/>
                  <a:pt x="274" y="110"/>
                </a:cubicBezTo>
                <a:cubicBezTo>
                  <a:pt x="236" y="110"/>
                  <a:pt x="236" y="110"/>
                  <a:pt x="236" y="110"/>
                </a:cubicBezTo>
                <a:lnTo>
                  <a:pt x="228" y="110"/>
                </a:lnTo>
                <a:close/>
                <a:moveTo>
                  <a:pt x="290" y="110"/>
                </a:moveTo>
                <a:cubicBezTo>
                  <a:pt x="290" y="70"/>
                  <a:pt x="290" y="70"/>
                  <a:pt x="290" y="70"/>
                </a:cubicBezTo>
                <a:cubicBezTo>
                  <a:pt x="329" y="70"/>
                  <a:pt x="329" y="70"/>
                  <a:pt x="329" y="70"/>
                </a:cubicBezTo>
                <a:cubicBezTo>
                  <a:pt x="329" y="110"/>
                  <a:pt x="329" y="110"/>
                  <a:pt x="329" y="110"/>
                </a:cubicBezTo>
                <a:lnTo>
                  <a:pt x="290" y="110"/>
                </a:lnTo>
                <a:close/>
                <a:moveTo>
                  <a:pt x="329" y="54"/>
                </a:moveTo>
                <a:cubicBezTo>
                  <a:pt x="236" y="54"/>
                  <a:pt x="236" y="54"/>
                  <a:pt x="236" y="54"/>
                </a:cubicBezTo>
                <a:cubicBezTo>
                  <a:pt x="236" y="16"/>
                  <a:pt x="236" y="16"/>
                  <a:pt x="236" y="16"/>
                </a:cubicBezTo>
                <a:cubicBezTo>
                  <a:pt x="329" y="16"/>
                  <a:pt x="329" y="16"/>
                  <a:pt x="329" y="16"/>
                </a:cubicBezTo>
                <a:lnTo>
                  <a:pt x="329" y="54"/>
                </a:lnTo>
                <a:close/>
                <a:moveTo>
                  <a:pt x="110" y="16"/>
                </a:moveTo>
                <a:cubicBezTo>
                  <a:pt x="110" y="54"/>
                  <a:pt x="110" y="54"/>
                  <a:pt x="110" y="54"/>
                </a:cubicBezTo>
                <a:cubicBezTo>
                  <a:pt x="16" y="54"/>
                  <a:pt x="16" y="54"/>
                  <a:pt x="16" y="54"/>
                </a:cubicBezTo>
                <a:cubicBezTo>
                  <a:pt x="16" y="16"/>
                  <a:pt x="16" y="16"/>
                  <a:pt x="16" y="16"/>
                </a:cubicBezTo>
                <a:lnTo>
                  <a:pt x="110" y="16"/>
                </a:lnTo>
                <a:close/>
                <a:moveTo>
                  <a:pt x="16" y="182"/>
                </a:moveTo>
                <a:cubicBezTo>
                  <a:pt x="55" y="182"/>
                  <a:pt x="55" y="182"/>
                  <a:pt x="55" y="182"/>
                </a:cubicBezTo>
                <a:cubicBezTo>
                  <a:pt x="55" y="219"/>
                  <a:pt x="55" y="219"/>
                  <a:pt x="55" y="219"/>
                </a:cubicBezTo>
                <a:cubicBezTo>
                  <a:pt x="16" y="219"/>
                  <a:pt x="16" y="219"/>
                  <a:pt x="16" y="219"/>
                </a:cubicBezTo>
                <a:lnTo>
                  <a:pt x="16" y="182"/>
                </a:lnTo>
                <a:close/>
              </a:path>
            </a:pathLst>
          </a:custGeom>
          <a:solidFill>
            <a:srgbClr val="E8AD10"/>
          </a:solidFill>
          <a:ln>
            <a:noFill/>
          </a:ln>
        </p:spPr>
        <p:txBody>
          <a:bodyPr vert="horz" wrap="square" lIns="91440" tIns="45720" rIns="91440" bIns="4572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u="none" strike="noStrike" kern="0" cap="none" spc="0" normalizeH="0" baseline="0" noProof="0">
              <a:ln>
                <a:noFill/>
              </a:ln>
              <a:solidFill>
                <a:prstClr val="black"/>
              </a:solidFill>
              <a:effectLst/>
              <a:uLnTx/>
              <a:uFillTx/>
              <a:latin typeface="Metropolis Light" pitchFamily="2" charset="77"/>
            </a:endParaRPr>
          </a:p>
        </p:txBody>
      </p:sp>
      <p:sp>
        <p:nvSpPr>
          <p:cNvPr id="30" name="Freeform 21">
            <a:extLst>
              <a:ext uri="{FF2B5EF4-FFF2-40B4-BE49-F238E27FC236}">
                <a16:creationId xmlns:a16="http://schemas.microsoft.com/office/drawing/2014/main" id="{33DF975D-9B5C-934C-8737-D5CE9236AC70}"/>
              </a:ext>
            </a:extLst>
          </p:cNvPr>
          <p:cNvSpPr>
            <a:spLocks noChangeAspect="1" noEditPoints="1"/>
          </p:cNvSpPr>
          <p:nvPr/>
        </p:nvSpPr>
        <p:spPr bwMode="auto">
          <a:xfrm flipH="1">
            <a:off x="7632196" y="3915951"/>
            <a:ext cx="284991" cy="224209"/>
          </a:xfrm>
          <a:custGeom>
            <a:avLst/>
            <a:gdLst>
              <a:gd name="T0" fmla="*/ 364 w 389"/>
              <a:gd name="T1" fmla="*/ 176 h 296"/>
              <a:gd name="T2" fmla="*/ 355 w 389"/>
              <a:gd name="T3" fmla="*/ 217 h 296"/>
              <a:gd name="T4" fmla="*/ 289 w 389"/>
              <a:gd name="T5" fmla="*/ 130 h 296"/>
              <a:gd name="T6" fmla="*/ 298 w 389"/>
              <a:gd name="T7" fmla="*/ 193 h 296"/>
              <a:gd name="T8" fmla="*/ 264 w 389"/>
              <a:gd name="T9" fmla="*/ 143 h 296"/>
              <a:gd name="T10" fmla="*/ 257 w 389"/>
              <a:gd name="T11" fmla="*/ 195 h 296"/>
              <a:gd name="T12" fmla="*/ 318 w 389"/>
              <a:gd name="T13" fmla="*/ 296 h 296"/>
              <a:gd name="T14" fmla="*/ 319 w 389"/>
              <a:gd name="T15" fmla="*/ 296 h 296"/>
              <a:gd name="T16" fmla="*/ 376 w 389"/>
              <a:gd name="T17" fmla="*/ 196 h 296"/>
              <a:gd name="T18" fmla="*/ 319 w 389"/>
              <a:gd name="T19" fmla="*/ 280 h 296"/>
              <a:gd name="T20" fmla="*/ 270 w 389"/>
              <a:gd name="T21" fmla="*/ 262 h 296"/>
              <a:gd name="T22" fmla="*/ 276 w 389"/>
              <a:gd name="T23" fmla="*/ 183 h 296"/>
              <a:gd name="T24" fmla="*/ 288 w 389"/>
              <a:gd name="T25" fmla="*/ 237 h 296"/>
              <a:gd name="T26" fmla="*/ 318 w 389"/>
              <a:gd name="T27" fmla="*/ 154 h 296"/>
              <a:gd name="T28" fmla="*/ 337 w 389"/>
              <a:gd name="T29" fmla="*/ 231 h 296"/>
              <a:gd name="T30" fmla="*/ 345 w 389"/>
              <a:gd name="T31" fmla="*/ 239 h 296"/>
              <a:gd name="T32" fmla="*/ 361 w 389"/>
              <a:gd name="T33" fmla="*/ 260 h 296"/>
              <a:gd name="T34" fmla="*/ 255 w 389"/>
              <a:gd name="T35" fmla="*/ 182 h 296"/>
              <a:gd name="T36" fmla="*/ 236 w 389"/>
              <a:gd name="T37" fmla="*/ 166 h 296"/>
              <a:gd name="T38" fmla="*/ 329 w 389"/>
              <a:gd name="T39" fmla="*/ 126 h 296"/>
              <a:gd name="T40" fmla="*/ 345 w 389"/>
              <a:gd name="T41" fmla="*/ 139 h 296"/>
              <a:gd name="T42" fmla="*/ 0 w 389"/>
              <a:gd name="T43" fmla="*/ 0 h 296"/>
              <a:gd name="T44" fmla="*/ 243 w 389"/>
              <a:gd name="T45" fmla="*/ 235 h 296"/>
              <a:gd name="T46" fmla="*/ 181 w 389"/>
              <a:gd name="T47" fmla="*/ 219 h 296"/>
              <a:gd name="T48" fmla="*/ 165 w 389"/>
              <a:gd name="T49" fmla="*/ 219 h 296"/>
              <a:gd name="T50" fmla="*/ 71 w 389"/>
              <a:gd name="T51" fmla="*/ 182 h 296"/>
              <a:gd name="T52" fmla="*/ 165 w 389"/>
              <a:gd name="T53" fmla="*/ 219 h 296"/>
              <a:gd name="T54" fmla="*/ 110 w 389"/>
              <a:gd name="T55" fmla="*/ 126 h 296"/>
              <a:gd name="T56" fmla="*/ 16 w 389"/>
              <a:gd name="T57" fmla="*/ 166 h 296"/>
              <a:gd name="T58" fmla="*/ 126 w 389"/>
              <a:gd name="T59" fmla="*/ 54 h 296"/>
              <a:gd name="T60" fmla="*/ 220 w 389"/>
              <a:gd name="T61" fmla="*/ 16 h 296"/>
              <a:gd name="T62" fmla="*/ 126 w 389"/>
              <a:gd name="T63" fmla="*/ 54 h 296"/>
              <a:gd name="T64" fmla="*/ 165 w 389"/>
              <a:gd name="T65" fmla="*/ 110 h 296"/>
              <a:gd name="T66" fmla="*/ 71 w 389"/>
              <a:gd name="T67" fmla="*/ 70 h 296"/>
              <a:gd name="T68" fmla="*/ 55 w 389"/>
              <a:gd name="T69" fmla="*/ 110 h 296"/>
              <a:gd name="T70" fmla="*/ 16 w 389"/>
              <a:gd name="T71" fmla="*/ 70 h 296"/>
              <a:gd name="T72" fmla="*/ 55 w 389"/>
              <a:gd name="T73" fmla="*/ 110 h 296"/>
              <a:gd name="T74" fmla="*/ 126 w 389"/>
              <a:gd name="T75" fmla="*/ 166 h 296"/>
              <a:gd name="T76" fmla="*/ 220 w 389"/>
              <a:gd name="T77" fmla="*/ 126 h 296"/>
              <a:gd name="T78" fmla="*/ 228 w 389"/>
              <a:gd name="T79" fmla="*/ 110 h 296"/>
              <a:gd name="T80" fmla="*/ 181 w 389"/>
              <a:gd name="T81" fmla="*/ 70 h 296"/>
              <a:gd name="T82" fmla="*/ 274 w 389"/>
              <a:gd name="T83" fmla="*/ 110 h 296"/>
              <a:gd name="T84" fmla="*/ 228 w 389"/>
              <a:gd name="T85" fmla="*/ 110 h 296"/>
              <a:gd name="T86" fmla="*/ 290 w 389"/>
              <a:gd name="T87" fmla="*/ 70 h 296"/>
              <a:gd name="T88" fmla="*/ 329 w 389"/>
              <a:gd name="T89" fmla="*/ 110 h 296"/>
              <a:gd name="T90" fmla="*/ 329 w 389"/>
              <a:gd name="T91" fmla="*/ 54 h 296"/>
              <a:gd name="T92" fmla="*/ 236 w 389"/>
              <a:gd name="T93" fmla="*/ 16 h 296"/>
              <a:gd name="T94" fmla="*/ 329 w 389"/>
              <a:gd name="T95" fmla="*/ 54 h 296"/>
              <a:gd name="T96" fmla="*/ 110 w 389"/>
              <a:gd name="T97" fmla="*/ 54 h 296"/>
              <a:gd name="T98" fmla="*/ 16 w 389"/>
              <a:gd name="T99" fmla="*/ 16 h 296"/>
              <a:gd name="T100" fmla="*/ 16 w 389"/>
              <a:gd name="T101" fmla="*/ 182 h 296"/>
              <a:gd name="T102" fmla="*/ 55 w 389"/>
              <a:gd name="T103" fmla="*/ 219 h 296"/>
              <a:gd name="T104" fmla="*/ 16 w 389"/>
              <a:gd name="T105" fmla="*/ 182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89" h="296">
                <a:moveTo>
                  <a:pt x="376" y="196"/>
                </a:moveTo>
                <a:cubicBezTo>
                  <a:pt x="364" y="176"/>
                  <a:pt x="364" y="176"/>
                  <a:pt x="364" y="176"/>
                </a:cubicBezTo>
                <a:cubicBezTo>
                  <a:pt x="361" y="199"/>
                  <a:pt x="361" y="199"/>
                  <a:pt x="361" y="199"/>
                </a:cubicBezTo>
                <a:cubicBezTo>
                  <a:pt x="360" y="208"/>
                  <a:pt x="357" y="214"/>
                  <a:pt x="355" y="217"/>
                </a:cubicBezTo>
                <a:cubicBezTo>
                  <a:pt x="359" y="190"/>
                  <a:pt x="364" y="147"/>
                  <a:pt x="306" y="134"/>
                </a:cubicBezTo>
                <a:cubicBezTo>
                  <a:pt x="289" y="130"/>
                  <a:pt x="289" y="130"/>
                  <a:pt x="289" y="130"/>
                </a:cubicBezTo>
                <a:cubicBezTo>
                  <a:pt x="298" y="146"/>
                  <a:pt x="298" y="146"/>
                  <a:pt x="298" y="146"/>
                </a:cubicBezTo>
                <a:cubicBezTo>
                  <a:pt x="306" y="160"/>
                  <a:pt x="304" y="178"/>
                  <a:pt x="298" y="193"/>
                </a:cubicBezTo>
                <a:cubicBezTo>
                  <a:pt x="291" y="172"/>
                  <a:pt x="278" y="157"/>
                  <a:pt x="277" y="157"/>
                </a:cubicBezTo>
                <a:cubicBezTo>
                  <a:pt x="264" y="143"/>
                  <a:pt x="264" y="143"/>
                  <a:pt x="264" y="143"/>
                </a:cubicBezTo>
                <a:cubicBezTo>
                  <a:pt x="264" y="162"/>
                  <a:pt x="264" y="162"/>
                  <a:pt x="264" y="162"/>
                </a:cubicBezTo>
                <a:cubicBezTo>
                  <a:pt x="263" y="171"/>
                  <a:pt x="260" y="183"/>
                  <a:pt x="257" y="195"/>
                </a:cubicBezTo>
                <a:cubicBezTo>
                  <a:pt x="250" y="221"/>
                  <a:pt x="242" y="251"/>
                  <a:pt x="257" y="272"/>
                </a:cubicBezTo>
                <a:cubicBezTo>
                  <a:pt x="267" y="287"/>
                  <a:pt x="287" y="295"/>
                  <a:pt x="318" y="296"/>
                </a:cubicBezTo>
                <a:cubicBezTo>
                  <a:pt x="318" y="296"/>
                  <a:pt x="318" y="296"/>
                  <a:pt x="318" y="296"/>
                </a:cubicBezTo>
                <a:cubicBezTo>
                  <a:pt x="318" y="296"/>
                  <a:pt x="318" y="296"/>
                  <a:pt x="319" y="296"/>
                </a:cubicBezTo>
                <a:cubicBezTo>
                  <a:pt x="352" y="296"/>
                  <a:pt x="368" y="281"/>
                  <a:pt x="375" y="268"/>
                </a:cubicBezTo>
                <a:cubicBezTo>
                  <a:pt x="389" y="244"/>
                  <a:pt x="384" y="211"/>
                  <a:pt x="376" y="196"/>
                </a:cubicBezTo>
                <a:close/>
                <a:moveTo>
                  <a:pt x="361" y="260"/>
                </a:moveTo>
                <a:cubicBezTo>
                  <a:pt x="354" y="273"/>
                  <a:pt x="339" y="280"/>
                  <a:pt x="319" y="280"/>
                </a:cubicBezTo>
                <a:cubicBezTo>
                  <a:pt x="318" y="280"/>
                  <a:pt x="318" y="280"/>
                  <a:pt x="318" y="280"/>
                </a:cubicBezTo>
                <a:cubicBezTo>
                  <a:pt x="294" y="279"/>
                  <a:pt x="277" y="273"/>
                  <a:pt x="270" y="262"/>
                </a:cubicBezTo>
                <a:cubicBezTo>
                  <a:pt x="259" y="248"/>
                  <a:pt x="266" y="223"/>
                  <a:pt x="272" y="200"/>
                </a:cubicBezTo>
                <a:cubicBezTo>
                  <a:pt x="274" y="194"/>
                  <a:pt x="275" y="188"/>
                  <a:pt x="276" y="183"/>
                </a:cubicBezTo>
                <a:cubicBezTo>
                  <a:pt x="281" y="192"/>
                  <a:pt x="286" y="203"/>
                  <a:pt x="287" y="216"/>
                </a:cubicBezTo>
                <a:cubicBezTo>
                  <a:pt x="288" y="237"/>
                  <a:pt x="288" y="237"/>
                  <a:pt x="288" y="237"/>
                </a:cubicBezTo>
                <a:cubicBezTo>
                  <a:pt x="301" y="220"/>
                  <a:pt x="301" y="220"/>
                  <a:pt x="301" y="220"/>
                </a:cubicBezTo>
                <a:cubicBezTo>
                  <a:pt x="314" y="203"/>
                  <a:pt x="323" y="178"/>
                  <a:pt x="318" y="154"/>
                </a:cubicBezTo>
                <a:cubicBezTo>
                  <a:pt x="347" y="168"/>
                  <a:pt x="343" y="194"/>
                  <a:pt x="339" y="217"/>
                </a:cubicBezTo>
                <a:cubicBezTo>
                  <a:pt x="338" y="222"/>
                  <a:pt x="337" y="227"/>
                  <a:pt x="337" y="231"/>
                </a:cubicBezTo>
                <a:cubicBezTo>
                  <a:pt x="336" y="240"/>
                  <a:pt x="336" y="240"/>
                  <a:pt x="336" y="240"/>
                </a:cubicBezTo>
                <a:cubicBezTo>
                  <a:pt x="345" y="239"/>
                  <a:pt x="345" y="239"/>
                  <a:pt x="345" y="239"/>
                </a:cubicBezTo>
                <a:cubicBezTo>
                  <a:pt x="356" y="238"/>
                  <a:pt x="363" y="233"/>
                  <a:pt x="368" y="227"/>
                </a:cubicBezTo>
                <a:cubicBezTo>
                  <a:pt x="369" y="238"/>
                  <a:pt x="367" y="250"/>
                  <a:pt x="361" y="260"/>
                </a:cubicBezTo>
                <a:close/>
                <a:moveTo>
                  <a:pt x="181" y="182"/>
                </a:moveTo>
                <a:cubicBezTo>
                  <a:pt x="255" y="182"/>
                  <a:pt x="255" y="182"/>
                  <a:pt x="255" y="182"/>
                </a:cubicBezTo>
                <a:cubicBezTo>
                  <a:pt x="255" y="166"/>
                  <a:pt x="255" y="166"/>
                  <a:pt x="255" y="166"/>
                </a:cubicBezTo>
                <a:cubicBezTo>
                  <a:pt x="236" y="166"/>
                  <a:pt x="236" y="166"/>
                  <a:pt x="236" y="166"/>
                </a:cubicBezTo>
                <a:cubicBezTo>
                  <a:pt x="236" y="126"/>
                  <a:pt x="236" y="126"/>
                  <a:pt x="236" y="126"/>
                </a:cubicBezTo>
                <a:cubicBezTo>
                  <a:pt x="329" y="126"/>
                  <a:pt x="329" y="126"/>
                  <a:pt x="329" y="126"/>
                </a:cubicBezTo>
                <a:cubicBezTo>
                  <a:pt x="329" y="139"/>
                  <a:pt x="329" y="139"/>
                  <a:pt x="329" y="139"/>
                </a:cubicBezTo>
                <a:cubicBezTo>
                  <a:pt x="345" y="139"/>
                  <a:pt x="345" y="139"/>
                  <a:pt x="345" y="139"/>
                </a:cubicBezTo>
                <a:cubicBezTo>
                  <a:pt x="345" y="0"/>
                  <a:pt x="345" y="0"/>
                  <a:pt x="345" y="0"/>
                </a:cubicBezTo>
                <a:cubicBezTo>
                  <a:pt x="0" y="0"/>
                  <a:pt x="0" y="0"/>
                  <a:pt x="0" y="0"/>
                </a:cubicBezTo>
                <a:cubicBezTo>
                  <a:pt x="0" y="235"/>
                  <a:pt x="0" y="235"/>
                  <a:pt x="0" y="235"/>
                </a:cubicBezTo>
                <a:cubicBezTo>
                  <a:pt x="243" y="235"/>
                  <a:pt x="243" y="235"/>
                  <a:pt x="243" y="235"/>
                </a:cubicBezTo>
                <a:cubicBezTo>
                  <a:pt x="243" y="219"/>
                  <a:pt x="243" y="219"/>
                  <a:pt x="243" y="219"/>
                </a:cubicBezTo>
                <a:cubicBezTo>
                  <a:pt x="181" y="219"/>
                  <a:pt x="181" y="219"/>
                  <a:pt x="181" y="219"/>
                </a:cubicBezTo>
                <a:lnTo>
                  <a:pt x="181" y="182"/>
                </a:lnTo>
                <a:close/>
                <a:moveTo>
                  <a:pt x="165" y="219"/>
                </a:moveTo>
                <a:cubicBezTo>
                  <a:pt x="71" y="219"/>
                  <a:pt x="71" y="219"/>
                  <a:pt x="71" y="219"/>
                </a:cubicBezTo>
                <a:cubicBezTo>
                  <a:pt x="71" y="182"/>
                  <a:pt x="71" y="182"/>
                  <a:pt x="71" y="182"/>
                </a:cubicBezTo>
                <a:cubicBezTo>
                  <a:pt x="165" y="182"/>
                  <a:pt x="165" y="182"/>
                  <a:pt x="165" y="182"/>
                </a:cubicBezTo>
                <a:lnTo>
                  <a:pt x="165" y="219"/>
                </a:lnTo>
                <a:close/>
                <a:moveTo>
                  <a:pt x="16" y="126"/>
                </a:moveTo>
                <a:cubicBezTo>
                  <a:pt x="110" y="126"/>
                  <a:pt x="110" y="126"/>
                  <a:pt x="110" y="126"/>
                </a:cubicBezTo>
                <a:cubicBezTo>
                  <a:pt x="110" y="166"/>
                  <a:pt x="110" y="166"/>
                  <a:pt x="110" y="166"/>
                </a:cubicBezTo>
                <a:cubicBezTo>
                  <a:pt x="16" y="166"/>
                  <a:pt x="16" y="166"/>
                  <a:pt x="16" y="166"/>
                </a:cubicBezTo>
                <a:lnTo>
                  <a:pt x="16" y="126"/>
                </a:lnTo>
                <a:close/>
                <a:moveTo>
                  <a:pt x="126" y="54"/>
                </a:moveTo>
                <a:cubicBezTo>
                  <a:pt x="126" y="16"/>
                  <a:pt x="126" y="16"/>
                  <a:pt x="126" y="16"/>
                </a:cubicBezTo>
                <a:cubicBezTo>
                  <a:pt x="220" y="16"/>
                  <a:pt x="220" y="16"/>
                  <a:pt x="220" y="16"/>
                </a:cubicBezTo>
                <a:cubicBezTo>
                  <a:pt x="220" y="54"/>
                  <a:pt x="220" y="54"/>
                  <a:pt x="220" y="54"/>
                </a:cubicBezTo>
                <a:lnTo>
                  <a:pt x="126" y="54"/>
                </a:lnTo>
                <a:close/>
                <a:moveTo>
                  <a:pt x="165" y="70"/>
                </a:moveTo>
                <a:cubicBezTo>
                  <a:pt x="165" y="110"/>
                  <a:pt x="165" y="110"/>
                  <a:pt x="165" y="110"/>
                </a:cubicBezTo>
                <a:cubicBezTo>
                  <a:pt x="71" y="110"/>
                  <a:pt x="71" y="110"/>
                  <a:pt x="71" y="110"/>
                </a:cubicBezTo>
                <a:cubicBezTo>
                  <a:pt x="71" y="70"/>
                  <a:pt x="71" y="70"/>
                  <a:pt x="71" y="70"/>
                </a:cubicBezTo>
                <a:lnTo>
                  <a:pt x="165" y="70"/>
                </a:lnTo>
                <a:close/>
                <a:moveTo>
                  <a:pt x="55" y="110"/>
                </a:moveTo>
                <a:cubicBezTo>
                  <a:pt x="16" y="110"/>
                  <a:pt x="16" y="110"/>
                  <a:pt x="16" y="110"/>
                </a:cubicBezTo>
                <a:cubicBezTo>
                  <a:pt x="16" y="70"/>
                  <a:pt x="16" y="70"/>
                  <a:pt x="16" y="70"/>
                </a:cubicBezTo>
                <a:cubicBezTo>
                  <a:pt x="55" y="70"/>
                  <a:pt x="55" y="70"/>
                  <a:pt x="55" y="70"/>
                </a:cubicBezTo>
                <a:lnTo>
                  <a:pt x="55" y="110"/>
                </a:lnTo>
                <a:close/>
                <a:moveTo>
                  <a:pt x="220" y="166"/>
                </a:moveTo>
                <a:cubicBezTo>
                  <a:pt x="126" y="166"/>
                  <a:pt x="126" y="166"/>
                  <a:pt x="126" y="166"/>
                </a:cubicBezTo>
                <a:cubicBezTo>
                  <a:pt x="126" y="126"/>
                  <a:pt x="126" y="126"/>
                  <a:pt x="126" y="126"/>
                </a:cubicBezTo>
                <a:cubicBezTo>
                  <a:pt x="220" y="126"/>
                  <a:pt x="220" y="126"/>
                  <a:pt x="220" y="126"/>
                </a:cubicBezTo>
                <a:lnTo>
                  <a:pt x="220" y="166"/>
                </a:lnTo>
                <a:close/>
                <a:moveTo>
                  <a:pt x="228" y="110"/>
                </a:moveTo>
                <a:cubicBezTo>
                  <a:pt x="181" y="110"/>
                  <a:pt x="181" y="110"/>
                  <a:pt x="181" y="110"/>
                </a:cubicBezTo>
                <a:cubicBezTo>
                  <a:pt x="181" y="70"/>
                  <a:pt x="181" y="70"/>
                  <a:pt x="181" y="70"/>
                </a:cubicBezTo>
                <a:cubicBezTo>
                  <a:pt x="274" y="70"/>
                  <a:pt x="274" y="70"/>
                  <a:pt x="274" y="70"/>
                </a:cubicBezTo>
                <a:cubicBezTo>
                  <a:pt x="274" y="110"/>
                  <a:pt x="274" y="110"/>
                  <a:pt x="274" y="110"/>
                </a:cubicBezTo>
                <a:cubicBezTo>
                  <a:pt x="236" y="110"/>
                  <a:pt x="236" y="110"/>
                  <a:pt x="236" y="110"/>
                </a:cubicBezTo>
                <a:lnTo>
                  <a:pt x="228" y="110"/>
                </a:lnTo>
                <a:close/>
                <a:moveTo>
                  <a:pt x="290" y="110"/>
                </a:moveTo>
                <a:cubicBezTo>
                  <a:pt x="290" y="70"/>
                  <a:pt x="290" y="70"/>
                  <a:pt x="290" y="70"/>
                </a:cubicBezTo>
                <a:cubicBezTo>
                  <a:pt x="329" y="70"/>
                  <a:pt x="329" y="70"/>
                  <a:pt x="329" y="70"/>
                </a:cubicBezTo>
                <a:cubicBezTo>
                  <a:pt x="329" y="110"/>
                  <a:pt x="329" y="110"/>
                  <a:pt x="329" y="110"/>
                </a:cubicBezTo>
                <a:lnTo>
                  <a:pt x="290" y="110"/>
                </a:lnTo>
                <a:close/>
                <a:moveTo>
                  <a:pt x="329" y="54"/>
                </a:moveTo>
                <a:cubicBezTo>
                  <a:pt x="236" y="54"/>
                  <a:pt x="236" y="54"/>
                  <a:pt x="236" y="54"/>
                </a:cubicBezTo>
                <a:cubicBezTo>
                  <a:pt x="236" y="16"/>
                  <a:pt x="236" y="16"/>
                  <a:pt x="236" y="16"/>
                </a:cubicBezTo>
                <a:cubicBezTo>
                  <a:pt x="329" y="16"/>
                  <a:pt x="329" y="16"/>
                  <a:pt x="329" y="16"/>
                </a:cubicBezTo>
                <a:lnTo>
                  <a:pt x="329" y="54"/>
                </a:lnTo>
                <a:close/>
                <a:moveTo>
                  <a:pt x="110" y="16"/>
                </a:moveTo>
                <a:cubicBezTo>
                  <a:pt x="110" y="54"/>
                  <a:pt x="110" y="54"/>
                  <a:pt x="110" y="54"/>
                </a:cubicBezTo>
                <a:cubicBezTo>
                  <a:pt x="16" y="54"/>
                  <a:pt x="16" y="54"/>
                  <a:pt x="16" y="54"/>
                </a:cubicBezTo>
                <a:cubicBezTo>
                  <a:pt x="16" y="16"/>
                  <a:pt x="16" y="16"/>
                  <a:pt x="16" y="16"/>
                </a:cubicBezTo>
                <a:lnTo>
                  <a:pt x="110" y="16"/>
                </a:lnTo>
                <a:close/>
                <a:moveTo>
                  <a:pt x="16" y="182"/>
                </a:moveTo>
                <a:cubicBezTo>
                  <a:pt x="55" y="182"/>
                  <a:pt x="55" y="182"/>
                  <a:pt x="55" y="182"/>
                </a:cubicBezTo>
                <a:cubicBezTo>
                  <a:pt x="55" y="219"/>
                  <a:pt x="55" y="219"/>
                  <a:pt x="55" y="219"/>
                </a:cubicBezTo>
                <a:cubicBezTo>
                  <a:pt x="16" y="219"/>
                  <a:pt x="16" y="219"/>
                  <a:pt x="16" y="219"/>
                </a:cubicBezTo>
                <a:lnTo>
                  <a:pt x="16" y="182"/>
                </a:lnTo>
                <a:close/>
              </a:path>
            </a:pathLst>
          </a:custGeom>
          <a:solidFill>
            <a:srgbClr val="E8AD10"/>
          </a:solidFill>
          <a:ln>
            <a:noFill/>
          </a:ln>
        </p:spPr>
        <p:txBody>
          <a:bodyPr vert="horz" wrap="square" lIns="91440" tIns="45720" rIns="91440" bIns="4572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u="none" strike="noStrike" kern="0" cap="none" spc="0" normalizeH="0" baseline="0" noProof="0">
              <a:ln>
                <a:noFill/>
              </a:ln>
              <a:solidFill>
                <a:prstClr val="black"/>
              </a:solidFill>
              <a:effectLst/>
              <a:uLnTx/>
              <a:uFillTx/>
              <a:latin typeface="Metropolis Light" pitchFamily="2" charset="77"/>
            </a:endParaRPr>
          </a:p>
        </p:txBody>
      </p:sp>
      <p:cxnSp>
        <p:nvCxnSpPr>
          <p:cNvPr id="32" name="Straight Arrow Connector 31">
            <a:extLst>
              <a:ext uri="{FF2B5EF4-FFF2-40B4-BE49-F238E27FC236}">
                <a16:creationId xmlns:a16="http://schemas.microsoft.com/office/drawing/2014/main" id="{5B9F3114-3B6F-8042-939F-B308B41886FC}"/>
              </a:ext>
            </a:extLst>
          </p:cNvPr>
          <p:cNvCxnSpPr>
            <a:cxnSpLocks/>
          </p:cNvCxnSpPr>
          <p:nvPr/>
        </p:nvCxnSpPr>
        <p:spPr>
          <a:xfrm>
            <a:off x="7466924" y="3827158"/>
            <a:ext cx="222974" cy="176780"/>
          </a:xfrm>
          <a:prstGeom prst="straightConnector1">
            <a:avLst/>
          </a:prstGeom>
          <a:noFill/>
          <a:ln w="6350" cap="flat" cmpd="sng" algn="ctr">
            <a:solidFill>
              <a:srgbClr val="E7E6E6">
                <a:lumMod val="50000"/>
              </a:srgbClr>
            </a:solidFill>
            <a:prstDash val="solid"/>
            <a:miter lim="800000"/>
            <a:headEnd type="none" w="med" len="med"/>
            <a:tailEnd type="none" w="med" len="med"/>
          </a:ln>
          <a:effectLst/>
        </p:spPr>
      </p:cxnSp>
      <p:cxnSp>
        <p:nvCxnSpPr>
          <p:cNvPr id="33" name="Straight Connector 32">
            <a:extLst>
              <a:ext uri="{FF2B5EF4-FFF2-40B4-BE49-F238E27FC236}">
                <a16:creationId xmlns:a16="http://schemas.microsoft.com/office/drawing/2014/main" id="{ECE4E6A7-CBDF-4C47-9380-A1F1D6BCD304}"/>
              </a:ext>
            </a:extLst>
          </p:cNvPr>
          <p:cNvCxnSpPr>
            <a:cxnSpLocks/>
            <a:endCxn id="9" idx="2"/>
          </p:cNvCxnSpPr>
          <p:nvPr/>
        </p:nvCxnSpPr>
        <p:spPr>
          <a:xfrm flipV="1">
            <a:off x="7179501" y="2555212"/>
            <a:ext cx="9698" cy="1103806"/>
          </a:xfrm>
          <a:prstGeom prst="line">
            <a:avLst/>
          </a:prstGeom>
          <a:noFill/>
          <a:ln w="57150" cap="flat" cmpd="tri" algn="ctr">
            <a:solidFill>
              <a:srgbClr val="4472C4"/>
            </a:solidFill>
            <a:prstDash val="solid"/>
            <a:miter lim="800000"/>
          </a:ln>
          <a:effectLst/>
        </p:spPr>
      </p:cxnSp>
      <p:cxnSp>
        <p:nvCxnSpPr>
          <p:cNvPr id="34" name="Straight Connector 33">
            <a:extLst>
              <a:ext uri="{FF2B5EF4-FFF2-40B4-BE49-F238E27FC236}">
                <a16:creationId xmlns:a16="http://schemas.microsoft.com/office/drawing/2014/main" id="{3D34E2AE-1AD9-7E4B-90B4-0CD960A1BFF0}"/>
              </a:ext>
            </a:extLst>
          </p:cNvPr>
          <p:cNvCxnSpPr>
            <a:cxnSpLocks/>
            <a:endCxn id="13" idx="2"/>
          </p:cNvCxnSpPr>
          <p:nvPr/>
        </p:nvCxnSpPr>
        <p:spPr>
          <a:xfrm flipV="1">
            <a:off x="7179501" y="2532636"/>
            <a:ext cx="1186209" cy="1126382"/>
          </a:xfrm>
          <a:prstGeom prst="line">
            <a:avLst/>
          </a:prstGeom>
          <a:noFill/>
          <a:ln w="57150" cap="flat" cmpd="tri" algn="ctr">
            <a:solidFill>
              <a:srgbClr val="4472C4"/>
            </a:solidFill>
            <a:prstDash val="solid"/>
            <a:miter lim="800000"/>
          </a:ln>
          <a:effectLst/>
        </p:spPr>
      </p:cxnSp>
      <p:cxnSp>
        <p:nvCxnSpPr>
          <p:cNvPr id="38" name="Straight Connector 37">
            <a:extLst>
              <a:ext uri="{FF2B5EF4-FFF2-40B4-BE49-F238E27FC236}">
                <a16:creationId xmlns:a16="http://schemas.microsoft.com/office/drawing/2014/main" id="{2E3C391E-0B1D-C84A-A190-066C6891AF6B}"/>
              </a:ext>
            </a:extLst>
          </p:cNvPr>
          <p:cNvCxnSpPr>
            <a:cxnSpLocks/>
            <a:endCxn id="5" idx="2"/>
          </p:cNvCxnSpPr>
          <p:nvPr/>
        </p:nvCxnSpPr>
        <p:spPr>
          <a:xfrm flipH="1" flipV="1">
            <a:off x="5978815" y="2556499"/>
            <a:ext cx="1200686" cy="1102519"/>
          </a:xfrm>
          <a:prstGeom prst="line">
            <a:avLst/>
          </a:prstGeom>
          <a:noFill/>
          <a:ln w="57150" cap="flat" cmpd="tri" algn="ctr">
            <a:solidFill>
              <a:srgbClr val="4472C4"/>
            </a:solidFill>
            <a:prstDash val="solid"/>
            <a:miter lim="800000"/>
          </a:ln>
          <a:effectLst/>
        </p:spPr>
      </p:cxnSp>
      <p:sp>
        <p:nvSpPr>
          <p:cNvPr id="39" name="TextBox 38">
            <a:extLst>
              <a:ext uri="{FF2B5EF4-FFF2-40B4-BE49-F238E27FC236}">
                <a16:creationId xmlns:a16="http://schemas.microsoft.com/office/drawing/2014/main" id="{38D277FF-0454-9841-878B-A70DE76D2239}"/>
              </a:ext>
            </a:extLst>
          </p:cNvPr>
          <p:cNvSpPr txBox="1"/>
          <p:nvPr/>
        </p:nvSpPr>
        <p:spPr>
          <a:xfrm>
            <a:off x="6821753" y="1477091"/>
            <a:ext cx="783655" cy="215444"/>
          </a:xfrm>
          <a:prstGeom prst="rect">
            <a:avLst/>
          </a:prstGeom>
          <a:noFill/>
        </p:spPr>
        <p:txBody>
          <a:bodyPr wrap="square" rtlCol="0">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en-US" sz="800" u="none" strike="noStrike" kern="0" cap="none" spc="0" normalizeH="0" baseline="0" noProof="0">
                <a:ln>
                  <a:noFill/>
                </a:ln>
                <a:solidFill>
                  <a:prstClr val="black"/>
                </a:solidFill>
                <a:effectLst/>
                <a:uLnTx/>
                <a:uFillTx/>
                <a:latin typeface="Metropolis Light" pitchFamily="2" charset="77"/>
              </a:rPr>
              <a:t>VPC/VNET</a:t>
            </a:r>
          </a:p>
        </p:txBody>
      </p:sp>
      <p:sp>
        <p:nvSpPr>
          <p:cNvPr id="40" name="TextBox 39">
            <a:extLst>
              <a:ext uri="{FF2B5EF4-FFF2-40B4-BE49-F238E27FC236}">
                <a16:creationId xmlns:a16="http://schemas.microsoft.com/office/drawing/2014/main" id="{7BD78FF0-2546-D84C-9CD8-58606ECF9667}"/>
              </a:ext>
            </a:extLst>
          </p:cNvPr>
          <p:cNvSpPr txBox="1"/>
          <p:nvPr/>
        </p:nvSpPr>
        <p:spPr>
          <a:xfrm>
            <a:off x="7968522" y="1462714"/>
            <a:ext cx="783655" cy="215444"/>
          </a:xfrm>
          <a:prstGeom prst="rect">
            <a:avLst/>
          </a:prstGeom>
          <a:noFill/>
        </p:spPr>
        <p:txBody>
          <a:bodyPr wrap="square" rtlCol="0">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en-US" sz="800" u="none" strike="noStrike" kern="0" cap="none" spc="0" normalizeH="0" baseline="0" noProof="0">
                <a:ln>
                  <a:noFill/>
                </a:ln>
                <a:solidFill>
                  <a:prstClr val="black"/>
                </a:solidFill>
                <a:effectLst/>
                <a:uLnTx/>
                <a:uFillTx/>
                <a:latin typeface="Metropolis Light" pitchFamily="2" charset="77"/>
              </a:rPr>
              <a:t>VPC/VNET</a:t>
            </a:r>
          </a:p>
        </p:txBody>
      </p:sp>
      <p:sp>
        <p:nvSpPr>
          <p:cNvPr id="41" name="TextBox 40">
            <a:extLst>
              <a:ext uri="{FF2B5EF4-FFF2-40B4-BE49-F238E27FC236}">
                <a16:creationId xmlns:a16="http://schemas.microsoft.com/office/drawing/2014/main" id="{2137B6B5-1B76-344D-9FAE-07A316F886BC}"/>
              </a:ext>
            </a:extLst>
          </p:cNvPr>
          <p:cNvSpPr txBox="1"/>
          <p:nvPr/>
        </p:nvSpPr>
        <p:spPr>
          <a:xfrm>
            <a:off x="5575112" y="1466054"/>
            <a:ext cx="783655" cy="215444"/>
          </a:xfrm>
          <a:prstGeom prst="rect">
            <a:avLst/>
          </a:prstGeom>
          <a:noFill/>
        </p:spPr>
        <p:txBody>
          <a:bodyPr wrap="square" rtlCol="0">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en-US" sz="800" u="none" strike="noStrike" kern="0" cap="none" spc="0" normalizeH="0" baseline="0" noProof="0">
                <a:ln>
                  <a:noFill/>
                </a:ln>
                <a:solidFill>
                  <a:prstClr val="black"/>
                </a:solidFill>
                <a:effectLst/>
                <a:uLnTx/>
                <a:uFillTx/>
                <a:latin typeface="Metropolis Light" pitchFamily="2" charset="77"/>
              </a:rPr>
              <a:t>VPC/VNET</a:t>
            </a:r>
          </a:p>
        </p:txBody>
      </p:sp>
      <p:grpSp>
        <p:nvGrpSpPr>
          <p:cNvPr id="45" name="Group 44">
            <a:extLst>
              <a:ext uri="{FF2B5EF4-FFF2-40B4-BE49-F238E27FC236}">
                <a16:creationId xmlns:a16="http://schemas.microsoft.com/office/drawing/2014/main" id="{5258C3D9-8B41-284E-81BD-9DC1554CE4B1}"/>
              </a:ext>
            </a:extLst>
          </p:cNvPr>
          <p:cNvGrpSpPr/>
          <p:nvPr/>
        </p:nvGrpSpPr>
        <p:grpSpPr>
          <a:xfrm>
            <a:off x="5666358" y="2153203"/>
            <a:ext cx="596949" cy="336278"/>
            <a:chOff x="4658241" y="1663974"/>
            <a:chExt cx="596949" cy="336278"/>
          </a:xfrm>
        </p:grpSpPr>
        <p:sp>
          <p:nvSpPr>
            <p:cNvPr id="46" name="Rectangle 45">
              <a:extLst>
                <a:ext uri="{FF2B5EF4-FFF2-40B4-BE49-F238E27FC236}">
                  <a16:creationId xmlns:a16="http://schemas.microsoft.com/office/drawing/2014/main" id="{51223997-566F-B246-911D-0D0488F1A021}"/>
                </a:ext>
              </a:extLst>
            </p:cNvPr>
            <p:cNvSpPr/>
            <p:nvPr/>
          </p:nvSpPr>
          <p:spPr>
            <a:xfrm>
              <a:off x="4658241" y="1663974"/>
              <a:ext cx="596949" cy="336278"/>
            </a:xfrm>
            <a:prstGeom prst="rect">
              <a:avLst/>
            </a:prstGeom>
            <a:noFill/>
            <a:ln w="12700" cap="flat" cmpd="sng" algn="ctr">
              <a:solidFill>
                <a:schemeClr val="tx1">
                  <a:lumMod val="50000"/>
                  <a:lumOff val="50000"/>
                </a:scheme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u="none" strike="noStrike" kern="0" cap="none" spc="0" normalizeH="0" baseline="0" noProof="0">
                <a:ln>
                  <a:noFill/>
                </a:ln>
                <a:solidFill>
                  <a:prstClr val="white"/>
                </a:solidFill>
                <a:effectLst/>
                <a:uLnTx/>
                <a:uFillTx/>
                <a:latin typeface="Metropolis Light" pitchFamily="2" charset="77"/>
                <a:ea typeface="+mn-ea"/>
                <a:cs typeface="+mn-cs"/>
              </a:endParaRPr>
            </a:p>
          </p:txBody>
        </p:sp>
        <p:pic>
          <p:nvPicPr>
            <p:cNvPr id="47" name="Picture 46">
              <a:extLst>
                <a:ext uri="{FF2B5EF4-FFF2-40B4-BE49-F238E27FC236}">
                  <a16:creationId xmlns:a16="http://schemas.microsoft.com/office/drawing/2014/main" id="{7151AB0D-459A-AC48-B6AA-31E494A54E05}"/>
                </a:ext>
              </a:extLst>
            </p:cNvPr>
            <p:cNvPicPr>
              <a:picLocks noChangeAspect="1"/>
            </p:cNvPicPr>
            <p:nvPr/>
          </p:nvPicPr>
          <p:blipFill>
            <a:blip r:embed="rId3"/>
            <a:srcRect/>
            <a:stretch/>
          </p:blipFill>
          <p:spPr>
            <a:xfrm>
              <a:off x="4665481" y="1720744"/>
              <a:ext cx="254412" cy="254412"/>
            </a:xfrm>
            <a:prstGeom prst="rect">
              <a:avLst/>
            </a:prstGeom>
          </p:spPr>
        </p:pic>
        <p:pic>
          <p:nvPicPr>
            <p:cNvPr id="48" name="Picture 47">
              <a:extLst>
                <a:ext uri="{FF2B5EF4-FFF2-40B4-BE49-F238E27FC236}">
                  <a16:creationId xmlns:a16="http://schemas.microsoft.com/office/drawing/2014/main" id="{96D2D347-2FFF-6740-8B2D-53EEA456E209}"/>
                </a:ext>
              </a:extLst>
            </p:cNvPr>
            <p:cNvPicPr>
              <a:picLocks noChangeAspect="1"/>
            </p:cNvPicPr>
            <p:nvPr/>
          </p:nvPicPr>
          <p:blipFill>
            <a:blip r:embed="rId3"/>
            <a:srcRect/>
            <a:stretch/>
          </p:blipFill>
          <p:spPr>
            <a:xfrm>
              <a:off x="4980203" y="1720743"/>
              <a:ext cx="254412" cy="254412"/>
            </a:xfrm>
            <a:prstGeom prst="rect">
              <a:avLst/>
            </a:prstGeom>
          </p:spPr>
        </p:pic>
      </p:grpSp>
      <p:grpSp>
        <p:nvGrpSpPr>
          <p:cNvPr id="49" name="Group 48">
            <a:extLst>
              <a:ext uri="{FF2B5EF4-FFF2-40B4-BE49-F238E27FC236}">
                <a16:creationId xmlns:a16="http://schemas.microsoft.com/office/drawing/2014/main" id="{84AD199E-B6DD-BF49-AEC8-23392E7111B3}"/>
              </a:ext>
            </a:extLst>
          </p:cNvPr>
          <p:cNvGrpSpPr/>
          <p:nvPr/>
        </p:nvGrpSpPr>
        <p:grpSpPr>
          <a:xfrm>
            <a:off x="6901614" y="2174011"/>
            <a:ext cx="596949" cy="336278"/>
            <a:chOff x="4658241" y="1663974"/>
            <a:chExt cx="596949" cy="336278"/>
          </a:xfrm>
        </p:grpSpPr>
        <p:sp>
          <p:nvSpPr>
            <p:cNvPr id="50" name="Rectangle 49">
              <a:extLst>
                <a:ext uri="{FF2B5EF4-FFF2-40B4-BE49-F238E27FC236}">
                  <a16:creationId xmlns:a16="http://schemas.microsoft.com/office/drawing/2014/main" id="{DF8A29BD-223E-9C4F-BD39-EE0FEF03054A}"/>
                </a:ext>
              </a:extLst>
            </p:cNvPr>
            <p:cNvSpPr/>
            <p:nvPr/>
          </p:nvSpPr>
          <p:spPr>
            <a:xfrm>
              <a:off x="4658241" y="1663974"/>
              <a:ext cx="596949" cy="336278"/>
            </a:xfrm>
            <a:prstGeom prst="rect">
              <a:avLst/>
            </a:prstGeom>
            <a:noFill/>
            <a:ln w="12700" cap="flat" cmpd="sng" algn="ctr">
              <a:solidFill>
                <a:schemeClr val="tx1">
                  <a:lumMod val="50000"/>
                  <a:lumOff val="50000"/>
                </a:scheme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u="none" strike="noStrike" kern="0" cap="none" spc="0" normalizeH="0" baseline="0" noProof="0">
                <a:ln>
                  <a:noFill/>
                </a:ln>
                <a:solidFill>
                  <a:prstClr val="white"/>
                </a:solidFill>
                <a:effectLst/>
                <a:uLnTx/>
                <a:uFillTx/>
                <a:latin typeface="Metropolis Light" pitchFamily="2" charset="77"/>
                <a:ea typeface="+mn-ea"/>
                <a:cs typeface="+mn-cs"/>
              </a:endParaRPr>
            </a:p>
          </p:txBody>
        </p:sp>
        <p:pic>
          <p:nvPicPr>
            <p:cNvPr id="51" name="Picture 50">
              <a:extLst>
                <a:ext uri="{FF2B5EF4-FFF2-40B4-BE49-F238E27FC236}">
                  <a16:creationId xmlns:a16="http://schemas.microsoft.com/office/drawing/2014/main" id="{8DC5D41A-8A94-584D-92E2-D28C4BFCA4EF}"/>
                </a:ext>
              </a:extLst>
            </p:cNvPr>
            <p:cNvPicPr>
              <a:picLocks noChangeAspect="1"/>
            </p:cNvPicPr>
            <p:nvPr/>
          </p:nvPicPr>
          <p:blipFill>
            <a:blip r:embed="rId3"/>
            <a:srcRect/>
            <a:stretch/>
          </p:blipFill>
          <p:spPr>
            <a:xfrm>
              <a:off x="4665481" y="1720744"/>
              <a:ext cx="254412" cy="254412"/>
            </a:xfrm>
            <a:prstGeom prst="rect">
              <a:avLst/>
            </a:prstGeom>
          </p:spPr>
        </p:pic>
        <p:pic>
          <p:nvPicPr>
            <p:cNvPr id="52" name="Picture 51">
              <a:extLst>
                <a:ext uri="{FF2B5EF4-FFF2-40B4-BE49-F238E27FC236}">
                  <a16:creationId xmlns:a16="http://schemas.microsoft.com/office/drawing/2014/main" id="{E845CA34-3786-1F4B-BF11-A3FBB0C4265A}"/>
                </a:ext>
              </a:extLst>
            </p:cNvPr>
            <p:cNvPicPr>
              <a:picLocks noChangeAspect="1"/>
            </p:cNvPicPr>
            <p:nvPr/>
          </p:nvPicPr>
          <p:blipFill>
            <a:blip r:embed="rId3"/>
            <a:srcRect/>
            <a:stretch/>
          </p:blipFill>
          <p:spPr>
            <a:xfrm>
              <a:off x="4980203" y="1720743"/>
              <a:ext cx="254412" cy="254412"/>
            </a:xfrm>
            <a:prstGeom prst="rect">
              <a:avLst/>
            </a:prstGeom>
          </p:spPr>
        </p:pic>
      </p:grpSp>
      <p:grpSp>
        <p:nvGrpSpPr>
          <p:cNvPr id="53" name="Group 52">
            <a:extLst>
              <a:ext uri="{FF2B5EF4-FFF2-40B4-BE49-F238E27FC236}">
                <a16:creationId xmlns:a16="http://schemas.microsoft.com/office/drawing/2014/main" id="{A12714D0-ED83-8B4B-AE17-BF3F19A3FF51}"/>
              </a:ext>
            </a:extLst>
          </p:cNvPr>
          <p:cNvGrpSpPr/>
          <p:nvPr/>
        </p:nvGrpSpPr>
        <p:grpSpPr>
          <a:xfrm>
            <a:off x="8073902" y="2153203"/>
            <a:ext cx="596949" cy="336278"/>
            <a:chOff x="4658241" y="1663974"/>
            <a:chExt cx="596949" cy="336278"/>
          </a:xfrm>
        </p:grpSpPr>
        <p:sp>
          <p:nvSpPr>
            <p:cNvPr id="54" name="Rectangle 53">
              <a:extLst>
                <a:ext uri="{FF2B5EF4-FFF2-40B4-BE49-F238E27FC236}">
                  <a16:creationId xmlns:a16="http://schemas.microsoft.com/office/drawing/2014/main" id="{08DB148C-7D45-6945-87D0-8D2CE58CD940}"/>
                </a:ext>
              </a:extLst>
            </p:cNvPr>
            <p:cNvSpPr/>
            <p:nvPr/>
          </p:nvSpPr>
          <p:spPr>
            <a:xfrm>
              <a:off x="4658241" y="1663974"/>
              <a:ext cx="596949" cy="336278"/>
            </a:xfrm>
            <a:prstGeom prst="rect">
              <a:avLst/>
            </a:prstGeom>
            <a:noFill/>
            <a:ln w="12700" cap="flat" cmpd="sng" algn="ctr">
              <a:solidFill>
                <a:schemeClr val="tx1">
                  <a:lumMod val="50000"/>
                  <a:lumOff val="50000"/>
                </a:scheme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u="none" strike="noStrike" kern="0" cap="none" spc="0" normalizeH="0" baseline="0" noProof="0">
                <a:ln>
                  <a:noFill/>
                </a:ln>
                <a:solidFill>
                  <a:prstClr val="white"/>
                </a:solidFill>
                <a:effectLst/>
                <a:uLnTx/>
                <a:uFillTx/>
                <a:latin typeface="Metropolis Light" pitchFamily="2" charset="77"/>
                <a:ea typeface="+mn-ea"/>
                <a:cs typeface="+mn-cs"/>
              </a:endParaRPr>
            </a:p>
          </p:txBody>
        </p:sp>
        <p:pic>
          <p:nvPicPr>
            <p:cNvPr id="55" name="Picture 54">
              <a:extLst>
                <a:ext uri="{FF2B5EF4-FFF2-40B4-BE49-F238E27FC236}">
                  <a16:creationId xmlns:a16="http://schemas.microsoft.com/office/drawing/2014/main" id="{BBF2D176-E52E-2E49-8D47-EAF87F9FAF1E}"/>
                </a:ext>
              </a:extLst>
            </p:cNvPr>
            <p:cNvPicPr>
              <a:picLocks noChangeAspect="1"/>
            </p:cNvPicPr>
            <p:nvPr/>
          </p:nvPicPr>
          <p:blipFill>
            <a:blip r:embed="rId3"/>
            <a:srcRect/>
            <a:stretch/>
          </p:blipFill>
          <p:spPr>
            <a:xfrm>
              <a:off x="4665481" y="1720744"/>
              <a:ext cx="254412" cy="254412"/>
            </a:xfrm>
            <a:prstGeom prst="rect">
              <a:avLst/>
            </a:prstGeom>
          </p:spPr>
        </p:pic>
        <p:pic>
          <p:nvPicPr>
            <p:cNvPr id="56" name="Picture 55">
              <a:extLst>
                <a:ext uri="{FF2B5EF4-FFF2-40B4-BE49-F238E27FC236}">
                  <a16:creationId xmlns:a16="http://schemas.microsoft.com/office/drawing/2014/main" id="{4AE98422-7228-7A4F-89BD-FBB81614FD73}"/>
                </a:ext>
              </a:extLst>
            </p:cNvPr>
            <p:cNvPicPr>
              <a:picLocks noChangeAspect="1"/>
            </p:cNvPicPr>
            <p:nvPr/>
          </p:nvPicPr>
          <p:blipFill>
            <a:blip r:embed="rId3"/>
            <a:srcRect/>
            <a:stretch/>
          </p:blipFill>
          <p:spPr>
            <a:xfrm>
              <a:off x="4980203" y="1720743"/>
              <a:ext cx="254412" cy="254412"/>
            </a:xfrm>
            <a:prstGeom prst="rect">
              <a:avLst/>
            </a:prstGeom>
          </p:spPr>
        </p:pic>
      </p:grpSp>
      <p:grpSp>
        <p:nvGrpSpPr>
          <p:cNvPr id="57" name="Group 56">
            <a:extLst>
              <a:ext uri="{FF2B5EF4-FFF2-40B4-BE49-F238E27FC236}">
                <a16:creationId xmlns:a16="http://schemas.microsoft.com/office/drawing/2014/main" id="{B79798B8-325D-3042-96A9-2BA76168A3E6}"/>
              </a:ext>
            </a:extLst>
          </p:cNvPr>
          <p:cNvGrpSpPr/>
          <p:nvPr/>
        </p:nvGrpSpPr>
        <p:grpSpPr>
          <a:xfrm>
            <a:off x="6872937" y="3645859"/>
            <a:ext cx="596949" cy="336278"/>
            <a:chOff x="4658241" y="1663974"/>
            <a:chExt cx="596949" cy="336278"/>
          </a:xfrm>
        </p:grpSpPr>
        <p:sp>
          <p:nvSpPr>
            <p:cNvPr id="58" name="Rectangle 57">
              <a:extLst>
                <a:ext uri="{FF2B5EF4-FFF2-40B4-BE49-F238E27FC236}">
                  <a16:creationId xmlns:a16="http://schemas.microsoft.com/office/drawing/2014/main" id="{A8641DD0-4A35-7940-B04A-832EDDF4F378}"/>
                </a:ext>
              </a:extLst>
            </p:cNvPr>
            <p:cNvSpPr/>
            <p:nvPr/>
          </p:nvSpPr>
          <p:spPr>
            <a:xfrm>
              <a:off x="4658241" y="1663974"/>
              <a:ext cx="596949" cy="336278"/>
            </a:xfrm>
            <a:prstGeom prst="rect">
              <a:avLst/>
            </a:prstGeom>
            <a:noFill/>
            <a:ln w="12700" cap="flat" cmpd="sng" algn="ctr">
              <a:solidFill>
                <a:schemeClr val="tx1">
                  <a:lumMod val="50000"/>
                  <a:lumOff val="50000"/>
                </a:scheme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u="none" strike="noStrike" kern="0" cap="none" spc="0" normalizeH="0" baseline="0" noProof="0">
                <a:ln>
                  <a:noFill/>
                </a:ln>
                <a:solidFill>
                  <a:prstClr val="white"/>
                </a:solidFill>
                <a:effectLst/>
                <a:uLnTx/>
                <a:uFillTx/>
                <a:latin typeface="Metropolis Light" pitchFamily="2" charset="77"/>
                <a:ea typeface="+mn-ea"/>
                <a:cs typeface="+mn-cs"/>
              </a:endParaRPr>
            </a:p>
          </p:txBody>
        </p:sp>
        <p:pic>
          <p:nvPicPr>
            <p:cNvPr id="59" name="Picture 58">
              <a:extLst>
                <a:ext uri="{FF2B5EF4-FFF2-40B4-BE49-F238E27FC236}">
                  <a16:creationId xmlns:a16="http://schemas.microsoft.com/office/drawing/2014/main" id="{2B5D454C-6651-AE42-BCA1-EF3A4D5BB0C7}"/>
                </a:ext>
              </a:extLst>
            </p:cNvPr>
            <p:cNvPicPr>
              <a:picLocks noChangeAspect="1"/>
            </p:cNvPicPr>
            <p:nvPr/>
          </p:nvPicPr>
          <p:blipFill>
            <a:blip r:embed="rId3"/>
            <a:srcRect/>
            <a:stretch/>
          </p:blipFill>
          <p:spPr>
            <a:xfrm>
              <a:off x="4665481" y="1720744"/>
              <a:ext cx="254412" cy="254412"/>
            </a:xfrm>
            <a:prstGeom prst="rect">
              <a:avLst/>
            </a:prstGeom>
          </p:spPr>
        </p:pic>
        <p:pic>
          <p:nvPicPr>
            <p:cNvPr id="60" name="Picture 59">
              <a:extLst>
                <a:ext uri="{FF2B5EF4-FFF2-40B4-BE49-F238E27FC236}">
                  <a16:creationId xmlns:a16="http://schemas.microsoft.com/office/drawing/2014/main" id="{D9CACAD5-00D9-2346-9340-2596E5E52BBA}"/>
                </a:ext>
              </a:extLst>
            </p:cNvPr>
            <p:cNvPicPr>
              <a:picLocks noChangeAspect="1"/>
            </p:cNvPicPr>
            <p:nvPr/>
          </p:nvPicPr>
          <p:blipFill>
            <a:blip r:embed="rId3"/>
            <a:srcRect/>
            <a:stretch/>
          </p:blipFill>
          <p:spPr>
            <a:xfrm>
              <a:off x="4980203" y="1720743"/>
              <a:ext cx="254412" cy="254412"/>
            </a:xfrm>
            <a:prstGeom prst="rect">
              <a:avLst/>
            </a:prstGeom>
          </p:spPr>
        </p:pic>
      </p:grpSp>
    </p:spTree>
    <p:extLst>
      <p:ext uri="{BB962C8B-B14F-4D97-AF65-F5344CB8AC3E}">
        <p14:creationId xmlns:p14="http://schemas.microsoft.com/office/powerpoint/2010/main" val="20338298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1E5F5E4B-9D63-2144-A2DE-6AD63E4A822A}"/>
              </a:ext>
            </a:extLst>
          </p:cNvPr>
          <p:cNvSpPr>
            <a:spLocks noGrp="1"/>
          </p:cNvSpPr>
          <p:nvPr>
            <p:ph type="title"/>
          </p:nvPr>
        </p:nvSpPr>
        <p:spPr/>
        <p:txBody>
          <a:bodyPr>
            <a:normAutofit/>
          </a:bodyPr>
          <a:lstStyle/>
          <a:p>
            <a:r>
              <a:rPr lang="en-US" dirty="0"/>
              <a:t>Aviatrix FireNet Performance</a:t>
            </a:r>
          </a:p>
        </p:txBody>
      </p:sp>
      <p:sp>
        <p:nvSpPr>
          <p:cNvPr id="3" name="Slide Number Placeholder 2">
            <a:extLst>
              <a:ext uri="{FF2B5EF4-FFF2-40B4-BE49-F238E27FC236}">
                <a16:creationId xmlns:a16="http://schemas.microsoft.com/office/drawing/2014/main" id="{E7DF42EF-AAF4-3543-A30B-A4D0B7CA67DD}"/>
              </a:ext>
            </a:extLst>
          </p:cNvPr>
          <p:cNvSpPr>
            <a:spLocks noGrp="1"/>
          </p:cNvSpPr>
          <p:nvPr>
            <p:ph type="sldNum" sz="quarter" idx="10"/>
          </p:nvPr>
        </p:nvSpPr>
        <p:spPr>
          <a:xfrm>
            <a:off x="8427046" y="4842197"/>
            <a:ext cx="380319" cy="217341"/>
          </a:xfrm>
        </p:spPr>
        <p:txBody>
          <a:bodyPr/>
          <a:lstStyle/>
          <a:p>
            <a:fld id="{4A70B06D-F489-48FF-A885-ABB74CD5C952}" type="slidenum">
              <a:rPr lang="en-US" smtClean="0"/>
              <a:pPr/>
              <a:t>8</a:t>
            </a:fld>
            <a:endParaRPr lang="en-US" dirty="0"/>
          </a:p>
        </p:txBody>
      </p:sp>
      <p:sp>
        <p:nvSpPr>
          <p:cNvPr id="5" name="Rectangle 4">
            <a:extLst>
              <a:ext uri="{FF2B5EF4-FFF2-40B4-BE49-F238E27FC236}">
                <a16:creationId xmlns:a16="http://schemas.microsoft.com/office/drawing/2014/main" id="{63E5EB6F-A182-E746-A9F4-1F1A0D675302}"/>
              </a:ext>
            </a:extLst>
          </p:cNvPr>
          <p:cNvSpPr/>
          <p:nvPr/>
        </p:nvSpPr>
        <p:spPr>
          <a:xfrm>
            <a:off x="615204" y="616990"/>
            <a:ext cx="1435474" cy="1235148"/>
          </a:xfrm>
          <a:prstGeom prst="rect">
            <a:avLst/>
          </a:prstGeom>
          <a:noFill/>
          <a:ln w="12700" cap="flat" cmpd="sng" algn="ctr">
            <a:solidFill>
              <a:schemeClr val="accent5"/>
            </a:solidFill>
            <a:prstDash val="solid"/>
            <a:miter lim="800000"/>
          </a:ln>
          <a:effectLst/>
        </p:spPr>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a:ln w="0"/>
              <a:solidFill>
                <a:srgbClr val="1D8900"/>
              </a:solidFill>
              <a:effectLst/>
              <a:uLnTx/>
              <a:uFillTx/>
              <a:latin typeface="Metropolis" pitchFamily="2" charset="77"/>
            </a:endParaRPr>
          </a:p>
        </p:txBody>
      </p:sp>
      <p:sp>
        <p:nvSpPr>
          <p:cNvPr id="8" name="Rounded Rectangle 7">
            <a:extLst>
              <a:ext uri="{FF2B5EF4-FFF2-40B4-BE49-F238E27FC236}">
                <a16:creationId xmlns:a16="http://schemas.microsoft.com/office/drawing/2014/main" id="{D31E0015-E6FB-B145-B672-62D21528C4C4}"/>
              </a:ext>
            </a:extLst>
          </p:cNvPr>
          <p:cNvSpPr/>
          <p:nvPr/>
        </p:nvSpPr>
        <p:spPr>
          <a:xfrm>
            <a:off x="924145" y="1128758"/>
            <a:ext cx="295576" cy="293902"/>
          </a:xfrm>
          <a:prstGeom prst="roundRect">
            <a:avLst/>
          </a:prstGeom>
          <a:solidFill>
            <a:srgbClr val="44546A">
              <a:lumMod val="40000"/>
              <a:lumOff val="60000"/>
            </a:srgbClr>
          </a:solidFill>
          <a:ln w="19050" cap="flat" cmpd="sng" algn="ctr">
            <a:solidFill>
              <a:sysClr val="window" lastClr="FFFFFF"/>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Metropolis" pitchFamily="2" charset="77"/>
            </a:endParaRPr>
          </a:p>
        </p:txBody>
      </p:sp>
      <p:sp>
        <p:nvSpPr>
          <p:cNvPr id="9" name="Rounded Rectangle 8">
            <a:extLst>
              <a:ext uri="{FF2B5EF4-FFF2-40B4-BE49-F238E27FC236}">
                <a16:creationId xmlns:a16="http://schemas.microsoft.com/office/drawing/2014/main" id="{010C91B2-5B26-5E45-AC54-E0C72B82EFBF}"/>
              </a:ext>
            </a:extLst>
          </p:cNvPr>
          <p:cNvSpPr/>
          <p:nvPr/>
        </p:nvSpPr>
        <p:spPr>
          <a:xfrm>
            <a:off x="841013" y="1200933"/>
            <a:ext cx="295576" cy="293902"/>
          </a:xfrm>
          <a:prstGeom prst="roundRect">
            <a:avLst/>
          </a:prstGeom>
          <a:solidFill>
            <a:srgbClr val="44546A">
              <a:lumMod val="40000"/>
              <a:lumOff val="60000"/>
            </a:srgbClr>
          </a:solidFill>
          <a:ln w="19050" cap="flat" cmpd="sng" algn="ctr">
            <a:solidFill>
              <a:sysClr val="window" lastClr="FFFFFF"/>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Metropolis" pitchFamily="2" charset="77"/>
            </a:endParaRPr>
          </a:p>
        </p:txBody>
      </p:sp>
      <p:sp>
        <p:nvSpPr>
          <p:cNvPr id="10" name="Rounded Rectangle 9">
            <a:extLst>
              <a:ext uri="{FF2B5EF4-FFF2-40B4-BE49-F238E27FC236}">
                <a16:creationId xmlns:a16="http://schemas.microsoft.com/office/drawing/2014/main" id="{3BF97247-60EF-5E46-AAC7-6BB471F6B490}"/>
              </a:ext>
            </a:extLst>
          </p:cNvPr>
          <p:cNvSpPr/>
          <p:nvPr/>
        </p:nvSpPr>
        <p:spPr>
          <a:xfrm>
            <a:off x="776357" y="1273108"/>
            <a:ext cx="295576" cy="293902"/>
          </a:xfrm>
          <a:prstGeom prst="roundRect">
            <a:avLst/>
          </a:prstGeom>
          <a:solidFill>
            <a:srgbClr val="44546A">
              <a:lumMod val="40000"/>
              <a:lumOff val="60000"/>
            </a:srgbClr>
          </a:solidFill>
          <a:ln w="19050" cap="flat" cmpd="sng" algn="ctr">
            <a:solidFill>
              <a:sysClr val="window" lastClr="FFFFFF"/>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Metropolis" pitchFamily="2" charset="77"/>
            </a:endParaRPr>
          </a:p>
        </p:txBody>
      </p:sp>
      <p:sp>
        <p:nvSpPr>
          <p:cNvPr id="55" name="TextBox 54">
            <a:extLst>
              <a:ext uri="{FF2B5EF4-FFF2-40B4-BE49-F238E27FC236}">
                <a16:creationId xmlns:a16="http://schemas.microsoft.com/office/drawing/2014/main" id="{EB48CA69-DAAC-CF40-B7AC-F79C1196830B}"/>
              </a:ext>
            </a:extLst>
          </p:cNvPr>
          <p:cNvSpPr txBox="1"/>
          <p:nvPr/>
        </p:nvSpPr>
        <p:spPr>
          <a:xfrm>
            <a:off x="815881" y="617975"/>
            <a:ext cx="1335350" cy="261610"/>
          </a:xfrm>
          <a:prstGeom prst="rect">
            <a:avLst/>
          </a:prstGeom>
          <a:noFill/>
        </p:spPr>
        <p:txBody>
          <a:bodyPr wrap="square" rtlCol="0">
            <a:sp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prstClr val="black"/>
                </a:solidFill>
                <a:effectLst/>
                <a:uLnTx/>
                <a:uFillTx/>
                <a:latin typeface="Metropolis" pitchFamily="2" charset="77"/>
              </a:rPr>
              <a:t>Spoke VPC/VNet</a:t>
            </a:r>
          </a:p>
        </p:txBody>
      </p:sp>
      <p:sp>
        <p:nvSpPr>
          <p:cNvPr id="52" name="TextBox 51">
            <a:extLst>
              <a:ext uri="{FF2B5EF4-FFF2-40B4-BE49-F238E27FC236}">
                <a16:creationId xmlns:a16="http://schemas.microsoft.com/office/drawing/2014/main" id="{00049CC3-C934-A143-ACB8-2D6D7B71D425}"/>
              </a:ext>
            </a:extLst>
          </p:cNvPr>
          <p:cNvSpPr txBox="1"/>
          <p:nvPr/>
        </p:nvSpPr>
        <p:spPr>
          <a:xfrm>
            <a:off x="5678581" y="926111"/>
            <a:ext cx="1855662" cy="338554"/>
          </a:xfrm>
          <a:prstGeom prst="rect">
            <a:avLst/>
          </a:prstGeom>
          <a:noFill/>
        </p:spPr>
        <p:txBody>
          <a:bodyPr wrap="square" rtlCol="0">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prstClr val="black"/>
                </a:solidFill>
                <a:effectLst/>
                <a:uLnTx/>
                <a:uFillTx/>
                <a:latin typeface="Metropolis" pitchFamily="2" charset="77"/>
              </a:rPr>
              <a:t>Transit VPC/VNet</a:t>
            </a:r>
          </a:p>
        </p:txBody>
      </p:sp>
      <p:sp>
        <p:nvSpPr>
          <p:cNvPr id="58" name="Rectangle 57">
            <a:extLst>
              <a:ext uri="{FF2B5EF4-FFF2-40B4-BE49-F238E27FC236}">
                <a16:creationId xmlns:a16="http://schemas.microsoft.com/office/drawing/2014/main" id="{A7F111AF-F2C4-6348-B331-C18B15DF08FE}"/>
              </a:ext>
            </a:extLst>
          </p:cNvPr>
          <p:cNvSpPr/>
          <p:nvPr/>
        </p:nvSpPr>
        <p:spPr>
          <a:xfrm flipH="1">
            <a:off x="4322301" y="896859"/>
            <a:ext cx="4633440" cy="3188751"/>
          </a:xfrm>
          <a:prstGeom prst="rect">
            <a:avLst/>
          </a:prstGeom>
          <a:noFill/>
          <a:ln w="12700" cap="flat" cmpd="sng" algn="ctr">
            <a:solidFill>
              <a:schemeClr val="accent5"/>
            </a:solidFill>
            <a:prstDash val="solid"/>
            <a:miter lim="800000"/>
          </a:ln>
          <a:effectLst/>
        </p:spPr>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a:ln w="0"/>
              <a:solidFill>
                <a:srgbClr val="1D8900"/>
              </a:solidFill>
              <a:effectLst/>
              <a:uLnTx/>
              <a:uFillTx/>
              <a:latin typeface="Metropolis" pitchFamily="2" charset="77"/>
            </a:endParaRPr>
          </a:p>
        </p:txBody>
      </p:sp>
      <p:sp>
        <p:nvSpPr>
          <p:cNvPr id="67" name="Freeform 21">
            <a:extLst>
              <a:ext uri="{FF2B5EF4-FFF2-40B4-BE49-F238E27FC236}">
                <a16:creationId xmlns:a16="http://schemas.microsoft.com/office/drawing/2014/main" id="{21755DAE-3215-9945-B45C-49EFD837390E}"/>
              </a:ext>
            </a:extLst>
          </p:cNvPr>
          <p:cNvSpPr>
            <a:spLocks noChangeAspect="1" noEditPoints="1"/>
          </p:cNvSpPr>
          <p:nvPr/>
        </p:nvSpPr>
        <p:spPr bwMode="auto">
          <a:xfrm flipH="1">
            <a:off x="6533187" y="1612058"/>
            <a:ext cx="453901" cy="357094"/>
          </a:xfrm>
          <a:custGeom>
            <a:avLst/>
            <a:gdLst>
              <a:gd name="T0" fmla="*/ 364 w 389"/>
              <a:gd name="T1" fmla="*/ 176 h 296"/>
              <a:gd name="T2" fmla="*/ 355 w 389"/>
              <a:gd name="T3" fmla="*/ 217 h 296"/>
              <a:gd name="T4" fmla="*/ 289 w 389"/>
              <a:gd name="T5" fmla="*/ 130 h 296"/>
              <a:gd name="T6" fmla="*/ 298 w 389"/>
              <a:gd name="T7" fmla="*/ 193 h 296"/>
              <a:gd name="T8" fmla="*/ 264 w 389"/>
              <a:gd name="T9" fmla="*/ 143 h 296"/>
              <a:gd name="T10" fmla="*/ 257 w 389"/>
              <a:gd name="T11" fmla="*/ 195 h 296"/>
              <a:gd name="T12" fmla="*/ 318 w 389"/>
              <a:gd name="T13" fmla="*/ 296 h 296"/>
              <a:gd name="T14" fmla="*/ 319 w 389"/>
              <a:gd name="T15" fmla="*/ 296 h 296"/>
              <a:gd name="T16" fmla="*/ 376 w 389"/>
              <a:gd name="T17" fmla="*/ 196 h 296"/>
              <a:gd name="T18" fmla="*/ 319 w 389"/>
              <a:gd name="T19" fmla="*/ 280 h 296"/>
              <a:gd name="T20" fmla="*/ 270 w 389"/>
              <a:gd name="T21" fmla="*/ 262 h 296"/>
              <a:gd name="T22" fmla="*/ 276 w 389"/>
              <a:gd name="T23" fmla="*/ 183 h 296"/>
              <a:gd name="T24" fmla="*/ 288 w 389"/>
              <a:gd name="T25" fmla="*/ 237 h 296"/>
              <a:gd name="T26" fmla="*/ 318 w 389"/>
              <a:gd name="T27" fmla="*/ 154 h 296"/>
              <a:gd name="T28" fmla="*/ 337 w 389"/>
              <a:gd name="T29" fmla="*/ 231 h 296"/>
              <a:gd name="T30" fmla="*/ 345 w 389"/>
              <a:gd name="T31" fmla="*/ 239 h 296"/>
              <a:gd name="T32" fmla="*/ 361 w 389"/>
              <a:gd name="T33" fmla="*/ 260 h 296"/>
              <a:gd name="T34" fmla="*/ 255 w 389"/>
              <a:gd name="T35" fmla="*/ 182 h 296"/>
              <a:gd name="T36" fmla="*/ 236 w 389"/>
              <a:gd name="T37" fmla="*/ 166 h 296"/>
              <a:gd name="T38" fmla="*/ 329 w 389"/>
              <a:gd name="T39" fmla="*/ 126 h 296"/>
              <a:gd name="T40" fmla="*/ 345 w 389"/>
              <a:gd name="T41" fmla="*/ 139 h 296"/>
              <a:gd name="T42" fmla="*/ 0 w 389"/>
              <a:gd name="T43" fmla="*/ 0 h 296"/>
              <a:gd name="T44" fmla="*/ 243 w 389"/>
              <a:gd name="T45" fmla="*/ 235 h 296"/>
              <a:gd name="T46" fmla="*/ 181 w 389"/>
              <a:gd name="T47" fmla="*/ 219 h 296"/>
              <a:gd name="T48" fmla="*/ 165 w 389"/>
              <a:gd name="T49" fmla="*/ 219 h 296"/>
              <a:gd name="T50" fmla="*/ 71 w 389"/>
              <a:gd name="T51" fmla="*/ 182 h 296"/>
              <a:gd name="T52" fmla="*/ 165 w 389"/>
              <a:gd name="T53" fmla="*/ 219 h 296"/>
              <a:gd name="T54" fmla="*/ 110 w 389"/>
              <a:gd name="T55" fmla="*/ 126 h 296"/>
              <a:gd name="T56" fmla="*/ 16 w 389"/>
              <a:gd name="T57" fmla="*/ 166 h 296"/>
              <a:gd name="T58" fmla="*/ 126 w 389"/>
              <a:gd name="T59" fmla="*/ 54 h 296"/>
              <a:gd name="T60" fmla="*/ 220 w 389"/>
              <a:gd name="T61" fmla="*/ 16 h 296"/>
              <a:gd name="T62" fmla="*/ 126 w 389"/>
              <a:gd name="T63" fmla="*/ 54 h 296"/>
              <a:gd name="T64" fmla="*/ 165 w 389"/>
              <a:gd name="T65" fmla="*/ 110 h 296"/>
              <a:gd name="T66" fmla="*/ 71 w 389"/>
              <a:gd name="T67" fmla="*/ 70 h 296"/>
              <a:gd name="T68" fmla="*/ 55 w 389"/>
              <a:gd name="T69" fmla="*/ 110 h 296"/>
              <a:gd name="T70" fmla="*/ 16 w 389"/>
              <a:gd name="T71" fmla="*/ 70 h 296"/>
              <a:gd name="T72" fmla="*/ 55 w 389"/>
              <a:gd name="T73" fmla="*/ 110 h 296"/>
              <a:gd name="T74" fmla="*/ 126 w 389"/>
              <a:gd name="T75" fmla="*/ 166 h 296"/>
              <a:gd name="T76" fmla="*/ 220 w 389"/>
              <a:gd name="T77" fmla="*/ 126 h 296"/>
              <a:gd name="T78" fmla="*/ 228 w 389"/>
              <a:gd name="T79" fmla="*/ 110 h 296"/>
              <a:gd name="T80" fmla="*/ 181 w 389"/>
              <a:gd name="T81" fmla="*/ 70 h 296"/>
              <a:gd name="T82" fmla="*/ 274 w 389"/>
              <a:gd name="T83" fmla="*/ 110 h 296"/>
              <a:gd name="T84" fmla="*/ 228 w 389"/>
              <a:gd name="T85" fmla="*/ 110 h 296"/>
              <a:gd name="T86" fmla="*/ 290 w 389"/>
              <a:gd name="T87" fmla="*/ 70 h 296"/>
              <a:gd name="T88" fmla="*/ 329 w 389"/>
              <a:gd name="T89" fmla="*/ 110 h 296"/>
              <a:gd name="T90" fmla="*/ 329 w 389"/>
              <a:gd name="T91" fmla="*/ 54 h 296"/>
              <a:gd name="T92" fmla="*/ 236 w 389"/>
              <a:gd name="T93" fmla="*/ 16 h 296"/>
              <a:gd name="T94" fmla="*/ 329 w 389"/>
              <a:gd name="T95" fmla="*/ 54 h 296"/>
              <a:gd name="T96" fmla="*/ 110 w 389"/>
              <a:gd name="T97" fmla="*/ 54 h 296"/>
              <a:gd name="T98" fmla="*/ 16 w 389"/>
              <a:gd name="T99" fmla="*/ 16 h 296"/>
              <a:gd name="T100" fmla="*/ 16 w 389"/>
              <a:gd name="T101" fmla="*/ 182 h 296"/>
              <a:gd name="T102" fmla="*/ 55 w 389"/>
              <a:gd name="T103" fmla="*/ 219 h 296"/>
              <a:gd name="T104" fmla="*/ 16 w 389"/>
              <a:gd name="T105" fmla="*/ 182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89" h="296">
                <a:moveTo>
                  <a:pt x="376" y="196"/>
                </a:moveTo>
                <a:cubicBezTo>
                  <a:pt x="364" y="176"/>
                  <a:pt x="364" y="176"/>
                  <a:pt x="364" y="176"/>
                </a:cubicBezTo>
                <a:cubicBezTo>
                  <a:pt x="361" y="199"/>
                  <a:pt x="361" y="199"/>
                  <a:pt x="361" y="199"/>
                </a:cubicBezTo>
                <a:cubicBezTo>
                  <a:pt x="360" y="208"/>
                  <a:pt x="357" y="214"/>
                  <a:pt x="355" y="217"/>
                </a:cubicBezTo>
                <a:cubicBezTo>
                  <a:pt x="359" y="190"/>
                  <a:pt x="364" y="147"/>
                  <a:pt x="306" y="134"/>
                </a:cubicBezTo>
                <a:cubicBezTo>
                  <a:pt x="289" y="130"/>
                  <a:pt x="289" y="130"/>
                  <a:pt x="289" y="130"/>
                </a:cubicBezTo>
                <a:cubicBezTo>
                  <a:pt x="298" y="146"/>
                  <a:pt x="298" y="146"/>
                  <a:pt x="298" y="146"/>
                </a:cubicBezTo>
                <a:cubicBezTo>
                  <a:pt x="306" y="160"/>
                  <a:pt x="304" y="178"/>
                  <a:pt x="298" y="193"/>
                </a:cubicBezTo>
                <a:cubicBezTo>
                  <a:pt x="291" y="172"/>
                  <a:pt x="278" y="157"/>
                  <a:pt x="277" y="157"/>
                </a:cubicBezTo>
                <a:cubicBezTo>
                  <a:pt x="264" y="143"/>
                  <a:pt x="264" y="143"/>
                  <a:pt x="264" y="143"/>
                </a:cubicBezTo>
                <a:cubicBezTo>
                  <a:pt x="264" y="162"/>
                  <a:pt x="264" y="162"/>
                  <a:pt x="264" y="162"/>
                </a:cubicBezTo>
                <a:cubicBezTo>
                  <a:pt x="263" y="171"/>
                  <a:pt x="260" y="183"/>
                  <a:pt x="257" y="195"/>
                </a:cubicBezTo>
                <a:cubicBezTo>
                  <a:pt x="250" y="221"/>
                  <a:pt x="242" y="251"/>
                  <a:pt x="257" y="272"/>
                </a:cubicBezTo>
                <a:cubicBezTo>
                  <a:pt x="267" y="287"/>
                  <a:pt x="287" y="295"/>
                  <a:pt x="318" y="296"/>
                </a:cubicBezTo>
                <a:cubicBezTo>
                  <a:pt x="318" y="296"/>
                  <a:pt x="318" y="296"/>
                  <a:pt x="318" y="296"/>
                </a:cubicBezTo>
                <a:cubicBezTo>
                  <a:pt x="318" y="296"/>
                  <a:pt x="318" y="296"/>
                  <a:pt x="319" y="296"/>
                </a:cubicBezTo>
                <a:cubicBezTo>
                  <a:pt x="352" y="296"/>
                  <a:pt x="368" y="281"/>
                  <a:pt x="375" y="268"/>
                </a:cubicBezTo>
                <a:cubicBezTo>
                  <a:pt x="389" y="244"/>
                  <a:pt x="384" y="211"/>
                  <a:pt x="376" y="196"/>
                </a:cubicBezTo>
                <a:close/>
                <a:moveTo>
                  <a:pt x="361" y="260"/>
                </a:moveTo>
                <a:cubicBezTo>
                  <a:pt x="354" y="273"/>
                  <a:pt x="339" y="280"/>
                  <a:pt x="319" y="280"/>
                </a:cubicBezTo>
                <a:cubicBezTo>
                  <a:pt x="318" y="280"/>
                  <a:pt x="318" y="280"/>
                  <a:pt x="318" y="280"/>
                </a:cubicBezTo>
                <a:cubicBezTo>
                  <a:pt x="294" y="279"/>
                  <a:pt x="277" y="273"/>
                  <a:pt x="270" y="262"/>
                </a:cubicBezTo>
                <a:cubicBezTo>
                  <a:pt x="259" y="248"/>
                  <a:pt x="266" y="223"/>
                  <a:pt x="272" y="200"/>
                </a:cubicBezTo>
                <a:cubicBezTo>
                  <a:pt x="274" y="194"/>
                  <a:pt x="275" y="188"/>
                  <a:pt x="276" y="183"/>
                </a:cubicBezTo>
                <a:cubicBezTo>
                  <a:pt x="281" y="192"/>
                  <a:pt x="286" y="203"/>
                  <a:pt x="287" y="216"/>
                </a:cubicBezTo>
                <a:cubicBezTo>
                  <a:pt x="288" y="237"/>
                  <a:pt x="288" y="237"/>
                  <a:pt x="288" y="237"/>
                </a:cubicBezTo>
                <a:cubicBezTo>
                  <a:pt x="301" y="220"/>
                  <a:pt x="301" y="220"/>
                  <a:pt x="301" y="220"/>
                </a:cubicBezTo>
                <a:cubicBezTo>
                  <a:pt x="314" y="203"/>
                  <a:pt x="323" y="178"/>
                  <a:pt x="318" y="154"/>
                </a:cubicBezTo>
                <a:cubicBezTo>
                  <a:pt x="347" y="168"/>
                  <a:pt x="343" y="194"/>
                  <a:pt x="339" y="217"/>
                </a:cubicBezTo>
                <a:cubicBezTo>
                  <a:pt x="338" y="222"/>
                  <a:pt x="337" y="227"/>
                  <a:pt x="337" y="231"/>
                </a:cubicBezTo>
                <a:cubicBezTo>
                  <a:pt x="336" y="240"/>
                  <a:pt x="336" y="240"/>
                  <a:pt x="336" y="240"/>
                </a:cubicBezTo>
                <a:cubicBezTo>
                  <a:pt x="345" y="239"/>
                  <a:pt x="345" y="239"/>
                  <a:pt x="345" y="239"/>
                </a:cubicBezTo>
                <a:cubicBezTo>
                  <a:pt x="356" y="238"/>
                  <a:pt x="363" y="233"/>
                  <a:pt x="368" y="227"/>
                </a:cubicBezTo>
                <a:cubicBezTo>
                  <a:pt x="369" y="238"/>
                  <a:pt x="367" y="250"/>
                  <a:pt x="361" y="260"/>
                </a:cubicBezTo>
                <a:close/>
                <a:moveTo>
                  <a:pt x="181" y="182"/>
                </a:moveTo>
                <a:cubicBezTo>
                  <a:pt x="255" y="182"/>
                  <a:pt x="255" y="182"/>
                  <a:pt x="255" y="182"/>
                </a:cubicBezTo>
                <a:cubicBezTo>
                  <a:pt x="255" y="166"/>
                  <a:pt x="255" y="166"/>
                  <a:pt x="255" y="166"/>
                </a:cubicBezTo>
                <a:cubicBezTo>
                  <a:pt x="236" y="166"/>
                  <a:pt x="236" y="166"/>
                  <a:pt x="236" y="166"/>
                </a:cubicBezTo>
                <a:cubicBezTo>
                  <a:pt x="236" y="126"/>
                  <a:pt x="236" y="126"/>
                  <a:pt x="236" y="126"/>
                </a:cubicBezTo>
                <a:cubicBezTo>
                  <a:pt x="329" y="126"/>
                  <a:pt x="329" y="126"/>
                  <a:pt x="329" y="126"/>
                </a:cubicBezTo>
                <a:cubicBezTo>
                  <a:pt x="329" y="139"/>
                  <a:pt x="329" y="139"/>
                  <a:pt x="329" y="139"/>
                </a:cubicBezTo>
                <a:cubicBezTo>
                  <a:pt x="345" y="139"/>
                  <a:pt x="345" y="139"/>
                  <a:pt x="345" y="139"/>
                </a:cubicBezTo>
                <a:cubicBezTo>
                  <a:pt x="345" y="0"/>
                  <a:pt x="345" y="0"/>
                  <a:pt x="345" y="0"/>
                </a:cubicBezTo>
                <a:cubicBezTo>
                  <a:pt x="0" y="0"/>
                  <a:pt x="0" y="0"/>
                  <a:pt x="0" y="0"/>
                </a:cubicBezTo>
                <a:cubicBezTo>
                  <a:pt x="0" y="235"/>
                  <a:pt x="0" y="235"/>
                  <a:pt x="0" y="235"/>
                </a:cubicBezTo>
                <a:cubicBezTo>
                  <a:pt x="243" y="235"/>
                  <a:pt x="243" y="235"/>
                  <a:pt x="243" y="235"/>
                </a:cubicBezTo>
                <a:cubicBezTo>
                  <a:pt x="243" y="219"/>
                  <a:pt x="243" y="219"/>
                  <a:pt x="243" y="219"/>
                </a:cubicBezTo>
                <a:cubicBezTo>
                  <a:pt x="181" y="219"/>
                  <a:pt x="181" y="219"/>
                  <a:pt x="181" y="219"/>
                </a:cubicBezTo>
                <a:lnTo>
                  <a:pt x="181" y="182"/>
                </a:lnTo>
                <a:close/>
                <a:moveTo>
                  <a:pt x="165" y="219"/>
                </a:moveTo>
                <a:cubicBezTo>
                  <a:pt x="71" y="219"/>
                  <a:pt x="71" y="219"/>
                  <a:pt x="71" y="219"/>
                </a:cubicBezTo>
                <a:cubicBezTo>
                  <a:pt x="71" y="182"/>
                  <a:pt x="71" y="182"/>
                  <a:pt x="71" y="182"/>
                </a:cubicBezTo>
                <a:cubicBezTo>
                  <a:pt x="165" y="182"/>
                  <a:pt x="165" y="182"/>
                  <a:pt x="165" y="182"/>
                </a:cubicBezTo>
                <a:lnTo>
                  <a:pt x="165" y="219"/>
                </a:lnTo>
                <a:close/>
                <a:moveTo>
                  <a:pt x="16" y="126"/>
                </a:moveTo>
                <a:cubicBezTo>
                  <a:pt x="110" y="126"/>
                  <a:pt x="110" y="126"/>
                  <a:pt x="110" y="126"/>
                </a:cubicBezTo>
                <a:cubicBezTo>
                  <a:pt x="110" y="166"/>
                  <a:pt x="110" y="166"/>
                  <a:pt x="110" y="166"/>
                </a:cubicBezTo>
                <a:cubicBezTo>
                  <a:pt x="16" y="166"/>
                  <a:pt x="16" y="166"/>
                  <a:pt x="16" y="166"/>
                </a:cubicBezTo>
                <a:lnTo>
                  <a:pt x="16" y="126"/>
                </a:lnTo>
                <a:close/>
                <a:moveTo>
                  <a:pt x="126" y="54"/>
                </a:moveTo>
                <a:cubicBezTo>
                  <a:pt x="126" y="16"/>
                  <a:pt x="126" y="16"/>
                  <a:pt x="126" y="16"/>
                </a:cubicBezTo>
                <a:cubicBezTo>
                  <a:pt x="220" y="16"/>
                  <a:pt x="220" y="16"/>
                  <a:pt x="220" y="16"/>
                </a:cubicBezTo>
                <a:cubicBezTo>
                  <a:pt x="220" y="54"/>
                  <a:pt x="220" y="54"/>
                  <a:pt x="220" y="54"/>
                </a:cubicBezTo>
                <a:lnTo>
                  <a:pt x="126" y="54"/>
                </a:lnTo>
                <a:close/>
                <a:moveTo>
                  <a:pt x="165" y="70"/>
                </a:moveTo>
                <a:cubicBezTo>
                  <a:pt x="165" y="110"/>
                  <a:pt x="165" y="110"/>
                  <a:pt x="165" y="110"/>
                </a:cubicBezTo>
                <a:cubicBezTo>
                  <a:pt x="71" y="110"/>
                  <a:pt x="71" y="110"/>
                  <a:pt x="71" y="110"/>
                </a:cubicBezTo>
                <a:cubicBezTo>
                  <a:pt x="71" y="70"/>
                  <a:pt x="71" y="70"/>
                  <a:pt x="71" y="70"/>
                </a:cubicBezTo>
                <a:lnTo>
                  <a:pt x="165" y="70"/>
                </a:lnTo>
                <a:close/>
                <a:moveTo>
                  <a:pt x="55" y="110"/>
                </a:moveTo>
                <a:cubicBezTo>
                  <a:pt x="16" y="110"/>
                  <a:pt x="16" y="110"/>
                  <a:pt x="16" y="110"/>
                </a:cubicBezTo>
                <a:cubicBezTo>
                  <a:pt x="16" y="70"/>
                  <a:pt x="16" y="70"/>
                  <a:pt x="16" y="70"/>
                </a:cubicBezTo>
                <a:cubicBezTo>
                  <a:pt x="55" y="70"/>
                  <a:pt x="55" y="70"/>
                  <a:pt x="55" y="70"/>
                </a:cubicBezTo>
                <a:lnTo>
                  <a:pt x="55" y="110"/>
                </a:lnTo>
                <a:close/>
                <a:moveTo>
                  <a:pt x="220" y="166"/>
                </a:moveTo>
                <a:cubicBezTo>
                  <a:pt x="126" y="166"/>
                  <a:pt x="126" y="166"/>
                  <a:pt x="126" y="166"/>
                </a:cubicBezTo>
                <a:cubicBezTo>
                  <a:pt x="126" y="126"/>
                  <a:pt x="126" y="126"/>
                  <a:pt x="126" y="126"/>
                </a:cubicBezTo>
                <a:cubicBezTo>
                  <a:pt x="220" y="126"/>
                  <a:pt x="220" y="126"/>
                  <a:pt x="220" y="126"/>
                </a:cubicBezTo>
                <a:lnTo>
                  <a:pt x="220" y="166"/>
                </a:lnTo>
                <a:close/>
                <a:moveTo>
                  <a:pt x="228" y="110"/>
                </a:moveTo>
                <a:cubicBezTo>
                  <a:pt x="181" y="110"/>
                  <a:pt x="181" y="110"/>
                  <a:pt x="181" y="110"/>
                </a:cubicBezTo>
                <a:cubicBezTo>
                  <a:pt x="181" y="70"/>
                  <a:pt x="181" y="70"/>
                  <a:pt x="181" y="70"/>
                </a:cubicBezTo>
                <a:cubicBezTo>
                  <a:pt x="274" y="70"/>
                  <a:pt x="274" y="70"/>
                  <a:pt x="274" y="70"/>
                </a:cubicBezTo>
                <a:cubicBezTo>
                  <a:pt x="274" y="110"/>
                  <a:pt x="274" y="110"/>
                  <a:pt x="274" y="110"/>
                </a:cubicBezTo>
                <a:cubicBezTo>
                  <a:pt x="236" y="110"/>
                  <a:pt x="236" y="110"/>
                  <a:pt x="236" y="110"/>
                </a:cubicBezTo>
                <a:lnTo>
                  <a:pt x="228" y="110"/>
                </a:lnTo>
                <a:close/>
                <a:moveTo>
                  <a:pt x="290" y="110"/>
                </a:moveTo>
                <a:cubicBezTo>
                  <a:pt x="290" y="70"/>
                  <a:pt x="290" y="70"/>
                  <a:pt x="290" y="70"/>
                </a:cubicBezTo>
                <a:cubicBezTo>
                  <a:pt x="329" y="70"/>
                  <a:pt x="329" y="70"/>
                  <a:pt x="329" y="70"/>
                </a:cubicBezTo>
                <a:cubicBezTo>
                  <a:pt x="329" y="110"/>
                  <a:pt x="329" y="110"/>
                  <a:pt x="329" y="110"/>
                </a:cubicBezTo>
                <a:lnTo>
                  <a:pt x="290" y="110"/>
                </a:lnTo>
                <a:close/>
                <a:moveTo>
                  <a:pt x="329" y="54"/>
                </a:moveTo>
                <a:cubicBezTo>
                  <a:pt x="236" y="54"/>
                  <a:pt x="236" y="54"/>
                  <a:pt x="236" y="54"/>
                </a:cubicBezTo>
                <a:cubicBezTo>
                  <a:pt x="236" y="16"/>
                  <a:pt x="236" y="16"/>
                  <a:pt x="236" y="16"/>
                </a:cubicBezTo>
                <a:cubicBezTo>
                  <a:pt x="329" y="16"/>
                  <a:pt x="329" y="16"/>
                  <a:pt x="329" y="16"/>
                </a:cubicBezTo>
                <a:lnTo>
                  <a:pt x="329" y="54"/>
                </a:lnTo>
                <a:close/>
                <a:moveTo>
                  <a:pt x="110" y="16"/>
                </a:moveTo>
                <a:cubicBezTo>
                  <a:pt x="110" y="54"/>
                  <a:pt x="110" y="54"/>
                  <a:pt x="110" y="54"/>
                </a:cubicBezTo>
                <a:cubicBezTo>
                  <a:pt x="16" y="54"/>
                  <a:pt x="16" y="54"/>
                  <a:pt x="16" y="54"/>
                </a:cubicBezTo>
                <a:cubicBezTo>
                  <a:pt x="16" y="16"/>
                  <a:pt x="16" y="16"/>
                  <a:pt x="16" y="16"/>
                </a:cubicBezTo>
                <a:lnTo>
                  <a:pt x="110" y="16"/>
                </a:lnTo>
                <a:close/>
                <a:moveTo>
                  <a:pt x="16" y="182"/>
                </a:moveTo>
                <a:cubicBezTo>
                  <a:pt x="55" y="182"/>
                  <a:pt x="55" y="182"/>
                  <a:pt x="55" y="182"/>
                </a:cubicBezTo>
                <a:cubicBezTo>
                  <a:pt x="55" y="219"/>
                  <a:pt x="55" y="219"/>
                  <a:pt x="55" y="219"/>
                </a:cubicBezTo>
                <a:cubicBezTo>
                  <a:pt x="16" y="219"/>
                  <a:pt x="16" y="219"/>
                  <a:pt x="16" y="219"/>
                </a:cubicBezTo>
                <a:lnTo>
                  <a:pt x="16" y="182"/>
                </a:lnTo>
                <a:close/>
              </a:path>
            </a:pathLst>
          </a:custGeom>
          <a:solidFill>
            <a:srgbClr val="E8AD10"/>
          </a:solidFill>
          <a:ln>
            <a:noFill/>
          </a:ln>
        </p:spPr>
        <p:txBody>
          <a:bodyPr vert="horz" wrap="square" lIns="91440" tIns="45720" rIns="91440" bIns="4572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Metropolis" pitchFamily="2" charset="77"/>
            </a:endParaRPr>
          </a:p>
        </p:txBody>
      </p:sp>
      <p:sp>
        <p:nvSpPr>
          <p:cNvPr id="69" name="Rectangle 68">
            <a:extLst>
              <a:ext uri="{FF2B5EF4-FFF2-40B4-BE49-F238E27FC236}">
                <a16:creationId xmlns:a16="http://schemas.microsoft.com/office/drawing/2014/main" id="{6EBF4A1B-45A3-2742-9531-B85906C1E513}"/>
              </a:ext>
            </a:extLst>
          </p:cNvPr>
          <p:cNvSpPr/>
          <p:nvPr/>
        </p:nvSpPr>
        <p:spPr>
          <a:xfrm flipH="1">
            <a:off x="4647217" y="1658777"/>
            <a:ext cx="597135" cy="1888952"/>
          </a:xfrm>
          <a:prstGeom prst="rect">
            <a:avLst/>
          </a:prstGeom>
          <a:noFill/>
          <a:ln w="12700" cap="flat" cmpd="sng" algn="ctr">
            <a:solidFill>
              <a:schemeClr val="tx1">
                <a:lumMod val="50000"/>
                <a:lumOff val="50000"/>
              </a:scheme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Metropolis" pitchFamily="2" charset="77"/>
            </a:endParaRPr>
          </a:p>
        </p:txBody>
      </p:sp>
      <p:sp>
        <p:nvSpPr>
          <p:cNvPr id="44" name="TextBox 43">
            <a:extLst>
              <a:ext uri="{FF2B5EF4-FFF2-40B4-BE49-F238E27FC236}">
                <a16:creationId xmlns:a16="http://schemas.microsoft.com/office/drawing/2014/main" id="{C064926F-A919-3F44-9839-94141F1DB795}"/>
              </a:ext>
            </a:extLst>
          </p:cNvPr>
          <p:cNvSpPr txBox="1"/>
          <p:nvPr/>
        </p:nvSpPr>
        <p:spPr>
          <a:xfrm>
            <a:off x="7486169" y="1827418"/>
            <a:ext cx="1321196" cy="307777"/>
          </a:xfrm>
          <a:prstGeom prst="rect">
            <a:avLst/>
          </a:prstGeom>
          <a:noFill/>
        </p:spPr>
        <p:txBody>
          <a:bodyPr wrap="none" rtlCol="0">
            <a:spAutoFit/>
          </a:bodyPr>
          <a:lstStyle/>
          <a:p>
            <a:r>
              <a:rPr lang="en-US">
                <a:latin typeface="Metropolis" pitchFamily="2" charset="77"/>
                <a:cs typeface="Calibri Light"/>
              </a:rPr>
              <a:t>x 10 Firewalls</a:t>
            </a:r>
          </a:p>
        </p:txBody>
      </p:sp>
      <p:sp>
        <p:nvSpPr>
          <p:cNvPr id="74" name="Freeform 21">
            <a:extLst>
              <a:ext uri="{FF2B5EF4-FFF2-40B4-BE49-F238E27FC236}">
                <a16:creationId xmlns:a16="http://schemas.microsoft.com/office/drawing/2014/main" id="{5F52CCEB-0345-AB49-AFDF-ABF2921DB4BA}"/>
              </a:ext>
            </a:extLst>
          </p:cNvPr>
          <p:cNvSpPr>
            <a:spLocks noChangeAspect="1" noEditPoints="1"/>
          </p:cNvSpPr>
          <p:nvPr/>
        </p:nvSpPr>
        <p:spPr bwMode="auto">
          <a:xfrm flipH="1">
            <a:off x="6685587" y="1764458"/>
            <a:ext cx="453901" cy="357094"/>
          </a:xfrm>
          <a:custGeom>
            <a:avLst/>
            <a:gdLst>
              <a:gd name="T0" fmla="*/ 364 w 389"/>
              <a:gd name="T1" fmla="*/ 176 h 296"/>
              <a:gd name="T2" fmla="*/ 355 w 389"/>
              <a:gd name="T3" fmla="*/ 217 h 296"/>
              <a:gd name="T4" fmla="*/ 289 w 389"/>
              <a:gd name="T5" fmla="*/ 130 h 296"/>
              <a:gd name="T6" fmla="*/ 298 w 389"/>
              <a:gd name="T7" fmla="*/ 193 h 296"/>
              <a:gd name="T8" fmla="*/ 264 w 389"/>
              <a:gd name="T9" fmla="*/ 143 h 296"/>
              <a:gd name="T10" fmla="*/ 257 w 389"/>
              <a:gd name="T11" fmla="*/ 195 h 296"/>
              <a:gd name="T12" fmla="*/ 318 w 389"/>
              <a:gd name="T13" fmla="*/ 296 h 296"/>
              <a:gd name="T14" fmla="*/ 319 w 389"/>
              <a:gd name="T15" fmla="*/ 296 h 296"/>
              <a:gd name="T16" fmla="*/ 376 w 389"/>
              <a:gd name="T17" fmla="*/ 196 h 296"/>
              <a:gd name="T18" fmla="*/ 319 w 389"/>
              <a:gd name="T19" fmla="*/ 280 h 296"/>
              <a:gd name="T20" fmla="*/ 270 w 389"/>
              <a:gd name="T21" fmla="*/ 262 h 296"/>
              <a:gd name="T22" fmla="*/ 276 w 389"/>
              <a:gd name="T23" fmla="*/ 183 h 296"/>
              <a:gd name="T24" fmla="*/ 288 w 389"/>
              <a:gd name="T25" fmla="*/ 237 h 296"/>
              <a:gd name="T26" fmla="*/ 318 w 389"/>
              <a:gd name="T27" fmla="*/ 154 h 296"/>
              <a:gd name="T28" fmla="*/ 337 w 389"/>
              <a:gd name="T29" fmla="*/ 231 h 296"/>
              <a:gd name="T30" fmla="*/ 345 w 389"/>
              <a:gd name="T31" fmla="*/ 239 h 296"/>
              <a:gd name="T32" fmla="*/ 361 w 389"/>
              <a:gd name="T33" fmla="*/ 260 h 296"/>
              <a:gd name="T34" fmla="*/ 255 w 389"/>
              <a:gd name="T35" fmla="*/ 182 h 296"/>
              <a:gd name="T36" fmla="*/ 236 w 389"/>
              <a:gd name="T37" fmla="*/ 166 h 296"/>
              <a:gd name="T38" fmla="*/ 329 w 389"/>
              <a:gd name="T39" fmla="*/ 126 h 296"/>
              <a:gd name="T40" fmla="*/ 345 w 389"/>
              <a:gd name="T41" fmla="*/ 139 h 296"/>
              <a:gd name="T42" fmla="*/ 0 w 389"/>
              <a:gd name="T43" fmla="*/ 0 h 296"/>
              <a:gd name="T44" fmla="*/ 243 w 389"/>
              <a:gd name="T45" fmla="*/ 235 h 296"/>
              <a:gd name="T46" fmla="*/ 181 w 389"/>
              <a:gd name="T47" fmla="*/ 219 h 296"/>
              <a:gd name="T48" fmla="*/ 165 w 389"/>
              <a:gd name="T49" fmla="*/ 219 h 296"/>
              <a:gd name="T50" fmla="*/ 71 w 389"/>
              <a:gd name="T51" fmla="*/ 182 h 296"/>
              <a:gd name="T52" fmla="*/ 165 w 389"/>
              <a:gd name="T53" fmla="*/ 219 h 296"/>
              <a:gd name="T54" fmla="*/ 110 w 389"/>
              <a:gd name="T55" fmla="*/ 126 h 296"/>
              <a:gd name="T56" fmla="*/ 16 w 389"/>
              <a:gd name="T57" fmla="*/ 166 h 296"/>
              <a:gd name="T58" fmla="*/ 126 w 389"/>
              <a:gd name="T59" fmla="*/ 54 h 296"/>
              <a:gd name="T60" fmla="*/ 220 w 389"/>
              <a:gd name="T61" fmla="*/ 16 h 296"/>
              <a:gd name="T62" fmla="*/ 126 w 389"/>
              <a:gd name="T63" fmla="*/ 54 h 296"/>
              <a:gd name="T64" fmla="*/ 165 w 389"/>
              <a:gd name="T65" fmla="*/ 110 h 296"/>
              <a:gd name="T66" fmla="*/ 71 w 389"/>
              <a:gd name="T67" fmla="*/ 70 h 296"/>
              <a:gd name="T68" fmla="*/ 55 w 389"/>
              <a:gd name="T69" fmla="*/ 110 h 296"/>
              <a:gd name="T70" fmla="*/ 16 w 389"/>
              <a:gd name="T71" fmla="*/ 70 h 296"/>
              <a:gd name="T72" fmla="*/ 55 w 389"/>
              <a:gd name="T73" fmla="*/ 110 h 296"/>
              <a:gd name="T74" fmla="*/ 126 w 389"/>
              <a:gd name="T75" fmla="*/ 166 h 296"/>
              <a:gd name="T76" fmla="*/ 220 w 389"/>
              <a:gd name="T77" fmla="*/ 126 h 296"/>
              <a:gd name="T78" fmla="*/ 228 w 389"/>
              <a:gd name="T79" fmla="*/ 110 h 296"/>
              <a:gd name="T80" fmla="*/ 181 w 389"/>
              <a:gd name="T81" fmla="*/ 70 h 296"/>
              <a:gd name="T82" fmla="*/ 274 w 389"/>
              <a:gd name="T83" fmla="*/ 110 h 296"/>
              <a:gd name="T84" fmla="*/ 228 w 389"/>
              <a:gd name="T85" fmla="*/ 110 h 296"/>
              <a:gd name="T86" fmla="*/ 290 w 389"/>
              <a:gd name="T87" fmla="*/ 70 h 296"/>
              <a:gd name="T88" fmla="*/ 329 w 389"/>
              <a:gd name="T89" fmla="*/ 110 h 296"/>
              <a:gd name="T90" fmla="*/ 329 w 389"/>
              <a:gd name="T91" fmla="*/ 54 h 296"/>
              <a:gd name="T92" fmla="*/ 236 w 389"/>
              <a:gd name="T93" fmla="*/ 16 h 296"/>
              <a:gd name="T94" fmla="*/ 329 w 389"/>
              <a:gd name="T95" fmla="*/ 54 h 296"/>
              <a:gd name="T96" fmla="*/ 110 w 389"/>
              <a:gd name="T97" fmla="*/ 54 h 296"/>
              <a:gd name="T98" fmla="*/ 16 w 389"/>
              <a:gd name="T99" fmla="*/ 16 h 296"/>
              <a:gd name="T100" fmla="*/ 16 w 389"/>
              <a:gd name="T101" fmla="*/ 182 h 296"/>
              <a:gd name="T102" fmla="*/ 55 w 389"/>
              <a:gd name="T103" fmla="*/ 219 h 296"/>
              <a:gd name="T104" fmla="*/ 16 w 389"/>
              <a:gd name="T105" fmla="*/ 182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89" h="296">
                <a:moveTo>
                  <a:pt x="376" y="196"/>
                </a:moveTo>
                <a:cubicBezTo>
                  <a:pt x="364" y="176"/>
                  <a:pt x="364" y="176"/>
                  <a:pt x="364" y="176"/>
                </a:cubicBezTo>
                <a:cubicBezTo>
                  <a:pt x="361" y="199"/>
                  <a:pt x="361" y="199"/>
                  <a:pt x="361" y="199"/>
                </a:cubicBezTo>
                <a:cubicBezTo>
                  <a:pt x="360" y="208"/>
                  <a:pt x="357" y="214"/>
                  <a:pt x="355" y="217"/>
                </a:cubicBezTo>
                <a:cubicBezTo>
                  <a:pt x="359" y="190"/>
                  <a:pt x="364" y="147"/>
                  <a:pt x="306" y="134"/>
                </a:cubicBezTo>
                <a:cubicBezTo>
                  <a:pt x="289" y="130"/>
                  <a:pt x="289" y="130"/>
                  <a:pt x="289" y="130"/>
                </a:cubicBezTo>
                <a:cubicBezTo>
                  <a:pt x="298" y="146"/>
                  <a:pt x="298" y="146"/>
                  <a:pt x="298" y="146"/>
                </a:cubicBezTo>
                <a:cubicBezTo>
                  <a:pt x="306" y="160"/>
                  <a:pt x="304" y="178"/>
                  <a:pt x="298" y="193"/>
                </a:cubicBezTo>
                <a:cubicBezTo>
                  <a:pt x="291" y="172"/>
                  <a:pt x="278" y="157"/>
                  <a:pt x="277" y="157"/>
                </a:cubicBezTo>
                <a:cubicBezTo>
                  <a:pt x="264" y="143"/>
                  <a:pt x="264" y="143"/>
                  <a:pt x="264" y="143"/>
                </a:cubicBezTo>
                <a:cubicBezTo>
                  <a:pt x="264" y="162"/>
                  <a:pt x="264" y="162"/>
                  <a:pt x="264" y="162"/>
                </a:cubicBezTo>
                <a:cubicBezTo>
                  <a:pt x="263" y="171"/>
                  <a:pt x="260" y="183"/>
                  <a:pt x="257" y="195"/>
                </a:cubicBezTo>
                <a:cubicBezTo>
                  <a:pt x="250" y="221"/>
                  <a:pt x="242" y="251"/>
                  <a:pt x="257" y="272"/>
                </a:cubicBezTo>
                <a:cubicBezTo>
                  <a:pt x="267" y="287"/>
                  <a:pt x="287" y="295"/>
                  <a:pt x="318" y="296"/>
                </a:cubicBezTo>
                <a:cubicBezTo>
                  <a:pt x="318" y="296"/>
                  <a:pt x="318" y="296"/>
                  <a:pt x="318" y="296"/>
                </a:cubicBezTo>
                <a:cubicBezTo>
                  <a:pt x="318" y="296"/>
                  <a:pt x="318" y="296"/>
                  <a:pt x="319" y="296"/>
                </a:cubicBezTo>
                <a:cubicBezTo>
                  <a:pt x="352" y="296"/>
                  <a:pt x="368" y="281"/>
                  <a:pt x="375" y="268"/>
                </a:cubicBezTo>
                <a:cubicBezTo>
                  <a:pt x="389" y="244"/>
                  <a:pt x="384" y="211"/>
                  <a:pt x="376" y="196"/>
                </a:cubicBezTo>
                <a:close/>
                <a:moveTo>
                  <a:pt x="361" y="260"/>
                </a:moveTo>
                <a:cubicBezTo>
                  <a:pt x="354" y="273"/>
                  <a:pt x="339" y="280"/>
                  <a:pt x="319" y="280"/>
                </a:cubicBezTo>
                <a:cubicBezTo>
                  <a:pt x="318" y="280"/>
                  <a:pt x="318" y="280"/>
                  <a:pt x="318" y="280"/>
                </a:cubicBezTo>
                <a:cubicBezTo>
                  <a:pt x="294" y="279"/>
                  <a:pt x="277" y="273"/>
                  <a:pt x="270" y="262"/>
                </a:cubicBezTo>
                <a:cubicBezTo>
                  <a:pt x="259" y="248"/>
                  <a:pt x="266" y="223"/>
                  <a:pt x="272" y="200"/>
                </a:cubicBezTo>
                <a:cubicBezTo>
                  <a:pt x="274" y="194"/>
                  <a:pt x="275" y="188"/>
                  <a:pt x="276" y="183"/>
                </a:cubicBezTo>
                <a:cubicBezTo>
                  <a:pt x="281" y="192"/>
                  <a:pt x="286" y="203"/>
                  <a:pt x="287" y="216"/>
                </a:cubicBezTo>
                <a:cubicBezTo>
                  <a:pt x="288" y="237"/>
                  <a:pt x="288" y="237"/>
                  <a:pt x="288" y="237"/>
                </a:cubicBezTo>
                <a:cubicBezTo>
                  <a:pt x="301" y="220"/>
                  <a:pt x="301" y="220"/>
                  <a:pt x="301" y="220"/>
                </a:cubicBezTo>
                <a:cubicBezTo>
                  <a:pt x="314" y="203"/>
                  <a:pt x="323" y="178"/>
                  <a:pt x="318" y="154"/>
                </a:cubicBezTo>
                <a:cubicBezTo>
                  <a:pt x="347" y="168"/>
                  <a:pt x="343" y="194"/>
                  <a:pt x="339" y="217"/>
                </a:cubicBezTo>
                <a:cubicBezTo>
                  <a:pt x="338" y="222"/>
                  <a:pt x="337" y="227"/>
                  <a:pt x="337" y="231"/>
                </a:cubicBezTo>
                <a:cubicBezTo>
                  <a:pt x="336" y="240"/>
                  <a:pt x="336" y="240"/>
                  <a:pt x="336" y="240"/>
                </a:cubicBezTo>
                <a:cubicBezTo>
                  <a:pt x="345" y="239"/>
                  <a:pt x="345" y="239"/>
                  <a:pt x="345" y="239"/>
                </a:cubicBezTo>
                <a:cubicBezTo>
                  <a:pt x="356" y="238"/>
                  <a:pt x="363" y="233"/>
                  <a:pt x="368" y="227"/>
                </a:cubicBezTo>
                <a:cubicBezTo>
                  <a:pt x="369" y="238"/>
                  <a:pt x="367" y="250"/>
                  <a:pt x="361" y="260"/>
                </a:cubicBezTo>
                <a:close/>
                <a:moveTo>
                  <a:pt x="181" y="182"/>
                </a:moveTo>
                <a:cubicBezTo>
                  <a:pt x="255" y="182"/>
                  <a:pt x="255" y="182"/>
                  <a:pt x="255" y="182"/>
                </a:cubicBezTo>
                <a:cubicBezTo>
                  <a:pt x="255" y="166"/>
                  <a:pt x="255" y="166"/>
                  <a:pt x="255" y="166"/>
                </a:cubicBezTo>
                <a:cubicBezTo>
                  <a:pt x="236" y="166"/>
                  <a:pt x="236" y="166"/>
                  <a:pt x="236" y="166"/>
                </a:cubicBezTo>
                <a:cubicBezTo>
                  <a:pt x="236" y="126"/>
                  <a:pt x="236" y="126"/>
                  <a:pt x="236" y="126"/>
                </a:cubicBezTo>
                <a:cubicBezTo>
                  <a:pt x="329" y="126"/>
                  <a:pt x="329" y="126"/>
                  <a:pt x="329" y="126"/>
                </a:cubicBezTo>
                <a:cubicBezTo>
                  <a:pt x="329" y="139"/>
                  <a:pt x="329" y="139"/>
                  <a:pt x="329" y="139"/>
                </a:cubicBezTo>
                <a:cubicBezTo>
                  <a:pt x="345" y="139"/>
                  <a:pt x="345" y="139"/>
                  <a:pt x="345" y="139"/>
                </a:cubicBezTo>
                <a:cubicBezTo>
                  <a:pt x="345" y="0"/>
                  <a:pt x="345" y="0"/>
                  <a:pt x="345" y="0"/>
                </a:cubicBezTo>
                <a:cubicBezTo>
                  <a:pt x="0" y="0"/>
                  <a:pt x="0" y="0"/>
                  <a:pt x="0" y="0"/>
                </a:cubicBezTo>
                <a:cubicBezTo>
                  <a:pt x="0" y="235"/>
                  <a:pt x="0" y="235"/>
                  <a:pt x="0" y="235"/>
                </a:cubicBezTo>
                <a:cubicBezTo>
                  <a:pt x="243" y="235"/>
                  <a:pt x="243" y="235"/>
                  <a:pt x="243" y="235"/>
                </a:cubicBezTo>
                <a:cubicBezTo>
                  <a:pt x="243" y="219"/>
                  <a:pt x="243" y="219"/>
                  <a:pt x="243" y="219"/>
                </a:cubicBezTo>
                <a:cubicBezTo>
                  <a:pt x="181" y="219"/>
                  <a:pt x="181" y="219"/>
                  <a:pt x="181" y="219"/>
                </a:cubicBezTo>
                <a:lnTo>
                  <a:pt x="181" y="182"/>
                </a:lnTo>
                <a:close/>
                <a:moveTo>
                  <a:pt x="165" y="219"/>
                </a:moveTo>
                <a:cubicBezTo>
                  <a:pt x="71" y="219"/>
                  <a:pt x="71" y="219"/>
                  <a:pt x="71" y="219"/>
                </a:cubicBezTo>
                <a:cubicBezTo>
                  <a:pt x="71" y="182"/>
                  <a:pt x="71" y="182"/>
                  <a:pt x="71" y="182"/>
                </a:cubicBezTo>
                <a:cubicBezTo>
                  <a:pt x="165" y="182"/>
                  <a:pt x="165" y="182"/>
                  <a:pt x="165" y="182"/>
                </a:cubicBezTo>
                <a:lnTo>
                  <a:pt x="165" y="219"/>
                </a:lnTo>
                <a:close/>
                <a:moveTo>
                  <a:pt x="16" y="126"/>
                </a:moveTo>
                <a:cubicBezTo>
                  <a:pt x="110" y="126"/>
                  <a:pt x="110" y="126"/>
                  <a:pt x="110" y="126"/>
                </a:cubicBezTo>
                <a:cubicBezTo>
                  <a:pt x="110" y="166"/>
                  <a:pt x="110" y="166"/>
                  <a:pt x="110" y="166"/>
                </a:cubicBezTo>
                <a:cubicBezTo>
                  <a:pt x="16" y="166"/>
                  <a:pt x="16" y="166"/>
                  <a:pt x="16" y="166"/>
                </a:cubicBezTo>
                <a:lnTo>
                  <a:pt x="16" y="126"/>
                </a:lnTo>
                <a:close/>
                <a:moveTo>
                  <a:pt x="126" y="54"/>
                </a:moveTo>
                <a:cubicBezTo>
                  <a:pt x="126" y="16"/>
                  <a:pt x="126" y="16"/>
                  <a:pt x="126" y="16"/>
                </a:cubicBezTo>
                <a:cubicBezTo>
                  <a:pt x="220" y="16"/>
                  <a:pt x="220" y="16"/>
                  <a:pt x="220" y="16"/>
                </a:cubicBezTo>
                <a:cubicBezTo>
                  <a:pt x="220" y="54"/>
                  <a:pt x="220" y="54"/>
                  <a:pt x="220" y="54"/>
                </a:cubicBezTo>
                <a:lnTo>
                  <a:pt x="126" y="54"/>
                </a:lnTo>
                <a:close/>
                <a:moveTo>
                  <a:pt x="165" y="70"/>
                </a:moveTo>
                <a:cubicBezTo>
                  <a:pt x="165" y="110"/>
                  <a:pt x="165" y="110"/>
                  <a:pt x="165" y="110"/>
                </a:cubicBezTo>
                <a:cubicBezTo>
                  <a:pt x="71" y="110"/>
                  <a:pt x="71" y="110"/>
                  <a:pt x="71" y="110"/>
                </a:cubicBezTo>
                <a:cubicBezTo>
                  <a:pt x="71" y="70"/>
                  <a:pt x="71" y="70"/>
                  <a:pt x="71" y="70"/>
                </a:cubicBezTo>
                <a:lnTo>
                  <a:pt x="165" y="70"/>
                </a:lnTo>
                <a:close/>
                <a:moveTo>
                  <a:pt x="55" y="110"/>
                </a:moveTo>
                <a:cubicBezTo>
                  <a:pt x="16" y="110"/>
                  <a:pt x="16" y="110"/>
                  <a:pt x="16" y="110"/>
                </a:cubicBezTo>
                <a:cubicBezTo>
                  <a:pt x="16" y="70"/>
                  <a:pt x="16" y="70"/>
                  <a:pt x="16" y="70"/>
                </a:cubicBezTo>
                <a:cubicBezTo>
                  <a:pt x="55" y="70"/>
                  <a:pt x="55" y="70"/>
                  <a:pt x="55" y="70"/>
                </a:cubicBezTo>
                <a:lnTo>
                  <a:pt x="55" y="110"/>
                </a:lnTo>
                <a:close/>
                <a:moveTo>
                  <a:pt x="220" y="166"/>
                </a:moveTo>
                <a:cubicBezTo>
                  <a:pt x="126" y="166"/>
                  <a:pt x="126" y="166"/>
                  <a:pt x="126" y="166"/>
                </a:cubicBezTo>
                <a:cubicBezTo>
                  <a:pt x="126" y="126"/>
                  <a:pt x="126" y="126"/>
                  <a:pt x="126" y="126"/>
                </a:cubicBezTo>
                <a:cubicBezTo>
                  <a:pt x="220" y="126"/>
                  <a:pt x="220" y="126"/>
                  <a:pt x="220" y="126"/>
                </a:cubicBezTo>
                <a:lnTo>
                  <a:pt x="220" y="166"/>
                </a:lnTo>
                <a:close/>
                <a:moveTo>
                  <a:pt x="228" y="110"/>
                </a:moveTo>
                <a:cubicBezTo>
                  <a:pt x="181" y="110"/>
                  <a:pt x="181" y="110"/>
                  <a:pt x="181" y="110"/>
                </a:cubicBezTo>
                <a:cubicBezTo>
                  <a:pt x="181" y="70"/>
                  <a:pt x="181" y="70"/>
                  <a:pt x="181" y="70"/>
                </a:cubicBezTo>
                <a:cubicBezTo>
                  <a:pt x="274" y="70"/>
                  <a:pt x="274" y="70"/>
                  <a:pt x="274" y="70"/>
                </a:cubicBezTo>
                <a:cubicBezTo>
                  <a:pt x="274" y="110"/>
                  <a:pt x="274" y="110"/>
                  <a:pt x="274" y="110"/>
                </a:cubicBezTo>
                <a:cubicBezTo>
                  <a:pt x="236" y="110"/>
                  <a:pt x="236" y="110"/>
                  <a:pt x="236" y="110"/>
                </a:cubicBezTo>
                <a:lnTo>
                  <a:pt x="228" y="110"/>
                </a:lnTo>
                <a:close/>
                <a:moveTo>
                  <a:pt x="290" y="110"/>
                </a:moveTo>
                <a:cubicBezTo>
                  <a:pt x="290" y="70"/>
                  <a:pt x="290" y="70"/>
                  <a:pt x="290" y="70"/>
                </a:cubicBezTo>
                <a:cubicBezTo>
                  <a:pt x="329" y="70"/>
                  <a:pt x="329" y="70"/>
                  <a:pt x="329" y="70"/>
                </a:cubicBezTo>
                <a:cubicBezTo>
                  <a:pt x="329" y="110"/>
                  <a:pt x="329" y="110"/>
                  <a:pt x="329" y="110"/>
                </a:cubicBezTo>
                <a:lnTo>
                  <a:pt x="290" y="110"/>
                </a:lnTo>
                <a:close/>
                <a:moveTo>
                  <a:pt x="329" y="54"/>
                </a:moveTo>
                <a:cubicBezTo>
                  <a:pt x="236" y="54"/>
                  <a:pt x="236" y="54"/>
                  <a:pt x="236" y="54"/>
                </a:cubicBezTo>
                <a:cubicBezTo>
                  <a:pt x="236" y="16"/>
                  <a:pt x="236" y="16"/>
                  <a:pt x="236" y="16"/>
                </a:cubicBezTo>
                <a:cubicBezTo>
                  <a:pt x="329" y="16"/>
                  <a:pt x="329" y="16"/>
                  <a:pt x="329" y="16"/>
                </a:cubicBezTo>
                <a:lnTo>
                  <a:pt x="329" y="54"/>
                </a:lnTo>
                <a:close/>
                <a:moveTo>
                  <a:pt x="110" y="16"/>
                </a:moveTo>
                <a:cubicBezTo>
                  <a:pt x="110" y="54"/>
                  <a:pt x="110" y="54"/>
                  <a:pt x="110" y="54"/>
                </a:cubicBezTo>
                <a:cubicBezTo>
                  <a:pt x="16" y="54"/>
                  <a:pt x="16" y="54"/>
                  <a:pt x="16" y="54"/>
                </a:cubicBezTo>
                <a:cubicBezTo>
                  <a:pt x="16" y="16"/>
                  <a:pt x="16" y="16"/>
                  <a:pt x="16" y="16"/>
                </a:cubicBezTo>
                <a:lnTo>
                  <a:pt x="110" y="16"/>
                </a:lnTo>
                <a:close/>
                <a:moveTo>
                  <a:pt x="16" y="182"/>
                </a:moveTo>
                <a:cubicBezTo>
                  <a:pt x="55" y="182"/>
                  <a:pt x="55" y="182"/>
                  <a:pt x="55" y="182"/>
                </a:cubicBezTo>
                <a:cubicBezTo>
                  <a:pt x="55" y="219"/>
                  <a:pt x="55" y="219"/>
                  <a:pt x="55" y="219"/>
                </a:cubicBezTo>
                <a:cubicBezTo>
                  <a:pt x="16" y="219"/>
                  <a:pt x="16" y="219"/>
                  <a:pt x="16" y="219"/>
                </a:cubicBezTo>
                <a:lnTo>
                  <a:pt x="16" y="182"/>
                </a:lnTo>
                <a:close/>
              </a:path>
            </a:pathLst>
          </a:custGeom>
          <a:solidFill>
            <a:srgbClr val="E8AD10"/>
          </a:solidFill>
          <a:ln>
            <a:noFill/>
          </a:ln>
        </p:spPr>
        <p:txBody>
          <a:bodyPr vert="horz" wrap="square" lIns="91440" tIns="45720" rIns="91440" bIns="4572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Metropolis" pitchFamily="2" charset="77"/>
            </a:endParaRPr>
          </a:p>
        </p:txBody>
      </p:sp>
      <p:sp>
        <p:nvSpPr>
          <p:cNvPr id="75" name="Freeform 21">
            <a:extLst>
              <a:ext uri="{FF2B5EF4-FFF2-40B4-BE49-F238E27FC236}">
                <a16:creationId xmlns:a16="http://schemas.microsoft.com/office/drawing/2014/main" id="{71BF5FF2-C13A-D547-BC63-BD2E522EECE0}"/>
              </a:ext>
            </a:extLst>
          </p:cNvPr>
          <p:cNvSpPr>
            <a:spLocks noChangeAspect="1" noEditPoints="1"/>
          </p:cNvSpPr>
          <p:nvPr/>
        </p:nvSpPr>
        <p:spPr bwMode="auto">
          <a:xfrm flipH="1">
            <a:off x="6940794" y="2091547"/>
            <a:ext cx="453901" cy="357094"/>
          </a:xfrm>
          <a:custGeom>
            <a:avLst/>
            <a:gdLst>
              <a:gd name="T0" fmla="*/ 364 w 389"/>
              <a:gd name="T1" fmla="*/ 176 h 296"/>
              <a:gd name="T2" fmla="*/ 355 w 389"/>
              <a:gd name="T3" fmla="*/ 217 h 296"/>
              <a:gd name="T4" fmla="*/ 289 w 389"/>
              <a:gd name="T5" fmla="*/ 130 h 296"/>
              <a:gd name="T6" fmla="*/ 298 w 389"/>
              <a:gd name="T7" fmla="*/ 193 h 296"/>
              <a:gd name="T8" fmla="*/ 264 w 389"/>
              <a:gd name="T9" fmla="*/ 143 h 296"/>
              <a:gd name="T10" fmla="*/ 257 w 389"/>
              <a:gd name="T11" fmla="*/ 195 h 296"/>
              <a:gd name="T12" fmla="*/ 318 w 389"/>
              <a:gd name="T13" fmla="*/ 296 h 296"/>
              <a:gd name="T14" fmla="*/ 319 w 389"/>
              <a:gd name="T15" fmla="*/ 296 h 296"/>
              <a:gd name="T16" fmla="*/ 376 w 389"/>
              <a:gd name="T17" fmla="*/ 196 h 296"/>
              <a:gd name="T18" fmla="*/ 319 w 389"/>
              <a:gd name="T19" fmla="*/ 280 h 296"/>
              <a:gd name="T20" fmla="*/ 270 w 389"/>
              <a:gd name="T21" fmla="*/ 262 h 296"/>
              <a:gd name="T22" fmla="*/ 276 w 389"/>
              <a:gd name="T23" fmla="*/ 183 h 296"/>
              <a:gd name="T24" fmla="*/ 288 w 389"/>
              <a:gd name="T25" fmla="*/ 237 h 296"/>
              <a:gd name="T26" fmla="*/ 318 w 389"/>
              <a:gd name="T27" fmla="*/ 154 h 296"/>
              <a:gd name="T28" fmla="*/ 337 w 389"/>
              <a:gd name="T29" fmla="*/ 231 h 296"/>
              <a:gd name="T30" fmla="*/ 345 w 389"/>
              <a:gd name="T31" fmla="*/ 239 h 296"/>
              <a:gd name="T32" fmla="*/ 361 w 389"/>
              <a:gd name="T33" fmla="*/ 260 h 296"/>
              <a:gd name="T34" fmla="*/ 255 w 389"/>
              <a:gd name="T35" fmla="*/ 182 h 296"/>
              <a:gd name="T36" fmla="*/ 236 w 389"/>
              <a:gd name="T37" fmla="*/ 166 h 296"/>
              <a:gd name="T38" fmla="*/ 329 w 389"/>
              <a:gd name="T39" fmla="*/ 126 h 296"/>
              <a:gd name="T40" fmla="*/ 345 w 389"/>
              <a:gd name="T41" fmla="*/ 139 h 296"/>
              <a:gd name="T42" fmla="*/ 0 w 389"/>
              <a:gd name="T43" fmla="*/ 0 h 296"/>
              <a:gd name="T44" fmla="*/ 243 w 389"/>
              <a:gd name="T45" fmla="*/ 235 h 296"/>
              <a:gd name="T46" fmla="*/ 181 w 389"/>
              <a:gd name="T47" fmla="*/ 219 h 296"/>
              <a:gd name="T48" fmla="*/ 165 w 389"/>
              <a:gd name="T49" fmla="*/ 219 h 296"/>
              <a:gd name="T50" fmla="*/ 71 w 389"/>
              <a:gd name="T51" fmla="*/ 182 h 296"/>
              <a:gd name="T52" fmla="*/ 165 w 389"/>
              <a:gd name="T53" fmla="*/ 219 h 296"/>
              <a:gd name="T54" fmla="*/ 110 w 389"/>
              <a:gd name="T55" fmla="*/ 126 h 296"/>
              <a:gd name="T56" fmla="*/ 16 w 389"/>
              <a:gd name="T57" fmla="*/ 166 h 296"/>
              <a:gd name="T58" fmla="*/ 126 w 389"/>
              <a:gd name="T59" fmla="*/ 54 h 296"/>
              <a:gd name="T60" fmla="*/ 220 w 389"/>
              <a:gd name="T61" fmla="*/ 16 h 296"/>
              <a:gd name="T62" fmla="*/ 126 w 389"/>
              <a:gd name="T63" fmla="*/ 54 h 296"/>
              <a:gd name="T64" fmla="*/ 165 w 389"/>
              <a:gd name="T65" fmla="*/ 110 h 296"/>
              <a:gd name="T66" fmla="*/ 71 w 389"/>
              <a:gd name="T67" fmla="*/ 70 h 296"/>
              <a:gd name="T68" fmla="*/ 55 w 389"/>
              <a:gd name="T69" fmla="*/ 110 h 296"/>
              <a:gd name="T70" fmla="*/ 16 w 389"/>
              <a:gd name="T71" fmla="*/ 70 h 296"/>
              <a:gd name="T72" fmla="*/ 55 w 389"/>
              <a:gd name="T73" fmla="*/ 110 h 296"/>
              <a:gd name="T74" fmla="*/ 126 w 389"/>
              <a:gd name="T75" fmla="*/ 166 h 296"/>
              <a:gd name="T76" fmla="*/ 220 w 389"/>
              <a:gd name="T77" fmla="*/ 126 h 296"/>
              <a:gd name="T78" fmla="*/ 228 w 389"/>
              <a:gd name="T79" fmla="*/ 110 h 296"/>
              <a:gd name="T80" fmla="*/ 181 w 389"/>
              <a:gd name="T81" fmla="*/ 70 h 296"/>
              <a:gd name="T82" fmla="*/ 274 w 389"/>
              <a:gd name="T83" fmla="*/ 110 h 296"/>
              <a:gd name="T84" fmla="*/ 228 w 389"/>
              <a:gd name="T85" fmla="*/ 110 h 296"/>
              <a:gd name="T86" fmla="*/ 290 w 389"/>
              <a:gd name="T87" fmla="*/ 70 h 296"/>
              <a:gd name="T88" fmla="*/ 329 w 389"/>
              <a:gd name="T89" fmla="*/ 110 h 296"/>
              <a:gd name="T90" fmla="*/ 329 w 389"/>
              <a:gd name="T91" fmla="*/ 54 h 296"/>
              <a:gd name="T92" fmla="*/ 236 w 389"/>
              <a:gd name="T93" fmla="*/ 16 h 296"/>
              <a:gd name="T94" fmla="*/ 329 w 389"/>
              <a:gd name="T95" fmla="*/ 54 h 296"/>
              <a:gd name="T96" fmla="*/ 110 w 389"/>
              <a:gd name="T97" fmla="*/ 54 h 296"/>
              <a:gd name="T98" fmla="*/ 16 w 389"/>
              <a:gd name="T99" fmla="*/ 16 h 296"/>
              <a:gd name="T100" fmla="*/ 16 w 389"/>
              <a:gd name="T101" fmla="*/ 182 h 296"/>
              <a:gd name="T102" fmla="*/ 55 w 389"/>
              <a:gd name="T103" fmla="*/ 219 h 296"/>
              <a:gd name="T104" fmla="*/ 16 w 389"/>
              <a:gd name="T105" fmla="*/ 182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89" h="296">
                <a:moveTo>
                  <a:pt x="376" y="196"/>
                </a:moveTo>
                <a:cubicBezTo>
                  <a:pt x="364" y="176"/>
                  <a:pt x="364" y="176"/>
                  <a:pt x="364" y="176"/>
                </a:cubicBezTo>
                <a:cubicBezTo>
                  <a:pt x="361" y="199"/>
                  <a:pt x="361" y="199"/>
                  <a:pt x="361" y="199"/>
                </a:cubicBezTo>
                <a:cubicBezTo>
                  <a:pt x="360" y="208"/>
                  <a:pt x="357" y="214"/>
                  <a:pt x="355" y="217"/>
                </a:cubicBezTo>
                <a:cubicBezTo>
                  <a:pt x="359" y="190"/>
                  <a:pt x="364" y="147"/>
                  <a:pt x="306" y="134"/>
                </a:cubicBezTo>
                <a:cubicBezTo>
                  <a:pt x="289" y="130"/>
                  <a:pt x="289" y="130"/>
                  <a:pt x="289" y="130"/>
                </a:cubicBezTo>
                <a:cubicBezTo>
                  <a:pt x="298" y="146"/>
                  <a:pt x="298" y="146"/>
                  <a:pt x="298" y="146"/>
                </a:cubicBezTo>
                <a:cubicBezTo>
                  <a:pt x="306" y="160"/>
                  <a:pt x="304" y="178"/>
                  <a:pt x="298" y="193"/>
                </a:cubicBezTo>
                <a:cubicBezTo>
                  <a:pt x="291" y="172"/>
                  <a:pt x="278" y="157"/>
                  <a:pt x="277" y="157"/>
                </a:cubicBezTo>
                <a:cubicBezTo>
                  <a:pt x="264" y="143"/>
                  <a:pt x="264" y="143"/>
                  <a:pt x="264" y="143"/>
                </a:cubicBezTo>
                <a:cubicBezTo>
                  <a:pt x="264" y="162"/>
                  <a:pt x="264" y="162"/>
                  <a:pt x="264" y="162"/>
                </a:cubicBezTo>
                <a:cubicBezTo>
                  <a:pt x="263" y="171"/>
                  <a:pt x="260" y="183"/>
                  <a:pt x="257" y="195"/>
                </a:cubicBezTo>
                <a:cubicBezTo>
                  <a:pt x="250" y="221"/>
                  <a:pt x="242" y="251"/>
                  <a:pt x="257" y="272"/>
                </a:cubicBezTo>
                <a:cubicBezTo>
                  <a:pt x="267" y="287"/>
                  <a:pt x="287" y="295"/>
                  <a:pt x="318" y="296"/>
                </a:cubicBezTo>
                <a:cubicBezTo>
                  <a:pt x="318" y="296"/>
                  <a:pt x="318" y="296"/>
                  <a:pt x="318" y="296"/>
                </a:cubicBezTo>
                <a:cubicBezTo>
                  <a:pt x="318" y="296"/>
                  <a:pt x="318" y="296"/>
                  <a:pt x="319" y="296"/>
                </a:cubicBezTo>
                <a:cubicBezTo>
                  <a:pt x="352" y="296"/>
                  <a:pt x="368" y="281"/>
                  <a:pt x="375" y="268"/>
                </a:cubicBezTo>
                <a:cubicBezTo>
                  <a:pt x="389" y="244"/>
                  <a:pt x="384" y="211"/>
                  <a:pt x="376" y="196"/>
                </a:cubicBezTo>
                <a:close/>
                <a:moveTo>
                  <a:pt x="361" y="260"/>
                </a:moveTo>
                <a:cubicBezTo>
                  <a:pt x="354" y="273"/>
                  <a:pt x="339" y="280"/>
                  <a:pt x="319" y="280"/>
                </a:cubicBezTo>
                <a:cubicBezTo>
                  <a:pt x="318" y="280"/>
                  <a:pt x="318" y="280"/>
                  <a:pt x="318" y="280"/>
                </a:cubicBezTo>
                <a:cubicBezTo>
                  <a:pt x="294" y="279"/>
                  <a:pt x="277" y="273"/>
                  <a:pt x="270" y="262"/>
                </a:cubicBezTo>
                <a:cubicBezTo>
                  <a:pt x="259" y="248"/>
                  <a:pt x="266" y="223"/>
                  <a:pt x="272" y="200"/>
                </a:cubicBezTo>
                <a:cubicBezTo>
                  <a:pt x="274" y="194"/>
                  <a:pt x="275" y="188"/>
                  <a:pt x="276" y="183"/>
                </a:cubicBezTo>
                <a:cubicBezTo>
                  <a:pt x="281" y="192"/>
                  <a:pt x="286" y="203"/>
                  <a:pt x="287" y="216"/>
                </a:cubicBezTo>
                <a:cubicBezTo>
                  <a:pt x="288" y="237"/>
                  <a:pt x="288" y="237"/>
                  <a:pt x="288" y="237"/>
                </a:cubicBezTo>
                <a:cubicBezTo>
                  <a:pt x="301" y="220"/>
                  <a:pt x="301" y="220"/>
                  <a:pt x="301" y="220"/>
                </a:cubicBezTo>
                <a:cubicBezTo>
                  <a:pt x="314" y="203"/>
                  <a:pt x="323" y="178"/>
                  <a:pt x="318" y="154"/>
                </a:cubicBezTo>
                <a:cubicBezTo>
                  <a:pt x="347" y="168"/>
                  <a:pt x="343" y="194"/>
                  <a:pt x="339" y="217"/>
                </a:cubicBezTo>
                <a:cubicBezTo>
                  <a:pt x="338" y="222"/>
                  <a:pt x="337" y="227"/>
                  <a:pt x="337" y="231"/>
                </a:cubicBezTo>
                <a:cubicBezTo>
                  <a:pt x="336" y="240"/>
                  <a:pt x="336" y="240"/>
                  <a:pt x="336" y="240"/>
                </a:cubicBezTo>
                <a:cubicBezTo>
                  <a:pt x="345" y="239"/>
                  <a:pt x="345" y="239"/>
                  <a:pt x="345" y="239"/>
                </a:cubicBezTo>
                <a:cubicBezTo>
                  <a:pt x="356" y="238"/>
                  <a:pt x="363" y="233"/>
                  <a:pt x="368" y="227"/>
                </a:cubicBezTo>
                <a:cubicBezTo>
                  <a:pt x="369" y="238"/>
                  <a:pt x="367" y="250"/>
                  <a:pt x="361" y="260"/>
                </a:cubicBezTo>
                <a:close/>
                <a:moveTo>
                  <a:pt x="181" y="182"/>
                </a:moveTo>
                <a:cubicBezTo>
                  <a:pt x="255" y="182"/>
                  <a:pt x="255" y="182"/>
                  <a:pt x="255" y="182"/>
                </a:cubicBezTo>
                <a:cubicBezTo>
                  <a:pt x="255" y="166"/>
                  <a:pt x="255" y="166"/>
                  <a:pt x="255" y="166"/>
                </a:cubicBezTo>
                <a:cubicBezTo>
                  <a:pt x="236" y="166"/>
                  <a:pt x="236" y="166"/>
                  <a:pt x="236" y="166"/>
                </a:cubicBezTo>
                <a:cubicBezTo>
                  <a:pt x="236" y="126"/>
                  <a:pt x="236" y="126"/>
                  <a:pt x="236" y="126"/>
                </a:cubicBezTo>
                <a:cubicBezTo>
                  <a:pt x="329" y="126"/>
                  <a:pt x="329" y="126"/>
                  <a:pt x="329" y="126"/>
                </a:cubicBezTo>
                <a:cubicBezTo>
                  <a:pt x="329" y="139"/>
                  <a:pt x="329" y="139"/>
                  <a:pt x="329" y="139"/>
                </a:cubicBezTo>
                <a:cubicBezTo>
                  <a:pt x="345" y="139"/>
                  <a:pt x="345" y="139"/>
                  <a:pt x="345" y="139"/>
                </a:cubicBezTo>
                <a:cubicBezTo>
                  <a:pt x="345" y="0"/>
                  <a:pt x="345" y="0"/>
                  <a:pt x="345" y="0"/>
                </a:cubicBezTo>
                <a:cubicBezTo>
                  <a:pt x="0" y="0"/>
                  <a:pt x="0" y="0"/>
                  <a:pt x="0" y="0"/>
                </a:cubicBezTo>
                <a:cubicBezTo>
                  <a:pt x="0" y="235"/>
                  <a:pt x="0" y="235"/>
                  <a:pt x="0" y="235"/>
                </a:cubicBezTo>
                <a:cubicBezTo>
                  <a:pt x="243" y="235"/>
                  <a:pt x="243" y="235"/>
                  <a:pt x="243" y="235"/>
                </a:cubicBezTo>
                <a:cubicBezTo>
                  <a:pt x="243" y="219"/>
                  <a:pt x="243" y="219"/>
                  <a:pt x="243" y="219"/>
                </a:cubicBezTo>
                <a:cubicBezTo>
                  <a:pt x="181" y="219"/>
                  <a:pt x="181" y="219"/>
                  <a:pt x="181" y="219"/>
                </a:cubicBezTo>
                <a:lnTo>
                  <a:pt x="181" y="182"/>
                </a:lnTo>
                <a:close/>
                <a:moveTo>
                  <a:pt x="165" y="219"/>
                </a:moveTo>
                <a:cubicBezTo>
                  <a:pt x="71" y="219"/>
                  <a:pt x="71" y="219"/>
                  <a:pt x="71" y="219"/>
                </a:cubicBezTo>
                <a:cubicBezTo>
                  <a:pt x="71" y="182"/>
                  <a:pt x="71" y="182"/>
                  <a:pt x="71" y="182"/>
                </a:cubicBezTo>
                <a:cubicBezTo>
                  <a:pt x="165" y="182"/>
                  <a:pt x="165" y="182"/>
                  <a:pt x="165" y="182"/>
                </a:cubicBezTo>
                <a:lnTo>
                  <a:pt x="165" y="219"/>
                </a:lnTo>
                <a:close/>
                <a:moveTo>
                  <a:pt x="16" y="126"/>
                </a:moveTo>
                <a:cubicBezTo>
                  <a:pt x="110" y="126"/>
                  <a:pt x="110" y="126"/>
                  <a:pt x="110" y="126"/>
                </a:cubicBezTo>
                <a:cubicBezTo>
                  <a:pt x="110" y="166"/>
                  <a:pt x="110" y="166"/>
                  <a:pt x="110" y="166"/>
                </a:cubicBezTo>
                <a:cubicBezTo>
                  <a:pt x="16" y="166"/>
                  <a:pt x="16" y="166"/>
                  <a:pt x="16" y="166"/>
                </a:cubicBezTo>
                <a:lnTo>
                  <a:pt x="16" y="126"/>
                </a:lnTo>
                <a:close/>
                <a:moveTo>
                  <a:pt x="126" y="54"/>
                </a:moveTo>
                <a:cubicBezTo>
                  <a:pt x="126" y="16"/>
                  <a:pt x="126" y="16"/>
                  <a:pt x="126" y="16"/>
                </a:cubicBezTo>
                <a:cubicBezTo>
                  <a:pt x="220" y="16"/>
                  <a:pt x="220" y="16"/>
                  <a:pt x="220" y="16"/>
                </a:cubicBezTo>
                <a:cubicBezTo>
                  <a:pt x="220" y="54"/>
                  <a:pt x="220" y="54"/>
                  <a:pt x="220" y="54"/>
                </a:cubicBezTo>
                <a:lnTo>
                  <a:pt x="126" y="54"/>
                </a:lnTo>
                <a:close/>
                <a:moveTo>
                  <a:pt x="165" y="70"/>
                </a:moveTo>
                <a:cubicBezTo>
                  <a:pt x="165" y="110"/>
                  <a:pt x="165" y="110"/>
                  <a:pt x="165" y="110"/>
                </a:cubicBezTo>
                <a:cubicBezTo>
                  <a:pt x="71" y="110"/>
                  <a:pt x="71" y="110"/>
                  <a:pt x="71" y="110"/>
                </a:cubicBezTo>
                <a:cubicBezTo>
                  <a:pt x="71" y="70"/>
                  <a:pt x="71" y="70"/>
                  <a:pt x="71" y="70"/>
                </a:cubicBezTo>
                <a:lnTo>
                  <a:pt x="165" y="70"/>
                </a:lnTo>
                <a:close/>
                <a:moveTo>
                  <a:pt x="55" y="110"/>
                </a:moveTo>
                <a:cubicBezTo>
                  <a:pt x="16" y="110"/>
                  <a:pt x="16" y="110"/>
                  <a:pt x="16" y="110"/>
                </a:cubicBezTo>
                <a:cubicBezTo>
                  <a:pt x="16" y="70"/>
                  <a:pt x="16" y="70"/>
                  <a:pt x="16" y="70"/>
                </a:cubicBezTo>
                <a:cubicBezTo>
                  <a:pt x="55" y="70"/>
                  <a:pt x="55" y="70"/>
                  <a:pt x="55" y="70"/>
                </a:cubicBezTo>
                <a:lnTo>
                  <a:pt x="55" y="110"/>
                </a:lnTo>
                <a:close/>
                <a:moveTo>
                  <a:pt x="220" y="166"/>
                </a:moveTo>
                <a:cubicBezTo>
                  <a:pt x="126" y="166"/>
                  <a:pt x="126" y="166"/>
                  <a:pt x="126" y="166"/>
                </a:cubicBezTo>
                <a:cubicBezTo>
                  <a:pt x="126" y="126"/>
                  <a:pt x="126" y="126"/>
                  <a:pt x="126" y="126"/>
                </a:cubicBezTo>
                <a:cubicBezTo>
                  <a:pt x="220" y="126"/>
                  <a:pt x="220" y="126"/>
                  <a:pt x="220" y="126"/>
                </a:cubicBezTo>
                <a:lnTo>
                  <a:pt x="220" y="166"/>
                </a:lnTo>
                <a:close/>
                <a:moveTo>
                  <a:pt x="228" y="110"/>
                </a:moveTo>
                <a:cubicBezTo>
                  <a:pt x="181" y="110"/>
                  <a:pt x="181" y="110"/>
                  <a:pt x="181" y="110"/>
                </a:cubicBezTo>
                <a:cubicBezTo>
                  <a:pt x="181" y="70"/>
                  <a:pt x="181" y="70"/>
                  <a:pt x="181" y="70"/>
                </a:cubicBezTo>
                <a:cubicBezTo>
                  <a:pt x="274" y="70"/>
                  <a:pt x="274" y="70"/>
                  <a:pt x="274" y="70"/>
                </a:cubicBezTo>
                <a:cubicBezTo>
                  <a:pt x="274" y="110"/>
                  <a:pt x="274" y="110"/>
                  <a:pt x="274" y="110"/>
                </a:cubicBezTo>
                <a:cubicBezTo>
                  <a:pt x="236" y="110"/>
                  <a:pt x="236" y="110"/>
                  <a:pt x="236" y="110"/>
                </a:cubicBezTo>
                <a:lnTo>
                  <a:pt x="228" y="110"/>
                </a:lnTo>
                <a:close/>
                <a:moveTo>
                  <a:pt x="290" y="110"/>
                </a:moveTo>
                <a:cubicBezTo>
                  <a:pt x="290" y="70"/>
                  <a:pt x="290" y="70"/>
                  <a:pt x="290" y="70"/>
                </a:cubicBezTo>
                <a:cubicBezTo>
                  <a:pt x="329" y="70"/>
                  <a:pt x="329" y="70"/>
                  <a:pt x="329" y="70"/>
                </a:cubicBezTo>
                <a:cubicBezTo>
                  <a:pt x="329" y="110"/>
                  <a:pt x="329" y="110"/>
                  <a:pt x="329" y="110"/>
                </a:cubicBezTo>
                <a:lnTo>
                  <a:pt x="290" y="110"/>
                </a:lnTo>
                <a:close/>
                <a:moveTo>
                  <a:pt x="329" y="54"/>
                </a:moveTo>
                <a:cubicBezTo>
                  <a:pt x="236" y="54"/>
                  <a:pt x="236" y="54"/>
                  <a:pt x="236" y="54"/>
                </a:cubicBezTo>
                <a:cubicBezTo>
                  <a:pt x="236" y="16"/>
                  <a:pt x="236" y="16"/>
                  <a:pt x="236" y="16"/>
                </a:cubicBezTo>
                <a:cubicBezTo>
                  <a:pt x="329" y="16"/>
                  <a:pt x="329" y="16"/>
                  <a:pt x="329" y="16"/>
                </a:cubicBezTo>
                <a:lnTo>
                  <a:pt x="329" y="54"/>
                </a:lnTo>
                <a:close/>
                <a:moveTo>
                  <a:pt x="110" y="16"/>
                </a:moveTo>
                <a:cubicBezTo>
                  <a:pt x="110" y="54"/>
                  <a:pt x="110" y="54"/>
                  <a:pt x="110" y="54"/>
                </a:cubicBezTo>
                <a:cubicBezTo>
                  <a:pt x="16" y="54"/>
                  <a:pt x="16" y="54"/>
                  <a:pt x="16" y="54"/>
                </a:cubicBezTo>
                <a:cubicBezTo>
                  <a:pt x="16" y="16"/>
                  <a:pt x="16" y="16"/>
                  <a:pt x="16" y="16"/>
                </a:cubicBezTo>
                <a:lnTo>
                  <a:pt x="110" y="16"/>
                </a:lnTo>
                <a:close/>
                <a:moveTo>
                  <a:pt x="16" y="182"/>
                </a:moveTo>
                <a:cubicBezTo>
                  <a:pt x="55" y="182"/>
                  <a:pt x="55" y="182"/>
                  <a:pt x="55" y="182"/>
                </a:cubicBezTo>
                <a:cubicBezTo>
                  <a:pt x="55" y="219"/>
                  <a:pt x="55" y="219"/>
                  <a:pt x="55" y="219"/>
                </a:cubicBezTo>
                <a:cubicBezTo>
                  <a:pt x="16" y="219"/>
                  <a:pt x="16" y="219"/>
                  <a:pt x="16" y="219"/>
                </a:cubicBezTo>
                <a:lnTo>
                  <a:pt x="16" y="182"/>
                </a:lnTo>
                <a:close/>
              </a:path>
            </a:pathLst>
          </a:custGeom>
          <a:solidFill>
            <a:srgbClr val="E8AD10"/>
          </a:solidFill>
          <a:ln>
            <a:noFill/>
          </a:ln>
        </p:spPr>
        <p:txBody>
          <a:bodyPr vert="horz" wrap="square" lIns="91440" tIns="45720" rIns="91440" bIns="4572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Metropolis" pitchFamily="2" charset="77"/>
            </a:endParaRPr>
          </a:p>
        </p:txBody>
      </p:sp>
      <p:sp>
        <p:nvSpPr>
          <p:cNvPr id="76" name="TextBox 75">
            <a:extLst>
              <a:ext uri="{FF2B5EF4-FFF2-40B4-BE49-F238E27FC236}">
                <a16:creationId xmlns:a16="http://schemas.microsoft.com/office/drawing/2014/main" id="{5A7B15BE-08CD-434F-81D3-0EF694AECE1D}"/>
              </a:ext>
            </a:extLst>
          </p:cNvPr>
          <p:cNvSpPr txBox="1"/>
          <p:nvPr/>
        </p:nvSpPr>
        <p:spPr>
          <a:xfrm>
            <a:off x="7489345" y="3102341"/>
            <a:ext cx="1321196" cy="307777"/>
          </a:xfrm>
          <a:prstGeom prst="rect">
            <a:avLst/>
          </a:prstGeom>
          <a:noFill/>
        </p:spPr>
        <p:txBody>
          <a:bodyPr wrap="none" rtlCol="0">
            <a:spAutoFit/>
          </a:bodyPr>
          <a:lstStyle/>
          <a:p>
            <a:r>
              <a:rPr lang="en-US">
                <a:latin typeface="Metropolis" pitchFamily="2" charset="77"/>
                <a:cs typeface="Calibri Light"/>
              </a:rPr>
              <a:t>x 10 Firewalls</a:t>
            </a:r>
          </a:p>
        </p:txBody>
      </p:sp>
      <p:sp>
        <p:nvSpPr>
          <p:cNvPr id="77" name="Freeform 21">
            <a:extLst>
              <a:ext uri="{FF2B5EF4-FFF2-40B4-BE49-F238E27FC236}">
                <a16:creationId xmlns:a16="http://schemas.microsoft.com/office/drawing/2014/main" id="{633E7070-37A2-0642-8B93-E569B3F46269}"/>
              </a:ext>
            </a:extLst>
          </p:cNvPr>
          <p:cNvSpPr>
            <a:spLocks noChangeAspect="1" noEditPoints="1"/>
          </p:cNvSpPr>
          <p:nvPr/>
        </p:nvSpPr>
        <p:spPr bwMode="auto">
          <a:xfrm flipH="1">
            <a:off x="6544583" y="2784609"/>
            <a:ext cx="453901" cy="357094"/>
          </a:xfrm>
          <a:custGeom>
            <a:avLst/>
            <a:gdLst>
              <a:gd name="T0" fmla="*/ 364 w 389"/>
              <a:gd name="T1" fmla="*/ 176 h 296"/>
              <a:gd name="T2" fmla="*/ 355 w 389"/>
              <a:gd name="T3" fmla="*/ 217 h 296"/>
              <a:gd name="T4" fmla="*/ 289 w 389"/>
              <a:gd name="T5" fmla="*/ 130 h 296"/>
              <a:gd name="T6" fmla="*/ 298 w 389"/>
              <a:gd name="T7" fmla="*/ 193 h 296"/>
              <a:gd name="T8" fmla="*/ 264 w 389"/>
              <a:gd name="T9" fmla="*/ 143 h 296"/>
              <a:gd name="T10" fmla="*/ 257 w 389"/>
              <a:gd name="T11" fmla="*/ 195 h 296"/>
              <a:gd name="T12" fmla="*/ 318 w 389"/>
              <a:gd name="T13" fmla="*/ 296 h 296"/>
              <a:gd name="T14" fmla="*/ 319 w 389"/>
              <a:gd name="T15" fmla="*/ 296 h 296"/>
              <a:gd name="T16" fmla="*/ 376 w 389"/>
              <a:gd name="T17" fmla="*/ 196 h 296"/>
              <a:gd name="T18" fmla="*/ 319 w 389"/>
              <a:gd name="T19" fmla="*/ 280 h 296"/>
              <a:gd name="T20" fmla="*/ 270 w 389"/>
              <a:gd name="T21" fmla="*/ 262 h 296"/>
              <a:gd name="T22" fmla="*/ 276 w 389"/>
              <a:gd name="T23" fmla="*/ 183 h 296"/>
              <a:gd name="T24" fmla="*/ 288 w 389"/>
              <a:gd name="T25" fmla="*/ 237 h 296"/>
              <a:gd name="T26" fmla="*/ 318 w 389"/>
              <a:gd name="T27" fmla="*/ 154 h 296"/>
              <a:gd name="T28" fmla="*/ 337 w 389"/>
              <a:gd name="T29" fmla="*/ 231 h 296"/>
              <a:gd name="T30" fmla="*/ 345 w 389"/>
              <a:gd name="T31" fmla="*/ 239 h 296"/>
              <a:gd name="T32" fmla="*/ 361 w 389"/>
              <a:gd name="T33" fmla="*/ 260 h 296"/>
              <a:gd name="T34" fmla="*/ 255 w 389"/>
              <a:gd name="T35" fmla="*/ 182 h 296"/>
              <a:gd name="T36" fmla="*/ 236 w 389"/>
              <a:gd name="T37" fmla="*/ 166 h 296"/>
              <a:gd name="T38" fmla="*/ 329 w 389"/>
              <a:gd name="T39" fmla="*/ 126 h 296"/>
              <a:gd name="T40" fmla="*/ 345 w 389"/>
              <a:gd name="T41" fmla="*/ 139 h 296"/>
              <a:gd name="T42" fmla="*/ 0 w 389"/>
              <a:gd name="T43" fmla="*/ 0 h 296"/>
              <a:gd name="T44" fmla="*/ 243 w 389"/>
              <a:gd name="T45" fmla="*/ 235 h 296"/>
              <a:gd name="T46" fmla="*/ 181 w 389"/>
              <a:gd name="T47" fmla="*/ 219 h 296"/>
              <a:gd name="T48" fmla="*/ 165 w 389"/>
              <a:gd name="T49" fmla="*/ 219 h 296"/>
              <a:gd name="T50" fmla="*/ 71 w 389"/>
              <a:gd name="T51" fmla="*/ 182 h 296"/>
              <a:gd name="T52" fmla="*/ 165 w 389"/>
              <a:gd name="T53" fmla="*/ 219 h 296"/>
              <a:gd name="T54" fmla="*/ 110 w 389"/>
              <a:gd name="T55" fmla="*/ 126 h 296"/>
              <a:gd name="T56" fmla="*/ 16 w 389"/>
              <a:gd name="T57" fmla="*/ 166 h 296"/>
              <a:gd name="T58" fmla="*/ 126 w 389"/>
              <a:gd name="T59" fmla="*/ 54 h 296"/>
              <a:gd name="T60" fmla="*/ 220 w 389"/>
              <a:gd name="T61" fmla="*/ 16 h 296"/>
              <a:gd name="T62" fmla="*/ 126 w 389"/>
              <a:gd name="T63" fmla="*/ 54 h 296"/>
              <a:gd name="T64" fmla="*/ 165 w 389"/>
              <a:gd name="T65" fmla="*/ 110 h 296"/>
              <a:gd name="T66" fmla="*/ 71 w 389"/>
              <a:gd name="T67" fmla="*/ 70 h 296"/>
              <a:gd name="T68" fmla="*/ 55 w 389"/>
              <a:gd name="T69" fmla="*/ 110 h 296"/>
              <a:gd name="T70" fmla="*/ 16 w 389"/>
              <a:gd name="T71" fmla="*/ 70 h 296"/>
              <a:gd name="T72" fmla="*/ 55 w 389"/>
              <a:gd name="T73" fmla="*/ 110 h 296"/>
              <a:gd name="T74" fmla="*/ 126 w 389"/>
              <a:gd name="T75" fmla="*/ 166 h 296"/>
              <a:gd name="T76" fmla="*/ 220 w 389"/>
              <a:gd name="T77" fmla="*/ 126 h 296"/>
              <a:gd name="T78" fmla="*/ 228 w 389"/>
              <a:gd name="T79" fmla="*/ 110 h 296"/>
              <a:gd name="T80" fmla="*/ 181 w 389"/>
              <a:gd name="T81" fmla="*/ 70 h 296"/>
              <a:gd name="T82" fmla="*/ 274 w 389"/>
              <a:gd name="T83" fmla="*/ 110 h 296"/>
              <a:gd name="T84" fmla="*/ 228 w 389"/>
              <a:gd name="T85" fmla="*/ 110 h 296"/>
              <a:gd name="T86" fmla="*/ 290 w 389"/>
              <a:gd name="T87" fmla="*/ 70 h 296"/>
              <a:gd name="T88" fmla="*/ 329 w 389"/>
              <a:gd name="T89" fmla="*/ 110 h 296"/>
              <a:gd name="T90" fmla="*/ 329 w 389"/>
              <a:gd name="T91" fmla="*/ 54 h 296"/>
              <a:gd name="T92" fmla="*/ 236 w 389"/>
              <a:gd name="T93" fmla="*/ 16 h 296"/>
              <a:gd name="T94" fmla="*/ 329 w 389"/>
              <a:gd name="T95" fmla="*/ 54 h 296"/>
              <a:gd name="T96" fmla="*/ 110 w 389"/>
              <a:gd name="T97" fmla="*/ 54 h 296"/>
              <a:gd name="T98" fmla="*/ 16 w 389"/>
              <a:gd name="T99" fmla="*/ 16 h 296"/>
              <a:gd name="T100" fmla="*/ 16 w 389"/>
              <a:gd name="T101" fmla="*/ 182 h 296"/>
              <a:gd name="T102" fmla="*/ 55 w 389"/>
              <a:gd name="T103" fmla="*/ 219 h 296"/>
              <a:gd name="T104" fmla="*/ 16 w 389"/>
              <a:gd name="T105" fmla="*/ 182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89" h="296">
                <a:moveTo>
                  <a:pt x="376" y="196"/>
                </a:moveTo>
                <a:cubicBezTo>
                  <a:pt x="364" y="176"/>
                  <a:pt x="364" y="176"/>
                  <a:pt x="364" y="176"/>
                </a:cubicBezTo>
                <a:cubicBezTo>
                  <a:pt x="361" y="199"/>
                  <a:pt x="361" y="199"/>
                  <a:pt x="361" y="199"/>
                </a:cubicBezTo>
                <a:cubicBezTo>
                  <a:pt x="360" y="208"/>
                  <a:pt x="357" y="214"/>
                  <a:pt x="355" y="217"/>
                </a:cubicBezTo>
                <a:cubicBezTo>
                  <a:pt x="359" y="190"/>
                  <a:pt x="364" y="147"/>
                  <a:pt x="306" y="134"/>
                </a:cubicBezTo>
                <a:cubicBezTo>
                  <a:pt x="289" y="130"/>
                  <a:pt x="289" y="130"/>
                  <a:pt x="289" y="130"/>
                </a:cubicBezTo>
                <a:cubicBezTo>
                  <a:pt x="298" y="146"/>
                  <a:pt x="298" y="146"/>
                  <a:pt x="298" y="146"/>
                </a:cubicBezTo>
                <a:cubicBezTo>
                  <a:pt x="306" y="160"/>
                  <a:pt x="304" y="178"/>
                  <a:pt x="298" y="193"/>
                </a:cubicBezTo>
                <a:cubicBezTo>
                  <a:pt x="291" y="172"/>
                  <a:pt x="278" y="157"/>
                  <a:pt x="277" y="157"/>
                </a:cubicBezTo>
                <a:cubicBezTo>
                  <a:pt x="264" y="143"/>
                  <a:pt x="264" y="143"/>
                  <a:pt x="264" y="143"/>
                </a:cubicBezTo>
                <a:cubicBezTo>
                  <a:pt x="264" y="162"/>
                  <a:pt x="264" y="162"/>
                  <a:pt x="264" y="162"/>
                </a:cubicBezTo>
                <a:cubicBezTo>
                  <a:pt x="263" y="171"/>
                  <a:pt x="260" y="183"/>
                  <a:pt x="257" y="195"/>
                </a:cubicBezTo>
                <a:cubicBezTo>
                  <a:pt x="250" y="221"/>
                  <a:pt x="242" y="251"/>
                  <a:pt x="257" y="272"/>
                </a:cubicBezTo>
                <a:cubicBezTo>
                  <a:pt x="267" y="287"/>
                  <a:pt x="287" y="295"/>
                  <a:pt x="318" y="296"/>
                </a:cubicBezTo>
                <a:cubicBezTo>
                  <a:pt x="318" y="296"/>
                  <a:pt x="318" y="296"/>
                  <a:pt x="318" y="296"/>
                </a:cubicBezTo>
                <a:cubicBezTo>
                  <a:pt x="318" y="296"/>
                  <a:pt x="318" y="296"/>
                  <a:pt x="319" y="296"/>
                </a:cubicBezTo>
                <a:cubicBezTo>
                  <a:pt x="352" y="296"/>
                  <a:pt x="368" y="281"/>
                  <a:pt x="375" y="268"/>
                </a:cubicBezTo>
                <a:cubicBezTo>
                  <a:pt x="389" y="244"/>
                  <a:pt x="384" y="211"/>
                  <a:pt x="376" y="196"/>
                </a:cubicBezTo>
                <a:close/>
                <a:moveTo>
                  <a:pt x="361" y="260"/>
                </a:moveTo>
                <a:cubicBezTo>
                  <a:pt x="354" y="273"/>
                  <a:pt x="339" y="280"/>
                  <a:pt x="319" y="280"/>
                </a:cubicBezTo>
                <a:cubicBezTo>
                  <a:pt x="318" y="280"/>
                  <a:pt x="318" y="280"/>
                  <a:pt x="318" y="280"/>
                </a:cubicBezTo>
                <a:cubicBezTo>
                  <a:pt x="294" y="279"/>
                  <a:pt x="277" y="273"/>
                  <a:pt x="270" y="262"/>
                </a:cubicBezTo>
                <a:cubicBezTo>
                  <a:pt x="259" y="248"/>
                  <a:pt x="266" y="223"/>
                  <a:pt x="272" y="200"/>
                </a:cubicBezTo>
                <a:cubicBezTo>
                  <a:pt x="274" y="194"/>
                  <a:pt x="275" y="188"/>
                  <a:pt x="276" y="183"/>
                </a:cubicBezTo>
                <a:cubicBezTo>
                  <a:pt x="281" y="192"/>
                  <a:pt x="286" y="203"/>
                  <a:pt x="287" y="216"/>
                </a:cubicBezTo>
                <a:cubicBezTo>
                  <a:pt x="288" y="237"/>
                  <a:pt x="288" y="237"/>
                  <a:pt x="288" y="237"/>
                </a:cubicBezTo>
                <a:cubicBezTo>
                  <a:pt x="301" y="220"/>
                  <a:pt x="301" y="220"/>
                  <a:pt x="301" y="220"/>
                </a:cubicBezTo>
                <a:cubicBezTo>
                  <a:pt x="314" y="203"/>
                  <a:pt x="323" y="178"/>
                  <a:pt x="318" y="154"/>
                </a:cubicBezTo>
                <a:cubicBezTo>
                  <a:pt x="347" y="168"/>
                  <a:pt x="343" y="194"/>
                  <a:pt x="339" y="217"/>
                </a:cubicBezTo>
                <a:cubicBezTo>
                  <a:pt x="338" y="222"/>
                  <a:pt x="337" y="227"/>
                  <a:pt x="337" y="231"/>
                </a:cubicBezTo>
                <a:cubicBezTo>
                  <a:pt x="336" y="240"/>
                  <a:pt x="336" y="240"/>
                  <a:pt x="336" y="240"/>
                </a:cubicBezTo>
                <a:cubicBezTo>
                  <a:pt x="345" y="239"/>
                  <a:pt x="345" y="239"/>
                  <a:pt x="345" y="239"/>
                </a:cubicBezTo>
                <a:cubicBezTo>
                  <a:pt x="356" y="238"/>
                  <a:pt x="363" y="233"/>
                  <a:pt x="368" y="227"/>
                </a:cubicBezTo>
                <a:cubicBezTo>
                  <a:pt x="369" y="238"/>
                  <a:pt x="367" y="250"/>
                  <a:pt x="361" y="260"/>
                </a:cubicBezTo>
                <a:close/>
                <a:moveTo>
                  <a:pt x="181" y="182"/>
                </a:moveTo>
                <a:cubicBezTo>
                  <a:pt x="255" y="182"/>
                  <a:pt x="255" y="182"/>
                  <a:pt x="255" y="182"/>
                </a:cubicBezTo>
                <a:cubicBezTo>
                  <a:pt x="255" y="166"/>
                  <a:pt x="255" y="166"/>
                  <a:pt x="255" y="166"/>
                </a:cubicBezTo>
                <a:cubicBezTo>
                  <a:pt x="236" y="166"/>
                  <a:pt x="236" y="166"/>
                  <a:pt x="236" y="166"/>
                </a:cubicBezTo>
                <a:cubicBezTo>
                  <a:pt x="236" y="126"/>
                  <a:pt x="236" y="126"/>
                  <a:pt x="236" y="126"/>
                </a:cubicBezTo>
                <a:cubicBezTo>
                  <a:pt x="329" y="126"/>
                  <a:pt x="329" y="126"/>
                  <a:pt x="329" y="126"/>
                </a:cubicBezTo>
                <a:cubicBezTo>
                  <a:pt x="329" y="139"/>
                  <a:pt x="329" y="139"/>
                  <a:pt x="329" y="139"/>
                </a:cubicBezTo>
                <a:cubicBezTo>
                  <a:pt x="345" y="139"/>
                  <a:pt x="345" y="139"/>
                  <a:pt x="345" y="139"/>
                </a:cubicBezTo>
                <a:cubicBezTo>
                  <a:pt x="345" y="0"/>
                  <a:pt x="345" y="0"/>
                  <a:pt x="345" y="0"/>
                </a:cubicBezTo>
                <a:cubicBezTo>
                  <a:pt x="0" y="0"/>
                  <a:pt x="0" y="0"/>
                  <a:pt x="0" y="0"/>
                </a:cubicBezTo>
                <a:cubicBezTo>
                  <a:pt x="0" y="235"/>
                  <a:pt x="0" y="235"/>
                  <a:pt x="0" y="235"/>
                </a:cubicBezTo>
                <a:cubicBezTo>
                  <a:pt x="243" y="235"/>
                  <a:pt x="243" y="235"/>
                  <a:pt x="243" y="235"/>
                </a:cubicBezTo>
                <a:cubicBezTo>
                  <a:pt x="243" y="219"/>
                  <a:pt x="243" y="219"/>
                  <a:pt x="243" y="219"/>
                </a:cubicBezTo>
                <a:cubicBezTo>
                  <a:pt x="181" y="219"/>
                  <a:pt x="181" y="219"/>
                  <a:pt x="181" y="219"/>
                </a:cubicBezTo>
                <a:lnTo>
                  <a:pt x="181" y="182"/>
                </a:lnTo>
                <a:close/>
                <a:moveTo>
                  <a:pt x="165" y="219"/>
                </a:moveTo>
                <a:cubicBezTo>
                  <a:pt x="71" y="219"/>
                  <a:pt x="71" y="219"/>
                  <a:pt x="71" y="219"/>
                </a:cubicBezTo>
                <a:cubicBezTo>
                  <a:pt x="71" y="182"/>
                  <a:pt x="71" y="182"/>
                  <a:pt x="71" y="182"/>
                </a:cubicBezTo>
                <a:cubicBezTo>
                  <a:pt x="165" y="182"/>
                  <a:pt x="165" y="182"/>
                  <a:pt x="165" y="182"/>
                </a:cubicBezTo>
                <a:lnTo>
                  <a:pt x="165" y="219"/>
                </a:lnTo>
                <a:close/>
                <a:moveTo>
                  <a:pt x="16" y="126"/>
                </a:moveTo>
                <a:cubicBezTo>
                  <a:pt x="110" y="126"/>
                  <a:pt x="110" y="126"/>
                  <a:pt x="110" y="126"/>
                </a:cubicBezTo>
                <a:cubicBezTo>
                  <a:pt x="110" y="166"/>
                  <a:pt x="110" y="166"/>
                  <a:pt x="110" y="166"/>
                </a:cubicBezTo>
                <a:cubicBezTo>
                  <a:pt x="16" y="166"/>
                  <a:pt x="16" y="166"/>
                  <a:pt x="16" y="166"/>
                </a:cubicBezTo>
                <a:lnTo>
                  <a:pt x="16" y="126"/>
                </a:lnTo>
                <a:close/>
                <a:moveTo>
                  <a:pt x="126" y="54"/>
                </a:moveTo>
                <a:cubicBezTo>
                  <a:pt x="126" y="16"/>
                  <a:pt x="126" y="16"/>
                  <a:pt x="126" y="16"/>
                </a:cubicBezTo>
                <a:cubicBezTo>
                  <a:pt x="220" y="16"/>
                  <a:pt x="220" y="16"/>
                  <a:pt x="220" y="16"/>
                </a:cubicBezTo>
                <a:cubicBezTo>
                  <a:pt x="220" y="54"/>
                  <a:pt x="220" y="54"/>
                  <a:pt x="220" y="54"/>
                </a:cubicBezTo>
                <a:lnTo>
                  <a:pt x="126" y="54"/>
                </a:lnTo>
                <a:close/>
                <a:moveTo>
                  <a:pt x="165" y="70"/>
                </a:moveTo>
                <a:cubicBezTo>
                  <a:pt x="165" y="110"/>
                  <a:pt x="165" y="110"/>
                  <a:pt x="165" y="110"/>
                </a:cubicBezTo>
                <a:cubicBezTo>
                  <a:pt x="71" y="110"/>
                  <a:pt x="71" y="110"/>
                  <a:pt x="71" y="110"/>
                </a:cubicBezTo>
                <a:cubicBezTo>
                  <a:pt x="71" y="70"/>
                  <a:pt x="71" y="70"/>
                  <a:pt x="71" y="70"/>
                </a:cubicBezTo>
                <a:lnTo>
                  <a:pt x="165" y="70"/>
                </a:lnTo>
                <a:close/>
                <a:moveTo>
                  <a:pt x="55" y="110"/>
                </a:moveTo>
                <a:cubicBezTo>
                  <a:pt x="16" y="110"/>
                  <a:pt x="16" y="110"/>
                  <a:pt x="16" y="110"/>
                </a:cubicBezTo>
                <a:cubicBezTo>
                  <a:pt x="16" y="70"/>
                  <a:pt x="16" y="70"/>
                  <a:pt x="16" y="70"/>
                </a:cubicBezTo>
                <a:cubicBezTo>
                  <a:pt x="55" y="70"/>
                  <a:pt x="55" y="70"/>
                  <a:pt x="55" y="70"/>
                </a:cubicBezTo>
                <a:lnTo>
                  <a:pt x="55" y="110"/>
                </a:lnTo>
                <a:close/>
                <a:moveTo>
                  <a:pt x="220" y="166"/>
                </a:moveTo>
                <a:cubicBezTo>
                  <a:pt x="126" y="166"/>
                  <a:pt x="126" y="166"/>
                  <a:pt x="126" y="166"/>
                </a:cubicBezTo>
                <a:cubicBezTo>
                  <a:pt x="126" y="126"/>
                  <a:pt x="126" y="126"/>
                  <a:pt x="126" y="126"/>
                </a:cubicBezTo>
                <a:cubicBezTo>
                  <a:pt x="220" y="126"/>
                  <a:pt x="220" y="126"/>
                  <a:pt x="220" y="126"/>
                </a:cubicBezTo>
                <a:lnTo>
                  <a:pt x="220" y="166"/>
                </a:lnTo>
                <a:close/>
                <a:moveTo>
                  <a:pt x="228" y="110"/>
                </a:moveTo>
                <a:cubicBezTo>
                  <a:pt x="181" y="110"/>
                  <a:pt x="181" y="110"/>
                  <a:pt x="181" y="110"/>
                </a:cubicBezTo>
                <a:cubicBezTo>
                  <a:pt x="181" y="70"/>
                  <a:pt x="181" y="70"/>
                  <a:pt x="181" y="70"/>
                </a:cubicBezTo>
                <a:cubicBezTo>
                  <a:pt x="274" y="70"/>
                  <a:pt x="274" y="70"/>
                  <a:pt x="274" y="70"/>
                </a:cubicBezTo>
                <a:cubicBezTo>
                  <a:pt x="274" y="110"/>
                  <a:pt x="274" y="110"/>
                  <a:pt x="274" y="110"/>
                </a:cubicBezTo>
                <a:cubicBezTo>
                  <a:pt x="236" y="110"/>
                  <a:pt x="236" y="110"/>
                  <a:pt x="236" y="110"/>
                </a:cubicBezTo>
                <a:lnTo>
                  <a:pt x="228" y="110"/>
                </a:lnTo>
                <a:close/>
                <a:moveTo>
                  <a:pt x="290" y="110"/>
                </a:moveTo>
                <a:cubicBezTo>
                  <a:pt x="290" y="70"/>
                  <a:pt x="290" y="70"/>
                  <a:pt x="290" y="70"/>
                </a:cubicBezTo>
                <a:cubicBezTo>
                  <a:pt x="329" y="70"/>
                  <a:pt x="329" y="70"/>
                  <a:pt x="329" y="70"/>
                </a:cubicBezTo>
                <a:cubicBezTo>
                  <a:pt x="329" y="110"/>
                  <a:pt x="329" y="110"/>
                  <a:pt x="329" y="110"/>
                </a:cubicBezTo>
                <a:lnTo>
                  <a:pt x="290" y="110"/>
                </a:lnTo>
                <a:close/>
                <a:moveTo>
                  <a:pt x="329" y="54"/>
                </a:moveTo>
                <a:cubicBezTo>
                  <a:pt x="236" y="54"/>
                  <a:pt x="236" y="54"/>
                  <a:pt x="236" y="54"/>
                </a:cubicBezTo>
                <a:cubicBezTo>
                  <a:pt x="236" y="16"/>
                  <a:pt x="236" y="16"/>
                  <a:pt x="236" y="16"/>
                </a:cubicBezTo>
                <a:cubicBezTo>
                  <a:pt x="329" y="16"/>
                  <a:pt x="329" y="16"/>
                  <a:pt x="329" y="16"/>
                </a:cubicBezTo>
                <a:lnTo>
                  <a:pt x="329" y="54"/>
                </a:lnTo>
                <a:close/>
                <a:moveTo>
                  <a:pt x="110" y="16"/>
                </a:moveTo>
                <a:cubicBezTo>
                  <a:pt x="110" y="54"/>
                  <a:pt x="110" y="54"/>
                  <a:pt x="110" y="54"/>
                </a:cubicBezTo>
                <a:cubicBezTo>
                  <a:pt x="16" y="54"/>
                  <a:pt x="16" y="54"/>
                  <a:pt x="16" y="54"/>
                </a:cubicBezTo>
                <a:cubicBezTo>
                  <a:pt x="16" y="16"/>
                  <a:pt x="16" y="16"/>
                  <a:pt x="16" y="16"/>
                </a:cubicBezTo>
                <a:lnTo>
                  <a:pt x="110" y="16"/>
                </a:lnTo>
                <a:close/>
                <a:moveTo>
                  <a:pt x="16" y="182"/>
                </a:moveTo>
                <a:cubicBezTo>
                  <a:pt x="55" y="182"/>
                  <a:pt x="55" y="182"/>
                  <a:pt x="55" y="182"/>
                </a:cubicBezTo>
                <a:cubicBezTo>
                  <a:pt x="55" y="219"/>
                  <a:pt x="55" y="219"/>
                  <a:pt x="55" y="219"/>
                </a:cubicBezTo>
                <a:cubicBezTo>
                  <a:pt x="16" y="219"/>
                  <a:pt x="16" y="219"/>
                  <a:pt x="16" y="219"/>
                </a:cubicBezTo>
                <a:lnTo>
                  <a:pt x="16" y="182"/>
                </a:lnTo>
                <a:close/>
              </a:path>
            </a:pathLst>
          </a:custGeom>
          <a:solidFill>
            <a:srgbClr val="E8AD10"/>
          </a:solidFill>
          <a:ln>
            <a:noFill/>
          </a:ln>
        </p:spPr>
        <p:txBody>
          <a:bodyPr vert="horz" wrap="square" lIns="91440" tIns="45720" rIns="91440" bIns="4572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Metropolis" pitchFamily="2" charset="77"/>
            </a:endParaRPr>
          </a:p>
        </p:txBody>
      </p:sp>
      <p:sp>
        <p:nvSpPr>
          <p:cNvPr id="78" name="Freeform 21">
            <a:extLst>
              <a:ext uri="{FF2B5EF4-FFF2-40B4-BE49-F238E27FC236}">
                <a16:creationId xmlns:a16="http://schemas.microsoft.com/office/drawing/2014/main" id="{FAC90294-D644-B246-987F-3539871A564F}"/>
              </a:ext>
            </a:extLst>
          </p:cNvPr>
          <p:cNvSpPr>
            <a:spLocks noChangeAspect="1" noEditPoints="1"/>
          </p:cNvSpPr>
          <p:nvPr/>
        </p:nvSpPr>
        <p:spPr bwMode="auto">
          <a:xfrm flipH="1">
            <a:off x="6696983" y="2937009"/>
            <a:ext cx="453901" cy="357094"/>
          </a:xfrm>
          <a:custGeom>
            <a:avLst/>
            <a:gdLst>
              <a:gd name="T0" fmla="*/ 364 w 389"/>
              <a:gd name="T1" fmla="*/ 176 h 296"/>
              <a:gd name="T2" fmla="*/ 355 w 389"/>
              <a:gd name="T3" fmla="*/ 217 h 296"/>
              <a:gd name="T4" fmla="*/ 289 w 389"/>
              <a:gd name="T5" fmla="*/ 130 h 296"/>
              <a:gd name="T6" fmla="*/ 298 w 389"/>
              <a:gd name="T7" fmla="*/ 193 h 296"/>
              <a:gd name="T8" fmla="*/ 264 w 389"/>
              <a:gd name="T9" fmla="*/ 143 h 296"/>
              <a:gd name="T10" fmla="*/ 257 w 389"/>
              <a:gd name="T11" fmla="*/ 195 h 296"/>
              <a:gd name="T12" fmla="*/ 318 w 389"/>
              <a:gd name="T13" fmla="*/ 296 h 296"/>
              <a:gd name="T14" fmla="*/ 319 w 389"/>
              <a:gd name="T15" fmla="*/ 296 h 296"/>
              <a:gd name="T16" fmla="*/ 376 w 389"/>
              <a:gd name="T17" fmla="*/ 196 h 296"/>
              <a:gd name="T18" fmla="*/ 319 w 389"/>
              <a:gd name="T19" fmla="*/ 280 h 296"/>
              <a:gd name="T20" fmla="*/ 270 w 389"/>
              <a:gd name="T21" fmla="*/ 262 h 296"/>
              <a:gd name="T22" fmla="*/ 276 w 389"/>
              <a:gd name="T23" fmla="*/ 183 h 296"/>
              <a:gd name="T24" fmla="*/ 288 w 389"/>
              <a:gd name="T25" fmla="*/ 237 h 296"/>
              <a:gd name="T26" fmla="*/ 318 w 389"/>
              <a:gd name="T27" fmla="*/ 154 h 296"/>
              <a:gd name="T28" fmla="*/ 337 w 389"/>
              <a:gd name="T29" fmla="*/ 231 h 296"/>
              <a:gd name="T30" fmla="*/ 345 w 389"/>
              <a:gd name="T31" fmla="*/ 239 h 296"/>
              <a:gd name="T32" fmla="*/ 361 w 389"/>
              <a:gd name="T33" fmla="*/ 260 h 296"/>
              <a:gd name="T34" fmla="*/ 255 w 389"/>
              <a:gd name="T35" fmla="*/ 182 h 296"/>
              <a:gd name="T36" fmla="*/ 236 w 389"/>
              <a:gd name="T37" fmla="*/ 166 h 296"/>
              <a:gd name="T38" fmla="*/ 329 w 389"/>
              <a:gd name="T39" fmla="*/ 126 h 296"/>
              <a:gd name="T40" fmla="*/ 345 w 389"/>
              <a:gd name="T41" fmla="*/ 139 h 296"/>
              <a:gd name="T42" fmla="*/ 0 w 389"/>
              <a:gd name="T43" fmla="*/ 0 h 296"/>
              <a:gd name="T44" fmla="*/ 243 w 389"/>
              <a:gd name="T45" fmla="*/ 235 h 296"/>
              <a:gd name="T46" fmla="*/ 181 w 389"/>
              <a:gd name="T47" fmla="*/ 219 h 296"/>
              <a:gd name="T48" fmla="*/ 165 w 389"/>
              <a:gd name="T49" fmla="*/ 219 h 296"/>
              <a:gd name="T50" fmla="*/ 71 w 389"/>
              <a:gd name="T51" fmla="*/ 182 h 296"/>
              <a:gd name="T52" fmla="*/ 165 w 389"/>
              <a:gd name="T53" fmla="*/ 219 h 296"/>
              <a:gd name="T54" fmla="*/ 110 w 389"/>
              <a:gd name="T55" fmla="*/ 126 h 296"/>
              <a:gd name="T56" fmla="*/ 16 w 389"/>
              <a:gd name="T57" fmla="*/ 166 h 296"/>
              <a:gd name="T58" fmla="*/ 126 w 389"/>
              <a:gd name="T59" fmla="*/ 54 h 296"/>
              <a:gd name="T60" fmla="*/ 220 w 389"/>
              <a:gd name="T61" fmla="*/ 16 h 296"/>
              <a:gd name="T62" fmla="*/ 126 w 389"/>
              <a:gd name="T63" fmla="*/ 54 h 296"/>
              <a:gd name="T64" fmla="*/ 165 w 389"/>
              <a:gd name="T65" fmla="*/ 110 h 296"/>
              <a:gd name="T66" fmla="*/ 71 w 389"/>
              <a:gd name="T67" fmla="*/ 70 h 296"/>
              <a:gd name="T68" fmla="*/ 55 w 389"/>
              <a:gd name="T69" fmla="*/ 110 h 296"/>
              <a:gd name="T70" fmla="*/ 16 w 389"/>
              <a:gd name="T71" fmla="*/ 70 h 296"/>
              <a:gd name="T72" fmla="*/ 55 w 389"/>
              <a:gd name="T73" fmla="*/ 110 h 296"/>
              <a:gd name="T74" fmla="*/ 126 w 389"/>
              <a:gd name="T75" fmla="*/ 166 h 296"/>
              <a:gd name="T76" fmla="*/ 220 w 389"/>
              <a:gd name="T77" fmla="*/ 126 h 296"/>
              <a:gd name="T78" fmla="*/ 228 w 389"/>
              <a:gd name="T79" fmla="*/ 110 h 296"/>
              <a:gd name="T80" fmla="*/ 181 w 389"/>
              <a:gd name="T81" fmla="*/ 70 h 296"/>
              <a:gd name="T82" fmla="*/ 274 w 389"/>
              <a:gd name="T83" fmla="*/ 110 h 296"/>
              <a:gd name="T84" fmla="*/ 228 w 389"/>
              <a:gd name="T85" fmla="*/ 110 h 296"/>
              <a:gd name="T86" fmla="*/ 290 w 389"/>
              <a:gd name="T87" fmla="*/ 70 h 296"/>
              <a:gd name="T88" fmla="*/ 329 w 389"/>
              <a:gd name="T89" fmla="*/ 110 h 296"/>
              <a:gd name="T90" fmla="*/ 329 w 389"/>
              <a:gd name="T91" fmla="*/ 54 h 296"/>
              <a:gd name="T92" fmla="*/ 236 w 389"/>
              <a:gd name="T93" fmla="*/ 16 h 296"/>
              <a:gd name="T94" fmla="*/ 329 w 389"/>
              <a:gd name="T95" fmla="*/ 54 h 296"/>
              <a:gd name="T96" fmla="*/ 110 w 389"/>
              <a:gd name="T97" fmla="*/ 54 h 296"/>
              <a:gd name="T98" fmla="*/ 16 w 389"/>
              <a:gd name="T99" fmla="*/ 16 h 296"/>
              <a:gd name="T100" fmla="*/ 16 w 389"/>
              <a:gd name="T101" fmla="*/ 182 h 296"/>
              <a:gd name="T102" fmla="*/ 55 w 389"/>
              <a:gd name="T103" fmla="*/ 219 h 296"/>
              <a:gd name="T104" fmla="*/ 16 w 389"/>
              <a:gd name="T105" fmla="*/ 182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89" h="296">
                <a:moveTo>
                  <a:pt x="376" y="196"/>
                </a:moveTo>
                <a:cubicBezTo>
                  <a:pt x="364" y="176"/>
                  <a:pt x="364" y="176"/>
                  <a:pt x="364" y="176"/>
                </a:cubicBezTo>
                <a:cubicBezTo>
                  <a:pt x="361" y="199"/>
                  <a:pt x="361" y="199"/>
                  <a:pt x="361" y="199"/>
                </a:cubicBezTo>
                <a:cubicBezTo>
                  <a:pt x="360" y="208"/>
                  <a:pt x="357" y="214"/>
                  <a:pt x="355" y="217"/>
                </a:cubicBezTo>
                <a:cubicBezTo>
                  <a:pt x="359" y="190"/>
                  <a:pt x="364" y="147"/>
                  <a:pt x="306" y="134"/>
                </a:cubicBezTo>
                <a:cubicBezTo>
                  <a:pt x="289" y="130"/>
                  <a:pt x="289" y="130"/>
                  <a:pt x="289" y="130"/>
                </a:cubicBezTo>
                <a:cubicBezTo>
                  <a:pt x="298" y="146"/>
                  <a:pt x="298" y="146"/>
                  <a:pt x="298" y="146"/>
                </a:cubicBezTo>
                <a:cubicBezTo>
                  <a:pt x="306" y="160"/>
                  <a:pt x="304" y="178"/>
                  <a:pt x="298" y="193"/>
                </a:cubicBezTo>
                <a:cubicBezTo>
                  <a:pt x="291" y="172"/>
                  <a:pt x="278" y="157"/>
                  <a:pt x="277" y="157"/>
                </a:cubicBezTo>
                <a:cubicBezTo>
                  <a:pt x="264" y="143"/>
                  <a:pt x="264" y="143"/>
                  <a:pt x="264" y="143"/>
                </a:cubicBezTo>
                <a:cubicBezTo>
                  <a:pt x="264" y="162"/>
                  <a:pt x="264" y="162"/>
                  <a:pt x="264" y="162"/>
                </a:cubicBezTo>
                <a:cubicBezTo>
                  <a:pt x="263" y="171"/>
                  <a:pt x="260" y="183"/>
                  <a:pt x="257" y="195"/>
                </a:cubicBezTo>
                <a:cubicBezTo>
                  <a:pt x="250" y="221"/>
                  <a:pt x="242" y="251"/>
                  <a:pt x="257" y="272"/>
                </a:cubicBezTo>
                <a:cubicBezTo>
                  <a:pt x="267" y="287"/>
                  <a:pt x="287" y="295"/>
                  <a:pt x="318" y="296"/>
                </a:cubicBezTo>
                <a:cubicBezTo>
                  <a:pt x="318" y="296"/>
                  <a:pt x="318" y="296"/>
                  <a:pt x="318" y="296"/>
                </a:cubicBezTo>
                <a:cubicBezTo>
                  <a:pt x="318" y="296"/>
                  <a:pt x="318" y="296"/>
                  <a:pt x="319" y="296"/>
                </a:cubicBezTo>
                <a:cubicBezTo>
                  <a:pt x="352" y="296"/>
                  <a:pt x="368" y="281"/>
                  <a:pt x="375" y="268"/>
                </a:cubicBezTo>
                <a:cubicBezTo>
                  <a:pt x="389" y="244"/>
                  <a:pt x="384" y="211"/>
                  <a:pt x="376" y="196"/>
                </a:cubicBezTo>
                <a:close/>
                <a:moveTo>
                  <a:pt x="361" y="260"/>
                </a:moveTo>
                <a:cubicBezTo>
                  <a:pt x="354" y="273"/>
                  <a:pt x="339" y="280"/>
                  <a:pt x="319" y="280"/>
                </a:cubicBezTo>
                <a:cubicBezTo>
                  <a:pt x="318" y="280"/>
                  <a:pt x="318" y="280"/>
                  <a:pt x="318" y="280"/>
                </a:cubicBezTo>
                <a:cubicBezTo>
                  <a:pt x="294" y="279"/>
                  <a:pt x="277" y="273"/>
                  <a:pt x="270" y="262"/>
                </a:cubicBezTo>
                <a:cubicBezTo>
                  <a:pt x="259" y="248"/>
                  <a:pt x="266" y="223"/>
                  <a:pt x="272" y="200"/>
                </a:cubicBezTo>
                <a:cubicBezTo>
                  <a:pt x="274" y="194"/>
                  <a:pt x="275" y="188"/>
                  <a:pt x="276" y="183"/>
                </a:cubicBezTo>
                <a:cubicBezTo>
                  <a:pt x="281" y="192"/>
                  <a:pt x="286" y="203"/>
                  <a:pt x="287" y="216"/>
                </a:cubicBezTo>
                <a:cubicBezTo>
                  <a:pt x="288" y="237"/>
                  <a:pt x="288" y="237"/>
                  <a:pt x="288" y="237"/>
                </a:cubicBezTo>
                <a:cubicBezTo>
                  <a:pt x="301" y="220"/>
                  <a:pt x="301" y="220"/>
                  <a:pt x="301" y="220"/>
                </a:cubicBezTo>
                <a:cubicBezTo>
                  <a:pt x="314" y="203"/>
                  <a:pt x="323" y="178"/>
                  <a:pt x="318" y="154"/>
                </a:cubicBezTo>
                <a:cubicBezTo>
                  <a:pt x="347" y="168"/>
                  <a:pt x="343" y="194"/>
                  <a:pt x="339" y="217"/>
                </a:cubicBezTo>
                <a:cubicBezTo>
                  <a:pt x="338" y="222"/>
                  <a:pt x="337" y="227"/>
                  <a:pt x="337" y="231"/>
                </a:cubicBezTo>
                <a:cubicBezTo>
                  <a:pt x="336" y="240"/>
                  <a:pt x="336" y="240"/>
                  <a:pt x="336" y="240"/>
                </a:cubicBezTo>
                <a:cubicBezTo>
                  <a:pt x="345" y="239"/>
                  <a:pt x="345" y="239"/>
                  <a:pt x="345" y="239"/>
                </a:cubicBezTo>
                <a:cubicBezTo>
                  <a:pt x="356" y="238"/>
                  <a:pt x="363" y="233"/>
                  <a:pt x="368" y="227"/>
                </a:cubicBezTo>
                <a:cubicBezTo>
                  <a:pt x="369" y="238"/>
                  <a:pt x="367" y="250"/>
                  <a:pt x="361" y="260"/>
                </a:cubicBezTo>
                <a:close/>
                <a:moveTo>
                  <a:pt x="181" y="182"/>
                </a:moveTo>
                <a:cubicBezTo>
                  <a:pt x="255" y="182"/>
                  <a:pt x="255" y="182"/>
                  <a:pt x="255" y="182"/>
                </a:cubicBezTo>
                <a:cubicBezTo>
                  <a:pt x="255" y="166"/>
                  <a:pt x="255" y="166"/>
                  <a:pt x="255" y="166"/>
                </a:cubicBezTo>
                <a:cubicBezTo>
                  <a:pt x="236" y="166"/>
                  <a:pt x="236" y="166"/>
                  <a:pt x="236" y="166"/>
                </a:cubicBezTo>
                <a:cubicBezTo>
                  <a:pt x="236" y="126"/>
                  <a:pt x="236" y="126"/>
                  <a:pt x="236" y="126"/>
                </a:cubicBezTo>
                <a:cubicBezTo>
                  <a:pt x="329" y="126"/>
                  <a:pt x="329" y="126"/>
                  <a:pt x="329" y="126"/>
                </a:cubicBezTo>
                <a:cubicBezTo>
                  <a:pt x="329" y="139"/>
                  <a:pt x="329" y="139"/>
                  <a:pt x="329" y="139"/>
                </a:cubicBezTo>
                <a:cubicBezTo>
                  <a:pt x="345" y="139"/>
                  <a:pt x="345" y="139"/>
                  <a:pt x="345" y="139"/>
                </a:cubicBezTo>
                <a:cubicBezTo>
                  <a:pt x="345" y="0"/>
                  <a:pt x="345" y="0"/>
                  <a:pt x="345" y="0"/>
                </a:cubicBezTo>
                <a:cubicBezTo>
                  <a:pt x="0" y="0"/>
                  <a:pt x="0" y="0"/>
                  <a:pt x="0" y="0"/>
                </a:cubicBezTo>
                <a:cubicBezTo>
                  <a:pt x="0" y="235"/>
                  <a:pt x="0" y="235"/>
                  <a:pt x="0" y="235"/>
                </a:cubicBezTo>
                <a:cubicBezTo>
                  <a:pt x="243" y="235"/>
                  <a:pt x="243" y="235"/>
                  <a:pt x="243" y="235"/>
                </a:cubicBezTo>
                <a:cubicBezTo>
                  <a:pt x="243" y="219"/>
                  <a:pt x="243" y="219"/>
                  <a:pt x="243" y="219"/>
                </a:cubicBezTo>
                <a:cubicBezTo>
                  <a:pt x="181" y="219"/>
                  <a:pt x="181" y="219"/>
                  <a:pt x="181" y="219"/>
                </a:cubicBezTo>
                <a:lnTo>
                  <a:pt x="181" y="182"/>
                </a:lnTo>
                <a:close/>
                <a:moveTo>
                  <a:pt x="165" y="219"/>
                </a:moveTo>
                <a:cubicBezTo>
                  <a:pt x="71" y="219"/>
                  <a:pt x="71" y="219"/>
                  <a:pt x="71" y="219"/>
                </a:cubicBezTo>
                <a:cubicBezTo>
                  <a:pt x="71" y="182"/>
                  <a:pt x="71" y="182"/>
                  <a:pt x="71" y="182"/>
                </a:cubicBezTo>
                <a:cubicBezTo>
                  <a:pt x="165" y="182"/>
                  <a:pt x="165" y="182"/>
                  <a:pt x="165" y="182"/>
                </a:cubicBezTo>
                <a:lnTo>
                  <a:pt x="165" y="219"/>
                </a:lnTo>
                <a:close/>
                <a:moveTo>
                  <a:pt x="16" y="126"/>
                </a:moveTo>
                <a:cubicBezTo>
                  <a:pt x="110" y="126"/>
                  <a:pt x="110" y="126"/>
                  <a:pt x="110" y="126"/>
                </a:cubicBezTo>
                <a:cubicBezTo>
                  <a:pt x="110" y="166"/>
                  <a:pt x="110" y="166"/>
                  <a:pt x="110" y="166"/>
                </a:cubicBezTo>
                <a:cubicBezTo>
                  <a:pt x="16" y="166"/>
                  <a:pt x="16" y="166"/>
                  <a:pt x="16" y="166"/>
                </a:cubicBezTo>
                <a:lnTo>
                  <a:pt x="16" y="126"/>
                </a:lnTo>
                <a:close/>
                <a:moveTo>
                  <a:pt x="126" y="54"/>
                </a:moveTo>
                <a:cubicBezTo>
                  <a:pt x="126" y="16"/>
                  <a:pt x="126" y="16"/>
                  <a:pt x="126" y="16"/>
                </a:cubicBezTo>
                <a:cubicBezTo>
                  <a:pt x="220" y="16"/>
                  <a:pt x="220" y="16"/>
                  <a:pt x="220" y="16"/>
                </a:cubicBezTo>
                <a:cubicBezTo>
                  <a:pt x="220" y="54"/>
                  <a:pt x="220" y="54"/>
                  <a:pt x="220" y="54"/>
                </a:cubicBezTo>
                <a:lnTo>
                  <a:pt x="126" y="54"/>
                </a:lnTo>
                <a:close/>
                <a:moveTo>
                  <a:pt x="165" y="70"/>
                </a:moveTo>
                <a:cubicBezTo>
                  <a:pt x="165" y="110"/>
                  <a:pt x="165" y="110"/>
                  <a:pt x="165" y="110"/>
                </a:cubicBezTo>
                <a:cubicBezTo>
                  <a:pt x="71" y="110"/>
                  <a:pt x="71" y="110"/>
                  <a:pt x="71" y="110"/>
                </a:cubicBezTo>
                <a:cubicBezTo>
                  <a:pt x="71" y="70"/>
                  <a:pt x="71" y="70"/>
                  <a:pt x="71" y="70"/>
                </a:cubicBezTo>
                <a:lnTo>
                  <a:pt x="165" y="70"/>
                </a:lnTo>
                <a:close/>
                <a:moveTo>
                  <a:pt x="55" y="110"/>
                </a:moveTo>
                <a:cubicBezTo>
                  <a:pt x="16" y="110"/>
                  <a:pt x="16" y="110"/>
                  <a:pt x="16" y="110"/>
                </a:cubicBezTo>
                <a:cubicBezTo>
                  <a:pt x="16" y="70"/>
                  <a:pt x="16" y="70"/>
                  <a:pt x="16" y="70"/>
                </a:cubicBezTo>
                <a:cubicBezTo>
                  <a:pt x="55" y="70"/>
                  <a:pt x="55" y="70"/>
                  <a:pt x="55" y="70"/>
                </a:cubicBezTo>
                <a:lnTo>
                  <a:pt x="55" y="110"/>
                </a:lnTo>
                <a:close/>
                <a:moveTo>
                  <a:pt x="220" y="166"/>
                </a:moveTo>
                <a:cubicBezTo>
                  <a:pt x="126" y="166"/>
                  <a:pt x="126" y="166"/>
                  <a:pt x="126" y="166"/>
                </a:cubicBezTo>
                <a:cubicBezTo>
                  <a:pt x="126" y="126"/>
                  <a:pt x="126" y="126"/>
                  <a:pt x="126" y="126"/>
                </a:cubicBezTo>
                <a:cubicBezTo>
                  <a:pt x="220" y="126"/>
                  <a:pt x="220" y="126"/>
                  <a:pt x="220" y="126"/>
                </a:cubicBezTo>
                <a:lnTo>
                  <a:pt x="220" y="166"/>
                </a:lnTo>
                <a:close/>
                <a:moveTo>
                  <a:pt x="228" y="110"/>
                </a:moveTo>
                <a:cubicBezTo>
                  <a:pt x="181" y="110"/>
                  <a:pt x="181" y="110"/>
                  <a:pt x="181" y="110"/>
                </a:cubicBezTo>
                <a:cubicBezTo>
                  <a:pt x="181" y="70"/>
                  <a:pt x="181" y="70"/>
                  <a:pt x="181" y="70"/>
                </a:cubicBezTo>
                <a:cubicBezTo>
                  <a:pt x="274" y="70"/>
                  <a:pt x="274" y="70"/>
                  <a:pt x="274" y="70"/>
                </a:cubicBezTo>
                <a:cubicBezTo>
                  <a:pt x="274" y="110"/>
                  <a:pt x="274" y="110"/>
                  <a:pt x="274" y="110"/>
                </a:cubicBezTo>
                <a:cubicBezTo>
                  <a:pt x="236" y="110"/>
                  <a:pt x="236" y="110"/>
                  <a:pt x="236" y="110"/>
                </a:cubicBezTo>
                <a:lnTo>
                  <a:pt x="228" y="110"/>
                </a:lnTo>
                <a:close/>
                <a:moveTo>
                  <a:pt x="290" y="110"/>
                </a:moveTo>
                <a:cubicBezTo>
                  <a:pt x="290" y="70"/>
                  <a:pt x="290" y="70"/>
                  <a:pt x="290" y="70"/>
                </a:cubicBezTo>
                <a:cubicBezTo>
                  <a:pt x="329" y="70"/>
                  <a:pt x="329" y="70"/>
                  <a:pt x="329" y="70"/>
                </a:cubicBezTo>
                <a:cubicBezTo>
                  <a:pt x="329" y="110"/>
                  <a:pt x="329" y="110"/>
                  <a:pt x="329" y="110"/>
                </a:cubicBezTo>
                <a:lnTo>
                  <a:pt x="290" y="110"/>
                </a:lnTo>
                <a:close/>
                <a:moveTo>
                  <a:pt x="329" y="54"/>
                </a:moveTo>
                <a:cubicBezTo>
                  <a:pt x="236" y="54"/>
                  <a:pt x="236" y="54"/>
                  <a:pt x="236" y="54"/>
                </a:cubicBezTo>
                <a:cubicBezTo>
                  <a:pt x="236" y="16"/>
                  <a:pt x="236" y="16"/>
                  <a:pt x="236" y="16"/>
                </a:cubicBezTo>
                <a:cubicBezTo>
                  <a:pt x="329" y="16"/>
                  <a:pt x="329" y="16"/>
                  <a:pt x="329" y="16"/>
                </a:cubicBezTo>
                <a:lnTo>
                  <a:pt x="329" y="54"/>
                </a:lnTo>
                <a:close/>
                <a:moveTo>
                  <a:pt x="110" y="16"/>
                </a:moveTo>
                <a:cubicBezTo>
                  <a:pt x="110" y="54"/>
                  <a:pt x="110" y="54"/>
                  <a:pt x="110" y="54"/>
                </a:cubicBezTo>
                <a:cubicBezTo>
                  <a:pt x="16" y="54"/>
                  <a:pt x="16" y="54"/>
                  <a:pt x="16" y="54"/>
                </a:cubicBezTo>
                <a:cubicBezTo>
                  <a:pt x="16" y="16"/>
                  <a:pt x="16" y="16"/>
                  <a:pt x="16" y="16"/>
                </a:cubicBezTo>
                <a:lnTo>
                  <a:pt x="110" y="16"/>
                </a:lnTo>
                <a:close/>
                <a:moveTo>
                  <a:pt x="16" y="182"/>
                </a:moveTo>
                <a:cubicBezTo>
                  <a:pt x="55" y="182"/>
                  <a:pt x="55" y="182"/>
                  <a:pt x="55" y="182"/>
                </a:cubicBezTo>
                <a:cubicBezTo>
                  <a:pt x="55" y="219"/>
                  <a:pt x="55" y="219"/>
                  <a:pt x="55" y="219"/>
                </a:cubicBezTo>
                <a:cubicBezTo>
                  <a:pt x="16" y="219"/>
                  <a:pt x="16" y="219"/>
                  <a:pt x="16" y="219"/>
                </a:cubicBezTo>
                <a:lnTo>
                  <a:pt x="16" y="182"/>
                </a:lnTo>
                <a:close/>
              </a:path>
            </a:pathLst>
          </a:custGeom>
          <a:solidFill>
            <a:srgbClr val="E8AD10"/>
          </a:solidFill>
          <a:ln>
            <a:noFill/>
          </a:ln>
        </p:spPr>
        <p:txBody>
          <a:bodyPr vert="horz" wrap="square" lIns="91440" tIns="45720" rIns="91440" bIns="4572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Metropolis" pitchFamily="2" charset="77"/>
            </a:endParaRPr>
          </a:p>
        </p:txBody>
      </p:sp>
      <p:sp>
        <p:nvSpPr>
          <p:cNvPr id="79" name="Freeform 21">
            <a:extLst>
              <a:ext uri="{FF2B5EF4-FFF2-40B4-BE49-F238E27FC236}">
                <a16:creationId xmlns:a16="http://schemas.microsoft.com/office/drawing/2014/main" id="{188F5A7F-E305-414C-AFF5-50DD07751BEA}"/>
              </a:ext>
            </a:extLst>
          </p:cNvPr>
          <p:cNvSpPr>
            <a:spLocks noChangeAspect="1" noEditPoints="1"/>
          </p:cNvSpPr>
          <p:nvPr/>
        </p:nvSpPr>
        <p:spPr bwMode="auto">
          <a:xfrm flipH="1">
            <a:off x="6952190" y="3264098"/>
            <a:ext cx="453901" cy="357094"/>
          </a:xfrm>
          <a:custGeom>
            <a:avLst/>
            <a:gdLst>
              <a:gd name="T0" fmla="*/ 364 w 389"/>
              <a:gd name="T1" fmla="*/ 176 h 296"/>
              <a:gd name="T2" fmla="*/ 355 w 389"/>
              <a:gd name="T3" fmla="*/ 217 h 296"/>
              <a:gd name="T4" fmla="*/ 289 w 389"/>
              <a:gd name="T5" fmla="*/ 130 h 296"/>
              <a:gd name="T6" fmla="*/ 298 w 389"/>
              <a:gd name="T7" fmla="*/ 193 h 296"/>
              <a:gd name="T8" fmla="*/ 264 w 389"/>
              <a:gd name="T9" fmla="*/ 143 h 296"/>
              <a:gd name="T10" fmla="*/ 257 w 389"/>
              <a:gd name="T11" fmla="*/ 195 h 296"/>
              <a:gd name="T12" fmla="*/ 318 w 389"/>
              <a:gd name="T13" fmla="*/ 296 h 296"/>
              <a:gd name="T14" fmla="*/ 319 w 389"/>
              <a:gd name="T15" fmla="*/ 296 h 296"/>
              <a:gd name="T16" fmla="*/ 376 w 389"/>
              <a:gd name="T17" fmla="*/ 196 h 296"/>
              <a:gd name="T18" fmla="*/ 319 w 389"/>
              <a:gd name="T19" fmla="*/ 280 h 296"/>
              <a:gd name="T20" fmla="*/ 270 w 389"/>
              <a:gd name="T21" fmla="*/ 262 h 296"/>
              <a:gd name="T22" fmla="*/ 276 w 389"/>
              <a:gd name="T23" fmla="*/ 183 h 296"/>
              <a:gd name="T24" fmla="*/ 288 w 389"/>
              <a:gd name="T25" fmla="*/ 237 h 296"/>
              <a:gd name="T26" fmla="*/ 318 w 389"/>
              <a:gd name="T27" fmla="*/ 154 h 296"/>
              <a:gd name="T28" fmla="*/ 337 w 389"/>
              <a:gd name="T29" fmla="*/ 231 h 296"/>
              <a:gd name="T30" fmla="*/ 345 w 389"/>
              <a:gd name="T31" fmla="*/ 239 h 296"/>
              <a:gd name="T32" fmla="*/ 361 w 389"/>
              <a:gd name="T33" fmla="*/ 260 h 296"/>
              <a:gd name="T34" fmla="*/ 255 w 389"/>
              <a:gd name="T35" fmla="*/ 182 h 296"/>
              <a:gd name="T36" fmla="*/ 236 w 389"/>
              <a:gd name="T37" fmla="*/ 166 h 296"/>
              <a:gd name="T38" fmla="*/ 329 w 389"/>
              <a:gd name="T39" fmla="*/ 126 h 296"/>
              <a:gd name="T40" fmla="*/ 345 w 389"/>
              <a:gd name="T41" fmla="*/ 139 h 296"/>
              <a:gd name="T42" fmla="*/ 0 w 389"/>
              <a:gd name="T43" fmla="*/ 0 h 296"/>
              <a:gd name="T44" fmla="*/ 243 w 389"/>
              <a:gd name="T45" fmla="*/ 235 h 296"/>
              <a:gd name="T46" fmla="*/ 181 w 389"/>
              <a:gd name="T47" fmla="*/ 219 h 296"/>
              <a:gd name="T48" fmla="*/ 165 w 389"/>
              <a:gd name="T49" fmla="*/ 219 h 296"/>
              <a:gd name="T50" fmla="*/ 71 w 389"/>
              <a:gd name="T51" fmla="*/ 182 h 296"/>
              <a:gd name="T52" fmla="*/ 165 w 389"/>
              <a:gd name="T53" fmla="*/ 219 h 296"/>
              <a:gd name="T54" fmla="*/ 110 w 389"/>
              <a:gd name="T55" fmla="*/ 126 h 296"/>
              <a:gd name="T56" fmla="*/ 16 w 389"/>
              <a:gd name="T57" fmla="*/ 166 h 296"/>
              <a:gd name="T58" fmla="*/ 126 w 389"/>
              <a:gd name="T59" fmla="*/ 54 h 296"/>
              <a:gd name="T60" fmla="*/ 220 w 389"/>
              <a:gd name="T61" fmla="*/ 16 h 296"/>
              <a:gd name="T62" fmla="*/ 126 w 389"/>
              <a:gd name="T63" fmla="*/ 54 h 296"/>
              <a:gd name="T64" fmla="*/ 165 w 389"/>
              <a:gd name="T65" fmla="*/ 110 h 296"/>
              <a:gd name="T66" fmla="*/ 71 w 389"/>
              <a:gd name="T67" fmla="*/ 70 h 296"/>
              <a:gd name="T68" fmla="*/ 55 w 389"/>
              <a:gd name="T69" fmla="*/ 110 h 296"/>
              <a:gd name="T70" fmla="*/ 16 w 389"/>
              <a:gd name="T71" fmla="*/ 70 h 296"/>
              <a:gd name="T72" fmla="*/ 55 w 389"/>
              <a:gd name="T73" fmla="*/ 110 h 296"/>
              <a:gd name="T74" fmla="*/ 126 w 389"/>
              <a:gd name="T75" fmla="*/ 166 h 296"/>
              <a:gd name="T76" fmla="*/ 220 w 389"/>
              <a:gd name="T77" fmla="*/ 126 h 296"/>
              <a:gd name="T78" fmla="*/ 228 w 389"/>
              <a:gd name="T79" fmla="*/ 110 h 296"/>
              <a:gd name="T80" fmla="*/ 181 w 389"/>
              <a:gd name="T81" fmla="*/ 70 h 296"/>
              <a:gd name="T82" fmla="*/ 274 w 389"/>
              <a:gd name="T83" fmla="*/ 110 h 296"/>
              <a:gd name="T84" fmla="*/ 228 w 389"/>
              <a:gd name="T85" fmla="*/ 110 h 296"/>
              <a:gd name="T86" fmla="*/ 290 w 389"/>
              <a:gd name="T87" fmla="*/ 70 h 296"/>
              <a:gd name="T88" fmla="*/ 329 w 389"/>
              <a:gd name="T89" fmla="*/ 110 h 296"/>
              <a:gd name="T90" fmla="*/ 329 w 389"/>
              <a:gd name="T91" fmla="*/ 54 h 296"/>
              <a:gd name="T92" fmla="*/ 236 w 389"/>
              <a:gd name="T93" fmla="*/ 16 h 296"/>
              <a:gd name="T94" fmla="*/ 329 w 389"/>
              <a:gd name="T95" fmla="*/ 54 h 296"/>
              <a:gd name="T96" fmla="*/ 110 w 389"/>
              <a:gd name="T97" fmla="*/ 54 h 296"/>
              <a:gd name="T98" fmla="*/ 16 w 389"/>
              <a:gd name="T99" fmla="*/ 16 h 296"/>
              <a:gd name="T100" fmla="*/ 16 w 389"/>
              <a:gd name="T101" fmla="*/ 182 h 296"/>
              <a:gd name="T102" fmla="*/ 55 w 389"/>
              <a:gd name="T103" fmla="*/ 219 h 296"/>
              <a:gd name="T104" fmla="*/ 16 w 389"/>
              <a:gd name="T105" fmla="*/ 182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89" h="296">
                <a:moveTo>
                  <a:pt x="376" y="196"/>
                </a:moveTo>
                <a:cubicBezTo>
                  <a:pt x="364" y="176"/>
                  <a:pt x="364" y="176"/>
                  <a:pt x="364" y="176"/>
                </a:cubicBezTo>
                <a:cubicBezTo>
                  <a:pt x="361" y="199"/>
                  <a:pt x="361" y="199"/>
                  <a:pt x="361" y="199"/>
                </a:cubicBezTo>
                <a:cubicBezTo>
                  <a:pt x="360" y="208"/>
                  <a:pt x="357" y="214"/>
                  <a:pt x="355" y="217"/>
                </a:cubicBezTo>
                <a:cubicBezTo>
                  <a:pt x="359" y="190"/>
                  <a:pt x="364" y="147"/>
                  <a:pt x="306" y="134"/>
                </a:cubicBezTo>
                <a:cubicBezTo>
                  <a:pt x="289" y="130"/>
                  <a:pt x="289" y="130"/>
                  <a:pt x="289" y="130"/>
                </a:cubicBezTo>
                <a:cubicBezTo>
                  <a:pt x="298" y="146"/>
                  <a:pt x="298" y="146"/>
                  <a:pt x="298" y="146"/>
                </a:cubicBezTo>
                <a:cubicBezTo>
                  <a:pt x="306" y="160"/>
                  <a:pt x="304" y="178"/>
                  <a:pt x="298" y="193"/>
                </a:cubicBezTo>
                <a:cubicBezTo>
                  <a:pt x="291" y="172"/>
                  <a:pt x="278" y="157"/>
                  <a:pt x="277" y="157"/>
                </a:cubicBezTo>
                <a:cubicBezTo>
                  <a:pt x="264" y="143"/>
                  <a:pt x="264" y="143"/>
                  <a:pt x="264" y="143"/>
                </a:cubicBezTo>
                <a:cubicBezTo>
                  <a:pt x="264" y="162"/>
                  <a:pt x="264" y="162"/>
                  <a:pt x="264" y="162"/>
                </a:cubicBezTo>
                <a:cubicBezTo>
                  <a:pt x="263" y="171"/>
                  <a:pt x="260" y="183"/>
                  <a:pt x="257" y="195"/>
                </a:cubicBezTo>
                <a:cubicBezTo>
                  <a:pt x="250" y="221"/>
                  <a:pt x="242" y="251"/>
                  <a:pt x="257" y="272"/>
                </a:cubicBezTo>
                <a:cubicBezTo>
                  <a:pt x="267" y="287"/>
                  <a:pt x="287" y="295"/>
                  <a:pt x="318" y="296"/>
                </a:cubicBezTo>
                <a:cubicBezTo>
                  <a:pt x="318" y="296"/>
                  <a:pt x="318" y="296"/>
                  <a:pt x="318" y="296"/>
                </a:cubicBezTo>
                <a:cubicBezTo>
                  <a:pt x="318" y="296"/>
                  <a:pt x="318" y="296"/>
                  <a:pt x="319" y="296"/>
                </a:cubicBezTo>
                <a:cubicBezTo>
                  <a:pt x="352" y="296"/>
                  <a:pt x="368" y="281"/>
                  <a:pt x="375" y="268"/>
                </a:cubicBezTo>
                <a:cubicBezTo>
                  <a:pt x="389" y="244"/>
                  <a:pt x="384" y="211"/>
                  <a:pt x="376" y="196"/>
                </a:cubicBezTo>
                <a:close/>
                <a:moveTo>
                  <a:pt x="361" y="260"/>
                </a:moveTo>
                <a:cubicBezTo>
                  <a:pt x="354" y="273"/>
                  <a:pt x="339" y="280"/>
                  <a:pt x="319" y="280"/>
                </a:cubicBezTo>
                <a:cubicBezTo>
                  <a:pt x="318" y="280"/>
                  <a:pt x="318" y="280"/>
                  <a:pt x="318" y="280"/>
                </a:cubicBezTo>
                <a:cubicBezTo>
                  <a:pt x="294" y="279"/>
                  <a:pt x="277" y="273"/>
                  <a:pt x="270" y="262"/>
                </a:cubicBezTo>
                <a:cubicBezTo>
                  <a:pt x="259" y="248"/>
                  <a:pt x="266" y="223"/>
                  <a:pt x="272" y="200"/>
                </a:cubicBezTo>
                <a:cubicBezTo>
                  <a:pt x="274" y="194"/>
                  <a:pt x="275" y="188"/>
                  <a:pt x="276" y="183"/>
                </a:cubicBezTo>
                <a:cubicBezTo>
                  <a:pt x="281" y="192"/>
                  <a:pt x="286" y="203"/>
                  <a:pt x="287" y="216"/>
                </a:cubicBezTo>
                <a:cubicBezTo>
                  <a:pt x="288" y="237"/>
                  <a:pt x="288" y="237"/>
                  <a:pt x="288" y="237"/>
                </a:cubicBezTo>
                <a:cubicBezTo>
                  <a:pt x="301" y="220"/>
                  <a:pt x="301" y="220"/>
                  <a:pt x="301" y="220"/>
                </a:cubicBezTo>
                <a:cubicBezTo>
                  <a:pt x="314" y="203"/>
                  <a:pt x="323" y="178"/>
                  <a:pt x="318" y="154"/>
                </a:cubicBezTo>
                <a:cubicBezTo>
                  <a:pt x="347" y="168"/>
                  <a:pt x="343" y="194"/>
                  <a:pt x="339" y="217"/>
                </a:cubicBezTo>
                <a:cubicBezTo>
                  <a:pt x="338" y="222"/>
                  <a:pt x="337" y="227"/>
                  <a:pt x="337" y="231"/>
                </a:cubicBezTo>
                <a:cubicBezTo>
                  <a:pt x="336" y="240"/>
                  <a:pt x="336" y="240"/>
                  <a:pt x="336" y="240"/>
                </a:cubicBezTo>
                <a:cubicBezTo>
                  <a:pt x="345" y="239"/>
                  <a:pt x="345" y="239"/>
                  <a:pt x="345" y="239"/>
                </a:cubicBezTo>
                <a:cubicBezTo>
                  <a:pt x="356" y="238"/>
                  <a:pt x="363" y="233"/>
                  <a:pt x="368" y="227"/>
                </a:cubicBezTo>
                <a:cubicBezTo>
                  <a:pt x="369" y="238"/>
                  <a:pt x="367" y="250"/>
                  <a:pt x="361" y="260"/>
                </a:cubicBezTo>
                <a:close/>
                <a:moveTo>
                  <a:pt x="181" y="182"/>
                </a:moveTo>
                <a:cubicBezTo>
                  <a:pt x="255" y="182"/>
                  <a:pt x="255" y="182"/>
                  <a:pt x="255" y="182"/>
                </a:cubicBezTo>
                <a:cubicBezTo>
                  <a:pt x="255" y="166"/>
                  <a:pt x="255" y="166"/>
                  <a:pt x="255" y="166"/>
                </a:cubicBezTo>
                <a:cubicBezTo>
                  <a:pt x="236" y="166"/>
                  <a:pt x="236" y="166"/>
                  <a:pt x="236" y="166"/>
                </a:cubicBezTo>
                <a:cubicBezTo>
                  <a:pt x="236" y="126"/>
                  <a:pt x="236" y="126"/>
                  <a:pt x="236" y="126"/>
                </a:cubicBezTo>
                <a:cubicBezTo>
                  <a:pt x="329" y="126"/>
                  <a:pt x="329" y="126"/>
                  <a:pt x="329" y="126"/>
                </a:cubicBezTo>
                <a:cubicBezTo>
                  <a:pt x="329" y="139"/>
                  <a:pt x="329" y="139"/>
                  <a:pt x="329" y="139"/>
                </a:cubicBezTo>
                <a:cubicBezTo>
                  <a:pt x="345" y="139"/>
                  <a:pt x="345" y="139"/>
                  <a:pt x="345" y="139"/>
                </a:cubicBezTo>
                <a:cubicBezTo>
                  <a:pt x="345" y="0"/>
                  <a:pt x="345" y="0"/>
                  <a:pt x="345" y="0"/>
                </a:cubicBezTo>
                <a:cubicBezTo>
                  <a:pt x="0" y="0"/>
                  <a:pt x="0" y="0"/>
                  <a:pt x="0" y="0"/>
                </a:cubicBezTo>
                <a:cubicBezTo>
                  <a:pt x="0" y="235"/>
                  <a:pt x="0" y="235"/>
                  <a:pt x="0" y="235"/>
                </a:cubicBezTo>
                <a:cubicBezTo>
                  <a:pt x="243" y="235"/>
                  <a:pt x="243" y="235"/>
                  <a:pt x="243" y="235"/>
                </a:cubicBezTo>
                <a:cubicBezTo>
                  <a:pt x="243" y="219"/>
                  <a:pt x="243" y="219"/>
                  <a:pt x="243" y="219"/>
                </a:cubicBezTo>
                <a:cubicBezTo>
                  <a:pt x="181" y="219"/>
                  <a:pt x="181" y="219"/>
                  <a:pt x="181" y="219"/>
                </a:cubicBezTo>
                <a:lnTo>
                  <a:pt x="181" y="182"/>
                </a:lnTo>
                <a:close/>
                <a:moveTo>
                  <a:pt x="165" y="219"/>
                </a:moveTo>
                <a:cubicBezTo>
                  <a:pt x="71" y="219"/>
                  <a:pt x="71" y="219"/>
                  <a:pt x="71" y="219"/>
                </a:cubicBezTo>
                <a:cubicBezTo>
                  <a:pt x="71" y="182"/>
                  <a:pt x="71" y="182"/>
                  <a:pt x="71" y="182"/>
                </a:cubicBezTo>
                <a:cubicBezTo>
                  <a:pt x="165" y="182"/>
                  <a:pt x="165" y="182"/>
                  <a:pt x="165" y="182"/>
                </a:cubicBezTo>
                <a:lnTo>
                  <a:pt x="165" y="219"/>
                </a:lnTo>
                <a:close/>
                <a:moveTo>
                  <a:pt x="16" y="126"/>
                </a:moveTo>
                <a:cubicBezTo>
                  <a:pt x="110" y="126"/>
                  <a:pt x="110" y="126"/>
                  <a:pt x="110" y="126"/>
                </a:cubicBezTo>
                <a:cubicBezTo>
                  <a:pt x="110" y="166"/>
                  <a:pt x="110" y="166"/>
                  <a:pt x="110" y="166"/>
                </a:cubicBezTo>
                <a:cubicBezTo>
                  <a:pt x="16" y="166"/>
                  <a:pt x="16" y="166"/>
                  <a:pt x="16" y="166"/>
                </a:cubicBezTo>
                <a:lnTo>
                  <a:pt x="16" y="126"/>
                </a:lnTo>
                <a:close/>
                <a:moveTo>
                  <a:pt x="126" y="54"/>
                </a:moveTo>
                <a:cubicBezTo>
                  <a:pt x="126" y="16"/>
                  <a:pt x="126" y="16"/>
                  <a:pt x="126" y="16"/>
                </a:cubicBezTo>
                <a:cubicBezTo>
                  <a:pt x="220" y="16"/>
                  <a:pt x="220" y="16"/>
                  <a:pt x="220" y="16"/>
                </a:cubicBezTo>
                <a:cubicBezTo>
                  <a:pt x="220" y="54"/>
                  <a:pt x="220" y="54"/>
                  <a:pt x="220" y="54"/>
                </a:cubicBezTo>
                <a:lnTo>
                  <a:pt x="126" y="54"/>
                </a:lnTo>
                <a:close/>
                <a:moveTo>
                  <a:pt x="165" y="70"/>
                </a:moveTo>
                <a:cubicBezTo>
                  <a:pt x="165" y="110"/>
                  <a:pt x="165" y="110"/>
                  <a:pt x="165" y="110"/>
                </a:cubicBezTo>
                <a:cubicBezTo>
                  <a:pt x="71" y="110"/>
                  <a:pt x="71" y="110"/>
                  <a:pt x="71" y="110"/>
                </a:cubicBezTo>
                <a:cubicBezTo>
                  <a:pt x="71" y="70"/>
                  <a:pt x="71" y="70"/>
                  <a:pt x="71" y="70"/>
                </a:cubicBezTo>
                <a:lnTo>
                  <a:pt x="165" y="70"/>
                </a:lnTo>
                <a:close/>
                <a:moveTo>
                  <a:pt x="55" y="110"/>
                </a:moveTo>
                <a:cubicBezTo>
                  <a:pt x="16" y="110"/>
                  <a:pt x="16" y="110"/>
                  <a:pt x="16" y="110"/>
                </a:cubicBezTo>
                <a:cubicBezTo>
                  <a:pt x="16" y="70"/>
                  <a:pt x="16" y="70"/>
                  <a:pt x="16" y="70"/>
                </a:cubicBezTo>
                <a:cubicBezTo>
                  <a:pt x="55" y="70"/>
                  <a:pt x="55" y="70"/>
                  <a:pt x="55" y="70"/>
                </a:cubicBezTo>
                <a:lnTo>
                  <a:pt x="55" y="110"/>
                </a:lnTo>
                <a:close/>
                <a:moveTo>
                  <a:pt x="220" y="166"/>
                </a:moveTo>
                <a:cubicBezTo>
                  <a:pt x="126" y="166"/>
                  <a:pt x="126" y="166"/>
                  <a:pt x="126" y="166"/>
                </a:cubicBezTo>
                <a:cubicBezTo>
                  <a:pt x="126" y="126"/>
                  <a:pt x="126" y="126"/>
                  <a:pt x="126" y="126"/>
                </a:cubicBezTo>
                <a:cubicBezTo>
                  <a:pt x="220" y="126"/>
                  <a:pt x="220" y="126"/>
                  <a:pt x="220" y="126"/>
                </a:cubicBezTo>
                <a:lnTo>
                  <a:pt x="220" y="166"/>
                </a:lnTo>
                <a:close/>
                <a:moveTo>
                  <a:pt x="228" y="110"/>
                </a:moveTo>
                <a:cubicBezTo>
                  <a:pt x="181" y="110"/>
                  <a:pt x="181" y="110"/>
                  <a:pt x="181" y="110"/>
                </a:cubicBezTo>
                <a:cubicBezTo>
                  <a:pt x="181" y="70"/>
                  <a:pt x="181" y="70"/>
                  <a:pt x="181" y="70"/>
                </a:cubicBezTo>
                <a:cubicBezTo>
                  <a:pt x="274" y="70"/>
                  <a:pt x="274" y="70"/>
                  <a:pt x="274" y="70"/>
                </a:cubicBezTo>
                <a:cubicBezTo>
                  <a:pt x="274" y="110"/>
                  <a:pt x="274" y="110"/>
                  <a:pt x="274" y="110"/>
                </a:cubicBezTo>
                <a:cubicBezTo>
                  <a:pt x="236" y="110"/>
                  <a:pt x="236" y="110"/>
                  <a:pt x="236" y="110"/>
                </a:cubicBezTo>
                <a:lnTo>
                  <a:pt x="228" y="110"/>
                </a:lnTo>
                <a:close/>
                <a:moveTo>
                  <a:pt x="290" y="110"/>
                </a:moveTo>
                <a:cubicBezTo>
                  <a:pt x="290" y="70"/>
                  <a:pt x="290" y="70"/>
                  <a:pt x="290" y="70"/>
                </a:cubicBezTo>
                <a:cubicBezTo>
                  <a:pt x="329" y="70"/>
                  <a:pt x="329" y="70"/>
                  <a:pt x="329" y="70"/>
                </a:cubicBezTo>
                <a:cubicBezTo>
                  <a:pt x="329" y="110"/>
                  <a:pt x="329" y="110"/>
                  <a:pt x="329" y="110"/>
                </a:cubicBezTo>
                <a:lnTo>
                  <a:pt x="290" y="110"/>
                </a:lnTo>
                <a:close/>
                <a:moveTo>
                  <a:pt x="329" y="54"/>
                </a:moveTo>
                <a:cubicBezTo>
                  <a:pt x="236" y="54"/>
                  <a:pt x="236" y="54"/>
                  <a:pt x="236" y="54"/>
                </a:cubicBezTo>
                <a:cubicBezTo>
                  <a:pt x="236" y="16"/>
                  <a:pt x="236" y="16"/>
                  <a:pt x="236" y="16"/>
                </a:cubicBezTo>
                <a:cubicBezTo>
                  <a:pt x="329" y="16"/>
                  <a:pt x="329" y="16"/>
                  <a:pt x="329" y="16"/>
                </a:cubicBezTo>
                <a:lnTo>
                  <a:pt x="329" y="54"/>
                </a:lnTo>
                <a:close/>
                <a:moveTo>
                  <a:pt x="110" y="16"/>
                </a:moveTo>
                <a:cubicBezTo>
                  <a:pt x="110" y="54"/>
                  <a:pt x="110" y="54"/>
                  <a:pt x="110" y="54"/>
                </a:cubicBezTo>
                <a:cubicBezTo>
                  <a:pt x="16" y="54"/>
                  <a:pt x="16" y="54"/>
                  <a:pt x="16" y="54"/>
                </a:cubicBezTo>
                <a:cubicBezTo>
                  <a:pt x="16" y="16"/>
                  <a:pt x="16" y="16"/>
                  <a:pt x="16" y="16"/>
                </a:cubicBezTo>
                <a:lnTo>
                  <a:pt x="110" y="16"/>
                </a:lnTo>
                <a:close/>
                <a:moveTo>
                  <a:pt x="16" y="182"/>
                </a:moveTo>
                <a:cubicBezTo>
                  <a:pt x="55" y="182"/>
                  <a:pt x="55" y="182"/>
                  <a:pt x="55" y="182"/>
                </a:cubicBezTo>
                <a:cubicBezTo>
                  <a:pt x="55" y="219"/>
                  <a:pt x="55" y="219"/>
                  <a:pt x="55" y="219"/>
                </a:cubicBezTo>
                <a:cubicBezTo>
                  <a:pt x="16" y="219"/>
                  <a:pt x="16" y="219"/>
                  <a:pt x="16" y="219"/>
                </a:cubicBezTo>
                <a:lnTo>
                  <a:pt x="16" y="182"/>
                </a:lnTo>
                <a:close/>
              </a:path>
            </a:pathLst>
          </a:custGeom>
          <a:solidFill>
            <a:srgbClr val="E8AD10"/>
          </a:solidFill>
          <a:ln>
            <a:noFill/>
          </a:ln>
        </p:spPr>
        <p:txBody>
          <a:bodyPr vert="horz" wrap="square" lIns="91440" tIns="45720" rIns="91440" bIns="4572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Metropolis" pitchFamily="2" charset="77"/>
            </a:endParaRPr>
          </a:p>
        </p:txBody>
      </p:sp>
      <p:sp>
        <p:nvSpPr>
          <p:cNvPr id="104" name="Rectangle 103">
            <a:extLst>
              <a:ext uri="{FF2B5EF4-FFF2-40B4-BE49-F238E27FC236}">
                <a16:creationId xmlns:a16="http://schemas.microsoft.com/office/drawing/2014/main" id="{442D6F46-D548-1544-9732-2EC51E17DF38}"/>
              </a:ext>
            </a:extLst>
          </p:cNvPr>
          <p:cNvSpPr/>
          <p:nvPr/>
        </p:nvSpPr>
        <p:spPr>
          <a:xfrm>
            <a:off x="615204" y="1973498"/>
            <a:ext cx="1435474" cy="1235148"/>
          </a:xfrm>
          <a:prstGeom prst="rect">
            <a:avLst/>
          </a:prstGeom>
          <a:noFill/>
          <a:ln w="12700" cap="flat" cmpd="sng" algn="ctr">
            <a:solidFill>
              <a:schemeClr val="accent5"/>
            </a:solidFill>
            <a:prstDash val="solid"/>
            <a:miter lim="800000"/>
          </a:ln>
          <a:effectLst/>
        </p:spPr>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a:ln w="0"/>
              <a:solidFill>
                <a:srgbClr val="1D8900"/>
              </a:solidFill>
              <a:effectLst/>
              <a:uLnTx/>
              <a:uFillTx/>
              <a:latin typeface="Metropolis" pitchFamily="2" charset="77"/>
            </a:endParaRPr>
          </a:p>
        </p:txBody>
      </p:sp>
      <p:sp>
        <p:nvSpPr>
          <p:cNvPr id="105" name="Rounded Rectangle 104">
            <a:extLst>
              <a:ext uri="{FF2B5EF4-FFF2-40B4-BE49-F238E27FC236}">
                <a16:creationId xmlns:a16="http://schemas.microsoft.com/office/drawing/2014/main" id="{DFA34334-1E17-B444-975D-DF7CD92F30C5}"/>
              </a:ext>
            </a:extLst>
          </p:cNvPr>
          <p:cNvSpPr/>
          <p:nvPr/>
        </p:nvSpPr>
        <p:spPr>
          <a:xfrm>
            <a:off x="924145" y="2485266"/>
            <a:ext cx="295576" cy="293902"/>
          </a:xfrm>
          <a:prstGeom prst="roundRect">
            <a:avLst/>
          </a:prstGeom>
          <a:solidFill>
            <a:srgbClr val="44546A">
              <a:lumMod val="40000"/>
              <a:lumOff val="60000"/>
            </a:srgbClr>
          </a:solidFill>
          <a:ln w="19050" cap="flat" cmpd="sng" algn="ctr">
            <a:solidFill>
              <a:sysClr val="window" lastClr="FFFFFF"/>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Metropolis" pitchFamily="2" charset="77"/>
            </a:endParaRPr>
          </a:p>
        </p:txBody>
      </p:sp>
      <p:sp>
        <p:nvSpPr>
          <p:cNvPr id="106" name="Rounded Rectangle 105">
            <a:extLst>
              <a:ext uri="{FF2B5EF4-FFF2-40B4-BE49-F238E27FC236}">
                <a16:creationId xmlns:a16="http://schemas.microsoft.com/office/drawing/2014/main" id="{D7C12D86-F776-F649-9B11-DC7888200D5B}"/>
              </a:ext>
            </a:extLst>
          </p:cNvPr>
          <p:cNvSpPr/>
          <p:nvPr/>
        </p:nvSpPr>
        <p:spPr>
          <a:xfrm>
            <a:off x="841013" y="2557441"/>
            <a:ext cx="295576" cy="293902"/>
          </a:xfrm>
          <a:prstGeom prst="roundRect">
            <a:avLst/>
          </a:prstGeom>
          <a:solidFill>
            <a:srgbClr val="44546A">
              <a:lumMod val="40000"/>
              <a:lumOff val="60000"/>
            </a:srgbClr>
          </a:solidFill>
          <a:ln w="19050" cap="flat" cmpd="sng" algn="ctr">
            <a:solidFill>
              <a:sysClr val="window" lastClr="FFFFFF"/>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Metropolis" pitchFamily="2" charset="77"/>
            </a:endParaRPr>
          </a:p>
        </p:txBody>
      </p:sp>
      <p:sp>
        <p:nvSpPr>
          <p:cNvPr id="107" name="Rounded Rectangle 106">
            <a:extLst>
              <a:ext uri="{FF2B5EF4-FFF2-40B4-BE49-F238E27FC236}">
                <a16:creationId xmlns:a16="http://schemas.microsoft.com/office/drawing/2014/main" id="{FCCD8016-C60E-DB40-99D4-D53EDACE9EEA}"/>
              </a:ext>
            </a:extLst>
          </p:cNvPr>
          <p:cNvSpPr/>
          <p:nvPr/>
        </p:nvSpPr>
        <p:spPr>
          <a:xfrm>
            <a:off x="776357" y="2629616"/>
            <a:ext cx="295576" cy="293902"/>
          </a:xfrm>
          <a:prstGeom prst="roundRect">
            <a:avLst/>
          </a:prstGeom>
          <a:solidFill>
            <a:srgbClr val="44546A">
              <a:lumMod val="40000"/>
              <a:lumOff val="60000"/>
            </a:srgbClr>
          </a:solidFill>
          <a:ln w="19050" cap="flat" cmpd="sng" algn="ctr">
            <a:solidFill>
              <a:sysClr val="window" lastClr="FFFFFF"/>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Metropolis" pitchFamily="2" charset="77"/>
            </a:endParaRPr>
          </a:p>
        </p:txBody>
      </p:sp>
      <p:sp>
        <p:nvSpPr>
          <p:cNvPr id="108" name="TextBox 107">
            <a:extLst>
              <a:ext uri="{FF2B5EF4-FFF2-40B4-BE49-F238E27FC236}">
                <a16:creationId xmlns:a16="http://schemas.microsoft.com/office/drawing/2014/main" id="{9C9DC66C-3B9A-7C4F-ABD5-183F81A3900B}"/>
              </a:ext>
            </a:extLst>
          </p:cNvPr>
          <p:cNvSpPr txBox="1"/>
          <p:nvPr/>
        </p:nvSpPr>
        <p:spPr>
          <a:xfrm>
            <a:off x="790241" y="1967650"/>
            <a:ext cx="1183092" cy="261610"/>
          </a:xfrm>
          <a:prstGeom prst="rect">
            <a:avLst/>
          </a:prstGeom>
          <a:noFill/>
        </p:spPr>
        <p:txBody>
          <a:bodyPr wrap="square" rtlCol="0">
            <a:sp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prstClr val="black"/>
                </a:solidFill>
                <a:effectLst/>
                <a:uLnTx/>
                <a:uFillTx/>
                <a:latin typeface="Metropolis" pitchFamily="2" charset="77"/>
              </a:rPr>
              <a:t>Spoke VPC/VNet</a:t>
            </a:r>
          </a:p>
        </p:txBody>
      </p:sp>
      <p:sp>
        <p:nvSpPr>
          <p:cNvPr id="111" name="Rectangle 110">
            <a:extLst>
              <a:ext uri="{FF2B5EF4-FFF2-40B4-BE49-F238E27FC236}">
                <a16:creationId xmlns:a16="http://schemas.microsoft.com/office/drawing/2014/main" id="{CE418000-2212-9444-BD6B-D6537851EC64}"/>
              </a:ext>
            </a:extLst>
          </p:cNvPr>
          <p:cNvSpPr/>
          <p:nvPr/>
        </p:nvSpPr>
        <p:spPr>
          <a:xfrm>
            <a:off x="615204" y="3322448"/>
            <a:ext cx="1435474" cy="1235148"/>
          </a:xfrm>
          <a:prstGeom prst="rect">
            <a:avLst/>
          </a:prstGeom>
          <a:noFill/>
          <a:ln w="12700" cap="flat" cmpd="sng" algn="ctr">
            <a:solidFill>
              <a:schemeClr val="accent5"/>
            </a:solidFill>
            <a:prstDash val="solid"/>
            <a:miter lim="800000"/>
          </a:ln>
          <a:effectLst/>
        </p:spPr>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a:ln w="0"/>
              <a:solidFill>
                <a:srgbClr val="1D8900"/>
              </a:solidFill>
              <a:effectLst/>
              <a:uLnTx/>
              <a:uFillTx/>
              <a:latin typeface="Metropolis" pitchFamily="2" charset="77"/>
            </a:endParaRPr>
          </a:p>
        </p:txBody>
      </p:sp>
      <p:sp>
        <p:nvSpPr>
          <p:cNvPr id="112" name="Rounded Rectangle 111">
            <a:extLst>
              <a:ext uri="{FF2B5EF4-FFF2-40B4-BE49-F238E27FC236}">
                <a16:creationId xmlns:a16="http://schemas.microsoft.com/office/drawing/2014/main" id="{E74967D9-69C4-3A48-A506-A1416B1E5A5F}"/>
              </a:ext>
            </a:extLst>
          </p:cNvPr>
          <p:cNvSpPr/>
          <p:nvPr/>
        </p:nvSpPr>
        <p:spPr>
          <a:xfrm>
            <a:off x="924145" y="3834216"/>
            <a:ext cx="295576" cy="293902"/>
          </a:xfrm>
          <a:prstGeom prst="roundRect">
            <a:avLst/>
          </a:prstGeom>
          <a:solidFill>
            <a:srgbClr val="44546A">
              <a:lumMod val="40000"/>
              <a:lumOff val="60000"/>
            </a:srgbClr>
          </a:solidFill>
          <a:ln w="19050" cap="flat" cmpd="sng" algn="ctr">
            <a:solidFill>
              <a:sysClr val="window" lastClr="FFFFFF"/>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Metropolis" pitchFamily="2" charset="77"/>
            </a:endParaRPr>
          </a:p>
        </p:txBody>
      </p:sp>
      <p:sp>
        <p:nvSpPr>
          <p:cNvPr id="113" name="Rounded Rectangle 112">
            <a:extLst>
              <a:ext uri="{FF2B5EF4-FFF2-40B4-BE49-F238E27FC236}">
                <a16:creationId xmlns:a16="http://schemas.microsoft.com/office/drawing/2014/main" id="{74B72AD7-AAAA-1C46-B4DB-95464B88F462}"/>
              </a:ext>
            </a:extLst>
          </p:cNvPr>
          <p:cNvSpPr/>
          <p:nvPr/>
        </p:nvSpPr>
        <p:spPr>
          <a:xfrm>
            <a:off x="841013" y="3906391"/>
            <a:ext cx="295576" cy="293902"/>
          </a:xfrm>
          <a:prstGeom prst="roundRect">
            <a:avLst/>
          </a:prstGeom>
          <a:solidFill>
            <a:srgbClr val="44546A">
              <a:lumMod val="40000"/>
              <a:lumOff val="60000"/>
            </a:srgbClr>
          </a:solidFill>
          <a:ln w="19050" cap="flat" cmpd="sng" algn="ctr">
            <a:solidFill>
              <a:sysClr val="window" lastClr="FFFFFF"/>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Metropolis" pitchFamily="2" charset="77"/>
            </a:endParaRPr>
          </a:p>
        </p:txBody>
      </p:sp>
      <p:sp>
        <p:nvSpPr>
          <p:cNvPr id="114" name="Rounded Rectangle 113">
            <a:extLst>
              <a:ext uri="{FF2B5EF4-FFF2-40B4-BE49-F238E27FC236}">
                <a16:creationId xmlns:a16="http://schemas.microsoft.com/office/drawing/2014/main" id="{55515B45-1BB3-4840-B785-FD34E86F0503}"/>
              </a:ext>
            </a:extLst>
          </p:cNvPr>
          <p:cNvSpPr/>
          <p:nvPr/>
        </p:nvSpPr>
        <p:spPr>
          <a:xfrm>
            <a:off x="776357" y="3978566"/>
            <a:ext cx="295576" cy="293902"/>
          </a:xfrm>
          <a:prstGeom prst="roundRect">
            <a:avLst/>
          </a:prstGeom>
          <a:solidFill>
            <a:srgbClr val="44546A">
              <a:lumMod val="40000"/>
              <a:lumOff val="60000"/>
            </a:srgbClr>
          </a:solidFill>
          <a:ln w="19050" cap="flat" cmpd="sng" algn="ctr">
            <a:solidFill>
              <a:sysClr val="window" lastClr="FFFFFF"/>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Metropolis" pitchFamily="2" charset="77"/>
            </a:endParaRPr>
          </a:p>
        </p:txBody>
      </p:sp>
      <p:sp>
        <p:nvSpPr>
          <p:cNvPr id="115" name="TextBox 114">
            <a:extLst>
              <a:ext uri="{FF2B5EF4-FFF2-40B4-BE49-F238E27FC236}">
                <a16:creationId xmlns:a16="http://schemas.microsoft.com/office/drawing/2014/main" id="{129A86B4-8B79-B740-B8CD-0F3FFFE1E788}"/>
              </a:ext>
            </a:extLst>
          </p:cNvPr>
          <p:cNvSpPr txBox="1"/>
          <p:nvPr/>
        </p:nvSpPr>
        <p:spPr>
          <a:xfrm>
            <a:off x="790241" y="3316600"/>
            <a:ext cx="1220270" cy="261610"/>
          </a:xfrm>
          <a:prstGeom prst="rect">
            <a:avLst/>
          </a:prstGeom>
          <a:noFill/>
        </p:spPr>
        <p:txBody>
          <a:bodyPr wrap="square" rtlCol="0">
            <a:sp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prstClr val="black"/>
                </a:solidFill>
                <a:effectLst/>
                <a:uLnTx/>
                <a:uFillTx/>
                <a:latin typeface="Metropolis" pitchFamily="2" charset="77"/>
              </a:rPr>
              <a:t>Spoke VPC/VNet</a:t>
            </a:r>
          </a:p>
        </p:txBody>
      </p:sp>
      <p:cxnSp>
        <p:nvCxnSpPr>
          <p:cNvPr id="50" name="Straight Connector 49">
            <a:extLst>
              <a:ext uri="{FF2B5EF4-FFF2-40B4-BE49-F238E27FC236}">
                <a16:creationId xmlns:a16="http://schemas.microsoft.com/office/drawing/2014/main" id="{C8214960-C56B-1A43-ADF6-4ED5862618F4}"/>
              </a:ext>
            </a:extLst>
          </p:cNvPr>
          <p:cNvCxnSpPr>
            <a:cxnSpLocks/>
          </p:cNvCxnSpPr>
          <p:nvPr/>
        </p:nvCxnSpPr>
        <p:spPr>
          <a:xfrm>
            <a:off x="1824361" y="1095465"/>
            <a:ext cx="2870212" cy="93071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AE45B7DE-E605-1E45-A2E5-2BAA9F583935}"/>
              </a:ext>
            </a:extLst>
          </p:cNvPr>
          <p:cNvCxnSpPr>
            <a:cxnSpLocks/>
          </p:cNvCxnSpPr>
          <p:nvPr/>
        </p:nvCxnSpPr>
        <p:spPr>
          <a:xfrm>
            <a:off x="1824361" y="1095465"/>
            <a:ext cx="2873445" cy="209428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075ABD6B-E4EE-1A47-8240-E7BAC7463A87}"/>
              </a:ext>
            </a:extLst>
          </p:cNvPr>
          <p:cNvCxnSpPr>
            <a:cxnSpLocks/>
          </p:cNvCxnSpPr>
          <p:nvPr/>
        </p:nvCxnSpPr>
        <p:spPr>
          <a:xfrm>
            <a:off x="1824360" y="1582245"/>
            <a:ext cx="2870213" cy="44393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CBA3926F-9582-A849-BD59-B112B15A984C}"/>
              </a:ext>
            </a:extLst>
          </p:cNvPr>
          <p:cNvCxnSpPr>
            <a:cxnSpLocks/>
          </p:cNvCxnSpPr>
          <p:nvPr/>
        </p:nvCxnSpPr>
        <p:spPr>
          <a:xfrm>
            <a:off x="1824360" y="1582245"/>
            <a:ext cx="2873446" cy="160750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F079FDEC-31B9-474A-865B-95BF878CD7CA}"/>
              </a:ext>
            </a:extLst>
          </p:cNvPr>
          <p:cNvCxnSpPr>
            <a:cxnSpLocks/>
          </p:cNvCxnSpPr>
          <p:nvPr/>
        </p:nvCxnSpPr>
        <p:spPr>
          <a:xfrm flipV="1">
            <a:off x="1824361" y="2026184"/>
            <a:ext cx="2870212" cy="42578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A8BED001-32E7-CE41-AA30-84C057CDC7C1}"/>
              </a:ext>
            </a:extLst>
          </p:cNvPr>
          <p:cNvCxnSpPr>
            <a:cxnSpLocks/>
          </p:cNvCxnSpPr>
          <p:nvPr/>
        </p:nvCxnSpPr>
        <p:spPr>
          <a:xfrm>
            <a:off x="1824361" y="2451973"/>
            <a:ext cx="2873445" cy="73777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F4D3C28E-A998-694D-8525-074285D6178E}"/>
              </a:ext>
            </a:extLst>
          </p:cNvPr>
          <p:cNvCxnSpPr>
            <a:cxnSpLocks/>
          </p:cNvCxnSpPr>
          <p:nvPr/>
        </p:nvCxnSpPr>
        <p:spPr>
          <a:xfrm flipV="1">
            <a:off x="1824360" y="2026184"/>
            <a:ext cx="2870213" cy="91256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33111C53-3C9A-9E4A-8DC6-8329A8AAF4EC}"/>
              </a:ext>
            </a:extLst>
          </p:cNvPr>
          <p:cNvCxnSpPr>
            <a:cxnSpLocks/>
          </p:cNvCxnSpPr>
          <p:nvPr/>
        </p:nvCxnSpPr>
        <p:spPr>
          <a:xfrm>
            <a:off x="1824360" y="2938753"/>
            <a:ext cx="2873446" cy="25099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A41CC659-BD20-484D-B72B-2345055798CA}"/>
              </a:ext>
            </a:extLst>
          </p:cNvPr>
          <p:cNvCxnSpPr>
            <a:cxnSpLocks/>
          </p:cNvCxnSpPr>
          <p:nvPr/>
        </p:nvCxnSpPr>
        <p:spPr>
          <a:xfrm flipV="1">
            <a:off x="1824361" y="2026184"/>
            <a:ext cx="2870212" cy="177473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B82324A0-CCAD-0C42-856F-145FBAE7A3CC}"/>
              </a:ext>
            </a:extLst>
          </p:cNvPr>
          <p:cNvCxnSpPr>
            <a:cxnSpLocks/>
          </p:cNvCxnSpPr>
          <p:nvPr/>
        </p:nvCxnSpPr>
        <p:spPr>
          <a:xfrm flipV="1">
            <a:off x="1824360" y="3189750"/>
            <a:ext cx="2873446" cy="109795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C405DB8B-13F5-7A46-A6EB-14A230A52DF9}"/>
              </a:ext>
            </a:extLst>
          </p:cNvPr>
          <p:cNvCxnSpPr>
            <a:cxnSpLocks/>
            <a:stCxn id="67" idx="20"/>
          </p:cNvCxnSpPr>
          <p:nvPr/>
        </p:nvCxnSpPr>
        <p:spPr>
          <a:xfrm flipH="1">
            <a:off x="5188193" y="1779747"/>
            <a:ext cx="1396335" cy="24643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id="{ABC0E65D-8E07-D242-995F-2CC74A7210DB}"/>
              </a:ext>
            </a:extLst>
          </p:cNvPr>
          <p:cNvCxnSpPr>
            <a:cxnSpLocks/>
            <a:stCxn id="74" idx="8"/>
          </p:cNvCxnSpPr>
          <p:nvPr/>
        </p:nvCxnSpPr>
        <p:spPr>
          <a:xfrm flipH="1">
            <a:off x="5188193" y="2000912"/>
            <a:ext cx="1512563" cy="2527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id="{3ECAE53E-21F3-614B-876B-B79EDDEBB822}"/>
              </a:ext>
            </a:extLst>
          </p:cNvPr>
          <p:cNvCxnSpPr>
            <a:cxnSpLocks/>
          </p:cNvCxnSpPr>
          <p:nvPr/>
        </p:nvCxnSpPr>
        <p:spPr>
          <a:xfrm flipH="1" flipV="1">
            <a:off x="5188193" y="2026184"/>
            <a:ext cx="1618126" cy="24391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a:extLst>
              <a:ext uri="{FF2B5EF4-FFF2-40B4-BE49-F238E27FC236}">
                <a16:creationId xmlns:a16="http://schemas.microsoft.com/office/drawing/2014/main" id="{5CE87E36-C7DD-1E42-8864-98FF4CE6DFA4}"/>
              </a:ext>
            </a:extLst>
          </p:cNvPr>
          <p:cNvCxnSpPr>
            <a:cxnSpLocks/>
            <a:stCxn id="77" idx="13"/>
          </p:cNvCxnSpPr>
          <p:nvPr/>
        </p:nvCxnSpPr>
        <p:spPr>
          <a:xfrm flipH="1">
            <a:off x="5191426" y="2970394"/>
            <a:ext cx="1436003" cy="21935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6" name="Straight Connector 155">
            <a:extLst>
              <a:ext uri="{FF2B5EF4-FFF2-40B4-BE49-F238E27FC236}">
                <a16:creationId xmlns:a16="http://schemas.microsoft.com/office/drawing/2014/main" id="{F9847E68-3836-114B-A8F5-3F34DE6D5EB5}"/>
              </a:ext>
            </a:extLst>
          </p:cNvPr>
          <p:cNvCxnSpPr>
            <a:cxnSpLocks/>
            <a:stCxn id="78" idx="1"/>
          </p:cNvCxnSpPr>
          <p:nvPr/>
        </p:nvCxnSpPr>
        <p:spPr>
          <a:xfrm flipH="1" flipV="1">
            <a:off x="5191426" y="3189750"/>
            <a:ext cx="1545230" cy="904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9" name="Straight Connector 158">
            <a:extLst>
              <a:ext uri="{FF2B5EF4-FFF2-40B4-BE49-F238E27FC236}">
                <a16:creationId xmlns:a16="http://schemas.microsoft.com/office/drawing/2014/main" id="{30C8CEB9-5DEC-F740-9E48-CA001431B817}"/>
              </a:ext>
            </a:extLst>
          </p:cNvPr>
          <p:cNvCxnSpPr>
            <a:cxnSpLocks/>
            <a:stCxn id="79" idx="20"/>
          </p:cNvCxnSpPr>
          <p:nvPr/>
        </p:nvCxnSpPr>
        <p:spPr>
          <a:xfrm flipH="1" flipV="1">
            <a:off x="5191426" y="3189750"/>
            <a:ext cx="1812105" cy="24203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64" name="TextBox 163">
            <a:extLst>
              <a:ext uri="{FF2B5EF4-FFF2-40B4-BE49-F238E27FC236}">
                <a16:creationId xmlns:a16="http://schemas.microsoft.com/office/drawing/2014/main" id="{964FCA7D-1EB0-B64C-B7BA-1CF09D1BE492}"/>
              </a:ext>
            </a:extLst>
          </p:cNvPr>
          <p:cNvSpPr txBox="1"/>
          <p:nvPr/>
        </p:nvSpPr>
        <p:spPr>
          <a:xfrm>
            <a:off x="4508411" y="3584837"/>
            <a:ext cx="867545" cy="307777"/>
          </a:xfrm>
          <a:prstGeom prst="rect">
            <a:avLst/>
          </a:prstGeom>
          <a:noFill/>
        </p:spPr>
        <p:txBody>
          <a:bodyPr wrap="none" rtlCol="0">
            <a:spAutoFit/>
          </a:bodyPr>
          <a:lstStyle/>
          <a:p>
            <a:pPr algn="ctr"/>
            <a:r>
              <a:rPr lang="en-US">
                <a:solidFill>
                  <a:schemeClr val="bg1"/>
                </a:solidFill>
                <a:latin typeface="Metropolis" pitchFamily="2" charset="77"/>
                <a:cs typeface="Calibri Light"/>
              </a:rPr>
              <a:t>80Gbps</a:t>
            </a:r>
          </a:p>
        </p:txBody>
      </p:sp>
      <p:sp>
        <p:nvSpPr>
          <p:cNvPr id="165" name="TextBox 164">
            <a:extLst>
              <a:ext uri="{FF2B5EF4-FFF2-40B4-BE49-F238E27FC236}">
                <a16:creationId xmlns:a16="http://schemas.microsoft.com/office/drawing/2014/main" id="{98A28467-014C-A24B-8743-A15CCB628FC7}"/>
              </a:ext>
            </a:extLst>
          </p:cNvPr>
          <p:cNvSpPr txBox="1"/>
          <p:nvPr/>
        </p:nvSpPr>
        <p:spPr>
          <a:xfrm>
            <a:off x="5216938" y="3588239"/>
            <a:ext cx="1437446" cy="307777"/>
          </a:xfrm>
          <a:prstGeom prst="rect">
            <a:avLst/>
          </a:prstGeom>
          <a:noFill/>
        </p:spPr>
        <p:txBody>
          <a:bodyPr wrap="none" rtlCol="0">
            <a:spAutoFit/>
          </a:bodyPr>
          <a:lstStyle/>
          <a:p>
            <a:pPr algn="ctr"/>
            <a:r>
              <a:rPr lang="en-US">
                <a:latin typeface="Metropolis" pitchFamily="2" charset="77"/>
                <a:cs typeface="Calibri Light"/>
              </a:rPr>
              <a:t>~75Gbps on AWS</a:t>
            </a:r>
          </a:p>
        </p:txBody>
      </p:sp>
      <p:sp>
        <p:nvSpPr>
          <p:cNvPr id="166" name="Oval 165">
            <a:extLst>
              <a:ext uri="{FF2B5EF4-FFF2-40B4-BE49-F238E27FC236}">
                <a16:creationId xmlns:a16="http://schemas.microsoft.com/office/drawing/2014/main" id="{A6EFDCC5-89E4-1B4E-9EBD-AF2A4CB72B2D}"/>
              </a:ext>
            </a:extLst>
          </p:cNvPr>
          <p:cNvSpPr/>
          <p:nvPr/>
        </p:nvSpPr>
        <p:spPr>
          <a:xfrm rot="16200000">
            <a:off x="4890071" y="2341592"/>
            <a:ext cx="2034989" cy="457971"/>
          </a:xfrm>
          <a:prstGeom prst="ellipse">
            <a:avLst/>
          </a:prstGeom>
          <a:solidFill>
            <a:schemeClr val="accent2">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etropolis" pitchFamily="2" charset="77"/>
            </a:endParaRPr>
          </a:p>
        </p:txBody>
      </p:sp>
      <p:cxnSp>
        <p:nvCxnSpPr>
          <p:cNvPr id="170" name="Straight Connector 169">
            <a:extLst>
              <a:ext uri="{FF2B5EF4-FFF2-40B4-BE49-F238E27FC236}">
                <a16:creationId xmlns:a16="http://schemas.microsoft.com/office/drawing/2014/main" id="{42AE9D2F-BE42-5249-A92B-F1951E0FF0D8}"/>
              </a:ext>
            </a:extLst>
          </p:cNvPr>
          <p:cNvCxnSpPr>
            <a:cxnSpLocks/>
          </p:cNvCxnSpPr>
          <p:nvPr/>
        </p:nvCxnSpPr>
        <p:spPr>
          <a:xfrm flipV="1">
            <a:off x="1824361" y="3189750"/>
            <a:ext cx="2873445" cy="61117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a:extLst>
              <a:ext uri="{FF2B5EF4-FFF2-40B4-BE49-F238E27FC236}">
                <a16:creationId xmlns:a16="http://schemas.microsoft.com/office/drawing/2014/main" id="{678440AF-E740-1641-B551-FFCBC7E6AAAE}"/>
              </a:ext>
            </a:extLst>
          </p:cNvPr>
          <p:cNvCxnSpPr>
            <a:cxnSpLocks/>
          </p:cNvCxnSpPr>
          <p:nvPr/>
        </p:nvCxnSpPr>
        <p:spPr>
          <a:xfrm flipV="1">
            <a:off x="1824360" y="2026184"/>
            <a:ext cx="2870213" cy="226151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77" name="TextBox 176">
            <a:extLst>
              <a:ext uri="{FF2B5EF4-FFF2-40B4-BE49-F238E27FC236}">
                <a16:creationId xmlns:a16="http://schemas.microsoft.com/office/drawing/2014/main" id="{FF77084B-54CC-DA4F-89F9-D5518B50FFBF}"/>
              </a:ext>
            </a:extLst>
          </p:cNvPr>
          <p:cNvSpPr txBox="1"/>
          <p:nvPr/>
        </p:nvSpPr>
        <p:spPr>
          <a:xfrm>
            <a:off x="2265441" y="907931"/>
            <a:ext cx="1956307" cy="292388"/>
          </a:xfrm>
          <a:prstGeom prst="rect">
            <a:avLst/>
          </a:prstGeom>
          <a:noFill/>
        </p:spPr>
        <p:txBody>
          <a:bodyPr wrap="square" rtlCol="0">
            <a:sp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1300" b="0" i="0" u="none" strike="noStrike" kern="0" cap="none" spc="0" normalizeH="0" baseline="0" noProof="0">
                <a:ln>
                  <a:noFill/>
                </a:ln>
                <a:solidFill>
                  <a:prstClr val="black"/>
                </a:solidFill>
                <a:effectLst/>
                <a:uLnTx/>
                <a:uFillTx/>
                <a:latin typeface="Metropolis" pitchFamily="2" charset="77"/>
              </a:rPr>
              <a:t>Aviatrix ActiveMesh</a:t>
            </a:r>
          </a:p>
        </p:txBody>
      </p:sp>
      <p:cxnSp>
        <p:nvCxnSpPr>
          <p:cNvPr id="179" name="Straight Connector 178">
            <a:extLst>
              <a:ext uri="{FF2B5EF4-FFF2-40B4-BE49-F238E27FC236}">
                <a16:creationId xmlns:a16="http://schemas.microsoft.com/office/drawing/2014/main" id="{F95CCE94-B339-A14A-947F-23628BFE6872}"/>
              </a:ext>
            </a:extLst>
          </p:cNvPr>
          <p:cNvCxnSpPr>
            <a:stCxn id="58" idx="3"/>
            <a:endCxn id="58" idx="1"/>
          </p:cNvCxnSpPr>
          <p:nvPr/>
        </p:nvCxnSpPr>
        <p:spPr>
          <a:xfrm>
            <a:off x="4322301" y="2491235"/>
            <a:ext cx="4633440" cy="0"/>
          </a:xfrm>
          <a:prstGeom prst="line">
            <a:avLst/>
          </a:prstGeom>
          <a:ln w="12700">
            <a:solidFill>
              <a:schemeClr val="tx2">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80" name="TextBox 179">
            <a:extLst>
              <a:ext uri="{FF2B5EF4-FFF2-40B4-BE49-F238E27FC236}">
                <a16:creationId xmlns:a16="http://schemas.microsoft.com/office/drawing/2014/main" id="{013E33FE-7337-E444-8140-B3E9DB122BF5}"/>
              </a:ext>
            </a:extLst>
          </p:cNvPr>
          <p:cNvSpPr txBox="1"/>
          <p:nvPr/>
        </p:nvSpPr>
        <p:spPr>
          <a:xfrm>
            <a:off x="8488515" y="894483"/>
            <a:ext cx="463588" cy="276999"/>
          </a:xfrm>
          <a:prstGeom prst="rect">
            <a:avLst/>
          </a:prstGeom>
          <a:noFill/>
        </p:spPr>
        <p:txBody>
          <a:bodyPr wrap="none" rtlCol="0">
            <a:spAutoFit/>
          </a:bodyPr>
          <a:lstStyle/>
          <a:p>
            <a:r>
              <a:rPr lang="en-US" sz="1200">
                <a:cs typeface="Calibri Light"/>
              </a:rPr>
              <a:t>AZ A</a:t>
            </a:r>
          </a:p>
        </p:txBody>
      </p:sp>
      <p:sp>
        <p:nvSpPr>
          <p:cNvPr id="181" name="TextBox 180">
            <a:extLst>
              <a:ext uri="{FF2B5EF4-FFF2-40B4-BE49-F238E27FC236}">
                <a16:creationId xmlns:a16="http://schemas.microsoft.com/office/drawing/2014/main" id="{476257E5-9CC8-304A-85ED-8CC6A85E339E}"/>
              </a:ext>
            </a:extLst>
          </p:cNvPr>
          <p:cNvSpPr txBox="1"/>
          <p:nvPr/>
        </p:nvSpPr>
        <p:spPr>
          <a:xfrm>
            <a:off x="8485519" y="2499423"/>
            <a:ext cx="458780" cy="276999"/>
          </a:xfrm>
          <a:prstGeom prst="rect">
            <a:avLst/>
          </a:prstGeom>
          <a:noFill/>
        </p:spPr>
        <p:txBody>
          <a:bodyPr wrap="none" rtlCol="0">
            <a:spAutoFit/>
          </a:bodyPr>
          <a:lstStyle/>
          <a:p>
            <a:r>
              <a:rPr lang="en-US" sz="1200">
                <a:cs typeface="Calibri Light"/>
              </a:rPr>
              <a:t>AZ B</a:t>
            </a:r>
          </a:p>
        </p:txBody>
      </p:sp>
      <p:cxnSp>
        <p:nvCxnSpPr>
          <p:cNvPr id="182" name="Straight Connector 181">
            <a:extLst>
              <a:ext uri="{FF2B5EF4-FFF2-40B4-BE49-F238E27FC236}">
                <a16:creationId xmlns:a16="http://schemas.microsoft.com/office/drawing/2014/main" id="{AA7EEB51-E4DB-1743-BC1C-187E684EED6E}"/>
              </a:ext>
            </a:extLst>
          </p:cNvPr>
          <p:cNvCxnSpPr>
            <a:cxnSpLocks/>
          </p:cNvCxnSpPr>
          <p:nvPr/>
        </p:nvCxnSpPr>
        <p:spPr>
          <a:xfrm>
            <a:off x="615204" y="1335421"/>
            <a:ext cx="1435474" cy="0"/>
          </a:xfrm>
          <a:prstGeom prst="line">
            <a:avLst/>
          </a:prstGeom>
          <a:ln w="12700">
            <a:solidFill>
              <a:schemeClr val="accent6"/>
            </a:solidFill>
            <a:prstDash val="dash"/>
          </a:ln>
        </p:spPr>
        <p:style>
          <a:lnRef idx="1">
            <a:schemeClr val="accent1"/>
          </a:lnRef>
          <a:fillRef idx="0">
            <a:schemeClr val="accent1"/>
          </a:fillRef>
          <a:effectRef idx="0">
            <a:schemeClr val="accent1"/>
          </a:effectRef>
          <a:fontRef idx="minor">
            <a:schemeClr val="tx1"/>
          </a:fontRef>
        </p:style>
      </p:cxnSp>
      <p:cxnSp>
        <p:nvCxnSpPr>
          <p:cNvPr id="185" name="Straight Connector 184">
            <a:extLst>
              <a:ext uri="{FF2B5EF4-FFF2-40B4-BE49-F238E27FC236}">
                <a16:creationId xmlns:a16="http://schemas.microsoft.com/office/drawing/2014/main" id="{4B6D4FB1-CD52-B040-B9C6-DC3223AE1899}"/>
              </a:ext>
            </a:extLst>
          </p:cNvPr>
          <p:cNvCxnSpPr>
            <a:cxnSpLocks/>
          </p:cNvCxnSpPr>
          <p:nvPr/>
        </p:nvCxnSpPr>
        <p:spPr>
          <a:xfrm>
            <a:off x="615204" y="2687686"/>
            <a:ext cx="1435474" cy="0"/>
          </a:xfrm>
          <a:prstGeom prst="line">
            <a:avLst/>
          </a:prstGeom>
          <a:ln w="12700">
            <a:solidFill>
              <a:schemeClr val="accent6"/>
            </a:solidFill>
            <a:prstDash val="dash"/>
          </a:ln>
        </p:spPr>
        <p:style>
          <a:lnRef idx="1">
            <a:schemeClr val="accent1"/>
          </a:lnRef>
          <a:fillRef idx="0">
            <a:schemeClr val="accent1"/>
          </a:fillRef>
          <a:effectRef idx="0">
            <a:schemeClr val="accent1"/>
          </a:effectRef>
          <a:fontRef idx="minor">
            <a:schemeClr val="tx1"/>
          </a:fontRef>
        </p:style>
      </p:cxnSp>
      <p:cxnSp>
        <p:nvCxnSpPr>
          <p:cNvPr id="186" name="Straight Connector 185">
            <a:extLst>
              <a:ext uri="{FF2B5EF4-FFF2-40B4-BE49-F238E27FC236}">
                <a16:creationId xmlns:a16="http://schemas.microsoft.com/office/drawing/2014/main" id="{05A99D5C-5EED-7B4E-ABD0-C09DB2ABA8A4}"/>
              </a:ext>
            </a:extLst>
          </p:cNvPr>
          <p:cNvCxnSpPr>
            <a:cxnSpLocks/>
          </p:cNvCxnSpPr>
          <p:nvPr/>
        </p:nvCxnSpPr>
        <p:spPr>
          <a:xfrm>
            <a:off x="615204" y="4036636"/>
            <a:ext cx="1435474" cy="0"/>
          </a:xfrm>
          <a:prstGeom prst="line">
            <a:avLst/>
          </a:prstGeom>
          <a:ln w="12700">
            <a:solidFill>
              <a:schemeClr val="accent6"/>
            </a:solidFill>
            <a:prstDash val="dash"/>
          </a:ln>
        </p:spPr>
        <p:style>
          <a:lnRef idx="1">
            <a:schemeClr val="accent1"/>
          </a:lnRef>
          <a:fillRef idx="0">
            <a:schemeClr val="accent1"/>
          </a:fillRef>
          <a:effectRef idx="0">
            <a:schemeClr val="accent1"/>
          </a:effectRef>
          <a:fontRef idx="minor">
            <a:schemeClr val="tx1"/>
          </a:fontRef>
        </p:style>
      </p:cxnSp>
      <p:cxnSp>
        <p:nvCxnSpPr>
          <p:cNvPr id="188" name="Straight Connector 187">
            <a:extLst>
              <a:ext uri="{FF2B5EF4-FFF2-40B4-BE49-F238E27FC236}">
                <a16:creationId xmlns:a16="http://schemas.microsoft.com/office/drawing/2014/main" id="{68A40791-3BB6-5247-A4FB-6645885F4A6D}"/>
              </a:ext>
            </a:extLst>
          </p:cNvPr>
          <p:cNvCxnSpPr>
            <a:cxnSpLocks/>
            <a:stCxn id="82" idx="0"/>
            <a:endCxn id="81" idx="2"/>
          </p:cNvCxnSpPr>
          <p:nvPr/>
        </p:nvCxnSpPr>
        <p:spPr>
          <a:xfrm flipV="1">
            <a:off x="4936219" y="2284930"/>
            <a:ext cx="3548" cy="6568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pic>
        <p:nvPicPr>
          <p:cNvPr id="81" name="Picture 80">
            <a:extLst>
              <a:ext uri="{FF2B5EF4-FFF2-40B4-BE49-F238E27FC236}">
                <a16:creationId xmlns:a16="http://schemas.microsoft.com/office/drawing/2014/main" id="{E8615A4F-0E49-6344-8D7E-B46B122394E0}"/>
              </a:ext>
            </a:extLst>
          </p:cNvPr>
          <p:cNvPicPr>
            <a:picLocks noChangeAspect="1"/>
          </p:cNvPicPr>
          <p:nvPr/>
        </p:nvPicPr>
        <p:blipFill>
          <a:blip r:embed="rId3"/>
          <a:srcRect/>
          <a:stretch/>
        </p:blipFill>
        <p:spPr>
          <a:xfrm>
            <a:off x="4691264" y="1787926"/>
            <a:ext cx="497004" cy="497004"/>
          </a:xfrm>
          <a:prstGeom prst="rect">
            <a:avLst/>
          </a:prstGeom>
        </p:spPr>
      </p:pic>
      <p:pic>
        <p:nvPicPr>
          <p:cNvPr id="82" name="Picture 81">
            <a:extLst>
              <a:ext uri="{FF2B5EF4-FFF2-40B4-BE49-F238E27FC236}">
                <a16:creationId xmlns:a16="http://schemas.microsoft.com/office/drawing/2014/main" id="{8A79DE19-6D56-1144-9A75-6553171BE01D}"/>
              </a:ext>
            </a:extLst>
          </p:cNvPr>
          <p:cNvPicPr>
            <a:picLocks noChangeAspect="1"/>
          </p:cNvPicPr>
          <p:nvPr/>
        </p:nvPicPr>
        <p:blipFill>
          <a:blip r:embed="rId3"/>
          <a:srcRect/>
          <a:stretch/>
        </p:blipFill>
        <p:spPr>
          <a:xfrm>
            <a:off x="4687716" y="2941768"/>
            <a:ext cx="497004" cy="497004"/>
          </a:xfrm>
          <a:prstGeom prst="rect">
            <a:avLst/>
          </a:prstGeom>
        </p:spPr>
      </p:pic>
      <p:pic>
        <p:nvPicPr>
          <p:cNvPr id="83" name="Picture 82">
            <a:extLst>
              <a:ext uri="{FF2B5EF4-FFF2-40B4-BE49-F238E27FC236}">
                <a16:creationId xmlns:a16="http://schemas.microsoft.com/office/drawing/2014/main" id="{40CE8F5C-4408-B14B-B243-E6E3EC393CEC}"/>
              </a:ext>
            </a:extLst>
          </p:cNvPr>
          <p:cNvPicPr>
            <a:picLocks noChangeAspect="1"/>
          </p:cNvPicPr>
          <p:nvPr/>
        </p:nvPicPr>
        <p:blipFill>
          <a:blip r:embed="rId3"/>
          <a:srcRect/>
          <a:stretch/>
        </p:blipFill>
        <p:spPr>
          <a:xfrm>
            <a:off x="1299076" y="847245"/>
            <a:ext cx="497004" cy="497004"/>
          </a:xfrm>
          <a:prstGeom prst="rect">
            <a:avLst/>
          </a:prstGeom>
        </p:spPr>
      </p:pic>
      <p:pic>
        <p:nvPicPr>
          <p:cNvPr id="84" name="Picture 83">
            <a:extLst>
              <a:ext uri="{FF2B5EF4-FFF2-40B4-BE49-F238E27FC236}">
                <a16:creationId xmlns:a16="http://schemas.microsoft.com/office/drawing/2014/main" id="{3E937755-2FE0-D84D-B5C7-AB1E82FCAC92}"/>
              </a:ext>
            </a:extLst>
          </p:cNvPr>
          <p:cNvPicPr>
            <a:picLocks noChangeAspect="1"/>
          </p:cNvPicPr>
          <p:nvPr/>
        </p:nvPicPr>
        <p:blipFill>
          <a:blip r:embed="rId3"/>
          <a:srcRect/>
          <a:stretch/>
        </p:blipFill>
        <p:spPr>
          <a:xfrm>
            <a:off x="1301895" y="1334998"/>
            <a:ext cx="497004" cy="497004"/>
          </a:xfrm>
          <a:prstGeom prst="rect">
            <a:avLst/>
          </a:prstGeom>
        </p:spPr>
      </p:pic>
      <p:pic>
        <p:nvPicPr>
          <p:cNvPr id="85" name="Picture 84">
            <a:extLst>
              <a:ext uri="{FF2B5EF4-FFF2-40B4-BE49-F238E27FC236}">
                <a16:creationId xmlns:a16="http://schemas.microsoft.com/office/drawing/2014/main" id="{894358BB-13B6-6840-A863-1DB5E83FC762}"/>
              </a:ext>
            </a:extLst>
          </p:cNvPr>
          <p:cNvPicPr>
            <a:picLocks noChangeAspect="1"/>
          </p:cNvPicPr>
          <p:nvPr/>
        </p:nvPicPr>
        <p:blipFill>
          <a:blip r:embed="rId3"/>
          <a:srcRect/>
          <a:stretch/>
        </p:blipFill>
        <p:spPr>
          <a:xfrm>
            <a:off x="1296462" y="2194994"/>
            <a:ext cx="497004" cy="497004"/>
          </a:xfrm>
          <a:prstGeom prst="rect">
            <a:avLst/>
          </a:prstGeom>
        </p:spPr>
      </p:pic>
      <p:pic>
        <p:nvPicPr>
          <p:cNvPr id="86" name="Picture 85">
            <a:extLst>
              <a:ext uri="{FF2B5EF4-FFF2-40B4-BE49-F238E27FC236}">
                <a16:creationId xmlns:a16="http://schemas.microsoft.com/office/drawing/2014/main" id="{8F8326FE-2AF0-F449-8F9D-1E7158AEC0B3}"/>
              </a:ext>
            </a:extLst>
          </p:cNvPr>
          <p:cNvPicPr>
            <a:picLocks noChangeAspect="1"/>
          </p:cNvPicPr>
          <p:nvPr/>
        </p:nvPicPr>
        <p:blipFill>
          <a:blip r:embed="rId3"/>
          <a:srcRect/>
          <a:stretch/>
        </p:blipFill>
        <p:spPr>
          <a:xfrm>
            <a:off x="1299281" y="2682747"/>
            <a:ext cx="497004" cy="497004"/>
          </a:xfrm>
          <a:prstGeom prst="rect">
            <a:avLst/>
          </a:prstGeom>
        </p:spPr>
      </p:pic>
      <p:pic>
        <p:nvPicPr>
          <p:cNvPr id="87" name="Picture 86">
            <a:extLst>
              <a:ext uri="{FF2B5EF4-FFF2-40B4-BE49-F238E27FC236}">
                <a16:creationId xmlns:a16="http://schemas.microsoft.com/office/drawing/2014/main" id="{14607D90-B0E7-2C47-9D3A-E3FE032A1525}"/>
              </a:ext>
            </a:extLst>
          </p:cNvPr>
          <p:cNvPicPr>
            <a:picLocks noChangeAspect="1"/>
          </p:cNvPicPr>
          <p:nvPr/>
        </p:nvPicPr>
        <p:blipFill>
          <a:blip r:embed="rId3"/>
          <a:srcRect/>
          <a:stretch/>
        </p:blipFill>
        <p:spPr>
          <a:xfrm>
            <a:off x="1304888" y="3549049"/>
            <a:ext cx="497004" cy="497004"/>
          </a:xfrm>
          <a:prstGeom prst="rect">
            <a:avLst/>
          </a:prstGeom>
        </p:spPr>
      </p:pic>
      <p:pic>
        <p:nvPicPr>
          <p:cNvPr id="88" name="Picture 87">
            <a:extLst>
              <a:ext uri="{FF2B5EF4-FFF2-40B4-BE49-F238E27FC236}">
                <a16:creationId xmlns:a16="http://schemas.microsoft.com/office/drawing/2014/main" id="{652C8A52-A567-1443-81B9-9E3DDAAD47E9}"/>
              </a:ext>
            </a:extLst>
          </p:cNvPr>
          <p:cNvPicPr>
            <a:picLocks noChangeAspect="1"/>
          </p:cNvPicPr>
          <p:nvPr/>
        </p:nvPicPr>
        <p:blipFill>
          <a:blip r:embed="rId3"/>
          <a:srcRect/>
          <a:stretch/>
        </p:blipFill>
        <p:spPr>
          <a:xfrm>
            <a:off x="1307707" y="4036802"/>
            <a:ext cx="497004" cy="497004"/>
          </a:xfrm>
          <a:prstGeom prst="rect">
            <a:avLst/>
          </a:prstGeom>
        </p:spPr>
      </p:pic>
      <p:sp>
        <p:nvSpPr>
          <p:cNvPr id="2" name="Rectangle 1">
            <a:extLst>
              <a:ext uri="{FF2B5EF4-FFF2-40B4-BE49-F238E27FC236}">
                <a16:creationId xmlns:a16="http://schemas.microsoft.com/office/drawing/2014/main" id="{9FB07254-862F-E54F-A641-87D5B23A91EC}"/>
              </a:ext>
            </a:extLst>
          </p:cNvPr>
          <p:cNvSpPr/>
          <p:nvPr/>
        </p:nvSpPr>
        <p:spPr>
          <a:xfrm>
            <a:off x="4304920" y="4226226"/>
            <a:ext cx="4112344" cy="954107"/>
          </a:xfrm>
          <a:prstGeom prst="rect">
            <a:avLst/>
          </a:prstGeom>
        </p:spPr>
        <p:txBody>
          <a:bodyPr wrap="none">
            <a:spAutoFit/>
          </a:bodyPr>
          <a:lstStyle/>
          <a:p>
            <a:r>
              <a:rPr lang="en-US">
                <a:solidFill>
                  <a:schemeClr val="accent1"/>
                </a:solidFill>
                <a:latin typeface="Metropolis Light" pitchFamily="2" charset="77"/>
              </a:rPr>
              <a:t>Active/Active </a:t>
            </a:r>
            <a:r>
              <a:rPr lang="en-US">
                <a:latin typeface="Metropolis Light" pitchFamily="2" charset="77"/>
              </a:rPr>
              <a:t>Firewalls</a:t>
            </a:r>
          </a:p>
          <a:p>
            <a:r>
              <a:rPr lang="en-US">
                <a:solidFill>
                  <a:schemeClr val="accent1"/>
                </a:solidFill>
                <a:latin typeface="Metropolis Light" pitchFamily="2" charset="77"/>
              </a:rPr>
              <a:t>FireNet Policy </a:t>
            </a:r>
            <a:r>
              <a:rPr lang="en-US">
                <a:latin typeface="Metropolis Light" pitchFamily="2" charset="77"/>
              </a:rPr>
              <a:t>to choose workload VPCs for inspection</a:t>
            </a:r>
          </a:p>
          <a:p>
            <a:r>
              <a:rPr lang="en-US">
                <a:solidFill>
                  <a:schemeClr val="bg1"/>
                </a:solidFill>
                <a:latin typeface="Metropolis Light" pitchFamily="2" charset="77"/>
              </a:rPr>
              <a:t>Works across the board – no guesswork required</a:t>
            </a:r>
            <a:endParaRPr lang="en-US">
              <a:solidFill>
                <a:schemeClr val="bg1"/>
              </a:solidFill>
            </a:endParaRPr>
          </a:p>
          <a:p>
            <a:endParaRPr lang="en-US"/>
          </a:p>
        </p:txBody>
      </p:sp>
    </p:spTree>
    <p:extLst>
      <p:ext uri="{BB962C8B-B14F-4D97-AF65-F5344CB8AC3E}">
        <p14:creationId xmlns:p14="http://schemas.microsoft.com/office/powerpoint/2010/main" val="33602465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1_Aviatrix_lite">
  <a:themeElements>
    <a:clrScheme name="Aviatrix">
      <a:dk1>
        <a:sysClr val="windowText" lastClr="000000"/>
      </a:dk1>
      <a:lt1>
        <a:sysClr val="window" lastClr="FFFFFF"/>
      </a:lt1>
      <a:dk2>
        <a:srgbClr val="19647E"/>
      </a:dk2>
      <a:lt2>
        <a:srgbClr val="E7E6E6"/>
      </a:lt2>
      <a:accent1>
        <a:srgbClr val="E24307"/>
      </a:accent1>
      <a:accent2>
        <a:srgbClr val="302E42"/>
      </a:accent2>
      <a:accent3>
        <a:srgbClr val="19647E"/>
      </a:accent3>
      <a:accent4>
        <a:srgbClr val="FD6321"/>
      </a:accent4>
      <a:accent5>
        <a:srgbClr val="28AFB0"/>
      </a:accent5>
      <a:accent6>
        <a:srgbClr val="F4F4F4"/>
      </a:accent6>
      <a:hlink>
        <a:srgbClr val="E24307"/>
      </a:hlink>
      <a:folHlink>
        <a:srgbClr val="16151D"/>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4" id="{E8BF7ACC-9092-6D40-BA43-CB0BA8A0A3D1}" vid="{5FCFA68E-6931-DB40-86C4-4226B24EC07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25FF59F72C37B247A113CAF04F05D1A2" ma:contentTypeVersion="15" ma:contentTypeDescription="Create a new document." ma:contentTypeScope="" ma:versionID="107e39e245458e52c2690e50b0cafd27">
  <xsd:schema xmlns:xsd="http://www.w3.org/2001/XMLSchema" xmlns:xs="http://www.w3.org/2001/XMLSchema" xmlns:p="http://schemas.microsoft.com/office/2006/metadata/properties" xmlns:ns2="d86145dc-5422-4d95-9035-99d1eb0aad04" xmlns:ns3="441d0141-fee1-4d79-859b-40b8ef8f47c8" targetNamespace="http://schemas.microsoft.com/office/2006/metadata/properties" ma:root="true" ma:fieldsID="be8566d003f1c4e3f72b6d50034ea646" ns2:_="" ns3:_="">
    <xsd:import namespace="d86145dc-5422-4d95-9035-99d1eb0aad04"/>
    <xsd:import namespace="441d0141-fee1-4d79-859b-40b8ef8f47c8"/>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3:SharedWithUsers" minOccurs="0"/>
                <xsd:element ref="ns3:SharedWithDetails"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2:MediaServiceObjectDetectorVersions" minOccurs="0"/>
                <xsd:element ref="ns2:MediaServiceSearchProperties"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86145dc-5422-4d95-9035-99d1eb0aad0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description="" ma:hidden="true" ma:indexed="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lcf76f155ced4ddcb4097134ff3c332f" ma:index="15" nillable="true" ma:taxonomy="true" ma:internalName="lcf76f155ced4ddcb4097134ff3c332f" ma:taxonomyFieldName="MediaServiceImageTags" ma:displayName="Image Tags" ma:readOnly="false" ma:fieldId="{5cf76f15-5ced-4ddc-b409-7134ff3c332f}" ma:taxonomyMulti="true" ma:sspId="c0864387-7748-42df-b42e-9089b15e65e1" ma:termSetId="09814cd3-568e-fe90-9814-8d621ff8fb84" ma:anchorId="fba54fb3-c3e1-fe81-a776-ca4b69148c4d" ma:open="true" ma:isKeyword="false">
      <xsd:complexType>
        <xsd:sequence>
          <xsd:element ref="pc:Terms" minOccurs="0" maxOccurs="1"/>
        </xsd:sequence>
      </xsd:complexType>
    </xsd:element>
    <xsd:element name="MediaServiceOCR" ma:index="17" nillable="true" ma:displayName="Extracted Text" ma:internalName="MediaServiceOCR" ma:readOnly="true">
      <xsd:simpleType>
        <xsd:restriction base="dms:Note">
          <xsd:maxLength value="255"/>
        </xsd:restriction>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element name="MediaServiceObjectDetectorVersions" ma:index="20" nillable="true" ma:displayName="MediaServiceObjectDetectorVersions" ma:description="" ma:hidden="true" ma:indexed="true" ma:internalName="MediaServiceObjectDetectorVersions" ma:readOnly="true">
      <xsd:simpleType>
        <xsd:restriction base="dms:Text"/>
      </xsd:simpleType>
    </xsd:element>
    <xsd:element name="MediaServiceSearchProperties" ma:index="21" nillable="true" ma:displayName="MediaServiceSearchProperties" ma:hidden="true" ma:internalName="MediaServiceSearchProperties" ma:readOnly="true">
      <xsd:simpleType>
        <xsd:restriction base="dms:Note"/>
      </xsd:simpleType>
    </xsd:element>
    <xsd:element name="MediaServiceLocation" ma:index="22" nillable="true" ma:displayName="Location" ma:descrip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441d0141-fee1-4d79-859b-40b8ef8f47c8"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TaxCatchAll" ma:index="16" nillable="true" ma:displayName="Taxonomy Catch All Column" ma:hidden="true" ma:list="{5df4b20a-ba05-43f0-ad46-fb14c87a2641}" ma:internalName="TaxCatchAll" ma:showField="CatchAllData" ma:web="441d0141-fee1-4d79-859b-40b8ef8f47c8">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d86145dc-5422-4d95-9035-99d1eb0aad04">
      <Terms xmlns="http://schemas.microsoft.com/office/infopath/2007/PartnerControls"/>
    </lcf76f155ced4ddcb4097134ff3c332f>
    <TaxCatchAll xmlns="441d0141-fee1-4d79-859b-40b8ef8f47c8" xsi:nil="true"/>
  </documentManagement>
</p:properties>
</file>

<file path=customXml/itemProps1.xml><?xml version="1.0" encoding="utf-8"?>
<ds:datastoreItem xmlns:ds="http://schemas.openxmlformats.org/officeDocument/2006/customXml" ds:itemID="{A83120E6-2EC2-424D-9D61-6EC58E61EFF5}">
  <ds:schemaRefs>
    <ds:schemaRef ds:uri="http://schemas.microsoft.com/sharepoint/v3/contenttype/forms"/>
  </ds:schemaRefs>
</ds:datastoreItem>
</file>

<file path=customXml/itemProps2.xml><?xml version="1.0" encoding="utf-8"?>
<ds:datastoreItem xmlns:ds="http://schemas.openxmlformats.org/officeDocument/2006/customXml" ds:itemID="{5A859B50-7EBF-4708-8AE3-0BD24D9B961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86145dc-5422-4d95-9035-99d1eb0aad04"/>
    <ds:schemaRef ds:uri="441d0141-fee1-4d79-859b-40b8ef8f47c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B645192-0280-4E2A-93BA-19A69ECCABF7}">
  <ds:schemaRefs>
    <ds:schemaRef ds:uri="http://schemas.openxmlformats.org/package/2006/metadata/core-properties"/>
    <ds:schemaRef ds:uri="http://purl.org/dc/terms/"/>
    <ds:schemaRef ds:uri="http://schemas.microsoft.com/office/2006/metadata/properties"/>
    <ds:schemaRef ds:uri="http://www.w3.org/XML/1998/namespace"/>
    <ds:schemaRef ds:uri="d86145dc-5422-4d95-9035-99d1eb0aad04"/>
    <ds:schemaRef ds:uri="http://purl.org/dc/elements/1.1/"/>
    <ds:schemaRef ds:uri="441d0141-fee1-4d79-859b-40b8ef8f47c8"/>
    <ds:schemaRef ds:uri="http://schemas.microsoft.com/office/2006/documentManagement/types"/>
    <ds:schemaRef ds:uri="http://schemas.microsoft.com/office/infopath/2007/PartnerControls"/>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4880</TotalTime>
  <Words>2430</Words>
  <Application>Microsoft Macintosh PowerPoint</Application>
  <PresentationFormat>On-screen Show (16:9)</PresentationFormat>
  <Paragraphs>480</Paragraphs>
  <Slides>33</Slides>
  <Notes>27</Notes>
  <HiddenSlides>18</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33</vt:i4>
      </vt:variant>
    </vt:vector>
  </HeadingPairs>
  <TitlesOfParts>
    <vt:vector size="42" baseType="lpstr">
      <vt:lpstr>Arial</vt:lpstr>
      <vt:lpstr>Calibri</vt:lpstr>
      <vt:lpstr>Calibri Light</vt:lpstr>
      <vt:lpstr>Courier New</vt:lpstr>
      <vt:lpstr>Gotham Light</vt:lpstr>
      <vt:lpstr>Metropolis</vt:lpstr>
      <vt:lpstr>Metropolis Light</vt:lpstr>
      <vt:lpstr>Open Sans</vt:lpstr>
      <vt:lpstr>1_Aviatrix_lite</vt:lpstr>
      <vt:lpstr>Firewall Networks (FireNet)</vt:lpstr>
      <vt:lpstr>Firewalling in the Cloud</vt:lpstr>
      <vt:lpstr>Challenges of Centralized Service Insertion in the Cloud</vt:lpstr>
      <vt:lpstr>Firewall Architecture Options in Public Cloud</vt:lpstr>
      <vt:lpstr>Aviatrix Transit FireNet</vt:lpstr>
      <vt:lpstr>Aviatrix Firewall Network (FireNet) for 3rd Party Centralized Service Insertion</vt:lpstr>
      <vt:lpstr>Aviatrix Firewall Network (FireNet) for 3rd Party Centralized Service Insertion</vt:lpstr>
      <vt:lpstr>Aviatrix FireNet Load Balancing and Failover</vt:lpstr>
      <vt:lpstr>Aviatrix FireNet Performance</vt:lpstr>
      <vt:lpstr>Aviatrix FireNet Failover</vt:lpstr>
      <vt:lpstr>Aviatrix FireNet Failover</vt:lpstr>
      <vt:lpstr>Aviatrix FireNet Failover</vt:lpstr>
      <vt:lpstr>FireNet Architecture Options (Azure Example)</vt:lpstr>
      <vt:lpstr>Centralized FireNet</vt:lpstr>
      <vt:lpstr>Overview</vt:lpstr>
      <vt:lpstr>Traditional Model</vt:lpstr>
      <vt:lpstr>Centralized FireNet Model</vt:lpstr>
      <vt:lpstr>Summary</vt:lpstr>
      <vt:lpstr>Resources</vt:lpstr>
      <vt:lpstr>Next: Lab 7 - FireNet</vt:lpstr>
      <vt:lpstr>Long Reads in One Cloud…</vt:lpstr>
      <vt:lpstr>Long Reads in Other Clouds…</vt:lpstr>
      <vt:lpstr>Centralized 3rd Party Firewall  </vt:lpstr>
      <vt:lpstr>Centralized Firewall Traffic Patterns</vt:lpstr>
      <vt:lpstr>Complexity of Deploying 3rd Party Firewall in the Cloud</vt:lpstr>
      <vt:lpstr>Aviatrix Multicloud Service Insertion/Chaining</vt:lpstr>
      <vt:lpstr>Isolation and Control for Departments, Apps and BUs</vt:lpstr>
      <vt:lpstr>Subnet-level Inspection in Azure (released in 6.6.5404)</vt:lpstr>
      <vt:lpstr>Aviatrix Transit FireNet Packet Walk</vt:lpstr>
      <vt:lpstr>FireNet Packet Walkthrough – AWS Example</vt:lpstr>
      <vt:lpstr>FireNet Packet Walkthrough – AWS Example</vt:lpstr>
      <vt:lpstr>FireNet Packet Walkthrough – Azure Example</vt:lpstr>
      <vt:lpstr>FireNet Packet Walkthrough – Azure Example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Secure Transit Design</dc:title>
  <dc:creator>Karthik Balachandran</dc:creator>
  <cp:lastModifiedBy>Shahzad Ali</cp:lastModifiedBy>
  <cp:revision>51</cp:revision>
  <cp:lastPrinted>2021-01-29T15:54:52Z</cp:lastPrinted>
  <dcterms:created xsi:type="dcterms:W3CDTF">2019-01-27T18:25:32Z</dcterms:created>
  <dcterms:modified xsi:type="dcterms:W3CDTF">2024-07-17T01:52:53Z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0x01010025FF59F72C37B247A113CAF04F05D1A2</vt:lpwstr>
  </property>
  <property fmtid="{D5CDD505-2E9C-101B-9397-08002B2CF9AE}" pid="3" name="MediaServiceImageTags">
    <vt:lpwstr/>
  </property>
</Properties>
</file>