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7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200" r:id="rId6"/>
    <p:sldId id="2076137293" r:id="rId7"/>
    <p:sldId id="2076137236" r:id="rId8"/>
    <p:sldId id="2076137248" r:id="rId9"/>
    <p:sldId id="2076137243" r:id="rId10"/>
    <p:sldId id="2076137241" r:id="rId11"/>
    <p:sldId id="2076137289" r:id="rId12"/>
    <p:sldId id="2251" r:id="rId13"/>
    <p:sldId id="2076137345" r:id="rId14"/>
    <p:sldId id="2076137347" r:id="rId15"/>
    <p:sldId id="2076137357" r:id="rId16"/>
    <p:sldId id="2076137288" r:id="rId17"/>
    <p:sldId id="2291" r:id="rId18"/>
    <p:sldId id="2076137360" r:id="rId19"/>
    <p:sldId id="2076137361" r:id="rId20"/>
    <p:sldId id="2076137362" r:id="rId21"/>
    <p:sldId id="2035" r:id="rId22"/>
    <p:sldId id="2292" r:id="rId23"/>
    <p:sldId id="2076137292" r:id="rId24"/>
    <p:sldId id="2244" r:id="rId25"/>
    <p:sldId id="2245" r:id="rId26"/>
    <p:sldId id="264" r:id="rId27"/>
    <p:sldId id="2076137363" r:id="rId2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F06261-B9BB-AA4A-84C2-672DCCB76606}">
          <p14:sldIdLst>
            <p14:sldId id="256"/>
            <p14:sldId id="2200"/>
          </p14:sldIdLst>
        </p14:section>
        <p14:section name="IaC" id="{4E33594E-ED1C-2B42-9A19-B6A3936E22A6}">
          <p14:sldIdLst>
            <p14:sldId id="2076137293"/>
            <p14:sldId id="2076137236"/>
            <p14:sldId id="2076137248"/>
            <p14:sldId id="2076137243"/>
            <p14:sldId id="2076137241"/>
            <p14:sldId id="2076137289"/>
          </p14:sldIdLst>
        </p14:section>
        <p14:section name="Upgrade" id="{0B43A27C-7EF1-E440-B780-59E58C5B3EED}">
          <p14:sldIdLst>
            <p14:sldId id="2251"/>
            <p14:sldId id="2076137345"/>
            <p14:sldId id="2076137347"/>
          </p14:sldIdLst>
        </p14:section>
        <p14:section name="Support Portal" id="{E6D3CD89-08BA-0841-90A9-740CE4D5EA98}">
          <p14:sldIdLst>
            <p14:sldId id="2076137357"/>
          </p14:sldIdLst>
        </p14:section>
        <p14:section name="SST" id="{AB50295B-48EB-F049-8138-82775B06EF0E}">
          <p14:sldIdLst>
            <p14:sldId id="2076137288"/>
            <p14:sldId id="2291"/>
            <p14:sldId id="2076137360"/>
            <p14:sldId id="2076137361"/>
            <p14:sldId id="2076137362"/>
            <p14:sldId id="2035"/>
            <p14:sldId id="2292"/>
            <p14:sldId id="2076137292"/>
            <p14:sldId id="2244"/>
            <p14:sldId id="2245"/>
            <p14:sldId id="264"/>
            <p14:sldId id="2076137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12" userDrawn="1">
          <p15:clr>
            <a:srgbClr val="A4A3A4"/>
          </p15:clr>
        </p15:guide>
        <p15:guide id="2" pos="3336" userDrawn="1">
          <p15:clr>
            <a:srgbClr val="A4A3A4"/>
          </p15:clr>
        </p15:guide>
        <p15:guide id="3" pos="4248" userDrawn="1">
          <p15:clr>
            <a:srgbClr val="A4A3A4"/>
          </p15:clr>
        </p15:guide>
        <p15:guide id="4" orient="horz" pos="204" userDrawn="1">
          <p15:clr>
            <a:srgbClr val="A4A3A4"/>
          </p15:clr>
        </p15:guide>
        <p15:guide id="5" pos="2448" userDrawn="1">
          <p15:clr>
            <a:srgbClr val="A4A3A4"/>
          </p15:clr>
        </p15:guide>
        <p15:guide id="6" pos="1536" userDrawn="1">
          <p15:clr>
            <a:srgbClr val="A4A3A4"/>
          </p15:clr>
        </p15:guide>
        <p15:guide id="7" orient="horz" pos="2724" userDrawn="1">
          <p15:clr>
            <a:srgbClr val="A4A3A4"/>
          </p15:clr>
        </p15:guide>
        <p15:guide id="8" pos="600" userDrawn="1">
          <p15:clr>
            <a:srgbClr val="A4A3A4"/>
          </p15:clr>
        </p15:guide>
        <p15:guide id="9" pos="2976">
          <p15:clr>
            <a:srgbClr val="A4A3A4"/>
          </p15:clr>
        </p15:guide>
        <p15:guide id="10" orient="horz" pos="2957">
          <p15:clr>
            <a:srgbClr val="A4A3A4"/>
          </p15:clr>
        </p15:guide>
        <p15:guide id="11" pos="1544">
          <p15:clr>
            <a:srgbClr val="A4A3A4"/>
          </p15:clr>
        </p15:guide>
        <p15:guide id="12" orient="horz" pos="1212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5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E24201"/>
    <a:srgbClr val="E24102"/>
    <a:srgbClr val="FF06EE"/>
    <a:srgbClr val="365366"/>
    <a:srgbClr val="355466"/>
    <a:srgbClr val="8AC9D1"/>
    <a:srgbClr val="497485"/>
    <a:srgbClr val="FF3D3D"/>
    <a:srgbClr val="ED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75DE6-632B-C441-A6AA-63E7189B2632}" v="4" dt="2024-07-17T23:00:02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6327"/>
  </p:normalViewPr>
  <p:slideViewPr>
    <p:cSldViewPr snapToGrid="0">
      <p:cViewPr varScale="1">
        <p:scale>
          <a:sx n="164" d="100"/>
          <a:sy n="164" d="100"/>
        </p:scale>
        <p:origin x="728" y="2112"/>
      </p:cViewPr>
      <p:guideLst>
        <p:guide orient="horz" pos="3012"/>
        <p:guide pos="3336"/>
        <p:guide pos="4248"/>
        <p:guide orient="horz" pos="204"/>
        <p:guide pos="2448"/>
        <p:guide pos="1536"/>
        <p:guide orient="horz" pos="2724"/>
        <p:guide pos="600"/>
        <p:guide pos="2976"/>
        <p:guide orient="horz" pos="2957"/>
        <p:guide pos="1544"/>
        <p:guide orient="horz" pos="1212"/>
        <p:guide pos="288"/>
        <p:guide orient="horz" pos="5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ir Hoodbhoy" userId="9134fddd-ebe0-41b2-9df4-5549cb596a18" providerId="ADAL" clId="{225596A6-3102-304B-BABF-E8E9B639917F}"/>
    <pc:docChg chg="undo redo custSel addSld delSld modSld modSection">
      <pc:chgData name="Umair Hoodbhoy" userId="9134fddd-ebe0-41b2-9df4-5549cb596a18" providerId="ADAL" clId="{225596A6-3102-304B-BABF-E8E9B639917F}" dt="2022-07-07T03:16:20.401" v="76"/>
      <pc:docMkLst>
        <pc:docMk/>
      </pc:docMkLst>
      <pc:sldChg chg="modSp modAnim">
        <pc:chgData name="Umair Hoodbhoy" userId="9134fddd-ebe0-41b2-9df4-5549cb596a18" providerId="ADAL" clId="{225596A6-3102-304B-BABF-E8E9B639917F}" dt="2022-07-07T02:24:41.762" v="16" actId="20577"/>
        <pc:sldMkLst>
          <pc:docMk/>
          <pc:sldMk cId="105418353" sldId="2291"/>
        </pc:sldMkLst>
        <pc:spChg chg="mod">
          <ac:chgData name="Umair Hoodbhoy" userId="9134fddd-ebe0-41b2-9df4-5549cb596a18" providerId="ADAL" clId="{225596A6-3102-304B-BABF-E8E9B639917F}" dt="2022-07-07T02:24:41.762" v="16" actId="20577"/>
          <ac:spMkLst>
            <pc:docMk/>
            <pc:sldMk cId="105418353" sldId="2291"/>
            <ac:spMk id="7" creationId="{A0E15C77-1B77-454C-AFC5-CF8758554B0D}"/>
          </ac:spMkLst>
        </pc:spChg>
      </pc:sldChg>
      <pc:sldChg chg="addSp modSp mod">
        <pc:chgData name="Umair Hoodbhoy" userId="9134fddd-ebe0-41b2-9df4-5549cb596a18" providerId="ADAL" clId="{225596A6-3102-304B-BABF-E8E9B639917F}" dt="2022-07-07T02:25:47.608" v="38" actId="1035"/>
        <pc:sldMkLst>
          <pc:docMk/>
          <pc:sldMk cId="1557864234" sldId="2292"/>
        </pc:sldMkLst>
        <pc:spChg chg="add mod">
          <ac:chgData name="Umair Hoodbhoy" userId="9134fddd-ebe0-41b2-9df4-5549cb596a18" providerId="ADAL" clId="{225596A6-3102-304B-BABF-E8E9B639917F}" dt="2022-07-07T02:25:47.608" v="38" actId="1035"/>
          <ac:spMkLst>
            <pc:docMk/>
            <pc:sldMk cId="1557864234" sldId="2292"/>
            <ac:spMk id="2" creationId="{DEE78F30-6709-97C5-E523-DB49FB63FC04}"/>
          </ac:spMkLst>
        </pc:spChg>
        <pc:spChg chg="mod">
          <ac:chgData name="Umair Hoodbhoy" userId="9134fddd-ebe0-41b2-9df4-5549cb596a18" providerId="ADAL" clId="{225596A6-3102-304B-BABF-E8E9B639917F}" dt="2022-07-07T02:21:42.154" v="2" actId="6549"/>
          <ac:spMkLst>
            <pc:docMk/>
            <pc:sldMk cId="1557864234" sldId="2292"/>
            <ac:spMk id="6" creationId="{6A2A1081-6355-3F40-A609-770E3E7EEBE7}"/>
          </ac:spMkLst>
        </pc:spChg>
        <pc:spChg chg="mod">
          <ac:chgData name="Umair Hoodbhoy" userId="9134fddd-ebe0-41b2-9df4-5549cb596a18" providerId="ADAL" clId="{225596A6-3102-304B-BABF-E8E9B639917F}" dt="2022-07-07T02:25:42.162" v="34" actId="1035"/>
          <ac:spMkLst>
            <pc:docMk/>
            <pc:sldMk cId="1557864234" sldId="2292"/>
            <ac:spMk id="9" creationId="{C653825F-78B3-7443-89BE-914CEF65E8D7}"/>
          </ac:spMkLst>
        </pc:spChg>
        <pc:graphicFrameChg chg="mod">
          <ac:chgData name="Umair Hoodbhoy" userId="9134fddd-ebe0-41b2-9df4-5549cb596a18" providerId="ADAL" clId="{225596A6-3102-304B-BABF-E8E9B639917F}" dt="2022-07-07T02:25:42.162" v="34" actId="1035"/>
          <ac:graphicFrameMkLst>
            <pc:docMk/>
            <pc:sldMk cId="1557864234" sldId="2292"/>
            <ac:graphicFrameMk id="7" creationId="{7302A537-B942-674E-AEE7-AE3F76C43DAF}"/>
          </ac:graphicFrameMkLst>
        </pc:graphicFrameChg>
        <pc:graphicFrameChg chg="modGraphic">
          <ac:chgData name="Umair Hoodbhoy" userId="9134fddd-ebe0-41b2-9df4-5549cb596a18" providerId="ADAL" clId="{225596A6-3102-304B-BABF-E8E9B639917F}" dt="2022-07-07T02:22:54.306" v="15" actId="20577"/>
          <ac:graphicFrameMkLst>
            <pc:docMk/>
            <pc:sldMk cId="1557864234" sldId="2292"/>
            <ac:graphicFrameMk id="19" creationId="{7E0D086B-3950-9147-9493-D45497F82C26}"/>
          </ac:graphicFrameMkLst>
        </pc:graphicFrameChg>
      </pc:sldChg>
      <pc:sldChg chg="del">
        <pc:chgData name="Umair Hoodbhoy" userId="9134fddd-ebe0-41b2-9df4-5549cb596a18" providerId="ADAL" clId="{225596A6-3102-304B-BABF-E8E9B639917F}" dt="2022-07-07T02:26:11.014" v="39" actId="2696"/>
        <pc:sldMkLst>
          <pc:docMk/>
          <pc:sldMk cId="2432666684" sldId="2294"/>
        </pc:sldMkLst>
      </pc:sldChg>
      <pc:sldChg chg="addSp modSp mod modAnim">
        <pc:chgData name="Umair Hoodbhoy" userId="9134fddd-ebe0-41b2-9df4-5549cb596a18" providerId="ADAL" clId="{225596A6-3102-304B-BABF-E8E9B639917F}" dt="2022-07-07T02:50:09.464" v="75"/>
        <pc:sldMkLst>
          <pc:docMk/>
          <pc:sldMk cId="1309978048" sldId="2076137357"/>
        </pc:sldMkLst>
        <pc:spChg chg="mod">
          <ac:chgData name="Umair Hoodbhoy" userId="9134fddd-ebe0-41b2-9df4-5549cb596a18" providerId="ADAL" clId="{225596A6-3102-304B-BABF-E8E9B639917F}" dt="2022-07-07T02:49:29.175" v="69" actId="20577"/>
          <ac:spMkLst>
            <pc:docMk/>
            <pc:sldMk cId="1309978048" sldId="2076137357"/>
            <ac:spMk id="2" creationId="{5A17AC18-0971-724D-86EB-214116F6A473}"/>
          </ac:spMkLst>
        </pc:spChg>
        <pc:picChg chg="add mod">
          <ac:chgData name="Umair Hoodbhoy" userId="9134fddd-ebe0-41b2-9df4-5549cb596a18" providerId="ADAL" clId="{225596A6-3102-304B-BABF-E8E9B639917F}" dt="2022-07-07T02:49:34.153" v="70" actId="14100"/>
          <ac:picMkLst>
            <pc:docMk/>
            <pc:sldMk cId="1309978048" sldId="2076137357"/>
            <ac:picMk id="6" creationId="{385C5267-9B50-A327-F846-78458F13A9DA}"/>
          </ac:picMkLst>
        </pc:picChg>
      </pc:sldChg>
      <pc:sldChg chg="add">
        <pc:chgData name="Umair Hoodbhoy" userId="9134fddd-ebe0-41b2-9df4-5549cb596a18" providerId="ADAL" clId="{225596A6-3102-304B-BABF-E8E9B639917F}" dt="2022-07-07T03:16:20.401" v="76"/>
        <pc:sldMkLst>
          <pc:docMk/>
          <pc:sldMk cId="3398031846" sldId="2076137359"/>
        </pc:sldMkLst>
      </pc:sldChg>
    </pc:docChg>
  </pc:docChgLst>
  <pc:docChgLst>
    <pc:chgData name="Aashish Jolly" userId="e557bdd7-a250-4d09-a910-fd68fcaaf6da" providerId="ADAL" clId="{80E05CE2-FB04-0E46-AAAE-C24F6051FED0}"/>
    <pc:docChg chg="undo custSel addSld delSld modSld">
      <pc:chgData name="Aashish Jolly" userId="e557bdd7-a250-4d09-a910-fd68fcaaf6da" providerId="ADAL" clId="{80E05CE2-FB04-0E46-AAAE-C24F6051FED0}" dt="2022-11-23T14:17:18.327" v="915" actId="20577"/>
      <pc:docMkLst>
        <pc:docMk/>
      </pc:docMkLst>
      <pc:sldChg chg="mod modShow">
        <pc:chgData name="Aashish Jolly" userId="e557bdd7-a250-4d09-a910-fd68fcaaf6da" providerId="ADAL" clId="{80E05CE2-FB04-0E46-AAAE-C24F6051FED0}" dt="2022-11-23T13:57:33.910" v="11" actId="729"/>
        <pc:sldMkLst>
          <pc:docMk/>
          <pc:sldMk cId="4005226828" sldId="283"/>
        </pc:sldMkLst>
      </pc:sldChg>
      <pc:sldChg chg="mod modShow">
        <pc:chgData name="Aashish Jolly" userId="e557bdd7-a250-4d09-a910-fd68fcaaf6da" providerId="ADAL" clId="{80E05CE2-FB04-0E46-AAAE-C24F6051FED0}" dt="2022-11-23T13:57:33.910" v="11" actId="729"/>
        <pc:sldMkLst>
          <pc:docMk/>
          <pc:sldMk cId="4251943001" sldId="285"/>
        </pc:sldMkLst>
      </pc:sldChg>
      <pc:sldChg chg="mod modShow">
        <pc:chgData name="Aashish Jolly" userId="e557bdd7-a250-4d09-a910-fd68fcaaf6da" providerId="ADAL" clId="{80E05CE2-FB04-0E46-AAAE-C24F6051FED0}" dt="2022-11-23T13:57:33.910" v="11" actId="729"/>
        <pc:sldMkLst>
          <pc:docMk/>
          <pc:sldMk cId="3931893703" sldId="2250"/>
        </pc:sldMkLst>
      </pc:sldChg>
      <pc:sldChg chg="mod modShow">
        <pc:chgData name="Aashish Jolly" userId="e557bdd7-a250-4d09-a910-fd68fcaaf6da" providerId="ADAL" clId="{80E05CE2-FB04-0E46-AAAE-C24F6051FED0}" dt="2022-11-23T13:53:49.148" v="6" actId="729"/>
        <pc:sldMkLst>
          <pc:docMk/>
          <pc:sldMk cId="1487204986" sldId="2076137286"/>
        </pc:sldMkLst>
      </pc:sldChg>
      <pc:sldChg chg="addSp delSp modSp mod modShow">
        <pc:chgData name="Aashish Jolly" userId="e557bdd7-a250-4d09-a910-fd68fcaaf6da" providerId="ADAL" clId="{80E05CE2-FB04-0E46-AAAE-C24F6051FED0}" dt="2022-11-23T13:53:52.191" v="7" actId="729"/>
        <pc:sldMkLst>
          <pc:docMk/>
          <pc:sldMk cId="1036502307" sldId="2076137287"/>
        </pc:sldMkLst>
        <pc:picChg chg="add mod">
          <ac:chgData name="Aashish Jolly" userId="e557bdd7-a250-4d09-a910-fd68fcaaf6da" providerId="ADAL" clId="{80E05CE2-FB04-0E46-AAAE-C24F6051FED0}" dt="2022-11-23T13:52:36.298" v="5" actId="14100"/>
          <ac:picMkLst>
            <pc:docMk/>
            <pc:sldMk cId="1036502307" sldId="2076137287"/>
            <ac:picMk id="4" creationId="{ABCAAD38-2B1E-E328-7820-5FA653D46D1E}"/>
          </ac:picMkLst>
        </pc:picChg>
        <pc:picChg chg="del">
          <ac:chgData name="Aashish Jolly" userId="e557bdd7-a250-4d09-a910-fd68fcaaf6da" providerId="ADAL" clId="{80E05CE2-FB04-0E46-AAAE-C24F6051FED0}" dt="2022-11-23T13:52:21.824" v="2" actId="478"/>
          <ac:picMkLst>
            <pc:docMk/>
            <pc:sldMk cId="1036502307" sldId="2076137287"/>
            <ac:picMk id="6" creationId="{13A07F3B-7A28-3149-AAE5-5B1F0E07FCDB}"/>
          </ac:picMkLst>
        </pc:picChg>
      </pc:sldChg>
      <pc:sldChg chg="addSp modSp mod">
        <pc:chgData name="Aashish Jolly" userId="e557bdd7-a250-4d09-a910-fd68fcaaf6da" providerId="ADAL" clId="{80E05CE2-FB04-0E46-AAAE-C24F6051FED0}" dt="2022-11-23T14:17:18.327" v="915" actId="20577"/>
        <pc:sldMkLst>
          <pc:docMk/>
          <pc:sldMk cId="1726990307" sldId="2076137345"/>
        </pc:sldMkLst>
        <pc:spChg chg="mod">
          <ac:chgData name="Aashish Jolly" userId="e557bdd7-a250-4d09-a910-fd68fcaaf6da" providerId="ADAL" clId="{80E05CE2-FB04-0E46-AAAE-C24F6051FED0}" dt="2022-11-23T14:13:28.119" v="703" actId="20577"/>
          <ac:spMkLst>
            <pc:docMk/>
            <pc:sldMk cId="1726990307" sldId="2076137345"/>
            <ac:spMk id="2" creationId="{5A17AC18-0971-724D-86EB-214116F6A473}"/>
          </ac:spMkLst>
        </pc:spChg>
        <pc:spChg chg="mod">
          <ac:chgData name="Aashish Jolly" userId="e557bdd7-a250-4d09-a910-fd68fcaaf6da" providerId="ADAL" clId="{80E05CE2-FB04-0E46-AAAE-C24F6051FED0}" dt="2022-11-23T14:16:42.750" v="909" actId="20577"/>
          <ac:spMkLst>
            <pc:docMk/>
            <pc:sldMk cId="1726990307" sldId="2076137345"/>
            <ac:spMk id="4" creationId="{EE5168B1-14DA-7940-8780-0E96CE31194D}"/>
          </ac:spMkLst>
        </pc:spChg>
        <pc:spChg chg="add mod">
          <ac:chgData name="Aashish Jolly" userId="e557bdd7-a250-4d09-a910-fd68fcaaf6da" providerId="ADAL" clId="{80E05CE2-FB04-0E46-AAAE-C24F6051FED0}" dt="2022-11-23T14:17:18.327" v="915" actId="20577"/>
          <ac:spMkLst>
            <pc:docMk/>
            <pc:sldMk cId="1726990307" sldId="2076137345"/>
            <ac:spMk id="5" creationId="{534C9D86-0D4B-DEEB-C1B1-56F775A5CD52}"/>
          </ac:spMkLst>
        </pc:spChg>
      </pc:sldChg>
      <pc:sldChg chg="modSp mod">
        <pc:chgData name="Aashish Jolly" userId="e557bdd7-a250-4d09-a910-fd68fcaaf6da" providerId="ADAL" clId="{80E05CE2-FB04-0E46-AAAE-C24F6051FED0}" dt="2022-11-23T14:12:00.337" v="697" actId="14100"/>
        <pc:sldMkLst>
          <pc:docMk/>
          <pc:sldMk cId="65312719" sldId="2076137347"/>
        </pc:sldMkLst>
        <pc:spChg chg="mod">
          <ac:chgData name="Aashish Jolly" userId="e557bdd7-a250-4d09-a910-fd68fcaaf6da" providerId="ADAL" clId="{80E05CE2-FB04-0E46-AAAE-C24F6051FED0}" dt="2022-11-23T14:12:00.337" v="697" actId="14100"/>
          <ac:spMkLst>
            <pc:docMk/>
            <pc:sldMk cId="65312719" sldId="2076137347"/>
            <ac:spMk id="2" creationId="{5A17AC18-0971-724D-86EB-214116F6A473}"/>
          </ac:spMkLst>
        </pc:spChg>
      </pc:sldChg>
      <pc:sldChg chg="mod modShow">
        <pc:chgData name="Aashish Jolly" userId="e557bdd7-a250-4d09-a910-fd68fcaaf6da" providerId="ADAL" clId="{80E05CE2-FB04-0E46-AAAE-C24F6051FED0}" dt="2022-11-23T13:57:33.910" v="11" actId="729"/>
        <pc:sldMkLst>
          <pc:docMk/>
          <pc:sldMk cId="4103871759" sldId="2076137358"/>
        </pc:sldMkLst>
      </pc:sldChg>
      <pc:sldChg chg="mod modShow">
        <pc:chgData name="Aashish Jolly" userId="e557bdd7-a250-4d09-a910-fd68fcaaf6da" providerId="ADAL" clId="{80E05CE2-FB04-0E46-AAAE-C24F6051FED0}" dt="2022-11-23T13:56:41.931" v="10" actId="729"/>
        <pc:sldMkLst>
          <pc:docMk/>
          <pc:sldMk cId="3398031846" sldId="2076137359"/>
        </pc:sldMkLst>
      </pc:sldChg>
      <pc:sldChg chg="delSp modSp add mod">
        <pc:chgData name="Aashish Jolly" userId="e557bdd7-a250-4d09-a910-fd68fcaaf6da" providerId="ADAL" clId="{80E05CE2-FB04-0E46-AAAE-C24F6051FED0}" dt="2022-11-23T14:10:01.511" v="694" actId="20577"/>
        <pc:sldMkLst>
          <pc:docMk/>
          <pc:sldMk cId="907338439" sldId="2076137363"/>
        </pc:sldMkLst>
        <pc:spChg chg="mod">
          <ac:chgData name="Aashish Jolly" userId="e557bdd7-a250-4d09-a910-fd68fcaaf6da" providerId="ADAL" clId="{80E05CE2-FB04-0E46-AAAE-C24F6051FED0}" dt="2022-11-23T14:10:01.511" v="694" actId="20577"/>
          <ac:spMkLst>
            <pc:docMk/>
            <pc:sldMk cId="907338439" sldId="2076137363"/>
            <ac:spMk id="2" creationId="{FCB71B1A-2293-C749-91CD-87B02A8968C0}"/>
          </ac:spMkLst>
        </pc:spChg>
        <pc:spChg chg="mod">
          <ac:chgData name="Aashish Jolly" userId="e557bdd7-a250-4d09-a910-fd68fcaaf6da" providerId="ADAL" clId="{80E05CE2-FB04-0E46-AAAE-C24F6051FED0}" dt="2022-11-23T14:02:52.286" v="43" actId="20577"/>
          <ac:spMkLst>
            <pc:docMk/>
            <pc:sldMk cId="907338439" sldId="2076137363"/>
            <ac:spMk id="3" creationId="{C36FA06B-79CA-B648-BD5F-30C8AD4E0CFA}"/>
          </ac:spMkLst>
        </pc:spChg>
        <pc:picChg chg="del">
          <ac:chgData name="Aashish Jolly" userId="e557bdd7-a250-4d09-a910-fd68fcaaf6da" providerId="ADAL" clId="{80E05CE2-FB04-0E46-AAAE-C24F6051FED0}" dt="2022-11-23T14:02:58.232" v="44" actId="478"/>
          <ac:picMkLst>
            <pc:docMk/>
            <pc:sldMk cId="907338439" sldId="2076137363"/>
            <ac:picMk id="4" creationId="{ABCAAD38-2B1E-E328-7820-5FA653D46D1E}"/>
          </ac:picMkLst>
        </pc:picChg>
      </pc:sldChg>
      <pc:sldChg chg="add del">
        <pc:chgData name="Aashish Jolly" userId="e557bdd7-a250-4d09-a910-fd68fcaaf6da" providerId="ADAL" clId="{80E05CE2-FB04-0E46-AAAE-C24F6051FED0}" dt="2022-11-23T14:04:06.579" v="221"/>
        <pc:sldMkLst>
          <pc:docMk/>
          <pc:sldMk cId="1789465059" sldId="2076137364"/>
        </pc:sldMkLst>
      </pc:sldChg>
    </pc:docChg>
  </pc:docChgLst>
  <pc:docChgLst>
    <pc:chgData name="Umair Hoodbhoy" userId="9134fddd-ebe0-41b2-9df4-5549cb596a18" providerId="ADAL" clId="{5E314B43-D7BB-5D4C-A3AF-5FAA41E598A9}"/>
    <pc:docChg chg="undo custSel addSld delSld modSld modSection">
      <pc:chgData name="Umair Hoodbhoy" userId="9134fddd-ebe0-41b2-9df4-5549cb596a18" providerId="ADAL" clId="{5E314B43-D7BB-5D4C-A3AF-5FAA41E598A9}" dt="2022-04-14T20:40:48.519" v="4" actId="729"/>
      <pc:docMkLst>
        <pc:docMk/>
      </pc:docMkLst>
      <pc:sldChg chg="add">
        <pc:chgData name="Umair Hoodbhoy" userId="9134fddd-ebe0-41b2-9df4-5549cb596a18" providerId="ADAL" clId="{5E314B43-D7BB-5D4C-A3AF-5FAA41E598A9}" dt="2022-04-14T19:49:45.546" v="0"/>
        <pc:sldMkLst>
          <pc:docMk/>
          <pc:sldMk cId="4005226828" sldId="283"/>
        </pc:sldMkLst>
      </pc:sldChg>
      <pc:sldChg chg="add del mod modShow">
        <pc:chgData name="Umair Hoodbhoy" userId="9134fddd-ebe0-41b2-9df4-5549cb596a18" providerId="ADAL" clId="{5E314B43-D7BB-5D4C-A3AF-5FAA41E598A9}" dt="2022-04-14T20:40:48.519" v="4" actId="729"/>
        <pc:sldMkLst>
          <pc:docMk/>
          <pc:sldMk cId="988491581" sldId="284"/>
        </pc:sldMkLst>
      </pc:sldChg>
      <pc:sldChg chg="add">
        <pc:chgData name="Umair Hoodbhoy" userId="9134fddd-ebe0-41b2-9df4-5549cb596a18" providerId="ADAL" clId="{5E314B43-D7BB-5D4C-A3AF-5FAA41E598A9}" dt="2022-04-14T19:49:45.546" v="0"/>
        <pc:sldMkLst>
          <pc:docMk/>
          <pc:sldMk cId="4251943001" sldId="285"/>
        </pc:sldMkLst>
      </pc:sldChg>
      <pc:sldChg chg="modSp add mod">
        <pc:chgData name="Umair Hoodbhoy" userId="9134fddd-ebe0-41b2-9df4-5549cb596a18" providerId="ADAL" clId="{5E314B43-D7BB-5D4C-A3AF-5FAA41E598A9}" dt="2022-04-14T19:50:10.031" v="1" actId="6549"/>
        <pc:sldMkLst>
          <pc:docMk/>
          <pc:sldMk cId="4103871759" sldId="2076137358"/>
        </pc:sldMkLst>
        <pc:spChg chg="mod">
          <ac:chgData name="Umair Hoodbhoy" userId="9134fddd-ebe0-41b2-9df4-5549cb596a18" providerId="ADAL" clId="{5E314B43-D7BB-5D4C-A3AF-5FAA41E598A9}" dt="2022-04-14T19:50:10.031" v="1" actId="6549"/>
          <ac:spMkLst>
            <pc:docMk/>
            <pc:sldMk cId="4103871759" sldId="2076137358"/>
            <ac:spMk id="37" creationId="{474F8D3D-9875-6547-8030-27FC1453D3D3}"/>
          </ac:spMkLst>
        </pc:spChg>
      </pc:sldChg>
    </pc:docChg>
  </pc:docChgLst>
  <pc:docChgLst>
    <pc:chgData name="Karim El Jamali" userId="0a7c8eb8-c4ad-4e01-8ef9-3ece26eb4cac" providerId="ADAL" clId="{A4715A51-6F33-C547-A493-B97D0D4ECA39}"/>
    <pc:docChg chg="undo custSel modSld modShowInfo">
      <pc:chgData name="Karim El Jamali" userId="0a7c8eb8-c4ad-4e01-8ef9-3ece26eb4cac" providerId="ADAL" clId="{A4715A51-6F33-C547-A493-B97D0D4ECA39}" dt="2022-09-15T16:00:41.903" v="3" actId="21"/>
      <pc:docMkLst>
        <pc:docMk/>
      </pc:docMkLst>
      <pc:sldChg chg="modSp mod">
        <pc:chgData name="Karim El Jamali" userId="0a7c8eb8-c4ad-4e01-8ef9-3ece26eb4cac" providerId="ADAL" clId="{A4715A51-6F33-C547-A493-B97D0D4ECA39}" dt="2022-09-15T16:00:41.903" v="3" actId="21"/>
        <pc:sldMkLst>
          <pc:docMk/>
          <pc:sldMk cId="1557864234" sldId="2292"/>
        </pc:sldMkLst>
        <pc:spChg chg="mod">
          <ac:chgData name="Karim El Jamali" userId="0a7c8eb8-c4ad-4e01-8ef9-3ece26eb4cac" providerId="ADAL" clId="{A4715A51-6F33-C547-A493-B97D0D4ECA39}" dt="2022-09-15T16:00:41.903" v="3" actId="21"/>
          <ac:spMkLst>
            <pc:docMk/>
            <pc:sldMk cId="1557864234" sldId="2292"/>
            <ac:spMk id="2" creationId="{DEE78F30-6709-97C5-E523-DB49FB63FC04}"/>
          </ac:spMkLst>
        </pc:spChg>
      </pc:sldChg>
    </pc:docChg>
  </pc:docChgLst>
  <pc:docChgLst>
    <pc:chgData name="Shahzad Ali" userId="ecba8e45-00b4-4f6b-a2f0-4dc2d773ca2c" providerId="ADAL" clId="{F74B23B5-CD3B-3049-AA0D-ACC4FD4A1ACB}"/>
    <pc:docChg chg="modSld">
      <pc:chgData name="Shahzad Ali" userId="ecba8e45-00b4-4f6b-a2f0-4dc2d773ca2c" providerId="ADAL" clId="{F74B23B5-CD3B-3049-AA0D-ACC4FD4A1ACB}" dt="2024-01-18T03:06:15.547" v="0" actId="18331"/>
      <pc:docMkLst>
        <pc:docMk/>
      </pc:docMkLst>
      <pc:sldChg chg="modSp">
        <pc:chgData name="Shahzad Ali" userId="ecba8e45-00b4-4f6b-a2f0-4dc2d773ca2c" providerId="ADAL" clId="{F74B23B5-CD3B-3049-AA0D-ACC4FD4A1ACB}" dt="2024-01-18T03:06:15.547" v="0" actId="18331"/>
        <pc:sldMkLst>
          <pc:docMk/>
          <pc:sldMk cId="2185994510" sldId="2076137248"/>
        </pc:sldMkLst>
        <pc:picChg chg="mod">
          <ac:chgData name="Shahzad Ali" userId="ecba8e45-00b4-4f6b-a2f0-4dc2d773ca2c" providerId="ADAL" clId="{F74B23B5-CD3B-3049-AA0D-ACC4FD4A1ACB}" dt="2024-01-18T03:06:15.547" v="0" actId="18331"/>
          <ac:picMkLst>
            <pc:docMk/>
            <pc:sldMk cId="2185994510" sldId="2076137248"/>
            <ac:picMk id="6" creationId="{8DA6611F-D1A9-9144-BAE0-9BB8FB9A5B16}"/>
          </ac:picMkLst>
        </pc:picChg>
      </pc:sldChg>
    </pc:docChg>
  </pc:docChgLst>
  <pc:docChgLst>
    <pc:chgData name="Shahzad Ali" userId="ecba8e45-00b4-4f6b-a2f0-4dc2d773ca2c" providerId="ADAL" clId="{05CF5BFE-1101-4244-9FB8-9F9C0489B0E3}"/>
    <pc:docChg chg="custSel addSld delSld modSld sldOrd modSection modShowInfo">
      <pc:chgData name="Shahzad Ali" userId="ecba8e45-00b4-4f6b-a2f0-4dc2d773ca2c" providerId="ADAL" clId="{05CF5BFE-1101-4244-9FB8-9F9C0489B0E3}" dt="2024-03-07T19:41:49.138" v="816" actId="2744"/>
      <pc:docMkLst>
        <pc:docMk/>
      </pc:docMkLst>
      <pc:sldChg chg="modSp mod modAnim">
        <pc:chgData name="Shahzad Ali" userId="ecba8e45-00b4-4f6b-a2f0-4dc2d773ca2c" providerId="ADAL" clId="{05CF5BFE-1101-4244-9FB8-9F9C0489B0E3}" dt="2024-03-07T18:06:24.985" v="22"/>
        <pc:sldMkLst>
          <pc:docMk/>
          <pc:sldMk cId="938739150" sldId="264"/>
        </pc:sldMkLst>
        <pc:spChg chg="mod">
          <ac:chgData name="Shahzad Ali" userId="ecba8e45-00b4-4f6b-a2f0-4dc2d773ca2c" providerId="ADAL" clId="{05CF5BFE-1101-4244-9FB8-9F9C0489B0E3}" dt="2024-03-07T18:03:58.336" v="5" actId="14100"/>
          <ac:spMkLst>
            <pc:docMk/>
            <pc:sldMk cId="938739150" sldId="264"/>
            <ac:spMk id="4" creationId="{518F2772-914A-A749-AD05-736FB54DD183}"/>
          </ac:spMkLst>
        </pc:spChg>
        <pc:spChg chg="mod">
          <ac:chgData name="Shahzad Ali" userId="ecba8e45-00b4-4f6b-a2f0-4dc2d773ca2c" providerId="ADAL" clId="{05CF5BFE-1101-4244-9FB8-9F9C0489B0E3}" dt="2024-03-07T18:05:06.870" v="18"/>
          <ac:spMkLst>
            <pc:docMk/>
            <pc:sldMk cId="938739150" sldId="264"/>
            <ac:spMk id="9" creationId="{A93FD486-399C-1EDE-D774-76951C143564}"/>
          </ac:spMkLst>
        </pc:spChg>
        <pc:spChg chg="mod">
          <ac:chgData name="Shahzad Ali" userId="ecba8e45-00b4-4f6b-a2f0-4dc2d773ca2c" providerId="ADAL" clId="{05CF5BFE-1101-4244-9FB8-9F9C0489B0E3}" dt="2024-03-07T18:05:19.452" v="19" actId="1076"/>
          <ac:spMkLst>
            <pc:docMk/>
            <pc:sldMk cId="938739150" sldId="264"/>
            <ac:spMk id="19" creationId="{BC329DF1-7766-B440-B9BD-B7384E085454}"/>
          </ac:spMkLst>
        </pc:spChg>
        <pc:spChg chg="mod">
          <ac:chgData name="Shahzad Ali" userId="ecba8e45-00b4-4f6b-a2f0-4dc2d773ca2c" providerId="ADAL" clId="{05CF5BFE-1101-4244-9FB8-9F9C0489B0E3}" dt="2024-03-07T18:05:19.452" v="19" actId="1076"/>
          <ac:spMkLst>
            <pc:docMk/>
            <pc:sldMk cId="938739150" sldId="264"/>
            <ac:spMk id="24" creationId="{C48338AA-4BAC-724A-B036-8CA737BFE810}"/>
          </ac:spMkLst>
        </pc:spChg>
        <pc:spChg chg="mod">
          <ac:chgData name="Shahzad Ali" userId="ecba8e45-00b4-4f6b-a2f0-4dc2d773ca2c" providerId="ADAL" clId="{05CF5BFE-1101-4244-9FB8-9F9C0489B0E3}" dt="2024-03-07T18:05:19.452" v="19" actId="1076"/>
          <ac:spMkLst>
            <pc:docMk/>
            <pc:sldMk cId="938739150" sldId="264"/>
            <ac:spMk id="31" creationId="{2E65C522-A97F-6A43-B213-33B970E5FA02}"/>
          </ac:spMkLst>
        </pc:spChg>
        <pc:spChg chg="mod">
          <ac:chgData name="Shahzad Ali" userId="ecba8e45-00b4-4f6b-a2f0-4dc2d773ca2c" providerId="ADAL" clId="{05CF5BFE-1101-4244-9FB8-9F9C0489B0E3}" dt="2024-03-07T18:05:19.452" v="19" actId="1076"/>
          <ac:spMkLst>
            <pc:docMk/>
            <pc:sldMk cId="938739150" sldId="264"/>
            <ac:spMk id="32" creationId="{B2C9E412-0D6D-1748-B005-FB05DE09F403}"/>
          </ac:spMkLst>
        </pc:spChg>
        <pc:spChg chg="mod">
          <ac:chgData name="Shahzad Ali" userId="ecba8e45-00b4-4f6b-a2f0-4dc2d773ca2c" providerId="ADAL" clId="{05CF5BFE-1101-4244-9FB8-9F9C0489B0E3}" dt="2024-03-07T18:05:19.452" v="19" actId="1076"/>
          <ac:spMkLst>
            <pc:docMk/>
            <pc:sldMk cId="938739150" sldId="264"/>
            <ac:spMk id="34" creationId="{DA9D4A22-3D60-6D49-A270-74368568FB72}"/>
          </ac:spMkLst>
        </pc:spChg>
        <pc:spChg chg="mod">
          <ac:chgData name="Shahzad Ali" userId="ecba8e45-00b4-4f6b-a2f0-4dc2d773ca2c" providerId="ADAL" clId="{05CF5BFE-1101-4244-9FB8-9F9C0489B0E3}" dt="2024-03-07T18:05:19.452" v="19" actId="1076"/>
          <ac:spMkLst>
            <pc:docMk/>
            <pc:sldMk cId="938739150" sldId="264"/>
            <ac:spMk id="36" creationId="{CA2AF32E-771C-CA44-8E95-E310D6B99676}"/>
          </ac:spMkLst>
        </pc:spChg>
        <pc:spChg chg="mod">
          <ac:chgData name="Shahzad Ali" userId="ecba8e45-00b4-4f6b-a2f0-4dc2d773ca2c" providerId="ADAL" clId="{05CF5BFE-1101-4244-9FB8-9F9C0489B0E3}" dt="2024-03-07T18:05:19.452" v="19" actId="1076"/>
          <ac:spMkLst>
            <pc:docMk/>
            <pc:sldMk cId="938739150" sldId="264"/>
            <ac:spMk id="38" creationId="{D804419E-D349-2C44-95D4-287BBB8E5037}"/>
          </ac:spMkLst>
        </pc:spChg>
        <pc:spChg chg="mod">
          <ac:chgData name="Shahzad Ali" userId="ecba8e45-00b4-4f6b-a2f0-4dc2d773ca2c" providerId="ADAL" clId="{05CF5BFE-1101-4244-9FB8-9F9C0489B0E3}" dt="2024-03-07T18:05:19.452" v="19" actId="1076"/>
          <ac:spMkLst>
            <pc:docMk/>
            <pc:sldMk cId="938739150" sldId="264"/>
            <ac:spMk id="39" creationId="{ABE82C0B-4C4A-AB4B-94FF-8CDF40B32DA9}"/>
          </ac:spMkLst>
        </pc:spChg>
        <pc:spChg chg="mod">
          <ac:chgData name="Shahzad Ali" userId="ecba8e45-00b4-4f6b-a2f0-4dc2d773ca2c" providerId="ADAL" clId="{05CF5BFE-1101-4244-9FB8-9F9C0489B0E3}" dt="2024-03-07T18:05:19.452" v="19" actId="1076"/>
          <ac:spMkLst>
            <pc:docMk/>
            <pc:sldMk cId="938739150" sldId="264"/>
            <ac:spMk id="41" creationId="{98F1D7AB-73A6-5947-99DA-AA6022ACE3B8}"/>
          </ac:spMkLst>
        </pc:spChg>
        <pc:grpChg chg="mod">
          <ac:chgData name="Shahzad Ali" userId="ecba8e45-00b4-4f6b-a2f0-4dc2d773ca2c" providerId="ADAL" clId="{05CF5BFE-1101-4244-9FB8-9F9C0489B0E3}" dt="2024-03-07T18:05:19.452" v="19" actId="1076"/>
          <ac:grpSpMkLst>
            <pc:docMk/>
            <pc:sldMk cId="938739150" sldId="264"/>
            <ac:grpSpMk id="35" creationId="{0AB6F2DF-6E08-2E4D-B6EC-C10DF2A964E0}"/>
          </ac:grpSpMkLst>
        </pc:grpChg>
        <pc:grpChg chg="mod">
          <ac:chgData name="Shahzad Ali" userId="ecba8e45-00b4-4f6b-a2f0-4dc2d773ca2c" providerId="ADAL" clId="{05CF5BFE-1101-4244-9FB8-9F9C0489B0E3}" dt="2024-03-07T18:05:19.452" v="19" actId="1076"/>
          <ac:grpSpMkLst>
            <pc:docMk/>
            <pc:sldMk cId="938739150" sldId="264"/>
            <ac:grpSpMk id="42" creationId="{552F4A48-BC78-9D46-A656-726B24C7699F}"/>
          </ac:grpSpMkLst>
        </pc:grpChg>
        <pc:picChg chg="mod">
          <ac:chgData name="Shahzad Ali" userId="ecba8e45-00b4-4f6b-a2f0-4dc2d773ca2c" providerId="ADAL" clId="{05CF5BFE-1101-4244-9FB8-9F9C0489B0E3}" dt="2024-03-07T18:05:19.452" v="19" actId="1076"/>
          <ac:picMkLst>
            <pc:docMk/>
            <pc:sldMk cId="938739150" sldId="264"/>
            <ac:picMk id="7" creationId="{9D70BEBE-E26C-E247-948F-789D1DD56494}"/>
          </ac:picMkLst>
        </pc:picChg>
        <pc:picChg chg="mod">
          <ac:chgData name="Shahzad Ali" userId="ecba8e45-00b4-4f6b-a2f0-4dc2d773ca2c" providerId="ADAL" clId="{05CF5BFE-1101-4244-9FB8-9F9C0489B0E3}" dt="2024-03-07T18:05:19.452" v="19" actId="1076"/>
          <ac:picMkLst>
            <pc:docMk/>
            <pc:sldMk cId="938739150" sldId="264"/>
            <ac:picMk id="22" creationId="{EA3C2990-4AA6-694E-A9EF-49CD4D9BFE83}"/>
          </ac:picMkLst>
        </pc:picChg>
        <pc:picChg chg="mod">
          <ac:chgData name="Shahzad Ali" userId="ecba8e45-00b4-4f6b-a2f0-4dc2d773ca2c" providerId="ADAL" clId="{05CF5BFE-1101-4244-9FB8-9F9C0489B0E3}" dt="2024-03-07T18:05:19.452" v="19" actId="1076"/>
          <ac:picMkLst>
            <pc:docMk/>
            <pc:sldMk cId="938739150" sldId="264"/>
            <ac:picMk id="25" creationId="{A3AE729F-5CB8-624C-83A8-6F37045D9ECA}"/>
          </ac:picMkLst>
        </pc:picChg>
        <pc:picChg chg="mod">
          <ac:chgData name="Shahzad Ali" userId="ecba8e45-00b4-4f6b-a2f0-4dc2d773ca2c" providerId="ADAL" clId="{05CF5BFE-1101-4244-9FB8-9F9C0489B0E3}" dt="2024-03-07T18:05:19.452" v="19" actId="1076"/>
          <ac:picMkLst>
            <pc:docMk/>
            <pc:sldMk cId="938739150" sldId="264"/>
            <ac:picMk id="27" creationId="{D582DF9C-1F2C-3D4A-950B-10FE3CB3A411}"/>
          </ac:picMkLst>
        </pc:picChg>
        <pc:picChg chg="mod">
          <ac:chgData name="Shahzad Ali" userId="ecba8e45-00b4-4f6b-a2f0-4dc2d773ca2c" providerId="ADAL" clId="{05CF5BFE-1101-4244-9FB8-9F9C0489B0E3}" dt="2024-03-07T18:05:19.452" v="19" actId="1076"/>
          <ac:picMkLst>
            <pc:docMk/>
            <pc:sldMk cId="938739150" sldId="264"/>
            <ac:picMk id="29" creationId="{8E6376D2-1446-7745-B2F5-AD18F2B91A85}"/>
          </ac:picMkLst>
        </pc:picChg>
        <pc:picChg chg="mod">
          <ac:chgData name="Shahzad Ali" userId="ecba8e45-00b4-4f6b-a2f0-4dc2d773ca2c" providerId="ADAL" clId="{05CF5BFE-1101-4244-9FB8-9F9C0489B0E3}" dt="2024-03-07T18:05:19.452" v="19" actId="1076"/>
          <ac:picMkLst>
            <pc:docMk/>
            <pc:sldMk cId="938739150" sldId="264"/>
            <ac:picMk id="37" creationId="{F4D12BB3-E468-414A-88C2-7E9F47FDC247}"/>
          </ac:picMkLst>
        </pc:picChg>
        <pc:cxnChg chg="mod">
          <ac:chgData name="Shahzad Ali" userId="ecba8e45-00b4-4f6b-a2f0-4dc2d773ca2c" providerId="ADAL" clId="{05CF5BFE-1101-4244-9FB8-9F9C0489B0E3}" dt="2024-03-07T18:05:19.452" v="19" actId="1076"/>
          <ac:cxnSpMkLst>
            <pc:docMk/>
            <pc:sldMk cId="938739150" sldId="264"/>
            <ac:cxnSpMk id="21" creationId="{B0CB8EA6-A125-BD44-BC0A-ADB5D7CDC020}"/>
          </ac:cxnSpMkLst>
        </pc:cxnChg>
        <pc:cxnChg chg="mod">
          <ac:chgData name="Shahzad Ali" userId="ecba8e45-00b4-4f6b-a2f0-4dc2d773ca2c" providerId="ADAL" clId="{05CF5BFE-1101-4244-9FB8-9F9C0489B0E3}" dt="2024-03-07T18:05:19.452" v="19" actId="1076"/>
          <ac:cxnSpMkLst>
            <pc:docMk/>
            <pc:sldMk cId="938739150" sldId="264"/>
            <ac:cxnSpMk id="23" creationId="{68AA9605-A971-DD48-ADC2-D492FBDC27C5}"/>
          </ac:cxnSpMkLst>
        </pc:cxnChg>
        <pc:cxnChg chg="mod">
          <ac:chgData name="Shahzad Ali" userId="ecba8e45-00b4-4f6b-a2f0-4dc2d773ca2c" providerId="ADAL" clId="{05CF5BFE-1101-4244-9FB8-9F9C0489B0E3}" dt="2024-03-07T18:05:19.452" v="19" actId="1076"/>
          <ac:cxnSpMkLst>
            <pc:docMk/>
            <pc:sldMk cId="938739150" sldId="264"/>
            <ac:cxnSpMk id="28" creationId="{ADB65D4F-C80F-0B4A-8F5C-BF8316FD48D1}"/>
          </ac:cxnSpMkLst>
        </pc:cxnChg>
      </pc:sldChg>
      <pc:sldChg chg="modSp mod">
        <pc:chgData name="Shahzad Ali" userId="ecba8e45-00b4-4f6b-a2f0-4dc2d773ca2c" providerId="ADAL" clId="{05CF5BFE-1101-4244-9FB8-9F9C0489B0E3}" dt="2024-03-07T18:03:10.282" v="4"/>
        <pc:sldMkLst>
          <pc:docMk/>
          <pc:sldMk cId="2106415122" sldId="2244"/>
        </pc:sldMkLst>
        <pc:spChg chg="mod">
          <ac:chgData name="Shahzad Ali" userId="ecba8e45-00b4-4f6b-a2f0-4dc2d773ca2c" providerId="ADAL" clId="{05CF5BFE-1101-4244-9FB8-9F9C0489B0E3}" dt="2024-03-07T18:03:10.282" v="4"/>
          <ac:spMkLst>
            <pc:docMk/>
            <pc:sldMk cId="2106415122" sldId="2244"/>
            <ac:spMk id="8" creationId="{0E421BFE-7505-D2B4-EAFF-2FC7A5193841}"/>
          </ac:spMkLst>
        </pc:spChg>
      </pc:sldChg>
      <pc:sldChg chg="add mod modShow">
        <pc:chgData name="Shahzad Ali" userId="ecba8e45-00b4-4f6b-a2f0-4dc2d773ca2c" providerId="ADAL" clId="{05CF5BFE-1101-4244-9FB8-9F9C0489B0E3}" dt="2024-03-07T18:11:08.422" v="154" actId="729"/>
        <pc:sldMkLst>
          <pc:docMk/>
          <pc:sldMk cId="167438357" sldId="2292"/>
        </pc:sldMkLst>
      </pc:sldChg>
      <pc:sldChg chg="del">
        <pc:chgData name="Shahzad Ali" userId="ecba8e45-00b4-4f6b-a2f0-4dc2d773ca2c" providerId="ADAL" clId="{05CF5BFE-1101-4244-9FB8-9F9C0489B0E3}" dt="2024-03-07T18:11:02.268" v="152" actId="2696"/>
        <pc:sldMkLst>
          <pc:docMk/>
          <pc:sldMk cId="1557864234" sldId="2292"/>
        </pc:sldMkLst>
      </pc:sldChg>
      <pc:sldChg chg="modSp mod">
        <pc:chgData name="Shahzad Ali" userId="ecba8e45-00b4-4f6b-a2f0-4dc2d773ca2c" providerId="ADAL" clId="{05CF5BFE-1101-4244-9FB8-9F9C0489B0E3}" dt="2024-03-07T18:11:45.743" v="205" actId="20577"/>
        <pc:sldMkLst>
          <pc:docMk/>
          <pc:sldMk cId="2102027331" sldId="2076137288"/>
        </pc:sldMkLst>
        <pc:spChg chg="mod">
          <ac:chgData name="Shahzad Ali" userId="ecba8e45-00b4-4f6b-a2f0-4dc2d773ca2c" providerId="ADAL" clId="{05CF5BFE-1101-4244-9FB8-9F9C0489B0E3}" dt="2024-03-07T18:11:45.743" v="205" actId="20577"/>
          <ac:spMkLst>
            <pc:docMk/>
            <pc:sldMk cId="2102027331" sldId="2076137288"/>
            <ac:spMk id="2" creationId="{3EC41F1C-E18B-0310-5623-E18B3A15D4E6}"/>
          </ac:spMkLst>
        </pc:spChg>
        <pc:spChg chg="mod">
          <ac:chgData name="Shahzad Ali" userId="ecba8e45-00b4-4f6b-a2f0-4dc2d773ca2c" providerId="ADAL" clId="{05CF5BFE-1101-4244-9FB8-9F9C0489B0E3}" dt="2024-03-07T18:11:20.953" v="175" actId="20577"/>
          <ac:spMkLst>
            <pc:docMk/>
            <pc:sldMk cId="2102027331" sldId="2076137288"/>
            <ac:spMk id="5" creationId="{9D523A59-2F77-0749-8299-54B8E4A48EE9}"/>
          </ac:spMkLst>
        </pc:spChg>
      </pc:sldChg>
      <pc:sldChg chg="modSp mod">
        <pc:chgData name="Shahzad Ali" userId="ecba8e45-00b4-4f6b-a2f0-4dc2d773ca2c" providerId="ADAL" clId="{05CF5BFE-1101-4244-9FB8-9F9C0489B0E3}" dt="2024-03-07T18:08:04.383" v="77"/>
        <pc:sldMkLst>
          <pc:docMk/>
          <pc:sldMk cId="1726990307" sldId="2076137345"/>
        </pc:sldMkLst>
        <pc:spChg chg="mod">
          <ac:chgData name="Shahzad Ali" userId="ecba8e45-00b4-4f6b-a2f0-4dc2d773ca2c" providerId="ADAL" clId="{05CF5BFE-1101-4244-9FB8-9F9C0489B0E3}" dt="2024-03-07T18:08:04.383" v="77"/>
          <ac:spMkLst>
            <pc:docMk/>
            <pc:sldMk cId="1726990307" sldId="2076137345"/>
            <ac:spMk id="8" creationId="{B5B3D333-9B37-111D-16C4-D57B53AA4A95}"/>
          </ac:spMkLst>
        </pc:spChg>
      </pc:sldChg>
      <pc:sldChg chg="addSp delSp modSp new mod ord modClrScheme modShow chgLayout">
        <pc:chgData name="Shahzad Ali" userId="ecba8e45-00b4-4f6b-a2f0-4dc2d773ca2c" providerId="ADAL" clId="{05CF5BFE-1101-4244-9FB8-9F9C0489B0E3}" dt="2024-03-07T18:18:51.288" v="815" actId="729"/>
        <pc:sldMkLst>
          <pc:docMk/>
          <pc:sldMk cId="3192693684" sldId="2076137363"/>
        </pc:sldMkLst>
        <pc:spChg chg="del mod ord">
          <ac:chgData name="Shahzad Ali" userId="ecba8e45-00b4-4f6b-a2f0-4dc2d773ca2c" providerId="ADAL" clId="{05CF5BFE-1101-4244-9FB8-9F9C0489B0E3}" dt="2024-03-07T18:12:00.235" v="208" actId="700"/>
          <ac:spMkLst>
            <pc:docMk/>
            <pc:sldMk cId="3192693684" sldId="2076137363"/>
            <ac:spMk id="2" creationId="{1972A63F-7A8D-FE6E-4B0E-88F8948AF6BF}"/>
          </ac:spMkLst>
        </pc:spChg>
        <pc:spChg chg="mod ord">
          <ac:chgData name="Shahzad Ali" userId="ecba8e45-00b4-4f6b-a2f0-4dc2d773ca2c" providerId="ADAL" clId="{05CF5BFE-1101-4244-9FB8-9F9C0489B0E3}" dt="2024-03-07T18:12:00.235" v="208" actId="700"/>
          <ac:spMkLst>
            <pc:docMk/>
            <pc:sldMk cId="3192693684" sldId="2076137363"/>
            <ac:spMk id="3" creationId="{128B6B66-DA4A-D7EA-30A5-DCF61A7C334D}"/>
          </ac:spMkLst>
        </pc:spChg>
        <pc:spChg chg="mod ord">
          <ac:chgData name="Shahzad Ali" userId="ecba8e45-00b4-4f6b-a2f0-4dc2d773ca2c" providerId="ADAL" clId="{05CF5BFE-1101-4244-9FB8-9F9C0489B0E3}" dt="2024-03-07T18:12:00.235" v="208" actId="700"/>
          <ac:spMkLst>
            <pc:docMk/>
            <pc:sldMk cId="3192693684" sldId="2076137363"/>
            <ac:spMk id="4" creationId="{58319908-A949-9C67-69F3-AA45ACCD52E4}"/>
          </ac:spMkLst>
        </pc:spChg>
        <pc:spChg chg="add mod ord">
          <ac:chgData name="Shahzad Ali" userId="ecba8e45-00b4-4f6b-a2f0-4dc2d773ca2c" providerId="ADAL" clId="{05CF5BFE-1101-4244-9FB8-9F9C0489B0E3}" dt="2024-03-07T18:12:27.732" v="263"/>
          <ac:spMkLst>
            <pc:docMk/>
            <pc:sldMk cId="3192693684" sldId="2076137363"/>
            <ac:spMk id="5" creationId="{269EB990-E864-8928-FB65-64225037AA7B}"/>
          </ac:spMkLst>
        </pc:spChg>
        <pc:spChg chg="add mod ord">
          <ac:chgData name="Shahzad Ali" userId="ecba8e45-00b4-4f6b-a2f0-4dc2d773ca2c" providerId="ADAL" clId="{05CF5BFE-1101-4244-9FB8-9F9C0489B0E3}" dt="2024-03-07T18:16:50.969" v="814" actId="20577"/>
          <ac:spMkLst>
            <pc:docMk/>
            <pc:sldMk cId="3192693684" sldId="2076137363"/>
            <ac:spMk id="6" creationId="{79EC3F26-64A2-6C3E-B45A-4A2BB9093283}"/>
          </ac:spMkLst>
        </pc:spChg>
      </pc:sldChg>
    </pc:docChg>
  </pc:docChgLst>
  <pc:docChgLst>
    <pc:chgData name="Umair Hoodbhoy" userId="9134fddd-ebe0-41b2-9df4-5549cb596a18" providerId="ADAL" clId="{51363771-5169-0947-8DB6-52E6A003365A}"/>
    <pc:docChg chg="addSld delSld modSld modSection">
      <pc:chgData name="Umair Hoodbhoy" userId="9134fddd-ebe0-41b2-9df4-5549cb596a18" providerId="ADAL" clId="{51363771-5169-0947-8DB6-52E6A003365A}" dt="2022-04-27T15:19:36.118" v="25" actId="2696"/>
      <pc:docMkLst>
        <pc:docMk/>
      </pc:docMkLst>
      <pc:sldChg chg="del">
        <pc:chgData name="Umair Hoodbhoy" userId="9134fddd-ebe0-41b2-9df4-5549cb596a18" providerId="ADAL" clId="{51363771-5169-0947-8DB6-52E6A003365A}" dt="2022-04-27T15:19:36.118" v="25" actId="2696"/>
        <pc:sldMkLst>
          <pc:docMk/>
          <pc:sldMk cId="1398928176" sldId="2076137295"/>
        </pc:sldMkLst>
      </pc:sldChg>
      <pc:sldChg chg="del">
        <pc:chgData name="Umair Hoodbhoy" userId="9134fddd-ebe0-41b2-9df4-5549cb596a18" providerId="ADAL" clId="{51363771-5169-0947-8DB6-52E6A003365A}" dt="2022-04-27T15:19:36.118" v="25" actId="2696"/>
        <pc:sldMkLst>
          <pc:docMk/>
          <pc:sldMk cId="1011656364" sldId="2076137298"/>
        </pc:sldMkLst>
      </pc:sldChg>
      <pc:sldChg chg="del">
        <pc:chgData name="Umair Hoodbhoy" userId="9134fddd-ebe0-41b2-9df4-5549cb596a18" providerId="ADAL" clId="{51363771-5169-0947-8DB6-52E6A003365A}" dt="2022-04-27T15:19:36.118" v="25" actId="2696"/>
        <pc:sldMkLst>
          <pc:docMk/>
          <pc:sldMk cId="1611661487" sldId="2076137301"/>
        </pc:sldMkLst>
      </pc:sldChg>
      <pc:sldChg chg="del">
        <pc:chgData name="Umair Hoodbhoy" userId="9134fddd-ebe0-41b2-9df4-5549cb596a18" providerId="ADAL" clId="{51363771-5169-0947-8DB6-52E6A003365A}" dt="2022-04-27T15:19:36.118" v="25" actId="2696"/>
        <pc:sldMkLst>
          <pc:docMk/>
          <pc:sldMk cId="2253117162" sldId="2076137302"/>
        </pc:sldMkLst>
      </pc:sldChg>
      <pc:sldChg chg="del">
        <pc:chgData name="Umair Hoodbhoy" userId="9134fddd-ebe0-41b2-9df4-5549cb596a18" providerId="ADAL" clId="{51363771-5169-0947-8DB6-52E6A003365A}" dt="2022-04-27T15:19:36.118" v="25" actId="2696"/>
        <pc:sldMkLst>
          <pc:docMk/>
          <pc:sldMk cId="3286636994" sldId="2076137311"/>
        </pc:sldMkLst>
      </pc:sldChg>
      <pc:sldChg chg="del">
        <pc:chgData name="Umair Hoodbhoy" userId="9134fddd-ebe0-41b2-9df4-5549cb596a18" providerId="ADAL" clId="{51363771-5169-0947-8DB6-52E6A003365A}" dt="2022-04-27T15:19:36.118" v="25" actId="2696"/>
        <pc:sldMkLst>
          <pc:docMk/>
          <pc:sldMk cId="2065512611" sldId="2076137320"/>
        </pc:sldMkLst>
      </pc:sldChg>
      <pc:sldChg chg="del">
        <pc:chgData name="Umair Hoodbhoy" userId="9134fddd-ebe0-41b2-9df4-5549cb596a18" providerId="ADAL" clId="{51363771-5169-0947-8DB6-52E6A003365A}" dt="2022-04-27T15:19:36.118" v="25" actId="2696"/>
        <pc:sldMkLst>
          <pc:docMk/>
          <pc:sldMk cId="2744094187" sldId="2076137321"/>
        </pc:sldMkLst>
      </pc:sldChg>
      <pc:sldChg chg="del">
        <pc:chgData name="Umair Hoodbhoy" userId="9134fddd-ebe0-41b2-9df4-5549cb596a18" providerId="ADAL" clId="{51363771-5169-0947-8DB6-52E6A003365A}" dt="2022-04-27T15:19:36.118" v="25" actId="2696"/>
        <pc:sldMkLst>
          <pc:docMk/>
          <pc:sldMk cId="2960339140" sldId="2076137322"/>
        </pc:sldMkLst>
      </pc:sldChg>
      <pc:sldChg chg="modSp add mod">
        <pc:chgData name="Umair Hoodbhoy" userId="9134fddd-ebe0-41b2-9df4-5549cb596a18" providerId="ADAL" clId="{51363771-5169-0947-8DB6-52E6A003365A}" dt="2022-04-27T15:15:27.091" v="24" actId="20577"/>
        <pc:sldMkLst>
          <pc:docMk/>
          <pc:sldMk cId="1726990307" sldId="2076137345"/>
        </pc:sldMkLst>
        <pc:spChg chg="mod">
          <ac:chgData name="Umair Hoodbhoy" userId="9134fddd-ebe0-41b2-9df4-5549cb596a18" providerId="ADAL" clId="{51363771-5169-0947-8DB6-52E6A003365A}" dt="2022-04-27T15:15:27.091" v="24" actId="20577"/>
          <ac:spMkLst>
            <pc:docMk/>
            <pc:sldMk cId="1726990307" sldId="2076137345"/>
            <ac:spMk id="4" creationId="{EE5168B1-14DA-7940-8780-0E96CE31194D}"/>
          </ac:spMkLst>
        </pc:spChg>
      </pc:sldChg>
      <pc:sldChg chg="add">
        <pc:chgData name="Umair Hoodbhoy" userId="9134fddd-ebe0-41b2-9df4-5549cb596a18" providerId="ADAL" clId="{51363771-5169-0947-8DB6-52E6A003365A}" dt="2022-04-27T15:14:56.918" v="0"/>
        <pc:sldMkLst>
          <pc:docMk/>
          <pc:sldMk cId="65312719" sldId="2076137347"/>
        </pc:sldMkLst>
      </pc:sldChg>
    </pc:docChg>
  </pc:docChgLst>
  <pc:docChgLst>
    <pc:chgData name="Karim El Jamali" userId="0a7c8eb8-c4ad-4e01-8ef9-3ece26eb4cac" providerId="ADAL" clId="{5B07329C-CF6F-9C4C-BDFB-C7D68B23E50A}"/>
    <pc:docChg chg="undo custSel addSld delSld modSld modMainMaster modSection">
      <pc:chgData name="Karim El Jamali" userId="0a7c8eb8-c4ad-4e01-8ef9-3ece26eb4cac" providerId="ADAL" clId="{5B07329C-CF6F-9C4C-BDFB-C7D68B23E50A}" dt="2022-11-30T03:37:35.593" v="22" actId="478"/>
      <pc:docMkLst>
        <pc:docMk/>
      </pc:docMkLst>
      <pc:sldChg chg="modSp add mod">
        <pc:chgData name="Karim El Jamali" userId="0a7c8eb8-c4ad-4e01-8ef9-3ece26eb4cac" providerId="ADAL" clId="{5B07329C-CF6F-9C4C-BDFB-C7D68B23E50A}" dt="2022-11-30T03:35:51.285" v="5" actId="27636"/>
        <pc:sldMkLst>
          <pc:docMk/>
          <pc:sldMk cId="3442084493" sldId="256"/>
        </pc:sldMkLst>
        <pc:spChg chg="mod">
          <ac:chgData name="Karim El Jamali" userId="0a7c8eb8-c4ad-4e01-8ef9-3ece26eb4cac" providerId="ADAL" clId="{5B07329C-CF6F-9C4C-BDFB-C7D68B23E50A}" dt="2022-11-30T03:35:51.285" v="5" actId="27636"/>
          <ac:spMkLst>
            <pc:docMk/>
            <pc:sldMk cId="3442084493" sldId="256"/>
            <ac:spMk id="4" creationId="{5899F144-52EE-D54D-BB8B-072CCE57520E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938739150" sldId="264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938739150" sldId="264"/>
            <ac:spMk id="3" creationId="{B6F79F16-BAC0-6F49-8996-5CBFAB79365E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938739150" sldId="264"/>
            <ac:spMk id="4" creationId="{518F2772-914A-A749-AD05-736FB54DD183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4005226828" sldId="283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4005226828" sldId="283"/>
            <ac:spMk id="2" creationId="{67762C4C-5691-C947-AACC-BFC8576D3267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4005226828" sldId="283"/>
            <ac:spMk id="3" creationId="{70FA820C-0BB1-114B-836F-0B2F57749AD6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988491581" sldId="284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988491581" sldId="284"/>
            <ac:spMk id="2" creationId="{67762C4C-5691-C947-AACC-BFC8576D3267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988491581" sldId="284"/>
            <ac:spMk id="3" creationId="{70FA820C-0BB1-114B-836F-0B2F57749AD6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4251943001" sldId="285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4251943001" sldId="285"/>
            <ac:spMk id="2" creationId="{67762C4C-5691-C947-AACC-BFC8576D3267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4251943001" sldId="285"/>
            <ac:spMk id="3" creationId="{70FA820C-0BB1-114B-836F-0B2F57749AD6}"/>
          </ac:spMkLst>
        </pc:spChg>
      </pc:sldChg>
      <pc:sldChg chg="addSp delSp modSp mod modTransition modClrScheme chgLayout">
        <pc:chgData name="Karim El Jamali" userId="0a7c8eb8-c4ad-4e01-8ef9-3ece26eb4cac" providerId="ADAL" clId="{5B07329C-CF6F-9C4C-BDFB-C7D68B23E50A}" dt="2022-11-30T03:36:39.890" v="20" actId="20577"/>
        <pc:sldMkLst>
          <pc:docMk/>
          <pc:sldMk cId="2628666855" sldId="2035"/>
        </pc:sldMkLst>
        <pc:spChg chg="mod">
          <ac:chgData name="Karim El Jamali" userId="0a7c8eb8-c4ad-4e01-8ef9-3ece26eb4cac" providerId="ADAL" clId="{5B07329C-CF6F-9C4C-BDFB-C7D68B23E50A}" dt="2022-11-30T03:36:39.890" v="20" actId="20577"/>
          <ac:spMkLst>
            <pc:docMk/>
            <pc:sldMk cId="2628666855" sldId="2035"/>
            <ac:spMk id="3" creationId="{ACE86A69-EAA5-CE49-BE4B-F19BAC529C9C}"/>
          </ac:spMkLst>
        </pc:spChg>
        <pc:spChg chg="mod">
          <ac:chgData name="Karim El Jamali" userId="0a7c8eb8-c4ad-4e01-8ef9-3ece26eb4cac" providerId="ADAL" clId="{5B07329C-CF6F-9C4C-BDFB-C7D68B23E50A}" dt="2022-11-30T03:36:37.778" v="19" actId="26606"/>
          <ac:spMkLst>
            <pc:docMk/>
            <pc:sldMk cId="2628666855" sldId="2035"/>
            <ac:spMk id="4" creationId="{E87735F1-603B-3041-BABB-205BB8D0A30E}"/>
          </ac:spMkLst>
        </pc:spChg>
        <pc:spChg chg="add mod">
          <ac:chgData name="Karim El Jamali" userId="0a7c8eb8-c4ad-4e01-8ef9-3ece26eb4cac" providerId="ADAL" clId="{5B07329C-CF6F-9C4C-BDFB-C7D68B23E50A}" dt="2022-11-30T03:36:37.778" v="19" actId="26606"/>
          <ac:spMkLst>
            <pc:docMk/>
            <pc:sldMk cId="2628666855" sldId="2035"/>
            <ac:spMk id="6" creationId="{B03ACB26-5597-0015-8E92-B31BFA987451}"/>
          </ac:spMkLst>
        </pc:spChg>
        <pc:spChg chg="add del mod">
          <ac:chgData name="Karim El Jamali" userId="0a7c8eb8-c4ad-4e01-8ef9-3ece26eb4cac" providerId="ADAL" clId="{5B07329C-CF6F-9C4C-BDFB-C7D68B23E50A}" dt="2022-11-30T03:36:36.601" v="16" actId="26606"/>
          <ac:spMkLst>
            <pc:docMk/>
            <pc:sldMk cId="2628666855" sldId="2035"/>
            <ac:spMk id="9" creationId="{B03ACB26-5597-0015-8E92-B31BFA987451}"/>
          </ac:spMkLst>
        </pc:spChg>
      </pc:sldChg>
      <pc:sldChg chg="modSp del mod">
        <pc:chgData name="Karim El Jamali" userId="0a7c8eb8-c4ad-4e01-8ef9-3ece26eb4cac" providerId="ADAL" clId="{5B07329C-CF6F-9C4C-BDFB-C7D68B23E50A}" dt="2022-11-30T03:35:54.323" v="6" actId="2696"/>
        <pc:sldMkLst>
          <pc:docMk/>
          <pc:sldMk cId="1323792454" sldId="2199"/>
        </pc:sldMkLst>
        <pc:spChg chg="mod">
          <ac:chgData name="Karim El Jamali" userId="0a7c8eb8-c4ad-4e01-8ef9-3ece26eb4cac" providerId="ADAL" clId="{5B07329C-CF6F-9C4C-BDFB-C7D68B23E50A}" dt="2022-11-30T03:35:38.335" v="1" actId="27636"/>
          <ac:spMkLst>
            <pc:docMk/>
            <pc:sldMk cId="1323792454" sldId="2199"/>
            <ac:spMk id="2" creationId="{9CA63561-8E66-894D-BA2E-15B2F7A193F5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323792454" sldId="2199"/>
            <ac:spMk id="3" creationId="{3470E034-D239-4E45-BF8B-93E9953E0670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323792454" sldId="2199"/>
            <ac:spMk id="4" creationId="{21D83AA6-6A5C-D74F-AFBB-DFEE4F882C40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323792454" sldId="2199"/>
            <ac:spMk id="5" creationId="{B27D08FF-428D-F647-A731-88DAC4646A18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323792454" sldId="2199"/>
            <ac:spMk id="6" creationId="{8B412D75-DF74-4C49-94D9-E641784F1938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3555256964" sldId="2200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3555256964" sldId="2200"/>
            <ac:spMk id="2" creationId="{90924627-D4BE-8049-AE1A-AC44F9CA017A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3555256964" sldId="2200"/>
            <ac:spMk id="6" creationId="{B328D27B-9EEC-9A44-B62A-4293AEE598E5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1050908150" sldId="2243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050908150" sldId="2243"/>
            <ac:spMk id="2" creationId="{E5C2CC11-BA7C-8747-94DF-89250237A686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050908150" sldId="2243"/>
            <ac:spMk id="3" creationId="{50670C08-15A7-3E4E-9474-8C37CE641AEF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050908150" sldId="2243"/>
            <ac:spMk id="5" creationId="{D10F8CC0-8F6E-3E4D-B882-06F49B8DA756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2106415122" sldId="2244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2106415122" sldId="2244"/>
            <ac:spMk id="2" creationId="{233AE4BB-C398-1347-BBCB-279B14CE3D49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2106415122" sldId="2244"/>
            <ac:spMk id="3" creationId="{B6F79F16-BAC0-6F49-8996-5CBFAB79365E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2106415122" sldId="2244"/>
            <ac:spMk id="4" creationId="{0A743169-AF35-D640-B88A-A98999F9C9F0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4292605851" sldId="2245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4292605851" sldId="2245"/>
            <ac:spMk id="2" creationId="{D876E842-CF45-9843-A7E5-83FFCB3C73A1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4292605851" sldId="2245"/>
            <ac:spMk id="3" creationId="{2B5FD6BD-A6D1-054E-9D02-AC9A2027C83D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4292605851" sldId="2245"/>
            <ac:spMk id="4" creationId="{6934217F-4CFA-064B-AF11-1A8C4F8D29AF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1724720567" sldId="2247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724720567" sldId="2247"/>
            <ac:spMk id="2" creationId="{AB1E972D-02A8-D24B-9702-922E9EA1F6AA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724720567" sldId="2247"/>
            <ac:spMk id="3" creationId="{821590C4-BA26-274A-82D3-6752434D7F01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724720567" sldId="2247"/>
            <ac:spMk id="5" creationId="{9540EF55-03E3-5948-A3A6-7B95D38A2450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2896018348" sldId="2248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2896018348" sldId="2248"/>
            <ac:spMk id="2" creationId="{E5C2CC11-BA7C-8747-94DF-89250237A686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2896018348" sldId="2248"/>
            <ac:spMk id="3" creationId="{50670C08-15A7-3E4E-9474-8C37CE641AEF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2896018348" sldId="2248"/>
            <ac:spMk id="5" creationId="{8F8DBA91-880A-2A4A-ACE3-2D8EC2BAE076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1299771165" sldId="2249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299771165" sldId="2249"/>
            <ac:spMk id="2" creationId="{E5C2CC11-BA7C-8747-94DF-89250237A686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299771165" sldId="2249"/>
            <ac:spMk id="3" creationId="{50670C08-15A7-3E4E-9474-8C37CE641AEF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299771165" sldId="2249"/>
            <ac:spMk id="5" creationId="{5B205032-642E-2E4C-8C53-0D8E21B5B2A5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3931893703" sldId="2250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3931893703" sldId="2250"/>
            <ac:spMk id="5" creationId="{9D523A59-2F77-0749-8299-54B8E4A48EE9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3931893703" sldId="2250"/>
            <ac:spMk id="8" creationId="{2611E438-2132-044E-9255-9B7E5058A464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3931893703" sldId="2250"/>
            <ac:spMk id="9" creationId="{5698BEBD-5AE8-AA4F-9D38-279776303B8D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3931893703" sldId="2250"/>
            <ac:spMk id="10" creationId="{274E29C9-A01E-5F44-A6FF-27F5AFDA1D52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3931893703" sldId="2250"/>
            <ac:spMk id="11" creationId="{8328F68F-14BB-3C4E-A960-1460C9042D32}"/>
          </ac:spMkLst>
        </pc:spChg>
      </pc:sldChg>
      <pc:sldChg chg="addSp delSp modSp mod modClrScheme chgLayout">
        <pc:chgData name="Karim El Jamali" userId="0a7c8eb8-c4ad-4e01-8ef9-3ece26eb4cac" providerId="ADAL" clId="{5B07329C-CF6F-9C4C-BDFB-C7D68B23E50A}" dt="2022-11-30T03:36:18.137" v="11" actId="26606"/>
        <pc:sldMkLst>
          <pc:docMk/>
          <pc:sldMk cId="3716413079" sldId="2251"/>
        </pc:sldMkLst>
        <pc:spChg chg="del mod">
          <ac:chgData name="Karim El Jamali" userId="0a7c8eb8-c4ad-4e01-8ef9-3ece26eb4cac" providerId="ADAL" clId="{5B07329C-CF6F-9C4C-BDFB-C7D68B23E50A}" dt="2022-11-30T03:36:18.137" v="11" actId="26606"/>
          <ac:spMkLst>
            <pc:docMk/>
            <pc:sldMk cId="3716413079" sldId="2251"/>
            <ac:spMk id="2" creationId="{7AEE2276-42D8-984D-BC82-0DFA5219A631}"/>
          </ac:spMkLst>
        </pc:spChg>
        <pc:spChg chg="del mod">
          <ac:chgData name="Karim El Jamali" userId="0a7c8eb8-c4ad-4e01-8ef9-3ece26eb4cac" providerId="ADAL" clId="{5B07329C-CF6F-9C4C-BDFB-C7D68B23E50A}" dt="2022-11-30T03:36:18.137" v="11" actId="26606"/>
          <ac:spMkLst>
            <pc:docMk/>
            <pc:sldMk cId="3716413079" sldId="2251"/>
            <ac:spMk id="3" creationId="{55D23B2C-44DF-B841-AD62-0A57E8202353}"/>
          </ac:spMkLst>
        </pc:spChg>
        <pc:spChg chg="del mod">
          <ac:chgData name="Karim El Jamali" userId="0a7c8eb8-c4ad-4e01-8ef9-3ece26eb4cac" providerId="ADAL" clId="{5B07329C-CF6F-9C4C-BDFB-C7D68B23E50A}" dt="2022-11-30T03:36:18.137" v="11" actId="26606"/>
          <ac:spMkLst>
            <pc:docMk/>
            <pc:sldMk cId="3716413079" sldId="2251"/>
            <ac:spMk id="4" creationId="{4B61EE11-8E11-3042-BFA4-1311E9FDCA93}"/>
          </ac:spMkLst>
        </pc:spChg>
        <pc:spChg chg="mod">
          <ac:chgData name="Karim El Jamali" userId="0a7c8eb8-c4ad-4e01-8ef9-3ece26eb4cac" providerId="ADAL" clId="{5B07329C-CF6F-9C4C-BDFB-C7D68B23E50A}" dt="2022-11-30T03:36:18.137" v="11" actId="26606"/>
          <ac:spMkLst>
            <pc:docMk/>
            <pc:sldMk cId="3716413079" sldId="2251"/>
            <ac:spMk id="5" creationId="{9D523A59-2F77-0749-8299-54B8E4A48EE9}"/>
          </ac:spMkLst>
        </pc:spChg>
        <pc:spChg chg="del mod">
          <ac:chgData name="Karim El Jamali" userId="0a7c8eb8-c4ad-4e01-8ef9-3ece26eb4cac" providerId="ADAL" clId="{5B07329C-CF6F-9C4C-BDFB-C7D68B23E50A}" dt="2022-11-30T03:36:18.137" v="11" actId="26606"/>
          <ac:spMkLst>
            <pc:docMk/>
            <pc:sldMk cId="3716413079" sldId="2251"/>
            <ac:spMk id="6" creationId="{B01C6757-3A17-E94B-9FDC-27C1A8210468}"/>
          </ac:spMkLst>
        </pc:spChg>
        <pc:spChg chg="add mod">
          <ac:chgData name="Karim El Jamali" userId="0a7c8eb8-c4ad-4e01-8ef9-3ece26eb4cac" providerId="ADAL" clId="{5B07329C-CF6F-9C4C-BDFB-C7D68B23E50A}" dt="2022-11-30T03:36:18.137" v="11" actId="26606"/>
          <ac:spMkLst>
            <pc:docMk/>
            <pc:sldMk cId="3716413079" sldId="2251"/>
            <ac:spMk id="11" creationId="{052454D1-08D1-936A-3A78-55542629386E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105418353" sldId="2291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05418353" sldId="2291"/>
            <ac:spMk id="2" creationId="{00DB607A-CC8A-E443-B787-704B0E519BA1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05418353" sldId="2291"/>
            <ac:spMk id="3" creationId="{9DF59DBD-13F1-EC4C-AEB8-F2F1623AE0DC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05418353" sldId="2291"/>
            <ac:spMk id="5" creationId="{73BE8638-A464-BFAF-50C4-96F229C9AE47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05418353" sldId="2291"/>
            <ac:spMk id="7" creationId="{A0E15C77-1B77-454C-AFC5-CF8758554B0D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1557864234" sldId="2292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557864234" sldId="2292"/>
            <ac:spMk id="3" creationId="{9DF59DBD-13F1-EC4C-AEB8-F2F1623AE0DC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557864234" sldId="2292"/>
            <ac:spMk id="4" creationId="{C44CC47B-0029-6349-AF30-B0A55E33666E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1487204986" sldId="2076137286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487204986" sldId="2076137286"/>
            <ac:spMk id="2" creationId="{975B4EDA-B7DC-244F-8916-2D8E1D65718D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487204986" sldId="2076137286"/>
            <ac:spMk id="9" creationId="{BD286D4B-B35C-D94C-A846-DDAAC15CFFDB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487204986" sldId="2076137286"/>
            <ac:spMk id="10" creationId="{F63D0795-044D-6540-9DD9-7D4546846257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1036502307" sldId="2076137287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036502307" sldId="2076137287"/>
            <ac:spMk id="3" creationId="{C36FA06B-79CA-B648-BD5F-30C8AD4E0CFA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036502307" sldId="2076137287"/>
            <ac:spMk id="8" creationId="{8E38BC0E-8718-CF4A-8BF4-FB892DF17EF1}"/>
          </ac:spMkLst>
        </pc:spChg>
      </pc:sldChg>
      <pc:sldChg chg="addSp delSp modSp mod modClrScheme chgLayout">
        <pc:chgData name="Karim El Jamali" userId="0a7c8eb8-c4ad-4e01-8ef9-3ece26eb4cac" providerId="ADAL" clId="{5B07329C-CF6F-9C4C-BDFB-C7D68B23E50A}" dt="2022-11-30T03:36:23.705" v="12" actId="26606"/>
        <pc:sldMkLst>
          <pc:docMk/>
          <pc:sldMk cId="2102027331" sldId="2076137288"/>
        </pc:sldMkLst>
        <pc:spChg chg="del mod">
          <ac:chgData name="Karim El Jamali" userId="0a7c8eb8-c4ad-4e01-8ef9-3ece26eb4cac" providerId="ADAL" clId="{5B07329C-CF6F-9C4C-BDFB-C7D68B23E50A}" dt="2022-11-30T03:36:23.705" v="12" actId="26606"/>
          <ac:spMkLst>
            <pc:docMk/>
            <pc:sldMk cId="2102027331" sldId="2076137288"/>
            <ac:spMk id="2" creationId="{B469FB3C-F638-EE4B-A297-9C8428CB2A97}"/>
          </ac:spMkLst>
        </pc:spChg>
        <pc:spChg chg="del mod">
          <ac:chgData name="Karim El Jamali" userId="0a7c8eb8-c4ad-4e01-8ef9-3ece26eb4cac" providerId="ADAL" clId="{5B07329C-CF6F-9C4C-BDFB-C7D68B23E50A}" dt="2022-11-30T03:36:23.705" v="12" actId="26606"/>
          <ac:spMkLst>
            <pc:docMk/>
            <pc:sldMk cId="2102027331" sldId="2076137288"/>
            <ac:spMk id="3" creationId="{A7CA4ED4-907C-A84C-B59D-604A534C7D65}"/>
          </ac:spMkLst>
        </pc:spChg>
        <pc:spChg chg="del mod">
          <ac:chgData name="Karim El Jamali" userId="0a7c8eb8-c4ad-4e01-8ef9-3ece26eb4cac" providerId="ADAL" clId="{5B07329C-CF6F-9C4C-BDFB-C7D68B23E50A}" dt="2022-11-30T03:36:23.705" v="12" actId="26606"/>
          <ac:spMkLst>
            <pc:docMk/>
            <pc:sldMk cId="2102027331" sldId="2076137288"/>
            <ac:spMk id="4" creationId="{DF68EAF9-AC29-FC4F-B3BE-1DCFD11DA367}"/>
          </ac:spMkLst>
        </pc:spChg>
        <pc:spChg chg="mod">
          <ac:chgData name="Karim El Jamali" userId="0a7c8eb8-c4ad-4e01-8ef9-3ece26eb4cac" providerId="ADAL" clId="{5B07329C-CF6F-9C4C-BDFB-C7D68B23E50A}" dt="2022-11-30T03:36:23.705" v="12" actId="26606"/>
          <ac:spMkLst>
            <pc:docMk/>
            <pc:sldMk cId="2102027331" sldId="2076137288"/>
            <ac:spMk id="5" creationId="{9D523A59-2F77-0749-8299-54B8E4A48EE9}"/>
          </ac:spMkLst>
        </pc:spChg>
        <pc:spChg chg="del mod">
          <ac:chgData name="Karim El Jamali" userId="0a7c8eb8-c4ad-4e01-8ef9-3ece26eb4cac" providerId="ADAL" clId="{5B07329C-CF6F-9C4C-BDFB-C7D68B23E50A}" dt="2022-11-30T03:36:23.705" v="12" actId="26606"/>
          <ac:spMkLst>
            <pc:docMk/>
            <pc:sldMk cId="2102027331" sldId="2076137288"/>
            <ac:spMk id="6" creationId="{C90F6C9D-1208-4847-A938-2C9D4FC48451}"/>
          </ac:spMkLst>
        </pc:spChg>
        <pc:spChg chg="add mod">
          <ac:chgData name="Karim El Jamali" userId="0a7c8eb8-c4ad-4e01-8ef9-3ece26eb4cac" providerId="ADAL" clId="{5B07329C-CF6F-9C4C-BDFB-C7D68B23E50A}" dt="2022-11-30T03:36:23.705" v="12" actId="26606"/>
          <ac:spMkLst>
            <pc:docMk/>
            <pc:sldMk cId="2102027331" sldId="2076137288"/>
            <ac:spMk id="11" creationId="{6192EC4C-95E9-9E3D-B368-6FCA26A8BABD}"/>
          </ac:spMkLst>
        </pc:spChg>
      </pc:sldChg>
      <pc:sldChg chg="addSp delSp modSp mod modClrScheme chgLayout">
        <pc:chgData name="Karim El Jamali" userId="0a7c8eb8-c4ad-4e01-8ef9-3ece26eb4cac" providerId="ADAL" clId="{5B07329C-CF6F-9C4C-BDFB-C7D68B23E50A}" dt="2022-11-30T03:36:08.463" v="10" actId="26606"/>
        <pc:sldMkLst>
          <pc:docMk/>
          <pc:sldMk cId="1729138859" sldId="2076137292"/>
        </pc:sldMkLst>
        <pc:spChg chg="add del mod">
          <ac:chgData name="Karim El Jamali" userId="0a7c8eb8-c4ad-4e01-8ef9-3ece26eb4cac" providerId="ADAL" clId="{5B07329C-CF6F-9C4C-BDFB-C7D68B23E50A}" dt="2022-11-30T03:36:08.463" v="10" actId="26606"/>
          <ac:spMkLst>
            <pc:docMk/>
            <pc:sldMk cId="1729138859" sldId="2076137292"/>
            <ac:spMk id="2" creationId="{03C3269D-ED29-2D4E-BEE8-A786D1ADD1A4}"/>
          </ac:spMkLst>
        </pc:spChg>
        <pc:spChg chg="add del mod">
          <ac:chgData name="Karim El Jamali" userId="0a7c8eb8-c4ad-4e01-8ef9-3ece26eb4cac" providerId="ADAL" clId="{5B07329C-CF6F-9C4C-BDFB-C7D68B23E50A}" dt="2022-11-30T03:36:08.463" v="10" actId="26606"/>
          <ac:spMkLst>
            <pc:docMk/>
            <pc:sldMk cId="1729138859" sldId="2076137292"/>
            <ac:spMk id="3" creationId="{0A0207E5-1E1A-E14B-B79F-9CE32A6E2CFB}"/>
          </ac:spMkLst>
        </pc:spChg>
        <pc:spChg chg="add del mod">
          <ac:chgData name="Karim El Jamali" userId="0a7c8eb8-c4ad-4e01-8ef9-3ece26eb4cac" providerId="ADAL" clId="{5B07329C-CF6F-9C4C-BDFB-C7D68B23E50A}" dt="2022-11-30T03:36:08.463" v="10" actId="26606"/>
          <ac:spMkLst>
            <pc:docMk/>
            <pc:sldMk cId="1729138859" sldId="2076137292"/>
            <ac:spMk id="4" creationId="{1C114FAF-EF42-3C4A-B326-0DAA25E226A9}"/>
          </ac:spMkLst>
        </pc:spChg>
        <pc:spChg chg="mod">
          <ac:chgData name="Karim El Jamali" userId="0a7c8eb8-c4ad-4e01-8ef9-3ece26eb4cac" providerId="ADAL" clId="{5B07329C-CF6F-9C4C-BDFB-C7D68B23E50A}" dt="2022-11-30T03:36:08.463" v="10" actId="26606"/>
          <ac:spMkLst>
            <pc:docMk/>
            <pc:sldMk cId="1729138859" sldId="2076137292"/>
            <ac:spMk id="5" creationId="{9D523A59-2F77-0749-8299-54B8E4A48EE9}"/>
          </ac:spMkLst>
        </pc:spChg>
        <pc:spChg chg="add del mod">
          <ac:chgData name="Karim El Jamali" userId="0a7c8eb8-c4ad-4e01-8ef9-3ece26eb4cac" providerId="ADAL" clId="{5B07329C-CF6F-9C4C-BDFB-C7D68B23E50A}" dt="2022-11-30T03:36:08.463" v="10" actId="26606"/>
          <ac:spMkLst>
            <pc:docMk/>
            <pc:sldMk cId="1729138859" sldId="2076137292"/>
            <ac:spMk id="6" creationId="{F35CE980-C756-6442-8B2A-6D810B63B371}"/>
          </ac:spMkLst>
        </pc:spChg>
        <pc:spChg chg="add del mod">
          <ac:chgData name="Karim El Jamali" userId="0a7c8eb8-c4ad-4e01-8ef9-3ece26eb4cac" providerId="ADAL" clId="{5B07329C-CF6F-9C4C-BDFB-C7D68B23E50A}" dt="2022-11-30T03:36:08.461" v="9" actId="26606"/>
          <ac:spMkLst>
            <pc:docMk/>
            <pc:sldMk cId="1729138859" sldId="2076137292"/>
            <ac:spMk id="11" creationId="{832D6468-0E45-3640-D2B8-BEB369D3DF83}"/>
          </ac:spMkLst>
        </pc:spChg>
        <pc:spChg chg="add mod">
          <ac:chgData name="Karim El Jamali" userId="0a7c8eb8-c4ad-4e01-8ef9-3ece26eb4cac" providerId="ADAL" clId="{5B07329C-CF6F-9C4C-BDFB-C7D68B23E50A}" dt="2022-11-30T03:36:08.463" v="10" actId="26606"/>
          <ac:spMkLst>
            <pc:docMk/>
            <pc:sldMk cId="1729138859" sldId="2076137292"/>
            <ac:spMk id="13" creationId="{08B10E5C-460E-AD39-F879-B46CBAFBE956}"/>
          </ac:spMkLst>
        </pc:spChg>
      </pc:sldChg>
      <pc:sldChg chg="addSp delSp modSp mod modClrScheme chgLayout">
        <pc:chgData name="Karim El Jamali" userId="0a7c8eb8-c4ad-4e01-8ef9-3ece26eb4cac" providerId="ADAL" clId="{5B07329C-CF6F-9C4C-BDFB-C7D68B23E50A}" dt="2022-11-30T03:36:01.939" v="7" actId="26606"/>
        <pc:sldMkLst>
          <pc:docMk/>
          <pc:sldMk cId="978803838" sldId="2076137293"/>
        </pc:sldMkLst>
        <pc:spChg chg="del mod">
          <ac:chgData name="Karim El Jamali" userId="0a7c8eb8-c4ad-4e01-8ef9-3ece26eb4cac" providerId="ADAL" clId="{5B07329C-CF6F-9C4C-BDFB-C7D68B23E50A}" dt="2022-11-30T03:36:01.939" v="7" actId="26606"/>
          <ac:spMkLst>
            <pc:docMk/>
            <pc:sldMk cId="978803838" sldId="2076137293"/>
            <ac:spMk id="2" creationId="{BF72997B-CFEC-394C-B198-F0294C88EA09}"/>
          </ac:spMkLst>
        </pc:spChg>
        <pc:spChg chg="del mod">
          <ac:chgData name="Karim El Jamali" userId="0a7c8eb8-c4ad-4e01-8ef9-3ece26eb4cac" providerId="ADAL" clId="{5B07329C-CF6F-9C4C-BDFB-C7D68B23E50A}" dt="2022-11-30T03:36:01.939" v="7" actId="26606"/>
          <ac:spMkLst>
            <pc:docMk/>
            <pc:sldMk cId="978803838" sldId="2076137293"/>
            <ac:spMk id="3" creationId="{3D0CE9AD-D36B-0042-A936-4AD6EEBF33BD}"/>
          </ac:spMkLst>
        </pc:spChg>
        <pc:spChg chg="del mod">
          <ac:chgData name="Karim El Jamali" userId="0a7c8eb8-c4ad-4e01-8ef9-3ece26eb4cac" providerId="ADAL" clId="{5B07329C-CF6F-9C4C-BDFB-C7D68B23E50A}" dt="2022-11-30T03:36:01.939" v="7" actId="26606"/>
          <ac:spMkLst>
            <pc:docMk/>
            <pc:sldMk cId="978803838" sldId="2076137293"/>
            <ac:spMk id="4" creationId="{CD2BD4B9-05D8-8640-A987-2A1FC794017C}"/>
          </ac:spMkLst>
        </pc:spChg>
        <pc:spChg chg="mod">
          <ac:chgData name="Karim El Jamali" userId="0a7c8eb8-c4ad-4e01-8ef9-3ece26eb4cac" providerId="ADAL" clId="{5B07329C-CF6F-9C4C-BDFB-C7D68B23E50A}" dt="2022-11-30T03:36:01.939" v="7" actId="26606"/>
          <ac:spMkLst>
            <pc:docMk/>
            <pc:sldMk cId="978803838" sldId="2076137293"/>
            <ac:spMk id="5" creationId="{9D523A59-2F77-0749-8299-54B8E4A48EE9}"/>
          </ac:spMkLst>
        </pc:spChg>
        <pc:spChg chg="del mod">
          <ac:chgData name="Karim El Jamali" userId="0a7c8eb8-c4ad-4e01-8ef9-3ece26eb4cac" providerId="ADAL" clId="{5B07329C-CF6F-9C4C-BDFB-C7D68B23E50A}" dt="2022-11-30T03:36:01.939" v="7" actId="26606"/>
          <ac:spMkLst>
            <pc:docMk/>
            <pc:sldMk cId="978803838" sldId="2076137293"/>
            <ac:spMk id="6" creationId="{3FDF3452-2A83-2349-9AE5-711D1915BA77}"/>
          </ac:spMkLst>
        </pc:spChg>
        <pc:spChg chg="add mod">
          <ac:chgData name="Karim El Jamali" userId="0a7c8eb8-c4ad-4e01-8ef9-3ece26eb4cac" providerId="ADAL" clId="{5B07329C-CF6F-9C4C-BDFB-C7D68B23E50A}" dt="2022-11-30T03:36:01.939" v="7" actId="26606"/>
          <ac:spMkLst>
            <pc:docMk/>
            <pc:sldMk cId="978803838" sldId="2076137293"/>
            <ac:spMk id="11" creationId="{61837651-EA09-F5E9-8AC9-F16C0FAC381C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1563119223" sldId="2076137331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563119223" sldId="2076137331"/>
            <ac:spMk id="2" creationId="{4488C521-F321-D941-932F-E5BCCC80DF99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563119223" sldId="2076137331"/>
            <ac:spMk id="3" creationId="{2842B485-0B51-5845-B511-ECAD347FEFED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1726990307" sldId="2076137345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726990307" sldId="2076137345"/>
            <ac:spMk id="2" creationId="{5A17AC18-0971-724D-86EB-214116F6A473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726990307" sldId="2076137345"/>
            <ac:spMk id="3" creationId="{9C426970-5467-8F45-BAE9-8638B5956BF1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726990307" sldId="2076137345"/>
            <ac:spMk id="4" creationId="{EE5168B1-14DA-7940-8780-0E96CE31194D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726990307" sldId="2076137345"/>
            <ac:spMk id="6" creationId="{B9FCEE74-2A62-E34F-9912-BDED00BB9FFB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65312719" sldId="2076137347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65312719" sldId="2076137347"/>
            <ac:spMk id="2" creationId="{5A17AC18-0971-724D-86EB-214116F6A473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65312719" sldId="2076137347"/>
            <ac:spMk id="3" creationId="{9C426970-5467-8F45-BAE9-8638B5956BF1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65312719" sldId="2076137347"/>
            <ac:spMk id="4" creationId="{51DF4D01-433E-5A41-A96B-87CC41E92A2A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65312719" sldId="2076137347"/>
            <ac:spMk id="6" creationId="{E9224C42-F24C-5C4E-BFB1-6DCDFBDFFD8C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1309978048" sldId="2076137357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309978048" sldId="2076137357"/>
            <ac:spMk id="3" creationId="{9C426970-5467-8F45-BAE9-8638B5956BF1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1309978048" sldId="2076137357"/>
            <ac:spMk id="4" creationId="{8932C184-DCD4-8E41-8C4C-5B1EADF003B0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4103871759" sldId="2076137358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4103871759" sldId="2076137358"/>
            <ac:spMk id="2" creationId="{67762C4C-5691-C947-AACC-BFC8576D3267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4103871759" sldId="2076137358"/>
            <ac:spMk id="3" creationId="{70FA820C-0BB1-114B-836F-0B2F57749AD6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3398031846" sldId="2076137359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3398031846" sldId="2076137359"/>
            <ac:spMk id="3" creationId="{9C426970-5467-8F45-BAE9-8638B5956BF1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3398031846" sldId="2076137359"/>
            <ac:spMk id="4" creationId="{8932C184-DCD4-8E41-8C4C-5B1EADF003B0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421176006" sldId="2076137360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421176006" sldId="2076137360"/>
            <ac:spMk id="2" creationId="{E2922B16-26BF-4343-82DE-8D1102A4D92D}"/>
          </ac:spMkLst>
        </pc:sp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614249352" sldId="2076137361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614249352" sldId="2076137361"/>
            <ac:spMk id="2" creationId="{E2922B16-26BF-4343-82DE-8D1102A4D92D}"/>
          </ac:spMkLst>
        </pc:spChg>
        <pc:picChg chg="mod">
          <ac:chgData name="Karim El Jamali" userId="0a7c8eb8-c4ad-4e01-8ef9-3ece26eb4cac" providerId="ADAL" clId="{5B07329C-CF6F-9C4C-BDFB-C7D68B23E50A}" dt="2022-11-30T03:35:38.283" v="0"/>
          <ac:picMkLst>
            <pc:docMk/>
            <pc:sldMk cId="614249352" sldId="2076137361"/>
            <ac:picMk id="8" creationId="{A7D50F0B-2DA4-D9F5-562A-90779990F1EE}"/>
          </ac:picMkLst>
        </pc:picChg>
      </pc:sldChg>
      <pc:sldChg chg="modSp">
        <pc:chgData name="Karim El Jamali" userId="0a7c8eb8-c4ad-4e01-8ef9-3ece26eb4cac" providerId="ADAL" clId="{5B07329C-CF6F-9C4C-BDFB-C7D68B23E50A}" dt="2022-11-30T03:35:38.283" v="0"/>
        <pc:sldMkLst>
          <pc:docMk/>
          <pc:sldMk cId="367893596" sldId="2076137362"/>
        </pc:sldMkLst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367893596" sldId="2076137362"/>
            <ac:spMk id="2" creationId="{E2922B16-26BF-4343-82DE-8D1102A4D92D}"/>
          </ac:spMkLst>
        </pc:spChg>
        <pc:picChg chg="mod">
          <ac:chgData name="Karim El Jamali" userId="0a7c8eb8-c4ad-4e01-8ef9-3ece26eb4cac" providerId="ADAL" clId="{5B07329C-CF6F-9C4C-BDFB-C7D68B23E50A}" dt="2022-11-30T03:35:38.283" v="0"/>
          <ac:picMkLst>
            <pc:docMk/>
            <pc:sldMk cId="367893596" sldId="2076137362"/>
            <ac:picMk id="13" creationId="{9FA68704-84B8-2E9E-53A9-DA71D1EAF311}"/>
          </ac:picMkLst>
        </pc:picChg>
      </pc:sldChg>
      <pc:sldChg chg="modSp mod">
        <pc:chgData name="Karim El Jamali" userId="0a7c8eb8-c4ad-4e01-8ef9-3ece26eb4cac" providerId="ADAL" clId="{5B07329C-CF6F-9C4C-BDFB-C7D68B23E50A}" dt="2022-11-30T03:35:38.435" v="2" actId="27636"/>
        <pc:sldMkLst>
          <pc:docMk/>
          <pc:sldMk cId="907338439" sldId="2076137363"/>
        </pc:sldMkLst>
        <pc:spChg chg="mod">
          <ac:chgData name="Karim El Jamali" userId="0a7c8eb8-c4ad-4e01-8ef9-3ece26eb4cac" providerId="ADAL" clId="{5B07329C-CF6F-9C4C-BDFB-C7D68B23E50A}" dt="2022-11-30T03:35:38.435" v="2" actId="27636"/>
          <ac:spMkLst>
            <pc:docMk/>
            <pc:sldMk cId="907338439" sldId="2076137363"/>
            <ac:spMk id="2" creationId="{FCB71B1A-2293-C749-91CD-87B02A8968C0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907338439" sldId="2076137363"/>
            <ac:spMk id="3" creationId="{C36FA06B-79CA-B648-BD5F-30C8AD4E0CFA}"/>
          </ac:spMkLst>
        </pc:spChg>
        <pc:spChg chg="mod">
          <ac:chgData name="Karim El Jamali" userId="0a7c8eb8-c4ad-4e01-8ef9-3ece26eb4cac" providerId="ADAL" clId="{5B07329C-CF6F-9C4C-BDFB-C7D68B23E50A}" dt="2022-11-30T03:35:38.283" v="0"/>
          <ac:spMkLst>
            <pc:docMk/>
            <pc:sldMk cId="907338439" sldId="2076137363"/>
            <ac:spMk id="8" creationId="{8E38BC0E-8718-CF4A-8BF4-FB892DF17EF1}"/>
          </ac:spMkLst>
        </pc:spChg>
      </pc:sldChg>
      <pc:sldMasterChg chg="delSp mod">
        <pc:chgData name="Karim El Jamali" userId="0a7c8eb8-c4ad-4e01-8ef9-3ece26eb4cac" providerId="ADAL" clId="{5B07329C-CF6F-9C4C-BDFB-C7D68B23E50A}" dt="2022-11-30T03:37:29.105" v="21" actId="478"/>
        <pc:sldMasterMkLst>
          <pc:docMk/>
          <pc:sldMasterMk cId="4095406891" sldId="2147483785"/>
        </pc:sldMasterMkLst>
        <pc:spChg chg="del">
          <ac:chgData name="Karim El Jamali" userId="0a7c8eb8-c4ad-4e01-8ef9-3ece26eb4cac" providerId="ADAL" clId="{5B07329C-CF6F-9C4C-BDFB-C7D68B23E50A}" dt="2022-11-30T03:37:29.105" v="21" actId="478"/>
          <ac:spMkLst>
            <pc:docMk/>
            <pc:sldMasterMk cId="4095406891" sldId="2147483785"/>
            <ac:spMk id="4" creationId="{03D4790B-CF6A-41BA-97EB-3A22F395DE91}"/>
          </ac:spMkLst>
        </pc:spChg>
      </pc:sldMasterChg>
      <pc:sldMasterChg chg="addSp delSp mod modSldLayout">
        <pc:chgData name="Karim El Jamali" userId="0a7c8eb8-c4ad-4e01-8ef9-3ece26eb4cac" providerId="ADAL" clId="{5B07329C-CF6F-9C4C-BDFB-C7D68B23E50A}" dt="2022-11-30T03:37:35.593" v="22" actId="478"/>
        <pc:sldMasterMkLst>
          <pc:docMk/>
          <pc:sldMasterMk cId="3339984160" sldId="2147483846"/>
        </pc:sldMasterMkLst>
        <pc:spChg chg="add">
          <ac:chgData name="Karim El Jamali" userId="0a7c8eb8-c4ad-4e01-8ef9-3ece26eb4cac" providerId="ADAL" clId="{5B07329C-CF6F-9C4C-BDFB-C7D68B23E50A}" dt="2022-11-30T03:35:38.283" v="0"/>
          <ac:spMkLst>
            <pc:docMk/>
            <pc:sldMasterMk cId="3339984160" sldId="2147483846"/>
            <ac:spMk id="16" creationId="{B611FF1A-B00D-46C0-74C6-46624D56D23E}"/>
          </ac:spMkLst>
        </pc:spChg>
        <pc:spChg chg="add del">
          <ac:chgData name="Karim El Jamali" userId="0a7c8eb8-c4ad-4e01-8ef9-3ece26eb4cac" providerId="ADAL" clId="{5B07329C-CF6F-9C4C-BDFB-C7D68B23E50A}" dt="2022-11-30T03:37:35.593" v="22" actId="478"/>
          <ac:spMkLst>
            <pc:docMk/>
            <pc:sldMasterMk cId="3339984160" sldId="2147483846"/>
            <ac:spMk id="17" creationId="{F73E99B0-4F04-4565-B103-CECE6C0B2C2E}"/>
          </ac:spMkLst>
        </pc:spChg>
        <pc:picChg chg="add">
          <ac:chgData name="Karim El Jamali" userId="0a7c8eb8-c4ad-4e01-8ef9-3ece26eb4cac" providerId="ADAL" clId="{5B07329C-CF6F-9C4C-BDFB-C7D68B23E50A}" dt="2022-11-30T03:35:38.283" v="0"/>
          <ac:picMkLst>
            <pc:docMk/>
            <pc:sldMasterMk cId="3339984160" sldId="2147483846"/>
            <ac:picMk id="5" creationId="{0B1ABA5E-D79C-F8C0-56AE-D3F6C5379F64}"/>
          </ac:picMkLst>
        </pc:picChg>
        <pc:picChg chg="add">
          <ac:chgData name="Karim El Jamali" userId="0a7c8eb8-c4ad-4e01-8ef9-3ece26eb4cac" providerId="ADAL" clId="{5B07329C-CF6F-9C4C-BDFB-C7D68B23E50A}" dt="2022-11-30T03:35:38.283" v="0"/>
          <ac:picMkLst>
            <pc:docMk/>
            <pc:sldMasterMk cId="3339984160" sldId="2147483846"/>
            <ac:picMk id="15" creationId="{1326B550-AAA4-C1B5-A442-E697A18B80E1}"/>
          </ac:picMkLst>
        </pc:picChg>
        <pc:picChg chg="add">
          <ac:chgData name="Karim El Jamali" userId="0a7c8eb8-c4ad-4e01-8ef9-3ece26eb4cac" providerId="ADAL" clId="{5B07329C-CF6F-9C4C-BDFB-C7D68B23E50A}" dt="2022-11-30T03:35:38.283" v="0"/>
          <ac:picMkLst>
            <pc:docMk/>
            <pc:sldMasterMk cId="3339984160" sldId="2147483846"/>
            <ac:picMk id="19" creationId="{5358B04C-12A6-34C1-4421-957664360246}"/>
          </ac:picMkLst>
        </pc:picChg>
        <pc:picChg chg="add">
          <ac:chgData name="Karim El Jamali" userId="0a7c8eb8-c4ad-4e01-8ef9-3ece26eb4cac" providerId="ADAL" clId="{5B07329C-CF6F-9C4C-BDFB-C7D68B23E50A}" dt="2022-11-30T03:35:38.283" v="0"/>
          <ac:picMkLst>
            <pc:docMk/>
            <pc:sldMasterMk cId="3339984160" sldId="2147483846"/>
            <ac:picMk id="20" creationId="{7CAB9B13-D0BA-9BBA-D125-7D3615ED9F06}"/>
          </ac:picMkLst>
        </pc:picChg>
        <pc:cxnChg chg="add">
          <ac:chgData name="Karim El Jamali" userId="0a7c8eb8-c4ad-4e01-8ef9-3ece26eb4cac" providerId="ADAL" clId="{5B07329C-CF6F-9C4C-BDFB-C7D68B23E50A}" dt="2022-11-30T03:35:38.283" v="0"/>
          <ac:cxnSpMkLst>
            <pc:docMk/>
            <pc:sldMasterMk cId="3339984160" sldId="2147483846"/>
            <ac:cxnSpMk id="18" creationId="{82E245C6-0360-90B3-6527-E12B7D2136CB}"/>
          </ac:cxnSpMkLst>
        </pc:cxnChg>
        <pc:sldLayoutChg chg="addSp">
          <pc:chgData name="Karim El Jamali" userId="0a7c8eb8-c4ad-4e01-8ef9-3ece26eb4cac" providerId="ADAL" clId="{5B07329C-CF6F-9C4C-BDFB-C7D68B23E50A}" dt="2022-11-30T03:35:38.283" v="0"/>
          <pc:sldLayoutMkLst>
            <pc:docMk/>
            <pc:sldMasterMk cId="3339984160" sldId="2147483846"/>
            <pc:sldLayoutMk cId="3740796924" sldId="2147483862"/>
          </pc:sldLayoutMkLst>
          <pc:spChg chg="add">
            <ac:chgData name="Karim El Jamali" userId="0a7c8eb8-c4ad-4e01-8ef9-3ece26eb4cac" providerId="ADAL" clId="{5B07329C-CF6F-9C4C-BDFB-C7D68B23E50A}" dt="2022-11-30T03:35:38.283" v="0"/>
            <ac:spMkLst>
              <pc:docMk/>
              <pc:sldMasterMk cId="3339984160" sldId="2147483846"/>
              <pc:sldLayoutMk cId="3740796924" sldId="2147483862"/>
              <ac:spMk id="3" creationId="{58FD584A-C3FE-A26C-ECA5-E15C1F273B40}"/>
            </ac:spMkLst>
          </pc:spChg>
          <pc:spChg chg="add">
            <ac:chgData name="Karim El Jamali" userId="0a7c8eb8-c4ad-4e01-8ef9-3ece26eb4cac" providerId="ADAL" clId="{5B07329C-CF6F-9C4C-BDFB-C7D68B23E50A}" dt="2022-11-30T03:35:38.283" v="0"/>
            <ac:spMkLst>
              <pc:docMk/>
              <pc:sldMasterMk cId="3339984160" sldId="2147483846"/>
              <pc:sldLayoutMk cId="3740796924" sldId="2147483862"/>
              <ac:spMk id="16" creationId="{2318D333-374D-2DEB-02FC-D98AC4329498}"/>
            </ac:spMkLst>
          </pc:spChg>
          <pc:spChg chg="add">
            <ac:chgData name="Karim El Jamali" userId="0a7c8eb8-c4ad-4e01-8ef9-3ece26eb4cac" providerId="ADAL" clId="{5B07329C-CF6F-9C4C-BDFB-C7D68B23E50A}" dt="2022-11-30T03:35:38.283" v="0"/>
            <ac:spMkLst>
              <pc:docMk/>
              <pc:sldMasterMk cId="3339984160" sldId="2147483846"/>
              <pc:sldLayoutMk cId="3740796924" sldId="2147483862"/>
              <ac:spMk id="21" creationId="{623939DC-024D-1F4F-2C2D-4BE757C460A8}"/>
            </ac:spMkLst>
          </pc:spChg>
          <pc:spChg chg="add">
            <ac:chgData name="Karim El Jamali" userId="0a7c8eb8-c4ad-4e01-8ef9-3ece26eb4cac" providerId="ADAL" clId="{5B07329C-CF6F-9C4C-BDFB-C7D68B23E50A}" dt="2022-11-30T03:35:38.283" v="0"/>
            <ac:spMkLst>
              <pc:docMk/>
              <pc:sldMasterMk cId="3339984160" sldId="2147483846"/>
              <pc:sldLayoutMk cId="3740796924" sldId="2147483862"/>
              <ac:spMk id="26" creationId="{081EA49F-C76B-B848-E343-FA6B649ACCB8}"/>
            </ac:spMkLst>
          </pc:spChg>
          <pc:spChg chg="add">
            <ac:chgData name="Karim El Jamali" userId="0a7c8eb8-c4ad-4e01-8ef9-3ece26eb4cac" providerId="ADAL" clId="{5B07329C-CF6F-9C4C-BDFB-C7D68B23E50A}" dt="2022-11-30T03:35:38.283" v="0"/>
            <ac:spMkLst>
              <pc:docMk/>
              <pc:sldMasterMk cId="3339984160" sldId="2147483846"/>
              <pc:sldLayoutMk cId="3740796924" sldId="2147483862"/>
              <ac:spMk id="29" creationId="{3402B689-287C-2331-23C5-9083C2794AAA}"/>
            </ac:spMkLst>
          </pc:spChg>
          <pc:cxnChg chg="add">
            <ac:chgData name="Karim El Jamali" userId="0a7c8eb8-c4ad-4e01-8ef9-3ece26eb4cac" providerId="ADAL" clId="{5B07329C-CF6F-9C4C-BDFB-C7D68B23E50A}" dt="2022-11-30T03:35:38.283" v="0"/>
            <ac:cxnSpMkLst>
              <pc:docMk/>
              <pc:sldMasterMk cId="3339984160" sldId="2147483846"/>
              <pc:sldLayoutMk cId="3740796924" sldId="2147483862"/>
              <ac:cxnSpMk id="11" creationId="{44B52CC1-AF9E-FC61-BC8A-54E983028748}"/>
            </ac:cxnSpMkLst>
          </pc:cxnChg>
        </pc:sldLayoutChg>
      </pc:sldMasterChg>
    </pc:docChg>
  </pc:docChgLst>
  <pc:docChgLst>
    <pc:chgData name="Umair Hoodbhoy" userId="9134fddd-ebe0-41b2-9df4-5549cb596a18" providerId="ADAL" clId="{970F445A-7FBB-B94F-AC27-A0976C0BD9EF}"/>
    <pc:docChg chg="undo custSel addSld delSld modSld modSection">
      <pc:chgData name="Umair Hoodbhoy" userId="9134fddd-ebe0-41b2-9df4-5549cb596a18" providerId="ADAL" clId="{970F445A-7FBB-B94F-AC27-A0976C0BD9EF}" dt="2022-08-06T20:24:06.820" v="18"/>
      <pc:docMkLst>
        <pc:docMk/>
      </pc:docMkLst>
      <pc:sldChg chg="addSp delSp modSp mod modClrScheme delAnim modAnim chgLayout">
        <pc:chgData name="Umair Hoodbhoy" userId="9134fddd-ebe0-41b2-9df4-5549cb596a18" providerId="ADAL" clId="{970F445A-7FBB-B94F-AC27-A0976C0BD9EF}" dt="2022-08-06T20:24:06.820" v="18"/>
        <pc:sldMkLst>
          <pc:docMk/>
          <pc:sldMk cId="105418353" sldId="2291"/>
        </pc:sldMkLst>
        <pc:spChg chg="mod ord">
          <ac:chgData name="Umair Hoodbhoy" userId="9134fddd-ebe0-41b2-9df4-5549cb596a18" providerId="ADAL" clId="{970F445A-7FBB-B94F-AC27-A0976C0BD9EF}" dt="2022-08-06T20:22:37.573" v="10" actId="700"/>
          <ac:spMkLst>
            <pc:docMk/>
            <pc:sldMk cId="105418353" sldId="2291"/>
            <ac:spMk id="2" creationId="{00DB607A-CC8A-E443-B787-704B0E519BA1}"/>
          </ac:spMkLst>
        </pc:spChg>
        <pc:spChg chg="mod ord">
          <ac:chgData name="Umair Hoodbhoy" userId="9134fddd-ebe0-41b2-9df4-5549cb596a18" providerId="ADAL" clId="{970F445A-7FBB-B94F-AC27-A0976C0BD9EF}" dt="2022-08-06T20:22:37.573" v="10" actId="700"/>
          <ac:spMkLst>
            <pc:docMk/>
            <pc:sldMk cId="105418353" sldId="2291"/>
            <ac:spMk id="3" creationId="{9DF59DBD-13F1-EC4C-AEB8-F2F1623AE0DC}"/>
          </ac:spMkLst>
        </pc:spChg>
        <pc:spChg chg="add del mod ord">
          <ac:chgData name="Umair Hoodbhoy" userId="9134fddd-ebe0-41b2-9df4-5549cb596a18" providerId="ADAL" clId="{970F445A-7FBB-B94F-AC27-A0976C0BD9EF}" dt="2022-08-06T20:22:25.402" v="7" actId="700"/>
          <ac:spMkLst>
            <pc:docMk/>
            <pc:sldMk cId="105418353" sldId="2291"/>
            <ac:spMk id="4" creationId="{7A8DFDC2-FDB3-E220-C592-17434CD8C8BF}"/>
          </ac:spMkLst>
        </pc:spChg>
        <pc:spChg chg="add mod ord">
          <ac:chgData name="Umair Hoodbhoy" userId="9134fddd-ebe0-41b2-9df4-5549cb596a18" providerId="ADAL" clId="{970F445A-7FBB-B94F-AC27-A0976C0BD9EF}" dt="2022-08-06T20:23:10.265" v="15" actId="2711"/>
          <ac:spMkLst>
            <pc:docMk/>
            <pc:sldMk cId="105418353" sldId="2291"/>
            <ac:spMk id="5" creationId="{73BE8638-A464-BFAF-50C4-96F229C9AE47}"/>
          </ac:spMkLst>
        </pc:spChg>
        <pc:spChg chg="mod ord">
          <ac:chgData name="Umair Hoodbhoy" userId="9134fddd-ebe0-41b2-9df4-5549cb596a18" providerId="ADAL" clId="{970F445A-7FBB-B94F-AC27-A0976C0BD9EF}" dt="2022-08-06T20:22:37.573" v="10" actId="700"/>
          <ac:spMkLst>
            <pc:docMk/>
            <pc:sldMk cId="105418353" sldId="2291"/>
            <ac:spMk id="7" creationId="{A0E15C77-1B77-454C-AFC5-CF8758554B0D}"/>
          </ac:spMkLst>
        </pc:spChg>
        <pc:spChg chg="del mod">
          <ac:chgData name="Umair Hoodbhoy" userId="9134fddd-ebe0-41b2-9df4-5549cb596a18" providerId="ADAL" clId="{970F445A-7FBB-B94F-AC27-A0976C0BD9EF}" dt="2022-08-06T20:22:33.517" v="9" actId="478"/>
          <ac:spMkLst>
            <pc:docMk/>
            <pc:sldMk cId="105418353" sldId="2291"/>
            <ac:spMk id="12" creationId="{F0BC7090-EAD6-A341-8A6F-07F51569C5BF}"/>
          </ac:spMkLst>
        </pc:spChg>
      </pc:sldChg>
      <pc:sldChg chg="del">
        <pc:chgData name="Umair Hoodbhoy" userId="9134fddd-ebe0-41b2-9df4-5549cb596a18" providerId="ADAL" clId="{970F445A-7FBB-B94F-AC27-A0976C0BD9EF}" dt="2022-08-06T20:21:31.261" v="2" actId="2696"/>
        <pc:sldMkLst>
          <pc:docMk/>
          <pc:sldMk cId="3003767191" sldId="2076137289"/>
        </pc:sldMkLst>
      </pc:sldChg>
      <pc:sldChg chg="del">
        <pc:chgData name="Umair Hoodbhoy" userId="9134fddd-ebe0-41b2-9df4-5549cb596a18" providerId="ADAL" clId="{970F445A-7FBB-B94F-AC27-A0976C0BD9EF}" dt="2022-08-06T18:06:26.388" v="1" actId="2696"/>
        <pc:sldMkLst>
          <pc:docMk/>
          <pc:sldMk cId="1672545802" sldId="2076137290"/>
        </pc:sldMkLst>
      </pc:sldChg>
      <pc:sldChg chg="del">
        <pc:chgData name="Umair Hoodbhoy" userId="9134fddd-ebe0-41b2-9df4-5549cb596a18" providerId="ADAL" clId="{970F445A-7FBB-B94F-AC27-A0976C0BD9EF}" dt="2022-08-06T20:21:31.261" v="2" actId="2696"/>
        <pc:sldMkLst>
          <pc:docMk/>
          <pc:sldMk cId="2014707204" sldId="2076137291"/>
        </pc:sldMkLst>
      </pc:sldChg>
      <pc:sldChg chg="add del modTransition">
        <pc:chgData name="Umair Hoodbhoy" userId="9134fddd-ebe0-41b2-9df4-5549cb596a18" providerId="ADAL" clId="{970F445A-7FBB-B94F-AC27-A0976C0BD9EF}" dt="2022-08-06T20:21:31.261" v="2" actId="2696"/>
        <pc:sldMkLst>
          <pc:docMk/>
          <pc:sldMk cId="367893596" sldId="2076137360"/>
        </pc:sldMkLst>
      </pc:sldChg>
      <pc:sldChg chg="add">
        <pc:chgData name="Umair Hoodbhoy" userId="9134fddd-ebe0-41b2-9df4-5549cb596a18" providerId="ADAL" clId="{970F445A-7FBB-B94F-AC27-A0976C0BD9EF}" dt="2022-08-06T20:21:42.186" v="3"/>
        <pc:sldMkLst>
          <pc:docMk/>
          <pc:sldMk cId="421176006" sldId="2076137360"/>
        </pc:sldMkLst>
      </pc:sldChg>
      <pc:sldChg chg="add modTransition">
        <pc:chgData name="Umair Hoodbhoy" userId="9134fddd-ebe0-41b2-9df4-5549cb596a18" providerId="ADAL" clId="{970F445A-7FBB-B94F-AC27-A0976C0BD9EF}" dt="2022-08-06T20:21:42.186" v="3"/>
        <pc:sldMkLst>
          <pc:docMk/>
          <pc:sldMk cId="614249352" sldId="2076137361"/>
        </pc:sldMkLst>
      </pc:sldChg>
      <pc:sldChg chg="add">
        <pc:chgData name="Umair Hoodbhoy" userId="9134fddd-ebe0-41b2-9df4-5549cb596a18" providerId="ADAL" clId="{970F445A-7FBB-B94F-AC27-A0976C0BD9EF}" dt="2022-08-06T20:21:42.186" v="3"/>
        <pc:sldMkLst>
          <pc:docMk/>
          <pc:sldMk cId="367893596" sldId="2076137362"/>
        </pc:sldMkLst>
      </pc:sldChg>
    </pc:docChg>
  </pc:docChgLst>
  <pc:docChgLst>
    <pc:chgData name="Umair Hoodbhoy" userId="9134fddd-ebe0-41b2-9df4-5549cb596a18" providerId="ADAL" clId="{839523A6-1B3E-B24E-A09F-682293882BE8}"/>
    <pc:docChg chg="delSld modSld modSection">
      <pc:chgData name="Umair Hoodbhoy" userId="9134fddd-ebe0-41b2-9df4-5549cb596a18" providerId="ADAL" clId="{839523A6-1B3E-B24E-A09F-682293882BE8}" dt="2022-04-07T22:51:44.685" v="13" actId="1076"/>
      <pc:docMkLst>
        <pc:docMk/>
      </pc:docMkLst>
      <pc:sldChg chg="modNotesTx">
        <pc:chgData name="Umair Hoodbhoy" userId="9134fddd-ebe0-41b2-9df4-5549cb596a18" providerId="ADAL" clId="{839523A6-1B3E-B24E-A09F-682293882BE8}" dt="2022-04-04T15:24:38.448" v="0" actId="20577"/>
        <pc:sldMkLst>
          <pc:docMk/>
          <pc:sldMk cId="988491581" sldId="284"/>
        </pc:sldMkLst>
      </pc:sldChg>
      <pc:sldChg chg="del">
        <pc:chgData name="Umair Hoodbhoy" userId="9134fddd-ebe0-41b2-9df4-5549cb596a18" providerId="ADAL" clId="{839523A6-1B3E-B24E-A09F-682293882BE8}" dt="2022-04-07T22:50:19.949" v="1" actId="2696"/>
        <pc:sldMkLst>
          <pc:docMk/>
          <pc:sldMk cId="4247013530" sldId="2059"/>
        </pc:sldMkLst>
      </pc:sldChg>
      <pc:sldChg chg="modSp mod">
        <pc:chgData name="Umair Hoodbhoy" userId="9134fddd-ebe0-41b2-9df4-5549cb596a18" providerId="ADAL" clId="{839523A6-1B3E-B24E-A09F-682293882BE8}" dt="2022-04-07T22:51:44.685" v="13" actId="1076"/>
        <pc:sldMkLst>
          <pc:docMk/>
          <pc:sldMk cId="1557864234" sldId="2292"/>
        </pc:sldMkLst>
        <pc:spChg chg="mod">
          <ac:chgData name="Umair Hoodbhoy" userId="9134fddd-ebe0-41b2-9df4-5549cb596a18" providerId="ADAL" clId="{839523A6-1B3E-B24E-A09F-682293882BE8}" dt="2022-04-07T22:50:50.954" v="2" actId="948"/>
          <ac:spMkLst>
            <pc:docMk/>
            <pc:sldMk cId="1557864234" sldId="2292"/>
            <ac:spMk id="8" creationId="{E3E02BDF-E5D4-424B-A535-85DE4BCBC342}"/>
          </ac:spMkLst>
        </pc:spChg>
        <pc:graphicFrameChg chg="mod modGraphic">
          <ac:chgData name="Umair Hoodbhoy" userId="9134fddd-ebe0-41b2-9df4-5549cb596a18" providerId="ADAL" clId="{839523A6-1B3E-B24E-A09F-682293882BE8}" dt="2022-04-07T22:51:44.685" v="13" actId="1076"/>
          <ac:graphicFrameMkLst>
            <pc:docMk/>
            <pc:sldMk cId="1557864234" sldId="2292"/>
            <ac:graphicFrameMk id="7" creationId="{7302A537-B942-674E-AEE7-AE3F76C43DAF}"/>
          </ac:graphicFrameMkLst>
        </pc:graphicFrameChg>
        <pc:graphicFrameChg chg="mod modGraphic">
          <ac:chgData name="Umair Hoodbhoy" userId="9134fddd-ebe0-41b2-9df4-5549cb596a18" providerId="ADAL" clId="{839523A6-1B3E-B24E-A09F-682293882BE8}" dt="2022-04-07T22:51:36.281" v="12" actId="1076"/>
          <ac:graphicFrameMkLst>
            <pc:docMk/>
            <pc:sldMk cId="1557864234" sldId="2292"/>
            <ac:graphicFrameMk id="19" creationId="{7E0D086B-3950-9147-9493-D45497F82C26}"/>
          </ac:graphicFrameMkLst>
        </pc:graphicFrameChg>
      </pc:sldChg>
    </pc:docChg>
  </pc:docChgLst>
  <pc:docChgLst>
    <pc:chgData name="Shahzad Ali" userId="ecba8e45-00b4-4f6b-a2f0-4dc2d773ca2c" providerId="ADAL" clId="{11A75DE6-632B-C441-A6AA-63E7189B2632}"/>
    <pc:docChg chg="addSld delSld modSld delSection modSection">
      <pc:chgData name="Shahzad Ali" userId="ecba8e45-00b4-4f6b-a2f0-4dc2d773ca2c" providerId="ADAL" clId="{11A75DE6-632B-C441-A6AA-63E7189B2632}" dt="2024-07-17T23:00:02.949" v="13"/>
      <pc:docMkLst>
        <pc:docMk/>
      </pc:docMkLst>
      <pc:sldChg chg="del mod modShow">
        <pc:chgData name="Shahzad Ali" userId="ecba8e45-00b4-4f6b-a2f0-4dc2d773ca2c" providerId="ADAL" clId="{11A75DE6-632B-C441-A6AA-63E7189B2632}" dt="2024-07-15T21:53:59.696" v="1" actId="2696"/>
        <pc:sldMkLst>
          <pc:docMk/>
          <pc:sldMk cId="938739150" sldId="264"/>
        </pc:sldMkLst>
      </pc:sldChg>
      <pc:sldChg chg="add">
        <pc:chgData name="Shahzad Ali" userId="ecba8e45-00b4-4f6b-a2f0-4dc2d773ca2c" providerId="ADAL" clId="{11A75DE6-632B-C441-A6AA-63E7189B2632}" dt="2024-07-15T21:54:03.150" v="2"/>
        <pc:sldMkLst>
          <pc:docMk/>
          <pc:sldMk cId="2364839009" sldId="264"/>
        </pc:sldMkLst>
      </pc:sldChg>
      <pc:sldChg chg="del mod modShow">
        <pc:chgData name="Shahzad Ali" userId="ecba8e45-00b4-4f6b-a2f0-4dc2d773ca2c" providerId="ADAL" clId="{11A75DE6-632B-C441-A6AA-63E7189B2632}" dt="2024-07-15T21:53:59.696" v="1" actId="2696"/>
        <pc:sldMkLst>
          <pc:docMk/>
          <pc:sldMk cId="2106415122" sldId="2244"/>
        </pc:sldMkLst>
      </pc:sldChg>
      <pc:sldChg chg="add">
        <pc:chgData name="Shahzad Ali" userId="ecba8e45-00b4-4f6b-a2f0-4dc2d773ca2c" providerId="ADAL" clId="{11A75DE6-632B-C441-A6AA-63E7189B2632}" dt="2024-07-15T21:54:03.150" v="2"/>
        <pc:sldMkLst>
          <pc:docMk/>
          <pc:sldMk cId="2146339979" sldId="2244"/>
        </pc:sldMkLst>
      </pc:sldChg>
      <pc:sldChg chg="add">
        <pc:chgData name="Shahzad Ali" userId="ecba8e45-00b4-4f6b-a2f0-4dc2d773ca2c" providerId="ADAL" clId="{11A75DE6-632B-C441-A6AA-63E7189B2632}" dt="2024-07-15T21:54:03.150" v="2"/>
        <pc:sldMkLst>
          <pc:docMk/>
          <pc:sldMk cId="2927541912" sldId="2245"/>
        </pc:sldMkLst>
      </pc:sldChg>
      <pc:sldChg chg="del mod modShow">
        <pc:chgData name="Shahzad Ali" userId="ecba8e45-00b4-4f6b-a2f0-4dc2d773ca2c" providerId="ADAL" clId="{11A75DE6-632B-C441-A6AA-63E7189B2632}" dt="2024-07-15T21:53:59.696" v="1" actId="2696"/>
        <pc:sldMkLst>
          <pc:docMk/>
          <pc:sldMk cId="4292605851" sldId="2245"/>
        </pc:sldMkLst>
      </pc:sldChg>
      <pc:sldChg chg="mod modShow">
        <pc:chgData name="Shahzad Ali" userId="ecba8e45-00b4-4f6b-a2f0-4dc2d773ca2c" providerId="ADAL" clId="{11A75DE6-632B-C441-A6AA-63E7189B2632}" dt="2024-07-17T22:57:19.825" v="6" actId="729"/>
        <pc:sldMkLst>
          <pc:docMk/>
          <pc:sldMk cId="3716413079" sldId="2251"/>
        </pc:sldMkLst>
      </pc:sldChg>
      <pc:sldChg chg="addSp modSp mod">
        <pc:chgData name="Shahzad Ali" userId="ecba8e45-00b4-4f6b-a2f0-4dc2d773ca2c" providerId="ADAL" clId="{11A75DE6-632B-C441-A6AA-63E7189B2632}" dt="2024-07-17T22:58:56.759" v="12" actId="122"/>
        <pc:sldMkLst>
          <pc:docMk/>
          <pc:sldMk cId="105418353" sldId="2291"/>
        </pc:sldMkLst>
        <pc:spChg chg="add mod">
          <ac:chgData name="Shahzad Ali" userId="ecba8e45-00b4-4f6b-a2f0-4dc2d773ca2c" providerId="ADAL" clId="{11A75DE6-632B-C441-A6AA-63E7189B2632}" dt="2024-07-17T22:58:56.759" v="12" actId="122"/>
          <ac:spMkLst>
            <pc:docMk/>
            <pc:sldMk cId="105418353" sldId="2291"/>
            <ac:spMk id="5" creationId="{D1144361-C3AC-2ACD-8AC7-81B4D1364F9C}"/>
          </ac:spMkLst>
        </pc:spChg>
      </pc:sldChg>
      <pc:sldChg chg="add">
        <pc:chgData name="Shahzad Ali" userId="ecba8e45-00b4-4f6b-a2f0-4dc2d773ca2c" providerId="ADAL" clId="{11A75DE6-632B-C441-A6AA-63E7189B2632}" dt="2024-07-15T21:54:03.150" v="2"/>
        <pc:sldMkLst>
          <pc:docMk/>
          <pc:sldMk cId="1213006287" sldId="2076137292"/>
        </pc:sldMkLst>
      </pc:sldChg>
      <pc:sldChg chg="del mod modShow">
        <pc:chgData name="Shahzad Ali" userId="ecba8e45-00b4-4f6b-a2f0-4dc2d773ca2c" providerId="ADAL" clId="{11A75DE6-632B-C441-A6AA-63E7189B2632}" dt="2024-07-15T21:53:59.696" v="1" actId="2696"/>
        <pc:sldMkLst>
          <pc:docMk/>
          <pc:sldMk cId="1729138859" sldId="2076137292"/>
        </pc:sldMkLst>
      </pc:sldChg>
      <pc:sldChg chg="mod modShow">
        <pc:chgData name="Shahzad Ali" userId="ecba8e45-00b4-4f6b-a2f0-4dc2d773ca2c" providerId="ADAL" clId="{11A75DE6-632B-C441-A6AA-63E7189B2632}" dt="2024-07-17T22:57:19.825" v="6" actId="729"/>
        <pc:sldMkLst>
          <pc:docMk/>
          <pc:sldMk cId="1726990307" sldId="2076137345"/>
        </pc:sldMkLst>
      </pc:sldChg>
      <pc:sldChg chg="mod modShow">
        <pc:chgData name="Shahzad Ali" userId="ecba8e45-00b4-4f6b-a2f0-4dc2d773ca2c" providerId="ADAL" clId="{11A75DE6-632B-C441-A6AA-63E7189B2632}" dt="2024-07-17T22:57:19.825" v="6" actId="729"/>
        <pc:sldMkLst>
          <pc:docMk/>
          <pc:sldMk cId="65312719" sldId="2076137347"/>
        </pc:sldMkLst>
      </pc:sldChg>
      <pc:sldChg chg="addSp modSp">
        <pc:chgData name="Shahzad Ali" userId="ecba8e45-00b4-4f6b-a2f0-4dc2d773ca2c" providerId="ADAL" clId="{11A75DE6-632B-C441-A6AA-63E7189B2632}" dt="2024-07-17T23:00:02.949" v="13"/>
        <pc:sldMkLst>
          <pc:docMk/>
          <pc:sldMk cId="421176006" sldId="2076137360"/>
        </pc:sldMkLst>
        <pc:spChg chg="add mod">
          <ac:chgData name="Shahzad Ali" userId="ecba8e45-00b4-4f6b-a2f0-4dc2d773ca2c" providerId="ADAL" clId="{11A75DE6-632B-C441-A6AA-63E7189B2632}" dt="2024-07-17T23:00:02.949" v="13"/>
          <ac:spMkLst>
            <pc:docMk/>
            <pc:sldMk cId="421176006" sldId="2076137360"/>
            <ac:spMk id="3" creationId="{BF756333-B42F-BF12-BF0E-3BADB7A84A81}"/>
          </ac:spMkLst>
        </pc:spChg>
      </pc:sldChg>
      <pc:sldChg chg="del">
        <pc:chgData name="Shahzad Ali" userId="ecba8e45-00b4-4f6b-a2f0-4dc2d773ca2c" providerId="ADAL" clId="{11A75DE6-632B-C441-A6AA-63E7189B2632}" dt="2024-07-15T21:54:54.917" v="4" actId="2696"/>
        <pc:sldMkLst>
          <pc:docMk/>
          <pc:sldMk cId="3192693684" sldId="2076137363"/>
        </pc:sldMkLst>
      </pc:sldChg>
      <pc:sldChg chg="add">
        <pc:chgData name="Shahzad Ali" userId="ecba8e45-00b4-4f6b-a2f0-4dc2d773ca2c" providerId="ADAL" clId="{11A75DE6-632B-C441-A6AA-63E7189B2632}" dt="2024-07-15T21:54:58.466" v="5"/>
        <pc:sldMkLst>
          <pc:docMk/>
          <pc:sldMk cId="3899722357" sldId="2076137363"/>
        </pc:sldMkLst>
      </pc:sldChg>
      <pc:sldMasterChg chg="delSldLayout">
        <pc:chgData name="Shahzad Ali" userId="ecba8e45-00b4-4f6b-a2f0-4dc2d773ca2c" providerId="ADAL" clId="{11A75DE6-632B-C441-A6AA-63E7189B2632}" dt="2024-07-15T21:53:59.696" v="1" actId="2696"/>
        <pc:sldMasterMkLst>
          <pc:docMk/>
          <pc:sldMasterMk cId="244808134" sldId="2147483870"/>
        </pc:sldMasterMkLst>
        <pc:sldLayoutChg chg="del">
          <pc:chgData name="Shahzad Ali" userId="ecba8e45-00b4-4f6b-a2f0-4dc2d773ca2c" providerId="ADAL" clId="{11A75DE6-632B-C441-A6AA-63E7189B2632}" dt="2024-07-15T21:53:59.696" v="1" actId="2696"/>
          <pc:sldLayoutMkLst>
            <pc:docMk/>
            <pc:sldMasterMk cId="244808134" sldId="2147483870"/>
            <pc:sldLayoutMk cId="3917785789" sldId="214748388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BD6C5-1B38-4654-9ADC-4F3819B4545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121B0A-2606-4BD7-8401-2D4DE2AC03E0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90000"/>
            <a:lumOff val="10000"/>
          </a:schemeClr>
        </a:solidFill>
        <a:ln w="57150">
          <a:solidFill>
            <a:schemeClr val="tx2"/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1</a:t>
          </a:r>
        </a:p>
      </dgm:t>
    </dgm:pt>
    <dgm:pt modelId="{6BC73C20-21A3-4192-A8C5-97516D0A265F}" type="parTrans" cxnId="{A3123B86-7994-4945-9DF0-D67D7438FEA0}">
      <dgm:prSet/>
      <dgm:spPr>
        <a:ln>
          <a:noFill/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8BE0F6EF-1A01-46F1-9FBE-9A6732450BA5}" type="sibTrans" cxnId="{A3123B86-7994-4945-9DF0-D67D7438FEA0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C73CE91-13C9-47F9-B9E6-337A1879555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57150">
          <a:solidFill>
            <a:schemeClr val="accent1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2</a:t>
          </a:r>
        </a:p>
      </dgm:t>
    </dgm:pt>
    <dgm:pt modelId="{7AACAB3A-1CA6-437E-A22C-2DED2E5BC709}" type="parTrans" cxnId="{AD4B77C2-BA63-422C-BAB0-53F3F3C3B178}">
      <dgm:prSet/>
      <dgm:spPr>
        <a:ln>
          <a:noFill/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BB0E9D27-2C62-4A23-BFE0-BAF5D1DE7A50}" type="sibTrans" cxnId="{AD4B77C2-BA63-422C-BAB0-53F3F3C3B178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FBF1BEC-34B5-49F0-BC8A-DA2CE09BC7BF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2"/>
        </a:solidFill>
        <a:ln w="57150">
          <a:solidFill>
            <a:schemeClr val="accent2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3</a:t>
          </a:r>
        </a:p>
      </dgm:t>
    </dgm:pt>
    <dgm:pt modelId="{5F6BE6C4-38A4-403E-AD33-6B233D0BD313}" type="parTrans" cxnId="{9E7EBD9B-B765-4B87-88F4-95FA253DF799}">
      <dgm:prSet/>
      <dgm:spPr>
        <a:ln>
          <a:noFill/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BDE90464-4BF3-444C-949F-670DB097DF17}" type="sibTrans" cxnId="{9E7EBD9B-B765-4B87-88F4-95FA253DF799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615990E-480C-45E4-849D-312318170B2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3"/>
        </a:solidFill>
        <a:ln w="57150">
          <a:solidFill>
            <a:schemeClr val="accent3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sz="3200" dirty="0">
              <a:solidFill>
                <a:schemeClr val="bg1"/>
              </a:solidFill>
            </a:rPr>
            <a:t>4</a:t>
          </a:r>
        </a:p>
      </dgm:t>
    </dgm:pt>
    <dgm:pt modelId="{5819584F-DBCC-4871-8BE7-795F648355D9}" type="parTrans" cxnId="{D68ABE6A-A6D3-4079-B46D-434C6D26B0A1}">
      <dgm:prSet/>
      <dgm:spPr>
        <a:ln>
          <a:noFill/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29558C5-8E4C-4166-899F-A12591BE7F54}" type="sibTrans" cxnId="{D68ABE6A-A6D3-4079-B46D-434C6D26B0A1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2BAA1AF-B9CA-490D-A1CD-63079D956C8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4"/>
        </a:solidFill>
        <a:ln w="57150">
          <a:solidFill>
            <a:schemeClr val="accent4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5</a:t>
          </a:r>
        </a:p>
      </dgm:t>
    </dgm:pt>
    <dgm:pt modelId="{F3B38715-7B7F-43D8-B4C9-E2E0463C9D39}" type="parTrans" cxnId="{70263112-FE42-4D7E-B147-26224BC9028A}">
      <dgm:prSet/>
      <dgm:spPr>
        <a:ln>
          <a:noFill/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244F95FE-F38E-4A72-99F5-DF0E31237C4B}" type="sibTrans" cxnId="{70263112-FE42-4D7E-B147-26224BC9028A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D0DFF39-27BD-4514-99E6-ED1B0C7F89FD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5"/>
        </a:solidFill>
        <a:ln w="57150">
          <a:solidFill>
            <a:schemeClr val="accent5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6</a:t>
          </a:r>
        </a:p>
      </dgm:t>
    </dgm:pt>
    <dgm:pt modelId="{4DB372E0-5BBC-48A5-AE0B-89E8D592FEFE}" type="parTrans" cxnId="{D9E5AB3A-C978-468F-8F77-C18A2AFA7FF3}">
      <dgm:prSet/>
      <dgm:spPr>
        <a:ln>
          <a:noFill/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4B86D5B3-E84D-477C-9B2F-B7732D005B25}" type="sibTrans" cxnId="{D9E5AB3A-C978-468F-8F77-C18A2AFA7FF3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40CEFF9-C49F-4D1A-AE5C-D8D2B9971ABD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6"/>
        </a:solidFill>
        <a:ln w="57150">
          <a:solidFill>
            <a:schemeClr val="accent6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7</a:t>
          </a:r>
        </a:p>
      </dgm:t>
    </dgm:pt>
    <dgm:pt modelId="{738F63C7-69F0-4FEA-893F-8BEF4BEA5FF6}" type="parTrans" cxnId="{06B7D766-2E4E-4221-BB14-FBA16297DE5B}">
      <dgm:prSet/>
      <dgm:spPr>
        <a:ln>
          <a:noFill/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D9164C4-FC05-48E3-8D59-921CF579FE4A}" type="sibTrans" cxnId="{06B7D766-2E4E-4221-BB14-FBA16297DE5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FDECD9C-060E-4D66-B6DE-0BBAB179B36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tx1">
            <a:lumMod val="50000"/>
            <a:lumOff val="50000"/>
          </a:schemeClr>
        </a:solidFill>
        <a:ln w="76200">
          <a:solidFill>
            <a:schemeClr val="bg2">
              <a:lumMod val="75000"/>
            </a:schemeClr>
          </a:solidFill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endParaRPr lang="en-US" sz="3200" b="1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11077520-9AF4-40D6-928D-C7498DE6F166}" type="sibTrans" cxnId="{1D7E11E1-6A00-41FF-881E-7D620FD820F8}">
      <dgm:prSet/>
      <dgm:spPr>
        <a:noFill/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381DE4D-9164-40DD-A10C-BA5E3362E1FD}" type="parTrans" cxnId="{1D7E11E1-6A00-41FF-881E-7D620FD820F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22DEAB6-EA35-4BDF-BCA8-2B09716F3A95}" type="pres">
      <dgm:prSet presAssocID="{9D9BD6C5-1B38-4654-9ADC-4F3819B4545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4C5EE08-8987-4976-90FC-6FED64FE0577}" type="pres">
      <dgm:prSet presAssocID="{0FDECD9C-060E-4D66-B6DE-0BBAB179B365}" presName="centerShape" presStyleLbl="node0" presStyleIdx="0" presStyleCnt="1" custFlipVert="1" custFlipHor="1" custScaleX="5474" custScaleY="4351" custLinFactNeighborX="-1860" custLinFactNeighborY="173"/>
      <dgm:spPr/>
    </dgm:pt>
    <dgm:pt modelId="{B5402ADC-F7ED-460B-A9C6-D99FBECB9232}" type="pres">
      <dgm:prSet presAssocID="{6BC73C20-21A3-4192-A8C5-97516D0A265F}" presName="Name9" presStyleLbl="parChTrans1D2" presStyleIdx="0" presStyleCnt="7"/>
      <dgm:spPr/>
    </dgm:pt>
    <dgm:pt modelId="{DFDE2FA0-3994-4599-9E33-6F4168DF3AF8}" type="pres">
      <dgm:prSet presAssocID="{6BC73C20-21A3-4192-A8C5-97516D0A265F}" presName="connTx" presStyleLbl="parChTrans1D2" presStyleIdx="0" presStyleCnt="7"/>
      <dgm:spPr/>
    </dgm:pt>
    <dgm:pt modelId="{6AB4DF9B-6E8F-4F75-9A5F-D146A3D56669}" type="pres">
      <dgm:prSet presAssocID="{DE121B0A-2606-4BD7-8401-2D4DE2AC03E0}" presName="node" presStyleLbl="node1" presStyleIdx="0" presStyleCnt="7" custScaleX="57310" custScaleY="57310">
        <dgm:presLayoutVars>
          <dgm:bulletEnabled val="1"/>
        </dgm:presLayoutVars>
      </dgm:prSet>
      <dgm:spPr/>
    </dgm:pt>
    <dgm:pt modelId="{DBF8EB02-37E7-4786-91FD-3103A8E76AE5}" type="pres">
      <dgm:prSet presAssocID="{7AACAB3A-1CA6-437E-A22C-2DED2E5BC709}" presName="Name9" presStyleLbl="parChTrans1D2" presStyleIdx="1" presStyleCnt="7"/>
      <dgm:spPr/>
    </dgm:pt>
    <dgm:pt modelId="{DE179C8B-BB1B-4298-A153-79AEC735E12A}" type="pres">
      <dgm:prSet presAssocID="{7AACAB3A-1CA6-437E-A22C-2DED2E5BC709}" presName="connTx" presStyleLbl="parChTrans1D2" presStyleIdx="1" presStyleCnt="7"/>
      <dgm:spPr/>
    </dgm:pt>
    <dgm:pt modelId="{6AD0F53D-60CF-4E05-BD9F-D7FCFF1B1164}" type="pres">
      <dgm:prSet presAssocID="{0C73CE91-13C9-47F9-B9E6-337A1879555C}" presName="node" presStyleLbl="node1" presStyleIdx="1" presStyleCnt="7" custScaleX="57310" custScaleY="57310">
        <dgm:presLayoutVars>
          <dgm:bulletEnabled val="1"/>
        </dgm:presLayoutVars>
      </dgm:prSet>
      <dgm:spPr/>
    </dgm:pt>
    <dgm:pt modelId="{E8556FC2-1959-4697-8439-0843C5593147}" type="pres">
      <dgm:prSet presAssocID="{5F6BE6C4-38A4-403E-AD33-6B233D0BD313}" presName="Name9" presStyleLbl="parChTrans1D2" presStyleIdx="2" presStyleCnt="7"/>
      <dgm:spPr/>
    </dgm:pt>
    <dgm:pt modelId="{DED6145F-411F-4158-BA7B-3201A1E810B1}" type="pres">
      <dgm:prSet presAssocID="{5F6BE6C4-38A4-403E-AD33-6B233D0BD313}" presName="connTx" presStyleLbl="parChTrans1D2" presStyleIdx="2" presStyleCnt="7"/>
      <dgm:spPr/>
    </dgm:pt>
    <dgm:pt modelId="{DCC8631D-1C5B-49D6-A399-73AAB6B9A331}" type="pres">
      <dgm:prSet presAssocID="{4FBF1BEC-34B5-49F0-BC8A-DA2CE09BC7BF}" presName="node" presStyleLbl="node1" presStyleIdx="2" presStyleCnt="7" custScaleX="57310" custScaleY="57310">
        <dgm:presLayoutVars>
          <dgm:bulletEnabled val="1"/>
        </dgm:presLayoutVars>
      </dgm:prSet>
      <dgm:spPr/>
    </dgm:pt>
    <dgm:pt modelId="{5ACD60D0-8C65-452D-B0C4-6E9479D8DAB3}" type="pres">
      <dgm:prSet presAssocID="{5819584F-DBCC-4871-8BE7-795F648355D9}" presName="Name9" presStyleLbl="parChTrans1D2" presStyleIdx="3" presStyleCnt="7"/>
      <dgm:spPr/>
    </dgm:pt>
    <dgm:pt modelId="{207F11E5-A55B-4736-9864-2E2313BBD81F}" type="pres">
      <dgm:prSet presAssocID="{5819584F-DBCC-4871-8BE7-795F648355D9}" presName="connTx" presStyleLbl="parChTrans1D2" presStyleIdx="3" presStyleCnt="7"/>
      <dgm:spPr/>
    </dgm:pt>
    <dgm:pt modelId="{3ADF440F-FCFA-4D1A-B92B-6A5821700A10}" type="pres">
      <dgm:prSet presAssocID="{B615990E-480C-45E4-849D-312318170B2C}" presName="node" presStyleLbl="node1" presStyleIdx="3" presStyleCnt="7" custScaleX="57310" custScaleY="57310">
        <dgm:presLayoutVars>
          <dgm:bulletEnabled val="1"/>
        </dgm:presLayoutVars>
      </dgm:prSet>
      <dgm:spPr/>
    </dgm:pt>
    <dgm:pt modelId="{37248FEC-CA5D-4D81-A4AF-161808C552FB}" type="pres">
      <dgm:prSet presAssocID="{F3B38715-7B7F-43D8-B4C9-E2E0463C9D39}" presName="Name9" presStyleLbl="parChTrans1D2" presStyleIdx="4" presStyleCnt="7"/>
      <dgm:spPr/>
    </dgm:pt>
    <dgm:pt modelId="{6B344E1D-791F-4A44-ACF3-A7BBEC86063C}" type="pres">
      <dgm:prSet presAssocID="{F3B38715-7B7F-43D8-B4C9-E2E0463C9D39}" presName="connTx" presStyleLbl="parChTrans1D2" presStyleIdx="4" presStyleCnt="7"/>
      <dgm:spPr/>
    </dgm:pt>
    <dgm:pt modelId="{6CCE99C3-DB8B-4A60-BC36-FB3D2C49071A}" type="pres">
      <dgm:prSet presAssocID="{C2BAA1AF-B9CA-490D-A1CD-63079D956C86}" presName="node" presStyleLbl="node1" presStyleIdx="4" presStyleCnt="7" custScaleX="57310" custScaleY="57310">
        <dgm:presLayoutVars>
          <dgm:bulletEnabled val="1"/>
        </dgm:presLayoutVars>
      </dgm:prSet>
      <dgm:spPr/>
    </dgm:pt>
    <dgm:pt modelId="{D0E9B6E3-2ABA-474E-B6C3-F3659FBDF2A8}" type="pres">
      <dgm:prSet presAssocID="{4DB372E0-5BBC-48A5-AE0B-89E8D592FEFE}" presName="Name9" presStyleLbl="parChTrans1D2" presStyleIdx="5" presStyleCnt="7"/>
      <dgm:spPr/>
    </dgm:pt>
    <dgm:pt modelId="{A27EF12C-8EDC-4544-A61E-B41457CB09E9}" type="pres">
      <dgm:prSet presAssocID="{4DB372E0-5BBC-48A5-AE0B-89E8D592FEFE}" presName="connTx" presStyleLbl="parChTrans1D2" presStyleIdx="5" presStyleCnt="7"/>
      <dgm:spPr/>
    </dgm:pt>
    <dgm:pt modelId="{1224D329-AB6D-47BE-89B7-C75DD6558D52}" type="pres">
      <dgm:prSet presAssocID="{4D0DFF39-27BD-4514-99E6-ED1B0C7F89FD}" presName="node" presStyleLbl="node1" presStyleIdx="5" presStyleCnt="7" custScaleX="57310" custScaleY="57310">
        <dgm:presLayoutVars>
          <dgm:bulletEnabled val="1"/>
        </dgm:presLayoutVars>
      </dgm:prSet>
      <dgm:spPr/>
    </dgm:pt>
    <dgm:pt modelId="{96675D40-010E-427F-8333-7A5AFAE8C748}" type="pres">
      <dgm:prSet presAssocID="{738F63C7-69F0-4FEA-893F-8BEF4BEA5FF6}" presName="Name9" presStyleLbl="parChTrans1D2" presStyleIdx="6" presStyleCnt="7"/>
      <dgm:spPr/>
    </dgm:pt>
    <dgm:pt modelId="{144CF9E3-52AE-4749-A369-0816368F0265}" type="pres">
      <dgm:prSet presAssocID="{738F63C7-69F0-4FEA-893F-8BEF4BEA5FF6}" presName="connTx" presStyleLbl="parChTrans1D2" presStyleIdx="6" presStyleCnt="7"/>
      <dgm:spPr/>
    </dgm:pt>
    <dgm:pt modelId="{5D511413-1BFE-43B9-B5D4-0C8095DB77F1}" type="pres">
      <dgm:prSet presAssocID="{F40CEFF9-C49F-4D1A-AE5C-D8D2B9971ABD}" presName="node" presStyleLbl="node1" presStyleIdx="6" presStyleCnt="7" custScaleX="57310" custScaleY="57310">
        <dgm:presLayoutVars>
          <dgm:bulletEnabled val="1"/>
        </dgm:presLayoutVars>
      </dgm:prSet>
      <dgm:spPr/>
    </dgm:pt>
  </dgm:ptLst>
  <dgm:cxnLst>
    <dgm:cxn modelId="{DE399C02-15A5-4ED6-992B-C8197712D04E}" type="presOf" srcId="{6BC73C20-21A3-4192-A8C5-97516D0A265F}" destId="{B5402ADC-F7ED-460B-A9C6-D99FBECB9232}" srcOrd="0" destOrd="0" presId="urn:microsoft.com/office/officeart/2005/8/layout/radial1"/>
    <dgm:cxn modelId="{6530CB09-DB23-463B-98FD-918D422D0AD6}" type="presOf" srcId="{B615990E-480C-45E4-849D-312318170B2C}" destId="{3ADF440F-FCFA-4D1A-B92B-6A5821700A10}" srcOrd="0" destOrd="0" presId="urn:microsoft.com/office/officeart/2005/8/layout/radial1"/>
    <dgm:cxn modelId="{70263112-FE42-4D7E-B147-26224BC9028A}" srcId="{0FDECD9C-060E-4D66-B6DE-0BBAB179B365}" destId="{C2BAA1AF-B9CA-490D-A1CD-63079D956C86}" srcOrd="4" destOrd="0" parTransId="{F3B38715-7B7F-43D8-B4C9-E2E0463C9D39}" sibTransId="{244F95FE-F38E-4A72-99F5-DF0E31237C4B}"/>
    <dgm:cxn modelId="{DF167A1D-7C65-4EFE-A1E0-9CC3A7FACAD0}" type="presOf" srcId="{7AACAB3A-1CA6-437E-A22C-2DED2E5BC709}" destId="{DE179C8B-BB1B-4298-A153-79AEC735E12A}" srcOrd="1" destOrd="0" presId="urn:microsoft.com/office/officeart/2005/8/layout/radial1"/>
    <dgm:cxn modelId="{443EAC1D-183C-4345-862D-7E94210A7F14}" type="presOf" srcId="{5819584F-DBCC-4871-8BE7-795F648355D9}" destId="{207F11E5-A55B-4736-9864-2E2313BBD81F}" srcOrd="1" destOrd="0" presId="urn:microsoft.com/office/officeart/2005/8/layout/radial1"/>
    <dgm:cxn modelId="{5E73451E-B6DB-4E1C-AD75-2F1F9153A271}" type="presOf" srcId="{738F63C7-69F0-4FEA-893F-8BEF4BEA5FF6}" destId="{96675D40-010E-427F-8333-7A5AFAE8C748}" srcOrd="0" destOrd="0" presId="urn:microsoft.com/office/officeart/2005/8/layout/radial1"/>
    <dgm:cxn modelId="{96943C3A-FBF5-4EA8-841E-8349B0BE6CAB}" type="presOf" srcId="{4DB372E0-5BBC-48A5-AE0B-89E8D592FEFE}" destId="{A27EF12C-8EDC-4544-A61E-B41457CB09E9}" srcOrd="1" destOrd="0" presId="urn:microsoft.com/office/officeart/2005/8/layout/radial1"/>
    <dgm:cxn modelId="{D9E5AB3A-C978-468F-8F77-C18A2AFA7FF3}" srcId="{0FDECD9C-060E-4D66-B6DE-0BBAB179B365}" destId="{4D0DFF39-27BD-4514-99E6-ED1B0C7F89FD}" srcOrd="5" destOrd="0" parTransId="{4DB372E0-5BBC-48A5-AE0B-89E8D592FEFE}" sibTransId="{4B86D5B3-E84D-477C-9B2F-B7732D005B25}"/>
    <dgm:cxn modelId="{5D92F34A-ADC2-4827-BE19-2F905A97FD6E}" type="presOf" srcId="{0C73CE91-13C9-47F9-B9E6-337A1879555C}" destId="{6AD0F53D-60CF-4E05-BD9F-D7FCFF1B1164}" srcOrd="0" destOrd="0" presId="urn:microsoft.com/office/officeart/2005/8/layout/radial1"/>
    <dgm:cxn modelId="{D32B4653-4DDA-4557-9F09-4C56A8A7E65D}" type="presOf" srcId="{7AACAB3A-1CA6-437E-A22C-2DED2E5BC709}" destId="{DBF8EB02-37E7-4786-91FD-3103A8E76AE5}" srcOrd="0" destOrd="0" presId="urn:microsoft.com/office/officeart/2005/8/layout/radial1"/>
    <dgm:cxn modelId="{06B7D766-2E4E-4221-BB14-FBA16297DE5B}" srcId="{0FDECD9C-060E-4D66-B6DE-0BBAB179B365}" destId="{F40CEFF9-C49F-4D1A-AE5C-D8D2B9971ABD}" srcOrd="6" destOrd="0" parTransId="{738F63C7-69F0-4FEA-893F-8BEF4BEA5FF6}" sibTransId="{9D9164C4-FC05-48E3-8D59-921CF579FE4A}"/>
    <dgm:cxn modelId="{D68ABE6A-A6D3-4079-B46D-434C6D26B0A1}" srcId="{0FDECD9C-060E-4D66-B6DE-0BBAB179B365}" destId="{B615990E-480C-45E4-849D-312318170B2C}" srcOrd="3" destOrd="0" parTransId="{5819584F-DBCC-4871-8BE7-795F648355D9}" sibTransId="{929558C5-8E4C-4166-899F-A12591BE7F54}"/>
    <dgm:cxn modelId="{1B886972-8E59-4D52-945C-39C6F307B129}" type="presOf" srcId="{4D0DFF39-27BD-4514-99E6-ED1B0C7F89FD}" destId="{1224D329-AB6D-47BE-89B7-C75DD6558D52}" srcOrd="0" destOrd="0" presId="urn:microsoft.com/office/officeart/2005/8/layout/radial1"/>
    <dgm:cxn modelId="{A850B884-9A45-4AAE-AD60-44677CFB069E}" type="presOf" srcId="{5819584F-DBCC-4871-8BE7-795F648355D9}" destId="{5ACD60D0-8C65-452D-B0C4-6E9479D8DAB3}" srcOrd="0" destOrd="0" presId="urn:microsoft.com/office/officeart/2005/8/layout/radial1"/>
    <dgm:cxn modelId="{A3123B86-7994-4945-9DF0-D67D7438FEA0}" srcId="{0FDECD9C-060E-4D66-B6DE-0BBAB179B365}" destId="{DE121B0A-2606-4BD7-8401-2D4DE2AC03E0}" srcOrd="0" destOrd="0" parTransId="{6BC73C20-21A3-4192-A8C5-97516D0A265F}" sibTransId="{8BE0F6EF-1A01-46F1-9FBE-9A6732450BA5}"/>
    <dgm:cxn modelId="{C6D5FE88-755A-4CC1-A359-A3C78B82F233}" type="presOf" srcId="{0FDECD9C-060E-4D66-B6DE-0BBAB179B365}" destId="{34C5EE08-8987-4976-90FC-6FED64FE0577}" srcOrd="0" destOrd="0" presId="urn:microsoft.com/office/officeart/2005/8/layout/radial1"/>
    <dgm:cxn modelId="{37109493-78E4-4787-AFF8-4854D0CBFC8B}" type="presOf" srcId="{F3B38715-7B7F-43D8-B4C9-E2E0463C9D39}" destId="{37248FEC-CA5D-4D81-A4AF-161808C552FB}" srcOrd="0" destOrd="0" presId="urn:microsoft.com/office/officeart/2005/8/layout/radial1"/>
    <dgm:cxn modelId="{9E7EBD9B-B765-4B87-88F4-95FA253DF799}" srcId="{0FDECD9C-060E-4D66-B6DE-0BBAB179B365}" destId="{4FBF1BEC-34B5-49F0-BC8A-DA2CE09BC7BF}" srcOrd="2" destOrd="0" parTransId="{5F6BE6C4-38A4-403E-AD33-6B233D0BD313}" sibTransId="{BDE90464-4BF3-444C-949F-670DB097DF17}"/>
    <dgm:cxn modelId="{C85D039E-F3CE-47FA-98FD-4E8BAD55FD05}" type="presOf" srcId="{5F6BE6C4-38A4-403E-AD33-6B233D0BD313}" destId="{DED6145F-411F-4158-BA7B-3201A1E810B1}" srcOrd="1" destOrd="0" presId="urn:microsoft.com/office/officeart/2005/8/layout/radial1"/>
    <dgm:cxn modelId="{F58E50A3-C88B-482D-BBF6-F68074998E67}" type="presOf" srcId="{F40CEFF9-C49F-4D1A-AE5C-D8D2B9971ABD}" destId="{5D511413-1BFE-43B9-B5D4-0C8095DB77F1}" srcOrd="0" destOrd="0" presId="urn:microsoft.com/office/officeart/2005/8/layout/radial1"/>
    <dgm:cxn modelId="{0266B6A5-C8EF-42FA-886D-FA6430B1BF18}" type="presOf" srcId="{F3B38715-7B7F-43D8-B4C9-E2E0463C9D39}" destId="{6B344E1D-791F-4A44-ACF3-A7BBEC86063C}" srcOrd="1" destOrd="0" presId="urn:microsoft.com/office/officeart/2005/8/layout/radial1"/>
    <dgm:cxn modelId="{4393C5A8-89D5-4308-8EF8-013E21049069}" type="presOf" srcId="{738F63C7-69F0-4FEA-893F-8BEF4BEA5FF6}" destId="{144CF9E3-52AE-4749-A369-0816368F0265}" srcOrd="1" destOrd="0" presId="urn:microsoft.com/office/officeart/2005/8/layout/radial1"/>
    <dgm:cxn modelId="{163157BF-B8B4-40EE-82FA-867DAFCB727A}" type="presOf" srcId="{6BC73C20-21A3-4192-A8C5-97516D0A265F}" destId="{DFDE2FA0-3994-4599-9E33-6F4168DF3AF8}" srcOrd="1" destOrd="0" presId="urn:microsoft.com/office/officeart/2005/8/layout/radial1"/>
    <dgm:cxn modelId="{6A9810C2-A2D2-4A06-9709-8F33EDD55263}" type="presOf" srcId="{4DB372E0-5BBC-48A5-AE0B-89E8D592FEFE}" destId="{D0E9B6E3-2ABA-474E-B6C3-F3659FBDF2A8}" srcOrd="0" destOrd="0" presId="urn:microsoft.com/office/officeart/2005/8/layout/radial1"/>
    <dgm:cxn modelId="{AD4B77C2-BA63-422C-BAB0-53F3F3C3B178}" srcId="{0FDECD9C-060E-4D66-B6DE-0BBAB179B365}" destId="{0C73CE91-13C9-47F9-B9E6-337A1879555C}" srcOrd="1" destOrd="0" parTransId="{7AACAB3A-1CA6-437E-A22C-2DED2E5BC709}" sibTransId="{BB0E9D27-2C62-4A23-BFE0-BAF5D1DE7A50}"/>
    <dgm:cxn modelId="{66C07BD1-91CB-4C21-96A3-01B2F7A09E97}" type="presOf" srcId="{C2BAA1AF-B9CA-490D-A1CD-63079D956C86}" destId="{6CCE99C3-DB8B-4A60-BC36-FB3D2C49071A}" srcOrd="0" destOrd="0" presId="urn:microsoft.com/office/officeart/2005/8/layout/radial1"/>
    <dgm:cxn modelId="{532BB3DE-A4C8-41B1-9123-FC481AFAA111}" type="presOf" srcId="{5F6BE6C4-38A4-403E-AD33-6B233D0BD313}" destId="{E8556FC2-1959-4697-8439-0843C5593147}" srcOrd="0" destOrd="0" presId="urn:microsoft.com/office/officeart/2005/8/layout/radial1"/>
    <dgm:cxn modelId="{1D7E11E1-6A00-41FF-881E-7D620FD820F8}" srcId="{9D9BD6C5-1B38-4654-9ADC-4F3819B4545D}" destId="{0FDECD9C-060E-4D66-B6DE-0BBAB179B365}" srcOrd="0" destOrd="0" parTransId="{B381DE4D-9164-40DD-A10C-BA5E3362E1FD}" sibTransId="{11077520-9AF4-40D6-928D-C7498DE6F166}"/>
    <dgm:cxn modelId="{DBF983E3-8F1C-42EF-A687-69679A8DD430}" type="presOf" srcId="{4FBF1BEC-34B5-49F0-BC8A-DA2CE09BC7BF}" destId="{DCC8631D-1C5B-49D6-A399-73AAB6B9A331}" srcOrd="0" destOrd="0" presId="urn:microsoft.com/office/officeart/2005/8/layout/radial1"/>
    <dgm:cxn modelId="{BABC10F8-8BD0-48FA-956D-9CD2A62C90AB}" type="presOf" srcId="{9D9BD6C5-1B38-4654-9ADC-4F3819B4545D}" destId="{A22DEAB6-EA35-4BDF-BCA8-2B09716F3A95}" srcOrd="0" destOrd="0" presId="urn:microsoft.com/office/officeart/2005/8/layout/radial1"/>
    <dgm:cxn modelId="{E9984EFF-C3A8-403A-8B43-B34AC2386505}" type="presOf" srcId="{DE121B0A-2606-4BD7-8401-2D4DE2AC03E0}" destId="{6AB4DF9B-6E8F-4F75-9A5F-D146A3D56669}" srcOrd="0" destOrd="0" presId="urn:microsoft.com/office/officeart/2005/8/layout/radial1"/>
    <dgm:cxn modelId="{E028D921-1FC4-4FD3-95CC-E6AE119E53CF}" type="presParOf" srcId="{A22DEAB6-EA35-4BDF-BCA8-2B09716F3A95}" destId="{34C5EE08-8987-4976-90FC-6FED64FE0577}" srcOrd="0" destOrd="0" presId="urn:microsoft.com/office/officeart/2005/8/layout/radial1"/>
    <dgm:cxn modelId="{009055F0-1D1D-416E-9C13-1FD0D3FD4DF8}" type="presParOf" srcId="{A22DEAB6-EA35-4BDF-BCA8-2B09716F3A95}" destId="{B5402ADC-F7ED-460B-A9C6-D99FBECB9232}" srcOrd="1" destOrd="0" presId="urn:microsoft.com/office/officeart/2005/8/layout/radial1"/>
    <dgm:cxn modelId="{2773171A-8832-4194-828D-F83E4B410991}" type="presParOf" srcId="{B5402ADC-F7ED-460B-A9C6-D99FBECB9232}" destId="{DFDE2FA0-3994-4599-9E33-6F4168DF3AF8}" srcOrd="0" destOrd="0" presId="urn:microsoft.com/office/officeart/2005/8/layout/radial1"/>
    <dgm:cxn modelId="{28E45EFE-7753-4806-BDC8-11D0F6F503D3}" type="presParOf" srcId="{A22DEAB6-EA35-4BDF-BCA8-2B09716F3A95}" destId="{6AB4DF9B-6E8F-4F75-9A5F-D146A3D56669}" srcOrd="2" destOrd="0" presId="urn:microsoft.com/office/officeart/2005/8/layout/radial1"/>
    <dgm:cxn modelId="{CDDA9820-B0CF-4981-B921-05B88170DAF7}" type="presParOf" srcId="{A22DEAB6-EA35-4BDF-BCA8-2B09716F3A95}" destId="{DBF8EB02-37E7-4786-91FD-3103A8E76AE5}" srcOrd="3" destOrd="0" presId="urn:microsoft.com/office/officeart/2005/8/layout/radial1"/>
    <dgm:cxn modelId="{DDBCB20A-A0FC-4829-840D-A9ABF5E480C1}" type="presParOf" srcId="{DBF8EB02-37E7-4786-91FD-3103A8E76AE5}" destId="{DE179C8B-BB1B-4298-A153-79AEC735E12A}" srcOrd="0" destOrd="0" presId="urn:microsoft.com/office/officeart/2005/8/layout/radial1"/>
    <dgm:cxn modelId="{65BD8C84-7073-4D9B-B102-66A61E3052DC}" type="presParOf" srcId="{A22DEAB6-EA35-4BDF-BCA8-2B09716F3A95}" destId="{6AD0F53D-60CF-4E05-BD9F-D7FCFF1B1164}" srcOrd="4" destOrd="0" presId="urn:microsoft.com/office/officeart/2005/8/layout/radial1"/>
    <dgm:cxn modelId="{20A6CED1-36FC-48CE-A33C-477DAC9359E1}" type="presParOf" srcId="{A22DEAB6-EA35-4BDF-BCA8-2B09716F3A95}" destId="{E8556FC2-1959-4697-8439-0843C5593147}" srcOrd="5" destOrd="0" presId="urn:microsoft.com/office/officeart/2005/8/layout/radial1"/>
    <dgm:cxn modelId="{39F1C5A1-B7AA-4B42-9B60-3C05C11F7EBA}" type="presParOf" srcId="{E8556FC2-1959-4697-8439-0843C5593147}" destId="{DED6145F-411F-4158-BA7B-3201A1E810B1}" srcOrd="0" destOrd="0" presId="urn:microsoft.com/office/officeart/2005/8/layout/radial1"/>
    <dgm:cxn modelId="{A0D399A7-3450-4B16-80F7-6E398E1E3B7F}" type="presParOf" srcId="{A22DEAB6-EA35-4BDF-BCA8-2B09716F3A95}" destId="{DCC8631D-1C5B-49D6-A399-73AAB6B9A331}" srcOrd="6" destOrd="0" presId="urn:microsoft.com/office/officeart/2005/8/layout/radial1"/>
    <dgm:cxn modelId="{156D0426-3458-45CA-AD50-6E894410AF42}" type="presParOf" srcId="{A22DEAB6-EA35-4BDF-BCA8-2B09716F3A95}" destId="{5ACD60D0-8C65-452D-B0C4-6E9479D8DAB3}" srcOrd="7" destOrd="0" presId="urn:microsoft.com/office/officeart/2005/8/layout/radial1"/>
    <dgm:cxn modelId="{7113481B-CBC0-4A69-920E-3EBC299B829C}" type="presParOf" srcId="{5ACD60D0-8C65-452D-B0C4-6E9479D8DAB3}" destId="{207F11E5-A55B-4736-9864-2E2313BBD81F}" srcOrd="0" destOrd="0" presId="urn:microsoft.com/office/officeart/2005/8/layout/radial1"/>
    <dgm:cxn modelId="{EA3DC4DA-F673-4464-9264-22F426421E8D}" type="presParOf" srcId="{A22DEAB6-EA35-4BDF-BCA8-2B09716F3A95}" destId="{3ADF440F-FCFA-4D1A-B92B-6A5821700A10}" srcOrd="8" destOrd="0" presId="urn:microsoft.com/office/officeart/2005/8/layout/radial1"/>
    <dgm:cxn modelId="{5D42A4E0-3D7E-4DD6-8782-73365CAB1243}" type="presParOf" srcId="{A22DEAB6-EA35-4BDF-BCA8-2B09716F3A95}" destId="{37248FEC-CA5D-4D81-A4AF-161808C552FB}" srcOrd="9" destOrd="0" presId="urn:microsoft.com/office/officeart/2005/8/layout/radial1"/>
    <dgm:cxn modelId="{7BFBEFA2-9C68-4B48-8BF0-2811995FEB23}" type="presParOf" srcId="{37248FEC-CA5D-4D81-A4AF-161808C552FB}" destId="{6B344E1D-791F-4A44-ACF3-A7BBEC86063C}" srcOrd="0" destOrd="0" presId="urn:microsoft.com/office/officeart/2005/8/layout/radial1"/>
    <dgm:cxn modelId="{C2FCFC4D-4593-43D7-850C-C3C014D7A7D6}" type="presParOf" srcId="{A22DEAB6-EA35-4BDF-BCA8-2B09716F3A95}" destId="{6CCE99C3-DB8B-4A60-BC36-FB3D2C49071A}" srcOrd="10" destOrd="0" presId="urn:microsoft.com/office/officeart/2005/8/layout/radial1"/>
    <dgm:cxn modelId="{6E422076-0D95-401C-A8B1-9CB0534458AE}" type="presParOf" srcId="{A22DEAB6-EA35-4BDF-BCA8-2B09716F3A95}" destId="{D0E9B6E3-2ABA-474E-B6C3-F3659FBDF2A8}" srcOrd="11" destOrd="0" presId="urn:microsoft.com/office/officeart/2005/8/layout/radial1"/>
    <dgm:cxn modelId="{12FDEDBD-7FF3-4677-B3A3-1646E50B1BA1}" type="presParOf" srcId="{D0E9B6E3-2ABA-474E-B6C3-F3659FBDF2A8}" destId="{A27EF12C-8EDC-4544-A61E-B41457CB09E9}" srcOrd="0" destOrd="0" presId="urn:microsoft.com/office/officeart/2005/8/layout/radial1"/>
    <dgm:cxn modelId="{F125C027-3773-435D-BBAE-F9AE24EDA89D}" type="presParOf" srcId="{A22DEAB6-EA35-4BDF-BCA8-2B09716F3A95}" destId="{1224D329-AB6D-47BE-89B7-C75DD6558D52}" srcOrd="12" destOrd="0" presId="urn:microsoft.com/office/officeart/2005/8/layout/radial1"/>
    <dgm:cxn modelId="{0393F61B-7976-4CE9-B16E-2D2FDDC8E025}" type="presParOf" srcId="{A22DEAB6-EA35-4BDF-BCA8-2B09716F3A95}" destId="{96675D40-010E-427F-8333-7A5AFAE8C748}" srcOrd="13" destOrd="0" presId="urn:microsoft.com/office/officeart/2005/8/layout/radial1"/>
    <dgm:cxn modelId="{BE672D04-16AC-4E9F-B1EA-2C2342296CD4}" type="presParOf" srcId="{96675D40-010E-427F-8333-7A5AFAE8C748}" destId="{144CF9E3-52AE-4749-A369-0816368F0265}" srcOrd="0" destOrd="0" presId="urn:microsoft.com/office/officeart/2005/8/layout/radial1"/>
    <dgm:cxn modelId="{24E87A8A-DB5F-4D9C-9596-B32AFC9034FE}" type="presParOf" srcId="{A22DEAB6-EA35-4BDF-BCA8-2B09716F3A95}" destId="{5D511413-1BFE-43B9-B5D4-0C8095DB77F1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5EE08-8987-4976-90FC-6FED64FE0577}">
      <dsp:nvSpPr>
        <dsp:cNvPr id="0" name=""/>
        <dsp:cNvSpPr/>
      </dsp:nvSpPr>
      <dsp:spPr>
        <a:xfrm flipH="1" flipV="1">
          <a:off x="2952582" y="2087181"/>
          <a:ext cx="57526" cy="45725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762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 rot="10800000">
        <a:off x="2961006" y="2093877"/>
        <a:ext cx="40678" cy="32333"/>
      </dsp:txXfrm>
    </dsp:sp>
    <dsp:sp modelId="{B5402ADC-F7ED-460B-A9C6-D99FBECB9232}">
      <dsp:nvSpPr>
        <dsp:cNvPr id="0" name=""/>
        <dsp:cNvSpPr/>
      </dsp:nvSpPr>
      <dsp:spPr>
        <a:xfrm rot="16327385">
          <a:off x="2376826" y="1443409"/>
          <a:ext cx="1257312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257312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chemeClr val="bg1"/>
            </a:solidFill>
          </a:endParaRPr>
        </a:p>
      </dsp:txBody>
      <dsp:txXfrm>
        <a:off x="2974049" y="1427533"/>
        <a:ext cx="62865" cy="62865"/>
      </dsp:txXfrm>
    </dsp:sp>
    <dsp:sp modelId="{6AB4DF9B-6E8F-4F75-9A5F-D146A3D56669}">
      <dsp:nvSpPr>
        <dsp:cNvPr id="0" name=""/>
        <dsp:cNvSpPr/>
      </dsp:nvSpPr>
      <dsp:spPr>
        <a:xfrm>
          <a:off x="2738788" y="228670"/>
          <a:ext cx="602278" cy="602278"/>
        </a:xfrm>
        <a:prstGeom prst="ellipse">
          <a:avLst/>
        </a:prstGeom>
        <a:solidFill>
          <a:schemeClr val="tx2">
            <a:lumMod val="90000"/>
            <a:lumOff val="10000"/>
          </a:schemeClr>
        </a:solidFill>
        <a:ln w="5715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1</a:t>
          </a:r>
        </a:p>
      </dsp:txBody>
      <dsp:txXfrm>
        <a:off x="2826990" y="316872"/>
        <a:ext cx="425874" cy="425874"/>
      </dsp:txXfrm>
    </dsp:sp>
    <dsp:sp modelId="{DBF8EB02-37E7-4786-91FD-3103A8E76AE5}">
      <dsp:nvSpPr>
        <dsp:cNvPr id="0" name=""/>
        <dsp:cNvSpPr/>
      </dsp:nvSpPr>
      <dsp:spPr>
        <a:xfrm rot="19354006">
          <a:off x="2868505" y="1684423"/>
          <a:ext cx="129707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297074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chemeClr val="bg1"/>
            </a:solidFill>
          </a:endParaRPr>
        </a:p>
      </dsp:txBody>
      <dsp:txXfrm>
        <a:off x="3484616" y="1667553"/>
        <a:ext cx="64853" cy="64853"/>
      </dsp:txXfrm>
    </dsp:sp>
    <dsp:sp modelId="{6AD0F53D-60CF-4E05-BD9F-D7FCFF1B1164}">
      <dsp:nvSpPr>
        <dsp:cNvPr id="0" name=""/>
        <dsp:cNvSpPr/>
      </dsp:nvSpPr>
      <dsp:spPr>
        <a:xfrm>
          <a:off x="3970006" y="821593"/>
          <a:ext cx="602278" cy="602278"/>
        </a:xfrm>
        <a:prstGeom prst="ellipse">
          <a:avLst/>
        </a:prstGeom>
        <a:solidFill>
          <a:schemeClr val="accent1"/>
        </a:solidFill>
        <a:ln w="571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2</a:t>
          </a:r>
        </a:p>
      </dsp:txBody>
      <dsp:txXfrm>
        <a:off x="4058208" y="909795"/>
        <a:ext cx="425874" cy="425874"/>
      </dsp:txXfrm>
    </dsp:sp>
    <dsp:sp modelId="{E8556FC2-1959-4697-8439-0843C5593147}">
      <dsp:nvSpPr>
        <dsp:cNvPr id="0" name=""/>
        <dsp:cNvSpPr/>
      </dsp:nvSpPr>
      <dsp:spPr>
        <a:xfrm rot="732750">
          <a:off x="2994375" y="2238126"/>
          <a:ext cx="1301255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301255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chemeClr val="bg1"/>
            </a:solidFill>
          </a:endParaRPr>
        </a:p>
      </dsp:txBody>
      <dsp:txXfrm>
        <a:off x="3612471" y="2221151"/>
        <a:ext cx="65062" cy="65062"/>
      </dsp:txXfrm>
    </dsp:sp>
    <dsp:sp modelId="{DCC8631D-1C5B-49D6-A399-73AAB6B9A331}">
      <dsp:nvSpPr>
        <dsp:cNvPr id="0" name=""/>
        <dsp:cNvSpPr/>
      </dsp:nvSpPr>
      <dsp:spPr>
        <a:xfrm>
          <a:off x="4274091" y="2153878"/>
          <a:ext cx="602278" cy="602278"/>
        </a:xfrm>
        <a:prstGeom prst="ellipse">
          <a:avLst/>
        </a:prstGeom>
        <a:solidFill>
          <a:schemeClr val="accent2"/>
        </a:solidFill>
        <a:ln w="571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3</a:t>
          </a:r>
        </a:p>
      </dsp:txBody>
      <dsp:txXfrm>
        <a:off x="4362293" y="2242080"/>
        <a:ext cx="425874" cy="425874"/>
      </dsp:txXfrm>
    </dsp:sp>
    <dsp:sp modelId="{5ACD60D0-8C65-452D-B0C4-6E9479D8DAB3}">
      <dsp:nvSpPr>
        <dsp:cNvPr id="0" name=""/>
        <dsp:cNvSpPr/>
      </dsp:nvSpPr>
      <dsp:spPr>
        <a:xfrm rot="3738357">
          <a:off x="2652195" y="2678408"/>
          <a:ext cx="1271278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271278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chemeClr val="bg1"/>
            </a:solidFill>
          </a:endParaRPr>
        </a:p>
      </dsp:txBody>
      <dsp:txXfrm>
        <a:off x="3256052" y="2662183"/>
        <a:ext cx="63563" cy="63563"/>
      </dsp:txXfrm>
    </dsp:sp>
    <dsp:sp modelId="{3ADF440F-FCFA-4D1A-B92B-6A5821700A10}">
      <dsp:nvSpPr>
        <dsp:cNvPr id="0" name=""/>
        <dsp:cNvSpPr/>
      </dsp:nvSpPr>
      <dsp:spPr>
        <a:xfrm>
          <a:off x="3422062" y="3222288"/>
          <a:ext cx="602278" cy="602278"/>
        </a:xfrm>
        <a:prstGeom prst="ellipse">
          <a:avLst/>
        </a:prstGeom>
        <a:solidFill>
          <a:schemeClr val="accent3"/>
        </a:solidFill>
        <a:ln w="5715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4</a:t>
          </a:r>
        </a:p>
      </dsp:txBody>
      <dsp:txXfrm>
        <a:off x="3510264" y="3310490"/>
        <a:ext cx="425874" cy="425874"/>
      </dsp:txXfrm>
    </dsp:sp>
    <dsp:sp modelId="{37248FEC-CA5D-4D81-A4AF-161808C552FB}">
      <dsp:nvSpPr>
        <dsp:cNvPr id="0" name=""/>
        <dsp:cNvSpPr/>
      </dsp:nvSpPr>
      <dsp:spPr>
        <a:xfrm rot="6830677">
          <a:off x="2114822" y="2674246"/>
          <a:ext cx="122055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220559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chemeClr val="bg1"/>
            </a:solidFill>
          </a:endParaRPr>
        </a:p>
      </dsp:txBody>
      <dsp:txXfrm rot="10800000">
        <a:off x="2694588" y="2659289"/>
        <a:ext cx="61027" cy="61027"/>
      </dsp:txXfrm>
    </dsp:sp>
    <dsp:sp modelId="{6CCE99C3-DB8B-4A60-BC36-FB3D2C49071A}">
      <dsp:nvSpPr>
        <dsp:cNvPr id="0" name=""/>
        <dsp:cNvSpPr/>
      </dsp:nvSpPr>
      <dsp:spPr>
        <a:xfrm>
          <a:off x="2055515" y="3222288"/>
          <a:ext cx="602278" cy="602278"/>
        </a:xfrm>
        <a:prstGeom prst="ellipse">
          <a:avLst/>
        </a:prstGeom>
        <a:solidFill>
          <a:schemeClr val="accent4"/>
        </a:solidFill>
        <a:ln w="5715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5</a:t>
          </a:r>
        </a:p>
      </dsp:txBody>
      <dsp:txXfrm>
        <a:off x="2143717" y="3310490"/>
        <a:ext cx="425874" cy="425874"/>
      </dsp:txXfrm>
    </dsp:sp>
    <dsp:sp modelId="{D0E9B6E3-2ABA-474E-B6C3-F3659FBDF2A8}">
      <dsp:nvSpPr>
        <dsp:cNvPr id="0" name=""/>
        <dsp:cNvSpPr/>
      </dsp:nvSpPr>
      <dsp:spPr>
        <a:xfrm rot="10011063">
          <a:off x="1782308" y="2235945"/>
          <a:ext cx="1187001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187001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chemeClr val="bg1"/>
            </a:solidFill>
          </a:endParaRPr>
        </a:p>
      </dsp:txBody>
      <dsp:txXfrm rot="10800000">
        <a:off x="2346134" y="2221826"/>
        <a:ext cx="59350" cy="59350"/>
      </dsp:txXfrm>
    </dsp:sp>
    <dsp:sp modelId="{1224D329-AB6D-47BE-89B7-C75DD6558D52}">
      <dsp:nvSpPr>
        <dsp:cNvPr id="0" name=""/>
        <dsp:cNvSpPr/>
      </dsp:nvSpPr>
      <dsp:spPr>
        <a:xfrm>
          <a:off x="1203486" y="2153878"/>
          <a:ext cx="602278" cy="602278"/>
        </a:xfrm>
        <a:prstGeom prst="ellipse">
          <a:avLst/>
        </a:prstGeom>
        <a:solidFill>
          <a:schemeClr val="accent5"/>
        </a:solidFill>
        <a:ln w="571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6</a:t>
          </a:r>
        </a:p>
      </dsp:txBody>
      <dsp:txXfrm>
        <a:off x="1291688" y="2242080"/>
        <a:ext cx="425874" cy="425874"/>
      </dsp:txXfrm>
    </dsp:sp>
    <dsp:sp modelId="{96675D40-010E-427F-8333-7A5AFAE8C748}">
      <dsp:nvSpPr>
        <dsp:cNvPr id="0" name=""/>
        <dsp:cNvSpPr/>
      </dsp:nvSpPr>
      <dsp:spPr>
        <a:xfrm rot="13205762">
          <a:off x="1897349" y="1689496"/>
          <a:ext cx="1205973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205973" y="1555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chemeClr val="bg1"/>
            </a:solidFill>
          </a:endParaRPr>
        </a:p>
      </dsp:txBody>
      <dsp:txXfrm rot="10800000">
        <a:off x="2470187" y="1674903"/>
        <a:ext cx="60298" cy="60298"/>
      </dsp:txXfrm>
    </dsp:sp>
    <dsp:sp modelId="{5D511413-1BFE-43B9-B5D4-0C8095DB77F1}">
      <dsp:nvSpPr>
        <dsp:cNvPr id="0" name=""/>
        <dsp:cNvSpPr/>
      </dsp:nvSpPr>
      <dsp:spPr>
        <a:xfrm>
          <a:off x="1507571" y="821593"/>
          <a:ext cx="602278" cy="602278"/>
        </a:xfrm>
        <a:prstGeom prst="ellipse">
          <a:avLst/>
        </a:prstGeom>
        <a:solidFill>
          <a:schemeClr val="accent6"/>
        </a:solidFill>
        <a:ln w="5715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7</a:t>
          </a:r>
        </a:p>
      </dsp:txBody>
      <dsp:txXfrm>
        <a:off x="1595773" y="909795"/>
        <a:ext cx="425874" cy="425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otham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CC37-5834-C341-9E4C-BC74730062BF}" type="datetimeFigureOut">
              <a:rPr lang="en-US" smtClean="0">
                <a:latin typeface="Gotham Light"/>
              </a:rPr>
              <a:t>7/17/24</a:t>
            </a:fld>
            <a:endParaRPr lang="en-US" dirty="0">
              <a:latin typeface="Gotham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otham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C0AA2-7705-DB4D-B2B8-774D44FAC22F}" type="slidenum">
              <a:rPr lang="en-US" smtClean="0">
                <a:latin typeface="Gotham Light"/>
              </a:rPr>
              <a:t>‹#›</a:t>
            </a:fld>
            <a:endParaRPr lang="en-US" dirty="0">
              <a:latin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58301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otham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otham Light"/>
              </a:defRPr>
            </a:lvl1pPr>
          </a:lstStyle>
          <a:p>
            <a:fld id="{21F0AAEE-9155-2149-B320-0C43E8AE736D}" type="datetimeFigureOut">
              <a:rPr lang="en-US" smtClean="0"/>
              <a:pPr/>
              <a:t>7/17/24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otham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otham Light"/>
              </a:defRPr>
            </a:lvl1pPr>
          </a:lstStyle>
          <a:p>
            <a:fld id="{C1C56F05-4DDA-774E-A360-3D4519934A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7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19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79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86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80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1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92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36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45FA0-27B6-944E-8C9F-E06168DBB8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88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17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45FA0-27B6-944E-8C9F-E06168DBB82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49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8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E5D86-7DAE-8A4E-8294-FD8F1EC449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9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E5D86-7DAE-8A4E-8294-FD8F1EC449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90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E5D86-7DAE-8A4E-8294-FD8F1EC449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70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E5D86-7DAE-8A4E-8294-FD8F1EC449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9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E5D86-7DAE-8A4E-8294-FD8F1EC449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01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5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6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5344998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2405653" y="0"/>
            <a:ext cx="6738347" cy="5150644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4447904" y="992926"/>
            <a:ext cx="4696098" cy="1386683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447904" y="2379609"/>
            <a:ext cx="4696204" cy="710116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47808" y="3389084"/>
            <a:ext cx="4696204" cy="754856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ACE Solutions Architecture Team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735" y="901125"/>
            <a:ext cx="2970000" cy="3341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992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297084"/>
            <a:ext cx="2568388" cy="773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2" y="464823"/>
            <a:ext cx="2332864" cy="437726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42" y="1161248"/>
            <a:ext cx="2379409" cy="2821004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736130" y="297085"/>
            <a:ext cx="5612435" cy="43130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161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6575613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3654" y="979715"/>
            <a:ext cx="2379409" cy="3630386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234" y="185166"/>
            <a:ext cx="6155914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6156503" cy="3874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5C91E-18F0-E9F1-B20E-DBF605E23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4613" y="69851"/>
            <a:ext cx="548640" cy="61722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832333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36997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805295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2552596" y="958251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4345366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6082605" y="962563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1756" y="1023793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1809057" y="1028875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601827" y="1023792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339066" y="1033186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48224" y="1662965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1895525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368829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542553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7856134" y="961276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2595" y="1031899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9062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9965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154" y="1496447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96849" y="1833169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37848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6619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5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240388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5935981" y="2362009"/>
            <a:ext cx="2575631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1558413"/>
            <a:ext cx="9144000" cy="187355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3120" y="762623"/>
            <a:ext cx="7988491" cy="61286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2518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77239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8190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411422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85853" y="986511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560284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634716" y="1007468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44794" y="1068700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615985" y="1057136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687176" y="1068698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758368" y="1078092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4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615802" y="1780139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686810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757819" y="1801096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1091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40360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42145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64733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515021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38270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250392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8146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949149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1683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684520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61965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726410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590855" y="2502693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455301" y="2502692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861965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726227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590489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454752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861965" y="961082"/>
            <a:ext cx="7346156" cy="5873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008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554422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847779"/>
            <a:ext cx="4341362" cy="35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43021" y="847778"/>
            <a:ext cx="4300979" cy="353496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10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2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284403" y="189247"/>
            <a:ext cx="6575195" cy="4750362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6296" y="824147"/>
            <a:ext cx="2371409" cy="26678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18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24C1-9652-4CE5-8A40-E96530C2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D5E0-DF4F-4FD4-91A6-97953559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95" y="933450"/>
            <a:ext cx="8020562" cy="3376613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F74C-D0A1-40F1-92F6-B3F84C55C4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3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8555010" cy="3874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359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9115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1468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344998" cy="51435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1871560" y="0"/>
            <a:ext cx="6705600" cy="51435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529659" y="0"/>
            <a:ext cx="1614341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74" y="372371"/>
            <a:ext cx="2642735" cy="775458"/>
          </a:xfrm>
        </p:spPr>
        <p:txBody>
          <a:bodyPr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1722" y="4918115"/>
            <a:ext cx="927933" cy="113481"/>
            <a:chOff x="220" y="4113"/>
            <a:chExt cx="924" cy="113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7046" y="69850"/>
            <a:ext cx="619553" cy="69699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217741" y="416719"/>
            <a:ext cx="4625578" cy="4722018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0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72362" y="1448578"/>
            <a:ext cx="5429705" cy="3233057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2"/>
                </a:solidFill>
              </a:defRPr>
            </a:lvl1pPr>
            <a:lvl2pPr marL="175022" indent="-175022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342900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517922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770335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36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618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5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21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63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33" y="185166"/>
            <a:ext cx="8150333" cy="43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234" y="753728"/>
            <a:ext cx="8554420" cy="4024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7046" y="4842197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675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675" y="4856121"/>
            <a:ext cx="3930650" cy="261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544613" y="69851"/>
            <a:ext cx="548640" cy="61722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80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  <p:sldLayoutId id="2147483888" r:id="rId18"/>
    <p:sldLayoutId id="214748388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viatrix.com/HowTos/selective_upgrad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viatrix.com/HowTos/UCC_Release_Note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aviatrix.com/HowTos/field_notice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upport.aviatrix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KhJ2wv2OZ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KhJ2wv2OZ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unity.aviatrix.com/t/g9hx9jh" TargetMode="Externa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github.com/AviatrixSystems/Controller-HA-for-AWS/" TargetMode="External"/><Relationship Id="rId4" Type="http://schemas.openxmlformats.org/officeDocument/2006/relationships/hyperlink" Target="https://docs.aviatrix.com/HowTos/controller_ha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9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tiff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elfservice.aviatri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F144-52EE-D54D-BB8B-072CCE57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 sz="3200" dirty="0"/>
              <a:t>Operations, Troubleshooting </a:t>
            </a:r>
            <a:br>
              <a:rPr lang="en-US" sz="3200" dirty="0"/>
            </a:br>
            <a:r>
              <a:rPr lang="en-US" sz="3200" dirty="0"/>
              <a:t>and Visibility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C2061-A4FD-5315-E558-EAB1CD4F5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4850C-600A-D741-96F7-C05FF2DE85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ACE Solutions Architecture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FFCCD-8F1F-3645-B0DA-5895E461B0AF}"/>
              </a:ext>
            </a:extLst>
          </p:cNvPr>
          <p:cNvSpPr txBox="1"/>
          <p:nvPr/>
        </p:nvSpPr>
        <p:spPr>
          <a:xfrm>
            <a:off x="8763000" y="-1905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426970-5467-8F45-BAE9-8638B595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Important Points to Remember for Upgrade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CEE74-2A62-E34F-9912-BDED00BB9F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5B3D333-9B37-111D-16C4-D57B53AA4A95}"/>
              </a:ext>
            </a:extLst>
          </p:cNvPr>
          <p:cNvSpPr txBox="1">
            <a:spLocks/>
          </p:cNvSpPr>
          <p:nvPr/>
        </p:nvSpPr>
        <p:spPr>
          <a:xfrm>
            <a:off x="457201" y="707923"/>
            <a:ext cx="3783806" cy="3873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The controller is the control plane</a:t>
            </a: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lang="en-US" sz="1500" dirty="0">
                <a:solidFill>
                  <a:sysClr val="windowText" lastClr="000000"/>
                </a:solidFill>
              </a:rPr>
              <a:t>CoPilot is the management plane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Upgrade process is designed in a modern / cloud-native / born-in-the-cloud way that is hitless and much faster than on-prem upgrades.</a:t>
            </a: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Upgrade time depends on many factors.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Customer Data Point: 500 GWs environment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~22 min to upgrade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B82EEDC-1B47-B918-FDFB-32DF5594B881}"/>
              </a:ext>
            </a:extLst>
          </p:cNvPr>
          <p:cNvSpPr txBox="1">
            <a:spLocks/>
          </p:cNvSpPr>
          <p:nvPr/>
        </p:nvSpPr>
        <p:spPr>
          <a:xfrm>
            <a:off x="4528203" y="705329"/>
            <a:ext cx="4464844" cy="3952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You can perform the following operations on selected gateways: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Perform a Platform Software Upgrade Dry Run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Perform a Gateway Software Upgrade Dry Run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Upgrade the Platform Software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Upgrade the Gateway Software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Roll Back the Gateway Software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Upgrade the Gateway Image</a:t>
            </a: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All details at </a:t>
            </a: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hlinkClick r:id="rId3"/>
              </a:rPr>
              <a:t>https://docs.aviatrix.com/HowTos/selective_upgrade.html</a:t>
            </a: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99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426970-5467-8F45-BAE9-8638B595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Best Practices for Upgrade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4C42-F24C-5C4E-BFB1-6DCDFBDFFD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0BAF9E7-F5CE-2232-C54E-E4EB59597788}"/>
              </a:ext>
            </a:extLst>
          </p:cNvPr>
          <p:cNvSpPr txBox="1">
            <a:spLocks/>
          </p:cNvSpPr>
          <p:nvPr/>
        </p:nvSpPr>
        <p:spPr>
          <a:xfrm>
            <a:off x="110358" y="767565"/>
            <a:ext cx="5078015" cy="3464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Use Staging environment to test new features out</a:t>
            </a: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Perform upgrades in a maintenance window</a:t>
            </a: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Read the documentation before planning your upgrades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hlinkClick r:id="rId3"/>
              </a:rPr>
              <a:t>https://docs.aviatrix.com/HowTos/UCC_Release_Notes.html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hlinkClick r:id="" action="ppaction://noaction"/>
              </a:rPr>
              <a:t>https://docs.aviatrix.com/Support/support_center_operations.html#pre-op-procedures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hlinkClick r:id="" action="ppaction://noaction"/>
              </a:rPr>
              <a:t>https://docs.aviatrix.com/HowTos/inline_upgrade.html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hlinkClick r:id="rId4"/>
              </a:rPr>
              <a:t>https://docs.aviatrix.com/HowTos/field_notices.html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057A95F-F4BA-BA7E-AD77-3B03B7B95C89}"/>
              </a:ext>
            </a:extLst>
          </p:cNvPr>
          <p:cNvSpPr txBox="1">
            <a:spLocks/>
          </p:cNvSpPr>
          <p:nvPr/>
        </p:nvSpPr>
        <p:spPr>
          <a:xfrm>
            <a:off x="5029570" y="773249"/>
            <a:ext cx="4004072" cy="346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Stage the upgrade with a Dry Run to assess the following: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Reachability between the controller and the release server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Reachability between the controller and gateways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Free memory on controller and gateways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Disk space on controller and gateways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CPU low enough on controller and gateways</a:t>
            </a: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Only if all green, should you proceed with upgrade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1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426970-5467-8F45-BAE9-8638B595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Support Portal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2C184-DCD4-8E41-8C4C-5B1EADF00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C5267-9B50-A327-F846-78458F13A9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7399" y="1706987"/>
            <a:ext cx="5681133" cy="2441566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74048EF-A929-04DF-F323-C1411096FBD4}"/>
              </a:ext>
            </a:extLst>
          </p:cNvPr>
          <p:cNvSpPr txBox="1">
            <a:spLocks/>
          </p:cNvSpPr>
          <p:nvPr/>
        </p:nvSpPr>
        <p:spPr>
          <a:xfrm>
            <a:off x="544795" y="622365"/>
            <a:ext cx="3078938" cy="3890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Aviatrix customers may visit Support portal – </a:t>
            </a: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hlinkClick r:id="rId4"/>
              </a:rPr>
              <a:t>https://support.aviatrix.com</a:t>
            </a: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to access: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Knowledge Base with videos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Documentation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Community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History of tickets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CSP outage tracker</a:t>
            </a: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Sign up for Email Notifications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9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523A59-2F77-0749-8299-54B8E4A4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 dirty="0"/>
              <a:t>Aviatrix Learning and Testing Tools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C41F1C-E18B-0310-5623-E18B3A15D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Pre-upgrade /SRE/Learning/Study/etc.</a:t>
            </a:r>
          </a:p>
        </p:txBody>
      </p:sp>
    </p:spTree>
    <p:extLst>
      <p:ext uri="{BB962C8B-B14F-4D97-AF65-F5344CB8AC3E}">
        <p14:creationId xmlns:p14="http://schemas.microsoft.com/office/powerpoint/2010/main" val="21020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F59DBD-13F1-EC4C-AEB8-F2F1623A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Sandbox Starter Tool Builds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DB607A-CC8A-E443-B787-704B0E519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EB520558-7F81-DA70-6C40-119F672F2BBA}"/>
              </a:ext>
            </a:extLst>
          </p:cNvPr>
          <p:cNvSpPr txBox="1">
            <a:spLocks/>
          </p:cNvSpPr>
          <p:nvPr/>
        </p:nvSpPr>
        <p:spPr>
          <a:xfrm>
            <a:off x="544795" y="907341"/>
            <a:ext cx="3784318" cy="3464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Controller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launch (Metered or BYOL)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VPC and all networking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Security Groups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Key pairs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IAM roles and policies (only if they don’t already exist)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EC2 instance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Username and password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Software upgrade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AWS account onboarding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Configuring License (BYOL)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A6C64A7-79DD-E3D7-DE41-56B0F6D08C03}"/>
              </a:ext>
            </a:extLst>
          </p:cNvPr>
          <p:cNvSpPr txBox="1">
            <a:spLocks/>
          </p:cNvSpPr>
          <p:nvPr/>
        </p:nvSpPr>
        <p:spPr>
          <a:xfrm>
            <a:off x="4727294" y="907340"/>
            <a:ext cx="3784318" cy="3464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MCNA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launch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Azure account onboarding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AWS VPCs and Azure VNets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Spoke and Transit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ActiveMesh Transit in AWS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Spoke gateways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Transit gateways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Spoke attachment to Transit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Same ActiveMesh Transit in Azure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Transit peering between AWS and Azure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44361-C3AC-2ACD-8AC7-81B4D1364F9C}"/>
              </a:ext>
            </a:extLst>
          </p:cNvPr>
          <p:cNvSpPr txBox="1"/>
          <p:nvPr/>
        </p:nvSpPr>
        <p:spPr>
          <a:xfrm>
            <a:off x="2611465" y="450253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https://youtu.be/nKhJ2wv2OZE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2B16-26BF-4343-82DE-8D1102A4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Sandbox Starter Tool Modes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8EE4BD-C002-FC97-A40B-FF069F271A1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6200" y="673100"/>
            <a:ext cx="6527800" cy="3698875"/>
          </a:xfr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124E443-1A0D-9149-B8E8-23F55AED9D9C}"/>
              </a:ext>
            </a:extLst>
          </p:cNvPr>
          <p:cNvSpPr txBox="1">
            <a:spLocks/>
          </p:cNvSpPr>
          <p:nvPr/>
        </p:nvSpPr>
        <p:spPr>
          <a:xfrm>
            <a:off x="8430769" y="4782313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675" b="0" i="0" kern="1200">
                <a:solidFill>
                  <a:schemeClr val="bg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/>
              <a:pPr/>
              <a:t>14</a:t>
            </a:fld>
            <a:endParaRPr lang="en-US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1D65F787-2E74-8069-B62A-0DF8AA817076}"/>
              </a:ext>
            </a:extLst>
          </p:cNvPr>
          <p:cNvSpPr txBox="1">
            <a:spLocks/>
          </p:cNvSpPr>
          <p:nvPr/>
        </p:nvSpPr>
        <p:spPr>
          <a:xfrm>
            <a:off x="300801" y="907340"/>
            <a:ext cx="1819411" cy="3464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Standard Mode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Fixed regions, resource names, and CIDR blocks</a:t>
            </a: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Advanced Mode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Customizable regions, resource names, and CIDR blocks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56333-B42F-BF12-BF0E-3BADB7A84A81}"/>
              </a:ext>
            </a:extLst>
          </p:cNvPr>
          <p:cNvSpPr txBox="1"/>
          <p:nvPr/>
        </p:nvSpPr>
        <p:spPr>
          <a:xfrm>
            <a:off x="2611465" y="450253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https://youtu.be/nKhJ2wv2OZE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2B16-26BF-4343-82DE-8D1102A4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400"/>
              <a:t>Sandbox Starter Tool Workflow Start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D50F0B-2DA4-D9F5-562A-90779990F1E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668" y="883443"/>
            <a:ext cx="5961063" cy="3376613"/>
          </a:xfr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D9679AC-664C-F342-A3C7-1188DF3D8097}"/>
              </a:ext>
            </a:extLst>
          </p:cNvPr>
          <p:cNvSpPr txBox="1">
            <a:spLocks/>
          </p:cNvSpPr>
          <p:nvPr/>
        </p:nvSpPr>
        <p:spPr>
          <a:xfrm>
            <a:off x="8430769" y="4782313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675" b="0" i="0" kern="1200">
                <a:solidFill>
                  <a:schemeClr val="bg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4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2B16-26BF-4343-82DE-8D1102A4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Sandbox Starter Tool Workflow Completion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FA68704-84B8-2E9E-53A9-DA71D1EAF31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575" y="883443"/>
            <a:ext cx="5961063" cy="3376613"/>
          </a:xfr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47C91CD-76F8-934E-B2D9-751D93DADC89}"/>
              </a:ext>
            </a:extLst>
          </p:cNvPr>
          <p:cNvSpPr txBox="1">
            <a:spLocks/>
          </p:cNvSpPr>
          <p:nvPr/>
        </p:nvSpPr>
        <p:spPr>
          <a:xfrm>
            <a:off x="8430769" y="4782313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675" b="0" i="0" kern="1200">
                <a:solidFill>
                  <a:schemeClr val="bg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735F1-603B-3041-BABB-205BB8D0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Next: Let’s </a:t>
            </a:r>
            <a:r>
              <a:rPr lang="en-US"/>
              <a:t>Design Together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97A05A-ED68-32D0-21D0-BA28B4F00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F59DBD-13F1-EC4C-AEB8-F2F1623A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Build your own MCNA Transit at ~$1/</a:t>
            </a:r>
            <a:r>
              <a:rPr lang="en-US" sz="2000" dirty="0" err="1"/>
              <a:t>hr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CC47B-0029-6349-AF30-B0A55E3366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E0D086B-3950-9147-9493-D45497F82C26}"/>
              </a:ext>
            </a:extLst>
          </p:cNvPr>
          <p:cNvGraphicFramePr>
            <a:graphicFrameLocks noGrp="1"/>
          </p:cNvGraphicFramePr>
          <p:nvPr/>
        </p:nvGraphicFramePr>
        <p:xfrm>
          <a:off x="426004" y="1508761"/>
          <a:ext cx="8591847" cy="14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748">
                  <a:extLst>
                    <a:ext uri="{9D8B030D-6E8A-4147-A177-3AD203B41FA5}">
                      <a16:colId xmlns:a16="http://schemas.microsoft.com/office/drawing/2014/main" val="3609073342"/>
                    </a:ext>
                  </a:extLst>
                </a:gridCol>
                <a:gridCol w="717233">
                  <a:extLst>
                    <a:ext uri="{9D8B030D-6E8A-4147-A177-3AD203B41FA5}">
                      <a16:colId xmlns:a16="http://schemas.microsoft.com/office/drawing/2014/main" val="2005985824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1650207143"/>
                    </a:ext>
                  </a:extLst>
                </a:gridCol>
                <a:gridCol w="850231">
                  <a:extLst>
                    <a:ext uri="{9D8B030D-6E8A-4147-A177-3AD203B41FA5}">
                      <a16:colId xmlns:a16="http://schemas.microsoft.com/office/drawing/2014/main" val="235332399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1601851724"/>
                    </a:ext>
                  </a:extLst>
                </a:gridCol>
                <a:gridCol w="1210945">
                  <a:extLst>
                    <a:ext uri="{9D8B030D-6E8A-4147-A177-3AD203B41FA5}">
                      <a16:colId xmlns:a16="http://schemas.microsoft.com/office/drawing/2014/main" val="1500155743"/>
                    </a:ext>
                  </a:extLst>
                </a:gridCol>
              </a:tblGrid>
              <a:tr h="2348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Description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Unit Cost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Quantity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Hourly Cost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Cost for 8 hours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Cost for 24 hours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81370411"/>
                  </a:ext>
                </a:extLst>
              </a:tr>
              <a:tr h="2348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Aviatrix Controller in AWS (t3.large)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$0.09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$0.09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314904545"/>
                  </a:ext>
                </a:extLst>
              </a:tr>
              <a:tr h="2348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Aviatrix Gateway in AWS (t2.micro)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$0.01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$0.03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89881706"/>
                  </a:ext>
                </a:extLst>
              </a:tr>
              <a:tr h="2348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Test instances in AWS (t2.micro)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$0.01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$0.02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693833887"/>
                  </a:ext>
                </a:extLst>
              </a:tr>
              <a:tr h="2348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Aviatrix Encrypted Peering (AWS)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$0.23</a:t>
                      </a:r>
                      <a:endParaRPr lang="en-CA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$0.46</a:t>
                      </a:r>
                      <a:endParaRPr lang="en-CA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026299938"/>
                  </a:ext>
                </a:extLst>
              </a:tr>
              <a:tr h="2348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Total Cost for AWS-only Transit + 2 Spokes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$0.60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$4.80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$14.40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894347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02A537-B942-674E-AEE7-AE3F76C43DAF}"/>
              </a:ext>
            </a:extLst>
          </p:cNvPr>
          <p:cNvGraphicFramePr>
            <a:graphicFrameLocks noGrp="1"/>
          </p:cNvGraphicFramePr>
          <p:nvPr/>
        </p:nvGraphicFramePr>
        <p:xfrm>
          <a:off x="426004" y="3254884"/>
          <a:ext cx="8625305" cy="117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2395">
                  <a:extLst>
                    <a:ext uri="{9D8B030D-6E8A-4147-A177-3AD203B41FA5}">
                      <a16:colId xmlns:a16="http://schemas.microsoft.com/office/drawing/2014/main" val="3609073342"/>
                    </a:ext>
                  </a:extLst>
                </a:gridCol>
                <a:gridCol w="762416">
                  <a:extLst>
                    <a:ext uri="{9D8B030D-6E8A-4147-A177-3AD203B41FA5}">
                      <a16:colId xmlns:a16="http://schemas.microsoft.com/office/drawing/2014/main" val="2005985824"/>
                    </a:ext>
                  </a:extLst>
                </a:gridCol>
                <a:gridCol w="704533">
                  <a:extLst>
                    <a:ext uri="{9D8B030D-6E8A-4147-A177-3AD203B41FA5}">
                      <a16:colId xmlns:a16="http://schemas.microsoft.com/office/drawing/2014/main" val="1650207143"/>
                    </a:ext>
                  </a:extLst>
                </a:gridCol>
                <a:gridCol w="877570">
                  <a:extLst>
                    <a:ext uri="{9D8B030D-6E8A-4147-A177-3AD203B41FA5}">
                      <a16:colId xmlns:a16="http://schemas.microsoft.com/office/drawing/2014/main" val="235332399"/>
                    </a:ext>
                  </a:extLst>
                </a:gridCol>
                <a:gridCol w="1142683">
                  <a:extLst>
                    <a:ext uri="{9D8B030D-6E8A-4147-A177-3AD203B41FA5}">
                      <a16:colId xmlns:a16="http://schemas.microsoft.com/office/drawing/2014/main" val="1601851724"/>
                    </a:ext>
                  </a:extLst>
                </a:gridCol>
                <a:gridCol w="1215708">
                  <a:extLst>
                    <a:ext uri="{9D8B030D-6E8A-4147-A177-3AD203B41FA5}">
                      <a16:colId xmlns:a16="http://schemas.microsoft.com/office/drawing/2014/main" val="1500155743"/>
                    </a:ext>
                  </a:extLst>
                </a:gridCol>
              </a:tblGrid>
              <a:tr h="234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Description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Unit Cost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Quantity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Hourly Cost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Cost for 8 hours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Cost for 24 hours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81370411"/>
                  </a:ext>
                </a:extLst>
              </a:tr>
              <a:tr h="234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Aviatrix Gateway in Azure (B1s)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$0.01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3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$0.03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89881706"/>
                  </a:ext>
                </a:extLst>
              </a:tr>
              <a:tr h="234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Aviatrix Encrypted Peering (Azure)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$0.23</a:t>
                      </a:r>
                      <a:endParaRPr lang="en-CA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$0.46</a:t>
                      </a:r>
                      <a:endParaRPr lang="en-CA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026299938"/>
                  </a:ext>
                </a:extLst>
              </a:tr>
              <a:tr h="234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Aviatrix Transit Peering (between AWS and Azure)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$0.70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$0.70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707010072"/>
                  </a:ext>
                </a:extLst>
              </a:tr>
              <a:tr h="234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 Cost for MCNA (including minimal network egress charges)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$1.19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$9.52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$28.56</a:t>
                      </a:r>
                      <a:endParaRPr lang="en-CA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89434764"/>
                  </a:ext>
                </a:extLst>
              </a:tr>
            </a:tbl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653825F-78B3-7443-89BE-914CEF65E8D7}"/>
              </a:ext>
            </a:extLst>
          </p:cNvPr>
          <p:cNvSpPr txBox="1">
            <a:spLocks/>
          </p:cNvSpPr>
          <p:nvPr/>
        </p:nvSpPr>
        <p:spPr>
          <a:xfrm>
            <a:off x="466109" y="2941880"/>
            <a:ext cx="3500071" cy="264792"/>
          </a:xfrm>
        </p:spPr>
        <p:txBody>
          <a:bodyPr lIns="0" tIns="0" rIns="0" bIns="0">
            <a:noAutofit/>
          </a:bodyPr>
          <a:lstStyle>
            <a:lvl1pPr marL="274320" indent="-274320" algn="l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0" i="0" kern="1200">
                <a:solidFill>
                  <a:schemeClr val="tx2"/>
                </a:solidFill>
                <a:latin typeface="Metropolis" pitchFamily="2" charset="77"/>
                <a:ea typeface="Metropolis" pitchFamily="2" charset="77"/>
                <a:cs typeface="Metropolis" pitchFamily="2" charset="77"/>
              </a:defRPr>
            </a:lvl1pPr>
            <a:lvl2pPr marL="548640" indent="-274320" algn="l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0" i="0" kern="1200">
                <a:solidFill>
                  <a:schemeClr val="tx2"/>
                </a:solidFill>
                <a:latin typeface="Metropolis" pitchFamily="2" charset="77"/>
                <a:ea typeface="Metropolis" pitchFamily="2" charset="77"/>
                <a:cs typeface="Metropolis" pitchFamily="2" charset="77"/>
              </a:defRPr>
            </a:lvl2pPr>
            <a:lvl3pPr marL="822960" indent="-274320" algn="l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600" b="0" i="0" kern="1200">
                <a:solidFill>
                  <a:schemeClr val="tx2"/>
                </a:solidFill>
                <a:latin typeface="Metropolis" pitchFamily="2" charset="77"/>
                <a:ea typeface="Metropolis" pitchFamily="2" charset="77"/>
                <a:cs typeface="Metropolis" pitchFamily="2" charset="77"/>
              </a:defRPr>
            </a:lvl3pPr>
            <a:lvl4pPr marL="1314450" indent="-285750" algn="l" defTabSz="6858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solidFill>
                  <a:schemeClr val="tx1"/>
                </a:solidFill>
                <a:latin typeface="+mn-lt"/>
              </a:rPr>
              <a:t>Extending into Azure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F457FCD3-CA25-D232-B288-A17EB6A3D10E}"/>
              </a:ext>
            </a:extLst>
          </p:cNvPr>
          <p:cNvSpPr txBox="1">
            <a:spLocks/>
          </p:cNvSpPr>
          <p:nvPr/>
        </p:nvSpPr>
        <p:spPr>
          <a:xfrm>
            <a:off x="544795" y="622555"/>
            <a:ext cx="4508468" cy="886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Goal: Fast path for Customers and Partners to deploy Aviatrix multi-cloud transit foundation with minimal cost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Turn-key solution to deploy Aviatrix Controller + MCNA in AWS and Azure + test instances with extreme simplicity and flexibility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88A8E687-E414-FEC5-A98E-0D0C70080A1B}"/>
              </a:ext>
            </a:extLst>
          </p:cNvPr>
          <p:cNvSpPr txBox="1">
            <a:spLocks/>
          </p:cNvSpPr>
          <p:nvPr/>
        </p:nvSpPr>
        <p:spPr>
          <a:xfrm>
            <a:off x="5368636" y="622555"/>
            <a:ext cx="3610772" cy="886206"/>
          </a:xfrm>
        </p:spPr>
        <p:txBody>
          <a:bodyPr lIns="0" tIns="0" rIns="0" bIns="0">
            <a:noAutofit/>
          </a:bodyPr>
          <a:lstStyle>
            <a:lvl1pPr marL="274320" indent="-274320" algn="l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0" i="0" kern="1200">
                <a:solidFill>
                  <a:schemeClr val="tx2"/>
                </a:solidFill>
                <a:latin typeface="Metropolis" pitchFamily="2" charset="77"/>
                <a:ea typeface="Metropolis" pitchFamily="2" charset="77"/>
                <a:cs typeface="Metropolis" pitchFamily="2" charset="77"/>
              </a:defRPr>
            </a:lvl1pPr>
            <a:lvl2pPr marL="548640" indent="-274320" algn="l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0" i="0" kern="1200">
                <a:solidFill>
                  <a:schemeClr val="tx2"/>
                </a:solidFill>
                <a:latin typeface="Metropolis" pitchFamily="2" charset="77"/>
                <a:ea typeface="Metropolis" pitchFamily="2" charset="77"/>
                <a:cs typeface="Metropolis" pitchFamily="2" charset="77"/>
              </a:defRPr>
            </a:lvl2pPr>
            <a:lvl3pPr marL="822960" indent="-274320" algn="l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600" b="0" i="0" kern="1200">
                <a:solidFill>
                  <a:schemeClr val="tx2"/>
                </a:solidFill>
                <a:latin typeface="Metropolis" pitchFamily="2" charset="77"/>
                <a:ea typeface="Metropolis" pitchFamily="2" charset="77"/>
                <a:cs typeface="Metropolis" pitchFamily="2" charset="77"/>
              </a:defRPr>
            </a:lvl3pPr>
            <a:lvl4pPr marL="1314450" indent="-285750" algn="l" defTabSz="6858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</a:pPr>
            <a:r>
              <a:rPr lang="en-US" sz="1000" dirty="0">
                <a:solidFill>
                  <a:prstClr val="black"/>
                </a:solidFill>
                <a:latin typeface="Open Sans"/>
                <a:ea typeface="+mn-ea"/>
                <a:cs typeface="+mn-cs"/>
              </a:rPr>
              <a:t>Can be deployed in 3 different ways:</a:t>
            </a:r>
          </a:p>
          <a:p>
            <a:pPr marL="445770" lvl="1" indent="-171450">
              <a:lnSpc>
                <a:spcPct val="100000"/>
              </a:lnSpc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</a:pPr>
            <a:r>
              <a:rPr lang="en-US" sz="1000" dirty="0">
                <a:solidFill>
                  <a:prstClr val="black"/>
                </a:solidFill>
                <a:latin typeface="Open Sans"/>
                <a:ea typeface="+mn-ea"/>
                <a:cs typeface="+mn-cs"/>
              </a:rPr>
              <a:t>Local (BYO Docker)</a:t>
            </a:r>
          </a:p>
          <a:p>
            <a:pPr marL="445770" lvl="1" indent="-171450">
              <a:lnSpc>
                <a:spcPct val="100000"/>
              </a:lnSpc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</a:pPr>
            <a:r>
              <a:rPr lang="en-US" sz="1000" dirty="0">
                <a:solidFill>
                  <a:prstClr val="black"/>
                </a:solidFill>
                <a:latin typeface="Open Sans"/>
                <a:ea typeface="+mn-ea"/>
                <a:cs typeface="+mn-cs"/>
              </a:rPr>
              <a:t>AMI</a:t>
            </a:r>
          </a:p>
          <a:p>
            <a:pPr marL="445770" lvl="1" indent="-171450">
              <a:lnSpc>
                <a:spcPct val="100000"/>
              </a:lnSpc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</a:pPr>
            <a:r>
              <a:rPr lang="en-US" sz="1000" dirty="0">
                <a:solidFill>
                  <a:prstClr val="black"/>
                </a:solidFill>
                <a:latin typeface="Open Sans"/>
                <a:ea typeface="+mn-ea"/>
                <a:cs typeface="+mn-cs"/>
              </a:rPr>
              <a:t>AMI with Terraform module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CB6D2-ED79-CEE0-8C96-5EA061DC4D21}"/>
              </a:ext>
            </a:extLst>
          </p:cNvPr>
          <p:cNvSpPr txBox="1"/>
          <p:nvPr/>
        </p:nvSpPr>
        <p:spPr>
          <a:xfrm>
            <a:off x="364068" y="4420897"/>
            <a:ext cx="4662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Open Sans"/>
              </a:rPr>
              <a:t>User guide: </a:t>
            </a:r>
            <a:r>
              <a:rPr lang="en-US" dirty="0">
                <a:solidFill>
                  <a:prstClr val="black"/>
                </a:solidFill>
                <a:latin typeface="Open Sans"/>
                <a:hlinkClick r:id="rId5"/>
              </a:rPr>
              <a:t>https://community.aviatrix.com/t/g9hx9jh</a:t>
            </a:r>
            <a:endParaRPr lang="en-US" dirty="0">
              <a:solidFill>
                <a:prstClr val="black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74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3FE0B081-6050-C748-BC33-238C5026E258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6816" y="809936"/>
            <a:ext cx="3149259" cy="36174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014075" y="1073834"/>
            <a:ext cx="3116897" cy="3089703"/>
            <a:chOff x="4018766" y="1431779"/>
            <a:chExt cx="4155863" cy="4119604"/>
          </a:xfrm>
        </p:grpSpPr>
        <p:sp>
          <p:nvSpPr>
            <p:cNvPr id="49" name="Line 109"/>
            <p:cNvSpPr>
              <a:spLocks noChangeShapeType="1"/>
            </p:cNvSpPr>
            <p:nvPr/>
          </p:nvSpPr>
          <p:spPr bwMode="auto">
            <a:xfrm>
              <a:off x="8171839" y="2975585"/>
              <a:ext cx="2789" cy="1036177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50" name="Line 110"/>
            <p:cNvSpPr>
              <a:spLocks noChangeShapeType="1"/>
            </p:cNvSpPr>
            <p:nvPr/>
          </p:nvSpPr>
          <p:spPr bwMode="auto">
            <a:xfrm flipV="1">
              <a:off x="5506788" y="5547199"/>
              <a:ext cx="1182608" cy="2789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51" name="Line 111"/>
            <p:cNvSpPr>
              <a:spLocks noChangeShapeType="1"/>
            </p:cNvSpPr>
            <p:nvPr/>
          </p:nvSpPr>
          <p:spPr bwMode="auto">
            <a:xfrm flipV="1">
              <a:off x="5506788" y="5547199"/>
              <a:ext cx="1182608" cy="2789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53" name="Freeform 112"/>
            <p:cNvSpPr>
              <a:spLocks/>
            </p:cNvSpPr>
            <p:nvPr/>
          </p:nvSpPr>
          <p:spPr bwMode="auto">
            <a:xfrm>
              <a:off x="4018766" y="1433174"/>
              <a:ext cx="4155863" cy="4116814"/>
            </a:xfrm>
            <a:custGeom>
              <a:avLst/>
              <a:gdLst>
                <a:gd name="T0" fmla="*/ 10228 w 11918"/>
                <a:gd name="T1" fmla="*/ 10322 h 11810"/>
                <a:gd name="T2" fmla="*/ 4268 w 11918"/>
                <a:gd name="T3" fmla="*/ 11810 h 11810"/>
                <a:gd name="T4" fmla="*/ 0 w 11918"/>
                <a:gd name="T5" fmla="*/ 7393 h 11810"/>
                <a:gd name="T6" fmla="*/ 1690 w 11918"/>
                <a:gd name="T7" fmla="*/ 1488 h 11810"/>
                <a:gd name="T8" fmla="*/ 7650 w 11918"/>
                <a:gd name="T9" fmla="*/ 0 h 11810"/>
                <a:gd name="T10" fmla="*/ 11918 w 11918"/>
                <a:gd name="T11" fmla="*/ 4417 h 11810"/>
                <a:gd name="T12" fmla="*/ 10228 w 11918"/>
                <a:gd name="T13" fmla="*/ 10322 h 1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8" h="11810">
                  <a:moveTo>
                    <a:pt x="10228" y="10322"/>
                  </a:moveTo>
                  <a:lnTo>
                    <a:pt x="4268" y="11810"/>
                  </a:lnTo>
                  <a:lnTo>
                    <a:pt x="0" y="7393"/>
                  </a:lnTo>
                  <a:lnTo>
                    <a:pt x="1690" y="1488"/>
                  </a:lnTo>
                  <a:lnTo>
                    <a:pt x="7650" y="0"/>
                  </a:lnTo>
                  <a:lnTo>
                    <a:pt x="11918" y="4417"/>
                  </a:lnTo>
                  <a:lnTo>
                    <a:pt x="10228" y="10322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54" name="Freeform 113"/>
            <p:cNvSpPr>
              <a:spLocks/>
            </p:cNvSpPr>
            <p:nvPr/>
          </p:nvSpPr>
          <p:spPr bwMode="auto">
            <a:xfrm>
              <a:off x="4018766" y="1431779"/>
              <a:ext cx="4155863" cy="4119603"/>
            </a:xfrm>
            <a:custGeom>
              <a:avLst/>
              <a:gdLst>
                <a:gd name="T0" fmla="*/ 11918 w 11918"/>
                <a:gd name="T1" fmla="*/ 7399 h 11813"/>
                <a:gd name="T2" fmla="*/ 7646 w 11918"/>
                <a:gd name="T3" fmla="*/ 11813 h 11813"/>
                <a:gd name="T4" fmla="*/ 1688 w 11918"/>
                <a:gd name="T5" fmla="*/ 10321 h 11813"/>
                <a:gd name="T6" fmla="*/ 0 w 11918"/>
                <a:gd name="T7" fmla="*/ 4414 h 11813"/>
                <a:gd name="T8" fmla="*/ 4272 w 11918"/>
                <a:gd name="T9" fmla="*/ 0 h 11813"/>
                <a:gd name="T10" fmla="*/ 10230 w 11918"/>
                <a:gd name="T11" fmla="*/ 1493 h 11813"/>
                <a:gd name="T12" fmla="*/ 11918 w 11918"/>
                <a:gd name="T13" fmla="*/ 7399 h 1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18" h="11813">
                  <a:moveTo>
                    <a:pt x="11918" y="7399"/>
                  </a:moveTo>
                  <a:lnTo>
                    <a:pt x="7646" y="11813"/>
                  </a:lnTo>
                  <a:lnTo>
                    <a:pt x="1688" y="10321"/>
                  </a:lnTo>
                  <a:lnTo>
                    <a:pt x="0" y="4414"/>
                  </a:lnTo>
                  <a:lnTo>
                    <a:pt x="4272" y="0"/>
                  </a:lnTo>
                  <a:lnTo>
                    <a:pt x="10230" y="1493"/>
                  </a:lnTo>
                  <a:lnTo>
                    <a:pt x="11918" y="7399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56" name="Freeform 114"/>
            <p:cNvSpPr>
              <a:spLocks/>
            </p:cNvSpPr>
            <p:nvPr/>
          </p:nvSpPr>
          <p:spPr bwMode="auto">
            <a:xfrm>
              <a:off x="4441325" y="1820869"/>
              <a:ext cx="1069647" cy="1059884"/>
            </a:xfrm>
            <a:custGeom>
              <a:avLst/>
              <a:gdLst>
                <a:gd name="T0" fmla="*/ 0 w 3069"/>
                <a:gd name="T1" fmla="*/ 2048 h 3041"/>
                <a:gd name="T2" fmla="*/ 3069 w 3069"/>
                <a:gd name="T3" fmla="*/ 3041 h 3041"/>
                <a:gd name="T4" fmla="*/ 1983 w 3069"/>
                <a:gd name="T5" fmla="*/ 0 h 3041"/>
                <a:gd name="T6" fmla="*/ 0 w 3069"/>
                <a:gd name="T7" fmla="*/ 2048 h 3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9" h="3041">
                  <a:moveTo>
                    <a:pt x="0" y="2048"/>
                  </a:moveTo>
                  <a:lnTo>
                    <a:pt x="3069" y="3041"/>
                  </a:lnTo>
                  <a:lnTo>
                    <a:pt x="1983" y="0"/>
                  </a:lnTo>
                  <a:lnTo>
                    <a:pt x="0" y="2048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59" name="Freeform 115"/>
            <p:cNvSpPr>
              <a:spLocks/>
            </p:cNvSpPr>
            <p:nvPr/>
          </p:nvSpPr>
          <p:spPr bwMode="auto">
            <a:xfrm>
              <a:off x="5131644" y="2536291"/>
              <a:ext cx="2620425" cy="2628793"/>
            </a:xfrm>
            <a:custGeom>
              <a:avLst/>
              <a:gdLst>
                <a:gd name="T0" fmla="*/ 0 w 7518"/>
                <a:gd name="T1" fmla="*/ 7531 h 7540"/>
                <a:gd name="T2" fmla="*/ 1093 w 7518"/>
                <a:gd name="T3" fmla="*/ 997 h 7540"/>
                <a:gd name="T4" fmla="*/ 7518 w 7518"/>
                <a:gd name="T5" fmla="*/ 0 h 7540"/>
                <a:gd name="T6" fmla="*/ 6841 w 7518"/>
                <a:gd name="T7" fmla="*/ 2346 h 7540"/>
                <a:gd name="T8" fmla="*/ 5535 w 7518"/>
                <a:gd name="T9" fmla="*/ 7540 h 7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8" h="7540">
                  <a:moveTo>
                    <a:pt x="0" y="7531"/>
                  </a:moveTo>
                  <a:lnTo>
                    <a:pt x="1093" y="997"/>
                  </a:lnTo>
                  <a:lnTo>
                    <a:pt x="7518" y="0"/>
                  </a:lnTo>
                  <a:lnTo>
                    <a:pt x="6841" y="2346"/>
                  </a:lnTo>
                  <a:lnTo>
                    <a:pt x="5535" y="7540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61" name="Line 116"/>
            <p:cNvSpPr>
              <a:spLocks noChangeShapeType="1"/>
            </p:cNvSpPr>
            <p:nvPr/>
          </p:nvSpPr>
          <p:spPr bwMode="auto">
            <a:xfrm>
              <a:off x="4167987" y="3491582"/>
              <a:ext cx="1177028" cy="460212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64" name="Freeform 117"/>
            <p:cNvSpPr>
              <a:spLocks/>
            </p:cNvSpPr>
            <p:nvPr/>
          </p:nvSpPr>
          <p:spPr bwMode="auto">
            <a:xfrm>
              <a:off x="5512366" y="2883543"/>
              <a:ext cx="1549384" cy="2278752"/>
            </a:xfrm>
            <a:custGeom>
              <a:avLst/>
              <a:gdLst>
                <a:gd name="T0" fmla="*/ 4442 w 4442"/>
                <a:gd name="T1" fmla="*/ 6534 h 6534"/>
                <a:gd name="T2" fmla="*/ 2220 w 4442"/>
                <a:gd name="T3" fmla="*/ 3267 h 6534"/>
                <a:gd name="T4" fmla="*/ 0 w 4442"/>
                <a:gd name="T5" fmla="*/ 0 h 6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42" h="6534">
                  <a:moveTo>
                    <a:pt x="4442" y="6534"/>
                  </a:moveTo>
                  <a:lnTo>
                    <a:pt x="2220" y="326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934925" y="1579605"/>
              <a:ext cx="411403" cy="2681787"/>
            </a:xfrm>
            <a:custGeom>
              <a:avLst/>
              <a:gdLst>
                <a:gd name="T0" fmla="*/ 0 w 1180"/>
                <a:gd name="T1" fmla="*/ 7691 h 7691"/>
                <a:gd name="T2" fmla="*/ 460 w 1180"/>
                <a:gd name="T3" fmla="*/ 0 h 7691"/>
                <a:gd name="T4" fmla="*/ 1180 w 1180"/>
                <a:gd name="T5" fmla="*/ 6133 h 7691"/>
                <a:gd name="T6" fmla="*/ 0 w 1180"/>
                <a:gd name="T7" fmla="*/ 7691 h 7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0" h="7691">
                  <a:moveTo>
                    <a:pt x="0" y="7691"/>
                  </a:moveTo>
                  <a:lnTo>
                    <a:pt x="460" y="0"/>
                  </a:lnTo>
                  <a:lnTo>
                    <a:pt x="1180" y="6133"/>
                  </a:lnTo>
                  <a:lnTo>
                    <a:pt x="0" y="7691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69" name="Freeform 119"/>
            <p:cNvSpPr>
              <a:spLocks/>
            </p:cNvSpPr>
            <p:nvPr/>
          </p:nvSpPr>
          <p:spPr bwMode="auto">
            <a:xfrm>
              <a:off x="6347722" y="1953354"/>
              <a:ext cx="1824117" cy="1764150"/>
            </a:xfrm>
            <a:custGeom>
              <a:avLst/>
              <a:gdLst>
                <a:gd name="T0" fmla="*/ 3552 w 5233"/>
                <a:gd name="T1" fmla="*/ 0 h 5061"/>
                <a:gd name="T2" fmla="*/ 0 w 5233"/>
                <a:gd name="T3" fmla="*/ 5061 h 5061"/>
                <a:gd name="T4" fmla="*/ 5233 w 5233"/>
                <a:gd name="T5" fmla="*/ 2934 h 5061"/>
                <a:gd name="T6" fmla="*/ 3552 w 5233"/>
                <a:gd name="T7" fmla="*/ 0 h 5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33" h="5061">
                  <a:moveTo>
                    <a:pt x="3552" y="0"/>
                  </a:moveTo>
                  <a:lnTo>
                    <a:pt x="0" y="5061"/>
                  </a:lnTo>
                  <a:lnTo>
                    <a:pt x="5233" y="2934"/>
                  </a:lnTo>
                  <a:lnTo>
                    <a:pt x="3552" y="0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70" name="Freeform 120"/>
            <p:cNvSpPr>
              <a:spLocks/>
            </p:cNvSpPr>
            <p:nvPr/>
          </p:nvSpPr>
          <p:spPr bwMode="auto">
            <a:xfrm>
              <a:off x="4441325" y="1431779"/>
              <a:ext cx="3730515" cy="3016487"/>
            </a:xfrm>
            <a:custGeom>
              <a:avLst/>
              <a:gdLst>
                <a:gd name="T0" fmla="*/ 3061 w 10700"/>
                <a:gd name="T1" fmla="*/ 0 h 8649"/>
                <a:gd name="T2" fmla="*/ 0 w 10700"/>
                <a:gd name="T3" fmla="*/ 8649 h 8649"/>
                <a:gd name="T4" fmla="*/ 10700 w 10700"/>
                <a:gd name="T5" fmla="*/ 7310 h 8649"/>
                <a:gd name="T6" fmla="*/ 3061 w 10700"/>
                <a:gd name="T7" fmla="*/ 0 h 8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0" h="8649">
                  <a:moveTo>
                    <a:pt x="3061" y="0"/>
                  </a:moveTo>
                  <a:lnTo>
                    <a:pt x="0" y="8649"/>
                  </a:lnTo>
                  <a:lnTo>
                    <a:pt x="10700" y="7310"/>
                  </a:lnTo>
                  <a:lnTo>
                    <a:pt x="3061" y="0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71" name="Freeform 121"/>
            <p:cNvSpPr>
              <a:spLocks/>
            </p:cNvSpPr>
            <p:nvPr/>
          </p:nvSpPr>
          <p:spPr bwMode="auto">
            <a:xfrm>
              <a:off x="4018766" y="2883543"/>
              <a:ext cx="1493601" cy="1126824"/>
            </a:xfrm>
            <a:custGeom>
              <a:avLst/>
              <a:gdLst>
                <a:gd name="T0" fmla="*/ 0 w 4284"/>
                <a:gd name="T1" fmla="*/ 3231 h 3231"/>
                <a:gd name="T2" fmla="*/ 4284 w 4284"/>
                <a:gd name="T3" fmla="*/ 0 h 3231"/>
                <a:gd name="T4" fmla="*/ 0 w 4284"/>
                <a:gd name="T5" fmla="*/ 251 h 3231"/>
                <a:gd name="T6" fmla="*/ 0 w 4284"/>
                <a:gd name="T7" fmla="*/ 3231 h 3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84" h="3231">
                  <a:moveTo>
                    <a:pt x="0" y="3231"/>
                  </a:moveTo>
                  <a:lnTo>
                    <a:pt x="4284" y="0"/>
                  </a:lnTo>
                  <a:lnTo>
                    <a:pt x="0" y="251"/>
                  </a:lnTo>
                  <a:lnTo>
                    <a:pt x="0" y="3231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72" name="Freeform 122"/>
            <p:cNvSpPr>
              <a:spLocks/>
            </p:cNvSpPr>
            <p:nvPr/>
          </p:nvSpPr>
          <p:spPr bwMode="auto">
            <a:xfrm>
              <a:off x="4607281" y="4085675"/>
              <a:ext cx="2725019" cy="945528"/>
            </a:xfrm>
            <a:custGeom>
              <a:avLst/>
              <a:gdLst>
                <a:gd name="T0" fmla="*/ 0 w 7817"/>
                <a:gd name="T1" fmla="*/ 2709 h 2709"/>
                <a:gd name="T2" fmla="*/ 981 w 7817"/>
                <a:gd name="T3" fmla="*/ 2382 h 2709"/>
                <a:gd name="T4" fmla="*/ 4657 w 7817"/>
                <a:gd name="T5" fmla="*/ 1143 h 2709"/>
                <a:gd name="T6" fmla="*/ 6032 w 7817"/>
                <a:gd name="T7" fmla="*/ 670 h 2709"/>
                <a:gd name="T8" fmla="*/ 7128 w 7817"/>
                <a:gd name="T9" fmla="*/ 281 h 2709"/>
                <a:gd name="T10" fmla="*/ 7638 w 7817"/>
                <a:gd name="T11" fmla="*/ 88 h 2709"/>
                <a:gd name="T12" fmla="*/ 7772 w 7817"/>
                <a:gd name="T13" fmla="*/ 30 h 2709"/>
                <a:gd name="T14" fmla="*/ 7814 w 7817"/>
                <a:gd name="T15" fmla="*/ 5 h 2709"/>
                <a:gd name="T16" fmla="*/ 7817 w 7817"/>
                <a:gd name="T17" fmla="*/ 0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17" h="2709">
                  <a:moveTo>
                    <a:pt x="0" y="2709"/>
                  </a:moveTo>
                  <a:lnTo>
                    <a:pt x="981" y="2382"/>
                  </a:lnTo>
                  <a:lnTo>
                    <a:pt x="4657" y="1143"/>
                  </a:lnTo>
                  <a:lnTo>
                    <a:pt x="6032" y="670"/>
                  </a:lnTo>
                  <a:lnTo>
                    <a:pt x="7128" y="281"/>
                  </a:lnTo>
                  <a:lnTo>
                    <a:pt x="7638" y="88"/>
                  </a:lnTo>
                  <a:lnTo>
                    <a:pt x="7772" y="30"/>
                  </a:lnTo>
                  <a:lnTo>
                    <a:pt x="7814" y="5"/>
                  </a:lnTo>
                  <a:lnTo>
                    <a:pt x="7817" y="0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73" name="Freeform 123"/>
            <p:cNvSpPr>
              <a:spLocks/>
            </p:cNvSpPr>
            <p:nvPr/>
          </p:nvSpPr>
          <p:spPr bwMode="auto">
            <a:xfrm>
              <a:off x="4018766" y="1431779"/>
              <a:ext cx="2077931" cy="3971777"/>
            </a:xfrm>
            <a:custGeom>
              <a:avLst/>
              <a:gdLst>
                <a:gd name="T0" fmla="*/ 0 w 5960"/>
                <a:gd name="T1" fmla="*/ 4414 h 11390"/>
                <a:gd name="T2" fmla="*/ 1690 w 5960"/>
                <a:gd name="T3" fmla="*/ 1489 h 11390"/>
                <a:gd name="T4" fmla="*/ 4272 w 5960"/>
                <a:gd name="T5" fmla="*/ 0 h 11390"/>
                <a:gd name="T6" fmla="*/ 4489 w 5960"/>
                <a:gd name="T7" fmla="*/ 1437 h 11390"/>
                <a:gd name="T8" fmla="*/ 5450 w 5960"/>
                <a:gd name="T9" fmla="*/ 7878 h 11390"/>
                <a:gd name="T10" fmla="*/ 5822 w 5960"/>
                <a:gd name="T11" fmla="*/ 10406 h 11390"/>
                <a:gd name="T12" fmla="*/ 5953 w 5960"/>
                <a:gd name="T13" fmla="*/ 11319 h 11390"/>
                <a:gd name="T14" fmla="*/ 5960 w 5960"/>
                <a:gd name="T15" fmla="*/ 11390 h 1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0" h="11390">
                  <a:moveTo>
                    <a:pt x="0" y="4414"/>
                  </a:moveTo>
                  <a:lnTo>
                    <a:pt x="1690" y="1489"/>
                  </a:lnTo>
                  <a:lnTo>
                    <a:pt x="4272" y="0"/>
                  </a:lnTo>
                  <a:lnTo>
                    <a:pt x="4489" y="1437"/>
                  </a:lnTo>
                  <a:lnTo>
                    <a:pt x="5450" y="7878"/>
                  </a:lnTo>
                  <a:lnTo>
                    <a:pt x="5822" y="10406"/>
                  </a:lnTo>
                  <a:lnTo>
                    <a:pt x="5953" y="11319"/>
                  </a:lnTo>
                  <a:lnTo>
                    <a:pt x="5960" y="11390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86" name="Line 124"/>
            <p:cNvSpPr>
              <a:spLocks noChangeShapeType="1"/>
            </p:cNvSpPr>
            <p:nvPr/>
          </p:nvSpPr>
          <p:spPr bwMode="auto">
            <a:xfrm flipH="1" flipV="1">
              <a:off x="6347722" y="3717504"/>
              <a:ext cx="1236997" cy="1313699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88" name="Freeform 125"/>
            <p:cNvSpPr>
              <a:spLocks/>
            </p:cNvSpPr>
            <p:nvPr/>
          </p:nvSpPr>
          <p:spPr bwMode="auto">
            <a:xfrm>
              <a:off x="4441325" y="1433174"/>
              <a:ext cx="2245282" cy="3970383"/>
            </a:xfrm>
            <a:custGeom>
              <a:avLst/>
              <a:gdLst>
                <a:gd name="T0" fmla="*/ 0 w 6439"/>
                <a:gd name="T1" fmla="*/ 8648 h 11389"/>
                <a:gd name="T2" fmla="*/ 111 w 6439"/>
                <a:gd name="T3" fmla="*/ 8591 h 11389"/>
                <a:gd name="T4" fmla="*/ 846 w 6439"/>
                <a:gd name="T5" fmla="*/ 8180 h 11389"/>
                <a:gd name="T6" fmla="*/ 2256 w 6439"/>
                <a:gd name="T7" fmla="*/ 7376 h 11389"/>
                <a:gd name="T8" fmla="*/ 2565 w 6439"/>
                <a:gd name="T9" fmla="*/ 7200 h 11389"/>
                <a:gd name="T10" fmla="*/ 4749 w 6439"/>
                <a:gd name="T11" fmla="*/ 11389 h 11389"/>
                <a:gd name="T12" fmla="*/ 6439 w 6439"/>
                <a:gd name="T13" fmla="*/ 0 h 11389"/>
                <a:gd name="T14" fmla="*/ 3069 w 6439"/>
                <a:gd name="T15" fmla="*/ 4154 h 11389"/>
                <a:gd name="T16" fmla="*/ 0 w 6439"/>
                <a:gd name="T17" fmla="*/ 3161 h 1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39" h="11389">
                  <a:moveTo>
                    <a:pt x="0" y="8648"/>
                  </a:moveTo>
                  <a:lnTo>
                    <a:pt x="111" y="8591"/>
                  </a:lnTo>
                  <a:lnTo>
                    <a:pt x="846" y="8180"/>
                  </a:lnTo>
                  <a:lnTo>
                    <a:pt x="2256" y="7376"/>
                  </a:lnTo>
                  <a:lnTo>
                    <a:pt x="2565" y="7200"/>
                  </a:lnTo>
                  <a:lnTo>
                    <a:pt x="4749" y="11389"/>
                  </a:lnTo>
                  <a:lnTo>
                    <a:pt x="6439" y="0"/>
                  </a:lnTo>
                  <a:lnTo>
                    <a:pt x="3069" y="4154"/>
                  </a:lnTo>
                  <a:lnTo>
                    <a:pt x="0" y="3161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91" name="Freeform 126"/>
            <p:cNvSpPr>
              <a:spLocks/>
            </p:cNvSpPr>
            <p:nvPr/>
          </p:nvSpPr>
          <p:spPr bwMode="auto">
            <a:xfrm>
              <a:off x="4608676" y="1951960"/>
              <a:ext cx="1733469" cy="1768333"/>
            </a:xfrm>
            <a:custGeom>
              <a:avLst/>
              <a:gdLst>
                <a:gd name="T0" fmla="*/ 4973 w 4973"/>
                <a:gd name="T1" fmla="*/ 5073 h 5073"/>
                <a:gd name="T2" fmla="*/ 272 w 4973"/>
                <a:gd name="T3" fmla="*/ 5038 h 5073"/>
                <a:gd name="T4" fmla="*/ 0 w 4973"/>
                <a:gd name="T5" fmla="*/ 0 h 5073"/>
                <a:gd name="T6" fmla="*/ 3110 w 4973"/>
                <a:gd name="T7" fmla="*/ 2027 h 5073"/>
                <a:gd name="T8" fmla="*/ 4973 w 4973"/>
                <a:gd name="T9" fmla="*/ 5073 h 5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73" h="5073">
                  <a:moveTo>
                    <a:pt x="4973" y="5073"/>
                  </a:moveTo>
                  <a:lnTo>
                    <a:pt x="272" y="5038"/>
                  </a:lnTo>
                  <a:lnTo>
                    <a:pt x="0" y="0"/>
                  </a:lnTo>
                  <a:lnTo>
                    <a:pt x="3110" y="2027"/>
                  </a:lnTo>
                  <a:lnTo>
                    <a:pt x="4973" y="5073"/>
                  </a:lnTo>
                  <a:close/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92" name="Freeform 127"/>
            <p:cNvSpPr>
              <a:spLocks/>
            </p:cNvSpPr>
            <p:nvPr/>
          </p:nvSpPr>
          <p:spPr bwMode="auto">
            <a:xfrm>
              <a:off x="5512366" y="1432823"/>
              <a:ext cx="2073748" cy="986323"/>
            </a:xfrm>
            <a:custGeom>
              <a:avLst/>
              <a:gdLst>
                <a:gd name="T0" fmla="*/ 0 w 5946"/>
                <a:gd name="T1" fmla="*/ 0 h 2912"/>
                <a:gd name="T2" fmla="*/ 3366 w 5946"/>
                <a:gd name="T3" fmla="*/ 83 h 2912"/>
                <a:gd name="T4" fmla="*/ 5946 w 5946"/>
                <a:gd name="T5" fmla="*/ 1575 h 2912"/>
                <a:gd name="T6" fmla="*/ 2946 w 5946"/>
                <a:gd name="T7" fmla="*/ 2912 h 2912"/>
                <a:gd name="connsiteX0" fmla="*/ 0 w 10000"/>
                <a:gd name="connsiteY0" fmla="*/ 59 h 9715"/>
                <a:gd name="connsiteX1" fmla="*/ 5661 w 10000"/>
                <a:gd name="connsiteY1" fmla="*/ 0 h 9715"/>
                <a:gd name="connsiteX2" fmla="*/ 10000 w 10000"/>
                <a:gd name="connsiteY2" fmla="*/ 5124 h 9715"/>
                <a:gd name="connsiteX3" fmla="*/ 4955 w 10000"/>
                <a:gd name="connsiteY3" fmla="*/ 9715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715">
                  <a:moveTo>
                    <a:pt x="0" y="59"/>
                  </a:moveTo>
                  <a:lnTo>
                    <a:pt x="5661" y="0"/>
                  </a:lnTo>
                  <a:lnTo>
                    <a:pt x="10000" y="5124"/>
                  </a:lnTo>
                  <a:lnTo>
                    <a:pt x="4955" y="9715"/>
                  </a:lnTo>
                </a:path>
              </a:pathLst>
            </a:cu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93" name="Line 128"/>
            <p:cNvSpPr>
              <a:spLocks noChangeShapeType="1"/>
            </p:cNvSpPr>
            <p:nvPr/>
          </p:nvSpPr>
          <p:spPr bwMode="auto">
            <a:xfrm flipV="1">
              <a:off x="7584719" y="3981080"/>
              <a:ext cx="587121" cy="1050123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94" name="Line 129"/>
            <p:cNvSpPr>
              <a:spLocks noChangeShapeType="1"/>
            </p:cNvSpPr>
            <p:nvPr/>
          </p:nvSpPr>
          <p:spPr bwMode="auto">
            <a:xfrm flipV="1">
              <a:off x="6685212" y="5027019"/>
              <a:ext cx="902297" cy="524364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95" name="Line 130"/>
            <p:cNvSpPr>
              <a:spLocks noChangeShapeType="1"/>
            </p:cNvSpPr>
            <p:nvPr/>
          </p:nvSpPr>
          <p:spPr bwMode="auto">
            <a:xfrm>
              <a:off x="4607281" y="5033992"/>
              <a:ext cx="899508" cy="515996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96" name="Line 131"/>
            <p:cNvSpPr>
              <a:spLocks noChangeShapeType="1"/>
            </p:cNvSpPr>
            <p:nvPr/>
          </p:nvSpPr>
          <p:spPr bwMode="auto">
            <a:xfrm>
              <a:off x="4022950" y="4013156"/>
              <a:ext cx="584331" cy="104036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68" name="Line 116"/>
            <p:cNvSpPr>
              <a:spLocks noChangeShapeType="1"/>
            </p:cNvSpPr>
            <p:nvPr/>
          </p:nvSpPr>
          <p:spPr bwMode="auto">
            <a:xfrm>
              <a:off x="5345015" y="3951793"/>
              <a:ext cx="583836" cy="309599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980604" y="1020492"/>
            <a:ext cx="3182792" cy="3175992"/>
            <a:chOff x="3974139" y="1360656"/>
            <a:chExt cx="4243722" cy="42346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0" name="Freeform 133"/>
            <p:cNvSpPr>
              <a:spLocks/>
            </p:cNvSpPr>
            <p:nvPr/>
          </p:nvSpPr>
          <p:spPr bwMode="auto">
            <a:xfrm>
              <a:off x="7477336" y="3307496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4 h 272"/>
                <a:gd name="T4" fmla="*/ 250 w 272"/>
                <a:gd name="T5" fmla="*/ 213 h 272"/>
                <a:gd name="T6" fmla="*/ 213 w 272"/>
                <a:gd name="T7" fmla="*/ 249 h 272"/>
                <a:gd name="T8" fmla="*/ 165 w 272"/>
                <a:gd name="T9" fmla="*/ 270 h 272"/>
                <a:gd name="T10" fmla="*/ 136 w 272"/>
                <a:gd name="T11" fmla="*/ 272 h 272"/>
                <a:gd name="T12" fmla="*/ 109 w 272"/>
                <a:gd name="T13" fmla="*/ 270 h 272"/>
                <a:gd name="T14" fmla="*/ 60 w 272"/>
                <a:gd name="T15" fmla="*/ 249 h 272"/>
                <a:gd name="T16" fmla="*/ 24 w 272"/>
                <a:gd name="T17" fmla="*/ 213 h 272"/>
                <a:gd name="T18" fmla="*/ 3 w 272"/>
                <a:gd name="T19" fmla="*/ 164 h 272"/>
                <a:gd name="T20" fmla="*/ 0 w 272"/>
                <a:gd name="T21" fmla="*/ 136 h 272"/>
                <a:gd name="T22" fmla="*/ 3 w 272"/>
                <a:gd name="T23" fmla="*/ 108 h 272"/>
                <a:gd name="T24" fmla="*/ 24 w 272"/>
                <a:gd name="T25" fmla="*/ 60 h 272"/>
                <a:gd name="T26" fmla="*/ 60 w 272"/>
                <a:gd name="T27" fmla="*/ 22 h 272"/>
                <a:gd name="T28" fmla="*/ 109 w 272"/>
                <a:gd name="T29" fmla="*/ 2 h 272"/>
                <a:gd name="T30" fmla="*/ 136 w 272"/>
                <a:gd name="T31" fmla="*/ 0 h 272"/>
                <a:gd name="T32" fmla="*/ 165 w 272"/>
                <a:gd name="T33" fmla="*/ 2 h 272"/>
                <a:gd name="T34" fmla="*/ 213 w 272"/>
                <a:gd name="T35" fmla="*/ 22 h 272"/>
                <a:gd name="T36" fmla="*/ 250 w 272"/>
                <a:gd name="T37" fmla="*/ 60 h 272"/>
                <a:gd name="T38" fmla="*/ 271 w 272"/>
                <a:gd name="T39" fmla="*/ 108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4"/>
                  </a:lnTo>
                  <a:lnTo>
                    <a:pt x="250" y="213"/>
                  </a:lnTo>
                  <a:lnTo>
                    <a:pt x="213" y="249"/>
                  </a:lnTo>
                  <a:lnTo>
                    <a:pt x="165" y="270"/>
                  </a:lnTo>
                  <a:lnTo>
                    <a:pt x="136" y="272"/>
                  </a:lnTo>
                  <a:lnTo>
                    <a:pt x="109" y="270"/>
                  </a:lnTo>
                  <a:lnTo>
                    <a:pt x="60" y="249"/>
                  </a:lnTo>
                  <a:lnTo>
                    <a:pt x="24" y="213"/>
                  </a:lnTo>
                  <a:lnTo>
                    <a:pt x="3" y="164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24" y="60"/>
                  </a:lnTo>
                  <a:lnTo>
                    <a:pt x="60" y="22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5" y="2"/>
                  </a:lnTo>
                  <a:lnTo>
                    <a:pt x="213" y="22"/>
                  </a:lnTo>
                  <a:lnTo>
                    <a:pt x="250" y="60"/>
                  </a:lnTo>
                  <a:lnTo>
                    <a:pt x="271" y="108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71" name="Freeform 134"/>
            <p:cNvSpPr>
              <a:spLocks/>
            </p:cNvSpPr>
            <p:nvPr/>
          </p:nvSpPr>
          <p:spPr bwMode="auto">
            <a:xfrm>
              <a:off x="8123029" y="2926774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5 h 272"/>
                <a:gd name="T4" fmla="*/ 249 w 272"/>
                <a:gd name="T5" fmla="*/ 213 h 272"/>
                <a:gd name="T6" fmla="*/ 213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8 w 272"/>
                <a:gd name="T13" fmla="*/ 271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5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3 h 272"/>
                <a:gd name="T28" fmla="*/ 108 w 272"/>
                <a:gd name="T29" fmla="*/ 3 h 272"/>
                <a:gd name="T30" fmla="*/ 136 w 272"/>
                <a:gd name="T31" fmla="*/ 0 h 272"/>
                <a:gd name="T32" fmla="*/ 163 w 272"/>
                <a:gd name="T33" fmla="*/ 3 h 272"/>
                <a:gd name="T34" fmla="*/ 213 w 272"/>
                <a:gd name="T35" fmla="*/ 23 h 272"/>
                <a:gd name="T36" fmla="*/ 249 w 272"/>
                <a:gd name="T37" fmla="*/ 60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5"/>
                  </a:lnTo>
                  <a:lnTo>
                    <a:pt x="249" y="213"/>
                  </a:lnTo>
                  <a:lnTo>
                    <a:pt x="213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8" y="271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5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3"/>
                  </a:lnTo>
                  <a:lnTo>
                    <a:pt x="108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3" y="23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72" name="Freeform 136"/>
            <p:cNvSpPr>
              <a:spLocks/>
            </p:cNvSpPr>
            <p:nvPr/>
          </p:nvSpPr>
          <p:spPr bwMode="auto">
            <a:xfrm>
              <a:off x="7718600" y="2501426"/>
              <a:ext cx="65546" cy="65546"/>
            </a:xfrm>
            <a:custGeom>
              <a:avLst/>
              <a:gdLst>
                <a:gd name="T0" fmla="*/ 188 w 188"/>
                <a:gd name="T1" fmla="*/ 93 h 188"/>
                <a:gd name="T2" fmla="*/ 187 w 188"/>
                <a:gd name="T3" fmla="*/ 113 h 188"/>
                <a:gd name="T4" fmla="*/ 173 w 188"/>
                <a:gd name="T5" fmla="*/ 146 h 188"/>
                <a:gd name="T6" fmla="*/ 147 w 188"/>
                <a:gd name="T7" fmla="*/ 172 h 188"/>
                <a:gd name="T8" fmla="*/ 113 w 188"/>
                <a:gd name="T9" fmla="*/ 187 h 188"/>
                <a:gd name="T10" fmla="*/ 94 w 188"/>
                <a:gd name="T11" fmla="*/ 188 h 188"/>
                <a:gd name="T12" fmla="*/ 74 w 188"/>
                <a:gd name="T13" fmla="*/ 187 h 188"/>
                <a:gd name="T14" fmla="*/ 41 w 188"/>
                <a:gd name="T15" fmla="*/ 172 h 188"/>
                <a:gd name="T16" fmla="*/ 16 w 188"/>
                <a:gd name="T17" fmla="*/ 146 h 188"/>
                <a:gd name="T18" fmla="*/ 2 w 188"/>
                <a:gd name="T19" fmla="*/ 113 h 188"/>
                <a:gd name="T20" fmla="*/ 0 w 188"/>
                <a:gd name="T21" fmla="*/ 93 h 188"/>
                <a:gd name="T22" fmla="*/ 2 w 188"/>
                <a:gd name="T23" fmla="*/ 75 h 188"/>
                <a:gd name="T24" fmla="*/ 16 w 188"/>
                <a:gd name="T25" fmla="*/ 40 h 188"/>
                <a:gd name="T26" fmla="*/ 41 w 188"/>
                <a:gd name="T27" fmla="*/ 16 h 188"/>
                <a:gd name="T28" fmla="*/ 74 w 188"/>
                <a:gd name="T29" fmla="*/ 1 h 188"/>
                <a:gd name="T30" fmla="*/ 94 w 188"/>
                <a:gd name="T31" fmla="*/ 0 h 188"/>
                <a:gd name="T32" fmla="*/ 113 w 188"/>
                <a:gd name="T33" fmla="*/ 1 h 188"/>
                <a:gd name="T34" fmla="*/ 147 w 188"/>
                <a:gd name="T35" fmla="*/ 16 h 188"/>
                <a:gd name="T36" fmla="*/ 173 w 188"/>
                <a:gd name="T37" fmla="*/ 40 h 188"/>
                <a:gd name="T38" fmla="*/ 187 w 188"/>
                <a:gd name="T39" fmla="*/ 75 h 188"/>
                <a:gd name="T40" fmla="*/ 188 w 188"/>
                <a:gd name="T41" fmla="*/ 9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88">
                  <a:moveTo>
                    <a:pt x="188" y="93"/>
                  </a:moveTo>
                  <a:lnTo>
                    <a:pt x="187" y="113"/>
                  </a:lnTo>
                  <a:lnTo>
                    <a:pt x="173" y="146"/>
                  </a:lnTo>
                  <a:lnTo>
                    <a:pt x="147" y="172"/>
                  </a:lnTo>
                  <a:lnTo>
                    <a:pt x="113" y="187"/>
                  </a:lnTo>
                  <a:lnTo>
                    <a:pt x="94" y="188"/>
                  </a:lnTo>
                  <a:lnTo>
                    <a:pt x="74" y="187"/>
                  </a:lnTo>
                  <a:lnTo>
                    <a:pt x="41" y="172"/>
                  </a:lnTo>
                  <a:lnTo>
                    <a:pt x="16" y="146"/>
                  </a:lnTo>
                  <a:lnTo>
                    <a:pt x="2" y="113"/>
                  </a:lnTo>
                  <a:lnTo>
                    <a:pt x="0" y="93"/>
                  </a:lnTo>
                  <a:lnTo>
                    <a:pt x="2" y="75"/>
                  </a:lnTo>
                  <a:lnTo>
                    <a:pt x="16" y="40"/>
                  </a:lnTo>
                  <a:lnTo>
                    <a:pt x="41" y="16"/>
                  </a:lnTo>
                  <a:lnTo>
                    <a:pt x="74" y="1"/>
                  </a:lnTo>
                  <a:lnTo>
                    <a:pt x="94" y="0"/>
                  </a:lnTo>
                  <a:lnTo>
                    <a:pt x="113" y="1"/>
                  </a:lnTo>
                  <a:lnTo>
                    <a:pt x="147" y="16"/>
                  </a:lnTo>
                  <a:lnTo>
                    <a:pt x="173" y="40"/>
                  </a:lnTo>
                  <a:lnTo>
                    <a:pt x="187" y="75"/>
                  </a:lnTo>
                  <a:lnTo>
                    <a:pt x="188" y="9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73" name="Freeform 137"/>
            <p:cNvSpPr>
              <a:spLocks/>
            </p:cNvSpPr>
            <p:nvPr/>
          </p:nvSpPr>
          <p:spPr bwMode="auto">
            <a:xfrm>
              <a:off x="7241652" y="2024478"/>
              <a:ext cx="94832" cy="94832"/>
            </a:xfrm>
            <a:custGeom>
              <a:avLst/>
              <a:gdLst>
                <a:gd name="T0" fmla="*/ 273 w 273"/>
                <a:gd name="T1" fmla="*/ 136 h 272"/>
                <a:gd name="T2" fmla="*/ 270 w 273"/>
                <a:gd name="T3" fmla="*/ 163 h 272"/>
                <a:gd name="T4" fmla="*/ 249 w 273"/>
                <a:gd name="T5" fmla="*/ 212 h 272"/>
                <a:gd name="T6" fmla="*/ 213 w 273"/>
                <a:gd name="T7" fmla="*/ 248 h 272"/>
                <a:gd name="T8" fmla="*/ 164 w 273"/>
                <a:gd name="T9" fmla="*/ 269 h 272"/>
                <a:gd name="T10" fmla="*/ 137 w 273"/>
                <a:gd name="T11" fmla="*/ 272 h 272"/>
                <a:gd name="T12" fmla="*/ 108 w 273"/>
                <a:gd name="T13" fmla="*/ 269 h 272"/>
                <a:gd name="T14" fmla="*/ 60 w 273"/>
                <a:gd name="T15" fmla="*/ 248 h 272"/>
                <a:gd name="T16" fmla="*/ 22 w 273"/>
                <a:gd name="T17" fmla="*/ 212 h 272"/>
                <a:gd name="T18" fmla="*/ 2 w 273"/>
                <a:gd name="T19" fmla="*/ 163 h 272"/>
                <a:gd name="T20" fmla="*/ 0 w 273"/>
                <a:gd name="T21" fmla="*/ 136 h 272"/>
                <a:gd name="T22" fmla="*/ 2 w 273"/>
                <a:gd name="T23" fmla="*/ 108 h 272"/>
                <a:gd name="T24" fmla="*/ 22 w 273"/>
                <a:gd name="T25" fmla="*/ 59 h 272"/>
                <a:gd name="T26" fmla="*/ 60 w 273"/>
                <a:gd name="T27" fmla="*/ 22 h 272"/>
                <a:gd name="T28" fmla="*/ 108 w 273"/>
                <a:gd name="T29" fmla="*/ 1 h 272"/>
                <a:gd name="T30" fmla="*/ 137 w 273"/>
                <a:gd name="T31" fmla="*/ 0 h 272"/>
                <a:gd name="T32" fmla="*/ 164 w 273"/>
                <a:gd name="T33" fmla="*/ 1 h 272"/>
                <a:gd name="T34" fmla="*/ 213 w 273"/>
                <a:gd name="T35" fmla="*/ 22 h 272"/>
                <a:gd name="T36" fmla="*/ 249 w 273"/>
                <a:gd name="T37" fmla="*/ 59 h 272"/>
                <a:gd name="T38" fmla="*/ 270 w 273"/>
                <a:gd name="T39" fmla="*/ 108 h 272"/>
                <a:gd name="T40" fmla="*/ 273 w 273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2">
                  <a:moveTo>
                    <a:pt x="273" y="136"/>
                  </a:moveTo>
                  <a:lnTo>
                    <a:pt x="270" y="163"/>
                  </a:lnTo>
                  <a:lnTo>
                    <a:pt x="249" y="212"/>
                  </a:lnTo>
                  <a:lnTo>
                    <a:pt x="213" y="248"/>
                  </a:lnTo>
                  <a:lnTo>
                    <a:pt x="164" y="269"/>
                  </a:lnTo>
                  <a:lnTo>
                    <a:pt x="137" y="272"/>
                  </a:lnTo>
                  <a:lnTo>
                    <a:pt x="108" y="269"/>
                  </a:lnTo>
                  <a:lnTo>
                    <a:pt x="60" y="248"/>
                  </a:lnTo>
                  <a:lnTo>
                    <a:pt x="22" y="212"/>
                  </a:lnTo>
                  <a:lnTo>
                    <a:pt x="2" y="163"/>
                  </a:lnTo>
                  <a:lnTo>
                    <a:pt x="0" y="136"/>
                  </a:lnTo>
                  <a:lnTo>
                    <a:pt x="2" y="108"/>
                  </a:lnTo>
                  <a:lnTo>
                    <a:pt x="22" y="59"/>
                  </a:lnTo>
                  <a:lnTo>
                    <a:pt x="60" y="22"/>
                  </a:lnTo>
                  <a:lnTo>
                    <a:pt x="108" y="1"/>
                  </a:lnTo>
                  <a:lnTo>
                    <a:pt x="137" y="0"/>
                  </a:lnTo>
                  <a:lnTo>
                    <a:pt x="164" y="1"/>
                  </a:lnTo>
                  <a:lnTo>
                    <a:pt x="213" y="22"/>
                  </a:lnTo>
                  <a:lnTo>
                    <a:pt x="249" y="59"/>
                  </a:lnTo>
                  <a:lnTo>
                    <a:pt x="270" y="108"/>
                  </a:lnTo>
                  <a:lnTo>
                    <a:pt x="273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74" name="Freeform 138"/>
            <p:cNvSpPr>
              <a:spLocks/>
            </p:cNvSpPr>
            <p:nvPr/>
          </p:nvSpPr>
          <p:spPr bwMode="auto">
            <a:xfrm>
              <a:off x="7015729" y="5112089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4 h 272"/>
                <a:gd name="T4" fmla="*/ 250 w 272"/>
                <a:gd name="T5" fmla="*/ 212 h 272"/>
                <a:gd name="T6" fmla="*/ 213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9 w 272"/>
                <a:gd name="T13" fmla="*/ 271 h 272"/>
                <a:gd name="T14" fmla="*/ 60 w 272"/>
                <a:gd name="T15" fmla="*/ 250 h 272"/>
                <a:gd name="T16" fmla="*/ 22 w 272"/>
                <a:gd name="T17" fmla="*/ 212 h 272"/>
                <a:gd name="T18" fmla="*/ 1 w 272"/>
                <a:gd name="T19" fmla="*/ 164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59 h 272"/>
                <a:gd name="T26" fmla="*/ 60 w 272"/>
                <a:gd name="T27" fmla="*/ 23 h 272"/>
                <a:gd name="T28" fmla="*/ 109 w 272"/>
                <a:gd name="T29" fmla="*/ 2 h 272"/>
                <a:gd name="T30" fmla="*/ 136 w 272"/>
                <a:gd name="T31" fmla="*/ 0 h 272"/>
                <a:gd name="T32" fmla="*/ 163 w 272"/>
                <a:gd name="T33" fmla="*/ 2 h 272"/>
                <a:gd name="T34" fmla="*/ 213 w 272"/>
                <a:gd name="T35" fmla="*/ 23 h 272"/>
                <a:gd name="T36" fmla="*/ 250 w 272"/>
                <a:gd name="T37" fmla="*/ 59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4"/>
                  </a:lnTo>
                  <a:lnTo>
                    <a:pt x="250" y="212"/>
                  </a:lnTo>
                  <a:lnTo>
                    <a:pt x="213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9" y="271"/>
                  </a:lnTo>
                  <a:lnTo>
                    <a:pt x="60" y="250"/>
                  </a:lnTo>
                  <a:lnTo>
                    <a:pt x="22" y="212"/>
                  </a:lnTo>
                  <a:lnTo>
                    <a:pt x="1" y="164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59"/>
                  </a:lnTo>
                  <a:lnTo>
                    <a:pt x="60" y="23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3" y="2"/>
                  </a:lnTo>
                  <a:lnTo>
                    <a:pt x="213" y="23"/>
                  </a:lnTo>
                  <a:lnTo>
                    <a:pt x="250" y="59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75" name="Freeform 139"/>
            <p:cNvSpPr>
              <a:spLocks/>
            </p:cNvSpPr>
            <p:nvPr/>
          </p:nvSpPr>
          <p:spPr bwMode="auto">
            <a:xfrm>
              <a:off x="7534514" y="4983787"/>
              <a:ext cx="94832" cy="94832"/>
            </a:xfrm>
            <a:custGeom>
              <a:avLst/>
              <a:gdLst>
                <a:gd name="T0" fmla="*/ 271 w 271"/>
                <a:gd name="T1" fmla="*/ 136 h 272"/>
                <a:gd name="T2" fmla="*/ 269 w 271"/>
                <a:gd name="T3" fmla="*/ 165 h 272"/>
                <a:gd name="T4" fmla="*/ 249 w 271"/>
                <a:gd name="T5" fmla="*/ 213 h 272"/>
                <a:gd name="T6" fmla="*/ 212 w 271"/>
                <a:gd name="T7" fmla="*/ 250 h 272"/>
                <a:gd name="T8" fmla="*/ 163 w 271"/>
                <a:gd name="T9" fmla="*/ 271 h 272"/>
                <a:gd name="T10" fmla="*/ 136 w 271"/>
                <a:gd name="T11" fmla="*/ 272 h 272"/>
                <a:gd name="T12" fmla="*/ 107 w 271"/>
                <a:gd name="T13" fmla="*/ 271 h 272"/>
                <a:gd name="T14" fmla="*/ 58 w 271"/>
                <a:gd name="T15" fmla="*/ 250 h 272"/>
                <a:gd name="T16" fmla="*/ 22 w 271"/>
                <a:gd name="T17" fmla="*/ 213 h 272"/>
                <a:gd name="T18" fmla="*/ 1 w 271"/>
                <a:gd name="T19" fmla="*/ 165 h 272"/>
                <a:gd name="T20" fmla="*/ 0 w 271"/>
                <a:gd name="T21" fmla="*/ 136 h 272"/>
                <a:gd name="T22" fmla="*/ 1 w 271"/>
                <a:gd name="T23" fmla="*/ 109 h 272"/>
                <a:gd name="T24" fmla="*/ 22 w 271"/>
                <a:gd name="T25" fmla="*/ 60 h 272"/>
                <a:gd name="T26" fmla="*/ 58 w 271"/>
                <a:gd name="T27" fmla="*/ 24 h 272"/>
                <a:gd name="T28" fmla="*/ 107 w 271"/>
                <a:gd name="T29" fmla="*/ 3 h 272"/>
                <a:gd name="T30" fmla="*/ 136 w 271"/>
                <a:gd name="T31" fmla="*/ 0 h 272"/>
                <a:gd name="T32" fmla="*/ 163 w 271"/>
                <a:gd name="T33" fmla="*/ 3 h 272"/>
                <a:gd name="T34" fmla="*/ 212 w 271"/>
                <a:gd name="T35" fmla="*/ 24 h 272"/>
                <a:gd name="T36" fmla="*/ 249 w 271"/>
                <a:gd name="T37" fmla="*/ 60 h 272"/>
                <a:gd name="T38" fmla="*/ 269 w 271"/>
                <a:gd name="T39" fmla="*/ 109 h 272"/>
                <a:gd name="T40" fmla="*/ 271 w 271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1" h="272">
                  <a:moveTo>
                    <a:pt x="271" y="136"/>
                  </a:moveTo>
                  <a:lnTo>
                    <a:pt x="269" y="165"/>
                  </a:lnTo>
                  <a:lnTo>
                    <a:pt x="249" y="213"/>
                  </a:lnTo>
                  <a:lnTo>
                    <a:pt x="212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7" y="271"/>
                  </a:lnTo>
                  <a:lnTo>
                    <a:pt x="58" y="250"/>
                  </a:lnTo>
                  <a:lnTo>
                    <a:pt x="22" y="213"/>
                  </a:lnTo>
                  <a:lnTo>
                    <a:pt x="1" y="165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58" y="24"/>
                  </a:lnTo>
                  <a:lnTo>
                    <a:pt x="107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2" y="24"/>
                  </a:lnTo>
                  <a:lnTo>
                    <a:pt x="249" y="60"/>
                  </a:lnTo>
                  <a:lnTo>
                    <a:pt x="269" y="109"/>
                  </a:lnTo>
                  <a:lnTo>
                    <a:pt x="271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76" name="Freeform 140"/>
            <p:cNvSpPr>
              <a:spLocks/>
            </p:cNvSpPr>
            <p:nvPr/>
          </p:nvSpPr>
          <p:spPr bwMode="auto">
            <a:xfrm>
              <a:off x="6894400" y="3445560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69 w 272"/>
                <a:gd name="T3" fmla="*/ 164 h 272"/>
                <a:gd name="T4" fmla="*/ 248 w 272"/>
                <a:gd name="T5" fmla="*/ 213 h 272"/>
                <a:gd name="T6" fmla="*/ 212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7 w 272"/>
                <a:gd name="T13" fmla="*/ 271 h 272"/>
                <a:gd name="T14" fmla="*/ 59 w 272"/>
                <a:gd name="T15" fmla="*/ 250 h 272"/>
                <a:gd name="T16" fmla="*/ 22 w 272"/>
                <a:gd name="T17" fmla="*/ 213 h 272"/>
                <a:gd name="T18" fmla="*/ 1 w 272"/>
                <a:gd name="T19" fmla="*/ 164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59 w 272"/>
                <a:gd name="T27" fmla="*/ 24 h 272"/>
                <a:gd name="T28" fmla="*/ 107 w 272"/>
                <a:gd name="T29" fmla="*/ 3 h 272"/>
                <a:gd name="T30" fmla="*/ 136 w 272"/>
                <a:gd name="T31" fmla="*/ 0 h 272"/>
                <a:gd name="T32" fmla="*/ 163 w 272"/>
                <a:gd name="T33" fmla="*/ 3 h 272"/>
                <a:gd name="T34" fmla="*/ 212 w 272"/>
                <a:gd name="T35" fmla="*/ 24 h 272"/>
                <a:gd name="T36" fmla="*/ 248 w 272"/>
                <a:gd name="T37" fmla="*/ 60 h 272"/>
                <a:gd name="T38" fmla="*/ 269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69" y="164"/>
                  </a:lnTo>
                  <a:lnTo>
                    <a:pt x="248" y="213"/>
                  </a:lnTo>
                  <a:lnTo>
                    <a:pt x="212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7" y="271"/>
                  </a:lnTo>
                  <a:lnTo>
                    <a:pt x="59" y="250"/>
                  </a:lnTo>
                  <a:lnTo>
                    <a:pt x="22" y="213"/>
                  </a:lnTo>
                  <a:lnTo>
                    <a:pt x="1" y="164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59" y="24"/>
                  </a:lnTo>
                  <a:lnTo>
                    <a:pt x="107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2" y="24"/>
                  </a:lnTo>
                  <a:lnTo>
                    <a:pt x="248" y="60"/>
                  </a:lnTo>
                  <a:lnTo>
                    <a:pt x="269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77" name="Freeform 141"/>
            <p:cNvSpPr>
              <a:spLocks/>
            </p:cNvSpPr>
            <p:nvPr/>
          </p:nvSpPr>
          <p:spPr bwMode="auto">
            <a:xfrm>
              <a:off x="6194318" y="2731532"/>
              <a:ext cx="65546" cy="65546"/>
            </a:xfrm>
            <a:custGeom>
              <a:avLst/>
              <a:gdLst>
                <a:gd name="T0" fmla="*/ 188 w 188"/>
                <a:gd name="T1" fmla="*/ 95 h 189"/>
                <a:gd name="T2" fmla="*/ 187 w 188"/>
                <a:gd name="T3" fmla="*/ 114 h 189"/>
                <a:gd name="T4" fmla="*/ 173 w 188"/>
                <a:gd name="T5" fmla="*/ 148 h 189"/>
                <a:gd name="T6" fmla="*/ 147 w 188"/>
                <a:gd name="T7" fmla="*/ 174 h 189"/>
                <a:gd name="T8" fmla="*/ 113 w 188"/>
                <a:gd name="T9" fmla="*/ 188 h 189"/>
                <a:gd name="T10" fmla="*/ 95 w 188"/>
                <a:gd name="T11" fmla="*/ 189 h 189"/>
                <a:gd name="T12" fmla="*/ 75 w 188"/>
                <a:gd name="T13" fmla="*/ 188 h 189"/>
                <a:gd name="T14" fmla="*/ 42 w 188"/>
                <a:gd name="T15" fmla="*/ 174 h 189"/>
                <a:gd name="T16" fmla="*/ 16 w 188"/>
                <a:gd name="T17" fmla="*/ 148 h 189"/>
                <a:gd name="T18" fmla="*/ 2 w 188"/>
                <a:gd name="T19" fmla="*/ 114 h 189"/>
                <a:gd name="T20" fmla="*/ 0 w 188"/>
                <a:gd name="T21" fmla="*/ 95 h 189"/>
                <a:gd name="T22" fmla="*/ 2 w 188"/>
                <a:gd name="T23" fmla="*/ 75 h 189"/>
                <a:gd name="T24" fmla="*/ 16 w 188"/>
                <a:gd name="T25" fmla="*/ 41 h 189"/>
                <a:gd name="T26" fmla="*/ 42 w 188"/>
                <a:gd name="T27" fmla="*/ 16 h 189"/>
                <a:gd name="T28" fmla="*/ 75 w 188"/>
                <a:gd name="T29" fmla="*/ 1 h 189"/>
                <a:gd name="T30" fmla="*/ 95 w 188"/>
                <a:gd name="T31" fmla="*/ 0 h 189"/>
                <a:gd name="T32" fmla="*/ 113 w 188"/>
                <a:gd name="T33" fmla="*/ 1 h 189"/>
                <a:gd name="T34" fmla="*/ 147 w 188"/>
                <a:gd name="T35" fmla="*/ 16 h 189"/>
                <a:gd name="T36" fmla="*/ 173 w 188"/>
                <a:gd name="T37" fmla="*/ 41 h 189"/>
                <a:gd name="T38" fmla="*/ 187 w 188"/>
                <a:gd name="T39" fmla="*/ 75 h 189"/>
                <a:gd name="T40" fmla="*/ 188 w 188"/>
                <a:gd name="T41" fmla="*/ 9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89">
                  <a:moveTo>
                    <a:pt x="188" y="95"/>
                  </a:moveTo>
                  <a:lnTo>
                    <a:pt x="187" y="114"/>
                  </a:lnTo>
                  <a:lnTo>
                    <a:pt x="173" y="148"/>
                  </a:lnTo>
                  <a:lnTo>
                    <a:pt x="147" y="174"/>
                  </a:lnTo>
                  <a:lnTo>
                    <a:pt x="113" y="188"/>
                  </a:lnTo>
                  <a:lnTo>
                    <a:pt x="95" y="189"/>
                  </a:lnTo>
                  <a:lnTo>
                    <a:pt x="75" y="188"/>
                  </a:lnTo>
                  <a:lnTo>
                    <a:pt x="42" y="174"/>
                  </a:lnTo>
                  <a:lnTo>
                    <a:pt x="16" y="148"/>
                  </a:lnTo>
                  <a:lnTo>
                    <a:pt x="2" y="114"/>
                  </a:lnTo>
                  <a:lnTo>
                    <a:pt x="0" y="95"/>
                  </a:lnTo>
                  <a:lnTo>
                    <a:pt x="2" y="75"/>
                  </a:lnTo>
                  <a:lnTo>
                    <a:pt x="16" y="41"/>
                  </a:lnTo>
                  <a:lnTo>
                    <a:pt x="42" y="16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3" y="1"/>
                  </a:lnTo>
                  <a:lnTo>
                    <a:pt x="147" y="16"/>
                  </a:lnTo>
                  <a:lnTo>
                    <a:pt x="173" y="41"/>
                  </a:lnTo>
                  <a:lnTo>
                    <a:pt x="187" y="75"/>
                  </a:lnTo>
                  <a:lnTo>
                    <a:pt x="188" y="9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78" name="Freeform 142"/>
            <p:cNvSpPr>
              <a:spLocks/>
            </p:cNvSpPr>
            <p:nvPr/>
          </p:nvSpPr>
          <p:spPr bwMode="auto">
            <a:xfrm>
              <a:off x="6466262" y="2698062"/>
              <a:ext cx="66940" cy="66940"/>
            </a:xfrm>
            <a:custGeom>
              <a:avLst/>
              <a:gdLst>
                <a:gd name="T0" fmla="*/ 189 w 189"/>
                <a:gd name="T1" fmla="*/ 95 h 190"/>
                <a:gd name="T2" fmla="*/ 188 w 189"/>
                <a:gd name="T3" fmla="*/ 114 h 190"/>
                <a:gd name="T4" fmla="*/ 174 w 189"/>
                <a:gd name="T5" fmla="*/ 148 h 190"/>
                <a:gd name="T6" fmla="*/ 148 w 189"/>
                <a:gd name="T7" fmla="*/ 174 h 190"/>
                <a:gd name="T8" fmla="*/ 114 w 189"/>
                <a:gd name="T9" fmla="*/ 188 h 190"/>
                <a:gd name="T10" fmla="*/ 94 w 189"/>
                <a:gd name="T11" fmla="*/ 190 h 190"/>
                <a:gd name="T12" fmla="*/ 75 w 189"/>
                <a:gd name="T13" fmla="*/ 188 h 190"/>
                <a:gd name="T14" fmla="*/ 41 w 189"/>
                <a:gd name="T15" fmla="*/ 174 h 190"/>
                <a:gd name="T16" fmla="*/ 15 w 189"/>
                <a:gd name="T17" fmla="*/ 148 h 190"/>
                <a:gd name="T18" fmla="*/ 1 w 189"/>
                <a:gd name="T19" fmla="*/ 114 h 190"/>
                <a:gd name="T20" fmla="*/ 0 w 189"/>
                <a:gd name="T21" fmla="*/ 95 h 190"/>
                <a:gd name="T22" fmla="*/ 1 w 189"/>
                <a:gd name="T23" fmla="*/ 76 h 190"/>
                <a:gd name="T24" fmla="*/ 15 w 189"/>
                <a:gd name="T25" fmla="*/ 42 h 190"/>
                <a:gd name="T26" fmla="*/ 41 w 189"/>
                <a:gd name="T27" fmla="*/ 16 h 190"/>
                <a:gd name="T28" fmla="*/ 75 w 189"/>
                <a:gd name="T29" fmla="*/ 2 h 190"/>
                <a:gd name="T30" fmla="*/ 94 w 189"/>
                <a:gd name="T31" fmla="*/ 0 h 190"/>
                <a:gd name="T32" fmla="*/ 114 w 189"/>
                <a:gd name="T33" fmla="*/ 2 h 190"/>
                <a:gd name="T34" fmla="*/ 148 w 189"/>
                <a:gd name="T35" fmla="*/ 16 h 190"/>
                <a:gd name="T36" fmla="*/ 174 w 189"/>
                <a:gd name="T37" fmla="*/ 42 h 190"/>
                <a:gd name="T38" fmla="*/ 188 w 189"/>
                <a:gd name="T39" fmla="*/ 76 h 190"/>
                <a:gd name="T40" fmla="*/ 189 w 189"/>
                <a:gd name="T41" fmla="*/ 9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" h="190">
                  <a:moveTo>
                    <a:pt x="189" y="95"/>
                  </a:moveTo>
                  <a:lnTo>
                    <a:pt x="188" y="114"/>
                  </a:lnTo>
                  <a:lnTo>
                    <a:pt x="174" y="148"/>
                  </a:lnTo>
                  <a:lnTo>
                    <a:pt x="148" y="174"/>
                  </a:lnTo>
                  <a:lnTo>
                    <a:pt x="114" y="188"/>
                  </a:lnTo>
                  <a:lnTo>
                    <a:pt x="94" y="190"/>
                  </a:lnTo>
                  <a:lnTo>
                    <a:pt x="75" y="188"/>
                  </a:lnTo>
                  <a:lnTo>
                    <a:pt x="41" y="174"/>
                  </a:lnTo>
                  <a:lnTo>
                    <a:pt x="15" y="148"/>
                  </a:lnTo>
                  <a:lnTo>
                    <a:pt x="1" y="114"/>
                  </a:lnTo>
                  <a:lnTo>
                    <a:pt x="0" y="95"/>
                  </a:lnTo>
                  <a:lnTo>
                    <a:pt x="1" y="76"/>
                  </a:lnTo>
                  <a:lnTo>
                    <a:pt x="15" y="42"/>
                  </a:lnTo>
                  <a:lnTo>
                    <a:pt x="41" y="16"/>
                  </a:lnTo>
                  <a:lnTo>
                    <a:pt x="75" y="2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48" y="16"/>
                  </a:lnTo>
                  <a:lnTo>
                    <a:pt x="174" y="42"/>
                  </a:lnTo>
                  <a:lnTo>
                    <a:pt x="188" y="76"/>
                  </a:lnTo>
                  <a:lnTo>
                    <a:pt x="189" y="9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79" name="Freeform 143"/>
            <p:cNvSpPr>
              <a:spLocks/>
            </p:cNvSpPr>
            <p:nvPr/>
          </p:nvSpPr>
          <p:spPr bwMode="auto">
            <a:xfrm>
              <a:off x="6510889" y="2395438"/>
              <a:ext cx="52994" cy="54389"/>
            </a:xfrm>
            <a:custGeom>
              <a:avLst/>
              <a:gdLst>
                <a:gd name="T0" fmla="*/ 154 w 154"/>
                <a:gd name="T1" fmla="*/ 78 h 154"/>
                <a:gd name="T2" fmla="*/ 153 w 154"/>
                <a:gd name="T3" fmla="*/ 93 h 154"/>
                <a:gd name="T4" fmla="*/ 141 w 154"/>
                <a:gd name="T5" fmla="*/ 121 h 154"/>
                <a:gd name="T6" fmla="*/ 120 w 154"/>
                <a:gd name="T7" fmla="*/ 141 h 154"/>
                <a:gd name="T8" fmla="*/ 92 w 154"/>
                <a:gd name="T9" fmla="*/ 153 h 154"/>
                <a:gd name="T10" fmla="*/ 76 w 154"/>
                <a:gd name="T11" fmla="*/ 154 h 154"/>
                <a:gd name="T12" fmla="*/ 60 w 154"/>
                <a:gd name="T13" fmla="*/ 153 h 154"/>
                <a:gd name="T14" fmla="*/ 33 w 154"/>
                <a:gd name="T15" fmla="*/ 141 h 154"/>
                <a:gd name="T16" fmla="*/ 13 w 154"/>
                <a:gd name="T17" fmla="*/ 121 h 154"/>
                <a:gd name="T18" fmla="*/ 1 w 154"/>
                <a:gd name="T19" fmla="*/ 93 h 154"/>
                <a:gd name="T20" fmla="*/ 0 w 154"/>
                <a:gd name="T21" fmla="*/ 78 h 154"/>
                <a:gd name="T22" fmla="*/ 1 w 154"/>
                <a:gd name="T23" fmla="*/ 62 h 154"/>
                <a:gd name="T24" fmla="*/ 13 w 154"/>
                <a:gd name="T25" fmla="*/ 34 h 154"/>
                <a:gd name="T26" fmla="*/ 33 w 154"/>
                <a:gd name="T27" fmla="*/ 13 h 154"/>
                <a:gd name="T28" fmla="*/ 60 w 154"/>
                <a:gd name="T29" fmla="*/ 1 h 154"/>
                <a:gd name="T30" fmla="*/ 76 w 154"/>
                <a:gd name="T31" fmla="*/ 0 h 154"/>
                <a:gd name="T32" fmla="*/ 92 w 154"/>
                <a:gd name="T33" fmla="*/ 1 h 154"/>
                <a:gd name="T34" fmla="*/ 120 w 154"/>
                <a:gd name="T35" fmla="*/ 13 h 154"/>
                <a:gd name="T36" fmla="*/ 141 w 154"/>
                <a:gd name="T37" fmla="*/ 34 h 154"/>
                <a:gd name="T38" fmla="*/ 153 w 154"/>
                <a:gd name="T39" fmla="*/ 62 h 154"/>
                <a:gd name="T40" fmla="*/ 154 w 154"/>
                <a:gd name="T41" fmla="*/ 7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54">
                  <a:moveTo>
                    <a:pt x="154" y="78"/>
                  </a:moveTo>
                  <a:lnTo>
                    <a:pt x="153" y="93"/>
                  </a:lnTo>
                  <a:lnTo>
                    <a:pt x="141" y="121"/>
                  </a:lnTo>
                  <a:lnTo>
                    <a:pt x="120" y="141"/>
                  </a:lnTo>
                  <a:lnTo>
                    <a:pt x="92" y="153"/>
                  </a:lnTo>
                  <a:lnTo>
                    <a:pt x="76" y="154"/>
                  </a:lnTo>
                  <a:lnTo>
                    <a:pt x="60" y="153"/>
                  </a:lnTo>
                  <a:lnTo>
                    <a:pt x="33" y="141"/>
                  </a:lnTo>
                  <a:lnTo>
                    <a:pt x="13" y="121"/>
                  </a:lnTo>
                  <a:lnTo>
                    <a:pt x="1" y="93"/>
                  </a:lnTo>
                  <a:lnTo>
                    <a:pt x="0" y="78"/>
                  </a:lnTo>
                  <a:lnTo>
                    <a:pt x="1" y="62"/>
                  </a:lnTo>
                  <a:lnTo>
                    <a:pt x="13" y="34"/>
                  </a:lnTo>
                  <a:lnTo>
                    <a:pt x="33" y="13"/>
                  </a:lnTo>
                  <a:lnTo>
                    <a:pt x="60" y="1"/>
                  </a:lnTo>
                  <a:lnTo>
                    <a:pt x="76" y="0"/>
                  </a:lnTo>
                  <a:lnTo>
                    <a:pt x="92" y="1"/>
                  </a:lnTo>
                  <a:lnTo>
                    <a:pt x="120" y="13"/>
                  </a:lnTo>
                  <a:lnTo>
                    <a:pt x="141" y="34"/>
                  </a:lnTo>
                  <a:lnTo>
                    <a:pt x="153" y="62"/>
                  </a:lnTo>
                  <a:lnTo>
                    <a:pt x="154" y="78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80" name="Freeform 144"/>
            <p:cNvSpPr>
              <a:spLocks/>
            </p:cNvSpPr>
            <p:nvPr/>
          </p:nvSpPr>
          <p:spPr bwMode="auto">
            <a:xfrm>
              <a:off x="7368558" y="4798307"/>
              <a:ext cx="54389" cy="54389"/>
            </a:xfrm>
            <a:custGeom>
              <a:avLst/>
              <a:gdLst>
                <a:gd name="T0" fmla="*/ 154 w 154"/>
                <a:gd name="T1" fmla="*/ 76 h 154"/>
                <a:gd name="T2" fmla="*/ 153 w 154"/>
                <a:gd name="T3" fmla="*/ 92 h 154"/>
                <a:gd name="T4" fmla="*/ 142 w 154"/>
                <a:gd name="T5" fmla="*/ 120 h 154"/>
                <a:gd name="T6" fmla="*/ 121 w 154"/>
                <a:gd name="T7" fmla="*/ 141 h 154"/>
                <a:gd name="T8" fmla="*/ 92 w 154"/>
                <a:gd name="T9" fmla="*/ 152 h 154"/>
                <a:gd name="T10" fmla="*/ 77 w 154"/>
                <a:gd name="T11" fmla="*/ 154 h 154"/>
                <a:gd name="T12" fmla="*/ 61 w 154"/>
                <a:gd name="T13" fmla="*/ 152 h 154"/>
                <a:gd name="T14" fmla="*/ 34 w 154"/>
                <a:gd name="T15" fmla="*/ 141 h 154"/>
                <a:gd name="T16" fmla="*/ 13 w 154"/>
                <a:gd name="T17" fmla="*/ 120 h 154"/>
                <a:gd name="T18" fmla="*/ 2 w 154"/>
                <a:gd name="T19" fmla="*/ 92 h 154"/>
                <a:gd name="T20" fmla="*/ 0 w 154"/>
                <a:gd name="T21" fmla="*/ 76 h 154"/>
                <a:gd name="T22" fmla="*/ 2 w 154"/>
                <a:gd name="T23" fmla="*/ 60 h 154"/>
                <a:gd name="T24" fmla="*/ 13 w 154"/>
                <a:gd name="T25" fmla="*/ 33 h 154"/>
                <a:gd name="T26" fmla="*/ 34 w 154"/>
                <a:gd name="T27" fmla="*/ 12 h 154"/>
                <a:gd name="T28" fmla="*/ 61 w 154"/>
                <a:gd name="T29" fmla="*/ 1 h 154"/>
                <a:gd name="T30" fmla="*/ 77 w 154"/>
                <a:gd name="T31" fmla="*/ 0 h 154"/>
                <a:gd name="T32" fmla="*/ 92 w 154"/>
                <a:gd name="T33" fmla="*/ 1 h 154"/>
                <a:gd name="T34" fmla="*/ 121 w 154"/>
                <a:gd name="T35" fmla="*/ 12 h 154"/>
                <a:gd name="T36" fmla="*/ 142 w 154"/>
                <a:gd name="T37" fmla="*/ 33 h 154"/>
                <a:gd name="T38" fmla="*/ 153 w 154"/>
                <a:gd name="T39" fmla="*/ 60 h 154"/>
                <a:gd name="T40" fmla="*/ 154 w 154"/>
                <a:gd name="T41" fmla="*/ 7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54">
                  <a:moveTo>
                    <a:pt x="154" y="76"/>
                  </a:moveTo>
                  <a:lnTo>
                    <a:pt x="153" y="92"/>
                  </a:lnTo>
                  <a:lnTo>
                    <a:pt x="142" y="120"/>
                  </a:lnTo>
                  <a:lnTo>
                    <a:pt x="121" y="141"/>
                  </a:lnTo>
                  <a:lnTo>
                    <a:pt x="92" y="152"/>
                  </a:lnTo>
                  <a:lnTo>
                    <a:pt x="77" y="154"/>
                  </a:lnTo>
                  <a:lnTo>
                    <a:pt x="61" y="152"/>
                  </a:lnTo>
                  <a:lnTo>
                    <a:pt x="34" y="141"/>
                  </a:lnTo>
                  <a:lnTo>
                    <a:pt x="13" y="120"/>
                  </a:lnTo>
                  <a:lnTo>
                    <a:pt x="2" y="92"/>
                  </a:lnTo>
                  <a:lnTo>
                    <a:pt x="0" y="76"/>
                  </a:lnTo>
                  <a:lnTo>
                    <a:pt x="2" y="60"/>
                  </a:lnTo>
                  <a:lnTo>
                    <a:pt x="13" y="33"/>
                  </a:lnTo>
                  <a:lnTo>
                    <a:pt x="34" y="12"/>
                  </a:lnTo>
                  <a:lnTo>
                    <a:pt x="61" y="1"/>
                  </a:lnTo>
                  <a:lnTo>
                    <a:pt x="77" y="0"/>
                  </a:lnTo>
                  <a:lnTo>
                    <a:pt x="92" y="1"/>
                  </a:lnTo>
                  <a:lnTo>
                    <a:pt x="121" y="12"/>
                  </a:lnTo>
                  <a:lnTo>
                    <a:pt x="142" y="33"/>
                  </a:lnTo>
                  <a:lnTo>
                    <a:pt x="153" y="60"/>
                  </a:lnTo>
                  <a:lnTo>
                    <a:pt x="154" y="7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81" name="Freeform 145"/>
            <p:cNvSpPr>
              <a:spLocks/>
            </p:cNvSpPr>
            <p:nvPr/>
          </p:nvSpPr>
          <p:spPr bwMode="auto">
            <a:xfrm>
              <a:off x="5102359" y="5130218"/>
              <a:ext cx="52994" cy="52994"/>
            </a:xfrm>
            <a:custGeom>
              <a:avLst/>
              <a:gdLst>
                <a:gd name="T0" fmla="*/ 154 w 154"/>
                <a:gd name="T1" fmla="*/ 77 h 154"/>
                <a:gd name="T2" fmla="*/ 152 w 154"/>
                <a:gd name="T3" fmla="*/ 93 h 154"/>
                <a:gd name="T4" fmla="*/ 141 w 154"/>
                <a:gd name="T5" fmla="*/ 120 h 154"/>
                <a:gd name="T6" fmla="*/ 120 w 154"/>
                <a:gd name="T7" fmla="*/ 141 h 154"/>
                <a:gd name="T8" fmla="*/ 93 w 154"/>
                <a:gd name="T9" fmla="*/ 153 h 154"/>
                <a:gd name="T10" fmla="*/ 77 w 154"/>
                <a:gd name="T11" fmla="*/ 154 h 154"/>
                <a:gd name="T12" fmla="*/ 62 w 154"/>
                <a:gd name="T13" fmla="*/ 153 h 154"/>
                <a:gd name="T14" fmla="*/ 33 w 154"/>
                <a:gd name="T15" fmla="*/ 141 h 154"/>
                <a:gd name="T16" fmla="*/ 13 w 154"/>
                <a:gd name="T17" fmla="*/ 120 h 154"/>
                <a:gd name="T18" fmla="*/ 1 w 154"/>
                <a:gd name="T19" fmla="*/ 93 h 154"/>
                <a:gd name="T20" fmla="*/ 0 w 154"/>
                <a:gd name="T21" fmla="*/ 77 h 154"/>
                <a:gd name="T22" fmla="*/ 1 w 154"/>
                <a:gd name="T23" fmla="*/ 62 h 154"/>
                <a:gd name="T24" fmla="*/ 13 w 154"/>
                <a:gd name="T25" fmla="*/ 33 h 154"/>
                <a:gd name="T26" fmla="*/ 33 w 154"/>
                <a:gd name="T27" fmla="*/ 13 h 154"/>
                <a:gd name="T28" fmla="*/ 62 w 154"/>
                <a:gd name="T29" fmla="*/ 1 h 154"/>
                <a:gd name="T30" fmla="*/ 77 w 154"/>
                <a:gd name="T31" fmla="*/ 0 h 154"/>
                <a:gd name="T32" fmla="*/ 93 w 154"/>
                <a:gd name="T33" fmla="*/ 1 h 154"/>
                <a:gd name="T34" fmla="*/ 120 w 154"/>
                <a:gd name="T35" fmla="*/ 13 h 154"/>
                <a:gd name="T36" fmla="*/ 141 w 154"/>
                <a:gd name="T37" fmla="*/ 33 h 154"/>
                <a:gd name="T38" fmla="*/ 152 w 154"/>
                <a:gd name="T39" fmla="*/ 62 h 154"/>
                <a:gd name="T40" fmla="*/ 154 w 154"/>
                <a:gd name="T41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54">
                  <a:moveTo>
                    <a:pt x="154" y="77"/>
                  </a:moveTo>
                  <a:lnTo>
                    <a:pt x="152" y="93"/>
                  </a:lnTo>
                  <a:lnTo>
                    <a:pt x="141" y="120"/>
                  </a:lnTo>
                  <a:lnTo>
                    <a:pt x="120" y="141"/>
                  </a:lnTo>
                  <a:lnTo>
                    <a:pt x="93" y="153"/>
                  </a:lnTo>
                  <a:lnTo>
                    <a:pt x="77" y="154"/>
                  </a:lnTo>
                  <a:lnTo>
                    <a:pt x="62" y="153"/>
                  </a:lnTo>
                  <a:lnTo>
                    <a:pt x="33" y="141"/>
                  </a:lnTo>
                  <a:lnTo>
                    <a:pt x="13" y="120"/>
                  </a:lnTo>
                  <a:lnTo>
                    <a:pt x="1" y="93"/>
                  </a:lnTo>
                  <a:lnTo>
                    <a:pt x="0" y="77"/>
                  </a:lnTo>
                  <a:lnTo>
                    <a:pt x="1" y="62"/>
                  </a:lnTo>
                  <a:lnTo>
                    <a:pt x="13" y="33"/>
                  </a:lnTo>
                  <a:lnTo>
                    <a:pt x="33" y="13"/>
                  </a:lnTo>
                  <a:lnTo>
                    <a:pt x="62" y="1"/>
                  </a:lnTo>
                  <a:lnTo>
                    <a:pt x="77" y="0"/>
                  </a:lnTo>
                  <a:lnTo>
                    <a:pt x="93" y="1"/>
                  </a:lnTo>
                  <a:lnTo>
                    <a:pt x="120" y="13"/>
                  </a:lnTo>
                  <a:lnTo>
                    <a:pt x="141" y="33"/>
                  </a:lnTo>
                  <a:lnTo>
                    <a:pt x="152" y="62"/>
                  </a:lnTo>
                  <a:lnTo>
                    <a:pt x="154" y="7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82" name="Freeform 146"/>
            <p:cNvSpPr>
              <a:spLocks/>
            </p:cNvSpPr>
            <p:nvPr/>
          </p:nvSpPr>
          <p:spPr bwMode="auto">
            <a:xfrm>
              <a:off x="4403671" y="2495848"/>
              <a:ext cx="79492" cy="79492"/>
            </a:xfrm>
            <a:custGeom>
              <a:avLst/>
              <a:gdLst>
                <a:gd name="T0" fmla="*/ 228 w 228"/>
                <a:gd name="T1" fmla="*/ 116 h 230"/>
                <a:gd name="T2" fmla="*/ 227 w 228"/>
                <a:gd name="T3" fmla="*/ 139 h 230"/>
                <a:gd name="T4" fmla="*/ 210 w 228"/>
                <a:gd name="T5" fmla="*/ 179 h 230"/>
                <a:gd name="T6" fmla="*/ 179 w 228"/>
                <a:gd name="T7" fmla="*/ 210 h 230"/>
                <a:gd name="T8" fmla="*/ 137 w 228"/>
                <a:gd name="T9" fmla="*/ 229 h 230"/>
                <a:gd name="T10" fmla="*/ 114 w 228"/>
                <a:gd name="T11" fmla="*/ 230 h 230"/>
                <a:gd name="T12" fmla="*/ 91 w 228"/>
                <a:gd name="T13" fmla="*/ 229 h 230"/>
                <a:gd name="T14" fmla="*/ 49 w 228"/>
                <a:gd name="T15" fmla="*/ 210 h 230"/>
                <a:gd name="T16" fmla="*/ 18 w 228"/>
                <a:gd name="T17" fmla="*/ 179 h 230"/>
                <a:gd name="T18" fmla="*/ 1 w 228"/>
                <a:gd name="T19" fmla="*/ 139 h 230"/>
                <a:gd name="T20" fmla="*/ 0 w 228"/>
                <a:gd name="T21" fmla="*/ 116 h 230"/>
                <a:gd name="T22" fmla="*/ 1 w 228"/>
                <a:gd name="T23" fmla="*/ 92 h 230"/>
                <a:gd name="T24" fmla="*/ 18 w 228"/>
                <a:gd name="T25" fmla="*/ 51 h 230"/>
                <a:gd name="T26" fmla="*/ 49 w 228"/>
                <a:gd name="T27" fmla="*/ 20 h 230"/>
                <a:gd name="T28" fmla="*/ 91 w 228"/>
                <a:gd name="T29" fmla="*/ 2 h 230"/>
                <a:gd name="T30" fmla="*/ 114 w 228"/>
                <a:gd name="T31" fmla="*/ 0 h 230"/>
                <a:gd name="T32" fmla="*/ 137 w 228"/>
                <a:gd name="T33" fmla="*/ 2 h 230"/>
                <a:gd name="T34" fmla="*/ 179 w 228"/>
                <a:gd name="T35" fmla="*/ 20 h 230"/>
                <a:gd name="T36" fmla="*/ 210 w 228"/>
                <a:gd name="T37" fmla="*/ 51 h 230"/>
                <a:gd name="T38" fmla="*/ 227 w 228"/>
                <a:gd name="T39" fmla="*/ 92 h 230"/>
                <a:gd name="T40" fmla="*/ 228 w 228"/>
                <a:gd name="T41" fmla="*/ 11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" h="230">
                  <a:moveTo>
                    <a:pt x="228" y="116"/>
                  </a:moveTo>
                  <a:lnTo>
                    <a:pt x="227" y="139"/>
                  </a:lnTo>
                  <a:lnTo>
                    <a:pt x="210" y="179"/>
                  </a:lnTo>
                  <a:lnTo>
                    <a:pt x="179" y="210"/>
                  </a:lnTo>
                  <a:lnTo>
                    <a:pt x="137" y="229"/>
                  </a:lnTo>
                  <a:lnTo>
                    <a:pt x="114" y="230"/>
                  </a:lnTo>
                  <a:lnTo>
                    <a:pt x="91" y="229"/>
                  </a:lnTo>
                  <a:lnTo>
                    <a:pt x="49" y="210"/>
                  </a:lnTo>
                  <a:lnTo>
                    <a:pt x="18" y="179"/>
                  </a:lnTo>
                  <a:lnTo>
                    <a:pt x="1" y="139"/>
                  </a:lnTo>
                  <a:lnTo>
                    <a:pt x="0" y="116"/>
                  </a:lnTo>
                  <a:lnTo>
                    <a:pt x="1" y="92"/>
                  </a:lnTo>
                  <a:lnTo>
                    <a:pt x="18" y="51"/>
                  </a:lnTo>
                  <a:lnTo>
                    <a:pt x="49" y="20"/>
                  </a:lnTo>
                  <a:lnTo>
                    <a:pt x="91" y="2"/>
                  </a:lnTo>
                  <a:lnTo>
                    <a:pt x="114" y="0"/>
                  </a:lnTo>
                  <a:lnTo>
                    <a:pt x="137" y="2"/>
                  </a:lnTo>
                  <a:lnTo>
                    <a:pt x="179" y="20"/>
                  </a:lnTo>
                  <a:lnTo>
                    <a:pt x="210" y="51"/>
                  </a:lnTo>
                  <a:lnTo>
                    <a:pt x="227" y="92"/>
                  </a:lnTo>
                  <a:lnTo>
                    <a:pt x="228" y="11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83" name="Freeform 147"/>
            <p:cNvSpPr>
              <a:spLocks/>
            </p:cNvSpPr>
            <p:nvPr/>
          </p:nvSpPr>
          <p:spPr bwMode="auto">
            <a:xfrm>
              <a:off x="6919502" y="2790105"/>
              <a:ext cx="94832" cy="96227"/>
            </a:xfrm>
            <a:custGeom>
              <a:avLst/>
              <a:gdLst>
                <a:gd name="T0" fmla="*/ 271 w 271"/>
                <a:gd name="T1" fmla="*/ 136 h 272"/>
                <a:gd name="T2" fmla="*/ 269 w 271"/>
                <a:gd name="T3" fmla="*/ 163 h 272"/>
                <a:gd name="T4" fmla="*/ 249 w 271"/>
                <a:gd name="T5" fmla="*/ 212 h 272"/>
                <a:gd name="T6" fmla="*/ 212 w 271"/>
                <a:gd name="T7" fmla="*/ 249 h 272"/>
                <a:gd name="T8" fmla="*/ 163 w 271"/>
                <a:gd name="T9" fmla="*/ 269 h 272"/>
                <a:gd name="T10" fmla="*/ 136 w 271"/>
                <a:gd name="T11" fmla="*/ 272 h 272"/>
                <a:gd name="T12" fmla="*/ 107 w 271"/>
                <a:gd name="T13" fmla="*/ 269 h 272"/>
                <a:gd name="T14" fmla="*/ 58 w 271"/>
                <a:gd name="T15" fmla="*/ 249 h 272"/>
                <a:gd name="T16" fmla="*/ 22 w 271"/>
                <a:gd name="T17" fmla="*/ 212 h 272"/>
                <a:gd name="T18" fmla="*/ 1 w 271"/>
                <a:gd name="T19" fmla="*/ 163 h 272"/>
                <a:gd name="T20" fmla="*/ 0 w 271"/>
                <a:gd name="T21" fmla="*/ 136 h 272"/>
                <a:gd name="T22" fmla="*/ 1 w 271"/>
                <a:gd name="T23" fmla="*/ 107 h 272"/>
                <a:gd name="T24" fmla="*/ 22 w 271"/>
                <a:gd name="T25" fmla="*/ 59 h 272"/>
                <a:gd name="T26" fmla="*/ 58 w 271"/>
                <a:gd name="T27" fmla="*/ 22 h 272"/>
                <a:gd name="T28" fmla="*/ 107 w 271"/>
                <a:gd name="T29" fmla="*/ 1 h 272"/>
                <a:gd name="T30" fmla="*/ 136 w 271"/>
                <a:gd name="T31" fmla="*/ 0 h 272"/>
                <a:gd name="T32" fmla="*/ 163 w 271"/>
                <a:gd name="T33" fmla="*/ 1 h 272"/>
                <a:gd name="T34" fmla="*/ 212 w 271"/>
                <a:gd name="T35" fmla="*/ 22 h 272"/>
                <a:gd name="T36" fmla="*/ 249 w 271"/>
                <a:gd name="T37" fmla="*/ 59 h 272"/>
                <a:gd name="T38" fmla="*/ 269 w 271"/>
                <a:gd name="T39" fmla="*/ 107 h 272"/>
                <a:gd name="T40" fmla="*/ 271 w 271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1" h="272">
                  <a:moveTo>
                    <a:pt x="271" y="136"/>
                  </a:moveTo>
                  <a:lnTo>
                    <a:pt x="269" y="163"/>
                  </a:lnTo>
                  <a:lnTo>
                    <a:pt x="249" y="212"/>
                  </a:lnTo>
                  <a:lnTo>
                    <a:pt x="212" y="249"/>
                  </a:lnTo>
                  <a:lnTo>
                    <a:pt x="163" y="269"/>
                  </a:lnTo>
                  <a:lnTo>
                    <a:pt x="136" y="272"/>
                  </a:lnTo>
                  <a:lnTo>
                    <a:pt x="107" y="269"/>
                  </a:lnTo>
                  <a:lnTo>
                    <a:pt x="58" y="249"/>
                  </a:lnTo>
                  <a:lnTo>
                    <a:pt x="22" y="212"/>
                  </a:lnTo>
                  <a:lnTo>
                    <a:pt x="1" y="163"/>
                  </a:lnTo>
                  <a:lnTo>
                    <a:pt x="0" y="136"/>
                  </a:lnTo>
                  <a:lnTo>
                    <a:pt x="1" y="107"/>
                  </a:lnTo>
                  <a:lnTo>
                    <a:pt x="22" y="59"/>
                  </a:lnTo>
                  <a:lnTo>
                    <a:pt x="58" y="22"/>
                  </a:lnTo>
                  <a:lnTo>
                    <a:pt x="107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2" y="22"/>
                  </a:lnTo>
                  <a:lnTo>
                    <a:pt x="249" y="59"/>
                  </a:lnTo>
                  <a:lnTo>
                    <a:pt x="269" y="107"/>
                  </a:lnTo>
                  <a:lnTo>
                    <a:pt x="271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84" name="Freeform 148"/>
            <p:cNvSpPr>
              <a:spLocks/>
            </p:cNvSpPr>
            <p:nvPr/>
          </p:nvSpPr>
          <p:spPr bwMode="auto">
            <a:xfrm>
              <a:off x="7286278" y="4039653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3 h 272"/>
                <a:gd name="T4" fmla="*/ 249 w 272"/>
                <a:gd name="T5" fmla="*/ 213 h 272"/>
                <a:gd name="T6" fmla="*/ 213 w 272"/>
                <a:gd name="T7" fmla="*/ 249 h 272"/>
                <a:gd name="T8" fmla="*/ 163 w 272"/>
                <a:gd name="T9" fmla="*/ 270 h 272"/>
                <a:gd name="T10" fmla="*/ 136 w 272"/>
                <a:gd name="T11" fmla="*/ 272 h 272"/>
                <a:gd name="T12" fmla="*/ 108 w 272"/>
                <a:gd name="T13" fmla="*/ 270 h 272"/>
                <a:gd name="T14" fmla="*/ 60 w 272"/>
                <a:gd name="T15" fmla="*/ 249 h 272"/>
                <a:gd name="T16" fmla="*/ 22 w 272"/>
                <a:gd name="T17" fmla="*/ 213 h 272"/>
                <a:gd name="T18" fmla="*/ 1 w 272"/>
                <a:gd name="T19" fmla="*/ 163 h 272"/>
                <a:gd name="T20" fmla="*/ 0 w 272"/>
                <a:gd name="T21" fmla="*/ 136 h 272"/>
                <a:gd name="T22" fmla="*/ 1 w 272"/>
                <a:gd name="T23" fmla="*/ 108 h 272"/>
                <a:gd name="T24" fmla="*/ 22 w 272"/>
                <a:gd name="T25" fmla="*/ 60 h 272"/>
                <a:gd name="T26" fmla="*/ 60 w 272"/>
                <a:gd name="T27" fmla="*/ 22 h 272"/>
                <a:gd name="T28" fmla="*/ 108 w 272"/>
                <a:gd name="T29" fmla="*/ 1 h 272"/>
                <a:gd name="T30" fmla="*/ 136 w 272"/>
                <a:gd name="T31" fmla="*/ 0 h 272"/>
                <a:gd name="T32" fmla="*/ 163 w 272"/>
                <a:gd name="T33" fmla="*/ 1 h 272"/>
                <a:gd name="T34" fmla="*/ 213 w 272"/>
                <a:gd name="T35" fmla="*/ 22 h 272"/>
                <a:gd name="T36" fmla="*/ 249 w 272"/>
                <a:gd name="T37" fmla="*/ 60 h 272"/>
                <a:gd name="T38" fmla="*/ 270 w 272"/>
                <a:gd name="T39" fmla="*/ 108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3"/>
                  </a:lnTo>
                  <a:lnTo>
                    <a:pt x="249" y="213"/>
                  </a:lnTo>
                  <a:lnTo>
                    <a:pt x="213" y="249"/>
                  </a:lnTo>
                  <a:lnTo>
                    <a:pt x="163" y="270"/>
                  </a:lnTo>
                  <a:lnTo>
                    <a:pt x="136" y="272"/>
                  </a:lnTo>
                  <a:lnTo>
                    <a:pt x="108" y="270"/>
                  </a:lnTo>
                  <a:lnTo>
                    <a:pt x="60" y="249"/>
                  </a:lnTo>
                  <a:lnTo>
                    <a:pt x="22" y="213"/>
                  </a:lnTo>
                  <a:lnTo>
                    <a:pt x="1" y="163"/>
                  </a:lnTo>
                  <a:lnTo>
                    <a:pt x="0" y="136"/>
                  </a:lnTo>
                  <a:lnTo>
                    <a:pt x="1" y="108"/>
                  </a:lnTo>
                  <a:lnTo>
                    <a:pt x="22" y="60"/>
                  </a:lnTo>
                  <a:lnTo>
                    <a:pt x="60" y="22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3" y="22"/>
                  </a:lnTo>
                  <a:lnTo>
                    <a:pt x="249" y="60"/>
                  </a:lnTo>
                  <a:lnTo>
                    <a:pt x="270" y="108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85" name="Freeform 150"/>
            <p:cNvSpPr>
              <a:spLocks/>
            </p:cNvSpPr>
            <p:nvPr/>
          </p:nvSpPr>
          <p:spPr bwMode="auto">
            <a:xfrm>
              <a:off x="5961423" y="3106676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3 h 272"/>
                <a:gd name="T4" fmla="*/ 250 w 272"/>
                <a:gd name="T5" fmla="*/ 212 h 272"/>
                <a:gd name="T6" fmla="*/ 212 w 272"/>
                <a:gd name="T7" fmla="*/ 248 h 272"/>
                <a:gd name="T8" fmla="*/ 163 w 272"/>
                <a:gd name="T9" fmla="*/ 269 h 272"/>
                <a:gd name="T10" fmla="*/ 136 w 272"/>
                <a:gd name="T11" fmla="*/ 272 h 272"/>
                <a:gd name="T12" fmla="*/ 109 w 272"/>
                <a:gd name="T13" fmla="*/ 269 h 272"/>
                <a:gd name="T14" fmla="*/ 59 w 272"/>
                <a:gd name="T15" fmla="*/ 248 h 272"/>
                <a:gd name="T16" fmla="*/ 23 w 272"/>
                <a:gd name="T17" fmla="*/ 212 h 272"/>
                <a:gd name="T18" fmla="*/ 2 w 272"/>
                <a:gd name="T19" fmla="*/ 163 h 272"/>
                <a:gd name="T20" fmla="*/ 0 w 272"/>
                <a:gd name="T21" fmla="*/ 136 h 272"/>
                <a:gd name="T22" fmla="*/ 2 w 272"/>
                <a:gd name="T23" fmla="*/ 107 h 272"/>
                <a:gd name="T24" fmla="*/ 23 w 272"/>
                <a:gd name="T25" fmla="*/ 59 h 272"/>
                <a:gd name="T26" fmla="*/ 59 w 272"/>
                <a:gd name="T27" fmla="*/ 22 h 272"/>
                <a:gd name="T28" fmla="*/ 109 w 272"/>
                <a:gd name="T29" fmla="*/ 1 h 272"/>
                <a:gd name="T30" fmla="*/ 136 w 272"/>
                <a:gd name="T31" fmla="*/ 0 h 272"/>
                <a:gd name="T32" fmla="*/ 163 w 272"/>
                <a:gd name="T33" fmla="*/ 1 h 272"/>
                <a:gd name="T34" fmla="*/ 212 w 272"/>
                <a:gd name="T35" fmla="*/ 22 h 272"/>
                <a:gd name="T36" fmla="*/ 250 w 272"/>
                <a:gd name="T37" fmla="*/ 59 h 272"/>
                <a:gd name="T38" fmla="*/ 271 w 272"/>
                <a:gd name="T39" fmla="*/ 107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3"/>
                  </a:lnTo>
                  <a:lnTo>
                    <a:pt x="250" y="212"/>
                  </a:lnTo>
                  <a:lnTo>
                    <a:pt x="212" y="248"/>
                  </a:lnTo>
                  <a:lnTo>
                    <a:pt x="163" y="269"/>
                  </a:lnTo>
                  <a:lnTo>
                    <a:pt x="136" y="272"/>
                  </a:lnTo>
                  <a:lnTo>
                    <a:pt x="109" y="269"/>
                  </a:lnTo>
                  <a:lnTo>
                    <a:pt x="59" y="248"/>
                  </a:lnTo>
                  <a:lnTo>
                    <a:pt x="23" y="212"/>
                  </a:lnTo>
                  <a:lnTo>
                    <a:pt x="2" y="163"/>
                  </a:lnTo>
                  <a:lnTo>
                    <a:pt x="0" y="136"/>
                  </a:lnTo>
                  <a:lnTo>
                    <a:pt x="2" y="107"/>
                  </a:lnTo>
                  <a:lnTo>
                    <a:pt x="23" y="59"/>
                  </a:lnTo>
                  <a:lnTo>
                    <a:pt x="59" y="22"/>
                  </a:lnTo>
                  <a:lnTo>
                    <a:pt x="109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2" y="22"/>
                  </a:lnTo>
                  <a:lnTo>
                    <a:pt x="250" y="59"/>
                  </a:lnTo>
                  <a:lnTo>
                    <a:pt x="271" y="107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86" name="Freeform 154"/>
            <p:cNvSpPr>
              <a:spLocks/>
            </p:cNvSpPr>
            <p:nvPr/>
          </p:nvSpPr>
          <p:spPr bwMode="auto">
            <a:xfrm>
              <a:off x="5071678" y="1790188"/>
              <a:ext cx="94832" cy="94832"/>
            </a:xfrm>
            <a:custGeom>
              <a:avLst/>
              <a:gdLst>
                <a:gd name="T0" fmla="*/ 273 w 273"/>
                <a:gd name="T1" fmla="*/ 137 h 273"/>
                <a:gd name="T2" fmla="*/ 271 w 273"/>
                <a:gd name="T3" fmla="*/ 165 h 273"/>
                <a:gd name="T4" fmla="*/ 251 w 273"/>
                <a:gd name="T5" fmla="*/ 213 h 273"/>
                <a:gd name="T6" fmla="*/ 213 w 273"/>
                <a:gd name="T7" fmla="*/ 251 h 273"/>
                <a:gd name="T8" fmla="*/ 165 w 273"/>
                <a:gd name="T9" fmla="*/ 271 h 273"/>
                <a:gd name="T10" fmla="*/ 136 w 273"/>
                <a:gd name="T11" fmla="*/ 273 h 273"/>
                <a:gd name="T12" fmla="*/ 109 w 273"/>
                <a:gd name="T13" fmla="*/ 271 h 273"/>
                <a:gd name="T14" fmla="*/ 60 w 273"/>
                <a:gd name="T15" fmla="*/ 251 h 273"/>
                <a:gd name="T16" fmla="*/ 24 w 273"/>
                <a:gd name="T17" fmla="*/ 213 h 273"/>
                <a:gd name="T18" fmla="*/ 3 w 273"/>
                <a:gd name="T19" fmla="*/ 165 h 273"/>
                <a:gd name="T20" fmla="*/ 0 w 273"/>
                <a:gd name="T21" fmla="*/ 137 h 273"/>
                <a:gd name="T22" fmla="*/ 3 w 273"/>
                <a:gd name="T23" fmla="*/ 109 h 273"/>
                <a:gd name="T24" fmla="*/ 24 w 273"/>
                <a:gd name="T25" fmla="*/ 60 h 273"/>
                <a:gd name="T26" fmla="*/ 60 w 273"/>
                <a:gd name="T27" fmla="*/ 24 h 273"/>
                <a:gd name="T28" fmla="*/ 109 w 273"/>
                <a:gd name="T29" fmla="*/ 3 h 273"/>
                <a:gd name="T30" fmla="*/ 136 w 273"/>
                <a:gd name="T31" fmla="*/ 0 h 273"/>
                <a:gd name="T32" fmla="*/ 165 w 273"/>
                <a:gd name="T33" fmla="*/ 3 h 273"/>
                <a:gd name="T34" fmla="*/ 213 w 273"/>
                <a:gd name="T35" fmla="*/ 24 h 273"/>
                <a:gd name="T36" fmla="*/ 251 w 273"/>
                <a:gd name="T37" fmla="*/ 60 h 273"/>
                <a:gd name="T38" fmla="*/ 271 w 273"/>
                <a:gd name="T39" fmla="*/ 109 h 273"/>
                <a:gd name="T40" fmla="*/ 273 w 273"/>
                <a:gd name="T41" fmla="*/ 1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3">
                  <a:moveTo>
                    <a:pt x="273" y="137"/>
                  </a:moveTo>
                  <a:lnTo>
                    <a:pt x="271" y="165"/>
                  </a:lnTo>
                  <a:lnTo>
                    <a:pt x="251" y="213"/>
                  </a:lnTo>
                  <a:lnTo>
                    <a:pt x="213" y="251"/>
                  </a:lnTo>
                  <a:lnTo>
                    <a:pt x="165" y="271"/>
                  </a:lnTo>
                  <a:lnTo>
                    <a:pt x="136" y="273"/>
                  </a:lnTo>
                  <a:lnTo>
                    <a:pt x="109" y="271"/>
                  </a:lnTo>
                  <a:lnTo>
                    <a:pt x="60" y="251"/>
                  </a:lnTo>
                  <a:lnTo>
                    <a:pt x="24" y="213"/>
                  </a:lnTo>
                  <a:lnTo>
                    <a:pt x="3" y="165"/>
                  </a:lnTo>
                  <a:lnTo>
                    <a:pt x="0" y="137"/>
                  </a:lnTo>
                  <a:lnTo>
                    <a:pt x="3" y="109"/>
                  </a:lnTo>
                  <a:lnTo>
                    <a:pt x="24" y="60"/>
                  </a:lnTo>
                  <a:lnTo>
                    <a:pt x="60" y="24"/>
                  </a:lnTo>
                  <a:lnTo>
                    <a:pt x="109" y="3"/>
                  </a:lnTo>
                  <a:lnTo>
                    <a:pt x="136" y="0"/>
                  </a:lnTo>
                  <a:lnTo>
                    <a:pt x="165" y="3"/>
                  </a:lnTo>
                  <a:lnTo>
                    <a:pt x="213" y="24"/>
                  </a:lnTo>
                  <a:lnTo>
                    <a:pt x="251" y="60"/>
                  </a:lnTo>
                  <a:lnTo>
                    <a:pt x="271" y="109"/>
                  </a:lnTo>
                  <a:lnTo>
                    <a:pt x="273" y="13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87" name="Freeform 155"/>
            <p:cNvSpPr>
              <a:spLocks/>
            </p:cNvSpPr>
            <p:nvPr/>
          </p:nvSpPr>
          <p:spPr bwMode="auto">
            <a:xfrm>
              <a:off x="6052070" y="1526611"/>
              <a:ext cx="94832" cy="96227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3 h 272"/>
                <a:gd name="T4" fmla="*/ 250 w 272"/>
                <a:gd name="T5" fmla="*/ 212 h 272"/>
                <a:gd name="T6" fmla="*/ 213 w 272"/>
                <a:gd name="T7" fmla="*/ 249 h 272"/>
                <a:gd name="T8" fmla="*/ 165 w 272"/>
                <a:gd name="T9" fmla="*/ 269 h 272"/>
                <a:gd name="T10" fmla="*/ 136 w 272"/>
                <a:gd name="T11" fmla="*/ 272 h 272"/>
                <a:gd name="T12" fmla="*/ 109 w 272"/>
                <a:gd name="T13" fmla="*/ 269 h 272"/>
                <a:gd name="T14" fmla="*/ 60 w 272"/>
                <a:gd name="T15" fmla="*/ 249 h 272"/>
                <a:gd name="T16" fmla="*/ 23 w 272"/>
                <a:gd name="T17" fmla="*/ 212 h 272"/>
                <a:gd name="T18" fmla="*/ 3 w 272"/>
                <a:gd name="T19" fmla="*/ 163 h 272"/>
                <a:gd name="T20" fmla="*/ 0 w 272"/>
                <a:gd name="T21" fmla="*/ 136 h 272"/>
                <a:gd name="T22" fmla="*/ 3 w 272"/>
                <a:gd name="T23" fmla="*/ 107 h 272"/>
                <a:gd name="T24" fmla="*/ 23 w 272"/>
                <a:gd name="T25" fmla="*/ 59 h 272"/>
                <a:gd name="T26" fmla="*/ 60 w 272"/>
                <a:gd name="T27" fmla="*/ 22 h 272"/>
                <a:gd name="T28" fmla="*/ 109 w 272"/>
                <a:gd name="T29" fmla="*/ 1 h 272"/>
                <a:gd name="T30" fmla="*/ 136 w 272"/>
                <a:gd name="T31" fmla="*/ 0 h 272"/>
                <a:gd name="T32" fmla="*/ 165 w 272"/>
                <a:gd name="T33" fmla="*/ 1 h 272"/>
                <a:gd name="T34" fmla="*/ 213 w 272"/>
                <a:gd name="T35" fmla="*/ 22 h 272"/>
                <a:gd name="T36" fmla="*/ 250 w 272"/>
                <a:gd name="T37" fmla="*/ 59 h 272"/>
                <a:gd name="T38" fmla="*/ 271 w 272"/>
                <a:gd name="T39" fmla="*/ 107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3"/>
                  </a:lnTo>
                  <a:lnTo>
                    <a:pt x="250" y="212"/>
                  </a:lnTo>
                  <a:lnTo>
                    <a:pt x="213" y="249"/>
                  </a:lnTo>
                  <a:lnTo>
                    <a:pt x="165" y="269"/>
                  </a:lnTo>
                  <a:lnTo>
                    <a:pt x="136" y="272"/>
                  </a:lnTo>
                  <a:lnTo>
                    <a:pt x="109" y="269"/>
                  </a:lnTo>
                  <a:lnTo>
                    <a:pt x="60" y="249"/>
                  </a:lnTo>
                  <a:lnTo>
                    <a:pt x="23" y="212"/>
                  </a:lnTo>
                  <a:lnTo>
                    <a:pt x="3" y="163"/>
                  </a:lnTo>
                  <a:lnTo>
                    <a:pt x="0" y="136"/>
                  </a:lnTo>
                  <a:lnTo>
                    <a:pt x="3" y="107"/>
                  </a:lnTo>
                  <a:lnTo>
                    <a:pt x="23" y="59"/>
                  </a:lnTo>
                  <a:lnTo>
                    <a:pt x="60" y="22"/>
                  </a:lnTo>
                  <a:lnTo>
                    <a:pt x="109" y="1"/>
                  </a:lnTo>
                  <a:lnTo>
                    <a:pt x="136" y="0"/>
                  </a:lnTo>
                  <a:lnTo>
                    <a:pt x="165" y="1"/>
                  </a:lnTo>
                  <a:lnTo>
                    <a:pt x="213" y="22"/>
                  </a:lnTo>
                  <a:lnTo>
                    <a:pt x="250" y="59"/>
                  </a:lnTo>
                  <a:lnTo>
                    <a:pt x="271" y="107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88" name="Freeform 156"/>
            <p:cNvSpPr>
              <a:spLocks/>
            </p:cNvSpPr>
            <p:nvPr/>
          </p:nvSpPr>
          <p:spPr bwMode="auto">
            <a:xfrm>
              <a:off x="5647641" y="2611598"/>
              <a:ext cx="94832" cy="94832"/>
            </a:xfrm>
            <a:custGeom>
              <a:avLst/>
              <a:gdLst>
                <a:gd name="T0" fmla="*/ 272 w 272"/>
                <a:gd name="T1" fmla="*/ 136 h 270"/>
                <a:gd name="T2" fmla="*/ 270 w 272"/>
                <a:gd name="T3" fmla="*/ 163 h 270"/>
                <a:gd name="T4" fmla="*/ 250 w 272"/>
                <a:gd name="T5" fmla="*/ 212 h 270"/>
                <a:gd name="T6" fmla="*/ 212 w 272"/>
                <a:gd name="T7" fmla="*/ 248 h 270"/>
                <a:gd name="T8" fmla="*/ 164 w 272"/>
                <a:gd name="T9" fmla="*/ 269 h 270"/>
                <a:gd name="T10" fmla="*/ 136 w 272"/>
                <a:gd name="T11" fmla="*/ 270 h 270"/>
                <a:gd name="T12" fmla="*/ 108 w 272"/>
                <a:gd name="T13" fmla="*/ 269 h 270"/>
                <a:gd name="T14" fmla="*/ 59 w 272"/>
                <a:gd name="T15" fmla="*/ 248 h 270"/>
                <a:gd name="T16" fmla="*/ 23 w 272"/>
                <a:gd name="T17" fmla="*/ 212 h 270"/>
                <a:gd name="T18" fmla="*/ 2 w 272"/>
                <a:gd name="T19" fmla="*/ 163 h 270"/>
                <a:gd name="T20" fmla="*/ 0 w 272"/>
                <a:gd name="T21" fmla="*/ 136 h 270"/>
                <a:gd name="T22" fmla="*/ 2 w 272"/>
                <a:gd name="T23" fmla="*/ 107 h 270"/>
                <a:gd name="T24" fmla="*/ 23 w 272"/>
                <a:gd name="T25" fmla="*/ 58 h 270"/>
                <a:gd name="T26" fmla="*/ 59 w 272"/>
                <a:gd name="T27" fmla="*/ 22 h 270"/>
                <a:gd name="T28" fmla="*/ 108 w 272"/>
                <a:gd name="T29" fmla="*/ 1 h 270"/>
                <a:gd name="T30" fmla="*/ 136 w 272"/>
                <a:gd name="T31" fmla="*/ 0 h 270"/>
                <a:gd name="T32" fmla="*/ 164 w 272"/>
                <a:gd name="T33" fmla="*/ 1 h 270"/>
                <a:gd name="T34" fmla="*/ 212 w 272"/>
                <a:gd name="T35" fmla="*/ 22 h 270"/>
                <a:gd name="T36" fmla="*/ 250 w 272"/>
                <a:gd name="T37" fmla="*/ 58 h 270"/>
                <a:gd name="T38" fmla="*/ 270 w 272"/>
                <a:gd name="T39" fmla="*/ 107 h 270"/>
                <a:gd name="T40" fmla="*/ 272 w 272"/>
                <a:gd name="T41" fmla="*/ 13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0">
                  <a:moveTo>
                    <a:pt x="272" y="136"/>
                  </a:moveTo>
                  <a:lnTo>
                    <a:pt x="270" y="163"/>
                  </a:lnTo>
                  <a:lnTo>
                    <a:pt x="250" y="212"/>
                  </a:lnTo>
                  <a:lnTo>
                    <a:pt x="212" y="248"/>
                  </a:lnTo>
                  <a:lnTo>
                    <a:pt x="164" y="269"/>
                  </a:lnTo>
                  <a:lnTo>
                    <a:pt x="136" y="270"/>
                  </a:lnTo>
                  <a:lnTo>
                    <a:pt x="108" y="269"/>
                  </a:lnTo>
                  <a:lnTo>
                    <a:pt x="59" y="248"/>
                  </a:lnTo>
                  <a:lnTo>
                    <a:pt x="23" y="212"/>
                  </a:lnTo>
                  <a:lnTo>
                    <a:pt x="2" y="163"/>
                  </a:lnTo>
                  <a:lnTo>
                    <a:pt x="0" y="136"/>
                  </a:lnTo>
                  <a:lnTo>
                    <a:pt x="2" y="107"/>
                  </a:lnTo>
                  <a:lnTo>
                    <a:pt x="23" y="58"/>
                  </a:lnTo>
                  <a:lnTo>
                    <a:pt x="59" y="22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4" y="1"/>
                  </a:lnTo>
                  <a:lnTo>
                    <a:pt x="212" y="22"/>
                  </a:lnTo>
                  <a:lnTo>
                    <a:pt x="250" y="58"/>
                  </a:lnTo>
                  <a:lnTo>
                    <a:pt x="270" y="107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89" name="Freeform 157"/>
            <p:cNvSpPr>
              <a:spLocks/>
            </p:cNvSpPr>
            <p:nvPr/>
          </p:nvSpPr>
          <p:spPr bwMode="auto">
            <a:xfrm>
              <a:off x="6100881" y="2027268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3 h 272"/>
                <a:gd name="T4" fmla="*/ 250 w 272"/>
                <a:gd name="T5" fmla="*/ 213 h 272"/>
                <a:gd name="T6" fmla="*/ 212 w 272"/>
                <a:gd name="T7" fmla="*/ 249 h 272"/>
                <a:gd name="T8" fmla="*/ 163 w 272"/>
                <a:gd name="T9" fmla="*/ 270 h 272"/>
                <a:gd name="T10" fmla="*/ 136 w 272"/>
                <a:gd name="T11" fmla="*/ 272 h 272"/>
                <a:gd name="T12" fmla="*/ 108 w 272"/>
                <a:gd name="T13" fmla="*/ 270 h 272"/>
                <a:gd name="T14" fmla="*/ 59 w 272"/>
                <a:gd name="T15" fmla="*/ 249 h 272"/>
                <a:gd name="T16" fmla="*/ 23 w 272"/>
                <a:gd name="T17" fmla="*/ 213 h 272"/>
                <a:gd name="T18" fmla="*/ 2 w 272"/>
                <a:gd name="T19" fmla="*/ 163 h 272"/>
                <a:gd name="T20" fmla="*/ 0 w 272"/>
                <a:gd name="T21" fmla="*/ 136 h 272"/>
                <a:gd name="T22" fmla="*/ 2 w 272"/>
                <a:gd name="T23" fmla="*/ 108 h 272"/>
                <a:gd name="T24" fmla="*/ 23 w 272"/>
                <a:gd name="T25" fmla="*/ 60 h 272"/>
                <a:gd name="T26" fmla="*/ 59 w 272"/>
                <a:gd name="T27" fmla="*/ 22 h 272"/>
                <a:gd name="T28" fmla="*/ 108 w 272"/>
                <a:gd name="T29" fmla="*/ 1 h 272"/>
                <a:gd name="T30" fmla="*/ 136 w 272"/>
                <a:gd name="T31" fmla="*/ 0 h 272"/>
                <a:gd name="T32" fmla="*/ 163 w 272"/>
                <a:gd name="T33" fmla="*/ 1 h 272"/>
                <a:gd name="T34" fmla="*/ 212 w 272"/>
                <a:gd name="T35" fmla="*/ 22 h 272"/>
                <a:gd name="T36" fmla="*/ 250 w 272"/>
                <a:gd name="T37" fmla="*/ 60 h 272"/>
                <a:gd name="T38" fmla="*/ 270 w 272"/>
                <a:gd name="T39" fmla="*/ 108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3"/>
                  </a:lnTo>
                  <a:lnTo>
                    <a:pt x="250" y="213"/>
                  </a:lnTo>
                  <a:lnTo>
                    <a:pt x="212" y="249"/>
                  </a:lnTo>
                  <a:lnTo>
                    <a:pt x="163" y="270"/>
                  </a:lnTo>
                  <a:lnTo>
                    <a:pt x="136" y="272"/>
                  </a:lnTo>
                  <a:lnTo>
                    <a:pt x="108" y="270"/>
                  </a:lnTo>
                  <a:lnTo>
                    <a:pt x="59" y="249"/>
                  </a:lnTo>
                  <a:lnTo>
                    <a:pt x="23" y="213"/>
                  </a:lnTo>
                  <a:lnTo>
                    <a:pt x="2" y="163"/>
                  </a:lnTo>
                  <a:lnTo>
                    <a:pt x="0" y="136"/>
                  </a:lnTo>
                  <a:lnTo>
                    <a:pt x="2" y="108"/>
                  </a:lnTo>
                  <a:lnTo>
                    <a:pt x="23" y="60"/>
                  </a:lnTo>
                  <a:lnTo>
                    <a:pt x="59" y="22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2" y="22"/>
                  </a:lnTo>
                  <a:lnTo>
                    <a:pt x="250" y="60"/>
                  </a:lnTo>
                  <a:lnTo>
                    <a:pt x="270" y="108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90" name="Freeform 158"/>
            <p:cNvSpPr>
              <a:spLocks/>
            </p:cNvSpPr>
            <p:nvPr/>
          </p:nvSpPr>
          <p:spPr bwMode="auto">
            <a:xfrm>
              <a:off x="5007527" y="2698062"/>
              <a:ext cx="65546" cy="66940"/>
            </a:xfrm>
            <a:custGeom>
              <a:avLst/>
              <a:gdLst>
                <a:gd name="T0" fmla="*/ 188 w 188"/>
                <a:gd name="T1" fmla="*/ 95 h 190"/>
                <a:gd name="T2" fmla="*/ 186 w 188"/>
                <a:gd name="T3" fmla="*/ 114 h 190"/>
                <a:gd name="T4" fmla="*/ 172 w 188"/>
                <a:gd name="T5" fmla="*/ 148 h 190"/>
                <a:gd name="T6" fmla="*/ 147 w 188"/>
                <a:gd name="T7" fmla="*/ 174 h 190"/>
                <a:gd name="T8" fmla="*/ 112 w 188"/>
                <a:gd name="T9" fmla="*/ 188 h 190"/>
                <a:gd name="T10" fmla="*/ 94 w 188"/>
                <a:gd name="T11" fmla="*/ 190 h 190"/>
                <a:gd name="T12" fmla="*/ 75 w 188"/>
                <a:gd name="T13" fmla="*/ 188 h 190"/>
                <a:gd name="T14" fmla="*/ 41 w 188"/>
                <a:gd name="T15" fmla="*/ 174 h 190"/>
                <a:gd name="T16" fmla="*/ 15 w 188"/>
                <a:gd name="T17" fmla="*/ 148 h 190"/>
                <a:gd name="T18" fmla="*/ 1 w 188"/>
                <a:gd name="T19" fmla="*/ 114 h 190"/>
                <a:gd name="T20" fmla="*/ 0 w 188"/>
                <a:gd name="T21" fmla="*/ 95 h 190"/>
                <a:gd name="T22" fmla="*/ 1 w 188"/>
                <a:gd name="T23" fmla="*/ 76 h 190"/>
                <a:gd name="T24" fmla="*/ 15 w 188"/>
                <a:gd name="T25" fmla="*/ 42 h 190"/>
                <a:gd name="T26" fmla="*/ 41 w 188"/>
                <a:gd name="T27" fmla="*/ 16 h 190"/>
                <a:gd name="T28" fmla="*/ 75 w 188"/>
                <a:gd name="T29" fmla="*/ 2 h 190"/>
                <a:gd name="T30" fmla="*/ 94 w 188"/>
                <a:gd name="T31" fmla="*/ 0 h 190"/>
                <a:gd name="T32" fmla="*/ 112 w 188"/>
                <a:gd name="T33" fmla="*/ 2 h 190"/>
                <a:gd name="T34" fmla="*/ 147 w 188"/>
                <a:gd name="T35" fmla="*/ 16 h 190"/>
                <a:gd name="T36" fmla="*/ 172 w 188"/>
                <a:gd name="T37" fmla="*/ 42 h 190"/>
                <a:gd name="T38" fmla="*/ 186 w 188"/>
                <a:gd name="T39" fmla="*/ 76 h 190"/>
                <a:gd name="T40" fmla="*/ 188 w 188"/>
                <a:gd name="T41" fmla="*/ 9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90">
                  <a:moveTo>
                    <a:pt x="188" y="95"/>
                  </a:moveTo>
                  <a:lnTo>
                    <a:pt x="186" y="114"/>
                  </a:lnTo>
                  <a:lnTo>
                    <a:pt x="172" y="148"/>
                  </a:lnTo>
                  <a:lnTo>
                    <a:pt x="147" y="174"/>
                  </a:lnTo>
                  <a:lnTo>
                    <a:pt x="112" y="188"/>
                  </a:lnTo>
                  <a:lnTo>
                    <a:pt x="94" y="190"/>
                  </a:lnTo>
                  <a:lnTo>
                    <a:pt x="75" y="188"/>
                  </a:lnTo>
                  <a:lnTo>
                    <a:pt x="41" y="174"/>
                  </a:lnTo>
                  <a:lnTo>
                    <a:pt x="15" y="148"/>
                  </a:lnTo>
                  <a:lnTo>
                    <a:pt x="1" y="114"/>
                  </a:lnTo>
                  <a:lnTo>
                    <a:pt x="0" y="95"/>
                  </a:lnTo>
                  <a:lnTo>
                    <a:pt x="1" y="76"/>
                  </a:lnTo>
                  <a:lnTo>
                    <a:pt x="15" y="42"/>
                  </a:lnTo>
                  <a:lnTo>
                    <a:pt x="41" y="16"/>
                  </a:lnTo>
                  <a:lnTo>
                    <a:pt x="75" y="2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47" y="16"/>
                  </a:lnTo>
                  <a:lnTo>
                    <a:pt x="172" y="42"/>
                  </a:lnTo>
                  <a:lnTo>
                    <a:pt x="186" y="76"/>
                  </a:lnTo>
                  <a:lnTo>
                    <a:pt x="188" y="9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91" name="Freeform 159"/>
            <p:cNvSpPr>
              <a:spLocks/>
            </p:cNvSpPr>
            <p:nvPr/>
          </p:nvSpPr>
          <p:spPr bwMode="auto">
            <a:xfrm>
              <a:off x="5163720" y="2303395"/>
              <a:ext cx="65546" cy="65546"/>
            </a:xfrm>
            <a:custGeom>
              <a:avLst/>
              <a:gdLst>
                <a:gd name="T0" fmla="*/ 188 w 188"/>
                <a:gd name="T1" fmla="*/ 95 h 188"/>
                <a:gd name="T2" fmla="*/ 187 w 188"/>
                <a:gd name="T3" fmla="*/ 113 h 188"/>
                <a:gd name="T4" fmla="*/ 173 w 188"/>
                <a:gd name="T5" fmla="*/ 148 h 188"/>
                <a:gd name="T6" fmla="*/ 147 w 188"/>
                <a:gd name="T7" fmla="*/ 173 h 188"/>
                <a:gd name="T8" fmla="*/ 113 w 188"/>
                <a:gd name="T9" fmla="*/ 187 h 188"/>
                <a:gd name="T10" fmla="*/ 94 w 188"/>
                <a:gd name="T11" fmla="*/ 188 h 188"/>
                <a:gd name="T12" fmla="*/ 74 w 188"/>
                <a:gd name="T13" fmla="*/ 187 h 188"/>
                <a:gd name="T14" fmla="*/ 41 w 188"/>
                <a:gd name="T15" fmla="*/ 173 h 188"/>
                <a:gd name="T16" fmla="*/ 16 w 188"/>
                <a:gd name="T17" fmla="*/ 148 h 188"/>
                <a:gd name="T18" fmla="*/ 2 w 188"/>
                <a:gd name="T19" fmla="*/ 113 h 188"/>
                <a:gd name="T20" fmla="*/ 0 w 188"/>
                <a:gd name="T21" fmla="*/ 95 h 188"/>
                <a:gd name="T22" fmla="*/ 2 w 188"/>
                <a:gd name="T23" fmla="*/ 75 h 188"/>
                <a:gd name="T24" fmla="*/ 16 w 188"/>
                <a:gd name="T25" fmla="*/ 42 h 188"/>
                <a:gd name="T26" fmla="*/ 41 w 188"/>
                <a:gd name="T27" fmla="*/ 16 h 188"/>
                <a:gd name="T28" fmla="*/ 74 w 188"/>
                <a:gd name="T29" fmla="*/ 2 h 188"/>
                <a:gd name="T30" fmla="*/ 94 w 188"/>
                <a:gd name="T31" fmla="*/ 0 h 188"/>
                <a:gd name="T32" fmla="*/ 113 w 188"/>
                <a:gd name="T33" fmla="*/ 2 h 188"/>
                <a:gd name="T34" fmla="*/ 147 w 188"/>
                <a:gd name="T35" fmla="*/ 16 h 188"/>
                <a:gd name="T36" fmla="*/ 173 w 188"/>
                <a:gd name="T37" fmla="*/ 42 h 188"/>
                <a:gd name="T38" fmla="*/ 187 w 188"/>
                <a:gd name="T39" fmla="*/ 75 h 188"/>
                <a:gd name="T40" fmla="*/ 188 w 188"/>
                <a:gd name="T41" fmla="*/ 9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88">
                  <a:moveTo>
                    <a:pt x="188" y="95"/>
                  </a:moveTo>
                  <a:lnTo>
                    <a:pt x="187" y="113"/>
                  </a:lnTo>
                  <a:lnTo>
                    <a:pt x="173" y="148"/>
                  </a:lnTo>
                  <a:lnTo>
                    <a:pt x="147" y="173"/>
                  </a:lnTo>
                  <a:lnTo>
                    <a:pt x="113" y="187"/>
                  </a:lnTo>
                  <a:lnTo>
                    <a:pt x="94" y="188"/>
                  </a:lnTo>
                  <a:lnTo>
                    <a:pt x="74" y="187"/>
                  </a:lnTo>
                  <a:lnTo>
                    <a:pt x="41" y="173"/>
                  </a:lnTo>
                  <a:lnTo>
                    <a:pt x="16" y="148"/>
                  </a:lnTo>
                  <a:lnTo>
                    <a:pt x="2" y="113"/>
                  </a:lnTo>
                  <a:lnTo>
                    <a:pt x="0" y="95"/>
                  </a:lnTo>
                  <a:lnTo>
                    <a:pt x="2" y="75"/>
                  </a:lnTo>
                  <a:lnTo>
                    <a:pt x="16" y="42"/>
                  </a:lnTo>
                  <a:lnTo>
                    <a:pt x="41" y="16"/>
                  </a:lnTo>
                  <a:lnTo>
                    <a:pt x="74" y="2"/>
                  </a:lnTo>
                  <a:lnTo>
                    <a:pt x="94" y="0"/>
                  </a:lnTo>
                  <a:lnTo>
                    <a:pt x="113" y="2"/>
                  </a:lnTo>
                  <a:lnTo>
                    <a:pt x="147" y="16"/>
                  </a:lnTo>
                  <a:lnTo>
                    <a:pt x="173" y="42"/>
                  </a:lnTo>
                  <a:lnTo>
                    <a:pt x="187" y="75"/>
                  </a:lnTo>
                  <a:lnTo>
                    <a:pt x="188" y="95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92" name="Freeform 160"/>
            <p:cNvSpPr>
              <a:spLocks/>
            </p:cNvSpPr>
            <p:nvPr/>
          </p:nvSpPr>
          <p:spPr bwMode="auto">
            <a:xfrm>
              <a:off x="6639191" y="1381574"/>
              <a:ext cx="94832" cy="94832"/>
            </a:xfrm>
            <a:custGeom>
              <a:avLst/>
              <a:gdLst>
                <a:gd name="T0" fmla="*/ 271 w 271"/>
                <a:gd name="T1" fmla="*/ 137 h 273"/>
                <a:gd name="T2" fmla="*/ 270 w 271"/>
                <a:gd name="T3" fmla="*/ 164 h 273"/>
                <a:gd name="T4" fmla="*/ 249 w 271"/>
                <a:gd name="T5" fmla="*/ 213 h 273"/>
                <a:gd name="T6" fmla="*/ 213 w 271"/>
                <a:gd name="T7" fmla="*/ 249 h 273"/>
                <a:gd name="T8" fmla="*/ 164 w 271"/>
                <a:gd name="T9" fmla="*/ 270 h 273"/>
                <a:gd name="T10" fmla="*/ 136 w 271"/>
                <a:gd name="T11" fmla="*/ 273 h 273"/>
                <a:gd name="T12" fmla="*/ 108 w 271"/>
                <a:gd name="T13" fmla="*/ 270 h 273"/>
                <a:gd name="T14" fmla="*/ 59 w 271"/>
                <a:gd name="T15" fmla="*/ 249 h 273"/>
                <a:gd name="T16" fmla="*/ 22 w 271"/>
                <a:gd name="T17" fmla="*/ 213 h 273"/>
                <a:gd name="T18" fmla="*/ 2 w 271"/>
                <a:gd name="T19" fmla="*/ 164 h 273"/>
                <a:gd name="T20" fmla="*/ 0 w 271"/>
                <a:gd name="T21" fmla="*/ 137 h 273"/>
                <a:gd name="T22" fmla="*/ 2 w 271"/>
                <a:gd name="T23" fmla="*/ 108 h 273"/>
                <a:gd name="T24" fmla="*/ 22 w 271"/>
                <a:gd name="T25" fmla="*/ 60 h 273"/>
                <a:gd name="T26" fmla="*/ 59 w 271"/>
                <a:gd name="T27" fmla="*/ 23 h 273"/>
                <a:gd name="T28" fmla="*/ 108 w 271"/>
                <a:gd name="T29" fmla="*/ 2 h 273"/>
                <a:gd name="T30" fmla="*/ 136 w 271"/>
                <a:gd name="T31" fmla="*/ 0 h 273"/>
                <a:gd name="T32" fmla="*/ 164 w 271"/>
                <a:gd name="T33" fmla="*/ 2 h 273"/>
                <a:gd name="T34" fmla="*/ 213 w 271"/>
                <a:gd name="T35" fmla="*/ 23 h 273"/>
                <a:gd name="T36" fmla="*/ 249 w 271"/>
                <a:gd name="T37" fmla="*/ 60 h 273"/>
                <a:gd name="T38" fmla="*/ 270 w 271"/>
                <a:gd name="T39" fmla="*/ 108 h 273"/>
                <a:gd name="T40" fmla="*/ 271 w 271"/>
                <a:gd name="T41" fmla="*/ 1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1" h="273">
                  <a:moveTo>
                    <a:pt x="271" y="137"/>
                  </a:moveTo>
                  <a:lnTo>
                    <a:pt x="270" y="164"/>
                  </a:lnTo>
                  <a:lnTo>
                    <a:pt x="249" y="213"/>
                  </a:lnTo>
                  <a:lnTo>
                    <a:pt x="213" y="249"/>
                  </a:lnTo>
                  <a:lnTo>
                    <a:pt x="164" y="270"/>
                  </a:lnTo>
                  <a:lnTo>
                    <a:pt x="136" y="273"/>
                  </a:lnTo>
                  <a:lnTo>
                    <a:pt x="108" y="270"/>
                  </a:lnTo>
                  <a:lnTo>
                    <a:pt x="59" y="249"/>
                  </a:lnTo>
                  <a:lnTo>
                    <a:pt x="22" y="213"/>
                  </a:lnTo>
                  <a:lnTo>
                    <a:pt x="2" y="164"/>
                  </a:lnTo>
                  <a:lnTo>
                    <a:pt x="0" y="137"/>
                  </a:lnTo>
                  <a:lnTo>
                    <a:pt x="2" y="108"/>
                  </a:lnTo>
                  <a:lnTo>
                    <a:pt x="22" y="60"/>
                  </a:lnTo>
                  <a:lnTo>
                    <a:pt x="59" y="23"/>
                  </a:lnTo>
                  <a:lnTo>
                    <a:pt x="108" y="2"/>
                  </a:lnTo>
                  <a:lnTo>
                    <a:pt x="136" y="0"/>
                  </a:lnTo>
                  <a:lnTo>
                    <a:pt x="164" y="2"/>
                  </a:lnTo>
                  <a:lnTo>
                    <a:pt x="213" y="23"/>
                  </a:lnTo>
                  <a:lnTo>
                    <a:pt x="249" y="60"/>
                  </a:lnTo>
                  <a:lnTo>
                    <a:pt x="270" y="108"/>
                  </a:lnTo>
                  <a:lnTo>
                    <a:pt x="271" y="13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93" name="Freeform 162"/>
            <p:cNvSpPr>
              <a:spLocks/>
            </p:cNvSpPr>
            <p:nvPr/>
          </p:nvSpPr>
          <p:spPr bwMode="auto">
            <a:xfrm>
              <a:off x="4562654" y="1900360"/>
              <a:ext cx="94832" cy="94832"/>
            </a:xfrm>
            <a:custGeom>
              <a:avLst/>
              <a:gdLst>
                <a:gd name="T0" fmla="*/ 272 w 272"/>
                <a:gd name="T1" fmla="*/ 137 h 273"/>
                <a:gd name="T2" fmla="*/ 271 w 272"/>
                <a:gd name="T3" fmla="*/ 165 h 273"/>
                <a:gd name="T4" fmla="*/ 250 w 272"/>
                <a:gd name="T5" fmla="*/ 213 h 273"/>
                <a:gd name="T6" fmla="*/ 213 w 272"/>
                <a:gd name="T7" fmla="*/ 251 h 273"/>
                <a:gd name="T8" fmla="*/ 165 w 272"/>
                <a:gd name="T9" fmla="*/ 271 h 273"/>
                <a:gd name="T10" fmla="*/ 136 w 272"/>
                <a:gd name="T11" fmla="*/ 273 h 273"/>
                <a:gd name="T12" fmla="*/ 109 w 272"/>
                <a:gd name="T13" fmla="*/ 271 h 273"/>
                <a:gd name="T14" fmla="*/ 60 w 272"/>
                <a:gd name="T15" fmla="*/ 251 h 273"/>
                <a:gd name="T16" fmla="*/ 24 w 272"/>
                <a:gd name="T17" fmla="*/ 213 h 273"/>
                <a:gd name="T18" fmla="*/ 3 w 272"/>
                <a:gd name="T19" fmla="*/ 165 h 273"/>
                <a:gd name="T20" fmla="*/ 0 w 272"/>
                <a:gd name="T21" fmla="*/ 137 h 273"/>
                <a:gd name="T22" fmla="*/ 3 w 272"/>
                <a:gd name="T23" fmla="*/ 109 h 273"/>
                <a:gd name="T24" fmla="*/ 24 w 272"/>
                <a:gd name="T25" fmla="*/ 60 h 273"/>
                <a:gd name="T26" fmla="*/ 60 w 272"/>
                <a:gd name="T27" fmla="*/ 24 h 273"/>
                <a:gd name="T28" fmla="*/ 109 w 272"/>
                <a:gd name="T29" fmla="*/ 3 h 273"/>
                <a:gd name="T30" fmla="*/ 136 w 272"/>
                <a:gd name="T31" fmla="*/ 0 h 273"/>
                <a:gd name="T32" fmla="*/ 165 w 272"/>
                <a:gd name="T33" fmla="*/ 3 h 273"/>
                <a:gd name="T34" fmla="*/ 213 w 272"/>
                <a:gd name="T35" fmla="*/ 24 h 273"/>
                <a:gd name="T36" fmla="*/ 250 w 272"/>
                <a:gd name="T37" fmla="*/ 60 h 273"/>
                <a:gd name="T38" fmla="*/ 271 w 272"/>
                <a:gd name="T39" fmla="*/ 109 h 273"/>
                <a:gd name="T40" fmla="*/ 272 w 272"/>
                <a:gd name="T41" fmla="*/ 1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3">
                  <a:moveTo>
                    <a:pt x="272" y="137"/>
                  </a:moveTo>
                  <a:lnTo>
                    <a:pt x="271" y="165"/>
                  </a:lnTo>
                  <a:lnTo>
                    <a:pt x="250" y="213"/>
                  </a:lnTo>
                  <a:lnTo>
                    <a:pt x="213" y="251"/>
                  </a:lnTo>
                  <a:lnTo>
                    <a:pt x="165" y="271"/>
                  </a:lnTo>
                  <a:lnTo>
                    <a:pt x="136" y="273"/>
                  </a:lnTo>
                  <a:lnTo>
                    <a:pt x="109" y="271"/>
                  </a:lnTo>
                  <a:lnTo>
                    <a:pt x="60" y="251"/>
                  </a:lnTo>
                  <a:lnTo>
                    <a:pt x="24" y="213"/>
                  </a:lnTo>
                  <a:lnTo>
                    <a:pt x="3" y="165"/>
                  </a:lnTo>
                  <a:lnTo>
                    <a:pt x="0" y="137"/>
                  </a:lnTo>
                  <a:lnTo>
                    <a:pt x="3" y="109"/>
                  </a:lnTo>
                  <a:lnTo>
                    <a:pt x="24" y="60"/>
                  </a:lnTo>
                  <a:lnTo>
                    <a:pt x="60" y="24"/>
                  </a:lnTo>
                  <a:lnTo>
                    <a:pt x="109" y="3"/>
                  </a:lnTo>
                  <a:lnTo>
                    <a:pt x="136" y="0"/>
                  </a:lnTo>
                  <a:lnTo>
                    <a:pt x="165" y="3"/>
                  </a:lnTo>
                  <a:lnTo>
                    <a:pt x="213" y="24"/>
                  </a:lnTo>
                  <a:lnTo>
                    <a:pt x="250" y="60"/>
                  </a:lnTo>
                  <a:lnTo>
                    <a:pt x="271" y="109"/>
                  </a:lnTo>
                  <a:lnTo>
                    <a:pt x="272" y="13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94" name="Freeform 163"/>
            <p:cNvSpPr>
              <a:spLocks/>
            </p:cNvSpPr>
            <p:nvPr/>
          </p:nvSpPr>
          <p:spPr bwMode="auto">
            <a:xfrm>
              <a:off x="5463556" y="2836127"/>
              <a:ext cx="94832" cy="94832"/>
            </a:xfrm>
            <a:custGeom>
              <a:avLst/>
              <a:gdLst>
                <a:gd name="T0" fmla="*/ 273 w 273"/>
                <a:gd name="T1" fmla="*/ 137 h 273"/>
                <a:gd name="T2" fmla="*/ 270 w 273"/>
                <a:gd name="T3" fmla="*/ 164 h 273"/>
                <a:gd name="T4" fmla="*/ 249 w 273"/>
                <a:gd name="T5" fmla="*/ 213 h 273"/>
                <a:gd name="T6" fmla="*/ 213 w 273"/>
                <a:gd name="T7" fmla="*/ 251 h 273"/>
                <a:gd name="T8" fmla="*/ 164 w 273"/>
                <a:gd name="T9" fmla="*/ 270 h 273"/>
                <a:gd name="T10" fmla="*/ 137 w 273"/>
                <a:gd name="T11" fmla="*/ 273 h 273"/>
                <a:gd name="T12" fmla="*/ 108 w 273"/>
                <a:gd name="T13" fmla="*/ 270 h 273"/>
                <a:gd name="T14" fmla="*/ 60 w 273"/>
                <a:gd name="T15" fmla="*/ 251 h 273"/>
                <a:gd name="T16" fmla="*/ 22 w 273"/>
                <a:gd name="T17" fmla="*/ 213 h 273"/>
                <a:gd name="T18" fmla="*/ 2 w 273"/>
                <a:gd name="T19" fmla="*/ 164 h 273"/>
                <a:gd name="T20" fmla="*/ 0 w 273"/>
                <a:gd name="T21" fmla="*/ 137 h 273"/>
                <a:gd name="T22" fmla="*/ 2 w 273"/>
                <a:gd name="T23" fmla="*/ 109 h 273"/>
                <a:gd name="T24" fmla="*/ 22 w 273"/>
                <a:gd name="T25" fmla="*/ 60 h 273"/>
                <a:gd name="T26" fmla="*/ 60 w 273"/>
                <a:gd name="T27" fmla="*/ 22 h 273"/>
                <a:gd name="T28" fmla="*/ 108 w 273"/>
                <a:gd name="T29" fmla="*/ 3 h 273"/>
                <a:gd name="T30" fmla="*/ 137 w 273"/>
                <a:gd name="T31" fmla="*/ 0 h 273"/>
                <a:gd name="T32" fmla="*/ 164 w 273"/>
                <a:gd name="T33" fmla="*/ 3 h 273"/>
                <a:gd name="T34" fmla="*/ 213 w 273"/>
                <a:gd name="T35" fmla="*/ 22 h 273"/>
                <a:gd name="T36" fmla="*/ 249 w 273"/>
                <a:gd name="T37" fmla="*/ 60 h 273"/>
                <a:gd name="T38" fmla="*/ 270 w 273"/>
                <a:gd name="T39" fmla="*/ 109 h 273"/>
                <a:gd name="T40" fmla="*/ 273 w 273"/>
                <a:gd name="T41" fmla="*/ 1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3">
                  <a:moveTo>
                    <a:pt x="273" y="137"/>
                  </a:moveTo>
                  <a:lnTo>
                    <a:pt x="270" y="164"/>
                  </a:lnTo>
                  <a:lnTo>
                    <a:pt x="249" y="213"/>
                  </a:lnTo>
                  <a:lnTo>
                    <a:pt x="213" y="251"/>
                  </a:lnTo>
                  <a:lnTo>
                    <a:pt x="164" y="270"/>
                  </a:lnTo>
                  <a:lnTo>
                    <a:pt x="137" y="273"/>
                  </a:lnTo>
                  <a:lnTo>
                    <a:pt x="108" y="270"/>
                  </a:lnTo>
                  <a:lnTo>
                    <a:pt x="60" y="251"/>
                  </a:lnTo>
                  <a:lnTo>
                    <a:pt x="22" y="213"/>
                  </a:lnTo>
                  <a:lnTo>
                    <a:pt x="2" y="164"/>
                  </a:lnTo>
                  <a:lnTo>
                    <a:pt x="0" y="137"/>
                  </a:lnTo>
                  <a:lnTo>
                    <a:pt x="2" y="109"/>
                  </a:lnTo>
                  <a:lnTo>
                    <a:pt x="22" y="60"/>
                  </a:lnTo>
                  <a:lnTo>
                    <a:pt x="60" y="22"/>
                  </a:lnTo>
                  <a:lnTo>
                    <a:pt x="108" y="3"/>
                  </a:lnTo>
                  <a:lnTo>
                    <a:pt x="137" y="0"/>
                  </a:lnTo>
                  <a:lnTo>
                    <a:pt x="164" y="3"/>
                  </a:lnTo>
                  <a:lnTo>
                    <a:pt x="213" y="22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3" y="13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95" name="Freeform 164"/>
            <p:cNvSpPr>
              <a:spLocks/>
            </p:cNvSpPr>
            <p:nvPr/>
          </p:nvSpPr>
          <p:spPr bwMode="auto">
            <a:xfrm>
              <a:off x="4280948" y="2894699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4 h 272"/>
                <a:gd name="T4" fmla="*/ 249 w 272"/>
                <a:gd name="T5" fmla="*/ 213 h 272"/>
                <a:gd name="T6" fmla="*/ 213 w 272"/>
                <a:gd name="T7" fmla="*/ 250 h 272"/>
                <a:gd name="T8" fmla="*/ 163 w 272"/>
                <a:gd name="T9" fmla="*/ 270 h 272"/>
                <a:gd name="T10" fmla="*/ 136 w 272"/>
                <a:gd name="T11" fmla="*/ 272 h 272"/>
                <a:gd name="T12" fmla="*/ 108 w 272"/>
                <a:gd name="T13" fmla="*/ 270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4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2 h 272"/>
                <a:gd name="T28" fmla="*/ 108 w 272"/>
                <a:gd name="T29" fmla="*/ 2 h 272"/>
                <a:gd name="T30" fmla="*/ 136 w 272"/>
                <a:gd name="T31" fmla="*/ 0 h 272"/>
                <a:gd name="T32" fmla="*/ 163 w 272"/>
                <a:gd name="T33" fmla="*/ 2 h 272"/>
                <a:gd name="T34" fmla="*/ 213 w 272"/>
                <a:gd name="T35" fmla="*/ 22 h 272"/>
                <a:gd name="T36" fmla="*/ 249 w 272"/>
                <a:gd name="T37" fmla="*/ 60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4"/>
                  </a:lnTo>
                  <a:lnTo>
                    <a:pt x="249" y="213"/>
                  </a:lnTo>
                  <a:lnTo>
                    <a:pt x="213" y="250"/>
                  </a:lnTo>
                  <a:lnTo>
                    <a:pt x="163" y="270"/>
                  </a:lnTo>
                  <a:lnTo>
                    <a:pt x="136" y="272"/>
                  </a:lnTo>
                  <a:lnTo>
                    <a:pt x="108" y="270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4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2"/>
                  </a:lnTo>
                  <a:lnTo>
                    <a:pt x="108" y="2"/>
                  </a:lnTo>
                  <a:lnTo>
                    <a:pt x="136" y="0"/>
                  </a:lnTo>
                  <a:lnTo>
                    <a:pt x="163" y="2"/>
                  </a:lnTo>
                  <a:lnTo>
                    <a:pt x="213" y="22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96" name="Freeform 165"/>
            <p:cNvSpPr>
              <a:spLocks/>
            </p:cNvSpPr>
            <p:nvPr/>
          </p:nvSpPr>
          <p:spPr bwMode="auto">
            <a:xfrm>
              <a:off x="4123360" y="3398144"/>
              <a:ext cx="94832" cy="94832"/>
            </a:xfrm>
            <a:custGeom>
              <a:avLst/>
              <a:gdLst>
                <a:gd name="T0" fmla="*/ 273 w 273"/>
                <a:gd name="T1" fmla="*/ 136 h 272"/>
                <a:gd name="T2" fmla="*/ 271 w 273"/>
                <a:gd name="T3" fmla="*/ 164 h 272"/>
                <a:gd name="T4" fmla="*/ 251 w 273"/>
                <a:gd name="T5" fmla="*/ 212 h 272"/>
                <a:gd name="T6" fmla="*/ 213 w 273"/>
                <a:gd name="T7" fmla="*/ 250 h 272"/>
                <a:gd name="T8" fmla="*/ 165 w 273"/>
                <a:gd name="T9" fmla="*/ 270 h 272"/>
                <a:gd name="T10" fmla="*/ 137 w 273"/>
                <a:gd name="T11" fmla="*/ 272 h 272"/>
                <a:gd name="T12" fmla="*/ 109 w 273"/>
                <a:gd name="T13" fmla="*/ 270 h 272"/>
                <a:gd name="T14" fmla="*/ 60 w 273"/>
                <a:gd name="T15" fmla="*/ 250 h 272"/>
                <a:gd name="T16" fmla="*/ 24 w 273"/>
                <a:gd name="T17" fmla="*/ 212 h 272"/>
                <a:gd name="T18" fmla="*/ 3 w 273"/>
                <a:gd name="T19" fmla="*/ 164 h 272"/>
                <a:gd name="T20" fmla="*/ 0 w 273"/>
                <a:gd name="T21" fmla="*/ 136 h 272"/>
                <a:gd name="T22" fmla="*/ 3 w 273"/>
                <a:gd name="T23" fmla="*/ 108 h 272"/>
                <a:gd name="T24" fmla="*/ 24 w 273"/>
                <a:gd name="T25" fmla="*/ 59 h 272"/>
                <a:gd name="T26" fmla="*/ 60 w 273"/>
                <a:gd name="T27" fmla="*/ 23 h 272"/>
                <a:gd name="T28" fmla="*/ 109 w 273"/>
                <a:gd name="T29" fmla="*/ 2 h 272"/>
                <a:gd name="T30" fmla="*/ 137 w 273"/>
                <a:gd name="T31" fmla="*/ 0 h 272"/>
                <a:gd name="T32" fmla="*/ 165 w 273"/>
                <a:gd name="T33" fmla="*/ 2 h 272"/>
                <a:gd name="T34" fmla="*/ 213 w 273"/>
                <a:gd name="T35" fmla="*/ 23 h 272"/>
                <a:gd name="T36" fmla="*/ 251 w 273"/>
                <a:gd name="T37" fmla="*/ 59 h 272"/>
                <a:gd name="T38" fmla="*/ 271 w 273"/>
                <a:gd name="T39" fmla="*/ 108 h 272"/>
                <a:gd name="T40" fmla="*/ 273 w 273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2">
                  <a:moveTo>
                    <a:pt x="273" y="136"/>
                  </a:moveTo>
                  <a:lnTo>
                    <a:pt x="271" y="164"/>
                  </a:lnTo>
                  <a:lnTo>
                    <a:pt x="251" y="212"/>
                  </a:lnTo>
                  <a:lnTo>
                    <a:pt x="213" y="250"/>
                  </a:lnTo>
                  <a:lnTo>
                    <a:pt x="165" y="270"/>
                  </a:lnTo>
                  <a:lnTo>
                    <a:pt x="137" y="272"/>
                  </a:lnTo>
                  <a:lnTo>
                    <a:pt x="109" y="270"/>
                  </a:lnTo>
                  <a:lnTo>
                    <a:pt x="60" y="250"/>
                  </a:lnTo>
                  <a:lnTo>
                    <a:pt x="24" y="212"/>
                  </a:lnTo>
                  <a:lnTo>
                    <a:pt x="3" y="164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24" y="59"/>
                  </a:lnTo>
                  <a:lnTo>
                    <a:pt x="60" y="23"/>
                  </a:lnTo>
                  <a:lnTo>
                    <a:pt x="109" y="2"/>
                  </a:lnTo>
                  <a:lnTo>
                    <a:pt x="137" y="0"/>
                  </a:lnTo>
                  <a:lnTo>
                    <a:pt x="165" y="2"/>
                  </a:lnTo>
                  <a:lnTo>
                    <a:pt x="213" y="23"/>
                  </a:lnTo>
                  <a:lnTo>
                    <a:pt x="251" y="59"/>
                  </a:lnTo>
                  <a:lnTo>
                    <a:pt x="271" y="108"/>
                  </a:lnTo>
                  <a:lnTo>
                    <a:pt x="273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97" name="Freeform 166"/>
            <p:cNvSpPr>
              <a:spLocks/>
            </p:cNvSpPr>
            <p:nvPr/>
          </p:nvSpPr>
          <p:spPr bwMode="auto">
            <a:xfrm>
              <a:off x="5227871" y="4279521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3 h 272"/>
                <a:gd name="T4" fmla="*/ 249 w 272"/>
                <a:gd name="T5" fmla="*/ 212 h 272"/>
                <a:gd name="T6" fmla="*/ 213 w 272"/>
                <a:gd name="T7" fmla="*/ 248 h 272"/>
                <a:gd name="T8" fmla="*/ 163 w 272"/>
                <a:gd name="T9" fmla="*/ 269 h 272"/>
                <a:gd name="T10" fmla="*/ 136 w 272"/>
                <a:gd name="T11" fmla="*/ 272 h 272"/>
                <a:gd name="T12" fmla="*/ 108 w 272"/>
                <a:gd name="T13" fmla="*/ 269 h 272"/>
                <a:gd name="T14" fmla="*/ 60 w 272"/>
                <a:gd name="T15" fmla="*/ 248 h 272"/>
                <a:gd name="T16" fmla="*/ 22 w 272"/>
                <a:gd name="T17" fmla="*/ 212 h 272"/>
                <a:gd name="T18" fmla="*/ 1 w 272"/>
                <a:gd name="T19" fmla="*/ 163 h 272"/>
                <a:gd name="T20" fmla="*/ 0 w 272"/>
                <a:gd name="T21" fmla="*/ 136 h 272"/>
                <a:gd name="T22" fmla="*/ 1 w 272"/>
                <a:gd name="T23" fmla="*/ 107 h 272"/>
                <a:gd name="T24" fmla="*/ 22 w 272"/>
                <a:gd name="T25" fmla="*/ 58 h 272"/>
                <a:gd name="T26" fmla="*/ 60 w 272"/>
                <a:gd name="T27" fmla="*/ 22 h 272"/>
                <a:gd name="T28" fmla="*/ 108 w 272"/>
                <a:gd name="T29" fmla="*/ 1 h 272"/>
                <a:gd name="T30" fmla="*/ 136 w 272"/>
                <a:gd name="T31" fmla="*/ 0 h 272"/>
                <a:gd name="T32" fmla="*/ 163 w 272"/>
                <a:gd name="T33" fmla="*/ 1 h 272"/>
                <a:gd name="T34" fmla="*/ 213 w 272"/>
                <a:gd name="T35" fmla="*/ 22 h 272"/>
                <a:gd name="T36" fmla="*/ 249 w 272"/>
                <a:gd name="T37" fmla="*/ 58 h 272"/>
                <a:gd name="T38" fmla="*/ 270 w 272"/>
                <a:gd name="T39" fmla="*/ 107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3"/>
                  </a:lnTo>
                  <a:lnTo>
                    <a:pt x="249" y="212"/>
                  </a:lnTo>
                  <a:lnTo>
                    <a:pt x="213" y="248"/>
                  </a:lnTo>
                  <a:lnTo>
                    <a:pt x="163" y="269"/>
                  </a:lnTo>
                  <a:lnTo>
                    <a:pt x="136" y="272"/>
                  </a:lnTo>
                  <a:lnTo>
                    <a:pt x="108" y="269"/>
                  </a:lnTo>
                  <a:lnTo>
                    <a:pt x="60" y="248"/>
                  </a:lnTo>
                  <a:lnTo>
                    <a:pt x="22" y="212"/>
                  </a:lnTo>
                  <a:lnTo>
                    <a:pt x="1" y="163"/>
                  </a:lnTo>
                  <a:lnTo>
                    <a:pt x="0" y="136"/>
                  </a:lnTo>
                  <a:lnTo>
                    <a:pt x="1" y="107"/>
                  </a:lnTo>
                  <a:lnTo>
                    <a:pt x="22" y="58"/>
                  </a:lnTo>
                  <a:lnTo>
                    <a:pt x="60" y="22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3" y="22"/>
                  </a:lnTo>
                  <a:lnTo>
                    <a:pt x="249" y="58"/>
                  </a:lnTo>
                  <a:lnTo>
                    <a:pt x="270" y="107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98" name="Freeform 167"/>
            <p:cNvSpPr>
              <a:spLocks/>
            </p:cNvSpPr>
            <p:nvPr/>
          </p:nvSpPr>
          <p:spPr bwMode="auto">
            <a:xfrm>
              <a:off x="5650430" y="4607249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4 h 272"/>
                <a:gd name="T4" fmla="*/ 250 w 272"/>
                <a:gd name="T5" fmla="*/ 212 h 272"/>
                <a:gd name="T6" fmla="*/ 213 w 272"/>
                <a:gd name="T7" fmla="*/ 250 h 272"/>
                <a:gd name="T8" fmla="*/ 165 w 272"/>
                <a:gd name="T9" fmla="*/ 270 h 272"/>
                <a:gd name="T10" fmla="*/ 136 w 272"/>
                <a:gd name="T11" fmla="*/ 272 h 272"/>
                <a:gd name="T12" fmla="*/ 109 w 272"/>
                <a:gd name="T13" fmla="*/ 270 h 272"/>
                <a:gd name="T14" fmla="*/ 60 w 272"/>
                <a:gd name="T15" fmla="*/ 250 h 272"/>
                <a:gd name="T16" fmla="*/ 23 w 272"/>
                <a:gd name="T17" fmla="*/ 212 h 272"/>
                <a:gd name="T18" fmla="*/ 3 w 272"/>
                <a:gd name="T19" fmla="*/ 164 h 272"/>
                <a:gd name="T20" fmla="*/ 0 w 272"/>
                <a:gd name="T21" fmla="*/ 136 h 272"/>
                <a:gd name="T22" fmla="*/ 3 w 272"/>
                <a:gd name="T23" fmla="*/ 108 h 272"/>
                <a:gd name="T24" fmla="*/ 23 w 272"/>
                <a:gd name="T25" fmla="*/ 59 h 272"/>
                <a:gd name="T26" fmla="*/ 60 w 272"/>
                <a:gd name="T27" fmla="*/ 23 h 272"/>
                <a:gd name="T28" fmla="*/ 109 w 272"/>
                <a:gd name="T29" fmla="*/ 2 h 272"/>
                <a:gd name="T30" fmla="*/ 136 w 272"/>
                <a:gd name="T31" fmla="*/ 0 h 272"/>
                <a:gd name="T32" fmla="*/ 165 w 272"/>
                <a:gd name="T33" fmla="*/ 2 h 272"/>
                <a:gd name="T34" fmla="*/ 213 w 272"/>
                <a:gd name="T35" fmla="*/ 23 h 272"/>
                <a:gd name="T36" fmla="*/ 250 w 272"/>
                <a:gd name="T37" fmla="*/ 59 h 272"/>
                <a:gd name="T38" fmla="*/ 271 w 272"/>
                <a:gd name="T39" fmla="*/ 108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4"/>
                  </a:lnTo>
                  <a:lnTo>
                    <a:pt x="250" y="212"/>
                  </a:lnTo>
                  <a:lnTo>
                    <a:pt x="213" y="250"/>
                  </a:lnTo>
                  <a:lnTo>
                    <a:pt x="165" y="270"/>
                  </a:lnTo>
                  <a:lnTo>
                    <a:pt x="136" y="272"/>
                  </a:lnTo>
                  <a:lnTo>
                    <a:pt x="109" y="270"/>
                  </a:lnTo>
                  <a:lnTo>
                    <a:pt x="60" y="250"/>
                  </a:lnTo>
                  <a:lnTo>
                    <a:pt x="23" y="212"/>
                  </a:lnTo>
                  <a:lnTo>
                    <a:pt x="3" y="164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23" y="59"/>
                  </a:lnTo>
                  <a:lnTo>
                    <a:pt x="60" y="23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5" y="2"/>
                  </a:lnTo>
                  <a:lnTo>
                    <a:pt x="213" y="23"/>
                  </a:lnTo>
                  <a:lnTo>
                    <a:pt x="250" y="59"/>
                  </a:lnTo>
                  <a:lnTo>
                    <a:pt x="271" y="108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199" name="Freeform 168"/>
            <p:cNvSpPr>
              <a:spLocks/>
            </p:cNvSpPr>
            <p:nvPr/>
          </p:nvSpPr>
          <p:spPr bwMode="auto">
            <a:xfrm>
              <a:off x="4414828" y="4393877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5 h 272"/>
                <a:gd name="T4" fmla="*/ 249 w 272"/>
                <a:gd name="T5" fmla="*/ 213 h 272"/>
                <a:gd name="T6" fmla="*/ 213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8 w 272"/>
                <a:gd name="T13" fmla="*/ 271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5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4 h 272"/>
                <a:gd name="T28" fmla="*/ 108 w 272"/>
                <a:gd name="T29" fmla="*/ 3 h 272"/>
                <a:gd name="T30" fmla="*/ 136 w 272"/>
                <a:gd name="T31" fmla="*/ 0 h 272"/>
                <a:gd name="T32" fmla="*/ 163 w 272"/>
                <a:gd name="T33" fmla="*/ 3 h 272"/>
                <a:gd name="T34" fmla="*/ 213 w 272"/>
                <a:gd name="T35" fmla="*/ 24 h 272"/>
                <a:gd name="T36" fmla="*/ 249 w 272"/>
                <a:gd name="T37" fmla="*/ 60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5"/>
                  </a:lnTo>
                  <a:lnTo>
                    <a:pt x="249" y="213"/>
                  </a:lnTo>
                  <a:lnTo>
                    <a:pt x="213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8" y="271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5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4"/>
                  </a:lnTo>
                  <a:lnTo>
                    <a:pt x="108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3" y="24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200" name="Freeform 169"/>
            <p:cNvSpPr>
              <a:spLocks/>
            </p:cNvSpPr>
            <p:nvPr/>
          </p:nvSpPr>
          <p:spPr bwMode="auto">
            <a:xfrm>
              <a:off x="5866591" y="4194452"/>
              <a:ext cx="132486" cy="131091"/>
            </a:xfrm>
            <a:custGeom>
              <a:avLst/>
              <a:gdLst>
                <a:gd name="T0" fmla="*/ 377 w 377"/>
                <a:gd name="T1" fmla="*/ 190 h 379"/>
                <a:gd name="T2" fmla="*/ 377 w 377"/>
                <a:gd name="T3" fmla="*/ 209 h 379"/>
                <a:gd name="T4" fmla="*/ 369 w 377"/>
                <a:gd name="T5" fmla="*/ 245 h 379"/>
                <a:gd name="T6" fmla="*/ 355 w 377"/>
                <a:gd name="T7" fmla="*/ 279 h 379"/>
                <a:gd name="T8" fmla="*/ 334 w 377"/>
                <a:gd name="T9" fmla="*/ 310 h 379"/>
                <a:gd name="T10" fmla="*/ 308 w 377"/>
                <a:gd name="T11" fmla="*/ 335 h 379"/>
                <a:gd name="T12" fmla="*/ 279 w 377"/>
                <a:gd name="T13" fmla="*/ 355 h 379"/>
                <a:gd name="T14" fmla="*/ 245 w 377"/>
                <a:gd name="T15" fmla="*/ 370 h 379"/>
                <a:gd name="T16" fmla="*/ 207 w 377"/>
                <a:gd name="T17" fmla="*/ 377 h 379"/>
                <a:gd name="T18" fmla="*/ 188 w 377"/>
                <a:gd name="T19" fmla="*/ 379 h 379"/>
                <a:gd name="T20" fmla="*/ 168 w 377"/>
                <a:gd name="T21" fmla="*/ 377 h 379"/>
                <a:gd name="T22" fmla="*/ 132 w 377"/>
                <a:gd name="T23" fmla="*/ 370 h 379"/>
                <a:gd name="T24" fmla="*/ 98 w 377"/>
                <a:gd name="T25" fmla="*/ 355 h 379"/>
                <a:gd name="T26" fmla="*/ 69 w 377"/>
                <a:gd name="T27" fmla="*/ 335 h 379"/>
                <a:gd name="T28" fmla="*/ 43 w 377"/>
                <a:gd name="T29" fmla="*/ 310 h 379"/>
                <a:gd name="T30" fmla="*/ 22 w 377"/>
                <a:gd name="T31" fmla="*/ 279 h 379"/>
                <a:gd name="T32" fmla="*/ 8 w 377"/>
                <a:gd name="T33" fmla="*/ 245 h 379"/>
                <a:gd name="T34" fmla="*/ 0 w 377"/>
                <a:gd name="T35" fmla="*/ 209 h 379"/>
                <a:gd name="T36" fmla="*/ 0 w 377"/>
                <a:gd name="T37" fmla="*/ 190 h 379"/>
                <a:gd name="T38" fmla="*/ 0 w 377"/>
                <a:gd name="T39" fmla="*/ 170 h 379"/>
                <a:gd name="T40" fmla="*/ 8 w 377"/>
                <a:gd name="T41" fmla="*/ 133 h 379"/>
                <a:gd name="T42" fmla="*/ 22 w 377"/>
                <a:gd name="T43" fmla="*/ 99 h 379"/>
                <a:gd name="T44" fmla="*/ 43 w 377"/>
                <a:gd name="T45" fmla="*/ 69 h 379"/>
                <a:gd name="T46" fmla="*/ 69 w 377"/>
                <a:gd name="T47" fmla="*/ 43 h 379"/>
                <a:gd name="T48" fmla="*/ 98 w 377"/>
                <a:gd name="T49" fmla="*/ 24 h 379"/>
                <a:gd name="T50" fmla="*/ 132 w 377"/>
                <a:gd name="T51" fmla="*/ 8 h 379"/>
                <a:gd name="T52" fmla="*/ 168 w 377"/>
                <a:gd name="T53" fmla="*/ 2 h 379"/>
                <a:gd name="T54" fmla="*/ 188 w 377"/>
                <a:gd name="T55" fmla="*/ 0 h 379"/>
                <a:gd name="T56" fmla="*/ 207 w 377"/>
                <a:gd name="T57" fmla="*/ 2 h 379"/>
                <a:gd name="T58" fmla="*/ 245 w 377"/>
                <a:gd name="T59" fmla="*/ 8 h 379"/>
                <a:gd name="T60" fmla="*/ 279 w 377"/>
                <a:gd name="T61" fmla="*/ 24 h 379"/>
                <a:gd name="T62" fmla="*/ 308 w 377"/>
                <a:gd name="T63" fmla="*/ 43 h 379"/>
                <a:gd name="T64" fmla="*/ 334 w 377"/>
                <a:gd name="T65" fmla="*/ 69 h 379"/>
                <a:gd name="T66" fmla="*/ 355 w 377"/>
                <a:gd name="T67" fmla="*/ 99 h 379"/>
                <a:gd name="T68" fmla="*/ 369 w 377"/>
                <a:gd name="T69" fmla="*/ 133 h 379"/>
                <a:gd name="T70" fmla="*/ 377 w 377"/>
                <a:gd name="T71" fmla="*/ 170 h 379"/>
                <a:gd name="T72" fmla="*/ 377 w 377"/>
                <a:gd name="T73" fmla="*/ 19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9">
                  <a:moveTo>
                    <a:pt x="377" y="190"/>
                  </a:moveTo>
                  <a:lnTo>
                    <a:pt x="377" y="209"/>
                  </a:lnTo>
                  <a:lnTo>
                    <a:pt x="369" y="245"/>
                  </a:lnTo>
                  <a:lnTo>
                    <a:pt x="355" y="279"/>
                  </a:lnTo>
                  <a:lnTo>
                    <a:pt x="334" y="310"/>
                  </a:lnTo>
                  <a:lnTo>
                    <a:pt x="308" y="335"/>
                  </a:lnTo>
                  <a:lnTo>
                    <a:pt x="279" y="355"/>
                  </a:lnTo>
                  <a:lnTo>
                    <a:pt x="245" y="370"/>
                  </a:lnTo>
                  <a:lnTo>
                    <a:pt x="207" y="377"/>
                  </a:lnTo>
                  <a:lnTo>
                    <a:pt x="188" y="379"/>
                  </a:lnTo>
                  <a:lnTo>
                    <a:pt x="168" y="377"/>
                  </a:lnTo>
                  <a:lnTo>
                    <a:pt x="132" y="370"/>
                  </a:lnTo>
                  <a:lnTo>
                    <a:pt x="98" y="355"/>
                  </a:lnTo>
                  <a:lnTo>
                    <a:pt x="69" y="335"/>
                  </a:lnTo>
                  <a:lnTo>
                    <a:pt x="43" y="310"/>
                  </a:lnTo>
                  <a:lnTo>
                    <a:pt x="22" y="279"/>
                  </a:lnTo>
                  <a:lnTo>
                    <a:pt x="8" y="245"/>
                  </a:lnTo>
                  <a:lnTo>
                    <a:pt x="0" y="209"/>
                  </a:lnTo>
                  <a:lnTo>
                    <a:pt x="0" y="190"/>
                  </a:lnTo>
                  <a:lnTo>
                    <a:pt x="0" y="170"/>
                  </a:lnTo>
                  <a:lnTo>
                    <a:pt x="8" y="133"/>
                  </a:lnTo>
                  <a:lnTo>
                    <a:pt x="22" y="99"/>
                  </a:lnTo>
                  <a:lnTo>
                    <a:pt x="43" y="69"/>
                  </a:lnTo>
                  <a:lnTo>
                    <a:pt x="69" y="43"/>
                  </a:lnTo>
                  <a:lnTo>
                    <a:pt x="98" y="24"/>
                  </a:lnTo>
                  <a:lnTo>
                    <a:pt x="132" y="8"/>
                  </a:lnTo>
                  <a:lnTo>
                    <a:pt x="168" y="2"/>
                  </a:lnTo>
                  <a:lnTo>
                    <a:pt x="188" y="0"/>
                  </a:lnTo>
                  <a:lnTo>
                    <a:pt x="207" y="2"/>
                  </a:lnTo>
                  <a:lnTo>
                    <a:pt x="245" y="8"/>
                  </a:lnTo>
                  <a:lnTo>
                    <a:pt x="279" y="24"/>
                  </a:lnTo>
                  <a:lnTo>
                    <a:pt x="308" y="43"/>
                  </a:lnTo>
                  <a:lnTo>
                    <a:pt x="334" y="69"/>
                  </a:lnTo>
                  <a:lnTo>
                    <a:pt x="355" y="99"/>
                  </a:lnTo>
                  <a:lnTo>
                    <a:pt x="369" y="133"/>
                  </a:lnTo>
                  <a:lnTo>
                    <a:pt x="377" y="170"/>
                  </a:lnTo>
                  <a:lnTo>
                    <a:pt x="377" y="190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201" name="Freeform 170"/>
            <p:cNvSpPr>
              <a:spLocks/>
            </p:cNvSpPr>
            <p:nvPr/>
          </p:nvSpPr>
          <p:spPr bwMode="auto">
            <a:xfrm>
              <a:off x="4670037" y="3671483"/>
              <a:ext cx="65546" cy="65546"/>
            </a:xfrm>
            <a:custGeom>
              <a:avLst/>
              <a:gdLst>
                <a:gd name="T0" fmla="*/ 189 w 189"/>
                <a:gd name="T1" fmla="*/ 94 h 188"/>
                <a:gd name="T2" fmla="*/ 188 w 189"/>
                <a:gd name="T3" fmla="*/ 114 h 188"/>
                <a:gd name="T4" fmla="*/ 174 w 189"/>
                <a:gd name="T5" fmla="*/ 147 h 188"/>
                <a:gd name="T6" fmla="*/ 148 w 189"/>
                <a:gd name="T7" fmla="*/ 172 h 188"/>
                <a:gd name="T8" fmla="*/ 114 w 189"/>
                <a:gd name="T9" fmla="*/ 186 h 188"/>
                <a:gd name="T10" fmla="*/ 95 w 189"/>
                <a:gd name="T11" fmla="*/ 188 h 188"/>
                <a:gd name="T12" fmla="*/ 75 w 189"/>
                <a:gd name="T13" fmla="*/ 186 h 188"/>
                <a:gd name="T14" fmla="*/ 42 w 189"/>
                <a:gd name="T15" fmla="*/ 172 h 188"/>
                <a:gd name="T16" fmla="*/ 16 w 189"/>
                <a:gd name="T17" fmla="*/ 147 h 188"/>
                <a:gd name="T18" fmla="*/ 1 w 189"/>
                <a:gd name="T19" fmla="*/ 114 h 188"/>
                <a:gd name="T20" fmla="*/ 0 w 189"/>
                <a:gd name="T21" fmla="*/ 94 h 188"/>
                <a:gd name="T22" fmla="*/ 1 w 189"/>
                <a:gd name="T23" fmla="*/ 75 h 188"/>
                <a:gd name="T24" fmla="*/ 16 w 189"/>
                <a:gd name="T25" fmla="*/ 41 h 188"/>
                <a:gd name="T26" fmla="*/ 42 w 189"/>
                <a:gd name="T27" fmla="*/ 15 h 188"/>
                <a:gd name="T28" fmla="*/ 75 w 189"/>
                <a:gd name="T29" fmla="*/ 1 h 188"/>
                <a:gd name="T30" fmla="*/ 95 w 189"/>
                <a:gd name="T31" fmla="*/ 0 h 188"/>
                <a:gd name="T32" fmla="*/ 114 w 189"/>
                <a:gd name="T33" fmla="*/ 1 h 188"/>
                <a:gd name="T34" fmla="*/ 148 w 189"/>
                <a:gd name="T35" fmla="*/ 15 h 188"/>
                <a:gd name="T36" fmla="*/ 174 w 189"/>
                <a:gd name="T37" fmla="*/ 41 h 188"/>
                <a:gd name="T38" fmla="*/ 188 w 189"/>
                <a:gd name="T39" fmla="*/ 75 h 188"/>
                <a:gd name="T40" fmla="*/ 189 w 189"/>
                <a:gd name="T41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" h="188">
                  <a:moveTo>
                    <a:pt x="189" y="94"/>
                  </a:moveTo>
                  <a:lnTo>
                    <a:pt x="188" y="114"/>
                  </a:lnTo>
                  <a:lnTo>
                    <a:pt x="174" y="147"/>
                  </a:lnTo>
                  <a:lnTo>
                    <a:pt x="148" y="172"/>
                  </a:lnTo>
                  <a:lnTo>
                    <a:pt x="114" y="186"/>
                  </a:lnTo>
                  <a:lnTo>
                    <a:pt x="95" y="188"/>
                  </a:lnTo>
                  <a:lnTo>
                    <a:pt x="75" y="186"/>
                  </a:lnTo>
                  <a:lnTo>
                    <a:pt x="42" y="172"/>
                  </a:lnTo>
                  <a:lnTo>
                    <a:pt x="16" y="147"/>
                  </a:lnTo>
                  <a:lnTo>
                    <a:pt x="1" y="114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6" y="41"/>
                  </a:lnTo>
                  <a:lnTo>
                    <a:pt x="42" y="15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4" y="1"/>
                  </a:lnTo>
                  <a:lnTo>
                    <a:pt x="148" y="15"/>
                  </a:lnTo>
                  <a:lnTo>
                    <a:pt x="174" y="41"/>
                  </a:lnTo>
                  <a:lnTo>
                    <a:pt x="188" y="75"/>
                  </a:lnTo>
                  <a:lnTo>
                    <a:pt x="189" y="9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202" name="Freeform 171"/>
            <p:cNvSpPr>
              <a:spLocks/>
            </p:cNvSpPr>
            <p:nvPr/>
          </p:nvSpPr>
          <p:spPr bwMode="auto">
            <a:xfrm>
              <a:off x="4767658" y="3382804"/>
              <a:ext cx="65546" cy="65546"/>
            </a:xfrm>
            <a:custGeom>
              <a:avLst/>
              <a:gdLst>
                <a:gd name="T0" fmla="*/ 188 w 188"/>
                <a:gd name="T1" fmla="*/ 94 h 188"/>
                <a:gd name="T2" fmla="*/ 187 w 188"/>
                <a:gd name="T3" fmla="*/ 113 h 188"/>
                <a:gd name="T4" fmla="*/ 172 w 188"/>
                <a:gd name="T5" fmla="*/ 146 h 188"/>
                <a:gd name="T6" fmla="*/ 148 w 188"/>
                <a:gd name="T7" fmla="*/ 172 h 188"/>
                <a:gd name="T8" fmla="*/ 114 w 188"/>
                <a:gd name="T9" fmla="*/ 186 h 188"/>
                <a:gd name="T10" fmla="*/ 95 w 188"/>
                <a:gd name="T11" fmla="*/ 188 h 188"/>
                <a:gd name="T12" fmla="*/ 75 w 188"/>
                <a:gd name="T13" fmla="*/ 186 h 188"/>
                <a:gd name="T14" fmla="*/ 41 w 188"/>
                <a:gd name="T15" fmla="*/ 172 h 188"/>
                <a:gd name="T16" fmla="*/ 16 w 188"/>
                <a:gd name="T17" fmla="*/ 146 h 188"/>
                <a:gd name="T18" fmla="*/ 1 w 188"/>
                <a:gd name="T19" fmla="*/ 113 h 188"/>
                <a:gd name="T20" fmla="*/ 0 w 188"/>
                <a:gd name="T21" fmla="*/ 94 h 188"/>
                <a:gd name="T22" fmla="*/ 1 w 188"/>
                <a:gd name="T23" fmla="*/ 75 h 188"/>
                <a:gd name="T24" fmla="*/ 16 w 188"/>
                <a:gd name="T25" fmla="*/ 41 h 188"/>
                <a:gd name="T26" fmla="*/ 41 w 188"/>
                <a:gd name="T27" fmla="*/ 15 h 188"/>
                <a:gd name="T28" fmla="*/ 75 w 188"/>
                <a:gd name="T29" fmla="*/ 1 h 188"/>
                <a:gd name="T30" fmla="*/ 95 w 188"/>
                <a:gd name="T31" fmla="*/ 0 h 188"/>
                <a:gd name="T32" fmla="*/ 114 w 188"/>
                <a:gd name="T33" fmla="*/ 1 h 188"/>
                <a:gd name="T34" fmla="*/ 148 w 188"/>
                <a:gd name="T35" fmla="*/ 15 h 188"/>
                <a:gd name="T36" fmla="*/ 172 w 188"/>
                <a:gd name="T37" fmla="*/ 41 h 188"/>
                <a:gd name="T38" fmla="*/ 187 w 188"/>
                <a:gd name="T39" fmla="*/ 75 h 188"/>
                <a:gd name="T40" fmla="*/ 188 w 188"/>
                <a:gd name="T41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88">
                  <a:moveTo>
                    <a:pt x="188" y="94"/>
                  </a:moveTo>
                  <a:lnTo>
                    <a:pt x="187" y="113"/>
                  </a:lnTo>
                  <a:lnTo>
                    <a:pt x="172" y="146"/>
                  </a:lnTo>
                  <a:lnTo>
                    <a:pt x="148" y="172"/>
                  </a:lnTo>
                  <a:lnTo>
                    <a:pt x="114" y="186"/>
                  </a:lnTo>
                  <a:lnTo>
                    <a:pt x="95" y="188"/>
                  </a:lnTo>
                  <a:lnTo>
                    <a:pt x="75" y="186"/>
                  </a:lnTo>
                  <a:lnTo>
                    <a:pt x="41" y="172"/>
                  </a:lnTo>
                  <a:lnTo>
                    <a:pt x="16" y="146"/>
                  </a:lnTo>
                  <a:lnTo>
                    <a:pt x="1" y="113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6" y="41"/>
                  </a:lnTo>
                  <a:lnTo>
                    <a:pt x="41" y="15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4" y="1"/>
                  </a:lnTo>
                  <a:lnTo>
                    <a:pt x="148" y="15"/>
                  </a:lnTo>
                  <a:lnTo>
                    <a:pt x="172" y="41"/>
                  </a:lnTo>
                  <a:lnTo>
                    <a:pt x="187" y="75"/>
                  </a:lnTo>
                  <a:lnTo>
                    <a:pt x="188" y="9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203" name="Freeform 172"/>
            <p:cNvSpPr>
              <a:spLocks/>
            </p:cNvSpPr>
            <p:nvPr/>
          </p:nvSpPr>
          <p:spPr bwMode="auto">
            <a:xfrm>
              <a:off x="5294810" y="3919021"/>
              <a:ext cx="65546" cy="65546"/>
            </a:xfrm>
            <a:custGeom>
              <a:avLst/>
              <a:gdLst>
                <a:gd name="T0" fmla="*/ 188 w 188"/>
                <a:gd name="T1" fmla="*/ 94 h 188"/>
                <a:gd name="T2" fmla="*/ 187 w 188"/>
                <a:gd name="T3" fmla="*/ 114 h 188"/>
                <a:gd name="T4" fmla="*/ 173 w 188"/>
                <a:gd name="T5" fmla="*/ 147 h 188"/>
                <a:gd name="T6" fmla="*/ 148 w 188"/>
                <a:gd name="T7" fmla="*/ 172 h 188"/>
                <a:gd name="T8" fmla="*/ 114 w 188"/>
                <a:gd name="T9" fmla="*/ 186 h 188"/>
                <a:gd name="T10" fmla="*/ 95 w 188"/>
                <a:gd name="T11" fmla="*/ 188 h 188"/>
                <a:gd name="T12" fmla="*/ 75 w 188"/>
                <a:gd name="T13" fmla="*/ 186 h 188"/>
                <a:gd name="T14" fmla="*/ 42 w 188"/>
                <a:gd name="T15" fmla="*/ 172 h 188"/>
                <a:gd name="T16" fmla="*/ 16 w 188"/>
                <a:gd name="T17" fmla="*/ 147 h 188"/>
                <a:gd name="T18" fmla="*/ 2 w 188"/>
                <a:gd name="T19" fmla="*/ 114 h 188"/>
                <a:gd name="T20" fmla="*/ 0 w 188"/>
                <a:gd name="T21" fmla="*/ 94 h 188"/>
                <a:gd name="T22" fmla="*/ 2 w 188"/>
                <a:gd name="T23" fmla="*/ 75 h 188"/>
                <a:gd name="T24" fmla="*/ 16 w 188"/>
                <a:gd name="T25" fmla="*/ 41 h 188"/>
                <a:gd name="T26" fmla="*/ 42 w 188"/>
                <a:gd name="T27" fmla="*/ 15 h 188"/>
                <a:gd name="T28" fmla="*/ 75 w 188"/>
                <a:gd name="T29" fmla="*/ 1 h 188"/>
                <a:gd name="T30" fmla="*/ 95 w 188"/>
                <a:gd name="T31" fmla="*/ 0 h 188"/>
                <a:gd name="T32" fmla="*/ 114 w 188"/>
                <a:gd name="T33" fmla="*/ 1 h 188"/>
                <a:gd name="T34" fmla="*/ 148 w 188"/>
                <a:gd name="T35" fmla="*/ 15 h 188"/>
                <a:gd name="T36" fmla="*/ 173 w 188"/>
                <a:gd name="T37" fmla="*/ 41 h 188"/>
                <a:gd name="T38" fmla="*/ 187 w 188"/>
                <a:gd name="T39" fmla="*/ 75 h 188"/>
                <a:gd name="T40" fmla="*/ 188 w 188"/>
                <a:gd name="T41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188">
                  <a:moveTo>
                    <a:pt x="188" y="94"/>
                  </a:moveTo>
                  <a:lnTo>
                    <a:pt x="187" y="114"/>
                  </a:lnTo>
                  <a:lnTo>
                    <a:pt x="173" y="147"/>
                  </a:lnTo>
                  <a:lnTo>
                    <a:pt x="148" y="172"/>
                  </a:lnTo>
                  <a:lnTo>
                    <a:pt x="114" y="186"/>
                  </a:lnTo>
                  <a:lnTo>
                    <a:pt x="95" y="188"/>
                  </a:lnTo>
                  <a:lnTo>
                    <a:pt x="75" y="186"/>
                  </a:lnTo>
                  <a:lnTo>
                    <a:pt x="42" y="172"/>
                  </a:lnTo>
                  <a:lnTo>
                    <a:pt x="16" y="147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5"/>
                  </a:lnTo>
                  <a:lnTo>
                    <a:pt x="16" y="41"/>
                  </a:lnTo>
                  <a:lnTo>
                    <a:pt x="42" y="15"/>
                  </a:lnTo>
                  <a:lnTo>
                    <a:pt x="75" y="1"/>
                  </a:lnTo>
                  <a:lnTo>
                    <a:pt x="95" y="0"/>
                  </a:lnTo>
                  <a:lnTo>
                    <a:pt x="114" y="1"/>
                  </a:lnTo>
                  <a:lnTo>
                    <a:pt x="148" y="15"/>
                  </a:lnTo>
                  <a:lnTo>
                    <a:pt x="173" y="41"/>
                  </a:lnTo>
                  <a:lnTo>
                    <a:pt x="187" y="75"/>
                  </a:lnTo>
                  <a:lnTo>
                    <a:pt x="188" y="94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204" name="Freeform 174"/>
            <p:cNvSpPr>
              <a:spLocks/>
            </p:cNvSpPr>
            <p:nvPr/>
          </p:nvSpPr>
          <p:spPr bwMode="auto">
            <a:xfrm>
              <a:off x="3974139" y="3965740"/>
              <a:ext cx="96227" cy="93438"/>
            </a:xfrm>
            <a:custGeom>
              <a:avLst/>
              <a:gdLst>
                <a:gd name="T0" fmla="*/ 272 w 272"/>
                <a:gd name="T1" fmla="*/ 137 h 271"/>
                <a:gd name="T2" fmla="*/ 271 w 272"/>
                <a:gd name="T3" fmla="*/ 164 h 271"/>
                <a:gd name="T4" fmla="*/ 250 w 272"/>
                <a:gd name="T5" fmla="*/ 213 h 271"/>
                <a:gd name="T6" fmla="*/ 213 w 272"/>
                <a:gd name="T7" fmla="*/ 249 h 271"/>
                <a:gd name="T8" fmla="*/ 163 w 272"/>
                <a:gd name="T9" fmla="*/ 270 h 271"/>
                <a:gd name="T10" fmla="*/ 136 w 272"/>
                <a:gd name="T11" fmla="*/ 271 h 271"/>
                <a:gd name="T12" fmla="*/ 109 w 272"/>
                <a:gd name="T13" fmla="*/ 270 h 271"/>
                <a:gd name="T14" fmla="*/ 60 w 272"/>
                <a:gd name="T15" fmla="*/ 249 h 271"/>
                <a:gd name="T16" fmla="*/ 22 w 272"/>
                <a:gd name="T17" fmla="*/ 213 h 271"/>
                <a:gd name="T18" fmla="*/ 3 w 272"/>
                <a:gd name="T19" fmla="*/ 164 h 271"/>
                <a:gd name="T20" fmla="*/ 0 w 272"/>
                <a:gd name="T21" fmla="*/ 137 h 271"/>
                <a:gd name="T22" fmla="*/ 3 w 272"/>
                <a:gd name="T23" fmla="*/ 108 h 271"/>
                <a:gd name="T24" fmla="*/ 22 w 272"/>
                <a:gd name="T25" fmla="*/ 59 h 271"/>
                <a:gd name="T26" fmla="*/ 60 w 272"/>
                <a:gd name="T27" fmla="*/ 22 h 271"/>
                <a:gd name="T28" fmla="*/ 109 w 272"/>
                <a:gd name="T29" fmla="*/ 2 h 271"/>
                <a:gd name="T30" fmla="*/ 136 w 272"/>
                <a:gd name="T31" fmla="*/ 0 h 271"/>
                <a:gd name="T32" fmla="*/ 163 w 272"/>
                <a:gd name="T33" fmla="*/ 2 h 271"/>
                <a:gd name="T34" fmla="*/ 213 w 272"/>
                <a:gd name="T35" fmla="*/ 22 h 271"/>
                <a:gd name="T36" fmla="*/ 250 w 272"/>
                <a:gd name="T37" fmla="*/ 59 h 271"/>
                <a:gd name="T38" fmla="*/ 271 w 272"/>
                <a:gd name="T39" fmla="*/ 108 h 271"/>
                <a:gd name="T40" fmla="*/ 272 w 272"/>
                <a:gd name="T41" fmla="*/ 13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1">
                  <a:moveTo>
                    <a:pt x="272" y="137"/>
                  </a:moveTo>
                  <a:lnTo>
                    <a:pt x="271" y="164"/>
                  </a:lnTo>
                  <a:lnTo>
                    <a:pt x="250" y="213"/>
                  </a:lnTo>
                  <a:lnTo>
                    <a:pt x="213" y="249"/>
                  </a:lnTo>
                  <a:lnTo>
                    <a:pt x="163" y="270"/>
                  </a:lnTo>
                  <a:lnTo>
                    <a:pt x="136" y="271"/>
                  </a:lnTo>
                  <a:lnTo>
                    <a:pt x="109" y="270"/>
                  </a:lnTo>
                  <a:lnTo>
                    <a:pt x="60" y="249"/>
                  </a:lnTo>
                  <a:lnTo>
                    <a:pt x="22" y="213"/>
                  </a:lnTo>
                  <a:lnTo>
                    <a:pt x="3" y="164"/>
                  </a:lnTo>
                  <a:lnTo>
                    <a:pt x="0" y="137"/>
                  </a:lnTo>
                  <a:lnTo>
                    <a:pt x="3" y="108"/>
                  </a:lnTo>
                  <a:lnTo>
                    <a:pt x="22" y="59"/>
                  </a:lnTo>
                  <a:lnTo>
                    <a:pt x="60" y="22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3" y="2"/>
                  </a:lnTo>
                  <a:lnTo>
                    <a:pt x="213" y="22"/>
                  </a:lnTo>
                  <a:lnTo>
                    <a:pt x="250" y="59"/>
                  </a:lnTo>
                  <a:lnTo>
                    <a:pt x="271" y="108"/>
                  </a:lnTo>
                  <a:lnTo>
                    <a:pt x="272" y="137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205" name="Freeform 176"/>
            <p:cNvSpPr>
              <a:spLocks/>
            </p:cNvSpPr>
            <p:nvPr/>
          </p:nvSpPr>
          <p:spPr bwMode="auto">
            <a:xfrm>
              <a:off x="5329676" y="3655447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5 h 272"/>
                <a:gd name="T4" fmla="*/ 250 w 272"/>
                <a:gd name="T5" fmla="*/ 213 h 272"/>
                <a:gd name="T6" fmla="*/ 212 w 272"/>
                <a:gd name="T7" fmla="*/ 250 h 272"/>
                <a:gd name="T8" fmla="*/ 164 w 272"/>
                <a:gd name="T9" fmla="*/ 271 h 272"/>
                <a:gd name="T10" fmla="*/ 136 w 272"/>
                <a:gd name="T11" fmla="*/ 272 h 272"/>
                <a:gd name="T12" fmla="*/ 109 w 272"/>
                <a:gd name="T13" fmla="*/ 271 h 272"/>
                <a:gd name="T14" fmla="*/ 59 w 272"/>
                <a:gd name="T15" fmla="*/ 250 h 272"/>
                <a:gd name="T16" fmla="*/ 23 w 272"/>
                <a:gd name="T17" fmla="*/ 213 h 272"/>
                <a:gd name="T18" fmla="*/ 2 w 272"/>
                <a:gd name="T19" fmla="*/ 165 h 272"/>
                <a:gd name="T20" fmla="*/ 0 w 272"/>
                <a:gd name="T21" fmla="*/ 136 h 272"/>
                <a:gd name="T22" fmla="*/ 2 w 272"/>
                <a:gd name="T23" fmla="*/ 109 h 272"/>
                <a:gd name="T24" fmla="*/ 23 w 272"/>
                <a:gd name="T25" fmla="*/ 60 h 272"/>
                <a:gd name="T26" fmla="*/ 59 w 272"/>
                <a:gd name="T27" fmla="*/ 24 h 272"/>
                <a:gd name="T28" fmla="*/ 109 w 272"/>
                <a:gd name="T29" fmla="*/ 3 h 272"/>
                <a:gd name="T30" fmla="*/ 136 w 272"/>
                <a:gd name="T31" fmla="*/ 0 h 272"/>
                <a:gd name="T32" fmla="*/ 164 w 272"/>
                <a:gd name="T33" fmla="*/ 3 h 272"/>
                <a:gd name="T34" fmla="*/ 212 w 272"/>
                <a:gd name="T35" fmla="*/ 24 h 272"/>
                <a:gd name="T36" fmla="*/ 250 w 272"/>
                <a:gd name="T37" fmla="*/ 60 h 272"/>
                <a:gd name="T38" fmla="*/ 271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5"/>
                  </a:lnTo>
                  <a:lnTo>
                    <a:pt x="250" y="213"/>
                  </a:lnTo>
                  <a:lnTo>
                    <a:pt x="212" y="250"/>
                  </a:lnTo>
                  <a:lnTo>
                    <a:pt x="164" y="271"/>
                  </a:lnTo>
                  <a:lnTo>
                    <a:pt x="136" y="272"/>
                  </a:lnTo>
                  <a:lnTo>
                    <a:pt x="109" y="271"/>
                  </a:lnTo>
                  <a:lnTo>
                    <a:pt x="59" y="250"/>
                  </a:lnTo>
                  <a:lnTo>
                    <a:pt x="23" y="213"/>
                  </a:lnTo>
                  <a:lnTo>
                    <a:pt x="2" y="165"/>
                  </a:lnTo>
                  <a:lnTo>
                    <a:pt x="0" y="136"/>
                  </a:lnTo>
                  <a:lnTo>
                    <a:pt x="2" y="109"/>
                  </a:lnTo>
                  <a:lnTo>
                    <a:pt x="23" y="60"/>
                  </a:lnTo>
                  <a:lnTo>
                    <a:pt x="59" y="24"/>
                  </a:lnTo>
                  <a:lnTo>
                    <a:pt x="109" y="3"/>
                  </a:lnTo>
                  <a:lnTo>
                    <a:pt x="136" y="0"/>
                  </a:lnTo>
                  <a:lnTo>
                    <a:pt x="164" y="3"/>
                  </a:lnTo>
                  <a:lnTo>
                    <a:pt x="212" y="24"/>
                  </a:lnTo>
                  <a:lnTo>
                    <a:pt x="250" y="60"/>
                  </a:lnTo>
                  <a:lnTo>
                    <a:pt x="271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206" name="Freeform 177"/>
            <p:cNvSpPr>
              <a:spLocks/>
            </p:cNvSpPr>
            <p:nvPr/>
          </p:nvSpPr>
          <p:spPr bwMode="auto">
            <a:xfrm>
              <a:off x="6496943" y="4343672"/>
              <a:ext cx="94832" cy="94832"/>
            </a:xfrm>
            <a:custGeom>
              <a:avLst/>
              <a:gdLst>
                <a:gd name="T0" fmla="*/ 273 w 273"/>
                <a:gd name="T1" fmla="*/ 136 h 272"/>
                <a:gd name="T2" fmla="*/ 271 w 273"/>
                <a:gd name="T3" fmla="*/ 164 h 272"/>
                <a:gd name="T4" fmla="*/ 251 w 273"/>
                <a:gd name="T5" fmla="*/ 212 h 272"/>
                <a:gd name="T6" fmla="*/ 213 w 273"/>
                <a:gd name="T7" fmla="*/ 250 h 272"/>
                <a:gd name="T8" fmla="*/ 165 w 273"/>
                <a:gd name="T9" fmla="*/ 271 h 272"/>
                <a:gd name="T10" fmla="*/ 136 w 273"/>
                <a:gd name="T11" fmla="*/ 272 h 272"/>
                <a:gd name="T12" fmla="*/ 109 w 273"/>
                <a:gd name="T13" fmla="*/ 271 h 272"/>
                <a:gd name="T14" fmla="*/ 60 w 273"/>
                <a:gd name="T15" fmla="*/ 250 h 272"/>
                <a:gd name="T16" fmla="*/ 24 w 273"/>
                <a:gd name="T17" fmla="*/ 212 h 272"/>
                <a:gd name="T18" fmla="*/ 3 w 273"/>
                <a:gd name="T19" fmla="*/ 164 h 272"/>
                <a:gd name="T20" fmla="*/ 0 w 273"/>
                <a:gd name="T21" fmla="*/ 136 h 272"/>
                <a:gd name="T22" fmla="*/ 3 w 273"/>
                <a:gd name="T23" fmla="*/ 108 h 272"/>
                <a:gd name="T24" fmla="*/ 24 w 273"/>
                <a:gd name="T25" fmla="*/ 59 h 272"/>
                <a:gd name="T26" fmla="*/ 60 w 273"/>
                <a:gd name="T27" fmla="*/ 23 h 272"/>
                <a:gd name="T28" fmla="*/ 109 w 273"/>
                <a:gd name="T29" fmla="*/ 2 h 272"/>
                <a:gd name="T30" fmla="*/ 136 w 273"/>
                <a:gd name="T31" fmla="*/ 0 h 272"/>
                <a:gd name="T32" fmla="*/ 165 w 273"/>
                <a:gd name="T33" fmla="*/ 2 h 272"/>
                <a:gd name="T34" fmla="*/ 213 w 273"/>
                <a:gd name="T35" fmla="*/ 23 h 272"/>
                <a:gd name="T36" fmla="*/ 251 w 273"/>
                <a:gd name="T37" fmla="*/ 59 h 272"/>
                <a:gd name="T38" fmla="*/ 271 w 273"/>
                <a:gd name="T39" fmla="*/ 108 h 272"/>
                <a:gd name="T40" fmla="*/ 273 w 273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2">
                  <a:moveTo>
                    <a:pt x="273" y="136"/>
                  </a:moveTo>
                  <a:lnTo>
                    <a:pt x="271" y="164"/>
                  </a:lnTo>
                  <a:lnTo>
                    <a:pt x="251" y="212"/>
                  </a:lnTo>
                  <a:lnTo>
                    <a:pt x="213" y="250"/>
                  </a:lnTo>
                  <a:lnTo>
                    <a:pt x="165" y="271"/>
                  </a:lnTo>
                  <a:lnTo>
                    <a:pt x="136" y="272"/>
                  </a:lnTo>
                  <a:lnTo>
                    <a:pt x="109" y="271"/>
                  </a:lnTo>
                  <a:lnTo>
                    <a:pt x="60" y="250"/>
                  </a:lnTo>
                  <a:lnTo>
                    <a:pt x="24" y="212"/>
                  </a:lnTo>
                  <a:lnTo>
                    <a:pt x="3" y="164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24" y="59"/>
                  </a:lnTo>
                  <a:lnTo>
                    <a:pt x="60" y="23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5" y="2"/>
                  </a:lnTo>
                  <a:lnTo>
                    <a:pt x="213" y="23"/>
                  </a:lnTo>
                  <a:lnTo>
                    <a:pt x="251" y="59"/>
                  </a:lnTo>
                  <a:lnTo>
                    <a:pt x="271" y="108"/>
                  </a:lnTo>
                  <a:lnTo>
                    <a:pt x="273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207" name="Freeform 179"/>
            <p:cNvSpPr>
              <a:spLocks/>
            </p:cNvSpPr>
            <p:nvPr/>
          </p:nvSpPr>
          <p:spPr bwMode="auto">
            <a:xfrm>
              <a:off x="5476107" y="5517913"/>
              <a:ext cx="66940" cy="66940"/>
            </a:xfrm>
            <a:custGeom>
              <a:avLst/>
              <a:gdLst>
                <a:gd name="T0" fmla="*/ 192 w 192"/>
                <a:gd name="T1" fmla="*/ 96 h 191"/>
                <a:gd name="T2" fmla="*/ 190 w 192"/>
                <a:gd name="T3" fmla="*/ 116 h 191"/>
                <a:gd name="T4" fmla="*/ 175 w 192"/>
                <a:gd name="T5" fmla="*/ 149 h 191"/>
                <a:gd name="T6" fmla="*/ 149 w 192"/>
                <a:gd name="T7" fmla="*/ 175 h 191"/>
                <a:gd name="T8" fmla="*/ 115 w 192"/>
                <a:gd name="T9" fmla="*/ 189 h 191"/>
                <a:gd name="T10" fmla="*/ 96 w 192"/>
                <a:gd name="T11" fmla="*/ 191 h 191"/>
                <a:gd name="T12" fmla="*/ 76 w 192"/>
                <a:gd name="T13" fmla="*/ 189 h 191"/>
                <a:gd name="T14" fmla="*/ 41 w 192"/>
                <a:gd name="T15" fmla="*/ 175 h 191"/>
                <a:gd name="T16" fmla="*/ 15 w 192"/>
                <a:gd name="T17" fmla="*/ 149 h 191"/>
                <a:gd name="T18" fmla="*/ 1 w 192"/>
                <a:gd name="T19" fmla="*/ 116 h 191"/>
                <a:gd name="T20" fmla="*/ 0 w 192"/>
                <a:gd name="T21" fmla="*/ 96 h 191"/>
                <a:gd name="T22" fmla="*/ 1 w 192"/>
                <a:gd name="T23" fmla="*/ 77 h 191"/>
                <a:gd name="T24" fmla="*/ 15 w 192"/>
                <a:gd name="T25" fmla="*/ 42 h 191"/>
                <a:gd name="T26" fmla="*/ 41 w 192"/>
                <a:gd name="T27" fmla="*/ 16 h 191"/>
                <a:gd name="T28" fmla="*/ 76 w 192"/>
                <a:gd name="T29" fmla="*/ 2 h 191"/>
                <a:gd name="T30" fmla="*/ 96 w 192"/>
                <a:gd name="T31" fmla="*/ 0 h 191"/>
                <a:gd name="T32" fmla="*/ 115 w 192"/>
                <a:gd name="T33" fmla="*/ 2 h 191"/>
                <a:gd name="T34" fmla="*/ 149 w 192"/>
                <a:gd name="T35" fmla="*/ 16 h 191"/>
                <a:gd name="T36" fmla="*/ 175 w 192"/>
                <a:gd name="T37" fmla="*/ 42 h 191"/>
                <a:gd name="T38" fmla="*/ 190 w 192"/>
                <a:gd name="T39" fmla="*/ 77 h 191"/>
                <a:gd name="T40" fmla="*/ 192 w 192"/>
                <a:gd name="T41" fmla="*/ 9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91">
                  <a:moveTo>
                    <a:pt x="192" y="96"/>
                  </a:moveTo>
                  <a:lnTo>
                    <a:pt x="190" y="116"/>
                  </a:lnTo>
                  <a:lnTo>
                    <a:pt x="175" y="149"/>
                  </a:lnTo>
                  <a:lnTo>
                    <a:pt x="149" y="175"/>
                  </a:lnTo>
                  <a:lnTo>
                    <a:pt x="115" y="189"/>
                  </a:lnTo>
                  <a:lnTo>
                    <a:pt x="96" y="191"/>
                  </a:lnTo>
                  <a:lnTo>
                    <a:pt x="76" y="189"/>
                  </a:lnTo>
                  <a:lnTo>
                    <a:pt x="41" y="175"/>
                  </a:lnTo>
                  <a:lnTo>
                    <a:pt x="15" y="149"/>
                  </a:lnTo>
                  <a:lnTo>
                    <a:pt x="1" y="116"/>
                  </a:lnTo>
                  <a:lnTo>
                    <a:pt x="0" y="96"/>
                  </a:lnTo>
                  <a:lnTo>
                    <a:pt x="1" y="77"/>
                  </a:lnTo>
                  <a:lnTo>
                    <a:pt x="15" y="42"/>
                  </a:lnTo>
                  <a:lnTo>
                    <a:pt x="41" y="16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5" y="2"/>
                  </a:lnTo>
                  <a:lnTo>
                    <a:pt x="149" y="16"/>
                  </a:lnTo>
                  <a:lnTo>
                    <a:pt x="175" y="42"/>
                  </a:lnTo>
                  <a:lnTo>
                    <a:pt x="190" y="77"/>
                  </a:lnTo>
                  <a:lnTo>
                    <a:pt x="192" y="9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208" name="Freeform 180"/>
            <p:cNvSpPr>
              <a:spLocks/>
            </p:cNvSpPr>
            <p:nvPr/>
          </p:nvSpPr>
          <p:spPr bwMode="auto">
            <a:xfrm>
              <a:off x="6053465" y="5353352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69 w 272"/>
                <a:gd name="T3" fmla="*/ 163 h 272"/>
                <a:gd name="T4" fmla="*/ 249 w 272"/>
                <a:gd name="T5" fmla="*/ 213 h 272"/>
                <a:gd name="T6" fmla="*/ 212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7 w 272"/>
                <a:gd name="T13" fmla="*/ 271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3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3 h 272"/>
                <a:gd name="T28" fmla="*/ 107 w 272"/>
                <a:gd name="T29" fmla="*/ 3 h 272"/>
                <a:gd name="T30" fmla="*/ 136 w 272"/>
                <a:gd name="T31" fmla="*/ 0 h 272"/>
                <a:gd name="T32" fmla="*/ 163 w 272"/>
                <a:gd name="T33" fmla="*/ 3 h 272"/>
                <a:gd name="T34" fmla="*/ 212 w 272"/>
                <a:gd name="T35" fmla="*/ 23 h 272"/>
                <a:gd name="T36" fmla="*/ 249 w 272"/>
                <a:gd name="T37" fmla="*/ 60 h 272"/>
                <a:gd name="T38" fmla="*/ 269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69" y="163"/>
                  </a:lnTo>
                  <a:lnTo>
                    <a:pt x="249" y="213"/>
                  </a:lnTo>
                  <a:lnTo>
                    <a:pt x="212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7" y="271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3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3"/>
                  </a:lnTo>
                  <a:lnTo>
                    <a:pt x="107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2" y="23"/>
                  </a:lnTo>
                  <a:lnTo>
                    <a:pt x="249" y="60"/>
                  </a:lnTo>
                  <a:lnTo>
                    <a:pt x="269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209" name="Freeform 168"/>
            <p:cNvSpPr>
              <a:spLocks/>
            </p:cNvSpPr>
            <p:nvPr/>
          </p:nvSpPr>
          <p:spPr bwMode="auto">
            <a:xfrm>
              <a:off x="4565443" y="4987971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5 h 272"/>
                <a:gd name="T4" fmla="*/ 249 w 272"/>
                <a:gd name="T5" fmla="*/ 213 h 272"/>
                <a:gd name="T6" fmla="*/ 213 w 272"/>
                <a:gd name="T7" fmla="*/ 250 h 272"/>
                <a:gd name="T8" fmla="*/ 163 w 272"/>
                <a:gd name="T9" fmla="*/ 271 h 272"/>
                <a:gd name="T10" fmla="*/ 136 w 272"/>
                <a:gd name="T11" fmla="*/ 272 h 272"/>
                <a:gd name="T12" fmla="*/ 108 w 272"/>
                <a:gd name="T13" fmla="*/ 271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5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4 h 272"/>
                <a:gd name="T28" fmla="*/ 108 w 272"/>
                <a:gd name="T29" fmla="*/ 3 h 272"/>
                <a:gd name="T30" fmla="*/ 136 w 272"/>
                <a:gd name="T31" fmla="*/ 0 h 272"/>
                <a:gd name="T32" fmla="*/ 163 w 272"/>
                <a:gd name="T33" fmla="*/ 3 h 272"/>
                <a:gd name="T34" fmla="*/ 213 w 272"/>
                <a:gd name="T35" fmla="*/ 24 h 272"/>
                <a:gd name="T36" fmla="*/ 249 w 272"/>
                <a:gd name="T37" fmla="*/ 60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5"/>
                  </a:lnTo>
                  <a:lnTo>
                    <a:pt x="249" y="213"/>
                  </a:lnTo>
                  <a:lnTo>
                    <a:pt x="213" y="250"/>
                  </a:lnTo>
                  <a:lnTo>
                    <a:pt x="163" y="271"/>
                  </a:lnTo>
                  <a:lnTo>
                    <a:pt x="136" y="272"/>
                  </a:lnTo>
                  <a:lnTo>
                    <a:pt x="108" y="271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5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4"/>
                  </a:lnTo>
                  <a:lnTo>
                    <a:pt x="108" y="3"/>
                  </a:lnTo>
                  <a:lnTo>
                    <a:pt x="136" y="0"/>
                  </a:lnTo>
                  <a:lnTo>
                    <a:pt x="163" y="3"/>
                  </a:lnTo>
                  <a:lnTo>
                    <a:pt x="213" y="24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210" name="Freeform 177"/>
            <p:cNvSpPr>
              <a:spLocks/>
            </p:cNvSpPr>
            <p:nvPr/>
          </p:nvSpPr>
          <p:spPr bwMode="auto">
            <a:xfrm>
              <a:off x="6637796" y="5500480"/>
              <a:ext cx="94832" cy="94832"/>
            </a:xfrm>
            <a:custGeom>
              <a:avLst/>
              <a:gdLst>
                <a:gd name="T0" fmla="*/ 273 w 273"/>
                <a:gd name="T1" fmla="*/ 136 h 272"/>
                <a:gd name="T2" fmla="*/ 271 w 273"/>
                <a:gd name="T3" fmla="*/ 164 h 272"/>
                <a:gd name="T4" fmla="*/ 251 w 273"/>
                <a:gd name="T5" fmla="*/ 212 h 272"/>
                <a:gd name="T6" fmla="*/ 213 w 273"/>
                <a:gd name="T7" fmla="*/ 250 h 272"/>
                <a:gd name="T8" fmla="*/ 165 w 273"/>
                <a:gd name="T9" fmla="*/ 271 h 272"/>
                <a:gd name="T10" fmla="*/ 136 w 273"/>
                <a:gd name="T11" fmla="*/ 272 h 272"/>
                <a:gd name="T12" fmla="*/ 109 w 273"/>
                <a:gd name="T13" fmla="*/ 271 h 272"/>
                <a:gd name="T14" fmla="*/ 60 w 273"/>
                <a:gd name="T15" fmla="*/ 250 h 272"/>
                <a:gd name="T16" fmla="*/ 24 w 273"/>
                <a:gd name="T17" fmla="*/ 212 h 272"/>
                <a:gd name="T18" fmla="*/ 3 w 273"/>
                <a:gd name="T19" fmla="*/ 164 h 272"/>
                <a:gd name="T20" fmla="*/ 0 w 273"/>
                <a:gd name="T21" fmla="*/ 136 h 272"/>
                <a:gd name="T22" fmla="*/ 3 w 273"/>
                <a:gd name="T23" fmla="*/ 108 h 272"/>
                <a:gd name="T24" fmla="*/ 24 w 273"/>
                <a:gd name="T25" fmla="*/ 59 h 272"/>
                <a:gd name="T26" fmla="*/ 60 w 273"/>
                <a:gd name="T27" fmla="*/ 23 h 272"/>
                <a:gd name="T28" fmla="*/ 109 w 273"/>
                <a:gd name="T29" fmla="*/ 2 h 272"/>
                <a:gd name="T30" fmla="*/ 136 w 273"/>
                <a:gd name="T31" fmla="*/ 0 h 272"/>
                <a:gd name="T32" fmla="*/ 165 w 273"/>
                <a:gd name="T33" fmla="*/ 2 h 272"/>
                <a:gd name="T34" fmla="*/ 213 w 273"/>
                <a:gd name="T35" fmla="*/ 23 h 272"/>
                <a:gd name="T36" fmla="*/ 251 w 273"/>
                <a:gd name="T37" fmla="*/ 59 h 272"/>
                <a:gd name="T38" fmla="*/ 271 w 273"/>
                <a:gd name="T39" fmla="*/ 108 h 272"/>
                <a:gd name="T40" fmla="*/ 273 w 273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2">
                  <a:moveTo>
                    <a:pt x="273" y="136"/>
                  </a:moveTo>
                  <a:lnTo>
                    <a:pt x="271" y="164"/>
                  </a:lnTo>
                  <a:lnTo>
                    <a:pt x="251" y="212"/>
                  </a:lnTo>
                  <a:lnTo>
                    <a:pt x="213" y="250"/>
                  </a:lnTo>
                  <a:lnTo>
                    <a:pt x="165" y="271"/>
                  </a:lnTo>
                  <a:lnTo>
                    <a:pt x="136" y="272"/>
                  </a:lnTo>
                  <a:lnTo>
                    <a:pt x="109" y="271"/>
                  </a:lnTo>
                  <a:lnTo>
                    <a:pt x="60" y="250"/>
                  </a:lnTo>
                  <a:lnTo>
                    <a:pt x="24" y="212"/>
                  </a:lnTo>
                  <a:lnTo>
                    <a:pt x="3" y="164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24" y="59"/>
                  </a:lnTo>
                  <a:lnTo>
                    <a:pt x="60" y="23"/>
                  </a:lnTo>
                  <a:lnTo>
                    <a:pt x="109" y="2"/>
                  </a:lnTo>
                  <a:lnTo>
                    <a:pt x="136" y="0"/>
                  </a:lnTo>
                  <a:lnTo>
                    <a:pt x="165" y="2"/>
                  </a:lnTo>
                  <a:lnTo>
                    <a:pt x="213" y="23"/>
                  </a:lnTo>
                  <a:lnTo>
                    <a:pt x="251" y="59"/>
                  </a:lnTo>
                  <a:lnTo>
                    <a:pt x="271" y="108"/>
                  </a:lnTo>
                  <a:lnTo>
                    <a:pt x="273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211" name="Freeform 148"/>
            <p:cNvSpPr>
              <a:spLocks/>
            </p:cNvSpPr>
            <p:nvPr/>
          </p:nvSpPr>
          <p:spPr bwMode="auto">
            <a:xfrm>
              <a:off x="8113268" y="3959465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3 h 272"/>
                <a:gd name="T4" fmla="*/ 249 w 272"/>
                <a:gd name="T5" fmla="*/ 213 h 272"/>
                <a:gd name="T6" fmla="*/ 213 w 272"/>
                <a:gd name="T7" fmla="*/ 249 h 272"/>
                <a:gd name="T8" fmla="*/ 163 w 272"/>
                <a:gd name="T9" fmla="*/ 270 h 272"/>
                <a:gd name="T10" fmla="*/ 136 w 272"/>
                <a:gd name="T11" fmla="*/ 272 h 272"/>
                <a:gd name="T12" fmla="*/ 108 w 272"/>
                <a:gd name="T13" fmla="*/ 270 h 272"/>
                <a:gd name="T14" fmla="*/ 60 w 272"/>
                <a:gd name="T15" fmla="*/ 249 h 272"/>
                <a:gd name="T16" fmla="*/ 22 w 272"/>
                <a:gd name="T17" fmla="*/ 213 h 272"/>
                <a:gd name="T18" fmla="*/ 1 w 272"/>
                <a:gd name="T19" fmla="*/ 163 h 272"/>
                <a:gd name="T20" fmla="*/ 0 w 272"/>
                <a:gd name="T21" fmla="*/ 136 h 272"/>
                <a:gd name="T22" fmla="*/ 1 w 272"/>
                <a:gd name="T23" fmla="*/ 108 h 272"/>
                <a:gd name="T24" fmla="*/ 22 w 272"/>
                <a:gd name="T25" fmla="*/ 60 h 272"/>
                <a:gd name="T26" fmla="*/ 60 w 272"/>
                <a:gd name="T27" fmla="*/ 22 h 272"/>
                <a:gd name="T28" fmla="*/ 108 w 272"/>
                <a:gd name="T29" fmla="*/ 1 h 272"/>
                <a:gd name="T30" fmla="*/ 136 w 272"/>
                <a:gd name="T31" fmla="*/ 0 h 272"/>
                <a:gd name="T32" fmla="*/ 163 w 272"/>
                <a:gd name="T33" fmla="*/ 1 h 272"/>
                <a:gd name="T34" fmla="*/ 213 w 272"/>
                <a:gd name="T35" fmla="*/ 22 h 272"/>
                <a:gd name="T36" fmla="*/ 249 w 272"/>
                <a:gd name="T37" fmla="*/ 60 h 272"/>
                <a:gd name="T38" fmla="*/ 270 w 272"/>
                <a:gd name="T39" fmla="*/ 108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3"/>
                  </a:lnTo>
                  <a:lnTo>
                    <a:pt x="249" y="213"/>
                  </a:lnTo>
                  <a:lnTo>
                    <a:pt x="213" y="249"/>
                  </a:lnTo>
                  <a:lnTo>
                    <a:pt x="163" y="270"/>
                  </a:lnTo>
                  <a:lnTo>
                    <a:pt x="136" y="272"/>
                  </a:lnTo>
                  <a:lnTo>
                    <a:pt x="108" y="270"/>
                  </a:lnTo>
                  <a:lnTo>
                    <a:pt x="60" y="249"/>
                  </a:lnTo>
                  <a:lnTo>
                    <a:pt x="22" y="213"/>
                  </a:lnTo>
                  <a:lnTo>
                    <a:pt x="1" y="163"/>
                  </a:lnTo>
                  <a:lnTo>
                    <a:pt x="0" y="136"/>
                  </a:lnTo>
                  <a:lnTo>
                    <a:pt x="1" y="108"/>
                  </a:lnTo>
                  <a:lnTo>
                    <a:pt x="22" y="60"/>
                  </a:lnTo>
                  <a:lnTo>
                    <a:pt x="60" y="22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1"/>
                  </a:lnTo>
                  <a:lnTo>
                    <a:pt x="213" y="22"/>
                  </a:lnTo>
                  <a:lnTo>
                    <a:pt x="249" y="60"/>
                  </a:lnTo>
                  <a:lnTo>
                    <a:pt x="270" y="108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212" name="Freeform 164"/>
            <p:cNvSpPr>
              <a:spLocks/>
            </p:cNvSpPr>
            <p:nvPr/>
          </p:nvSpPr>
          <p:spPr bwMode="auto">
            <a:xfrm>
              <a:off x="3982507" y="2920498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0 w 272"/>
                <a:gd name="T3" fmla="*/ 164 h 272"/>
                <a:gd name="T4" fmla="*/ 249 w 272"/>
                <a:gd name="T5" fmla="*/ 213 h 272"/>
                <a:gd name="T6" fmla="*/ 213 w 272"/>
                <a:gd name="T7" fmla="*/ 250 h 272"/>
                <a:gd name="T8" fmla="*/ 163 w 272"/>
                <a:gd name="T9" fmla="*/ 270 h 272"/>
                <a:gd name="T10" fmla="*/ 136 w 272"/>
                <a:gd name="T11" fmla="*/ 272 h 272"/>
                <a:gd name="T12" fmla="*/ 108 w 272"/>
                <a:gd name="T13" fmla="*/ 270 h 272"/>
                <a:gd name="T14" fmla="*/ 60 w 272"/>
                <a:gd name="T15" fmla="*/ 250 h 272"/>
                <a:gd name="T16" fmla="*/ 22 w 272"/>
                <a:gd name="T17" fmla="*/ 213 h 272"/>
                <a:gd name="T18" fmla="*/ 1 w 272"/>
                <a:gd name="T19" fmla="*/ 164 h 272"/>
                <a:gd name="T20" fmla="*/ 0 w 272"/>
                <a:gd name="T21" fmla="*/ 136 h 272"/>
                <a:gd name="T22" fmla="*/ 1 w 272"/>
                <a:gd name="T23" fmla="*/ 109 h 272"/>
                <a:gd name="T24" fmla="*/ 22 w 272"/>
                <a:gd name="T25" fmla="*/ 60 h 272"/>
                <a:gd name="T26" fmla="*/ 60 w 272"/>
                <a:gd name="T27" fmla="*/ 22 h 272"/>
                <a:gd name="T28" fmla="*/ 108 w 272"/>
                <a:gd name="T29" fmla="*/ 2 h 272"/>
                <a:gd name="T30" fmla="*/ 136 w 272"/>
                <a:gd name="T31" fmla="*/ 0 h 272"/>
                <a:gd name="T32" fmla="*/ 163 w 272"/>
                <a:gd name="T33" fmla="*/ 2 h 272"/>
                <a:gd name="T34" fmla="*/ 213 w 272"/>
                <a:gd name="T35" fmla="*/ 22 h 272"/>
                <a:gd name="T36" fmla="*/ 249 w 272"/>
                <a:gd name="T37" fmla="*/ 60 h 272"/>
                <a:gd name="T38" fmla="*/ 270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0" y="164"/>
                  </a:lnTo>
                  <a:lnTo>
                    <a:pt x="249" y="213"/>
                  </a:lnTo>
                  <a:lnTo>
                    <a:pt x="213" y="250"/>
                  </a:lnTo>
                  <a:lnTo>
                    <a:pt x="163" y="270"/>
                  </a:lnTo>
                  <a:lnTo>
                    <a:pt x="136" y="272"/>
                  </a:lnTo>
                  <a:lnTo>
                    <a:pt x="108" y="270"/>
                  </a:lnTo>
                  <a:lnTo>
                    <a:pt x="60" y="250"/>
                  </a:lnTo>
                  <a:lnTo>
                    <a:pt x="22" y="213"/>
                  </a:lnTo>
                  <a:lnTo>
                    <a:pt x="1" y="164"/>
                  </a:lnTo>
                  <a:lnTo>
                    <a:pt x="0" y="136"/>
                  </a:lnTo>
                  <a:lnTo>
                    <a:pt x="1" y="109"/>
                  </a:lnTo>
                  <a:lnTo>
                    <a:pt x="22" y="60"/>
                  </a:lnTo>
                  <a:lnTo>
                    <a:pt x="60" y="22"/>
                  </a:lnTo>
                  <a:lnTo>
                    <a:pt x="108" y="2"/>
                  </a:lnTo>
                  <a:lnTo>
                    <a:pt x="136" y="0"/>
                  </a:lnTo>
                  <a:lnTo>
                    <a:pt x="163" y="2"/>
                  </a:lnTo>
                  <a:lnTo>
                    <a:pt x="213" y="22"/>
                  </a:lnTo>
                  <a:lnTo>
                    <a:pt x="249" y="60"/>
                  </a:lnTo>
                  <a:lnTo>
                    <a:pt x="270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213" name="Freeform 137"/>
            <p:cNvSpPr>
              <a:spLocks/>
            </p:cNvSpPr>
            <p:nvPr/>
          </p:nvSpPr>
          <p:spPr bwMode="auto">
            <a:xfrm>
              <a:off x="7527542" y="1905938"/>
              <a:ext cx="94832" cy="94832"/>
            </a:xfrm>
            <a:custGeom>
              <a:avLst/>
              <a:gdLst>
                <a:gd name="T0" fmla="*/ 273 w 273"/>
                <a:gd name="T1" fmla="*/ 136 h 272"/>
                <a:gd name="T2" fmla="*/ 270 w 273"/>
                <a:gd name="T3" fmla="*/ 163 h 272"/>
                <a:gd name="T4" fmla="*/ 249 w 273"/>
                <a:gd name="T5" fmla="*/ 212 h 272"/>
                <a:gd name="T6" fmla="*/ 213 w 273"/>
                <a:gd name="T7" fmla="*/ 248 h 272"/>
                <a:gd name="T8" fmla="*/ 164 w 273"/>
                <a:gd name="T9" fmla="*/ 269 h 272"/>
                <a:gd name="T10" fmla="*/ 137 w 273"/>
                <a:gd name="T11" fmla="*/ 272 h 272"/>
                <a:gd name="T12" fmla="*/ 108 w 273"/>
                <a:gd name="T13" fmla="*/ 269 h 272"/>
                <a:gd name="T14" fmla="*/ 60 w 273"/>
                <a:gd name="T15" fmla="*/ 248 h 272"/>
                <a:gd name="T16" fmla="*/ 22 w 273"/>
                <a:gd name="T17" fmla="*/ 212 h 272"/>
                <a:gd name="T18" fmla="*/ 2 w 273"/>
                <a:gd name="T19" fmla="*/ 163 h 272"/>
                <a:gd name="T20" fmla="*/ 0 w 273"/>
                <a:gd name="T21" fmla="*/ 136 h 272"/>
                <a:gd name="T22" fmla="*/ 2 w 273"/>
                <a:gd name="T23" fmla="*/ 108 h 272"/>
                <a:gd name="T24" fmla="*/ 22 w 273"/>
                <a:gd name="T25" fmla="*/ 59 h 272"/>
                <a:gd name="T26" fmla="*/ 60 w 273"/>
                <a:gd name="T27" fmla="*/ 22 h 272"/>
                <a:gd name="T28" fmla="*/ 108 w 273"/>
                <a:gd name="T29" fmla="*/ 1 h 272"/>
                <a:gd name="T30" fmla="*/ 137 w 273"/>
                <a:gd name="T31" fmla="*/ 0 h 272"/>
                <a:gd name="T32" fmla="*/ 164 w 273"/>
                <a:gd name="T33" fmla="*/ 1 h 272"/>
                <a:gd name="T34" fmla="*/ 213 w 273"/>
                <a:gd name="T35" fmla="*/ 22 h 272"/>
                <a:gd name="T36" fmla="*/ 249 w 273"/>
                <a:gd name="T37" fmla="*/ 59 h 272"/>
                <a:gd name="T38" fmla="*/ 270 w 273"/>
                <a:gd name="T39" fmla="*/ 108 h 272"/>
                <a:gd name="T40" fmla="*/ 273 w 273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72">
                  <a:moveTo>
                    <a:pt x="273" y="136"/>
                  </a:moveTo>
                  <a:lnTo>
                    <a:pt x="270" y="163"/>
                  </a:lnTo>
                  <a:lnTo>
                    <a:pt x="249" y="212"/>
                  </a:lnTo>
                  <a:lnTo>
                    <a:pt x="213" y="248"/>
                  </a:lnTo>
                  <a:lnTo>
                    <a:pt x="164" y="269"/>
                  </a:lnTo>
                  <a:lnTo>
                    <a:pt x="137" y="272"/>
                  </a:lnTo>
                  <a:lnTo>
                    <a:pt x="108" y="269"/>
                  </a:lnTo>
                  <a:lnTo>
                    <a:pt x="60" y="248"/>
                  </a:lnTo>
                  <a:lnTo>
                    <a:pt x="22" y="212"/>
                  </a:lnTo>
                  <a:lnTo>
                    <a:pt x="2" y="163"/>
                  </a:lnTo>
                  <a:lnTo>
                    <a:pt x="0" y="136"/>
                  </a:lnTo>
                  <a:lnTo>
                    <a:pt x="2" y="108"/>
                  </a:lnTo>
                  <a:lnTo>
                    <a:pt x="22" y="59"/>
                  </a:lnTo>
                  <a:lnTo>
                    <a:pt x="60" y="22"/>
                  </a:lnTo>
                  <a:lnTo>
                    <a:pt x="108" y="1"/>
                  </a:lnTo>
                  <a:lnTo>
                    <a:pt x="137" y="0"/>
                  </a:lnTo>
                  <a:lnTo>
                    <a:pt x="164" y="1"/>
                  </a:lnTo>
                  <a:lnTo>
                    <a:pt x="213" y="22"/>
                  </a:lnTo>
                  <a:lnTo>
                    <a:pt x="249" y="59"/>
                  </a:lnTo>
                  <a:lnTo>
                    <a:pt x="270" y="108"/>
                  </a:lnTo>
                  <a:lnTo>
                    <a:pt x="273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214" name="Freeform 155"/>
            <p:cNvSpPr>
              <a:spLocks/>
            </p:cNvSpPr>
            <p:nvPr/>
          </p:nvSpPr>
          <p:spPr bwMode="auto">
            <a:xfrm>
              <a:off x="5459372" y="1360656"/>
              <a:ext cx="94832" cy="96227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3 h 272"/>
                <a:gd name="T4" fmla="*/ 250 w 272"/>
                <a:gd name="T5" fmla="*/ 212 h 272"/>
                <a:gd name="T6" fmla="*/ 213 w 272"/>
                <a:gd name="T7" fmla="*/ 249 h 272"/>
                <a:gd name="T8" fmla="*/ 165 w 272"/>
                <a:gd name="T9" fmla="*/ 269 h 272"/>
                <a:gd name="T10" fmla="*/ 136 w 272"/>
                <a:gd name="T11" fmla="*/ 272 h 272"/>
                <a:gd name="T12" fmla="*/ 109 w 272"/>
                <a:gd name="T13" fmla="*/ 269 h 272"/>
                <a:gd name="T14" fmla="*/ 60 w 272"/>
                <a:gd name="T15" fmla="*/ 249 h 272"/>
                <a:gd name="T16" fmla="*/ 23 w 272"/>
                <a:gd name="T17" fmla="*/ 212 h 272"/>
                <a:gd name="T18" fmla="*/ 3 w 272"/>
                <a:gd name="T19" fmla="*/ 163 h 272"/>
                <a:gd name="T20" fmla="*/ 0 w 272"/>
                <a:gd name="T21" fmla="*/ 136 h 272"/>
                <a:gd name="T22" fmla="*/ 3 w 272"/>
                <a:gd name="T23" fmla="*/ 107 h 272"/>
                <a:gd name="T24" fmla="*/ 23 w 272"/>
                <a:gd name="T25" fmla="*/ 59 h 272"/>
                <a:gd name="T26" fmla="*/ 60 w 272"/>
                <a:gd name="T27" fmla="*/ 22 h 272"/>
                <a:gd name="T28" fmla="*/ 109 w 272"/>
                <a:gd name="T29" fmla="*/ 1 h 272"/>
                <a:gd name="T30" fmla="*/ 136 w 272"/>
                <a:gd name="T31" fmla="*/ 0 h 272"/>
                <a:gd name="T32" fmla="*/ 165 w 272"/>
                <a:gd name="T33" fmla="*/ 1 h 272"/>
                <a:gd name="T34" fmla="*/ 213 w 272"/>
                <a:gd name="T35" fmla="*/ 22 h 272"/>
                <a:gd name="T36" fmla="*/ 250 w 272"/>
                <a:gd name="T37" fmla="*/ 59 h 272"/>
                <a:gd name="T38" fmla="*/ 271 w 272"/>
                <a:gd name="T39" fmla="*/ 107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3"/>
                  </a:lnTo>
                  <a:lnTo>
                    <a:pt x="250" y="212"/>
                  </a:lnTo>
                  <a:lnTo>
                    <a:pt x="213" y="249"/>
                  </a:lnTo>
                  <a:lnTo>
                    <a:pt x="165" y="269"/>
                  </a:lnTo>
                  <a:lnTo>
                    <a:pt x="136" y="272"/>
                  </a:lnTo>
                  <a:lnTo>
                    <a:pt x="109" y="269"/>
                  </a:lnTo>
                  <a:lnTo>
                    <a:pt x="60" y="249"/>
                  </a:lnTo>
                  <a:lnTo>
                    <a:pt x="23" y="212"/>
                  </a:lnTo>
                  <a:lnTo>
                    <a:pt x="3" y="163"/>
                  </a:lnTo>
                  <a:lnTo>
                    <a:pt x="0" y="136"/>
                  </a:lnTo>
                  <a:lnTo>
                    <a:pt x="3" y="107"/>
                  </a:lnTo>
                  <a:lnTo>
                    <a:pt x="23" y="59"/>
                  </a:lnTo>
                  <a:lnTo>
                    <a:pt x="60" y="22"/>
                  </a:lnTo>
                  <a:lnTo>
                    <a:pt x="109" y="1"/>
                  </a:lnTo>
                  <a:lnTo>
                    <a:pt x="136" y="0"/>
                  </a:lnTo>
                  <a:lnTo>
                    <a:pt x="165" y="1"/>
                  </a:lnTo>
                  <a:lnTo>
                    <a:pt x="213" y="22"/>
                  </a:lnTo>
                  <a:lnTo>
                    <a:pt x="250" y="59"/>
                  </a:lnTo>
                  <a:lnTo>
                    <a:pt x="271" y="107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215" name="Freeform 176"/>
            <p:cNvSpPr>
              <a:spLocks/>
            </p:cNvSpPr>
            <p:nvPr/>
          </p:nvSpPr>
          <p:spPr bwMode="auto">
            <a:xfrm>
              <a:off x="6310765" y="3663115"/>
              <a:ext cx="94832" cy="94832"/>
            </a:xfrm>
            <a:custGeom>
              <a:avLst/>
              <a:gdLst>
                <a:gd name="T0" fmla="*/ 272 w 272"/>
                <a:gd name="T1" fmla="*/ 136 h 272"/>
                <a:gd name="T2" fmla="*/ 271 w 272"/>
                <a:gd name="T3" fmla="*/ 165 h 272"/>
                <a:gd name="T4" fmla="*/ 250 w 272"/>
                <a:gd name="T5" fmla="*/ 213 h 272"/>
                <a:gd name="T6" fmla="*/ 212 w 272"/>
                <a:gd name="T7" fmla="*/ 250 h 272"/>
                <a:gd name="T8" fmla="*/ 164 w 272"/>
                <a:gd name="T9" fmla="*/ 271 h 272"/>
                <a:gd name="T10" fmla="*/ 136 w 272"/>
                <a:gd name="T11" fmla="*/ 272 h 272"/>
                <a:gd name="T12" fmla="*/ 109 w 272"/>
                <a:gd name="T13" fmla="*/ 271 h 272"/>
                <a:gd name="T14" fmla="*/ 59 w 272"/>
                <a:gd name="T15" fmla="*/ 250 h 272"/>
                <a:gd name="T16" fmla="*/ 23 w 272"/>
                <a:gd name="T17" fmla="*/ 213 h 272"/>
                <a:gd name="T18" fmla="*/ 2 w 272"/>
                <a:gd name="T19" fmla="*/ 165 h 272"/>
                <a:gd name="T20" fmla="*/ 0 w 272"/>
                <a:gd name="T21" fmla="*/ 136 h 272"/>
                <a:gd name="T22" fmla="*/ 2 w 272"/>
                <a:gd name="T23" fmla="*/ 109 h 272"/>
                <a:gd name="T24" fmla="*/ 23 w 272"/>
                <a:gd name="T25" fmla="*/ 60 h 272"/>
                <a:gd name="T26" fmla="*/ 59 w 272"/>
                <a:gd name="T27" fmla="*/ 24 h 272"/>
                <a:gd name="T28" fmla="*/ 109 w 272"/>
                <a:gd name="T29" fmla="*/ 3 h 272"/>
                <a:gd name="T30" fmla="*/ 136 w 272"/>
                <a:gd name="T31" fmla="*/ 0 h 272"/>
                <a:gd name="T32" fmla="*/ 164 w 272"/>
                <a:gd name="T33" fmla="*/ 3 h 272"/>
                <a:gd name="T34" fmla="*/ 212 w 272"/>
                <a:gd name="T35" fmla="*/ 24 h 272"/>
                <a:gd name="T36" fmla="*/ 250 w 272"/>
                <a:gd name="T37" fmla="*/ 60 h 272"/>
                <a:gd name="T38" fmla="*/ 271 w 272"/>
                <a:gd name="T39" fmla="*/ 109 h 272"/>
                <a:gd name="T40" fmla="*/ 272 w 272"/>
                <a:gd name="T41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2" h="272">
                  <a:moveTo>
                    <a:pt x="272" y="136"/>
                  </a:moveTo>
                  <a:lnTo>
                    <a:pt x="271" y="165"/>
                  </a:lnTo>
                  <a:lnTo>
                    <a:pt x="250" y="213"/>
                  </a:lnTo>
                  <a:lnTo>
                    <a:pt x="212" y="250"/>
                  </a:lnTo>
                  <a:lnTo>
                    <a:pt x="164" y="271"/>
                  </a:lnTo>
                  <a:lnTo>
                    <a:pt x="136" y="272"/>
                  </a:lnTo>
                  <a:lnTo>
                    <a:pt x="109" y="271"/>
                  </a:lnTo>
                  <a:lnTo>
                    <a:pt x="59" y="250"/>
                  </a:lnTo>
                  <a:lnTo>
                    <a:pt x="23" y="213"/>
                  </a:lnTo>
                  <a:lnTo>
                    <a:pt x="2" y="165"/>
                  </a:lnTo>
                  <a:lnTo>
                    <a:pt x="0" y="136"/>
                  </a:lnTo>
                  <a:lnTo>
                    <a:pt x="2" y="109"/>
                  </a:lnTo>
                  <a:lnTo>
                    <a:pt x="23" y="60"/>
                  </a:lnTo>
                  <a:lnTo>
                    <a:pt x="59" y="24"/>
                  </a:lnTo>
                  <a:lnTo>
                    <a:pt x="109" y="3"/>
                  </a:lnTo>
                  <a:lnTo>
                    <a:pt x="136" y="0"/>
                  </a:lnTo>
                  <a:lnTo>
                    <a:pt x="164" y="3"/>
                  </a:lnTo>
                  <a:lnTo>
                    <a:pt x="212" y="24"/>
                  </a:lnTo>
                  <a:lnTo>
                    <a:pt x="250" y="60"/>
                  </a:lnTo>
                  <a:lnTo>
                    <a:pt x="271" y="109"/>
                  </a:lnTo>
                  <a:lnTo>
                    <a:pt x="272" y="136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6313903" y="3382535"/>
            <a:ext cx="2202816" cy="1051723"/>
            <a:chOff x="9036288" y="3833854"/>
            <a:chExt cx="2937088" cy="1402298"/>
          </a:xfrm>
        </p:grpSpPr>
        <p:sp>
          <p:nvSpPr>
            <p:cNvPr id="221" name="TextBox 220"/>
            <p:cNvSpPr txBox="1"/>
            <p:nvPr/>
          </p:nvSpPr>
          <p:spPr>
            <a:xfrm>
              <a:off x="9036288" y="3833854"/>
              <a:ext cx="2937088" cy="553998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100" b="1" dirty="0">
                  <a:solidFill>
                    <a:schemeClr val="accent3">
                      <a:lumMod val="50000"/>
                    </a:schemeClr>
                  </a:solidFill>
                </a:rPr>
                <a:t>Scaling Out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9036859" y="4251266"/>
              <a:ext cx="2929293" cy="984886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1050" dirty="0">
                  <a:solidFill>
                    <a:schemeClr val="accent3">
                      <a:lumMod val="50000"/>
                    </a:schemeClr>
                  </a:solidFill>
                </a:rPr>
                <a:t>Real problems are experienced when architecture scales out as it very quickly grows to be complex and very hard to troubleshoot</a:t>
              </a: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620757" y="634043"/>
            <a:ext cx="2202945" cy="1004396"/>
            <a:chOff x="346922" y="2233666"/>
            <a:chExt cx="2937260" cy="1702834"/>
          </a:xfrm>
        </p:grpSpPr>
        <p:sp>
          <p:nvSpPr>
            <p:cNvPr id="224" name="TextBox 223"/>
            <p:cNvSpPr txBox="1"/>
            <p:nvPr/>
          </p:nvSpPr>
          <p:spPr>
            <a:xfrm>
              <a:off x="346922" y="2233666"/>
              <a:ext cx="2937088" cy="626158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Evidential Data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54889" y="2684183"/>
              <a:ext cx="2929293" cy="125231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When working with Cloud Providers, often customer is challenged to prove providers fault/issues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60FCD26-A5A3-0647-B4F8-38EFFB794641}"/>
              </a:ext>
            </a:extLst>
          </p:cNvPr>
          <p:cNvSpPr txBox="1"/>
          <p:nvPr/>
        </p:nvSpPr>
        <p:spPr>
          <a:xfrm>
            <a:off x="465387" y="1638387"/>
            <a:ext cx="2202816" cy="3693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Unfamiliar Toolset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33500E-9E6B-4245-974F-BEE488D955FA}"/>
              </a:ext>
            </a:extLst>
          </p:cNvPr>
          <p:cNvSpPr txBox="1"/>
          <p:nvPr/>
        </p:nvSpPr>
        <p:spPr>
          <a:xfrm>
            <a:off x="474950" y="1904517"/>
            <a:ext cx="2196970" cy="5770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Native cloud lacks familiar tools like ping, packet capture, traceroute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44DC2E-F2C8-2F48-9CAA-274AAC984698}"/>
              </a:ext>
            </a:extLst>
          </p:cNvPr>
          <p:cNvSpPr txBox="1"/>
          <p:nvPr/>
        </p:nvSpPr>
        <p:spPr>
          <a:xfrm>
            <a:off x="312962" y="2710150"/>
            <a:ext cx="2342355" cy="3693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Blackbox – No visibility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D385107-7E3A-1845-945F-23F965242129}"/>
              </a:ext>
            </a:extLst>
          </p:cNvPr>
          <p:cNvSpPr txBox="1"/>
          <p:nvPr/>
        </p:nvSpPr>
        <p:spPr>
          <a:xfrm>
            <a:off x="366668" y="2981043"/>
            <a:ext cx="2196970" cy="73866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Native cloud constructs want you to trust all is well always. No visibility into logs, current state, routing tables, etc.  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3A75A4-644D-0E4E-AD57-323423B91BF5}"/>
              </a:ext>
            </a:extLst>
          </p:cNvPr>
          <p:cNvGrpSpPr/>
          <p:nvPr/>
        </p:nvGrpSpPr>
        <p:grpSpPr>
          <a:xfrm>
            <a:off x="190964" y="3683474"/>
            <a:ext cx="2699801" cy="855364"/>
            <a:chOff x="350992" y="2539709"/>
            <a:chExt cx="2937088" cy="1450162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8071016-FA07-9C46-8ED1-E42A35719611}"/>
                </a:ext>
              </a:extLst>
            </p:cNvPr>
            <p:cNvSpPr txBox="1"/>
            <p:nvPr/>
          </p:nvSpPr>
          <p:spPr>
            <a:xfrm>
              <a:off x="350992" y="2539709"/>
              <a:ext cx="2937088" cy="626156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Infrastructure as Code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D1792-7491-9E47-B324-B62DEFC2DFB9}"/>
                </a:ext>
              </a:extLst>
            </p:cNvPr>
            <p:cNvSpPr txBox="1"/>
            <p:nvPr/>
          </p:nvSpPr>
          <p:spPr>
            <a:xfrm>
              <a:off x="354889" y="3011506"/>
              <a:ext cx="2929293" cy="9783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Solves agility problem, creates support issues as tier-1 is not able to troubleshoot code problems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DBB9EEE-C9B7-D14A-BF88-B08F0FA619D3}"/>
              </a:ext>
            </a:extLst>
          </p:cNvPr>
          <p:cNvSpPr txBox="1"/>
          <p:nvPr/>
        </p:nvSpPr>
        <p:spPr>
          <a:xfrm>
            <a:off x="6485545" y="1891125"/>
            <a:ext cx="2202816" cy="3693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Tier-3 becomes Tier-1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CCA7C24-BDB3-8D47-B4C6-AC621E812BDB}"/>
              </a:ext>
            </a:extLst>
          </p:cNvPr>
          <p:cNvSpPr txBox="1"/>
          <p:nvPr/>
        </p:nvSpPr>
        <p:spPr>
          <a:xfrm>
            <a:off x="6488468" y="2296650"/>
            <a:ext cx="2196970" cy="73866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Frontline support teams don’t have the skill and tools in public cloud requiring senior network engineers to assist with most support issues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6D168C0-C511-5640-9FEC-446AC95CFD45}"/>
              </a:ext>
            </a:extLst>
          </p:cNvPr>
          <p:cNvSpPr txBox="1"/>
          <p:nvPr/>
        </p:nvSpPr>
        <p:spPr>
          <a:xfrm>
            <a:off x="6272615" y="753217"/>
            <a:ext cx="2680421" cy="3693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 Flat World in Public Cloud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B126F5-4FA5-8E42-B70C-FBFE9EAC68E4}"/>
              </a:ext>
            </a:extLst>
          </p:cNvPr>
          <p:cNvSpPr txBox="1"/>
          <p:nvPr/>
        </p:nvSpPr>
        <p:spPr>
          <a:xfrm>
            <a:off x="6270523" y="1147125"/>
            <a:ext cx="2196970" cy="5770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There is a lack of hierarchy in the cloud which means its hard to insert security, control and visibility</a:t>
            </a:r>
          </a:p>
        </p:txBody>
      </p:sp>
      <p:graphicFrame>
        <p:nvGraphicFramePr>
          <p:cNvPr id="110" name="Diagram 109">
            <a:extLst>
              <a:ext uri="{FF2B5EF4-FFF2-40B4-BE49-F238E27FC236}">
                <a16:creationId xmlns:a16="http://schemas.microsoft.com/office/drawing/2014/main" id="{1DF24E4A-B2C8-294E-AA2B-6DA8D943F665}"/>
              </a:ext>
            </a:extLst>
          </p:cNvPr>
          <p:cNvGraphicFramePr/>
          <p:nvPr/>
        </p:nvGraphicFramePr>
        <p:xfrm>
          <a:off x="1532072" y="581870"/>
          <a:ext cx="6079856" cy="4053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B328D27B-9EEC-9A44-B62A-4293AEE5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Operational Challenges in Public Cloud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24627-D4BE-8049-AE1A-AC44F9CA0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5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523A59-2F77-0749-8299-54B8E4A4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 dirty="0"/>
              <a:t>Aviatrix Controller High Availability (HA)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8AB3C4-2CA1-7597-6D9B-374C78C09C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0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F79F16-BAC0-6F49-8996-5CBFAB79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Aviatrix Controller High Availability (HA)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43169-AF35-D640-B88A-A98999F9C9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768BBD0-534E-E64E-BEFA-4B5B3070E44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2177" y="958123"/>
            <a:ext cx="1056875" cy="819619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E421BFE-7505-D2B4-EAFF-2FC7A5193841}"/>
              </a:ext>
            </a:extLst>
          </p:cNvPr>
          <p:cNvSpPr txBox="1">
            <a:spLocks/>
          </p:cNvSpPr>
          <p:nvPr/>
        </p:nvSpPr>
        <p:spPr>
          <a:xfrm>
            <a:off x="263047" y="764088"/>
            <a:ext cx="8302310" cy="354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Very important: The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Controller is not in the data path</a:t>
            </a: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If the Controller is down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sym typeface="Wingdings" pitchFamily="2" charset="2"/>
              </a:rPr>
              <a:t> , the Data Plane still functions</a:t>
            </a: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sym typeface="Wingdings" pitchFamily="2" charset="2"/>
              </a:rPr>
              <a:t>Your cloud network is still up and running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opolis" pitchFamily="2" charset="77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tropolis" pitchFamily="2" charset="77"/>
                <a:ea typeface="+mn-ea"/>
                <a:cs typeface="+mn-cs"/>
              </a:rPr>
              <a:t>Do not compare on-prem to cloud 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Hardware devices cannot be replaced / software is more flexible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Cloud operating models are different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Cloud processes are different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We need a fresh and different look to solve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opolis" pitchFamily="2" charset="77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opolis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33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5FD6BD-A6D1-054E-9D02-AC9A2027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Aviatrix Controller HA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4217F-4CFA-064B-AF11-1A8C4F8D29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EF427-DD8E-BD4D-8283-B8250E2509B4}"/>
              </a:ext>
            </a:extLst>
          </p:cNvPr>
          <p:cNvSpPr txBox="1"/>
          <p:nvPr/>
        </p:nvSpPr>
        <p:spPr>
          <a:xfrm>
            <a:off x="6298878" y="2837430"/>
            <a:ext cx="637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etropolis" pitchFamily="2" charset="77"/>
                <a:cs typeface="Calibri Light"/>
              </a:rPr>
              <a:t>Old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5844C6C-7315-AA4B-B5D9-D67D0DCDBB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8878" y="2320577"/>
            <a:ext cx="610602" cy="4735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F4B715B-35DC-C043-B1CF-DD67771752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5541" y="2291359"/>
            <a:ext cx="610602" cy="473529"/>
          </a:xfrm>
          <a:prstGeom prst="rect">
            <a:avLst/>
          </a:prstGeom>
        </p:spPr>
      </p:pic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1EBB32E8-D2BB-8643-A502-AB17948EF4C7}"/>
              </a:ext>
            </a:extLst>
          </p:cNvPr>
          <p:cNvCxnSpPr>
            <a:stCxn id="23" idx="0"/>
            <a:endCxn id="26" idx="0"/>
          </p:cNvCxnSpPr>
          <p:nvPr/>
        </p:nvCxnSpPr>
        <p:spPr>
          <a:xfrm rot="5400000" flipH="1" flipV="1">
            <a:off x="7312901" y="1582637"/>
            <a:ext cx="29218" cy="1446663"/>
          </a:xfrm>
          <a:prstGeom prst="curvedConnector3">
            <a:avLst>
              <a:gd name="adj1" fmla="val 88239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09AF62-BC31-5745-ABBA-353064483821}"/>
              </a:ext>
            </a:extLst>
          </p:cNvPr>
          <p:cNvSpPr txBox="1"/>
          <p:nvPr/>
        </p:nvSpPr>
        <p:spPr>
          <a:xfrm>
            <a:off x="7745541" y="2794106"/>
            <a:ext cx="637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etropolis" pitchFamily="2" charset="77"/>
                <a:cs typeface="Calibri Light"/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AA7530-ABEE-2A4D-800F-D82771CB52FB}"/>
              </a:ext>
            </a:extLst>
          </p:cNvPr>
          <p:cNvSpPr txBox="1"/>
          <p:nvPr/>
        </p:nvSpPr>
        <p:spPr>
          <a:xfrm>
            <a:off x="6862065" y="1815930"/>
            <a:ext cx="930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Metropolis" pitchFamily="2" charset="77"/>
                <a:cs typeface="Calibri Light"/>
              </a:rPr>
              <a:t>Switchover</a:t>
            </a:r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752F5039-7F77-4A41-B7A0-B3555C0AA37E}"/>
              </a:ext>
            </a:extLst>
          </p:cNvPr>
          <p:cNvSpPr/>
          <p:nvPr/>
        </p:nvSpPr>
        <p:spPr>
          <a:xfrm>
            <a:off x="6424180" y="2321750"/>
            <a:ext cx="359996" cy="473529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tropolis" pitchFamily="2" charset="77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D1F3549-EB1C-0B01-127B-554410B1EEFA}"/>
              </a:ext>
            </a:extLst>
          </p:cNvPr>
          <p:cNvSpPr txBox="1">
            <a:spLocks/>
          </p:cNvSpPr>
          <p:nvPr/>
        </p:nvSpPr>
        <p:spPr>
          <a:xfrm>
            <a:off x="544795" y="933450"/>
            <a:ext cx="8020562" cy="3376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tropolis" pitchFamily="2" charset="77"/>
                <a:ea typeface="+mn-ea"/>
                <a:cs typeface="+mn-cs"/>
              </a:rPr>
              <a:t>Takes minutes to switch over to new controller</a:t>
            </a:r>
          </a:p>
          <a:p>
            <a:pPr marL="514350" marR="0" lvl="1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tropolis" pitchFamily="2" charset="77"/>
                <a:ea typeface="+mn-ea"/>
                <a:cs typeface="+mn-cs"/>
              </a:rPr>
              <a:t>Depends on factors such as AWS latency, instance type, size of the DB, etc.</a:t>
            </a: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tropolis" pitchFamily="2" charset="77"/>
                <a:ea typeface="+mn-ea"/>
                <a:cs typeface="+mn-cs"/>
              </a:rPr>
              <a:t>Previous controller is terminated</a:t>
            </a: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All existing configuration is restored </a:t>
            </a: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tropolis" pitchFamily="2" charset="77"/>
                <a:ea typeface="+mn-ea"/>
                <a:cs typeface="+mn-cs"/>
              </a:rPr>
              <a:t>New Private IP is assigned (new AZ)</a:t>
            </a:r>
          </a:p>
          <a:p>
            <a:pPr marL="171450" marR="0" lvl="0" indent="-171450" algn="l" defTabSz="6858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E24307">
                  <a:lumMod val="60000"/>
                  <a:lumOff val="40000"/>
                </a:srgbClr>
              </a:buClr>
              <a:buSzPct val="100000"/>
              <a:buFont typeface="Calibri" panose="020F0502020204030204" pitchFamily="34" charset="0"/>
              <a:buChar char="●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tropolis" pitchFamily="2" charset="77"/>
                <a:ea typeface="+mn-ea"/>
                <a:cs typeface="+mn-cs"/>
              </a:rPr>
              <a:t>New controller stays at the same version as previous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opolis" pitchFamily="2" charset="77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44342-46F6-5EF0-C83A-DE507E1B5B0F}"/>
              </a:ext>
            </a:extLst>
          </p:cNvPr>
          <p:cNvSpPr/>
          <p:nvPr/>
        </p:nvSpPr>
        <p:spPr>
          <a:xfrm>
            <a:off x="519568" y="4017725"/>
            <a:ext cx="4602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https://docs.aviatrix.com/HowTos/controller_ha.html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A98B9C-102B-9C3C-7E44-95F1DFD404AA}"/>
              </a:ext>
            </a:extLst>
          </p:cNvPr>
          <p:cNvSpPr/>
          <p:nvPr/>
        </p:nvSpPr>
        <p:spPr>
          <a:xfrm>
            <a:off x="519568" y="4325502"/>
            <a:ext cx="5144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https://github.com/AviatrixSystems/Controller-HA-for-AWS/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4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  <p:bldP spid="30" grpId="0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E6376D2-1446-7745-B2F5-AD18F2B91A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6824" y="1555573"/>
            <a:ext cx="623180" cy="4832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6F79F16-BAC0-6F49-8996-5CBFAB79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Aviatrix Controller HA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F2772-914A-A749-AD05-736FB54DD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7046" y="4842197"/>
            <a:ext cx="397205" cy="217341"/>
          </a:xfrm>
        </p:spPr>
        <p:txBody>
          <a:bodyPr/>
          <a:lstStyle/>
          <a:p>
            <a:fld id="{4A70B06D-F489-48FF-A885-ABB74CD5C95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D70BEBE-E26C-E247-948F-789D1DD56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1815" y="2217179"/>
            <a:ext cx="581931" cy="60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329DF1-7766-B440-B9BD-B7384E085454}"/>
              </a:ext>
            </a:extLst>
          </p:cNvPr>
          <p:cNvSpPr txBox="1"/>
          <p:nvPr/>
        </p:nvSpPr>
        <p:spPr>
          <a:xfrm>
            <a:off x="7613972" y="1761381"/>
            <a:ext cx="45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Metropolis" pitchFamily="2" charset="77"/>
                <a:cs typeface="Calibri Light"/>
              </a:rPr>
              <a:t>NW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AA9605-A971-DD48-ADC2-D492FBDC27C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094966" y="2517239"/>
            <a:ext cx="217574" cy="2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B6F2DF-6E08-2E4D-B6EC-C10DF2A964E0}"/>
              </a:ext>
            </a:extLst>
          </p:cNvPr>
          <p:cNvGrpSpPr/>
          <p:nvPr/>
        </p:nvGrpSpPr>
        <p:grpSpPr>
          <a:xfrm>
            <a:off x="6312540" y="2272548"/>
            <a:ext cx="544837" cy="489381"/>
            <a:chOff x="6082485" y="2722416"/>
            <a:chExt cx="544837" cy="48938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A3C2990-4AA6-694E-A9EF-49CD4D9B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2485" y="2722416"/>
              <a:ext cx="487350" cy="48938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8338AA-4BAC-724A-B036-8CA737BFE810}"/>
                </a:ext>
              </a:extLst>
            </p:cNvPr>
            <p:cNvSpPr txBox="1"/>
            <p:nvPr/>
          </p:nvSpPr>
          <p:spPr>
            <a:xfrm>
              <a:off x="6139973" y="2833995"/>
              <a:ext cx="487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Metropolis" pitchFamily="2" charset="77"/>
                  <a:cs typeface="Calibri Light"/>
                </a:rPr>
                <a:t>SNS</a:t>
              </a:r>
            </a:p>
          </p:txBody>
        </p:sp>
      </p:grpSp>
      <p:pic>
        <p:nvPicPr>
          <p:cNvPr id="25" name="Picture 2">
            <a:extLst>
              <a:ext uri="{FF2B5EF4-FFF2-40B4-BE49-F238E27FC236}">
                <a16:creationId xmlns:a16="http://schemas.microsoft.com/office/drawing/2014/main" id="{A3AE729F-5CB8-624C-83A8-6F37045D9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4440" y="2177352"/>
            <a:ext cx="612856" cy="61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B65D4F-C80F-0B4A-8F5C-BF8316FD48D1}"/>
              </a:ext>
            </a:extLst>
          </p:cNvPr>
          <p:cNvCxnSpPr>
            <a:cxnSpLocks/>
          </p:cNvCxnSpPr>
          <p:nvPr/>
        </p:nvCxnSpPr>
        <p:spPr>
          <a:xfrm flipV="1">
            <a:off x="8886888" y="1369007"/>
            <a:ext cx="0" cy="262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E65C522-A97F-6A43-B213-33B970E5FA02}"/>
              </a:ext>
            </a:extLst>
          </p:cNvPr>
          <p:cNvSpPr txBox="1"/>
          <p:nvPr/>
        </p:nvSpPr>
        <p:spPr>
          <a:xfrm>
            <a:off x="8458693" y="1630812"/>
            <a:ext cx="397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tropolis" pitchFamily="2" charset="77"/>
                <a:cs typeface="Calibri Light"/>
              </a:rPr>
              <a:t>=1</a:t>
            </a:r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B2C9E412-0D6D-1748-B005-FB05DE09F403}"/>
              </a:ext>
            </a:extLst>
          </p:cNvPr>
          <p:cNvSpPr/>
          <p:nvPr/>
        </p:nvSpPr>
        <p:spPr>
          <a:xfrm>
            <a:off x="8018894" y="1496004"/>
            <a:ext cx="519639" cy="5963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tropoli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A9D4A22-3D60-6D49-A270-74368568FB72}"/>
              </a:ext>
            </a:extLst>
          </p:cNvPr>
          <p:cNvSpPr/>
          <p:nvPr/>
        </p:nvSpPr>
        <p:spPr>
          <a:xfrm>
            <a:off x="7762145" y="2030953"/>
            <a:ext cx="368126" cy="449036"/>
          </a:xfrm>
          <a:custGeom>
            <a:avLst/>
            <a:gdLst>
              <a:gd name="connsiteX0" fmla="*/ 368126 w 368126"/>
              <a:gd name="connsiteY0" fmla="*/ 449036 h 449036"/>
              <a:gd name="connsiteX1" fmla="*/ 57883 w 368126"/>
              <a:gd name="connsiteY1" fmla="*/ 269422 h 449036"/>
              <a:gd name="connsiteX2" fmla="*/ 733 w 368126"/>
              <a:gd name="connsiteY2" fmla="*/ 0 h 44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126" h="449036">
                <a:moveTo>
                  <a:pt x="368126" y="449036"/>
                </a:moveTo>
                <a:cubicBezTo>
                  <a:pt x="243620" y="396648"/>
                  <a:pt x="119115" y="344261"/>
                  <a:pt x="57883" y="269422"/>
                </a:cubicBezTo>
                <a:cubicBezTo>
                  <a:pt x="-3349" y="194583"/>
                  <a:pt x="-1308" y="97291"/>
                  <a:pt x="733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tropolis" pitchFamily="2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CB8EA6-A125-BD44-BC0A-ADB5D7CDC020}"/>
              </a:ext>
            </a:extLst>
          </p:cNvPr>
          <p:cNvCxnSpPr>
            <a:cxnSpLocks/>
          </p:cNvCxnSpPr>
          <p:nvPr/>
        </p:nvCxnSpPr>
        <p:spPr>
          <a:xfrm flipH="1">
            <a:off x="6793220" y="2517239"/>
            <a:ext cx="1320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CA2AF32E-771C-CA44-8E95-E310D6B99676}"/>
              </a:ext>
            </a:extLst>
          </p:cNvPr>
          <p:cNvSpPr/>
          <p:nvPr/>
        </p:nvSpPr>
        <p:spPr>
          <a:xfrm>
            <a:off x="5876928" y="1826846"/>
            <a:ext cx="400050" cy="473529"/>
          </a:xfrm>
          <a:custGeom>
            <a:avLst/>
            <a:gdLst>
              <a:gd name="connsiteX0" fmla="*/ 0 w 400050"/>
              <a:gd name="connsiteY0" fmla="*/ 473529 h 473529"/>
              <a:gd name="connsiteX1" fmla="*/ 81643 w 400050"/>
              <a:gd name="connsiteY1" fmla="*/ 163286 h 473529"/>
              <a:gd name="connsiteX2" fmla="*/ 400050 w 400050"/>
              <a:gd name="connsiteY2" fmla="*/ 0 h 47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473529">
                <a:moveTo>
                  <a:pt x="0" y="473529"/>
                </a:moveTo>
                <a:cubicBezTo>
                  <a:pt x="7484" y="357868"/>
                  <a:pt x="14968" y="242208"/>
                  <a:pt x="81643" y="163286"/>
                </a:cubicBezTo>
                <a:cubicBezTo>
                  <a:pt x="148318" y="84364"/>
                  <a:pt x="274184" y="42182"/>
                  <a:pt x="40005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tropoli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D804419E-D349-2C44-95D4-287BBB8E5037}"/>
              </a:ext>
            </a:extLst>
          </p:cNvPr>
          <p:cNvSpPr/>
          <p:nvPr/>
        </p:nvSpPr>
        <p:spPr>
          <a:xfrm>
            <a:off x="6693356" y="1794189"/>
            <a:ext cx="824593" cy="0"/>
          </a:xfrm>
          <a:custGeom>
            <a:avLst/>
            <a:gdLst>
              <a:gd name="connsiteX0" fmla="*/ 0 w 824593"/>
              <a:gd name="connsiteY0" fmla="*/ 0 h 0"/>
              <a:gd name="connsiteX1" fmla="*/ 359229 w 824593"/>
              <a:gd name="connsiteY1" fmla="*/ 0 h 0"/>
              <a:gd name="connsiteX2" fmla="*/ 824593 w 824593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4593">
                <a:moveTo>
                  <a:pt x="0" y="0"/>
                </a:moveTo>
                <a:lnTo>
                  <a:pt x="359229" y="0"/>
                </a:lnTo>
                <a:lnTo>
                  <a:pt x="824593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tropoli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E82C0B-4C4A-AB4B-94FF-8CDF40B32DA9}"/>
              </a:ext>
            </a:extLst>
          </p:cNvPr>
          <p:cNvSpPr txBox="1"/>
          <p:nvPr/>
        </p:nvSpPr>
        <p:spPr>
          <a:xfrm>
            <a:off x="6753363" y="1580625"/>
            <a:ext cx="637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etropolis" pitchFamily="2" charset="77"/>
                <a:cs typeface="Calibri Light"/>
              </a:rPr>
              <a:t>Backup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52F4A48-BC78-9D46-A656-726B24C7699F}"/>
              </a:ext>
            </a:extLst>
          </p:cNvPr>
          <p:cNvGrpSpPr/>
          <p:nvPr/>
        </p:nvGrpSpPr>
        <p:grpSpPr>
          <a:xfrm>
            <a:off x="6289994" y="1549792"/>
            <a:ext cx="518325" cy="489381"/>
            <a:chOff x="6348502" y="2131410"/>
            <a:chExt cx="518325" cy="48938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4D12BB3-E468-414A-88C2-7E9F47FDC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8502" y="2131410"/>
              <a:ext cx="404229" cy="489381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F1D7AB-73A6-5947-99DA-AA6022ACE3B8}"/>
                </a:ext>
              </a:extLst>
            </p:cNvPr>
            <p:cNvSpPr txBox="1"/>
            <p:nvPr/>
          </p:nvSpPr>
          <p:spPr>
            <a:xfrm>
              <a:off x="6379477" y="2237919"/>
              <a:ext cx="487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etropolis" pitchFamily="2" charset="77"/>
                  <a:cs typeface="Calibri Light"/>
                </a:rPr>
                <a:t>S3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582DF9C-1F2C-3D4A-950B-10FE3CB3A41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8717" y="1565328"/>
            <a:ext cx="610602" cy="473529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93FD486-399C-1EDE-D774-76951C143564}"/>
              </a:ext>
            </a:extLst>
          </p:cNvPr>
          <p:cNvSpPr txBox="1">
            <a:spLocks/>
          </p:cNvSpPr>
          <p:nvPr/>
        </p:nvSpPr>
        <p:spPr>
          <a:xfrm>
            <a:off x="288102" y="660067"/>
            <a:ext cx="5295905" cy="3376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Metropolis" pitchFamily="2" charset="77"/>
              </a:rPr>
              <a:t>Aviatrix Controller HA operates by relying on an AWS Auto Scaling Group.</a:t>
            </a:r>
          </a:p>
          <a:p>
            <a:r>
              <a:rPr lang="en-US" sz="1400" dirty="0">
                <a:latin typeface="Metropolis" pitchFamily="2" charset="77"/>
              </a:rPr>
              <a:t>The Auto Scaling Group has a desired capacity of 1</a:t>
            </a:r>
          </a:p>
          <a:p>
            <a:r>
              <a:rPr lang="en-US" sz="1400" dirty="0">
                <a:latin typeface="Metropolis" pitchFamily="2" charset="77"/>
              </a:rPr>
              <a:t>If the Controller EC2 instance is stopped or terminated, it will be automatically re-deployed by the Auto Scaling Group</a:t>
            </a:r>
          </a:p>
          <a:p>
            <a:r>
              <a:rPr lang="en-US" sz="1400" dirty="0">
                <a:latin typeface="Metropolis" pitchFamily="2" charset="77"/>
              </a:rPr>
              <a:t>An AWS Lambda script is notified via SNS when the Auto Scaling Group launches new instances</a:t>
            </a:r>
          </a:p>
          <a:p>
            <a:r>
              <a:rPr lang="en-US" sz="1400" dirty="0">
                <a:latin typeface="Metropolis" pitchFamily="2" charset="77"/>
              </a:rPr>
              <a:t>This script handles configuration restoration using the most recent Controller backup file, stored in S3</a:t>
            </a:r>
          </a:p>
        </p:txBody>
      </p:sp>
    </p:spTree>
    <p:extLst>
      <p:ext uri="{BB962C8B-B14F-4D97-AF65-F5344CB8AC3E}">
        <p14:creationId xmlns:p14="http://schemas.microsoft.com/office/powerpoint/2010/main" val="236483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6" grpId="0" animBg="1"/>
      <p:bldP spid="38" grpId="0" animBg="1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9EB990-E864-8928-FB65-64225037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tools to deploy a cookie cutter topology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B6B66-DA4A-D7EA-30A5-DCF61A7C33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19908-A949-9C67-69F3-AA45ACCD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C3F26-64A2-6C3E-B45A-4A2BB90932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Aviatrix Self-Service Launch Tool (SSLT)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https://selfservice.aviatrix.com</a:t>
            </a:r>
            <a:r>
              <a:rPr lang="en-US" dirty="0"/>
              <a:t> 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SaaS style implementation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Today, support only AWS MCNA topology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Two use cases: NAT-Gateway Cost Saving and Controller/CoPilot solo deployment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You can extend to any use-case you want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Aviatrix Sandbox Stater Tool (SST)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Sandbox EC2 on AWS community AMI with built-in server and UI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Open Source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Support AWS and Azure MCNA topology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Hub and Spoke with test instance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Extend to any use-case you want 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2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523A59-2F77-0749-8299-54B8E4A4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Infrastructure as Code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555FF8-3B45-DE12-A49B-649FDACE1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D024-A2D0-844E-B210-010FB909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it 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9822A-0698-E943-A77E-A38533135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FB8DFF-66CF-1348-B2C9-41E4E08033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Use Infrastructure as Code to provision and manage any cloud, infrastructure, or service</a:t>
            </a:r>
          </a:p>
          <a:p>
            <a:r>
              <a:rPr lang="en-CA" dirty="0"/>
              <a:t>Write declarative configuration files – define desired state</a:t>
            </a:r>
          </a:p>
          <a:p>
            <a:r>
              <a:rPr lang="en-CA" dirty="0"/>
              <a:t>Plan and predict changes</a:t>
            </a:r>
          </a:p>
          <a:p>
            <a:r>
              <a:rPr lang="en-CA" dirty="0"/>
              <a:t>Create reproducible infrastructure – if resource already exists, it won’t recreate it</a:t>
            </a:r>
          </a:p>
          <a:p>
            <a:r>
              <a:rPr lang="en-CA" dirty="0"/>
              <a:t>Maintains knowledge of resources in a database called </a:t>
            </a:r>
            <a:r>
              <a:rPr lang="en-CA" b="1" dirty="0"/>
              <a:t>State</a:t>
            </a:r>
          </a:p>
          <a:p>
            <a:pPr lvl="1"/>
            <a:r>
              <a:rPr lang="en-CA" dirty="0"/>
              <a:t>State maps config to real world</a:t>
            </a:r>
          </a:p>
        </p:txBody>
      </p:sp>
    </p:spTree>
    <p:extLst>
      <p:ext uri="{BB962C8B-B14F-4D97-AF65-F5344CB8AC3E}">
        <p14:creationId xmlns:p14="http://schemas.microsoft.com/office/powerpoint/2010/main" val="191475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D024-A2D0-844E-B210-010FB909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Aviatrix Terraform Provider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7CB09-EA0E-B545-99C0-DED87B5373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7C08-9945-0C43-B198-2E1947C445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3080815" cy="3874294"/>
          </a:xfrm>
        </p:spPr>
        <p:txBody>
          <a:bodyPr/>
          <a:lstStyle/>
          <a:p>
            <a:r>
              <a:rPr lang="en-US" dirty="0"/>
              <a:t>Multi-lingual entity responsible for API interactions with CSPs</a:t>
            </a:r>
          </a:p>
          <a:p>
            <a:r>
              <a:rPr lang="en-US" dirty="0"/>
              <a:t>Exposes resources in those CSPs for any account/subscription that has been onboarded</a:t>
            </a:r>
          </a:p>
          <a:p>
            <a:r>
              <a:rPr lang="en-US" dirty="0"/>
              <a:t>Feature parity with Controller code</a:t>
            </a:r>
          </a:p>
          <a:p>
            <a:endParaRPr lang="en-US" dirty="0"/>
          </a:p>
        </p:txBody>
      </p:sp>
      <p:pic>
        <p:nvPicPr>
          <p:cNvPr id="6" name="Picture 5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8DA6611F-D1A9-9144-BAE0-9BB8FB9A5B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5198" y="1095375"/>
            <a:ext cx="5547359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D024-A2D0-844E-B210-010FB909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Aviatrix Terraform Resources –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F9DD7-8510-7C48-AE04-AF8CC7A1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FF71-9A08-2C47-AEE1-0043848D65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6717" y="704850"/>
            <a:ext cx="3719513" cy="3376613"/>
          </a:xfrm>
        </p:spPr>
        <p:txBody>
          <a:bodyPr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Calibri" panose="020F0502020204030204" pitchFamily="34" charset="0"/>
              <a:buChar char="●"/>
            </a:pPr>
            <a:r>
              <a:rPr lang="en-US" sz="1200" dirty="0">
                <a:latin typeface="+mn-lt"/>
              </a:rPr>
              <a:t># Create an Aviatrix AWS Gateway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1200" dirty="0">
                <a:latin typeface="Courier" pitchFamily="2" charset="0"/>
              </a:rPr>
              <a:t>resource "</a:t>
            </a:r>
            <a:r>
              <a:rPr lang="en-US" sz="1200" dirty="0" err="1">
                <a:latin typeface="Courier" pitchFamily="2" charset="0"/>
              </a:rPr>
              <a:t>aviatrix_gateway</a:t>
            </a:r>
            <a:r>
              <a:rPr lang="en-US" sz="1200" dirty="0">
                <a:latin typeface="Courier" pitchFamily="2" charset="0"/>
              </a:rPr>
              <a:t>" "</a:t>
            </a:r>
            <a:r>
              <a:rPr lang="en-US" sz="1200" dirty="0" err="1">
                <a:latin typeface="Courier" pitchFamily="2" charset="0"/>
              </a:rPr>
              <a:t>test_gateway_aws</a:t>
            </a:r>
            <a:r>
              <a:rPr lang="en-US" sz="1200" dirty="0">
                <a:latin typeface="Courier" pitchFamily="2" charset="0"/>
              </a:rPr>
              <a:t>" {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b="1" dirty="0">
                <a:latin typeface="Courier" pitchFamily="2" charset="0"/>
              </a:rPr>
              <a:t>  </a:t>
            </a:r>
            <a:r>
              <a:rPr lang="en-US" sz="1200" b="1" dirty="0" err="1">
                <a:latin typeface="Courier" pitchFamily="2" charset="0"/>
              </a:rPr>
              <a:t>cloud_type</a:t>
            </a:r>
            <a:r>
              <a:rPr lang="en-US" sz="1200" b="1" dirty="0">
                <a:latin typeface="Courier" pitchFamily="2" charset="0"/>
              </a:rPr>
              <a:t>   = 1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account_name</a:t>
            </a:r>
            <a:r>
              <a:rPr lang="en-US" sz="1200" dirty="0">
                <a:latin typeface="Courier" pitchFamily="2" charset="0"/>
              </a:rPr>
              <a:t> = "</a:t>
            </a:r>
            <a:r>
              <a:rPr lang="en-US" sz="1200" dirty="0" err="1">
                <a:latin typeface="Courier" pitchFamily="2" charset="0"/>
              </a:rPr>
              <a:t>devops-aws</a:t>
            </a:r>
            <a:r>
              <a:rPr lang="en-US" sz="1200" dirty="0">
                <a:latin typeface="Courier" pitchFamily="2" charset="0"/>
              </a:rPr>
              <a:t>"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gw_name</a:t>
            </a:r>
            <a:r>
              <a:rPr lang="en-US" sz="1200" dirty="0">
                <a:latin typeface="Courier" pitchFamily="2" charset="0"/>
              </a:rPr>
              <a:t>      = "avtx-gw-1"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vpc_id</a:t>
            </a:r>
            <a:r>
              <a:rPr lang="en-US" sz="1200" dirty="0">
                <a:latin typeface="Courier" pitchFamily="2" charset="0"/>
              </a:rPr>
              <a:t>       = "</a:t>
            </a:r>
            <a:r>
              <a:rPr lang="en-US" sz="1200" dirty="0" err="1">
                <a:latin typeface="Courier" pitchFamily="2" charset="0"/>
              </a:rPr>
              <a:t>vpc-abcdef</a:t>
            </a:r>
            <a:r>
              <a:rPr lang="en-US" sz="1200" dirty="0">
                <a:latin typeface="Courier" pitchFamily="2" charset="0"/>
              </a:rPr>
              <a:t>"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vpc_reg</a:t>
            </a:r>
            <a:r>
              <a:rPr lang="en-US" sz="1200" dirty="0">
                <a:latin typeface="Courier" pitchFamily="2" charset="0"/>
              </a:rPr>
              <a:t>      = "us-west-1"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gw_size</a:t>
            </a:r>
            <a:r>
              <a:rPr lang="en-US" sz="1200" dirty="0">
                <a:latin typeface="Courier" pitchFamily="2" charset="0"/>
              </a:rPr>
              <a:t>      = "t2.micro"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sz="1200" dirty="0">
                <a:latin typeface="Courier" pitchFamily="2" charset="0"/>
              </a:rPr>
              <a:t>subnet       = "10.0.0.0/24"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1200" dirty="0">
                <a:latin typeface="Courier" pitchFamily="2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4D1058-8127-D749-9B2C-B623CF2CE85E}"/>
              </a:ext>
            </a:extLst>
          </p:cNvPr>
          <p:cNvSpPr txBox="1">
            <a:spLocks/>
          </p:cNvSpPr>
          <p:nvPr/>
        </p:nvSpPr>
        <p:spPr>
          <a:xfrm>
            <a:off x="5107771" y="704850"/>
            <a:ext cx="3718595" cy="38557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# Create an Aviatrix Azure Gateway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resource "</a:t>
            </a:r>
            <a:r>
              <a:rPr lang="en-US" sz="1200" dirty="0" err="1">
                <a:latin typeface="Courier" pitchFamily="2" charset="0"/>
              </a:rPr>
              <a:t>aviatrix_gateway</a:t>
            </a:r>
            <a:r>
              <a:rPr lang="en-US" sz="1200" dirty="0">
                <a:latin typeface="Courier" pitchFamily="2" charset="0"/>
              </a:rPr>
              <a:t>" "</a:t>
            </a:r>
            <a:r>
              <a:rPr lang="en-US" sz="1200" dirty="0" err="1">
                <a:latin typeface="Courier" pitchFamily="2" charset="0"/>
              </a:rPr>
              <a:t>test_gateway_azure</a:t>
            </a:r>
            <a:r>
              <a:rPr lang="en-US" sz="1200" dirty="0">
                <a:latin typeface="Courier" pitchFamily="2" charset="0"/>
              </a:rPr>
              <a:t>" {</a:t>
            </a:r>
          </a:p>
          <a:p>
            <a:pPr marL="0" indent="0">
              <a:buNone/>
            </a:pPr>
            <a:r>
              <a:rPr lang="en-US" sz="1200" b="1" dirty="0">
                <a:latin typeface="Courier" pitchFamily="2" charset="0"/>
              </a:rPr>
              <a:t>  </a:t>
            </a:r>
            <a:r>
              <a:rPr lang="en-US" sz="1200" b="1" dirty="0" err="1">
                <a:latin typeface="Courier" pitchFamily="2" charset="0"/>
              </a:rPr>
              <a:t>cloud_type</a:t>
            </a:r>
            <a:r>
              <a:rPr lang="en-US" sz="1200" b="1" dirty="0">
                <a:latin typeface="Courier" pitchFamily="2" charset="0"/>
              </a:rPr>
              <a:t>   = 8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account_name</a:t>
            </a:r>
            <a:r>
              <a:rPr lang="en-US" sz="1200" dirty="0">
                <a:latin typeface="Courier" pitchFamily="2" charset="0"/>
              </a:rPr>
              <a:t> = "</a:t>
            </a:r>
            <a:r>
              <a:rPr lang="en-US" sz="1200" dirty="0" err="1">
                <a:latin typeface="Courier" pitchFamily="2" charset="0"/>
              </a:rPr>
              <a:t>devops</a:t>
            </a:r>
            <a:r>
              <a:rPr lang="en-US" sz="1200" dirty="0">
                <a:latin typeface="Courier" pitchFamily="2" charset="0"/>
              </a:rPr>
              <a:t>-azure"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gw_name</a:t>
            </a:r>
            <a:r>
              <a:rPr lang="en-US" sz="1200" dirty="0">
                <a:latin typeface="Courier" pitchFamily="2" charset="0"/>
              </a:rPr>
              <a:t>      = "</a:t>
            </a:r>
            <a:r>
              <a:rPr lang="en-US" sz="1200" dirty="0" err="1">
                <a:latin typeface="Courier" pitchFamily="2" charset="0"/>
              </a:rPr>
              <a:t>avtx</a:t>
            </a:r>
            <a:r>
              <a:rPr lang="en-US" sz="1200" dirty="0">
                <a:latin typeface="Courier" pitchFamily="2" charset="0"/>
              </a:rPr>
              <a:t>-</a:t>
            </a:r>
            <a:r>
              <a:rPr lang="en-US" sz="1200" dirty="0" err="1">
                <a:latin typeface="Courier" pitchFamily="2" charset="0"/>
              </a:rPr>
              <a:t>gw</a:t>
            </a:r>
            <a:r>
              <a:rPr lang="en-US" sz="1200" dirty="0">
                <a:latin typeface="Courier" pitchFamily="2" charset="0"/>
              </a:rPr>
              <a:t>-azure"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vpc_id</a:t>
            </a:r>
            <a:r>
              <a:rPr lang="en-US" sz="1200" dirty="0">
                <a:latin typeface="Courier" pitchFamily="2" charset="0"/>
              </a:rPr>
              <a:t>       = "gateway:test-gw-123"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vpc_reg</a:t>
            </a:r>
            <a:r>
              <a:rPr lang="en-US" sz="1200" dirty="0">
                <a:latin typeface="Courier" pitchFamily="2" charset="0"/>
              </a:rPr>
              <a:t>      = "West US"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gw_size</a:t>
            </a:r>
            <a:r>
              <a:rPr lang="en-US" sz="1200" dirty="0">
                <a:latin typeface="Courier" pitchFamily="2" charset="0"/>
              </a:rPr>
              <a:t>      = "Standard_D2"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subnet       = "10.13.0.0/24"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08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D024-A2D0-844E-B210-010FB909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Aviatrix Terraform Modules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9A17-24B9-1E44-9799-A13ACE5A89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7DC502-3BF7-CD4C-9184-E2EF8A7BC92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704850"/>
            <a:ext cx="2365375" cy="4097338"/>
          </a:xfrm>
        </p:spPr>
        <p:txBody>
          <a:bodyPr>
            <a:noAutofit/>
          </a:bodyPr>
          <a:lstStyle/>
          <a:p>
            <a:r>
              <a:rPr lang="en-US" sz="1600" b="1" i="1" dirty="0"/>
              <a:t>“Repeatable++”</a:t>
            </a:r>
          </a:p>
          <a:p>
            <a:r>
              <a:rPr lang="en-US" sz="1600" dirty="0"/>
              <a:t>Similar to the concepts of libraries, packages, or modules found in most programming languages </a:t>
            </a:r>
          </a:p>
          <a:p>
            <a:r>
              <a:rPr lang="en-US" sz="1600" dirty="0"/>
              <a:t>Provide many of the same benefits</a:t>
            </a:r>
          </a:p>
          <a:p>
            <a:r>
              <a:rPr lang="en-US" sz="1600" dirty="0"/>
              <a:t>~10X reduction in lines of code</a:t>
            </a:r>
          </a:p>
          <a:p>
            <a:r>
              <a:rPr lang="en-US" sz="1600" dirty="0"/>
              <a:t>Can be found on Terraform Registry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EAFD798-7672-CB4A-AD45-FA56DCE2BF5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7072" y="572911"/>
            <a:ext cx="6556307" cy="409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2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D024-A2D0-844E-B210-010FB909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Aviatrix Terraform Module –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C32B82-E88F-7548-911B-8AC3E2FD5C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7366" y="719718"/>
            <a:ext cx="5867400" cy="3376613"/>
          </a:xfrm>
        </p:spPr>
        <p:txBody>
          <a:bodyPr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Calibri" panose="020F0502020204030204" pitchFamily="34" charset="0"/>
              <a:buChar char="●"/>
            </a:pPr>
            <a:r>
              <a:rPr lang="en-US" sz="1200" dirty="0">
                <a:latin typeface="+mn-lt"/>
              </a:rPr>
              <a:t># Create a VPC and a set of Aviatrix transit gateways.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1200" dirty="0">
                <a:latin typeface="Courier" pitchFamily="2" charset="0"/>
              </a:rPr>
              <a:t>module "transit_aws_1" {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1200" dirty="0">
                <a:latin typeface="Courier" pitchFamily="2" charset="0"/>
              </a:rPr>
              <a:t>  source  = "terraform-aviatrix-modules/mc-transit/aviatrix"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1200" dirty="0">
                <a:latin typeface="Courier" pitchFamily="2" charset="0"/>
              </a:rPr>
              <a:t>  version = ”1.1.2”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1200" dirty="0">
                <a:latin typeface="Courier" pitchFamily="2" charset="0"/>
              </a:rPr>
              <a:t>  cloud   = “</a:t>
            </a:r>
            <a:r>
              <a:rPr lang="en-US" sz="1200" dirty="0" err="1">
                <a:latin typeface="Courier" pitchFamily="2" charset="0"/>
              </a:rPr>
              <a:t>aws</a:t>
            </a:r>
            <a:r>
              <a:rPr lang="en-US" sz="1200" dirty="0">
                <a:latin typeface="Courier" pitchFamily="2" charset="0"/>
              </a:rPr>
              <a:t>”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1200" dirty="0">
                <a:latin typeface="Courier" pitchFamily="2" charset="0"/>
              </a:rPr>
              <a:t>  </a:t>
            </a:r>
            <a:r>
              <a:rPr lang="en-US" sz="1200" dirty="0" err="1">
                <a:latin typeface="Courier" pitchFamily="2" charset="0"/>
              </a:rPr>
              <a:t>cidr</a:t>
            </a:r>
            <a:r>
              <a:rPr lang="en-US" sz="1200" dirty="0">
                <a:latin typeface="Courier" pitchFamily="2" charset="0"/>
              </a:rPr>
              <a:t>    = "10.1.0.0/20"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1200" dirty="0">
                <a:latin typeface="Courier" pitchFamily="2" charset="0"/>
              </a:rPr>
              <a:t>  region  = "eu-west-1"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1200" dirty="0">
                <a:latin typeface="Courier" pitchFamily="2" charset="0"/>
              </a:rPr>
              <a:t>  account = "AWS-account"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1200" dirty="0">
                <a:latin typeface="Courier" pitchFamily="2" charset="0"/>
              </a:rPr>
              <a:t>}</a:t>
            </a:r>
          </a:p>
          <a:p>
            <a:pPr marL="0" indent="0" defTabSz="914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en-US" sz="1200" dirty="0" err="1">
                <a:latin typeface="Courier" pitchFamily="2" charset="0"/>
              </a:rPr>
              <a:t>ha_gw</a:t>
            </a:r>
            <a:r>
              <a:rPr lang="en-US" sz="1200" dirty="0">
                <a:latin typeface="Courier" pitchFamily="2" charset="0"/>
              </a:rPr>
              <a:t> set to true by default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46B76A-4E72-7A4A-9229-4B2B6DF7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543" y="1132523"/>
            <a:ext cx="2314575" cy="1781175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E611A0D-69EB-9147-ABC8-CCFD154AB1A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2609" y="2913697"/>
            <a:ext cx="1228509" cy="168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4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523A59-2F77-0749-8299-54B8E4A4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Upgrade Process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9D9AEE-7506-2DA8-9DAF-AC318CF0B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1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92D0ED-1550-4721-B676-7C0D7A75E0B8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d86145dc-5422-4d95-9035-99d1eb0aad04"/>
    <ds:schemaRef ds:uri="http://purl.org/dc/elements/1.1/"/>
    <ds:schemaRef ds:uri="http://schemas.microsoft.com/office/infopath/2007/PartnerControls"/>
    <ds:schemaRef ds:uri="441d0141-fee1-4d79-859b-40b8ef8f47c8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3FBAF3-85BA-439A-A83A-6358624C1B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8554B1-5F9A-4AEB-B0B0-047E3FA849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12568</TotalTime>
  <Words>1623</Words>
  <Application>Microsoft Macintosh PowerPoint</Application>
  <PresentationFormat>On-screen Show (16:9)</PresentationFormat>
  <Paragraphs>301</Paragraphs>
  <Slides>24</Slides>
  <Notes>18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Gotham Light</vt:lpstr>
      <vt:lpstr>Metropolis</vt:lpstr>
      <vt:lpstr>Open Sans</vt:lpstr>
      <vt:lpstr>1_Aviatrix_lite</vt:lpstr>
      <vt:lpstr>Operations, Troubleshooting  and Visibility</vt:lpstr>
      <vt:lpstr>Operational Challenges in Public Cloud</vt:lpstr>
      <vt:lpstr>Infrastructure as Code</vt:lpstr>
      <vt:lpstr>What it is</vt:lpstr>
      <vt:lpstr>Aviatrix Terraform Provider</vt:lpstr>
      <vt:lpstr>Aviatrix Terraform Resources – Examples</vt:lpstr>
      <vt:lpstr>Aviatrix Terraform Modules</vt:lpstr>
      <vt:lpstr>Aviatrix Terraform Module – Example</vt:lpstr>
      <vt:lpstr>Upgrade Process</vt:lpstr>
      <vt:lpstr>Important Points to Remember for Upgrade</vt:lpstr>
      <vt:lpstr>Best Practices for Upgrade</vt:lpstr>
      <vt:lpstr>Support Portal</vt:lpstr>
      <vt:lpstr>Aviatrix Learning and Testing Tools</vt:lpstr>
      <vt:lpstr>What Sandbox Starter Tool Builds</vt:lpstr>
      <vt:lpstr>Sandbox Starter Tool Modes</vt:lpstr>
      <vt:lpstr>Sandbox Starter Tool Workflow Start</vt:lpstr>
      <vt:lpstr>Sandbox Starter Tool Workflow Completion</vt:lpstr>
      <vt:lpstr>Next: Let’s Design Together</vt:lpstr>
      <vt:lpstr>Build your own MCNA Transit at ~$1/hr</vt:lpstr>
      <vt:lpstr>Aviatrix Controller High Availability (HA) </vt:lpstr>
      <vt:lpstr>Aviatrix Controller High Availability (HA)</vt:lpstr>
      <vt:lpstr>Aviatrix Controller HA Process</vt:lpstr>
      <vt:lpstr>Aviatrix Controller HA Process</vt:lpstr>
      <vt:lpstr>Two tools to deploy a cookie cutter topology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Transit Design</dc:title>
  <dc:creator>Karthik Balachandran</dc:creator>
  <cp:lastModifiedBy>Shahzad Ali</cp:lastModifiedBy>
  <cp:revision>19</cp:revision>
  <cp:lastPrinted>2019-09-10T16:25:40Z</cp:lastPrinted>
  <dcterms:created xsi:type="dcterms:W3CDTF">2019-01-27T18:25:32Z</dcterms:created>
  <dcterms:modified xsi:type="dcterms:W3CDTF">2024-07-17T23:00:13Z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