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31" r:id="rId4"/>
  </p:sldMasterIdLst>
  <p:notesMasterIdLst>
    <p:notesMasterId r:id="rId11"/>
  </p:notesMasterIdLst>
  <p:handoutMasterIdLst>
    <p:handoutMasterId r:id="rId12"/>
  </p:handoutMasterIdLst>
  <p:sldIdLst>
    <p:sldId id="2076137229" r:id="rId5"/>
    <p:sldId id="2367" r:id="rId6"/>
    <p:sldId id="2368" r:id="rId7"/>
    <p:sldId id="2076137230" r:id="rId8"/>
    <p:sldId id="2076137231" r:id="rId9"/>
    <p:sldId id="2382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2" userDrawn="1">
          <p15:clr>
            <a:srgbClr val="A4A3A4"/>
          </p15:clr>
        </p15:guide>
        <p15:guide id="2" pos="3336" userDrawn="1">
          <p15:clr>
            <a:srgbClr val="A4A3A4"/>
          </p15:clr>
        </p15:guide>
        <p15:guide id="3" pos="4248" userDrawn="1">
          <p15:clr>
            <a:srgbClr val="A4A3A4"/>
          </p15:clr>
        </p15:guide>
        <p15:guide id="4" orient="horz" pos="204" userDrawn="1">
          <p15:clr>
            <a:srgbClr val="A4A3A4"/>
          </p15:clr>
        </p15:guide>
        <p15:guide id="5" pos="2448" userDrawn="1">
          <p15:clr>
            <a:srgbClr val="A4A3A4"/>
          </p15:clr>
        </p15:guide>
        <p15:guide id="6" pos="1536" userDrawn="1">
          <p15:clr>
            <a:srgbClr val="A4A3A4"/>
          </p15:clr>
        </p15:guide>
        <p15:guide id="7" orient="horz" pos="2724" userDrawn="1">
          <p15:clr>
            <a:srgbClr val="A4A3A4"/>
          </p15:clr>
        </p15:guide>
        <p15:guide id="8" pos="600" userDrawn="1">
          <p15:clr>
            <a:srgbClr val="A4A3A4"/>
          </p15:clr>
        </p15:guide>
        <p15:guide id="9" pos="2976">
          <p15:clr>
            <a:srgbClr val="A4A3A4"/>
          </p15:clr>
        </p15:guide>
        <p15:guide id="10" orient="horz" pos="2957">
          <p15:clr>
            <a:srgbClr val="A4A3A4"/>
          </p15:clr>
        </p15:guide>
        <p15:guide id="11" pos="1544">
          <p15:clr>
            <a:srgbClr val="A4A3A4"/>
          </p15:clr>
        </p15:guide>
        <p15:guide id="12" orient="horz" pos="1212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5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E24201"/>
    <a:srgbClr val="E24102"/>
    <a:srgbClr val="FF06EE"/>
    <a:srgbClr val="365366"/>
    <a:srgbClr val="355466"/>
    <a:srgbClr val="8AC9D1"/>
    <a:srgbClr val="497485"/>
    <a:srgbClr val="FF3D3D"/>
    <a:srgbClr val="ED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1F362-889D-8449-8144-D342D01B8407}" v="1" dt="2022-11-30T03:38:42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/>
    <p:restoredTop sz="76327"/>
  </p:normalViewPr>
  <p:slideViewPr>
    <p:cSldViewPr snapToGrid="0">
      <p:cViewPr varScale="1">
        <p:scale>
          <a:sx n="128" d="100"/>
          <a:sy n="128" d="100"/>
        </p:scale>
        <p:origin x="1832" y="168"/>
      </p:cViewPr>
      <p:guideLst>
        <p:guide orient="horz" pos="3012"/>
        <p:guide pos="3336"/>
        <p:guide pos="4248"/>
        <p:guide orient="horz" pos="204"/>
        <p:guide pos="2448"/>
        <p:guide pos="1536"/>
        <p:guide orient="horz" pos="2724"/>
        <p:guide pos="600"/>
        <p:guide pos="2976"/>
        <p:guide orient="horz" pos="2957"/>
        <p:guide pos="1544"/>
        <p:guide orient="horz" pos="1212"/>
        <p:guide pos="288"/>
        <p:guide orient="horz" pos="5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Kazmar" userId="d2aeb5ae-3153-4eb9-9fe1-2066c245e7ac" providerId="ADAL" clId="{9343BCB6-F0AB-4209-B7A3-9023563FF838}"/>
    <pc:docChg chg="modSld">
      <pc:chgData name="Matt Kazmar" userId="d2aeb5ae-3153-4eb9-9fe1-2066c245e7ac" providerId="ADAL" clId="{9343BCB6-F0AB-4209-B7A3-9023563FF838}" dt="2021-08-12T16:28:17.575" v="0" actId="729"/>
      <pc:docMkLst>
        <pc:docMk/>
      </pc:docMkLst>
      <pc:sldChg chg="mod modShow">
        <pc:chgData name="Matt Kazmar" userId="d2aeb5ae-3153-4eb9-9fe1-2066c245e7ac" providerId="ADAL" clId="{9343BCB6-F0AB-4209-B7A3-9023563FF838}" dt="2021-08-12T16:28:17.575" v="0" actId="729"/>
        <pc:sldMkLst>
          <pc:docMk/>
          <pc:sldMk cId="2669389004" sldId="2369"/>
        </pc:sldMkLst>
      </pc:sldChg>
    </pc:docChg>
  </pc:docChgLst>
  <pc:docChgLst>
    <pc:chgData name="Umair Hoodbhoy" userId="9134fddd-ebe0-41b2-9df4-5549cb596a18" providerId="ADAL" clId="{B6C3B0DF-F705-6D43-B6BB-E931AEAB7E4B}"/>
    <pc:docChg chg="custSel modSld modShowInfo">
      <pc:chgData name="Umair Hoodbhoy" userId="9134fddd-ebe0-41b2-9df4-5549cb596a18" providerId="ADAL" clId="{B6C3B0DF-F705-6D43-B6BB-E931AEAB7E4B}" dt="2022-07-07T03:23:44.524" v="1" actId="478"/>
      <pc:docMkLst>
        <pc:docMk/>
      </pc:docMkLst>
      <pc:sldChg chg="delSp mod">
        <pc:chgData name="Umair Hoodbhoy" userId="9134fddd-ebe0-41b2-9df4-5549cb596a18" providerId="ADAL" clId="{B6C3B0DF-F705-6D43-B6BB-E931AEAB7E4B}" dt="2022-07-07T03:23:44.524" v="1" actId="478"/>
        <pc:sldMkLst>
          <pc:docMk/>
          <pc:sldMk cId="3766242145" sldId="2076137231"/>
        </pc:sldMkLst>
        <pc:picChg chg="del">
          <ac:chgData name="Umair Hoodbhoy" userId="9134fddd-ebe0-41b2-9df4-5549cb596a18" providerId="ADAL" clId="{B6C3B0DF-F705-6D43-B6BB-E931AEAB7E4B}" dt="2022-07-07T03:23:44.524" v="1" actId="478"/>
          <ac:picMkLst>
            <pc:docMk/>
            <pc:sldMk cId="3766242145" sldId="2076137231"/>
            <ac:picMk id="5" creationId="{18A2D790-0539-BEA3-CCF7-6CF3F636DDAC}"/>
          </ac:picMkLst>
        </pc:picChg>
        <pc:picChg chg="del">
          <ac:chgData name="Umair Hoodbhoy" userId="9134fddd-ebe0-41b2-9df4-5549cb596a18" providerId="ADAL" clId="{B6C3B0DF-F705-6D43-B6BB-E931AEAB7E4B}" dt="2022-07-07T03:23:44.524" v="1" actId="478"/>
          <ac:picMkLst>
            <pc:docMk/>
            <pc:sldMk cId="3766242145" sldId="2076137231"/>
            <ac:picMk id="6" creationId="{DE7EC8CD-71F9-3E5B-B991-CBC8B67A0B5B}"/>
          </ac:picMkLst>
        </pc:picChg>
      </pc:sldChg>
    </pc:docChg>
  </pc:docChgLst>
  <pc:docChgLst>
    <pc:chgData name="Shahzad Ali" userId="ecba8e45-00b4-4f6b-a2f0-4dc2d773ca2c" providerId="ADAL" clId="{B4BE445C-FF70-AB49-ABCC-02F5E83C2FF8}"/>
    <pc:docChg chg="custSel addSld modSld sldOrd">
      <pc:chgData name="Shahzad Ali" userId="ecba8e45-00b4-4f6b-a2f0-4dc2d773ca2c" providerId="ADAL" clId="{B4BE445C-FF70-AB49-ABCC-02F5E83C2FF8}" dt="2020-06-25T20:11:21.317" v="866" actId="478"/>
      <pc:docMkLst>
        <pc:docMk/>
      </pc:docMkLst>
      <pc:sldChg chg="modSp">
        <pc:chgData name="Shahzad Ali" userId="ecba8e45-00b4-4f6b-a2f0-4dc2d773ca2c" providerId="ADAL" clId="{B4BE445C-FF70-AB49-ABCC-02F5E83C2FF8}" dt="2020-06-25T05:11:21.289" v="327" actId="20577"/>
        <pc:sldMkLst>
          <pc:docMk/>
          <pc:sldMk cId="63693139" sldId="2367"/>
        </pc:sldMkLst>
        <pc:spChg chg="mod">
          <ac:chgData name="Shahzad Ali" userId="ecba8e45-00b4-4f6b-a2f0-4dc2d773ca2c" providerId="ADAL" clId="{B4BE445C-FF70-AB49-ABCC-02F5E83C2FF8}" dt="2020-06-25T05:11:21.289" v="327" actId="20577"/>
          <ac:spMkLst>
            <pc:docMk/>
            <pc:sldMk cId="63693139" sldId="2367"/>
            <ac:spMk id="3" creationId="{C28BD90F-6A4F-4243-94BA-8D7CA1E2A5E4}"/>
          </ac:spMkLst>
        </pc:spChg>
      </pc:sldChg>
      <pc:sldChg chg="modSp modNotesTx">
        <pc:chgData name="Shahzad Ali" userId="ecba8e45-00b4-4f6b-a2f0-4dc2d773ca2c" providerId="ADAL" clId="{B4BE445C-FF70-AB49-ABCC-02F5E83C2FF8}" dt="2020-06-25T20:06:10.093" v="860" actId="14100"/>
        <pc:sldMkLst>
          <pc:docMk/>
          <pc:sldMk cId="2229916808" sldId="2368"/>
        </pc:sldMkLst>
        <pc:spChg chg="mod">
          <ac:chgData name="Shahzad Ali" userId="ecba8e45-00b4-4f6b-a2f0-4dc2d773ca2c" providerId="ADAL" clId="{B4BE445C-FF70-AB49-ABCC-02F5E83C2FF8}" dt="2020-06-25T05:20:47.757" v="599" actId="20577"/>
          <ac:spMkLst>
            <pc:docMk/>
            <pc:sldMk cId="2229916808" sldId="2368"/>
            <ac:spMk id="2" creationId="{E9CB52CC-5888-6A47-8A94-C0A0843CFC15}"/>
          </ac:spMkLst>
        </pc:spChg>
        <pc:spChg chg="mod">
          <ac:chgData name="Shahzad Ali" userId="ecba8e45-00b4-4f6b-a2f0-4dc2d773ca2c" providerId="ADAL" clId="{B4BE445C-FF70-AB49-ABCC-02F5E83C2FF8}" dt="2020-06-25T20:06:10.093" v="860" actId="14100"/>
          <ac:spMkLst>
            <pc:docMk/>
            <pc:sldMk cId="2229916808" sldId="2368"/>
            <ac:spMk id="3" creationId="{C28BD90F-6A4F-4243-94BA-8D7CA1E2A5E4}"/>
          </ac:spMkLst>
        </pc:spChg>
      </pc:sldChg>
      <pc:sldChg chg="modSp">
        <pc:chgData name="Shahzad Ali" userId="ecba8e45-00b4-4f6b-a2f0-4dc2d773ca2c" providerId="ADAL" clId="{B4BE445C-FF70-AB49-ABCC-02F5E83C2FF8}" dt="2020-06-25T04:14:40.266" v="23" actId="313"/>
        <pc:sldMkLst>
          <pc:docMk/>
          <pc:sldMk cId="2669389004" sldId="2369"/>
        </pc:sldMkLst>
        <pc:spChg chg="mod">
          <ac:chgData name="Shahzad Ali" userId="ecba8e45-00b4-4f6b-a2f0-4dc2d773ca2c" providerId="ADAL" clId="{B4BE445C-FF70-AB49-ABCC-02F5E83C2FF8}" dt="2020-06-25T04:14:40.266" v="23" actId="313"/>
          <ac:spMkLst>
            <pc:docMk/>
            <pc:sldMk cId="2669389004" sldId="2369"/>
            <ac:spMk id="2" creationId="{1D8D69E3-FD79-B947-82BA-C371ABF65ED1}"/>
          </ac:spMkLst>
        </pc:spChg>
      </pc:sldChg>
      <pc:sldChg chg="modSp">
        <pc:chgData name="Shahzad Ali" userId="ecba8e45-00b4-4f6b-a2f0-4dc2d773ca2c" providerId="ADAL" clId="{B4BE445C-FF70-AB49-ABCC-02F5E83C2FF8}" dt="2020-06-25T05:37:10.768" v="656" actId="1038"/>
        <pc:sldMkLst>
          <pc:docMk/>
          <pc:sldMk cId="1193587152" sldId="2370"/>
        </pc:sldMkLst>
        <pc:spChg chg="mod">
          <ac:chgData name="Shahzad Ali" userId="ecba8e45-00b4-4f6b-a2f0-4dc2d773ca2c" providerId="ADAL" clId="{B4BE445C-FF70-AB49-ABCC-02F5E83C2FF8}" dt="2020-06-25T05:35:47.819" v="635" actId="20577"/>
          <ac:spMkLst>
            <pc:docMk/>
            <pc:sldMk cId="1193587152" sldId="2370"/>
            <ac:spMk id="6" creationId="{879E6C7B-A0F9-9247-B712-987F48200A67}"/>
          </ac:spMkLst>
        </pc:spChg>
        <pc:spChg chg="mod">
          <ac:chgData name="Shahzad Ali" userId="ecba8e45-00b4-4f6b-a2f0-4dc2d773ca2c" providerId="ADAL" clId="{B4BE445C-FF70-AB49-ABCC-02F5E83C2FF8}" dt="2020-06-25T05:36:34.277" v="650" actId="404"/>
          <ac:spMkLst>
            <pc:docMk/>
            <pc:sldMk cId="1193587152" sldId="2370"/>
            <ac:spMk id="112" creationId="{1936938A-BC4F-4747-B75D-E6D1EEB93DC2}"/>
          </ac:spMkLst>
        </pc:spChg>
        <pc:spChg chg="mod">
          <ac:chgData name="Shahzad Ali" userId="ecba8e45-00b4-4f6b-a2f0-4dc2d773ca2c" providerId="ADAL" clId="{B4BE445C-FF70-AB49-ABCC-02F5E83C2FF8}" dt="2020-06-25T05:35:49.874" v="636" actId="20577"/>
          <ac:spMkLst>
            <pc:docMk/>
            <pc:sldMk cId="1193587152" sldId="2370"/>
            <ac:spMk id="183" creationId="{AECF4C97-1DC6-8A4D-A39C-3DDA202C5A00}"/>
          </ac:spMkLst>
        </pc:spChg>
        <pc:spChg chg="mod">
          <ac:chgData name="Shahzad Ali" userId="ecba8e45-00b4-4f6b-a2f0-4dc2d773ca2c" providerId="ADAL" clId="{B4BE445C-FF70-AB49-ABCC-02F5E83C2FF8}" dt="2020-06-25T05:35:52.141" v="637" actId="20577"/>
          <ac:spMkLst>
            <pc:docMk/>
            <pc:sldMk cId="1193587152" sldId="2370"/>
            <ac:spMk id="184" creationId="{3C2600DA-AA9D-8F41-88C1-6188B0F47D80}"/>
          </ac:spMkLst>
        </pc:spChg>
        <pc:grpChg chg="mod">
          <ac:chgData name="Shahzad Ali" userId="ecba8e45-00b4-4f6b-a2f0-4dc2d773ca2c" providerId="ADAL" clId="{B4BE445C-FF70-AB49-ABCC-02F5E83C2FF8}" dt="2020-06-25T05:37:10.768" v="656" actId="1038"/>
          <ac:grpSpMkLst>
            <pc:docMk/>
            <pc:sldMk cId="1193587152" sldId="2370"/>
            <ac:grpSpMk id="166" creationId="{E5466533-2829-F84D-9176-C8135EC8CACC}"/>
          </ac:grpSpMkLst>
        </pc:grpChg>
        <pc:grpChg chg="mod">
          <ac:chgData name="Shahzad Ali" userId="ecba8e45-00b4-4f6b-a2f0-4dc2d773ca2c" providerId="ADAL" clId="{B4BE445C-FF70-AB49-ABCC-02F5E83C2FF8}" dt="2020-06-25T05:37:10.768" v="656" actId="1038"/>
          <ac:grpSpMkLst>
            <pc:docMk/>
            <pc:sldMk cId="1193587152" sldId="2370"/>
            <ac:grpSpMk id="170" creationId="{6C939C0A-8F4C-3D4D-8421-D76A80A7A238}"/>
          </ac:grpSpMkLst>
        </pc:grpChg>
        <pc:grpChg chg="mod">
          <ac:chgData name="Shahzad Ali" userId="ecba8e45-00b4-4f6b-a2f0-4dc2d773ca2c" providerId="ADAL" clId="{B4BE445C-FF70-AB49-ABCC-02F5E83C2FF8}" dt="2020-06-25T05:37:10.768" v="656" actId="1038"/>
          <ac:grpSpMkLst>
            <pc:docMk/>
            <pc:sldMk cId="1193587152" sldId="2370"/>
            <ac:grpSpMk id="174" creationId="{C9D82F5E-BF0A-0E45-B546-916208DFC41B}"/>
          </ac:grpSpMkLst>
        </pc:grpChg>
      </pc:sldChg>
      <pc:sldChg chg="modSp">
        <pc:chgData name="Shahzad Ali" userId="ecba8e45-00b4-4f6b-a2f0-4dc2d773ca2c" providerId="ADAL" clId="{B4BE445C-FF70-AB49-ABCC-02F5E83C2FF8}" dt="2020-06-25T06:14:55.299" v="673" actId="313"/>
        <pc:sldMkLst>
          <pc:docMk/>
          <pc:sldMk cId="3540944066" sldId="2371"/>
        </pc:sldMkLst>
        <pc:spChg chg="mod">
          <ac:chgData name="Shahzad Ali" userId="ecba8e45-00b4-4f6b-a2f0-4dc2d773ca2c" providerId="ADAL" clId="{B4BE445C-FF70-AB49-ABCC-02F5E83C2FF8}" dt="2020-06-25T06:13:26.794" v="660"/>
          <ac:spMkLst>
            <pc:docMk/>
            <pc:sldMk cId="3540944066" sldId="2371"/>
            <ac:spMk id="6" creationId="{879E6C7B-A0F9-9247-B712-987F48200A67}"/>
          </ac:spMkLst>
        </pc:spChg>
        <pc:spChg chg="mod">
          <ac:chgData name="Shahzad Ali" userId="ecba8e45-00b4-4f6b-a2f0-4dc2d773ca2c" providerId="ADAL" clId="{B4BE445C-FF70-AB49-ABCC-02F5E83C2FF8}" dt="2020-06-25T06:09:28.767" v="659" actId="20577"/>
          <ac:spMkLst>
            <pc:docMk/>
            <pc:sldMk cId="3540944066" sldId="2371"/>
            <ac:spMk id="112" creationId="{1936938A-BC4F-4747-B75D-E6D1EEB93DC2}"/>
          </ac:spMkLst>
        </pc:spChg>
        <pc:spChg chg="mod">
          <ac:chgData name="Shahzad Ali" userId="ecba8e45-00b4-4f6b-a2f0-4dc2d773ca2c" providerId="ADAL" clId="{B4BE445C-FF70-AB49-ABCC-02F5E83C2FF8}" dt="2020-06-25T06:14:34.966" v="666" actId="313"/>
          <ac:spMkLst>
            <pc:docMk/>
            <pc:sldMk cId="3540944066" sldId="2371"/>
            <ac:spMk id="183" creationId="{AECF4C97-1DC6-8A4D-A39C-3DDA202C5A00}"/>
          </ac:spMkLst>
        </pc:spChg>
        <pc:spChg chg="mod">
          <ac:chgData name="Shahzad Ali" userId="ecba8e45-00b4-4f6b-a2f0-4dc2d773ca2c" providerId="ADAL" clId="{B4BE445C-FF70-AB49-ABCC-02F5E83C2FF8}" dt="2020-06-25T06:14:55.299" v="673" actId="313"/>
          <ac:spMkLst>
            <pc:docMk/>
            <pc:sldMk cId="3540944066" sldId="2371"/>
            <ac:spMk id="184" creationId="{3C2600DA-AA9D-8F41-88C1-6188B0F47D80}"/>
          </ac:spMkLst>
        </pc:spChg>
      </pc:sldChg>
      <pc:sldChg chg="addSp modSp modAnim">
        <pc:chgData name="Shahzad Ali" userId="ecba8e45-00b4-4f6b-a2f0-4dc2d773ca2c" providerId="ADAL" clId="{B4BE445C-FF70-AB49-ABCC-02F5E83C2FF8}" dt="2020-06-25T20:00:43.840" v="855" actId="1076"/>
        <pc:sldMkLst>
          <pc:docMk/>
          <pc:sldMk cId="4218734028" sldId="2372"/>
        </pc:sldMkLst>
        <pc:spChg chg="mod">
          <ac:chgData name="Shahzad Ali" userId="ecba8e45-00b4-4f6b-a2f0-4dc2d773ca2c" providerId="ADAL" clId="{B4BE445C-FF70-AB49-ABCC-02F5E83C2FF8}" dt="2020-06-25T06:13:30.188" v="661"/>
          <ac:spMkLst>
            <pc:docMk/>
            <pc:sldMk cId="4218734028" sldId="2372"/>
            <ac:spMk id="6" creationId="{879E6C7B-A0F9-9247-B712-987F48200A67}"/>
          </ac:spMkLst>
        </pc:spChg>
        <pc:spChg chg="mod">
          <ac:chgData name="Shahzad Ali" userId="ecba8e45-00b4-4f6b-a2f0-4dc2d773ca2c" providerId="ADAL" clId="{B4BE445C-FF70-AB49-ABCC-02F5E83C2FF8}" dt="2020-06-25T06:20:36.838" v="793" actId="20577"/>
          <ac:spMkLst>
            <pc:docMk/>
            <pc:sldMk cId="4218734028" sldId="2372"/>
            <ac:spMk id="112" creationId="{1936938A-BC4F-4747-B75D-E6D1EEB93DC2}"/>
          </ac:spMkLst>
        </pc:spChg>
        <pc:spChg chg="mod">
          <ac:chgData name="Shahzad Ali" userId="ecba8e45-00b4-4f6b-a2f0-4dc2d773ca2c" providerId="ADAL" clId="{B4BE445C-FF70-AB49-ABCC-02F5E83C2FF8}" dt="2020-06-25T06:14:37.649" v="667" actId="313"/>
          <ac:spMkLst>
            <pc:docMk/>
            <pc:sldMk cId="4218734028" sldId="2372"/>
            <ac:spMk id="183" creationId="{AECF4C97-1DC6-8A4D-A39C-3DDA202C5A00}"/>
          </ac:spMkLst>
        </pc:spChg>
        <pc:spChg chg="mod">
          <ac:chgData name="Shahzad Ali" userId="ecba8e45-00b4-4f6b-a2f0-4dc2d773ca2c" providerId="ADAL" clId="{B4BE445C-FF70-AB49-ABCC-02F5E83C2FF8}" dt="2020-06-25T06:14:55.864" v="674" actId="313"/>
          <ac:spMkLst>
            <pc:docMk/>
            <pc:sldMk cId="4218734028" sldId="2372"/>
            <ac:spMk id="184" creationId="{3C2600DA-AA9D-8F41-88C1-6188B0F47D80}"/>
          </ac:spMkLst>
        </pc:spChg>
        <pc:spChg chg="add mod">
          <ac:chgData name="Shahzad Ali" userId="ecba8e45-00b4-4f6b-a2f0-4dc2d773ca2c" providerId="ADAL" clId="{B4BE445C-FF70-AB49-ABCC-02F5E83C2FF8}" dt="2020-06-25T06:27:05.385" v="815" actId="164"/>
          <ac:spMkLst>
            <pc:docMk/>
            <pc:sldMk cId="4218734028" sldId="2372"/>
            <ac:spMk id="191" creationId="{19007B1C-34EF-1542-A413-3D41B0B9274A}"/>
          </ac:spMkLst>
        </pc:spChg>
        <pc:grpChg chg="add mod">
          <ac:chgData name="Shahzad Ali" userId="ecba8e45-00b4-4f6b-a2f0-4dc2d773ca2c" providerId="ADAL" clId="{B4BE445C-FF70-AB49-ABCC-02F5E83C2FF8}" dt="2020-06-25T20:00:35.455" v="853" actId="14100"/>
          <ac:grpSpMkLst>
            <pc:docMk/>
            <pc:sldMk cId="4218734028" sldId="2372"/>
            <ac:grpSpMk id="2" creationId="{8EBD017B-A4C3-0642-BBEA-F132832BB2A9}"/>
          </ac:grpSpMkLst>
        </pc:grpChg>
        <pc:picChg chg="add mod">
          <ac:chgData name="Shahzad Ali" userId="ecba8e45-00b4-4f6b-a2f0-4dc2d773ca2c" providerId="ADAL" clId="{B4BE445C-FF70-AB49-ABCC-02F5E83C2FF8}" dt="2020-06-25T20:00:43.840" v="855" actId="1076"/>
          <ac:picMkLst>
            <pc:docMk/>
            <pc:sldMk cId="4218734028" sldId="2372"/>
            <ac:picMk id="192" creationId="{9C7DF5B3-398F-3D49-AB92-B8EB2C27C78C}"/>
          </ac:picMkLst>
        </pc:picChg>
      </pc:sldChg>
      <pc:sldChg chg="addSp modSp modAnim">
        <pc:chgData name="Shahzad Ali" userId="ecba8e45-00b4-4f6b-a2f0-4dc2d773ca2c" providerId="ADAL" clId="{B4BE445C-FF70-AB49-ABCC-02F5E83C2FF8}" dt="2020-06-25T20:04:51.564" v="857"/>
        <pc:sldMkLst>
          <pc:docMk/>
          <pc:sldMk cId="1717406291" sldId="2373"/>
        </pc:sldMkLst>
        <pc:spChg chg="mod">
          <ac:chgData name="Shahzad Ali" userId="ecba8e45-00b4-4f6b-a2f0-4dc2d773ca2c" providerId="ADAL" clId="{B4BE445C-FF70-AB49-ABCC-02F5E83C2FF8}" dt="2020-06-25T06:13:37.408" v="663"/>
          <ac:spMkLst>
            <pc:docMk/>
            <pc:sldMk cId="1717406291" sldId="2373"/>
            <ac:spMk id="6" creationId="{879E6C7B-A0F9-9247-B712-987F48200A67}"/>
          </ac:spMkLst>
        </pc:spChg>
        <pc:spChg chg="mod">
          <ac:chgData name="Shahzad Ali" userId="ecba8e45-00b4-4f6b-a2f0-4dc2d773ca2c" providerId="ADAL" clId="{B4BE445C-FF70-AB49-ABCC-02F5E83C2FF8}" dt="2020-06-25T06:14:39.589" v="669" actId="313"/>
          <ac:spMkLst>
            <pc:docMk/>
            <pc:sldMk cId="1717406291" sldId="2373"/>
            <ac:spMk id="183" creationId="{AECF4C97-1DC6-8A4D-A39C-3DDA202C5A00}"/>
          </ac:spMkLst>
        </pc:spChg>
        <pc:spChg chg="mod">
          <ac:chgData name="Shahzad Ali" userId="ecba8e45-00b4-4f6b-a2f0-4dc2d773ca2c" providerId="ADAL" clId="{B4BE445C-FF70-AB49-ABCC-02F5E83C2FF8}" dt="2020-06-25T06:14:56.921" v="676" actId="313"/>
          <ac:spMkLst>
            <pc:docMk/>
            <pc:sldMk cId="1717406291" sldId="2373"/>
            <ac:spMk id="184" creationId="{3C2600DA-AA9D-8F41-88C1-6188B0F47D80}"/>
          </ac:spMkLst>
        </pc:spChg>
        <pc:spChg chg="mod">
          <ac:chgData name="Shahzad Ali" userId="ecba8e45-00b4-4f6b-a2f0-4dc2d773ca2c" providerId="ADAL" clId="{B4BE445C-FF70-AB49-ABCC-02F5E83C2FF8}" dt="2020-06-25T20:04:51.564" v="857"/>
          <ac:spMkLst>
            <pc:docMk/>
            <pc:sldMk cId="1717406291" sldId="2373"/>
            <ac:spMk id="195" creationId="{3FBBB92F-4B45-A24A-B58C-96BF1D059441}"/>
          </ac:spMkLst>
        </pc:spChg>
        <pc:grpChg chg="add mod">
          <ac:chgData name="Shahzad Ali" userId="ecba8e45-00b4-4f6b-a2f0-4dc2d773ca2c" providerId="ADAL" clId="{B4BE445C-FF70-AB49-ABCC-02F5E83C2FF8}" dt="2020-06-25T20:04:51.564" v="857"/>
          <ac:grpSpMkLst>
            <pc:docMk/>
            <pc:sldMk cId="1717406291" sldId="2373"/>
            <ac:grpSpMk id="194" creationId="{EBA36E6C-02DB-504E-AB9B-D57F5A51FE9C}"/>
          </ac:grpSpMkLst>
        </pc:grpChg>
        <pc:picChg chg="mod">
          <ac:chgData name="Shahzad Ali" userId="ecba8e45-00b4-4f6b-a2f0-4dc2d773ca2c" providerId="ADAL" clId="{B4BE445C-FF70-AB49-ABCC-02F5E83C2FF8}" dt="2020-06-25T20:04:51.564" v="857"/>
          <ac:picMkLst>
            <pc:docMk/>
            <pc:sldMk cId="1717406291" sldId="2373"/>
            <ac:picMk id="196" creationId="{2FEC5486-46C1-4D4D-B13E-C3291304366A}"/>
          </ac:picMkLst>
        </pc:picChg>
      </pc:sldChg>
      <pc:sldChg chg="addSp modSp modAnim">
        <pc:chgData name="Shahzad Ali" userId="ecba8e45-00b4-4f6b-a2f0-4dc2d773ca2c" providerId="ADAL" clId="{B4BE445C-FF70-AB49-ABCC-02F5E83C2FF8}" dt="2020-06-25T20:04:50.144" v="856"/>
        <pc:sldMkLst>
          <pc:docMk/>
          <pc:sldMk cId="54911048" sldId="2374"/>
        </pc:sldMkLst>
        <pc:spChg chg="mod">
          <ac:chgData name="Shahzad Ali" userId="ecba8e45-00b4-4f6b-a2f0-4dc2d773ca2c" providerId="ADAL" clId="{B4BE445C-FF70-AB49-ABCC-02F5E83C2FF8}" dt="2020-06-25T06:13:33.392" v="662"/>
          <ac:spMkLst>
            <pc:docMk/>
            <pc:sldMk cId="54911048" sldId="2374"/>
            <ac:spMk id="6" creationId="{879E6C7B-A0F9-9247-B712-987F48200A67}"/>
          </ac:spMkLst>
        </pc:spChg>
        <pc:spChg chg="mod">
          <ac:chgData name="Shahzad Ali" userId="ecba8e45-00b4-4f6b-a2f0-4dc2d773ca2c" providerId="ADAL" clId="{B4BE445C-FF70-AB49-ABCC-02F5E83C2FF8}" dt="2020-06-25T04:22:36.021" v="186" actId="20577"/>
          <ac:spMkLst>
            <pc:docMk/>
            <pc:sldMk cId="54911048" sldId="2374"/>
            <ac:spMk id="112" creationId="{1936938A-BC4F-4747-B75D-E6D1EEB93DC2}"/>
          </ac:spMkLst>
        </pc:spChg>
        <pc:spChg chg="mod">
          <ac:chgData name="Shahzad Ali" userId="ecba8e45-00b4-4f6b-a2f0-4dc2d773ca2c" providerId="ADAL" clId="{B4BE445C-FF70-AB49-ABCC-02F5E83C2FF8}" dt="2020-06-25T06:14:38.371" v="668" actId="313"/>
          <ac:spMkLst>
            <pc:docMk/>
            <pc:sldMk cId="54911048" sldId="2374"/>
            <ac:spMk id="183" creationId="{AECF4C97-1DC6-8A4D-A39C-3DDA202C5A00}"/>
          </ac:spMkLst>
        </pc:spChg>
        <pc:spChg chg="mod">
          <ac:chgData name="Shahzad Ali" userId="ecba8e45-00b4-4f6b-a2f0-4dc2d773ca2c" providerId="ADAL" clId="{B4BE445C-FF70-AB49-ABCC-02F5E83C2FF8}" dt="2020-06-25T06:14:56.379" v="675" actId="313"/>
          <ac:spMkLst>
            <pc:docMk/>
            <pc:sldMk cId="54911048" sldId="2374"/>
            <ac:spMk id="184" creationId="{3C2600DA-AA9D-8F41-88C1-6188B0F47D80}"/>
          </ac:spMkLst>
        </pc:spChg>
        <pc:spChg chg="mod">
          <ac:chgData name="Shahzad Ali" userId="ecba8e45-00b4-4f6b-a2f0-4dc2d773ca2c" providerId="ADAL" clId="{B4BE445C-FF70-AB49-ABCC-02F5E83C2FF8}" dt="2020-06-25T20:04:50.144" v="856"/>
          <ac:spMkLst>
            <pc:docMk/>
            <pc:sldMk cId="54911048" sldId="2374"/>
            <ac:spMk id="192" creationId="{1B824DC5-60CE-3843-8E3D-A6E3FC778164}"/>
          </ac:spMkLst>
        </pc:spChg>
        <pc:grpChg chg="add mod">
          <ac:chgData name="Shahzad Ali" userId="ecba8e45-00b4-4f6b-a2f0-4dc2d773ca2c" providerId="ADAL" clId="{B4BE445C-FF70-AB49-ABCC-02F5E83C2FF8}" dt="2020-06-25T20:04:50.144" v="856"/>
          <ac:grpSpMkLst>
            <pc:docMk/>
            <pc:sldMk cId="54911048" sldId="2374"/>
            <ac:grpSpMk id="191" creationId="{CB781826-D22D-BB41-9D6B-91A81CEBAFAE}"/>
          </ac:grpSpMkLst>
        </pc:grpChg>
        <pc:picChg chg="mod">
          <ac:chgData name="Shahzad Ali" userId="ecba8e45-00b4-4f6b-a2f0-4dc2d773ca2c" providerId="ADAL" clId="{B4BE445C-FF70-AB49-ABCC-02F5E83C2FF8}" dt="2020-06-25T20:04:50.144" v="856"/>
          <ac:picMkLst>
            <pc:docMk/>
            <pc:sldMk cId="54911048" sldId="2374"/>
            <ac:picMk id="193" creationId="{AFF81062-E491-CE44-92FE-04963F1DCC97}"/>
          </ac:picMkLst>
        </pc:picChg>
      </pc:sldChg>
      <pc:sldChg chg="addSp delSp modSp delAnim modAnim">
        <pc:chgData name="Shahzad Ali" userId="ecba8e45-00b4-4f6b-a2f0-4dc2d773ca2c" providerId="ADAL" clId="{B4BE445C-FF70-AB49-ABCC-02F5E83C2FF8}" dt="2020-06-25T20:04:53.054" v="858"/>
        <pc:sldMkLst>
          <pc:docMk/>
          <pc:sldMk cId="2120163561" sldId="2375"/>
        </pc:sldMkLst>
        <pc:spChg chg="mod">
          <ac:chgData name="Shahzad Ali" userId="ecba8e45-00b4-4f6b-a2f0-4dc2d773ca2c" providerId="ADAL" clId="{B4BE445C-FF70-AB49-ABCC-02F5E83C2FF8}" dt="2020-06-25T06:13:40.642" v="664"/>
          <ac:spMkLst>
            <pc:docMk/>
            <pc:sldMk cId="2120163561" sldId="2375"/>
            <ac:spMk id="6" creationId="{879E6C7B-A0F9-9247-B712-987F48200A67}"/>
          </ac:spMkLst>
        </pc:spChg>
        <pc:spChg chg="mod">
          <ac:chgData name="Shahzad Ali" userId="ecba8e45-00b4-4f6b-a2f0-4dc2d773ca2c" providerId="ADAL" clId="{B4BE445C-FF70-AB49-ABCC-02F5E83C2FF8}" dt="2020-06-25T06:14:40.606" v="670" actId="313"/>
          <ac:spMkLst>
            <pc:docMk/>
            <pc:sldMk cId="2120163561" sldId="2375"/>
            <ac:spMk id="183" creationId="{AECF4C97-1DC6-8A4D-A39C-3DDA202C5A00}"/>
          </ac:spMkLst>
        </pc:spChg>
        <pc:spChg chg="mod">
          <ac:chgData name="Shahzad Ali" userId="ecba8e45-00b4-4f6b-a2f0-4dc2d773ca2c" providerId="ADAL" clId="{B4BE445C-FF70-AB49-ABCC-02F5E83C2FF8}" dt="2020-06-25T06:14:57.614" v="677" actId="313"/>
          <ac:spMkLst>
            <pc:docMk/>
            <pc:sldMk cId="2120163561" sldId="2375"/>
            <ac:spMk id="184" creationId="{3C2600DA-AA9D-8F41-88C1-6188B0F47D80}"/>
          </ac:spMkLst>
        </pc:spChg>
        <pc:spChg chg="mod">
          <ac:chgData name="Shahzad Ali" userId="ecba8e45-00b4-4f6b-a2f0-4dc2d773ca2c" providerId="ADAL" clId="{B4BE445C-FF70-AB49-ABCC-02F5E83C2FF8}" dt="2020-06-25T20:04:53.054" v="858"/>
          <ac:spMkLst>
            <pc:docMk/>
            <pc:sldMk cId="2120163561" sldId="2375"/>
            <ac:spMk id="297" creationId="{B70CFC5F-243D-6D4E-A842-C58A39419EDD}"/>
          </ac:spMkLst>
        </pc:spChg>
        <pc:grpChg chg="add mod">
          <ac:chgData name="Shahzad Ali" userId="ecba8e45-00b4-4f6b-a2f0-4dc2d773ca2c" providerId="ADAL" clId="{B4BE445C-FF70-AB49-ABCC-02F5E83C2FF8}" dt="2020-06-25T20:04:53.054" v="858"/>
          <ac:grpSpMkLst>
            <pc:docMk/>
            <pc:sldMk cId="2120163561" sldId="2375"/>
            <ac:grpSpMk id="282" creationId="{84B90FCD-AA90-E047-B466-A87FA14CAA71}"/>
          </ac:grpSpMkLst>
        </pc:grpChg>
        <pc:picChg chg="del">
          <ac:chgData name="Shahzad Ali" userId="ecba8e45-00b4-4f6b-a2f0-4dc2d773ca2c" providerId="ADAL" clId="{B4BE445C-FF70-AB49-ABCC-02F5E83C2FF8}" dt="2020-06-25T19:53:03.909" v="819" actId="478"/>
          <ac:picMkLst>
            <pc:docMk/>
            <pc:sldMk cId="2120163561" sldId="2375"/>
            <ac:picMk id="236" creationId="{81ECF8BB-E6CD-4E4E-9AB6-E56640E59820}"/>
          </ac:picMkLst>
        </pc:picChg>
        <pc:picChg chg="add mod">
          <ac:chgData name="Shahzad Ali" userId="ecba8e45-00b4-4f6b-a2f0-4dc2d773ca2c" providerId="ADAL" clId="{B4BE445C-FF70-AB49-ABCC-02F5E83C2FF8}" dt="2020-06-25T19:58:19.143" v="841" actId="1076"/>
          <ac:picMkLst>
            <pc:docMk/>
            <pc:sldMk cId="2120163561" sldId="2375"/>
            <ac:picMk id="243" creationId="{A67AE0A0-B143-5B46-8E53-48AD9734C450}"/>
          </ac:picMkLst>
        </pc:picChg>
        <pc:picChg chg="add mod">
          <ac:chgData name="Shahzad Ali" userId="ecba8e45-00b4-4f6b-a2f0-4dc2d773ca2c" providerId="ADAL" clId="{B4BE445C-FF70-AB49-ABCC-02F5E83C2FF8}" dt="2020-06-25T19:58:25.343" v="843" actId="1076"/>
          <ac:picMkLst>
            <pc:docMk/>
            <pc:sldMk cId="2120163561" sldId="2375"/>
            <ac:picMk id="248" creationId="{26A5E2B7-84B3-2E45-9600-EE5A23455775}"/>
          </ac:picMkLst>
        </pc:picChg>
        <pc:picChg chg="add mod">
          <ac:chgData name="Shahzad Ali" userId="ecba8e45-00b4-4f6b-a2f0-4dc2d773ca2c" providerId="ADAL" clId="{B4BE445C-FF70-AB49-ABCC-02F5E83C2FF8}" dt="2020-06-25T19:58:30.242" v="845" actId="1076"/>
          <ac:picMkLst>
            <pc:docMk/>
            <pc:sldMk cId="2120163561" sldId="2375"/>
            <ac:picMk id="249" creationId="{BF6D5695-28E4-6041-A1A9-BD06E521F820}"/>
          </ac:picMkLst>
        </pc:picChg>
        <pc:picChg chg="mod">
          <ac:chgData name="Shahzad Ali" userId="ecba8e45-00b4-4f6b-a2f0-4dc2d773ca2c" providerId="ADAL" clId="{B4BE445C-FF70-AB49-ABCC-02F5E83C2FF8}" dt="2020-06-25T20:04:53.054" v="858"/>
          <ac:picMkLst>
            <pc:docMk/>
            <pc:sldMk cId="2120163561" sldId="2375"/>
            <ac:picMk id="298" creationId="{ED9B9422-B04B-6B48-87A5-9D851B2E8924}"/>
          </ac:picMkLst>
        </pc:picChg>
        <pc:picChg chg="add del mod">
          <ac:chgData name="Shahzad Ali" userId="ecba8e45-00b4-4f6b-a2f0-4dc2d773ca2c" providerId="ADAL" clId="{B4BE445C-FF70-AB49-ABCC-02F5E83C2FF8}" dt="2020-06-25T19:57:39.192" v="834" actId="478"/>
          <ac:picMkLst>
            <pc:docMk/>
            <pc:sldMk cId="2120163561" sldId="2375"/>
            <ac:picMk id="1026" creationId="{F94DFD84-7D34-8940-807A-96154DF82801}"/>
          </ac:picMkLst>
        </pc:picChg>
        <pc:picChg chg="add mod">
          <ac:chgData name="Shahzad Ali" userId="ecba8e45-00b4-4f6b-a2f0-4dc2d773ca2c" providerId="ADAL" clId="{B4BE445C-FF70-AB49-ABCC-02F5E83C2FF8}" dt="2020-06-25T19:57:49.389" v="839" actId="1076"/>
          <ac:picMkLst>
            <pc:docMk/>
            <pc:sldMk cId="2120163561" sldId="2375"/>
            <ac:picMk id="1028" creationId="{E856D96F-DBD1-954C-88A0-DCB8EB512F74}"/>
          </ac:picMkLst>
        </pc:picChg>
      </pc:sldChg>
      <pc:sldChg chg="addSp delSp modSp modAnim">
        <pc:chgData name="Shahzad Ali" userId="ecba8e45-00b4-4f6b-a2f0-4dc2d773ca2c" providerId="ADAL" clId="{B4BE445C-FF70-AB49-ABCC-02F5E83C2FF8}" dt="2020-06-25T20:06:29.848" v="862" actId="1076"/>
        <pc:sldMkLst>
          <pc:docMk/>
          <pc:sldMk cId="2872933395" sldId="2376"/>
        </pc:sldMkLst>
        <pc:spChg chg="mod">
          <ac:chgData name="Shahzad Ali" userId="ecba8e45-00b4-4f6b-a2f0-4dc2d773ca2c" providerId="ADAL" clId="{B4BE445C-FF70-AB49-ABCC-02F5E83C2FF8}" dt="2020-06-25T06:13:44.699" v="665"/>
          <ac:spMkLst>
            <pc:docMk/>
            <pc:sldMk cId="2872933395" sldId="2376"/>
            <ac:spMk id="6" creationId="{879E6C7B-A0F9-9247-B712-987F48200A67}"/>
          </ac:spMkLst>
        </pc:spChg>
        <pc:spChg chg="mod">
          <ac:chgData name="Shahzad Ali" userId="ecba8e45-00b4-4f6b-a2f0-4dc2d773ca2c" providerId="ADAL" clId="{B4BE445C-FF70-AB49-ABCC-02F5E83C2FF8}" dt="2020-06-25T06:14:41.658" v="671" actId="313"/>
          <ac:spMkLst>
            <pc:docMk/>
            <pc:sldMk cId="2872933395" sldId="2376"/>
            <ac:spMk id="183" creationId="{AECF4C97-1DC6-8A4D-A39C-3DDA202C5A00}"/>
          </ac:spMkLst>
        </pc:spChg>
        <pc:spChg chg="mod">
          <ac:chgData name="Shahzad Ali" userId="ecba8e45-00b4-4f6b-a2f0-4dc2d773ca2c" providerId="ADAL" clId="{B4BE445C-FF70-AB49-ABCC-02F5E83C2FF8}" dt="2020-06-25T06:14:54.400" v="672" actId="313"/>
          <ac:spMkLst>
            <pc:docMk/>
            <pc:sldMk cId="2872933395" sldId="2376"/>
            <ac:spMk id="184" creationId="{3C2600DA-AA9D-8F41-88C1-6188B0F47D80}"/>
          </ac:spMkLst>
        </pc:spChg>
        <pc:spChg chg="mod">
          <ac:chgData name="Shahzad Ali" userId="ecba8e45-00b4-4f6b-a2f0-4dc2d773ca2c" providerId="ADAL" clId="{B4BE445C-FF70-AB49-ABCC-02F5E83C2FF8}" dt="2020-06-25T20:04:55.297" v="859"/>
          <ac:spMkLst>
            <pc:docMk/>
            <pc:sldMk cId="2872933395" sldId="2376"/>
            <ac:spMk id="305" creationId="{D90E2B9F-4AE2-4141-B6ED-05B4D0D57F4F}"/>
          </ac:spMkLst>
        </pc:spChg>
        <pc:grpChg chg="add mod">
          <ac:chgData name="Shahzad Ali" userId="ecba8e45-00b4-4f6b-a2f0-4dc2d773ca2c" providerId="ADAL" clId="{B4BE445C-FF70-AB49-ABCC-02F5E83C2FF8}" dt="2020-06-25T20:04:55.297" v="859"/>
          <ac:grpSpMkLst>
            <pc:docMk/>
            <pc:sldMk cId="2872933395" sldId="2376"/>
            <ac:grpSpMk id="297" creationId="{AA69DC64-6D3A-C941-A034-49CBD6B20BDF}"/>
          </ac:grpSpMkLst>
        </pc:grpChg>
        <pc:picChg chg="add del mod">
          <ac:chgData name="Shahzad Ali" userId="ecba8e45-00b4-4f6b-a2f0-4dc2d773ca2c" providerId="ADAL" clId="{B4BE445C-FF70-AB49-ABCC-02F5E83C2FF8}" dt="2020-06-25T19:57:29.796" v="831" actId="478"/>
          <ac:picMkLst>
            <pc:docMk/>
            <pc:sldMk cId="2872933395" sldId="2376"/>
            <ac:picMk id="236" creationId="{36218645-169B-444C-A4A2-8C1D080E7B10}"/>
          </ac:picMkLst>
        </pc:picChg>
        <pc:picChg chg="add mod">
          <ac:chgData name="Shahzad Ali" userId="ecba8e45-00b4-4f6b-a2f0-4dc2d773ca2c" providerId="ADAL" clId="{B4BE445C-FF70-AB49-ABCC-02F5E83C2FF8}" dt="2020-06-25T19:58:41.740" v="846"/>
          <ac:picMkLst>
            <pc:docMk/>
            <pc:sldMk cId="2872933395" sldId="2376"/>
            <ac:picMk id="243" creationId="{48F85D13-6676-F344-B985-DE5C8DF4F942}"/>
          </ac:picMkLst>
        </pc:picChg>
        <pc:picChg chg="add mod">
          <ac:chgData name="Shahzad Ali" userId="ecba8e45-00b4-4f6b-a2f0-4dc2d773ca2c" providerId="ADAL" clId="{B4BE445C-FF70-AB49-ABCC-02F5E83C2FF8}" dt="2020-06-25T19:58:46.509" v="848" actId="1076"/>
          <ac:picMkLst>
            <pc:docMk/>
            <pc:sldMk cId="2872933395" sldId="2376"/>
            <ac:picMk id="248" creationId="{C01A9EDE-5048-8643-B6B7-95CC56B713C4}"/>
          </ac:picMkLst>
        </pc:picChg>
        <pc:picChg chg="add mod">
          <ac:chgData name="Shahzad Ali" userId="ecba8e45-00b4-4f6b-a2f0-4dc2d773ca2c" providerId="ADAL" clId="{B4BE445C-FF70-AB49-ABCC-02F5E83C2FF8}" dt="2020-06-25T19:58:50.409" v="850" actId="1076"/>
          <ac:picMkLst>
            <pc:docMk/>
            <pc:sldMk cId="2872933395" sldId="2376"/>
            <ac:picMk id="249" creationId="{CD17BFAE-4C0C-8B45-A7E8-E99155F8FE30}"/>
          </ac:picMkLst>
        </pc:picChg>
        <pc:picChg chg="mod">
          <ac:chgData name="Shahzad Ali" userId="ecba8e45-00b4-4f6b-a2f0-4dc2d773ca2c" providerId="ADAL" clId="{B4BE445C-FF70-AB49-ABCC-02F5E83C2FF8}" dt="2020-06-25T20:04:55.297" v="859"/>
          <ac:picMkLst>
            <pc:docMk/>
            <pc:sldMk cId="2872933395" sldId="2376"/>
            <ac:picMk id="311" creationId="{CBF3D947-B280-8446-97B0-B7BAD515D6E0}"/>
          </ac:picMkLst>
        </pc:picChg>
        <pc:picChg chg="del">
          <ac:chgData name="Shahzad Ali" userId="ecba8e45-00b4-4f6b-a2f0-4dc2d773ca2c" providerId="ADAL" clId="{B4BE445C-FF70-AB49-ABCC-02F5E83C2FF8}" dt="2020-06-25T19:53:30.696" v="820" actId="478"/>
          <ac:picMkLst>
            <pc:docMk/>
            <pc:sldMk cId="2872933395" sldId="2376"/>
            <ac:picMk id="318" creationId="{AC0E3B4C-A191-384B-B55A-59AC64CC7EFE}"/>
          </ac:picMkLst>
        </pc:picChg>
        <pc:picChg chg="add mod">
          <ac:chgData name="Shahzad Ali" userId="ecba8e45-00b4-4f6b-a2f0-4dc2d773ca2c" providerId="ADAL" clId="{B4BE445C-FF70-AB49-ABCC-02F5E83C2FF8}" dt="2020-06-25T20:06:29.848" v="862" actId="1076"/>
          <ac:picMkLst>
            <pc:docMk/>
            <pc:sldMk cId="2872933395" sldId="2376"/>
            <ac:picMk id="2050" creationId="{F6D5821B-C4B6-FB49-A22E-6F8061A542E0}"/>
          </ac:picMkLst>
        </pc:picChg>
      </pc:sldChg>
      <pc:sldChg chg="addSp delSp modSp add mod ord modClrScheme chgLayout">
        <pc:chgData name="Shahzad Ali" userId="ecba8e45-00b4-4f6b-a2f0-4dc2d773ca2c" providerId="ADAL" clId="{B4BE445C-FF70-AB49-ABCC-02F5E83C2FF8}" dt="2020-06-25T20:11:21.317" v="866" actId="478"/>
        <pc:sldMkLst>
          <pc:docMk/>
          <pc:sldMk cId="842709204" sldId="2377"/>
        </pc:sldMkLst>
        <pc:spChg chg="del mod ord">
          <ac:chgData name="Shahzad Ali" userId="ecba8e45-00b4-4f6b-a2f0-4dc2d773ca2c" providerId="ADAL" clId="{B4BE445C-FF70-AB49-ABCC-02F5E83C2FF8}" dt="2020-06-25T20:11:18.522" v="865" actId="700"/>
          <ac:spMkLst>
            <pc:docMk/>
            <pc:sldMk cId="842709204" sldId="2377"/>
            <ac:spMk id="2" creationId="{A59E7034-3105-844B-A048-E66EBA537497}"/>
          </ac:spMkLst>
        </pc:spChg>
        <pc:spChg chg="add del mod ord">
          <ac:chgData name="Shahzad Ali" userId="ecba8e45-00b4-4f6b-a2f0-4dc2d773ca2c" providerId="ADAL" clId="{B4BE445C-FF70-AB49-ABCC-02F5E83C2FF8}" dt="2020-06-25T20:11:21.317" v="866" actId="478"/>
          <ac:spMkLst>
            <pc:docMk/>
            <pc:sldMk cId="842709204" sldId="2377"/>
            <ac:spMk id="3" creationId="{B82E862B-7F3E-E647-97F6-2DCE2D240C2F}"/>
          </ac:spMkLst>
        </pc:spChg>
      </pc:sldChg>
    </pc:docChg>
  </pc:docChgLst>
  <pc:docChgLst>
    <pc:chgData name="Umair Hoodbhoy" userId="9134fddd-ebe0-41b2-9df4-5549cb596a18" providerId="ADAL" clId="{C6A75FD7-811B-A041-8CB4-1ABAB861F8B3}"/>
    <pc:docChg chg="modShowInfo">
      <pc:chgData name="Umair Hoodbhoy" userId="9134fddd-ebe0-41b2-9df4-5549cb596a18" providerId="ADAL" clId="{C6A75FD7-811B-A041-8CB4-1ABAB861F8B3}" dt="2022-04-28T16:59:52.603" v="1" actId="2744"/>
      <pc:docMkLst>
        <pc:docMk/>
      </pc:docMkLst>
    </pc:docChg>
  </pc:docChgLst>
  <pc:docChgLst>
    <pc:chgData name="Tomasz Klimczyk" userId="8fae020c-eb24-498a-bfc2-b441c4d5aed8" providerId="ADAL" clId="{3C056408-83B0-F140-A3E8-5E989851252F}"/>
    <pc:docChg chg="undo custSel modSld">
      <pc:chgData name="Tomasz Klimczyk" userId="8fae020c-eb24-498a-bfc2-b441c4d5aed8" providerId="ADAL" clId="{3C056408-83B0-F140-A3E8-5E989851252F}" dt="2020-07-16T18:16:23.400" v="45" actId="20577"/>
      <pc:docMkLst>
        <pc:docMk/>
      </pc:docMkLst>
      <pc:sldChg chg="modSp">
        <pc:chgData name="Tomasz Klimczyk" userId="8fae020c-eb24-498a-bfc2-b441c4d5aed8" providerId="ADAL" clId="{3C056408-83B0-F140-A3E8-5E989851252F}" dt="2020-07-16T18:16:23.400" v="45" actId="20577"/>
        <pc:sldMkLst>
          <pc:docMk/>
          <pc:sldMk cId="1323792454" sldId="2199"/>
        </pc:sldMkLst>
        <pc:spChg chg="mod">
          <ac:chgData name="Tomasz Klimczyk" userId="8fae020c-eb24-498a-bfc2-b441c4d5aed8" providerId="ADAL" clId="{3C056408-83B0-F140-A3E8-5E989851252F}" dt="2020-07-16T18:16:23.400" v="45" actId="20577"/>
          <ac:spMkLst>
            <pc:docMk/>
            <pc:sldMk cId="1323792454" sldId="2199"/>
            <ac:spMk id="5" creationId="{FB4FFEE2-12A8-4644-BF0C-7FCFBC0EDF72}"/>
          </ac:spMkLst>
        </pc:spChg>
      </pc:sldChg>
      <pc:sldChg chg="addSp modSp">
        <pc:chgData name="Tomasz Klimczyk" userId="8fae020c-eb24-498a-bfc2-b441c4d5aed8" providerId="ADAL" clId="{3C056408-83B0-F140-A3E8-5E989851252F}" dt="2020-07-16T10:20:49.314" v="41" actId="14100"/>
        <pc:sldMkLst>
          <pc:docMk/>
          <pc:sldMk cId="1193587152" sldId="2370"/>
        </pc:sldMkLst>
        <pc:spChg chg="add mod">
          <ac:chgData name="Tomasz Klimczyk" userId="8fae020c-eb24-498a-bfc2-b441c4d5aed8" providerId="ADAL" clId="{3C056408-83B0-F140-A3E8-5E989851252F}" dt="2020-07-16T10:20:49.314" v="41" actId="14100"/>
          <ac:spMkLst>
            <pc:docMk/>
            <pc:sldMk cId="1193587152" sldId="2370"/>
            <ac:spMk id="95" creationId="{905A17DD-F5E1-2D42-B052-ADF89CD7FCAE}"/>
          </ac:spMkLst>
        </pc:spChg>
      </pc:sldChg>
    </pc:docChg>
  </pc:docChgLst>
  <pc:docChgLst>
    <pc:chgData name="Umair Hoodbhoy" userId="9134fddd-ebe0-41b2-9df4-5549cb596a18" providerId="ADAL" clId="{298F4D88-E0C2-934F-93DE-867721475E45}"/>
    <pc:docChg chg="delSld">
      <pc:chgData name="Umair Hoodbhoy" userId="9134fddd-ebe0-41b2-9df4-5549cb596a18" providerId="ADAL" clId="{298F4D88-E0C2-934F-93DE-867721475E45}" dt="2022-02-18T14:13:12.466" v="0" actId="2696"/>
      <pc:docMkLst>
        <pc:docMk/>
      </pc:docMkLst>
      <pc:sldChg chg="del">
        <pc:chgData name="Umair Hoodbhoy" userId="9134fddd-ebe0-41b2-9df4-5549cb596a18" providerId="ADAL" clId="{298F4D88-E0C2-934F-93DE-867721475E45}" dt="2022-02-18T14:13:12.466" v="0" actId="2696"/>
        <pc:sldMkLst>
          <pc:docMk/>
          <pc:sldMk cId="2628666855" sldId="2035"/>
        </pc:sldMkLst>
      </pc:sldChg>
      <pc:sldChg chg="del">
        <pc:chgData name="Umair Hoodbhoy" userId="9134fddd-ebe0-41b2-9df4-5549cb596a18" providerId="ADAL" clId="{298F4D88-E0C2-934F-93DE-867721475E45}" dt="2022-02-18T14:13:12.466" v="0" actId="2696"/>
        <pc:sldMkLst>
          <pc:docMk/>
          <pc:sldMk cId="3540944066" sldId="2371"/>
        </pc:sldMkLst>
      </pc:sldChg>
      <pc:sldChg chg="del">
        <pc:chgData name="Umair Hoodbhoy" userId="9134fddd-ebe0-41b2-9df4-5549cb596a18" providerId="ADAL" clId="{298F4D88-E0C2-934F-93DE-867721475E45}" dt="2022-02-18T14:13:12.466" v="0" actId="2696"/>
        <pc:sldMkLst>
          <pc:docMk/>
          <pc:sldMk cId="4218734028" sldId="2372"/>
        </pc:sldMkLst>
      </pc:sldChg>
      <pc:sldChg chg="del">
        <pc:chgData name="Umair Hoodbhoy" userId="9134fddd-ebe0-41b2-9df4-5549cb596a18" providerId="ADAL" clId="{298F4D88-E0C2-934F-93DE-867721475E45}" dt="2022-02-18T14:13:12.466" v="0" actId="2696"/>
        <pc:sldMkLst>
          <pc:docMk/>
          <pc:sldMk cId="1717406291" sldId="2373"/>
        </pc:sldMkLst>
      </pc:sldChg>
      <pc:sldChg chg="del">
        <pc:chgData name="Umair Hoodbhoy" userId="9134fddd-ebe0-41b2-9df4-5549cb596a18" providerId="ADAL" clId="{298F4D88-E0C2-934F-93DE-867721475E45}" dt="2022-02-18T14:13:12.466" v="0" actId="2696"/>
        <pc:sldMkLst>
          <pc:docMk/>
          <pc:sldMk cId="54911048" sldId="2374"/>
        </pc:sldMkLst>
      </pc:sldChg>
      <pc:sldChg chg="del">
        <pc:chgData name="Umair Hoodbhoy" userId="9134fddd-ebe0-41b2-9df4-5549cb596a18" providerId="ADAL" clId="{298F4D88-E0C2-934F-93DE-867721475E45}" dt="2022-02-18T14:13:12.466" v="0" actId="2696"/>
        <pc:sldMkLst>
          <pc:docMk/>
          <pc:sldMk cId="2120163561" sldId="2375"/>
        </pc:sldMkLst>
      </pc:sldChg>
      <pc:sldChg chg="del">
        <pc:chgData name="Umair Hoodbhoy" userId="9134fddd-ebe0-41b2-9df4-5549cb596a18" providerId="ADAL" clId="{298F4D88-E0C2-934F-93DE-867721475E45}" dt="2022-02-18T14:13:12.466" v="0" actId="2696"/>
        <pc:sldMkLst>
          <pc:docMk/>
          <pc:sldMk cId="2872933395" sldId="2376"/>
        </pc:sldMkLst>
      </pc:sldChg>
      <pc:sldChg chg="del">
        <pc:chgData name="Umair Hoodbhoy" userId="9134fddd-ebe0-41b2-9df4-5549cb596a18" providerId="ADAL" clId="{298F4D88-E0C2-934F-93DE-867721475E45}" dt="2022-02-18T14:13:12.466" v="0" actId="2696"/>
        <pc:sldMkLst>
          <pc:docMk/>
          <pc:sldMk cId="1770950724" sldId="2379"/>
        </pc:sldMkLst>
      </pc:sldChg>
      <pc:sldChg chg="del">
        <pc:chgData name="Umair Hoodbhoy" userId="9134fddd-ebe0-41b2-9df4-5549cb596a18" providerId="ADAL" clId="{298F4D88-E0C2-934F-93DE-867721475E45}" dt="2022-02-18T14:13:12.466" v="0" actId="2696"/>
        <pc:sldMkLst>
          <pc:docMk/>
          <pc:sldMk cId="1412960247" sldId="2380"/>
        </pc:sldMkLst>
      </pc:sldChg>
      <pc:sldChg chg="del">
        <pc:chgData name="Umair Hoodbhoy" userId="9134fddd-ebe0-41b2-9df4-5549cb596a18" providerId="ADAL" clId="{298F4D88-E0C2-934F-93DE-867721475E45}" dt="2022-02-18T14:13:12.466" v="0" actId="2696"/>
        <pc:sldMkLst>
          <pc:docMk/>
          <pc:sldMk cId="1434383060" sldId="2383"/>
        </pc:sldMkLst>
      </pc:sldChg>
      <pc:sldChg chg="del">
        <pc:chgData name="Umair Hoodbhoy" userId="9134fddd-ebe0-41b2-9df4-5549cb596a18" providerId="ADAL" clId="{298F4D88-E0C2-934F-93DE-867721475E45}" dt="2022-02-18T14:13:12.466" v="0" actId="2696"/>
        <pc:sldMkLst>
          <pc:docMk/>
          <pc:sldMk cId="3570432913" sldId="2384"/>
        </pc:sldMkLst>
      </pc:sldChg>
      <pc:sldChg chg="del">
        <pc:chgData name="Umair Hoodbhoy" userId="9134fddd-ebe0-41b2-9df4-5549cb596a18" providerId="ADAL" clId="{298F4D88-E0C2-934F-93DE-867721475E45}" dt="2022-02-18T14:13:12.466" v="0" actId="2696"/>
        <pc:sldMkLst>
          <pc:docMk/>
          <pc:sldMk cId="1823371234" sldId="2385"/>
        </pc:sldMkLst>
      </pc:sldChg>
      <pc:sldChg chg="del">
        <pc:chgData name="Umair Hoodbhoy" userId="9134fddd-ebe0-41b2-9df4-5549cb596a18" providerId="ADAL" clId="{298F4D88-E0C2-934F-93DE-867721475E45}" dt="2022-02-18T14:13:12.466" v="0" actId="2696"/>
        <pc:sldMkLst>
          <pc:docMk/>
          <pc:sldMk cId="598658010" sldId="2386"/>
        </pc:sldMkLst>
      </pc:sldChg>
      <pc:sldMasterChg chg="delSldLayout">
        <pc:chgData name="Umair Hoodbhoy" userId="9134fddd-ebe0-41b2-9df4-5549cb596a18" providerId="ADAL" clId="{298F4D88-E0C2-934F-93DE-867721475E45}" dt="2022-02-18T14:13:12.466" v="0" actId="2696"/>
        <pc:sldMasterMkLst>
          <pc:docMk/>
          <pc:sldMasterMk cId="2084377741" sldId="2147483764"/>
        </pc:sldMasterMkLst>
        <pc:sldLayoutChg chg="del">
          <pc:chgData name="Umair Hoodbhoy" userId="9134fddd-ebe0-41b2-9df4-5549cb596a18" providerId="ADAL" clId="{298F4D88-E0C2-934F-93DE-867721475E45}" dt="2022-02-18T14:13:12.466" v="0" actId="2696"/>
          <pc:sldLayoutMkLst>
            <pc:docMk/>
            <pc:sldMasterMk cId="2084377741" sldId="2147483764"/>
            <pc:sldLayoutMk cId="4228111163" sldId="2147483812"/>
          </pc:sldLayoutMkLst>
        </pc:sldLayoutChg>
        <pc:sldLayoutChg chg="del">
          <pc:chgData name="Umair Hoodbhoy" userId="9134fddd-ebe0-41b2-9df4-5549cb596a18" providerId="ADAL" clId="{298F4D88-E0C2-934F-93DE-867721475E45}" dt="2022-02-18T14:13:12.466" v="0" actId="2696"/>
          <pc:sldLayoutMkLst>
            <pc:docMk/>
            <pc:sldMasterMk cId="2084377741" sldId="2147483764"/>
            <pc:sldLayoutMk cId="3901133290" sldId="2147483813"/>
          </pc:sldLayoutMkLst>
        </pc:sldLayoutChg>
      </pc:sldMasterChg>
    </pc:docChg>
  </pc:docChgLst>
  <pc:docChgLst>
    <pc:chgData name="Umair Hoodbhoy" userId="34e0caed-e379-421f-b010-3b58bd2f404c" providerId="ADAL" clId="{6C9F80FB-AE0B-9E43-A55D-05E144D877BB}"/>
    <pc:docChg chg="modShowInfo">
      <pc:chgData name="Umair Hoodbhoy" userId="34e0caed-e379-421f-b010-3b58bd2f404c" providerId="ADAL" clId="{6C9F80FB-AE0B-9E43-A55D-05E144D877BB}" dt="2020-12-03T15:32:52.118" v="0" actId="2744"/>
      <pc:docMkLst>
        <pc:docMk/>
      </pc:docMkLst>
    </pc:docChg>
  </pc:docChgLst>
  <pc:docChgLst>
    <pc:chgData name="Ginny Dudek" userId="787f50d1-3b77-4512-bcfb-ca490ebc47cd" providerId="ADAL" clId="{BE5D493F-88A3-DA40-90FA-198F5F09BEC7}"/>
    <pc:docChg chg="custSel modSld delMainMaster modMainMaster">
      <pc:chgData name="Ginny Dudek" userId="787f50d1-3b77-4512-bcfb-ca490ebc47cd" providerId="ADAL" clId="{BE5D493F-88A3-DA40-90FA-198F5F09BEC7}" dt="2022-01-03T22:20:42.396" v="242" actId="1036"/>
      <pc:docMkLst>
        <pc:docMk/>
      </pc:docMkLst>
      <pc:sldChg chg="modSp mod">
        <pc:chgData name="Ginny Dudek" userId="787f50d1-3b77-4512-bcfb-ca490ebc47cd" providerId="ADAL" clId="{BE5D493F-88A3-DA40-90FA-198F5F09BEC7}" dt="2022-01-03T22:08:27.676" v="188" actId="2711"/>
        <pc:sldMkLst>
          <pc:docMk/>
          <pc:sldMk cId="2628666855" sldId="2035"/>
        </pc:sldMkLst>
        <pc:spChg chg="mod">
          <ac:chgData name="Ginny Dudek" userId="787f50d1-3b77-4512-bcfb-ca490ebc47cd" providerId="ADAL" clId="{BE5D493F-88A3-DA40-90FA-198F5F09BEC7}" dt="2022-01-03T22:08:27.676" v="188" actId="2711"/>
          <ac:spMkLst>
            <pc:docMk/>
            <pc:sldMk cId="2628666855" sldId="2035"/>
            <ac:spMk id="4" creationId="{E87735F1-603B-3041-BABB-205BB8D0A30E}"/>
          </ac:spMkLst>
        </pc:spChg>
      </pc:sldChg>
      <pc:sldChg chg="addSp modSp mod modTransition chgLayout">
        <pc:chgData name="Ginny Dudek" userId="787f50d1-3b77-4512-bcfb-ca490ebc47cd" providerId="ADAL" clId="{BE5D493F-88A3-DA40-90FA-198F5F09BEC7}" dt="2022-01-03T22:02:51.301" v="100" actId="1035"/>
        <pc:sldMkLst>
          <pc:docMk/>
          <pc:sldMk cId="63693139" sldId="2367"/>
        </pc:sldMkLst>
        <pc:spChg chg="mod ord">
          <ac:chgData name="Ginny Dudek" userId="787f50d1-3b77-4512-bcfb-ca490ebc47cd" providerId="ADAL" clId="{BE5D493F-88A3-DA40-90FA-198F5F09BEC7}" dt="2022-01-03T22:02:26.735" v="69" actId="700"/>
          <ac:spMkLst>
            <pc:docMk/>
            <pc:sldMk cId="63693139" sldId="2367"/>
            <ac:spMk id="2" creationId="{E9CB52CC-5888-6A47-8A94-C0A0843CFC15}"/>
          </ac:spMkLst>
        </pc:spChg>
        <pc:spChg chg="mod ord">
          <ac:chgData name="Ginny Dudek" userId="787f50d1-3b77-4512-bcfb-ca490ebc47cd" providerId="ADAL" clId="{BE5D493F-88A3-DA40-90FA-198F5F09BEC7}" dt="2022-01-03T22:02:51.301" v="100" actId="1035"/>
          <ac:spMkLst>
            <pc:docMk/>
            <pc:sldMk cId="63693139" sldId="2367"/>
            <ac:spMk id="3" creationId="{C28BD90F-6A4F-4243-94BA-8D7CA1E2A5E4}"/>
          </ac:spMkLst>
        </pc:spChg>
        <pc:spChg chg="add mod ord">
          <ac:chgData name="Ginny Dudek" userId="787f50d1-3b77-4512-bcfb-ca490ebc47cd" providerId="ADAL" clId="{BE5D493F-88A3-DA40-90FA-198F5F09BEC7}" dt="2022-01-03T22:02:26.735" v="69" actId="700"/>
          <ac:spMkLst>
            <pc:docMk/>
            <pc:sldMk cId="63693139" sldId="2367"/>
            <ac:spMk id="4" creationId="{B745CA73-EA54-0548-9E7F-C6463F7309C7}"/>
          </ac:spMkLst>
        </pc:spChg>
      </pc:sldChg>
      <pc:sldChg chg="addSp modSp mod modTransition chgLayout">
        <pc:chgData name="Ginny Dudek" userId="787f50d1-3b77-4512-bcfb-ca490ebc47cd" providerId="ADAL" clId="{BE5D493F-88A3-DA40-90FA-198F5F09BEC7}" dt="2022-01-03T22:02:57.166" v="102" actId="1035"/>
        <pc:sldMkLst>
          <pc:docMk/>
          <pc:sldMk cId="2229916808" sldId="2368"/>
        </pc:sldMkLst>
        <pc:spChg chg="mod ord">
          <ac:chgData name="Ginny Dudek" userId="787f50d1-3b77-4512-bcfb-ca490ebc47cd" providerId="ADAL" clId="{BE5D493F-88A3-DA40-90FA-198F5F09BEC7}" dt="2022-01-03T22:02:33.957" v="70" actId="700"/>
          <ac:spMkLst>
            <pc:docMk/>
            <pc:sldMk cId="2229916808" sldId="2368"/>
            <ac:spMk id="2" creationId="{E9CB52CC-5888-6A47-8A94-C0A0843CFC15}"/>
          </ac:spMkLst>
        </pc:spChg>
        <pc:spChg chg="mod ord">
          <ac:chgData name="Ginny Dudek" userId="787f50d1-3b77-4512-bcfb-ca490ebc47cd" providerId="ADAL" clId="{BE5D493F-88A3-DA40-90FA-198F5F09BEC7}" dt="2022-01-03T22:02:57.166" v="102" actId="1035"/>
          <ac:spMkLst>
            <pc:docMk/>
            <pc:sldMk cId="2229916808" sldId="2368"/>
            <ac:spMk id="3" creationId="{C28BD90F-6A4F-4243-94BA-8D7CA1E2A5E4}"/>
          </ac:spMkLst>
        </pc:spChg>
        <pc:spChg chg="add mod ord">
          <ac:chgData name="Ginny Dudek" userId="787f50d1-3b77-4512-bcfb-ca490ebc47cd" providerId="ADAL" clId="{BE5D493F-88A3-DA40-90FA-198F5F09BEC7}" dt="2022-01-03T22:02:33.957" v="70" actId="700"/>
          <ac:spMkLst>
            <pc:docMk/>
            <pc:sldMk cId="2229916808" sldId="2368"/>
            <ac:spMk id="4" creationId="{7A4B35E9-5BC6-104B-8E0B-4812FCB4451C}"/>
          </ac:spMkLst>
        </pc:spChg>
      </pc:sldChg>
      <pc:sldChg chg="modSp">
        <pc:chgData name="Ginny Dudek" userId="787f50d1-3b77-4512-bcfb-ca490ebc47cd" providerId="ADAL" clId="{BE5D493F-88A3-DA40-90FA-198F5F09BEC7}" dt="2022-01-03T22:00:56.421" v="3"/>
        <pc:sldMkLst>
          <pc:docMk/>
          <pc:sldMk cId="2669389004" sldId="2369"/>
        </pc:sldMkLst>
        <pc:spChg chg="mod">
          <ac:chgData name="Ginny Dudek" userId="787f50d1-3b77-4512-bcfb-ca490ebc47cd" providerId="ADAL" clId="{BE5D493F-88A3-DA40-90FA-198F5F09BEC7}" dt="2022-01-03T22:00:56.421" v="3"/>
          <ac:spMkLst>
            <pc:docMk/>
            <pc:sldMk cId="2669389004" sldId="2369"/>
            <ac:spMk id="2" creationId="{1D8D69E3-FD79-B947-82BA-C371ABF65ED1}"/>
          </ac:spMkLst>
        </pc:spChg>
        <pc:spChg chg="mod">
          <ac:chgData name="Ginny Dudek" userId="787f50d1-3b77-4512-bcfb-ca490ebc47cd" providerId="ADAL" clId="{BE5D493F-88A3-DA40-90FA-198F5F09BEC7}" dt="2022-01-03T22:00:56.421" v="3"/>
          <ac:spMkLst>
            <pc:docMk/>
            <pc:sldMk cId="2669389004" sldId="2369"/>
            <ac:spMk id="3" creationId="{2B1E8DA5-66D6-C84F-9E8E-69C4F86C772F}"/>
          </ac:spMkLst>
        </pc:spChg>
        <pc:spChg chg="mod">
          <ac:chgData name="Ginny Dudek" userId="787f50d1-3b77-4512-bcfb-ca490ebc47cd" providerId="ADAL" clId="{BE5D493F-88A3-DA40-90FA-198F5F09BEC7}" dt="2022-01-03T22:00:56.421" v="3"/>
          <ac:spMkLst>
            <pc:docMk/>
            <pc:sldMk cId="2669389004" sldId="2369"/>
            <ac:spMk id="4" creationId="{7F38EF72-8725-D74B-B332-266C921E3EE5}"/>
          </ac:spMkLst>
        </pc:spChg>
        <pc:spChg chg="mod">
          <ac:chgData name="Ginny Dudek" userId="787f50d1-3b77-4512-bcfb-ca490ebc47cd" providerId="ADAL" clId="{BE5D493F-88A3-DA40-90FA-198F5F09BEC7}" dt="2022-01-03T22:00:56.421" v="3"/>
          <ac:spMkLst>
            <pc:docMk/>
            <pc:sldMk cId="2669389004" sldId="2369"/>
            <ac:spMk id="5" creationId="{B74A97BC-DEDF-6A43-942D-63BDBE04BA01}"/>
          </ac:spMkLst>
        </pc:spChg>
        <pc:spChg chg="mod">
          <ac:chgData name="Ginny Dudek" userId="787f50d1-3b77-4512-bcfb-ca490ebc47cd" providerId="ADAL" clId="{BE5D493F-88A3-DA40-90FA-198F5F09BEC7}" dt="2022-01-03T22:00:56.421" v="3"/>
          <ac:spMkLst>
            <pc:docMk/>
            <pc:sldMk cId="2669389004" sldId="2369"/>
            <ac:spMk id="6" creationId="{E5198BCC-E3CC-3C4A-9792-8F51AD817F91}"/>
          </ac:spMkLst>
        </pc:spChg>
      </pc:sldChg>
      <pc:sldChg chg="addSp modSp mod modClrScheme chgLayout">
        <pc:chgData name="Ginny Dudek" userId="787f50d1-3b77-4512-bcfb-ca490ebc47cd" providerId="ADAL" clId="{BE5D493F-88A3-DA40-90FA-198F5F09BEC7}" dt="2022-01-03T22:04:52.864" v="126" actId="6549"/>
        <pc:sldMkLst>
          <pc:docMk/>
          <pc:sldMk cId="3540944066" sldId="2371"/>
        </pc:sldMkLst>
        <pc:spChg chg="add mod ord">
          <ac:chgData name="Ginny Dudek" userId="787f50d1-3b77-4512-bcfb-ca490ebc47cd" providerId="ADAL" clId="{BE5D493F-88A3-DA40-90FA-198F5F09BEC7}" dt="2022-01-03T22:04:47.398" v="125" actId="700"/>
          <ac:spMkLst>
            <pc:docMk/>
            <pc:sldMk cId="3540944066" sldId="2371"/>
            <ac:spMk id="2" creationId="{E5C1CC02-9EA3-D740-96D8-98C9B9E0C86D}"/>
          </ac:spMkLst>
        </pc:spChg>
        <pc:spChg chg="mod ord">
          <ac:chgData name="Ginny Dudek" userId="787f50d1-3b77-4512-bcfb-ca490ebc47cd" providerId="ADAL" clId="{BE5D493F-88A3-DA40-90FA-198F5F09BEC7}" dt="2022-01-03T22:04:52.864" v="126" actId="6549"/>
          <ac:spMkLst>
            <pc:docMk/>
            <pc:sldMk cId="3540944066" sldId="2371"/>
            <ac:spMk id="112" creationId="{1936938A-BC4F-4747-B75D-E6D1EEB93DC2}"/>
          </ac:spMkLst>
        </pc:spChg>
      </pc:sldChg>
      <pc:sldChg chg="addSp modSp mod modClrScheme chgLayout">
        <pc:chgData name="Ginny Dudek" userId="787f50d1-3b77-4512-bcfb-ca490ebc47cd" providerId="ADAL" clId="{BE5D493F-88A3-DA40-90FA-198F5F09BEC7}" dt="2022-01-03T22:05:25.768" v="131" actId="14100"/>
        <pc:sldMkLst>
          <pc:docMk/>
          <pc:sldMk cId="4218734028" sldId="2372"/>
        </pc:sldMkLst>
        <pc:spChg chg="add mod ord">
          <ac:chgData name="Ginny Dudek" userId="787f50d1-3b77-4512-bcfb-ca490ebc47cd" providerId="ADAL" clId="{BE5D493F-88A3-DA40-90FA-198F5F09BEC7}" dt="2022-01-03T22:05:06.588" v="127" actId="700"/>
          <ac:spMkLst>
            <pc:docMk/>
            <pc:sldMk cId="4218734028" sldId="2372"/>
            <ac:spMk id="3" creationId="{9323BB2A-ECE9-6B45-877B-A6BF4C030727}"/>
          </ac:spMkLst>
        </pc:spChg>
        <pc:spChg chg="mod ord">
          <ac:chgData name="Ginny Dudek" userId="787f50d1-3b77-4512-bcfb-ca490ebc47cd" providerId="ADAL" clId="{BE5D493F-88A3-DA40-90FA-198F5F09BEC7}" dt="2022-01-03T22:05:25.768" v="131" actId="14100"/>
          <ac:spMkLst>
            <pc:docMk/>
            <pc:sldMk cId="4218734028" sldId="2372"/>
            <ac:spMk id="112" creationId="{1936938A-BC4F-4747-B75D-E6D1EEB93DC2}"/>
          </ac:spMkLst>
        </pc:spChg>
      </pc:sldChg>
      <pc:sldChg chg="addSp modSp mod modClrScheme chgLayout">
        <pc:chgData name="Ginny Dudek" userId="787f50d1-3b77-4512-bcfb-ca490ebc47cd" providerId="ADAL" clId="{BE5D493F-88A3-DA40-90FA-198F5F09BEC7}" dt="2022-01-03T22:06:25.308" v="151" actId="2711"/>
        <pc:sldMkLst>
          <pc:docMk/>
          <pc:sldMk cId="1717406291" sldId="2373"/>
        </pc:sldMkLst>
        <pc:spChg chg="add mod ord">
          <ac:chgData name="Ginny Dudek" userId="787f50d1-3b77-4512-bcfb-ca490ebc47cd" providerId="ADAL" clId="{BE5D493F-88A3-DA40-90FA-198F5F09BEC7}" dt="2022-01-03T22:06:19.506" v="148" actId="700"/>
          <ac:spMkLst>
            <pc:docMk/>
            <pc:sldMk cId="1717406291" sldId="2373"/>
            <ac:spMk id="2" creationId="{6AD05FE1-03A7-2C49-8617-508CCADE352E}"/>
          </ac:spMkLst>
        </pc:spChg>
        <pc:spChg chg="mod ord">
          <ac:chgData name="Ginny Dudek" userId="787f50d1-3b77-4512-bcfb-ca490ebc47cd" providerId="ADAL" clId="{BE5D493F-88A3-DA40-90FA-198F5F09BEC7}" dt="2022-01-03T22:06:25.308" v="151" actId="2711"/>
          <ac:spMkLst>
            <pc:docMk/>
            <pc:sldMk cId="1717406291" sldId="2373"/>
            <ac:spMk id="112" creationId="{1936938A-BC4F-4747-B75D-E6D1EEB93DC2}"/>
          </ac:spMkLst>
        </pc:spChg>
      </pc:sldChg>
      <pc:sldChg chg="modSp mod">
        <pc:chgData name="Ginny Dudek" userId="787f50d1-3b77-4512-bcfb-ca490ebc47cd" providerId="ADAL" clId="{BE5D493F-88A3-DA40-90FA-198F5F09BEC7}" dt="2022-01-03T22:06:08.332" v="147" actId="1076"/>
        <pc:sldMkLst>
          <pc:docMk/>
          <pc:sldMk cId="54911048" sldId="2374"/>
        </pc:sldMkLst>
        <pc:spChg chg="mod">
          <ac:chgData name="Ginny Dudek" userId="787f50d1-3b77-4512-bcfb-ca490ebc47cd" providerId="ADAL" clId="{BE5D493F-88A3-DA40-90FA-198F5F09BEC7}" dt="2022-01-03T22:06:08.332" v="147" actId="1076"/>
          <ac:spMkLst>
            <pc:docMk/>
            <pc:sldMk cId="54911048" sldId="2374"/>
            <ac:spMk id="112" creationId="{1936938A-BC4F-4747-B75D-E6D1EEB93DC2}"/>
          </ac:spMkLst>
        </pc:spChg>
      </pc:sldChg>
      <pc:sldChg chg="modSp mod">
        <pc:chgData name="Ginny Dudek" userId="787f50d1-3b77-4512-bcfb-ca490ebc47cd" providerId="ADAL" clId="{BE5D493F-88A3-DA40-90FA-198F5F09BEC7}" dt="2022-01-03T22:06:53.960" v="175" actId="1035"/>
        <pc:sldMkLst>
          <pc:docMk/>
          <pc:sldMk cId="2120163561" sldId="2375"/>
        </pc:sldMkLst>
        <pc:spChg chg="mod">
          <ac:chgData name="Ginny Dudek" userId="787f50d1-3b77-4512-bcfb-ca490ebc47cd" providerId="ADAL" clId="{BE5D493F-88A3-DA40-90FA-198F5F09BEC7}" dt="2022-01-03T22:06:53.960" v="175" actId="1035"/>
          <ac:spMkLst>
            <pc:docMk/>
            <pc:sldMk cId="2120163561" sldId="2375"/>
            <ac:spMk id="112" creationId="{1936938A-BC4F-4747-B75D-E6D1EEB93DC2}"/>
          </ac:spMkLst>
        </pc:spChg>
      </pc:sldChg>
      <pc:sldChg chg="addSp modSp mod modClrScheme chgLayout">
        <pc:chgData name="Ginny Dudek" userId="787f50d1-3b77-4512-bcfb-ca490ebc47cd" providerId="ADAL" clId="{BE5D493F-88A3-DA40-90FA-198F5F09BEC7}" dt="2022-01-03T22:07:20.620" v="179" actId="255"/>
        <pc:sldMkLst>
          <pc:docMk/>
          <pc:sldMk cId="2872933395" sldId="2376"/>
        </pc:sldMkLst>
        <pc:spChg chg="add mod ord">
          <ac:chgData name="Ginny Dudek" userId="787f50d1-3b77-4512-bcfb-ca490ebc47cd" providerId="ADAL" clId="{BE5D493F-88A3-DA40-90FA-198F5F09BEC7}" dt="2022-01-03T22:07:03.041" v="176" actId="700"/>
          <ac:spMkLst>
            <pc:docMk/>
            <pc:sldMk cId="2872933395" sldId="2376"/>
            <ac:spMk id="2" creationId="{E37CE96F-1219-4F48-95BB-11F659593B4C}"/>
          </ac:spMkLst>
        </pc:spChg>
        <pc:spChg chg="mod ord">
          <ac:chgData name="Ginny Dudek" userId="787f50d1-3b77-4512-bcfb-ca490ebc47cd" providerId="ADAL" clId="{BE5D493F-88A3-DA40-90FA-198F5F09BEC7}" dt="2022-01-03T22:07:20.620" v="179" actId="255"/>
          <ac:spMkLst>
            <pc:docMk/>
            <pc:sldMk cId="2872933395" sldId="2376"/>
            <ac:spMk id="112" creationId="{1936938A-BC4F-4747-B75D-E6D1EEB93DC2}"/>
          </ac:spMkLst>
        </pc:spChg>
      </pc:sldChg>
      <pc:sldChg chg="modSp mod">
        <pc:chgData name="Ginny Dudek" userId="787f50d1-3b77-4512-bcfb-ca490ebc47cd" providerId="ADAL" clId="{BE5D493F-88A3-DA40-90FA-198F5F09BEC7}" dt="2022-01-03T22:08:01.751" v="185" actId="1076"/>
        <pc:sldMkLst>
          <pc:docMk/>
          <pc:sldMk cId="1770950724" sldId="2379"/>
        </pc:sldMkLst>
        <pc:spChg chg="mod">
          <ac:chgData name="Ginny Dudek" userId="787f50d1-3b77-4512-bcfb-ca490ebc47cd" providerId="ADAL" clId="{BE5D493F-88A3-DA40-90FA-198F5F09BEC7}" dt="2022-01-03T22:08:01.751" v="185" actId="1076"/>
          <ac:spMkLst>
            <pc:docMk/>
            <pc:sldMk cId="1770950724" sldId="2379"/>
            <ac:spMk id="112" creationId="{1936938A-BC4F-4747-B75D-E6D1EEB93DC2}"/>
          </ac:spMkLst>
        </pc:spChg>
      </pc:sldChg>
      <pc:sldChg chg="addSp modSp mod modClrScheme chgLayout">
        <pc:chgData name="Ginny Dudek" userId="787f50d1-3b77-4512-bcfb-ca490ebc47cd" providerId="ADAL" clId="{BE5D493F-88A3-DA40-90FA-198F5F09BEC7}" dt="2022-01-03T22:08:37.612" v="190" actId="255"/>
        <pc:sldMkLst>
          <pc:docMk/>
          <pc:sldMk cId="1412960247" sldId="2380"/>
        </pc:sldMkLst>
        <pc:spChg chg="add mod ord">
          <ac:chgData name="Ginny Dudek" userId="787f50d1-3b77-4512-bcfb-ca490ebc47cd" providerId="ADAL" clId="{BE5D493F-88A3-DA40-90FA-198F5F09BEC7}" dt="2022-01-03T22:08:33.002" v="189" actId="700"/>
          <ac:spMkLst>
            <pc:docMk/>
            <pc:sldMk cId="1412960247" sldId="2380"/>
            <ac:spMk id="2" creationId="{350DC81F-3EFF-AB4D-B6ED-AA9FA6FBE5F8}"/>
          </ac:spMkLst>
        </pc:spChg>
        <pc:spChg chg="mod ord">
          <ac:chgData name="Ginny Dudek" userId="787f50d1-3b77-4512-bcfb-ca490ebc47cd" providerId="ADAL" clId="{BE5D493F-88A3-DA40-90FA-198F5F09BEC7}" dt="2022-01-03T22:08:37.612" v="190" actId="255"/>
          <ac:spMkLst>
            <pc:docMk/>
            <pc:sldMk cId="1412960247" sldId="2380"/>
            <ac:spMk id="112" creationId="{1936938A-BC4F-4747-B75D-E6D1EEB93DC2}"/>
          </ac:spMkLst>
        </pc:spChg>
      </pc:sldChg>
      <pc:sldChg chg="addSp modSp mod modTransition">
        <pc:chgData name="Ginny Dudek" userId="787f50d1-3b77-4512-bcfb-ca490ebc47cd" providerId="ADAL" clId="{BE5D493F-88A3-DA40-90FA-198F5F09BEC7}" dt="2022-01-03T22:20:42.396" v="242" actId="1036"/>
        <pc:sldMkLst>
          <pc:docMk/>
          <pc:sldMk cId="1130158008" sldId="2382"/>
        </pc:sldMkLst>
        <pc:spChg chg="add mod">
          <ac:chgData name="Ginny Dudek" userId="787f50d1-3b77-4512-bcfb-ca490ebc47cd" providerId="ADAL" clId="{BE5D493F-88A3-DA40-90FA-198F5F09BEC7}" dt="2022-01-03T22:02:15.673" v="68"/>
          <ac:spMkLst>
            <pc:docMk/>
            <pc:sldMk cId="1130158008" sldId="2382"/>
            <ac:spMk id="2" creationId="{1C8E48F2-E904-F74F-A0F1-338293FA1213}"/>
          </ac:spMkLst>
        </pc:spChg>
        <pc:spChg chg="mod">
          <ac:chgData name="Ginny Dudek" userId="787f50d1-3b77-4512-bcfb-ca490ebc47cd" providerId="ADAL" clId="{BE5D493F-88A3-DA40-90FA-198F5F09BEC7}" dt="2022-01-03T22:19:57.153" v="224" actId="21"/>
          <ac:spMkLst>
            <pc:docMk/>
            <pc:sldMk cId="1130158008" sldId="2382"/>
            <ac:spMk id="3" creationId="{173F5D9A-6745-6149-A0C7-A926F08ECA87}"/>
          </ac:spMkLst>
        </pc:spChg>
        <pc:spChg chg="add mod">
          <ac:chgData name="Ginny Dudek" userId="787f50d1-3b77-4512-bcfb-ca490ebc47cd" providerId="ADAL" clId="{BE5D493F-88A3-DA40-90FA-198F5F09BEC7}" dt="2022-01-03T22:20:42.396" v="242" actId="1036"/>
          <ac:spMkLst>
            <pc:docMk/>
            <pc:sldMk cId="1130158008" sldId="2382"/>
            <ac:spMk id="4" creationId="{8C707F48-8027-784D-BBC6-2C61006DAEB6}"/>
          </ac:spMkLst>
        </pc:spChg>
      </pc:sldChg>
      <pc:sldChg chg="addSp modSp mod modClrScheme chgLayout">
        <pc:chgData name="Ginny Dudek" userId="787f50d1-3b77-4512-bcfb-ca490ebc47cd" providerId="ADAL" clId="{BE5D493F-88A3-DA40-90FA-198F5F09BEC7}" dt="2022-01-03T22:08:19.161" v="187" actId="255"/>
        <pc:sldMkLst>
          <pc:docMk/>
          <pc:sldMk cId="1434383060" sldId="2383"/>
        </pc:sldMkLst>
        <pc:spChg chg="add mod ord">
          <ac:chgData name="Ginny Dudek" userId="787f50d1-3b77-4512-bcfb-ca490ebc47cd" providerId="ADAL" clId="{BE5D493F-88A3-DA40-90FA-198F5F09BEC7}" dt="2022-01-03T22:08:13.614" v="186" actId="700"/>
          <ac:spMkLst>
            <pc:docMk/>
            <pc:sldMk cId="1434383060" sldId="2383"/>
            <ac:spMk id="2" creationId="{7D0BD0B6-8560-7840-85A9-8AFE6C5B12F1}"/>
          </ac:spMkLst>
        </pc:spChg>
        <pc:spChg chg="mod ord">
          <ac:chgData name="Ginny Dudek" userId="787f50d1-3b77-4512-bcfb-ca490ebc47cd" providerId="ADAL" clId="{BE5D493F-88A3-DA40-90FA-198F5F09BEC7}" dt="2022-01-03T22:08:19.161" v="187" actId="255"/>
          <ac:spMkLst>
            <pc:docMk/>
            <pc:sldMk cId="1434383060" sldId="2383"/>
            <ac:spMk id="112" creationId="{1936938A-BC4F-4747-B75D-E6D1EEB93DC2}"/>
          </ac:spMkLst>
        </pc:spChg>
      </pc:sldChg>
      <pc:sldChg chg="addSp modSp">
        <pc:chgData name="Ginny Dudek" userId="787f50d1-3b77-4512-bcfb-ca490ebc47cd" providerId="ADAL" clId="{BE5D493F-88A3-DA40-90FA-198F5F09BEC7}" dt="2022-01-03T22:02:15.673" v="68"/>
        <pc:sldMkLst>
          <pc:docMk/>
          <pc:sldMk cId="3570432913" sldId="2384"/>
        </pc:sldMkLst>
        <pc:spChg chg="add mod">
          <ac:chgData name="Ginny Dudek" userId="787f50d1-3b77-4512-bcfb-ca490ebc47cd" providerId="ADAL" clId="{BE5D493F-88A3-DA40-90FA-198F5F09BEC7}" dt="2022-01-03T22:02:15.673" v="68"/>
          <ac:spMkLst>
            <pc:docMk/>
            <pc:sldMk cId="3570432913" sldId="2384"/>
            <ac:spMk id="2" creationId="{34281F36-92C8-0344-9749-A96015649B83}"/>
          </ac:spMkLst>
        </pc:spChg>
        <pc:spChg chg="mod">
          <ac:chgData name="Ginny Dudek" userId="787f50d1-3b77-4512-bcfb-ca490ebc47cd" providerId="ADAL" clId="{BE5D493F-88A3-DA40-90FA-198F5F09BEC7}" dt="2022-01-03T22:00:56.421" v="3"/>
          <ac:spMkLst>
            <pc:docMk/>
            <pc:sldMk cId="3570432913" sldId="2384"/>
            <ac:spMk id="3" creationId="{6F5804B6-D908-944D-9DDF-F6C40AD86B1E}"/>
          </ac:spMkLst>
        </pc:spChg>
      </pc:sldChg>
      <pc:sldChg chg="modSp">
        <pc:chgData name="Ginny Dudek" userId="787f50d1-3b77-4512-bcfb-ca490ebc47cd" providerId="ADAL" clId="{BE5D493F-88A3-DA40-90FA-198F5F09BEC7}" dt="2022-01-03T22:00:56.421" v="3"/>
        <pc:sldMkLst>
          <pc:docMk/>
          <pc:sldMk cId="1823371234" sldId="2385"/>
        </pc:sldMkLst>
        <pc:spChg chg="mod">
          <ac:chgData name="Ginny Dudek" userId="787f50d1-3b77-4512-bcfb-ca490ebc47cd" providerId="ADAL" clId="{BE5D493F-88A3-DA40-90FA-198F5F09BEC7}" dt="2022-01-03T22:00:56.421" v="3"/>
          <ac:spMkLst>
            <pc:docMk/>
            <pc:sldMk cId="1823371234" sldId="2385"/>
            <ac:spMk id="2" creationId="{555C11A3-BDC1-1D40-9F6F-FDC96711D1A4}"/>
          </ac:spMkLst>
        </pc:spChg>
        <pc:spChg chg="mod">
          <ac:chgData name="Ginny Dudek" userId="787f50d1-3b77-4512-bcfb-ca490ebc47cd" providerId="ADAL" clId="{BE5D493F-88A3-DA40-90FA-198F5F09BEC7}" dt="2022-01-03T22:00:56.421" v="3"/>
          <ac:spMkLst>
            <pc:docMk/>
            <pc:sldMk cId="1823371234" sldId="2385"/>
            <ac:spMk id="3" creationId="{BADCE344-7EF2-4F40-9AE3-CC0553391327}"/>
          </ac:spMkLst>
        </pc:spChg>
      </pc:sldChg>
      <pc:sldChg chg="modSp">
        <pc:chgData name="Ginny Dudek" userId="787f50d1-3b77-4512-bcfb-ca490ebc47cd" providerId="ADAL" clId="{BE5D493F-88A3-DA40-90FA-198F5F09BEC7}" dt="2022-01-03T22:00:56.421" v="3"/>
        <pc:sldMkLst>
          <pc:docMk/>
          <pc:sldMk cId="598658010" sldId="2386"/>
        </pc:sldMkLst>
        <pc:spChg chg="mod">
          <ac:chgData name="Ginny Dudek" userId="787f50d1-3b77-4512-bcfb-ca490ebc47cd" providerId="ADAL" clId="{BE5D493F-88A3-DA40-90FA-198F5F09BEC7}" dt="2022-01-03T22:00:56.421" v="3"/>
          <ac:spMkLst>
            <pc:docMk/>
            <pc:sldMk cId="598658010" sldId="2386"/>
            <ac:spMk id="2" creationId="{667EC318-3DB9-3E49-9AD5-25392CDF7067}"/>
          </ac:spMkLst>
        </pc:spChg>
        <pc:spChg chg="mod">
          <ac:chgData name="Ginny Dudek" userId="787f50d1-3b77-4512-bcfb-ca490ebc47cd" providerId="ADAL" clId="{BE5D493F-88A3-DA40-90FA-198F5F09BEC7}" dt="2022-01-03T22:00:56.421" v="3"/>
          <ac:spMkLst>
            <pc:docMk/>
            <pc:sldMk cId="598658010" sldId="2386"/>
            <ac:spMk id="3" creationId="{D8127088-1522-5A42-BAA9-8E04182F96FE}"/>
          </ac:spMkLst>
        </pc:spChg>
      </pc:sldChg>
      <pc:sldChg chg="modSp">
        <pc:chgData name="Ginny Dudek" userId="787f50d1-3b77-4512-bcfb-ca490ebc47cd" providerId="ADAL" clId="{BE5D493F-88A3-DA40-90FA-198F5F09BEC7}" dt="2022-01-03T22:00:56.421" v="3"/>
        <pc:sldMkLst>
          <pc:docMk/>
          <pc:sldMk cId="158012061" sldId="2076137229"/>
        </pc:sldMkLst>
        <pc:spChg chg="mod">
          <ac:chgData name="Ginny Dudek" userId="787f50d1-3b77-4512-bcfb-ca490ebc47cd" providerId="ADAL" clId="{BE5D493F-88A3-DA40-90FA-198F5F09BEC7}" dt="2022-01-03T22:00:56.421" v="3"/>
          <ac:spMkLst>
            <pc:docMk/>
            <pc:sldMk cId="158012061" sldId="2076137229"/>
            <ac:spMk id="2" creationId="{47612E60-E8FC-0145-B2D8-01F42E34AF3D}"/>
          </ac:spMkLst>
        </pc:spChg>
        <pc:spChg chg="mod">
          <ac:chgData name="Ginny Dudek" userId="787f50d1-3b77-4512-bcfb-ca490ebc47cd" providerId="ADAL" clId="{BE5D493F-88A3-DA40-90FA-198F5F09BEC7}" dt="2022-01-03T22:00:56.421" v="3"/>
          <ac:spMkLst>
            <pc:docMk/>
            <pc:sldMk cId="158012061" sldId="2076137229"/>
            <ac:spMk id="4" creationId="{2C3B411F-8DB9-2D42-9FF6-936CCBEE9170}"/>
          </ac:spMkLst>
        </pc:spChg>
        <pc:spChg chg="mod">
          <ac:chgData name="Ginny Dudek" userId="787f50d1-3b77-4512-bcfb-ca490ebc47cd" providerId="ADAL" clId="{BE5D493F-88A3-DA40-90FA-198F5F09BEC7}" dt="2022-01-03T22:00:56.421" v="3"/>
          <ac:spMkLst>
            <pc:docMk/>
            <pc:sldMk cId="158012061" sldId="2076137229"/>
            <ac:spMk id="5" creationId="{E2D8A07C-D6F4-AC4A-BAA7-9CFA42814223}"/>
          </ac:spMkLst>
        </pc:spChg>
        <pc:spChg chg="mod">
          <ac:chgData name="Ginny Dudek" userId="787f50d1-3b77-4512-bcfb-ca490ebc47cd" providerId="ADAL" clId="{BE5D493F-88A3-DA40-90FA-198F5F09BEC7}" dt="2022-01-03T22:00:56.421" v="3"/>
          <ac:spMkLst>
            <pc:docMk/>
            <pc:sldMk cId="158012061" sldId="2076137229"/>
            <ac:spMk id="6" creationId="{6A933692-58F2-1940-BA83-23B3D929BAA5}"/>
          </ac:spMkLst>
        </pc:spChg>
      </pc:sldChg>
      <pc:sldChg chg="addSp delSp modSp mod modTransition modClrScheme chgLayout">
        <pc:chgData name="Ginny Dudek" userId="787f50d1-3b77-4512-bcfb-ca490ebc47cd" providerId="ADAL" clId="{BE5D493F-88A3-DA40-90FA-198F5F09BEC7}" dt="2022-01-03T22:19:42.149" v="223" actId="1035"/>
        <pc:sldMkLst>
          <pc:docMk/>
          <pc:sldMk cId="3224875543" sldId="2076137230"/>
        </pc:sldMkLst>
        <pc:spChg chg="mod">
          <ac:chgData name="Ginny Dudek" userId="787f50d1-3b77-4512-bcfb-ca490ebc47cd" providerId="ADAL" clId="{BE5D493F-88A3-DA40-90FA-198F5F09BEC7}" dt="2022-01-03T22:19:42.149" v="223" actId="1035"/>
          <ac:spMkLst>
            <pc:docMk/>
            <pc:sldMk cId="3224875543" sldId="2076137230"/>
            <ac:spMk id="2" creationId="{5B3C4461-3D58-5C4A-8954-2F60A1F61574}"/>
          </ac:spMkLst>
        </pc:spChg>
        <pc:spChg chg="add mod ord">
          <ac:chgData name="Ginny Dudek" userId="787f50d1-3b77-4512-bcfb-ca490ebc47cd" providerId="ADAL" clId="{BE5D493F-88A3-DA40-90FA-198F5F09BEC7}" dt="2022-01-03T22:03:21.378" v="103" actId="700"/>
          <ac:spMkLst>
            <pc:docMk/>
            <pc:sldMk cId="3224875543" sldId="2076137230"/>
            <ac:spMk id="4" creationId="{FA1B791F-251F-8749-B5E6-B685C6461ABD}"/>
          </ac:spMkLst>
        </pc:spChg>
        <pc:spChg chg="add del mod ord">
          <ac:chgData name="Ginny Dudek" userId="787f50d1-3b77-4512-bcfb-ca490ebc47cd" providerId="ADAL" clId="{BE5D493F-88A3-DA40-90FA-198F5F09BEC7}" dt="2022-01-03T22:09:52.194" v="191" actId="478"/>
          <ac:spMkLst>
            <pc:docMk/>
            <pc:sldMk cId="3224875543" sldId="2076137230"/>
            <ac:spMk id="5" creationId="{FF08F18C-948F-A344-B077-5847104725D4}"/>
          </ac:spMkLst>
        </pc:spChg>
        <pc:spChg chg="mod ord">
          <ac:chgData name="Ginny Dudek" userId="787f50d1-3b77-4512-bcfb-ca490ebc47cd" providerId="ADAL" clId="{BE5D493F-88A3-DA40-90FA-198F5F09BEC7}" dt="2022-01-03T22:03:21.378" v="103" actId="700"/>
          <ac:spMkLst>
            <pc:docMk/>
            <pc:sldMk cId="3224875543" sldId="2076137230"/>
            <ac:spMk id="112" creationId="{1936938A-BC4F-4747-B75D-E6D1EEB93DC2}"/>
          </ac:spMkLst>
        </pc:spChg>
        <pc:picChg chg="mod">
          <ac:chgData name="Ginny Dudek" userId="787f50d1-3b77-4512-bcfb-ca490ebc47cd" providerId="ADAL" clId="{BE5D493F-88A3-DA40-90FA-198F5F09BEC7}" dt="2022-01-03T22:19:29.103" v="215" actId="1035"/>
          <ac:picMkLst>
            <pc:docMk/>
            <pc:sldMk cId="3224875543" sldId="2076137230"/>
            <ac:picMk id="3" creationId="{2C4E18A7-B65F-3647-9EED-33D22A39F544}"/>
          </ac:picMkLst>
        </pc:picChg>
      </pc:sldChg>
      <pc:sldMasterChg chg="del delSldLayout">
        <pc:chgData name="Ginny Dudek" userId="787f50d1-3b77-4512-bcfb-ca490ebc47cd" providerId="ADAL" clId="{BE5D493F-88A3-DA40-90FA-198F5F09BEC7}" dt="2022-01-03T22:01:15.410" v="11" actId="2696"/>
        <pc:sldMasterMkLst>
          <pc:docMk/>
          <pc:sldMasterMk cId="3787048019" sldId="2147483691"/>
        </pc:sldMasterMkLst>
        <pc:sldLayoutChg chg="del">
          <pc:chgData name="Ginny Dudek" userId="787f50d1-3b77-4512-bcfb-ca490ebc47cd" providerId="ADAL" clId="{BE5D493F-88A3-DA40-90FA-198F5F09BEC7}" dt="2022-01-03T22:01:15.401" v="5" actId="2696"/>
          <pc:sldLayoutMkLst>
            <pc:docMk/>
            <pc:sldMasterMk cId="3787048019" sldId="2147483691"/>
            <pc:sldLayoutMk cId="3647867876" sldId="2147483692"/>
          </pc:sldLayoutMkLst>
        </pc:sldLayoutChg>
        <pc:sldLayoutChg chg="del">
          <pc:chgData name="Ginny Dudek" userId="787f50d1-3b77-4512-bcfb-ca490ebc47cd" providerId="ADAL" clId="{BE5D493F-88A3-DA40-90FA-198F5F09BEC7}" dt="2022-01-03T22:01:15.403" v="6" actId="2696"/>
          <pc:sldLayoutMkLst>
            <pc:docMk/>
            <pc:sldMasterMk cId="3787048019" sldId="2147483691"/>
            <pc:sldLayoutMk cId="191519106" sldId="2147483693"/>
          </pc:sldLayoutMkLst>
        </pc:sldLayoutChg>
        <pc:sldLayoutChg chg="del">
          <pc:chgData name="Ginny Dudek" userId="787f50d1-3b77-4512-bcfb-ca490ebc47cd" providerId="ADAL" clId="{BE5D493F-88A3-DA40-90FA-198F5F09BEC7}" dt="2022-01-03T22:01:15.404" v="7" actId="2696"/>
          <pc:sldLayoutMkLst>
            <pc:docMk/>
            <pc:sldMasterMk cId="3787048019" sldId="2147483691"/>
            <pc:sldLayoutMk cId="1899099703" sldId="2147483711"/>
          </pc:sldLayoutMkLst>
        </pc:sldLayoutChg>
        <pc:sldLayoutChg chg="del">
          <pc:chgData name="Ginny Dudek" userId="787f50d1-3b77-4512-bcfb-ca490ebc47cd" providerId="ADAL" clId="{BE5D493F-88A3-DA40-90FA-198F5F09BEC7}" dt="2022-01-03T22:01:15.407" v="8" actId="2696"/>
          <pc:sldLayoutMkLst>
            <pc:docMk/>
            <pc:sldMasterMk cId="3787048019" sldId="2147483691"/>
            <pc:sldLayoutMk cId="2810959606" sldId="2147483713"/>
          </pc:sldLayoutMkLst>
        </pc:sldLayoutChg>
        <pc:sldLayoutChg chg="del">
          <pc:chgData name="Ginny Dudek" userId="787f50d1-3b77-4512-bcfb-ca490ebc47cd" providerId="ADAL" clId="{BE5D493F-88A3-DA40-90FA-198F5F09BEC7}" dt="2022-01-03T22:01:15.407" v="9" actId="2696"/>
          <pc:sldLayoutMkLst>
            <pc:docMk/>
            <pc:sldMasterMk cId="3787048019" sldId="2147483691"/>
            <pc:sldLayoutMk cId="2164602834" sldId="2147483714"/>
          </pc:sldLayoutMkLst>
        </pc:sldLayoutChg>
        <pc:sldLayoutChg chg="del">
          <pc:chgData name="Ginny Dudek" userId="787f50d1-3b77-4512-bcfb-ca490ebc47cd" providerId="ADAL" clId="{BE5D493F-88A3-DA40-90FA-198F5F09BEC7}" dt="2022-01-03T22:01:15.409" v="10" actId="2696"/>
          <pc:sldLayoutMkLst>
            <pc:docMk/>
            <pc:sldMasterMk cId="3787048019" sldId="2147483691"/>
            <pc:sldLayoutMk cId="2014427058" sldId="2147483715"/>
          </pc:sldLayoutMkLst>
        </pc:sldLayoutChg>
      </pc:sldMasterChg>
      <pc:sldMasterChg chg="del delSldLayout">
        <pc:chgData name="Ginny Dudek" userId="787f50d1-3b77-4512-bcfb-ca490ebc47cd" providerId="ADAL" clId="{BE5D493F-88A3-DA40-90FA-198F5F09BEC7}" dt="2022-01-03T22:01:37.343" v="67" actId="2696"/>
        <pc:sldMasterMkLst>
          <pc:docMk/>
          <pc:sldMasterMk cId="1271404269" sldId="2147483694"/>
        </pc:sldMasterMkLst>
        <pc:sldLayoutChg chg="del">
          <pc:chgData name="Ginny Dudek" userId="787f50d1-3b77-4512-bcfb-ca490ebc47cd" providerId="ADAL" clId="{BE5D493F-88A3-DA40-90FA-198F5F09BEC7}" dt="2022-01-03T22:01:37.335" v="61" actId="2696"/>
          <pc:sldLayoutMkLst>
            <pc:docMk/>
            <pc:sldMasterMk cId="1271404269" sldId="2147483694"/>
            <pc:sldLayoutMk cId="2566878239" sldId="2147483695"/>
          </pc:sldLayoutMkLst>
        </pc:sldLayoutChg>
        <pc:sldLayoutChg chg="del">
          <pc:chgData name="Ginny Dudek" userId="787f50d1-3b77-4512-bcfb-ca490ebc47cd" providerId="ADAL" clId="{BE5D493F-88A3-DA40-90FA-198F5F09BEC7}" dt="2022-01-03T22:01:37.337" v="62" actId="2696"/>
          <pc:sldLayoutMkLst>
            <pc:docMk/>
            <pc:sldMasterMk cId="1271404269" sldId="2147483694"/>
            <pc:sldLayoutMk cId="2098115044" sldId="2147483696"/>
          </pc:sldLayoutMkLst>
        </pc:sldLayoutChg>
        <pc:sldLayoutChg chg="del">
          <pc:chgData name="Ginny Dudek" userId="787f50d1-3b77-4512-bcfb-ca490ebc47cd" providerId="ADAL" clId="{BE5D493F-88A3-DA40-90FA-198F5F09BEC7}" dt="2022-01-03T22:01:37.338" v="63" actId="2696"/>
          <pc:sldLayoutMkLst>
            <pc:docMk/>
            <pc:sldMasterMk cId="1271404269" sldId="2147483694"/>
            <pc:sldLayoutMk cId="422562148" sldId="2147483697"/>
          </pc:sldLayoutMkLst>
        </pc:sldLayoutChg>
        <pc:sldLayoutChg chg="del">
          <pc:chgData name="Ginny Dudek" userId="787f50d1-3b77-4512-bcfb-ca490ebc47cd" providerId="ADAL" clId="{BE5D493F-88A3-DA40-90FA-198F5F09BEC7}" dt="2022-01-03T22:01:37.339" v="64" actId="2696"/>
          <pc:sldLayoutMkLst>
            <pc:docMk/>
            <pc:sldMasterMk cId="1271404269" sldId="2147483694"/>
            <pc:sldLayoutMk cId="3009420838" sldId="2147483698"/>
          </pc:sldLayoutMkLst>
        </pc:sldLayoutChg>
        <pc:sldLayoutChg chg="del">
          <pc:chgData name="Ginny Dudek" userId="787f50d1-3b77-4512-bcfb-ca490ebc47cd" providerId="ADAL" clId="{BE5D493F-88A3-DA40-90FA-198F5F09BEC7}" dt="2022-01-03T22:01:37.340" v="65" actId="2696"/>
          <pc:sldLayoutMkLst>
            <pc:docMk/>
            <pc:sldMasterMk cId="1271404269" sldId="2147483694"/>
            <pc:sldLayoutMk cId="2682764831" sldId="2147483700"/>
          </pc:sldLayoutMkLst>
        </pc:sldLayoutChg>
        <pc:sldLayoutChg chg="del">
          <pc:chgData name="Ginny Dudek" userId="787f50d1-3b77-4512-bcfb-ca490ebc47cd" providerId="ADAL" clId="{BE5D493F-88A3-DA40-90FA-198F5F09BEC7}" dt="2022-01-03T22:01:37.342" v="66" actId="2696"/>
          <pc:sldLayoutMkLst>
            <pc:docMk/>
            <pc:sldMasterMk cId="1271404269" sldId="2147483694"/>
            <pc:sldLayoutMk cId="4134816642" sldId="2147483705"/>
          </pc:sldLayoutMkLst>
        </pc:sldLayoutChg>
      </pc:sldMasterChg>
      <pc:sldMasterChg chg="del delSldLayout modSldLayout">
        <pc:chgData name="Ginny Dudek" userId="787f50d1-3b77-4512-bcfb-ca490ebc47cd" providerId="ADAL" clId="{BE5D493F-88A3-DA40-90FA-198F5F09BEC7}" dt="2022-01-03T22:01:18.472" v="59" actId="2696"/>
        <pc:sldMasterMkLst>
          <pc:docMk/>
          <pc:sldMasterMk cId="858002323" sldId="2147483752"/>
        </pc:sldMasterMkLst>
        <pc:sldLayoutChg chg="del modTransition">
          <pc:chgData name="Ginny Dudek" userId="787f50d1-3b77-4512-bcfb-ca490ebc47cd" providerId="ADAL" clId="{BE5D493F-88A3-DA40-90FA-198F5F09BEC7}" dt="2022-01-03T22:01:18.428" v="27" actId="2696"/>
          <pc:sldLayoutMkLst>
            <pc:docMk/>
            <pc:sldMasterMk cId="858002323" sldId="2147483752"/>
            <pc:sldLayoutMk cId="2051111183" sldId="2147483719"/>
          </pc:sldLayoutMkLst>
        </pc:sldLayoutChg>
        <pc:sldLayoutChg chg="del modTransition">
          <pc:chgData name="Ginny Dudek" userId="787f50d1-3b77-4512-bcfb-ca490ebc47cd" providerId="ADAL" clId="{BE5D493F-88A3-DA40-90FA-198F5F09BEC7}" dt="2022-01-03T22:01:18.430" v="28" actId="2696"/>
          <pc:sldLayoutMkLst>
            <pc:docMk/>
            <pc:sldMasterMk cId="858002323" sldId="2147483752"/>
            <pc:sldLayoutMk cId="1168275277" sldId="2147483720"/>
          </pc:sldLayoutMkLst>
        </pc:sldLayoutChg>
        <pc:sldLayoutChg chg="del modTransition">
          <pc:chgData name="Ginny Dudek" userId="787f50d1-3b77-4512-bcfb-ca490ebc47cd" providerId="ADAL" clId="{BE5D493F-88A3-DA40-90FA-198F5F09BEC7}" dt="2022-01-03T22:01:18.431" v="29" actId="2696"/>
          <pc:sldLayoutMkLst>
            <pc:docMk/>
            <pc:sldMasterMk cId="858002323" sldId="2147483752"/>
            <pc:sldLayoutMk cId="1441094615" sldId="2147483721"/>
          </pc:sldLayoutMkLst>
        </pc:sldLayoutChg>
        <pc:sldLayoutChg chg="modSp del modTransition">
          <pc:chgData name="Ginny Dudek" userId="787f50d1-3b77-4512-bcfb-ca490ebc47cd" providerId="ADAL" clId="{BE5D493F-88A3-DA40-90FA-198F5F09BEC7}" dt="2022-01-03T22:01:18.433" v="30" actId="2696"/>
          <pc:sldLayoutMkLst>
            <pc:docMk/>
            <pc:sldMasterMk cId="858002323" sldId="2147483752"/>
            <pc:sldLayoutMk cId="2423190252" sldId="2147483722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423190252" sldId="2147483722"/>
              <ac:spMk id="8" creationId="{ADC804F6-BBBF-468B-AD85-DB793C9A1346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36" v="31" actId="2696"/>
          <pc:sldLayoutMkLst>
            <pc:docMk/>
            <pc:sldMasterMk cId="858002323" sldId="2147483752"/>
            <pc:sldLayoutMk cId="3746125811" sldId="2147483723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746125811" sldId="2147483723"/>
              <ac:spMk id="6" creationId="{50707682-6DC4-4B7B-B2FD-59AF2AAD8F1A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746125811" sldId="2147483723"/>
              <ac:spMk id="7" creationId="{3AA95507-B288-4695-B49E-B0D952D1CD6D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38" v="32" actId="2696"/>
          <pc:sldLayoutMkLst>
            <pc:docMk/>
            <pc:sldMasterMk cId="858002323" sldId="2147483752"/>
            <pc:sldLayoutMk cId="3875514347" sldId="2147483724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875514347" sldId="2147483724"/>
              <ac:spMk id="3" creationId="{BEDC1EF8-71C1-4DF8-AA59-3E7B11F6D1DF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875514347" sldId="2147483724"/>
              <ac:spMk id="4" creationId="{D6AC3BDA-0220-44FF-9BEB-2511A2A0E802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39" v="33" actId="2696"/>
          <pc:sldLayoutMkLst>
            <pc:docMk/>
            <pc:sldMasterMk cId="858002323" sldId="2147483752"/>
            <pc:sldLayoutMk cId="2541948172" sldId="2147483725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541948172" sldId="2147483725"/>
              <ac:spMk id="2" creationId="{11D12291-70ED-435E-9EC5-EAAA0684994A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541948172" sldId="2147483725"/>
              <ac:spMk id="20" creationId="{18531370-74B7-4C13-9374-090CB93015AA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41" v="34" actId="2696"/>
          <pc:sldLayoutMkLst>
            <pc:docMk/>
            <pc:sldMasterMk cId="858002323" sldId="2147483752"/>
            <pc:sldLayoutMk cId="2621402842" sldId="2147483726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621402842" sldId="2147483726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621402842" sldId="2147483726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621402842" sldId="2147483726"/>
              <ac:spMk id="5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42" v="35" actId="2696"/>
          <pc:sldLayoutMkLst>
            <pc:docMk/>
            <pc:sldMasterMk cId="858002323" sldId="2147483752"/>
            <pc:sldLayoutMk cId="1477204075" sldId="2147483727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1477204075" sldId="2147483727"/>
              <ac:spMk id="5" creationId="{5CE36272-55E6-4F28-A873-57EC91F08D09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1477204075" sldId="2147483727"/>
              <ac:spMk id="6" creationId="{28A7DC77-E51D-4212-9E2E-79FF4BCAF407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44" v="36" actId="2696"/>
          <pc:sldLayoutMkLst>
            <pc:docMk/>
            <pc:sldMasterMk cId="858002323" sldId="2147483752"/>
            <pc:sldLayoutMk cId="934955387" sldId="2147483728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934955387" sldId="2147483728"/>
              <ac:spMk id="5" creationId="{059179A7-71BB-4BD2-A47D-A594663B7775}"/>
            </ac:spMkLst>
          </pc:spChg>
        </pc:sldLayoutChg>
        <pc:sldLayoutChg chg="del modTransition">
          <pc:chgData name="Ginny Dudek" userId="787f50d1-3b77-4512-bcfb-ca490ebc47cd" providerId="ADAL" clId="{BE5D493F-88A3-DA40-90FA-198F5F09BEC7}" dt="2022-01-03T22:01:18.447" v="37" actId="2696"/>
          <pc:sldLayoutMkLst>
            <pc:docMk/>
            <pc:sldMasterMk cId="858002323" sldId="2147483752"/>
            <pc:sldLayoutMk cId="2936682814" sldId="2147483729"/>
          </pc:sldLayoutMkLst>
        </pc:sldLayoutChg>
        <pc:sldLayoutChg chg="del modTransition">
          <pc:chgData name="Ginny Dudek" userId="787f50d1-3b77-4512-bcfb-ca490ebc47cd" providerId="ADAL" clId="{BE5D493F-88A3-DA40-90FA-198F5F09BEC7}" dt="2022-01-03T22:01:18.448" v="38" actId="2696"/>
          <pc:sldLayoutMkLst>
            <pc:docMk/>
            <pc:sldMasterMk cId="858002323" sldId="2147483752"/>
            <pc:sldLayoutMk cId="2011295944" sldId="2147483730"/>
          </pc:sldLayoutMkLst>
        </pc:sldLayoutChg>
        <pc:sldLayoutChg chg="modSp del modTransition">
          <pc:chgData name="Ginny Dudek" userId="787f50d1-3b77-4512-bcfb-ca490ebc47cd" providerId="ADAL" clId="{BE5D493F-88A3-DA40-90FA-198F5F09BEC7}" dt="2022-01-03T22:01:18.449" v="39" actId="2696"/>
          <pc:sldLayoutMkLst>
            <pc:docMk/>
            <pc:sldMasterMk cId="858002323" sldId="2147483752"/>
            <pc:sldLayoutMk cId="661505972" sldId="2147483731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661505972" sldId="2147483731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661505972" sldId="2147483731"/>
              <ac:spMk id="4" creationId="{5180E0C8-A56F-4CCD-93C6-7033246FF611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661505972" sldId="2147483731"/>
              <ac:spMk id="6" creationId="{499DA643-7886-4E76-B744-70CDFB91ACC1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51" v="40" actId="2696"/>
          <pc:sldLayoutMkLst>
            <pc:docMk/>
            <pc:sldMasterMk cId="858002323" sldId="2147483752"/>
            <pc:sldLayoutMk cId="2527557325" sldId="2147483732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527557325" sldId="2147483732"/>
              <ac:spMk id="4" creationId="{D3CD9450-1DEE-460E-9625-0FDFC7FF941D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51" v="41" actId="2696"/>
          <pc:sldLayoutMkLst>
            <pc:docMk/>
            <pc:sldMasterMk cId="858002323" sldId="2147483752"/>
            <pc:sldLayoutMk cId="3825187692" sldId="2147483733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825187692" sldId="2147483733"/>
              <ac:spMk id="6" creationId="{55B68253-1A6C-48A1-9A5A-8F4534996E0E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52" v="42" actId="2696"/>
          <pc:sldLayoutMkLst>
            <pc:docMk/>
            <pc:sldMasterMk cId="858002323" sldId="2147483752"/>
            <pc:sldLayoutMk cId="2377568496" sldId="2147483734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377568496" sldId="2147483734"/>
              <ac:spMk id="4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54" v="43" actId="2696"/>
          <pc:sldLayoutMkLst>
            <pc:docMk/>
            <pc:sldMasterMk cId="858002323" sldId="2147483752"/>
            <pc:sldLayoutMk cId="913240083" sldId="2147483735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913240083" sldId="2147483735"/>
              <ac:spMk id="6" creationId="{9AB09A7A-3900-4366-A5B3-4C05A3DEC926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56" v="44" actId="2696"/>
          <pc:sldLayoutMkLst>
            <pc:docMk/>
            <pc:sldMasterMk cId="858002323" sldId="2147483752"/>
            <pc:sldLayoutMk cId="1886162599" sldId="2147483736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1886162599" sldId="2147483736"/>
              <ac:spMk id="2" creationId="{14DA24C1-9652-4CE5-8A40-E96530C2FF6E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1886162599" sldId="2147483736"/>
              <ac:spMk id="4" creationId="{D639F74C-D0A1-40F1-92F6-B3F84C55C427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1886162599" sldId="2147483736"/>
              <ac:spMk id="5" creationId="{40921ACF-5C53-42EB-9D6F-C99EC261B57E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57" v="45" actId="2696"/>
          <pc:sldLayoutMkLst>
            <pc:docMk/>
            <pc:sldMasterMk cId="858002323" sldId="2147483752"/>
            <pc:sldLayoutMk cId="885222016" sldId="2147483737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885222016" sldId="2147483737"/>
              <ac:spMk id="2" creationId="{F6889E7D-D551-4E75-AB8E-757018A57475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885222016" sldId="2147483737"/>
              <ac:spMk id="7" creationId="{5C5BC0C0-6A76-4B9E-9BCE-1855C67C7538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885222016" sldId="2147483737"/>
              <ac:spMk id="8" creationId="{25F6758B-83F9-4967-900C-12EAF5B030AC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58" v="46" actId="2696"/>
          <pc:sldLayoutMkLst>
            <pc:docMk/>
            <pc:sldMasterMk cId="858002323" sldId="2147483752"/>
            <pc:sldLayoutMk cId="741962678" sldId="2147483738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741962678" sldId="2147483738"/>
              <ac:spMk id="2" creationId="{52453986-7427-4E98-8272-CC81F2DDA22F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741962678" sldId="2147483738"/>
              <ac:spMk id="9" creationId="{53AA3B5F-1BFB-4773-9185-A8AC5D56BB24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741962678" sldId="2147483738"/>
              <ac:spMk id="10" creationId="{51E63DB3-AAF0-4946-B08C-B0197765AB32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59" v="47" actId="2696"/>
          <pc:sldLayoutMkLst>
            <pc:docMk/>
            <pc:sldMasterMk cId="858002323" sldId="2147483752"/>
            <pc:sldLayoutMk cId="3379102555" sldId="2147483740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379102555" sldId="2147483740"/>
              <ac:spMk id="2" creationId="{0727BCA7-253C-4863-B472-6057539EF631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379102555" sldId="2147483740"/>
              <ac:spMk id="3" creationId="{A4D67BEC-8F4C-419D-92FD-3BAAF6F9EA96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379102555" sldId="2147483740"/>
              <ac:spMk id="4" creationId="{B344496F-93F5-4FDF-84C6-C43FF72AB119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59" v="48" actId="2696"/>
          <pc:sldLayoutMkLst>
            <pc:docMk/>
            <pc:sldMasterMk cId="858002323" sldId="2147483752"/>
            <pc:sldLayoutMk cId="2253104475" sldId="2147483741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253104475" sldId="2147483741"/>
              <ac:spMk id="2" creationId="{ADEBC7E0-DB13-4138-B2FD-E1BB4D73B526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253104475" sldId="2147483741"/>
              <ac:spMk id="3" creationId="{051DD15B-99CD-43F8-811F-50C34414AC3E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253104475" sldId="2147483741"/>
              <ac:spMk id="4" creationId="{872BA934-278D-4E25-89CC-C4524DE51C99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60" v="49" actId="2696"/>
          <pc:sldLayoutMkLst>
            <pc:docMk/>
            <pc:sldMasterMk cId="858002323" sldId="2147483752"/>
            <pc:sldLayoutMk cId="645033161" sldId="2147483742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645033161" sldId="2147483742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645033161" sldId="2147483742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645033161" sldId="2147483742"/>
              <ac:spMk id="5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62" v="50" actId="2696"/>
          <pc:sldLayoutMkLst>
            <pc:docMk/>
            <pc:sldMasterMk cId="858002323" sldId="2147483752"/>
            <pc:sldLayoutMk cId="3796949351" sldId="2147483743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796949351" sldId="2147483743"/>
              <ac:spMk id="6" creationId="{9AB09A7A-3900-4366-A5B3-4C05A3DEC926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63" v="51" actId="2696"/>
          <pc:sldLayoutMkLst>
            <pc:docMk/>
            <pc:sldMasterMk cId="858002323" sldId="2147483752"/>
            <pc:sldLayoutMk cId="3796578530" sldId="2147483744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796578530" sldId="2147483744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796578530" sldId="2147483744"/>
              <ac:spMk id="3" creationId="{215241C3-F25F-4549-AE90-08361750B3DE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796578530" sldId="2147483744"/>
              <ac:spMk id="4" creationId="{52612670-1B3D-4F9A-AD24-1C8A847F1A97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64" v="52" actId="2696"/>
          <pc:sldLayoutMkLst>
            <pc:docMk/>
            <pc:sldMasterMk cId="858002323" sldId="2147483752"/>
            <pc:sldLayoutMk cId="3728246590" sldId="2147483745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728246590" sldId="2147483745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728246590" sldId="2147483745"/>
              <ac:spMk id="3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66" v="53" actId="2696"/>
          <pc:sldLayoutMkLst>
            <pc:docMk/>
            <pc:sldMasterMk cId="858002323" sldId="2147483752"/>
            <pc:sldLayoutMk cId="2367070095" sldId="2147483746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367070095" sldId="2147483746"/>
              <ac:spMk id="8" creationId="{4BD43001-7DB9-4099-93DC-F164BF2423DD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67" v="54" actId="2696"/>
          <pc:sldLayoutMkLst>
            <pc:docMk/>
            <pc:sldMasterMk cId="858002323" sldId="2147483752"/>
            <pc:sldLayoutMk cId="2640791692" sldId="2147483747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640791692" sldId="2147483747"/>
              <ac:spMk id="11" creationId="{51C1394E-6EE7-4CA1-A6DA-D75DF07C45E9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68" v="55" actId="2696"/>
          <pc:sldLayoutMkLst>
            <pc:docMk/>
            <pc:sldMasterMk cId="858002323" sldId="2147483752"/>
            <pc:sldLayoutMk cId="1314484579" sldId="2147483748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1314484579" sldId="2147483748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1314484579" sldId="2147483748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1314484579" sldId="2147483748"/>
              <ac:spMk id="4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69" v="56" actId="2696"/>
          <pc:sldLayoutMkLst>
            <pc:docMk/>
            <pc:sldMasterMk cId="858002323" sldId="2147483752"/>
            <pc:sldLayoutMk cId="368618907" sldId="2147483749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68618907" sldId="2147483749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68618907" sldId="2147483749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368618907" sldId="2147483749"/>
              <ac:spMk id="4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E5D493F-88A3-DA40-90FA-198F5F09BEC7}" dt="2022-01-03T22:01:18.470" v="57" actId="2696"/>
          <pc:sldLayoutMkLst>
            <pc:docMk/>
            <pc:sldMasterMk cId="858002323" sldId="2147483752"/>
            <pc:sldLayoutMk cId="249046561" sldId="2147483750"/>
          </pc:sldLayoutMkLst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49046561" sldId="2147483750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49046561" sldId="2147483750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BE5D493F-88A3-DA40-90FA-198F5F09BEC7}" dt="2022-01-03T22:00:42.875" v="0"/>
            <ac:spMkLst>
              <pc:docMk/>
              <pc:sldMasterMk cId="858002323" sldId="2147483752"/>
              <pc:sldLayoutMk cId="249046561" sldId="2147483750"/>
              <ac:spMk id="4" creationId="{00000000-0000-0000-0000-000000000000}"/>
            </ac:spMkLst>
          </pc:spChg>
        </pc:sldLayoutChg>
        <pc:sldLayoutChg chg="del modTransition">
          <pc:chgData name="Ginny Dudek" userId="787f50d1-3b77-4512-bcfb-ca490ebc47cd" providerId="ADAL" clId="{BE5D493F-88A3-DA40-90FA-198F5F09BEC7}" dt="2022-01-03T22:01:18.471" v="58" actId="2696"/>
          <pc:sldLayoutMkLst>
            <pc:docMk/>
            <pc:sldMasterMk cId="858002323" sldId="2147483752"/>
            <pc:sldLayoutMk cId="1005648290" sldId="2147483751"/>
          </pc:sldLayoutMkLst>
        </pc:sldLayoutChg>
        <pc:sldLayoutChg chg="del">
          <pc:chgData name="Ginny Dudek" userId="787f50d1-3b77-4512-bcfb-ca490ebc47cd" providerId="ADAL" clId="{BE5D493F-88A3-DA40-90FA-198F5F09BEC7}" dt="2022-01-03T22:01:18.403" v="12" actId="2696"/>
          <pc:sldLayoutMkLst>
            <pc:docMk/>
            <pc:sldMasterMk cId="858002323" sldId="2147483752"/>
            <pc:sldLayoutMk cId="1191783792" sldId="2147483753"/>
          </pc:sldLayoutMkLst>
        </pc:sldLayoutChg>
        <pc:sldLayoutChg chg="del">
          <pc:chgData name="Ginny Dudek" userId="787f50d1-3b77-4512-bcfb-ca490ebc47cd" providerId="ADAL" clId="{BE5D493F-88A3-DA40-90FA-198F5F09BEC7}" dt="2022-01-03T22:01:18.407" v="13" actId="2696"/>
          <pc:sldLayoutMkLst>
            <pc:docMk/>
            <pc:sldMasterMk cId="858002323" sldId="2147483752"/>
            <pc:sldLayoutMk cId="1425879801" sldId="2147483754"/>
          </pc:sldLayoutMkLst>
        </pc:sldLayoutChg>
        <pc:sldLayoutChg chg="del">
          <pc:chgData name="Ginny Dudek" userId="787f50d1-3b77-4512-bcfb-ca490ebc47cd" providerId="ADAL" clId="{BE5D493F-88A3-DA40-90FA-198F5F09BEC7}" dt="2022-01-03T22:01:18.409" v="14" actId="2696"/>
          <pc:sldLayoutMkLst>
            <pc:docMk/>
            <pc:sldMasterMk cId="858002323" sldId="2147483752"/>
            <pc:sldLayoutMk cId="1088522521" sldId="2147483755"/>
          </pc:sldLayoutMkLst>
        </pc:sldLayoutChg>
        <pc:sldLayoutChg chg="del">
          <pc:chgData name="Ginny Dudek" userId="787f50d1-3b77-4512-bcfb-ca490ebc47cd" providerId="ADAL" clId="{BE5D493F-88A3-DA40-90FA-198F5F09BEC7}" dt="2022-01-03T22:01:18.410" v="15" actId="2696"/>
          <pc:sldLayoutMkLst>
            <pc:docMk/>
            <pc:sldMasterMk cId="858002323" sldId="2147483752"/>
            <pc:sldLayoutMk cId="1127976378" sldId="2147483756"/>
          </pc:sldLayoutMkLst>
        </pc:sldLayoutChg>
        <pc:sldLayoutChg chg="del">
          <pc:chgData name="Ginny Dudek" userId="787f50d1-3b77-4512-bcfb-ca490ebc47cd" providerId="ADAL" clId="{BE5D493F-88A3-DA40-90FA-198F5F09BEC7}" dt="2022-01-03T22:01:18.411" v="16" actId="2696"/>
          <pc:sldLayoutMkLst>
            <pc:docMk/>
            <pc:sldMasterMk cId="858002323" sldId="2147483752"/>
            <pc:sldLayoutMk cId="2355321648" sldId="2147483757"/>
          </pc:sldLayoutMkLst>
        </pc:sldLayoutChg>
        <pc:sldLayoutChg chg="del">
          <pc:chgData name="Ginny Dudek" userId="787f50d1-3b77-4512-bcfb-ca490ebc47cd" providerId="ADAL" clId="{BE5D493F-88A3-DA40-90FA-198F5F09BEC7}" dt="2022-01-03T22:01:18.412" v="17" actId="2696"/>
          <pc:sldLayoutMkLst>
            <pc:docMk/>
            <pc:sldMasterMk cId="858002323" sldId="2147483752"/>
            <pc:sldLayoutMk cId="1625954797" sldId="2147483758"/>
          </pc:sldLayoutMkLst>
        </pc:sldLayoutChg>
        <pc:sldLayoutChg chg="del">
          <pc:chgData name="Ginny Dudek" userId="787f50d1-3b77-4512-bcfb-ca490ebc47cd" providerId="ADAL" clId="{BE5D493F-88A3-DA40-90FA-198F5F09BEC7}" dt="2022-01-03T22:01:18.413" v="18" actId="2696"/>
          <pc:sldLayoutMkLst>
            <pc:docMk/>
            <pc:sldMasterMk cId="858002323" sldId="2147483752"/>
            <pc:sldLayoutMk cId="72535018" sldId="2147483759"/>
          </pc:sldLayoutMkLst>
        </pc:sldLayoutChg>
        <pc:sldLayoutChg chg="del">
          <pc:chgData name="Ginny Dudek" userId="787f50d1-3b77-4512-bcfb-ca490ebc47cd" providerId="ADAL" clId="{BE5D493F-88A3-DA40-90FA-198F5F09BEC7}" dt="2022-01-03T22:01:18.415" v="19" actId="2696"/>
          <pc:sldLayoutMkLst>
            <pc:docMk/>
            <pc:sldMasterMk cId="858002323" sldId="2147483752"/>
            <pc:sldLayoutMk cId="504719259" sldId="2147483760"/>
          </pc:sldLayoutMkLst>
        </pc:sldLayoutChg>
        <pc:sldLayoutChg chg="del">
          <pc:chgData name="Ginny Dudek" userId="787f50d1-3b77-4512-bcfb-ca490ebc47cd" providerId="ADAL" clId="{BE5D493F-88A3-DA40-90FA-198F5F09BEC7}" dt="2022-01-03T22:01:18.416" v="20" actId="2696"/>
          <pc:sldLayoutMkLst>
            <pc:docMk/>
            <pc:sldMasterMk cId="858002323" sldId="2147483752"/>
            <pc:sldLayoutMk cId="2317741359" sldId="2147483761"/>
          </pc:sldLayoutMkLst>
        </pc:sldLayoutChg>
        <pc:sldLayoutChg chg="del">
          <pc:chgData name="Ginny Dudek" userId="787f50d1-3b77-4512-bcfb-ca490ebc47cd" providerId="ADAL" clId="{BE5D493F-88A3-DA40-90FA-198F5F09BEC7}" dt="2022-01-03T22:01:18.417" v="21" actId="2696"/>
          <pc:sldLayoutMkLst>
            <pc:docMk/>
            <pc:sldMasterMk cId="858002323" sldId="2147483752"/>
            <pc:sldLayoutMk cId="1184670980" sldId="2147483762"/>
          </pc:sldLayoutMkLst>
        </pc:sldLayoutChg>
        <pc:sldLayoutChg chg="del">
          <pc:chgData name="Ginny Dudek" userId="787f50d1-3b77-4512-bcfb-ca490ebc47cd" providerId="ADAL" clId="{BE5D493F-88A3-DA40-90FA-198F5F09BEC7}" dt="2022-01-03T22:01:18.418" v="22" actId="2696"/>
          <pc:sldLayoutMkLst>
            <pc:docMk/>
            <pc:sldMasterMk cId="858002323" sldId="2147483752"/>
            <pc:sldLayoutMk cId="221287290" sldId="2147483763"/>
          </pc:sldLayoutMkLst>
        </pc:sldLayoutChg>
        <pc:sldLayoutChg chg="del">
          <pc:chgData name="Ginny Dudek" userId="787f50d1-3b77-4512-bcfb-ca490ebc47cd" providerId="ADAL" clId="{BE5D493F-88A3-DA40-90FA-198F5F09BEC7}" dt="2022-01-03T22:01:18.420" v="23" actId="2696"/>
          <pc:sldLayoutMkLst>
            <pc:docMk/>
            <pc:sldMasterMk cId="858002323" sldId="2147483752"/>
            <pc:sldLayoutMk cId="1434216151" sldId="2147483808"/>
          </pc:sldLayoutMkLst>
        </pc:sldLayoutChg>
        <pc:sldLayoutChg chg="del">
          <pc:chgData name="Ginny Dudek" userId="787f50d1-3b77-4512-bcfb-ca490ebc47cd" providerId="ADAL" clId="{BE5D493F-88A3-DA40-90FA-198F5F09BEC7}" dt="2022-01-03T22:01:18.422" v="24" actId="2696"/>
          <pc:sldLayoutMkLst>
            <pc:docMk/>
            <pc:sldMasterMk cId="858002323" sldId="2147483752"/>
            <pc:sldLayoutMk cId="198288841" sldId="2147483809"/>
          </pc:sldLayoutMkLst>
        </pc:sldLayoutChg>
        <pc:sldLayoutChg chg="del">
          <pc:chgData name="Ginny Dudek" userId="787f50d1-3b77-4512-bcfb-ca490ebc47cd" providerId="ADAL" clId="{BE5D493F-88A3-DA40-90FA-198F5F09BEC7}" dt="2022-01-03T22:01:18.423" v="25" actId="2696"/>
          <pc:sldLayoutMkLst>
            <pc:docMk/>
            <pc:sldMasterMk cId="858002323" sldId="2147483752"/>
            <pc:sldLayoutMk cId="3522005708" sldId="2147483810"/>
          </pc:sldLayoutMkLst>
        </pc:sldLayoutChg>
        <pc:sldLayoutChg chg="del">
          <pc:chgData name="Ginny Dudek" userId="787f50d1-3b77-4512-bcfb-ca490ebc47cd" providerId="ADAL" clId="{BE5D493F-88A3-DA40-90FA-198F5F09BEC7}" dt="2022-01-03T22:01:18.426" v="26" actId="2696"/>
          <pc:sldLayoutMkLst>
            <pc:docMk/>
            <pc:sldMasterMk cId="858002323" sldId="2147483752"/>
            <pc:sldLayoutMk cId="2431105073" sldId="2147483811"/>
          </pc:sldLayoutMkLst>
        </pc:sldLayoutChg>
      </pc:sldMasterChg>
      <pc:sldMasterChg chg="mod">
        <pc:chgData name="Ginny Dudek" userId="787f50d1-3b77-4512-bcfb-ca490ebc47cd" providerId="ADAL" clId="{BE5D493F-88A3-DA40-90FA-198F5F09BEC7}" dt="2022-01-03T22:01:29.244" v="60" actId="6014"/>
        <pc:sldMasterMkLst>
          <pc:docMk/>
          <pc:sldMasterMk cId="2084377741" sldId="2147483764"/>
        </pc:sldMasterMkLst>
      </pc:sldMasterChg>
    </pc:docChg>
  </pc:docChgLst>
  <pc:docChgLst>
    <pc:chgData name="Umair Hoodbhoy" userId="34e0caed-e379-421f-b010-3b58bd2f404c" providerId="ADAL" clId="{449C4C55-93F4-3141-9314-87132E9E8328}"/>
    <pc:docChg chg="custSel modMainMaster">
      <pc:chgData name="Umair Hoodbhoy" userId="34e0caed-e379-421f-b010-3b58bd2f404c" providerId="ADAL" clId="{449C4C55-93F4-3141-9314-87132E9E8328}" dt="2021-01-01T14:56:46.623" v="0" actId="313"/>
      <pc:docMkLst>
        <pc:docMk/>
      </pc:docMkLst>
      <pc:sldMasterChg chg="modSp mod">
        <pc:chgData name="Umair Hoodbhoy" userId="34e0caed-e379-421f-b010-3b58bd2f404c" providerId="ADAL" clId="{449C4C55-93F4-3141-9314-87132E9E8328}" dt="2021-01-01T14:56:46.623" v="0" actId="313"/>
        <pc:sldMasterMkLst>
          <pc:docMk/>
          <pc:sldMasterMk cId="3787048019" sldId="2147483691"/>
        </pc:sldMasterMkLst>
        <pc:spChg chg="mod">
          <ac:chgData name="Umair Hoodbhoy" userId="34e0caed-e379-421f-b010-3b58bd2f404c" providerId="ADAL" clId="{449C4C55-93F4-3141-9314-87132E9E8328}" dt="2021-01-01T14:56:46.623" v="0" actId="313"/>
          <ac:spMkLst>
            <pc:docMk/>
            <pc:sldMasterMk cId="3787048019" sldId="2147483691"/>
            <ac:spMk id="9" creationId="{1C9D38C0-70DE-F44D-AAA5-E23D72A75BD9}"/>
          </ac:spMkLst>
        </pc:spChg>
      </pc:sldMasterChg>
    </pc:docChg>
  </pc:docChgLst>
  <pc:docChgLst>
    <pc:chgData name="Karim El Jamali" userId="0a7c8eb8-c4ad-4e01-8ef9-3ece26eb4cac" providerId="ADAL" clId="{6B31F362-889D-8449-8144-D342D01B8407}"/>
    <pc:docChg chg="custSel modSld modMainMaster">
      <pc:chgData name="Karim El Jamali" userId="0a7c8eb8-c4ad-4e01-8ef9-3ece26eb4cac" providerId="ADAL" clId="{6B31F362-889D-8449-8144-D342D01B8407}" dt="2022-11-30T19:03:05.190" v="5" actId="2711"/>
      <pc:docMkLst>
        <pc:docMk/>
      </pc:docMkLst>
      <pc:sldChg chg="modSp mod">
        <pc:chgData name="Karim El Jamali" userId="0a7c8eb8-c4ad-4e01-8ef9-3ece26eb4cac" providerId="ADAL" clId="{6B31F362-889D-8449-8144-D342D01B8407}" dt="2022-11-30T19:03:05.190" v="5" actId="2711"/>
        <pc:sldMkLst>
          <pc:docMk/>
          <pc:sldMk cId="63693139" sldId="2367"/>
        </pc:sldMkLst>
        <pc:spChg chg="mod">
          <ac:chgData name="Karim El Jamali" userId="0a7c8eb8-c4ad-4e01-8ef9-3ece26eb4cac" providerId="ADAL" clId="{6B31F362-889D-8449-8144-D342D01B8407}" dt="2022-11-30T03:38:42.996" v="0"/>
          <ac:spMkLst>
            <pc:docMk/>
            <pc:sldMk cId="63693139" sldId="2367"/>
            <ac:spMk id="2" creationId="{E9CB52CC-5888-6A47-8A94-C0A0843CFC15}"/>
          </ac:spMkLst>
        </pc:spChg>
        <pc:spChg chg="mod">
          <ac:chgData name="Karim El Jamali" userId="0a7c8eb8-c4ad-4e01-8ef9-3ece26eb4cac" providerId="ADAL" clId="{6B31F362-889D-8449-8144-D342D01B8407}" dt="2022-11-30T19:03:05.190" v="5" actId="2711"/>
          <ac:spMkLst>
            <pc:docMk/>
            <pc:sldMk cId="63693139" sldId="2367"/>
            <ac:spMk id="3" creationId="{C28BD90F-6A4F-4243-94BA-8D7CA1E2A5E4}"/>
          </ac:spMkLst>
        </pc:spChg>
        <pc:spChg chg="mod">
          <ac:chgData name="Karim El Jamali" userId="0a7c8eb8-c4ad-4e01-8ef9-3ece26eb4cac" providerId="ADAL" clId="{6B31F362-889D-8449-8144-D342D01B8407}" dt="2022-11-30T03:38:42.996" v="0"/>
          <ac:spMkLst>
            <pc:docMk/>
            <pc:sldMk cId="63693139" sldId="2367"/>
            <ac:spMk id="4" creationId="{B745CA73-EA54-0548-9E7F-C6463F7309C7}"/>
          </ac:spMkLst>
        </pc:spChg>
      </pc:sldChg>
      <pc:sldChg chg="modSp mod">
        <pc:chgData name="Karim El Jamali" userId="0a7c8eb8-c4ad-4e01-8ef9-3ece26eb4cac" providerId="ADAL" clId="{6B31F362-889D-8449-8144-D342D01B8407}" dt="2022-11-30T19:02:54.723" v="4" actId="2711"/>
        <pc:sldMkLst>
          <pc:docMk/>
          <pc:sldMk cId="2229916808" sldId="2368"/>
        </pc:sldMkLst>
        <pc:spChg chg="mod">
          <ac:chgData name="Karim El Jamali" userId="0a7c8eb8-c4ad-4e01-8ef9-3ece26eb4cac" providerId="ADAL" clId="{6B31F362-889D-8449-8144-D342D01B8407}" dt="2022-11-30T03:38:42.996" v="0"/>
          <ac:spMkLst>
            <pc:docMk/>
            <pc:sldMk cId="2229916808" sldId="2368"/>
            <ac:spMk id="2" creationId="{E9CB52CC-5888-6A47-8A94-C0A0843CFC15}"/>
          </ac:spMkLst>
        </pc:spChg>
        <pc:spChg chg="mod">
          <ac:chgData name="Karim El Jamali" userId="0a7c8eb8-c4ad-4e01-8ef9-3ece26eb4cac" providerId="ADAL" clId="{6B31F362-889D-8449-8144-D342D01B8407}" dt="2022-11-30T19:02:54.723" v="4" actId="2711"/>
          <ac:spMkLst>
            <pc:docMk/>
            <pc:sldMk cId="2229916808" sldId="2368"/>
            <ac:spMk id="3" creationId="{C28BD90F-6A4F-4243-94BA-8D7CA1E2A5E4}"/>
          </ac:spMkLst>
        </pc:spChg>
        <pc:spChg chg="mod">
          <ac:chgData name="Karim El Jamali" userId="0a7c8eb8-c4ad-4e01-8ef9-3ece26eb4cac" providerId="ADAL" clId="{6B31F362-889D-8449-8144-D342D01B8407}" dt="2022-11-30T03:38:42.996" v="0"/>
          <ac:spMkLst>
            <pc:docMk/>
            <pc:sldMk cId="2229916808" sldId="2368"/>
            <ac:spMk id="4" creationId="{7A4B35E9-5BC6-104B-8E0B-4812FCB4451C}"/>
          </ac:spMkLst>
        </pc:spChg>
      </pc:sldChg>
      <pc:sldChg chg="modSp">
        <pc:chgData name="Karim El Jamali" userId="0a7c8eb8-c4ad-4e01-8ef9-3ece26eb4cac" providerId="ADAL" clId="{6B31F362-889D-8449-8144-D342D01B8407}" dt="2022-11-30T03:38:42.996" v="0"/>
        <pc:sldMkLst>
          <pc:docMk/>
          <pc:sldMk cId="1130158008" sldId="2382"/>
        </pc:sldMkLst>
        <pc:spChg chg="mod">
          <ac:chgData name="Karim El Jamali" userId="0a7c8eb8-c4ad-4e01-8ef9-3ece26eb4cac" providerId="ADAL" clId="{6B31F362-889D-8449-8144-D342D01B8407}" dt="2022-11-30T03:38:42.996" v="0"/>
          <ac:spMkLst>
            <pc:docMk/>
            <pc:sldMk cId="1130158008" sldId="2382"/>
            <ac:spMk id="2" creationId="{1C8E48F2-E904-F74F-A0F1-338293FA1213}"/>
          </ac:spMkLst>
        </pc:spChg>
        <pc:spChg chg="mod">
          <ac:chgData name="Karim El Jamali" userId="0a7c8eb8-c4ad-4e01-8ef9-3ece26eb4cac" providerId="ADAL" clId="{6B31F362-889D-8449-8144-D342D01B8407}" dt="2022-11-30T03:38:42.996" v="0"/>
          <ac:spMkLst>
            <pc:docMk/>
            <pc:sldMk cId="1130158008" sldId="2382"/>
            <ac:spMk id="3" creationId="{173F5D9A-6745-6149-A0C7-A926F08ECA87}"/>
          </ac:spMkLst>
        </pc:spChg>
      </pc:sldChg>
      <pc:sldChg chg="delSp modSp mod modClrScheme chgLayout">
        <pc:chgData name="Karim El Jamali" userId="0a7c8eb8-c4ad-4e01-8ef9-3ece26eb4cac" providerId="ADAL" clId="{6B31F362-889D-8449-8144-D342D01B8407}" dt="2022-11-30T03:38:47.342" v="1" actId="26606"/>
        <pc:sldMkLst>
          <pc:docMk/>
          <pc:sldMk cId="158012061" sldId="2076137229"/>
        </pc:sldMkLst>
        <pc:spChg chg="del mod">
          <ac:chgData name="Karim El Jamali" userId="0a7c8eb8-c4ad-4e01-8ef9-3ece26eb4cac" providerId="ADAL" clId="{6B31F362-889D-8449-8144-D342D01B8407}" dt="2022-11-30T03:38:47.342" v="1" actId="26606"/>
          <ac:spMkLst>
            <pc:docMk/>
            <pc:sldMk cId="158012061" sldId="2076137229"/>
            <ac:spMk id="3" creationId="{3554DE26-C8D9-1142-9003-D2B31BA27487}"/>
          </ac:spMkLst>
        </pc:spChg>
        <pc:spChg chg="mod ord">
          <ac:chgData name="Karim El Jamali" userId="0a7c8eb8-c4ad-4e01-8ef9-3ece26eb4cac" providerId="ADAL" clId="{6B31F362-889D-8449-8144-D342D01B8407}" dt="2022-11-30T03:38:47.342" v="1" actId="26606"/>
          <ac:spMkLst>
            <pc:docMk/>
            <pc:sldMk cId="158012061" sldId="2076137229"/>
            <ac:spMk id="4" creationId="{2C3B411F-8DB9-2D42-9FF6-936CCBEE9170}"/>
          </ac:spMkLst>
        </pc:spChg>
        <pc:spChg chg="mod">
          <ac:chgData name="Karim El Jamali" userId="0a7c8eb8-c4ad-4e01-8ef9-3ece26eb4cac" providerId="ADAL" clId="{6B31F362-889D-8449-8144-D342D01B8407}" dt="2022-11-30T03:38:47.342" v="1" actId="26606"/>
          <ac:spMkLst>
            <pc:docMk/>
            <pc:sldMk cId="158012061" sldId="2076137229"/>
            <ac:spMk id="5" creationId="{E2D8A07C-D6F4-AC4A-BAA7-9CFA42814223}"/>
          </ac:spMkLst>
        </pc:spChg>
        <pc:spChg chg="mod">
          <ac:chgData name="Karim El Jamali" userId="0a7c8eb8-c4ad-4e01-8ef9-3ece26eb4cac" providerId="ADAL" clId="{6B31F362-889D-8449-8144-D342D01B8407}" dt="2022-11-30T03:38:47.342" v="1" actId="26606"/>
          <ac:spMkLst>
            <pc:docMk/>
            <pc:sldMk cId="158012061" sldId="2076137229"/>
            <ac:spMk id="6" creationId="{6A933692-58F2-1940-BA83-23B3D929BAA5}"/>
          </ac:spMkLst>
        </pc:spChg>
        <pc:spChg chg="del mod">
          <ac:chgData name="Karim El Jamali" userId="0a7c8eb8-c4ad-4e01-8ef9-3ece26eb4cac" providerId="ADAL" clId="{6B31F362-889D-8449-8144-D342D01B8407}" dt="2022-11-30T03:38:47.342" v="1" actId="26606"/>
          <ac:spMkLst>
            <pc:docMk/>
            <pc:sldMk cId="158012061" sldId="2076137229"/>
            <ac:spMk id="7" creationId="{198C8B34-3829-9449-92D5-7B7DB3F1DD09}"/>
          </ac:spMkLst>
        </pc:spChg>
      </pc:sldChg>
      <pc:sldChg chg="modSp">
        <pc:chgData name="Karim El Jamali" userId="0a7c8eb8-c4ad-4e01-8ef9-3ece26eb4cac" providerId="ADAL" clId="{6B31F362-889D-8449-8144-D342D01B8407}" dt="2022-11-30T03:38:42.996" v="0"/>
        <pc:sldMkLst>
          <pc:docMk/>
          <pc:sldMk cId="3224875543" sldId="2076137230"/>
        </pc:sldMkLst>
        <pc:spChg chg="mod">
          <ac:chgData name="Karim El Jamali" userId="0a7c8eb8-c4ad-4e01-8ef9-3ece26eb4cac" providerId="ADAL" clId="{6B31F362-889D-8449-8144-D342D01B8407}" dt="2022-11-30T03:38:42.996" v="0"/>
          <ac:spMkLst>
            <pc:docMk/>
            <pc:sldMk cId="3224875543" sldId="2076137230"/>
            <ac:spMk id="4" creationId="{FA1B791F-251F-8749-B5E6-B685C6461ABD}"/>
          </ac:spMkLst>
        </pc:spChg>
        <pc:spChg chg="mod">
          <ac:chgData name="Karim El Jamali" userId="0a7c8eb8-c4ad-4e01-8ef9-3ece26eb4cac" providerId="ADAL" clId="{6B31F362-889D-8449-8144-D342D01B8407}" dt="2022-11-30T03:38:42.996" v="0"/>
          <ac:spMkLst>
            <pc:docMk/>
            <pc:sldMk cId="3224875543" sldId="2076137230"/>
            <ac:spMk id="112" creationId="{1936938A-BC4F-4747-B75D-E6D1EEB93DC2}"/>
          </ac:spMkLst>
        </pc:spChg>
      </pc:sldChg>
      <pc:sldChg chg="modSp">
        <pc:chgData name="Karim El Jamali" userId="0a7c8eb8-c4ad-4e01-8ef9-3ece26eb4cac" providerId="ADAL" clId="{6B31F362-889D-8449-8144-D342D01B8407}" dt="2022-11-30T03:38:42.996" v="0"/>
        <pc:sldMkLst>
          <pc:docMk/>
          <pc:sldMk cId="3766242145" sldId="2076137231"/>
        </pc:sldMkLst>
        <pc:spChg chg="mod">
          <ac:chgData name="Karim El Jamali" userId="0a7c8eb8-c4ad-4e01-8ef9-3ece26eb4cac" providerId="ADAL" clId="{6B31F362-889D-8449-8144-D342D01B8407}" dt="2022-11-30T03:38:42.996" v="0"/>
          <ac:spMkLst>
            <pc:docMk/>
            <pc:sldMk cId="3766242145" sldId="2076137231"/>
            <ac:spMk id="4" creationId="{FA1B791F-251F-8749-B5E6-B685C6461ABD}"/>
          </ac:spMkLst>
        </pc:spChg>
        <pc:spChg chg="mod">
          <ac:chgData name="Karim El Jamali" userId="0a7c8eb8-c4ad-4e01-8ef9-3ece26eb4cac" providerId="ADAL" clId="{6B31F362-889D-8449-8144-D342D01B8407}" dt="2022-11-30T03:38:42.996" v="0"/>
          <ac:spMkLst>
            <pc:docMk/>
            <pc:sldMk cId="3766242145" sldId="2076137231"/>
            <ac:spMk id="112" creationId="{1936938A-BC4F-4747-B75D-E6D1EEB93DC2}"/>
          </ac:spMkLst>
        </pc:spChg>
      </pc:sldChg>
      <pc:sldMasterChg chg="delSp mod">
        <pc:chgData name="Karim El Jamali" userId="0a7c8eb8-c4ad-4e01-8ef9-3ece26eb4cac" providerId="ADAL" clId="{6B31F362-889D-8449-8144-D342D01B8407}" dt="2022-11-30T03:39:27.580" v="2" actId="478"/>
        <pc:sldMasterMkLst>
          <pc:docMk/>
          <pc:sldMasterMk cId="2084377741" sldId="2147483764"/>
        </pc:sldMasterMkLst>
        <pc:spChg chg="del">
          <ac:chgData name="Karim El Jamali" userId="0a7c8eb8-c4ad-4e01-8ef9-3ece26eb4cac" providerId="ADAL" clId="{6B31F362-889D-8449-8144-D342D01B8407}" dt="2022-11-30T03:39:27.580" v="2" actId="478"/>
          <ac:spMkLst>
            <pc:docMk/>
            <pc:sldMasterMk cId="2084377741" sldId="2147483764"/>
            <ac:spMk id="4" creationId="{03D4790B-CF6A-41BA-97EB-3A22F395DE91}"/>
          </ac:spMkLst>
        </pc:spChg>
      </pc:sldMasterChg>
      <pc:sldMasterChg chg="addSp delSp mod modSldLayout">
        <pc:chgData name="Karim El Jamali" userId="0a7c8eb8-c4ad-4e01-8ef9-3ece26eb4cac" providerId="ADAL" clId="{6B31F362-889D-8449-8144-D342D01B8407}" dt="2022-11-30T03:39:31.597" v="3" actId="478"/>
        <pc:sldMasterMkLst>
          <pc:docMk/>
          <pc:sldMasterMk cId="1543995133" sldId="2147483808"/>
        </pc:sldMasterMkLst>
        <pc:spChg chg="add">
          <ac:chgData name="Karim El Jamali" userId="0a7c8eb8-c4ad-4e01-8ef9-3ece26eb4cac" providerId="ADAL" clId="{6B31F362-889D-8449-8144-D342D01B8407}" dt="2022-11-30T03:38:42.996" v="0"/>
          <ac:spMkLst>
            <pc:docMk/>
            <pc:sldMasterMk cId="1543995133" sldId="2147483808"/>
            <ac:spMk id="16" creationId="{2875FFA7-C338-2E01-FC13-279D4F627FA3}"/>
          </ac:spMkLst>
        </pc:spChg>
        <pc:spChg chg="add del">
          <ac:chgData name="Karim El Jamali" userId="0a7c8eb8-c4ad-4e01-8ef9-3ece26eb4cac" providerId="ADAL" clId="{6B31F362-889D-8449-8144-D342D01B8407}" dt="2022-11-30T03:39:31.597" v="3" actId="478"/>
          <ac:spMkLst>
            <pc:docMk/>
            <pc:sldMasterMk cId="1543995133" sldId="2147483808"/>
            <ac:spMk id="17" creationId="{D3AAAD38-1924-B6D2-2849-18B70AC1546D}"/>
          </ac:spMkLst>
        </pc:spChg>
        <pc:picChg chg="add">
          <ac:chgData name="Karim El Jamali" userId="0a7c8eb8-c4ad-4e01-8ef9-3ece26eb4cac" providerId="ADAL" clId="{6B31F362-889D-8449-8144-D342D01B8407}" dt="2022-11-30T03:38:42.996" v="0"/>
          <ac:picMkLst>
            <pc:docMk/>
            <pc:sldMasterMk cId="1543995133" sldId="2147483808"/>
            <ac:picMk id="5" creationId="{30A7EC6F-A268-A12B-00EC-C925DED73A3B}"/>
          </ac:picMkLst>
        </pc:picChg>
        <pc:picChg chg="add">
          <ac:chgData name="Karim El Jamali" userId="0a7c8eb8-c4ad-4e01-8ef9-3ece26eb4cac" providerId="ADAL" clId="{6B31F362-889D-8449-8144-D342D01B8407}" dt="2022-11-30T03:38:42.996" v="0"/>
          <ac:picMkLst>
            <pc:docMk/>
            <pc:sldMasterMk cId="1543995133" sldId="2147483808"/>
            <ac:picMk id="15" creationId="{6D83C002-1562-8F8F-1838-1ECF71F37E3C}"/>
          </ac:picMkLst>
        </pc:picChg>
        <pc:picChg chg="add">
          <ac:chgData name="Karim El Jamali" userId="0a7c8eb8-c4ad-4e01-8ef9-3ece26eb4cac" providerId="ADAL" clId="{6B31F362-889D-8449-8144-D342D01B8407}" dt="2022-11-30T03:38:42.996" v="0"/>
          <ac:picMkLst>
            <pc:docMk/>
            <pc:sldMasterMk cId="1543995133" sldId="2147483808"/>
            <ac:picMk id="19" creationId="{681C8071-FDF8-AF03-A66C-72E902B2DA95}"/>
          </ac:picMkLst>
        </pc:picChg>
        <pc:picChg chg="add">
          <ac:chgData name="Karim El Jamali" userId="0a7c8eb8-c4ad-4e01-8ef9-3ece26eb4cac" providerId="ADAL" clId="{6B31F362-889D-8449-8144-D342D01B8407}" dt="2022-11-30T03:38:42.996" v="0"/>
          <ac:picMkLst>
            <pc:docMk/>
            <pc:sldMasterMk cId="1543995133" sldId="2147483808"/>
            <ac:picMk id="20" creationId="{B88791DC-4DA2-969A-AF8C-FE6BA1148A4F}"/>
          </ac:picMkLst>
        </pc:picChg>
        <pc:cxnChg chg="add">
          <ac:chgData name="Karim El Jamali" userId="0a7c8eb8-c4ad-4e01-8ef9-3ece26eb4cac" providerId="ADAL" clId="{6B31F362-889D-8449-8144-D342D01B8407}" dt="2022-11-30T03:38:42.996" v="0"/>
          <ac:cxnSpMkLst>
            <pc:docMk/>
            <pc:sldMasterMk cId="1543995133" sldId="2147483808"/>
            <ac:cxnSpMk id="18" creationId="{22383B03-F6B5-0841-7707-BCF97E759A62}"/>
          </ac:cxnSpMkLst>
        </pc:cxnChg>
        <pc:sldLayoutChg chg="addSp">
          <pc:chgData name="Karim El Jamali" userId="0a7c8eb8-c4ad-4e01-8ef9-3ece26eb4cac" providerId="ADAL" clId="{6B31F362-889D-8449-8144-D342D01B8407}" dt="2022-11-30T03:38:42.996" v="0"/>
          <pc:sldLayoutMkLst>
            <pc:docMk/>
            <pc:sldMasterMk cId="1543995133" sldId="2147483808"/>
            <pc:sldLayoutMk cId="2158394948" sldId="2147483824"/>
          </pc:sldLayoutMkLst>
          <pc:spChg chg="add">
            <ac:chgData name="Karim El Jamali" userId="0a7c8eb8-c4ad-4e01-8ef9-3ece26eb4cac" providerId="ADAL" clId="{6B31F362-889D-8449-8144-D342D01B8407}" dt="2022-11-30T03:38:42.996" v="0"/>
            <ac:spMkLst>
              <pc:docMk/>
              <pc:sldMasterMk cId="1543995133" sldId="2147483808"/>
              <pc:sldLayoutMk cId="2158394948" sldId="2147483824"/>
              <ac:spMk id="3" creationId="{926907D2-F3EB-F0A4-114E-BE3A90E3A659}"/>
            </ac:spMkLst>
          </pc:spChg>
          <pc:spChg chg="add">
            <ac:chgData name="Karim El Jamali" userId="0a7c8eb8-c4ad-4e01-8ef9-3ece26eb4cac" providerId="ADAL" clId="{6B31F362-889D-8449-8144-D342D01B8407}" dt="2022-11-30T03:38:42.996" v="0"/>
            <ac:spMkLst>
              <pc:docMk/>
              <pc:sldMasterMk cId="1543995133" sldId="2147483808"/>
              <pc:sldLayoutMk cId="2158394948" sldId="2147483824"/>
              <ac:spMk id="16" creationId="{A662870A-3DC7-983B-2887-3CD7B17D300E}"/>
            </ac:spMkLst>
          </pc:spChg>
          <pc:spChg chg="add">
            <ac:chgData name="Karim El Jamali" userId="0a7c8eb8-c4ad-4e01-8ef9-3ece26eb4cac" providerId="ADAL" clId="{6B31F362-889D-8449-8144-D342D01B8407}" dt="2022-11-30T03:38:42.996" v="0"/>
            <ac:spMkLst>
              <pc:docMk/>
              <pc:sldMasterMk cId="1543995133" sldId="2147483808"/>
              <pc:sldLayoutMk cId="2158394948" sldId="2147483824"/>
              <ac:spMk id="21" creationId="{D477A232-B30E-3911-393E-453D4CE59CC1}"/>
            </ac:spMkLst>
          </pc:spChg>
          <pc:spChg chg="add">
            <ac:chgData name="Karim El Jamali" userId="0a7c8eb8-c4ad-4e01-8ef9-3ece26eb4cac" providerId="ADAL" clId="{6B31F362-889D-8449-8144-D342D01B8407}" dt="2022-11-30T03:38:42.996" v="0"/>
            <ac:spMkLst>
              <pc:docMk/>
              <pc:sldMasterMk cId="1543995133" sldId="2147483808"/>
              <pc:sldLayoutMk cId="2158394948" sldId="2147483824"/>
              <ac:spMk id="26" creationId="{72F74252-8AB0-0F69-7095-40C2CB510F24}"/>
            </ac:spMkLst>
          </pc:spChg>
          <pc:spChg chg="add">
            <ac:chgData name="Karim El Jamali" userId="0a7c8eb8-c4ad-4e01-8ef9-3ece26eb4cac" providerId="ADAL" clId="{6B31F362-889D-8449-8144-D342D01B8407}" dt="2022-11-30T03:38:42.996" v="0"/>
            <ac:spMkLst>
              <pc:docMk/>
              <pc:sldMasterMk cId="1543995133" sldId="2147483808"/>
              <pc:sldLayoutMk cId="2158394948" sldId="2147483824"/>
              <ac:spMk id="29" creationId="{98E7C05E-F039-D708-EE78-FEE226D71174}"/>
            </ac:spMkLst>
          </pc:spChg>
          <pc:cxnChg chg="add">
            <ac:chgData name="Karim El Jamali" userId="0a7c8eb8-c4ad-4e01-8ef9-3ece26eb4cac" providerId="ADAL" clId="{6B31F362-889D-8449-8144-D342D01B8407}" dt="2022-11-30T03:38:42.996" v="0"/>
            <ac:cxnSpMkLst>
              <pc:docMk/>
              <pc:sldMasterMk cId="1543995133" sldId="2147483808"/>
              <pc:sldLayoutMk cId="2158394948" sldId="2147483824"/>
              <ac:cxnSpMk id="11" creationId="{58689F57-F3BD-B627-7CA0-50FA1F07FA01}"/>
            </ac:cxnSpMkLst>
          </pc:cxnChg>
        </pc:sldLayoutChg>
      </pc:sldMasterChg>
    </pc:docChg>
  </pc:docChgLst>
  <pc:docChgLst>
    <pc:chgData name="Umair Hoodbhoy" userId="9134fddd-ebe0-41b2-9df4-5549cb596a18" providerId="ADAL" clId="{43B0CE87-DBAE-AA4E-8DB9-0B6551C2C4EB}"/>
    <pc:docChg chg="modSld">
      <pc:chgData name="Umair Hoodbhoy" userId="9134fddd-ebe0-41b2-9df4-5549cb596a18" providerId="ADAL" clId="{43B0CE87-DBAE-AA4E-8DB9-0B6551C2C4EB}" dt="2021-09-29T13:26:47.909" v="20" actId="20577"/>
      <pc:docMkLst>
        <pc:docMk/>
      </pc:docMkLst>
      <pc:sldChg chg="modSp mod">
        <pc:chgData name="Umair Hoodbhoy" userId="9134fddd-ebe0-41b2-9df4-5549cb596a18" providerId="ADAL" clId="{43B0CE87-DBAE-AA4E-8DB9-0B6551C2C4EB}" dt="2021-09-29T13:26:47.909" v="20" actId="20577"/>
        <pc:sldMkLst>
          <pc:docMk/>
          <pc:sldMk cId="158012061" sldId="2076137229"/>
        </pc:sldMkLst>
        <pc:spChg chg="mod">
          <ac:chgData name="Umair Hoodbhoy" userId="9134fddd-ebe0-41b2-9df4-5549cb596a18" providerId="ADAL" clId="{43B0CE87-DBAE-AA4E-8DB9-0B6551C2C4EB}" dt="2021-09-29T13:26:47.909" v="20" actId="20577"/>
          <ac:spMkLst>
            <pc:docMk/>
            <pc:sldMk cId="158012061" sldId="2076137229"/>
            <ac:spMk id="6" creationId="{6A933692-58F2-1940-BA83-23B3D929BAA5}"/>
          </ac:spMkLst>
        </pc:spChg>
      </pc:sldChg>
    </pc:docChg>
  </pc:docChgLst>
  <pc:docChgLst>
    <pc:chgData name="Umair Hoodbhoy" userId="34e0caed-e379-421f-b010-3b58bd2f404c" providerId="ADAL" clId="{26234B68-313A-C544-ADCC-2BD1F843233E}"/>
    <pc:docChg chg="modSld">
      <pc:chgData name="Umair Hoodbhoy" userId="34e0caed-e379-421f-b010-3b58bd2f404c" providerId="ADAL" clId="{26234B68-313A-C544-ADCC-2BD1F843233E}" dt="2021-04-13T12:47:11.838" v="0" actId="729"/>
      <pc:docMkLst>
        <pc:docMk/>
      </pc:docMkLst>
      <pc:sldChg chg="mod modShow">
        <pc:chgData name="Umair Hoodbhoy" userId="34e0caed-e379-421f-b010-3b58bd2f404c" providerId="ADAL" clId="{26234B68-313A-C544-ADCC-2BD1F843233E}" dt="2021-04-13T12:47:11.838" v="0" actId="729"/>
        <pc:sldMkLst>
          <pc:docMk/>
          <pc:sldMk cId="2628666855" sldId="2035"/>
        </pc:sldMkLst>
      </pc:sldChg>
      <pc:sldChg chg="mod modShow">
        <pc:chgData name="Umair Hoodbhoy" userId="34e0caed-e379-421f-b010-3b58bd2f404c" providerId="ADAL" clId="{26234B68-313A-C544-ADCC-2BD1F843233E}" dt="2021-04-13T12:47:11.838" v="0" actId="729"/>
        <pc:sldMkLst>
          <pc:docMk/>
          <pc:sldMk cId="3540944066" sldId="2371"/>
        </pc:sldMkLst>
      </pc:sldChg>
      <pc:sldChg chg="mod modShow">
        <pc:chgData name="Umair Hoodbhoy" userId="34e0caed-e379-421f-b010-3b58bd2f404c" providerId="ADAL" clId="{26234B68-313A-C544-ADCC-2BD1F843233E}" dt="2021-04-13T12:47:11.838" v="0" actId="729"/>
        <pc:sldMkLst>
          <pc:docMk/>
          <pc:sldMk cId="4218734028" sldId="2372"/>
        </pc:sldMkLst>
      </pc:sldChg>
      <pc:sldChg chg="mod modShow">
        <pc:chgData name="Umair Hoodbhoy" userId="34e0caed-e379-421f-b010-3b58bd2f404c" providerId="ADAL" clId="{26234B68-313A-C544-ADCC-2BD1F843233E}" dt="2021-04-13T12:47:11.838" v="0" actId="729"/>
        <pc:sldMkLst>
          <pc:docMk/>
          <pc:sldMk cId="1717406291" sldId="2373"/>
        </pc:sldMkLst>
      </pc:sldChg>
      <pc:sldChg chg="mod modShow">
        <pc:chgData name="Umair Hoodbhoy" userId="34e0caed-e379-421f-b010-3b58bd2f404c" providerId="ADAL" clId="{26234B68-313A-C544-ADCC-2BD1F843233E}" dt="2021-04-13T12:47:11.838" v="0" actId="729"/>
        <pc:sldMkLst>
          <pc:docMk/>
          <pc:sldMk cId="54911048" sldId="2374"/>
        </pc:sldMkLst>
      </pc:sldChg>
      <pc:sldChg chg="mod modShow">
        <pc:chgData name="Umair Hoodbhoy" userId="34e0caed-e379-421f-b010-3b58bd2f404c" providerId="ADAL" clId="{26234B68-313A-C544-ADCC-2BD1F843233E}" dt="2021-04-13T12:47:11.838" v="0" actId="729"/>
        <pc:sldMkLst>
          <pc:docMk/>
          <pc:sldMk cId="2120163561" sldId="2375"/>
        </pc:sldMkLst>
      </pc:sldChg>
      <pc:sldChg chg="mod modShow">
        <pc:chgData name="Umair Hoodbhoy" userId="34e0caed-e379-421f-b010-3b58bd2f404c" providerId="ADAL" clId="{26234B68-313A-C544-ADCC-2BD1F843233E}" dt="2021-04-13T12:47:11.838" v="0" actId="729"/>
        <pc:sldMkLst>
          <pc:docMk/>
          <pc:sldMk cId="2872933395" sldId="2376"/>
        </pc:sldMkLst>
      </pc:sldChg>
      <pc:sldChg chg="mod modShow">
        <pc:chgData name="Umair Hoodbhoy" userId="34e0caed-e379-421f-b010-3b58bd2f404c" providerId="ADAL" clId="{26234B68-313A-C544-ADCC-2BD1F843233E}" dt="2021-04-13T12:47:11.838" v="0" actId="729"/>
        <pc:sldMkLst>
          <pc:docMk/>
          <pc:sldMk cId="1770950724" sldId="2379"/>
        </pc:sldMkLst>
      </pc:sldChg>
      <pc:sldChg chg="mod modShow">
        <pc:chgData name="Umair Hoodbhoy" userId="34e0caed-e379-421f-b010-3b58bd2f404c" providerId="ADAL" clId="{26234B68-313A-C544-ADCC-2BD1F843233E}" dt="2021-04-13T12:47:11.838" v="0" actId="729"/>
        <pc:sldMkLst>
          <pc:docMk/>
          <pc:sldMk cId="1434383060" sldId="2383"/>
        </pc:sldMkLst>
      </pc:sldChg>
      <pc:sldChg chg="mod modShow">
        <pc:chgData name="Umair Hoodbhoy" userId="34e0caed-e379-421f-b010-3b58bd2f404c" providerId="ADAL" clId="{26234B68-313A-C544-ADCC-2BD1F843233E}" dt="2021-04-13T12:47:11.838" v="0" actId="729"/>
        <pc:sldMkLst>
          <pc:docMk/>
          <pc:sldMk cId="3570432913" sldId="2384"/>
        </pc:sldMkLst>
      </pc:sldChg>
      <pc:sldChg chg="mod modShow">
        <pc:chgData name="Umair Hoodbhoy" userId="34e0caed-e379-421f-b010-3b58bd2f404c" providerId="ADAL" clId="{26234B68-313A-C544-ADCC-2BD1F843233E}" dt="2021-04-13T12:47:11.838" v="0" actId="729"/>
        <pc:sldMkLst>
          <pc:docMk/>
          <pc:sldMk cId="1823371234" sldId="2385"/>
        </pc:sldMkLst>
      </pc:sldChg>
      <pc:sldChg chg="mod modShow">
        <pc:chgData name="Umair Hoodbhoy" userId="34e0caed-e379-421f-b010-3b58bd2f404c" providerId="ADAL" clId="{26234B68-313A-C544-ADCC-2BD1F843233E}" dt="2021-04-13T12:47:11.838" v="0" actId="729"/>
        <pc:sldMkLst>
          <pc:docMk/>
          <pc:sldMk cId="598658010" sldId="2386"/>
        </pc:sldMkLst>
      </pc:sldChg>
    </pc:docChg>
  </pc:docChgLst>
  <pc:docChgLst>
    <pc:chgData name="Saad Mirza" userId="5f2f0f25-0018-40ff-927a-f0b552514279" providerId="ADAL" clId="{28998555-2D92-EB4D-B20B-31E0C085BFD3}"/>
    <pc:docChg chg="custSel addSld delSld modSld">
      <pc:chgData name="Saad Mirza" userId="5f2f0f25-0018-40ff-927a-f0b552514279" providerId="ADAL" clId="{28998555-2D92-EB4D-B20B-31E0C085BFD3}" dt="2020-07-31T14:35:51.900" v="187" actId="14100"/>
      <pc:docMkLst>
        <pc:docMk/>
      </pc:docMkLst>
      <pc:sldChg chg="modSp mod">
        <pc:chgData name="Saad Mirza" userId="5f2f0f25-0018-40ff-927a-f0b552514279" providerId="ADAL" clId="{28998555-2D92-EB4D-B20B-31E0C085BFD3}" dt="2020-07-30T14:07:16.939" v="24" actId="1076"/>
        <pc:sldMkLst>
          <pc:docMk/>
          <pc:sldMk cId="1323792454" sldId="2199"/>
        </pc:sldMkLst>
        <pc:spChg chg="mod">
          <ac:chgData name="Saad Mirza" userId="5f2f0f25-0018-40ff-927a-f0b552514279" providerId="ADAL" clId="{28998555-2D92-EB4D-B20B-31E0C085BFD3}" dt="2020-07-30T14:07:16.939" v="24" actId="1076"/>
          <ac:spMkLst>
            <pc:docMk/>
            <pc:sldMk cId="1323792454" sldId="2199"/>
            <ac:spMk id="2" creationId="{9CA63561-8E66-894D-BA2E-15B2F7A193F5}"/>
          </ac:spMkLst>
        </pc:spChg>
        <pc:spChg chg="mod">
          <ac:chgData name="Saad Mirza" userId="5f2f0f25-0018-40ff-927a-f0b552514279" providerId="ADAL" clId="{28998555-2D92-EB4D-B20B-31E0C085BFD3}" dt="2020-07-30T14:06:32.261" v="1" actId="6549"/>
          <ac:spMkLst>
            <pc:docMk/>
            <pc:sldMk cId="1323792454" sldId="2199"/>
            <ac:spMk id="5" creationId="{FB4FFEE2-12A8-4644-BF0C-7FCFBC0EDF72}"/>
          </ac:spMkLst>
        </pc:spChg>
      </pc:sldChg>
      <pc:sldChg chg="modSp mod">
        <pc:chgData name="Saad Mirza" userId="5f2f0f25-0018-40ff-927a-f0b552514279" providerId="ADAL" clId="{28998555-2D92-EB4D-B20B-31E0C085BFD3}" dt="2020-07-30T14:20:07.653" v="71" actId="20577"/>
        <pc:sldMkLst>
          <pc:docMk/>
          <pc:sldMk cId="63693139" sldId="2367"/>
        </pc:sldMkLst>
        <pc:spChg chg="mod">
          <ac:chgData name="Saad Mirza" userId="5f2f0f25-0018-40ff-927a-f0b552514279" providerId="ADAL" clId="{28998555-2D92-EB4D-B20B-31E0C085BFD3}" dt="2020-07-30T14:20:07.653" v="71" actId="20577"/>
          <ac:spMkLst>
            <pc:docMk/>
            <pc:sldMk cId="63693139" sldId="2367"/>
            <ac:spMk id="3" creationId="{C28BD90F-6A4F-4243-94BA-8D7CA1E2A5E4}"/>
          </ac:spMkLst>
        </pc:spChg>
      </pc:sldChg>
      <pc:sldChg chg="modSp mod">
        <pc:chgData name="Saad Mirza" userId="5f2f0f25-0018-40ff-927a-f0b552514279" providerId="ADAL" clId="{28998555-2D92-EB4D-B20B-31E0C085BFD3}" dt="2020-07-30T14:17:57.225" v="42" actId="20577"/>
        <pc:sldMkLst>
          <pc:docMk/>
          <pc:sldMk cId="2229916808" sldId="2368"/>
        </pc:sldMkLst>
        <pc:spChg chg="mod">
          <ac:chgData name="Saad Mirza" userId="5f2f0f25-0018-40ff-927a-f0b552514279" providerId="ADAL" clId="{28998555-2D92-EB4D-B20B-31E0C085BFD3}" dt="2020-07-30T14:17:57.225" v="42" actId="20577"/>
          <ac:spMkLst>
            <pc:docMk/>
            <pc:sldMk cId="2229916808" sldId="2368"/>
            <ac:spMk id="3" creationId="{C28BD90F-6A4F-4243-94BA-8D7CA1E2A5E4}"/>
          </ac:spMkLst>
        </pc:spChg>
      </pc:sldChg>
      <pc:sldChg chg="delSp modSp mod">
        <pc:chgData name="Saad Mirza" userId="5f2f0f25-0018-40ff-927a-f0b552514279" providerId="ADAL" clId="{28998555-2D92-EB4D-B20B-31E0C085BFD3}" dt="2020-07-30T14:23:02.576" v="76" actId="1076"/>
        <pc:sldMkLst>
          <pc:docMk/>
          <pc:sldMk cId="1193587152" sldId="2370"/>
        </pc:sldMkLst>
        <pc:spChg chg="mod">
          <ac:chgData name="Saad Mirza" userId="5f2f0f25-0018-40ff-927a-f0b552514279" providerId="ADAL" clId="{28998555-2D92-EB4D-B20B-31E0C085BFD3}" dt="2020-07-30T14:23:02.576" v="76" actId="1076"/>
          <ac:spMkLst>
            <pc:docMk/>
            <pc:sldMk cId="1193587152" sldId="2370"/>
            <ac:spMk id="6" creationId="{879E6C7B-A0F9-9247-B712-987F48200A67}"/>
          </ac:spMkLst>
        </pc:spChg>
        <pc:spChg chg="del">
          <ac:chgData name="Saad Mirza" userId="5f2f0f25-0018-40ff-927a-f0b552514279" providerId="ADAL" clId="{28998555-2D92-EB4D-B20B-31E0C085BFD3}" dt="2020-07-30T14:22:27.645" v="72" actId="478"/>
          <ac:spMkLst>
            <pc:docMk/>
            <pc:sldMk cId="1193587152" sldId="2370"/>
            <ac:spMk id="95" creationId="{905A17DD-F5E1-2D42-B052-ADF89CD7FCAE}"/>
          </ac:spMkLst>
        </pc:spChg>
        <pc:spChg chg="mod">
          <ac:chgData name="Saad Mirza" userId="5f2f0f25-0018-40ff-927a-f0b552514279" providerId="ADAL" clId="{28998555-2D92-EB4D-B20B-31E0C085BFD3}" dt="2020-07-30T14:22:49.651" v="74" actId="1076"/>
          <ac:spMkLst>
            <pc:docMk/>
            <pc:sldMk cId="1193587152" sldId="2370"/>
            <ac:spMk id="183" creationId="{AECF4C97-1DC6-8A4D-A39C-3DDA202C5A00}"/>
          </ac:spMkLst>
        </pc:spChg>
        <pc:spChg chg="mod">
          <ac:chgData name="Saad Mirza" userId="5f2f0f25-0018-40ff-927a-f0b552514279" providerId="ADAL" clId="{28998555-2D92-EB4D-B20B-31E0C085BFD3}" dt="2020-07-30T14:22:53.531" v="75" actId="1076"/>
          <ac:spMkLst>
            <pc:docMk/>
            <pc:sldMk cId="1193587152" sldId="2370"/>
            <ac:spMk id="184" creationId="{3C2600DA-AA9D-8F41-88C1-6188B0F47D80}"/>
          </ac:spMkLst>
        </pc:spChg>
      </pc:sldChg>
      <pc:sldChg chg="modSp mod">
        <pc:chgData name="Saad Mirza" userId="5f2f0f25-0018-40ff-927a-f0b552514279" providerId="ADAL" clId="{28998555-2D92-EB4D-B20B-31E0C085BFD3}" dt="2020-07-30T14:24:17.103" v="81" actId="20577"/>
        <pc:sldMkLst>
          <pc:docMk/>
          <pc:sldMk cId="4218734028" sldId="2372"/>
        </pc:sldMkLst>
        <pc:spChg chg="mod">
          <ac:chgData name="Saad Mirza" userId="5f2f0f25-0018-40ff-927a-f0b552514279" providerId="ADAL" clId="{28998555-2D92-EB4D-B20B-31E0C085BFD3}" dt="2020-07-30T14:24:17.103" v="81" actId="20577"/>
          <ac:spMkLst>
            <pc:docMk/>
            <pc:sldMk cId="4218734028" sldId="2372"/>
            <ac:spMk id="112" creationId="{1936938A-BC4F-4747-B75D-E6D1EEB93DC2}"/>
          </ac:spMkLst>
        </pc:spChg>
      </pc:sldChg>
      <pc:sldChg chg="modSp mod">
        <pc:chgData name="Saad Mirza" userId="5f2f0f25-0018-40ff-927a-f0b552514279" providerId="ADAL" clId="{28998555-2D92-EB4D-B20B-31E0C085BFD3}" dt="2020-07-30T14:25:06.897" v="88" actId="20577"/>
        <pc:sldMkLst>
          <pc:docMk/>
          <pc:sldMk cId="1717406291" sldId="2373"/>
        </pc:sldMkLst>
        <pc:spChg chg="mod">
          <ac:chgData name="Saad Mirza" userId="5f2f0f25-0018-40ff-927a-f0b552514279" providerId="ADAL" clId="{28998555-2D92-EB4D-B20B-31E0C085BFD3}" dt="2020-07-30T14:25:06.897" v="88" actId="20577"/>
          <ac:spMkLst>
            <pc:docMk/>
            <pc:sldMk cId="1717406291" sldId="2373"/>
            <ac:spMk id="112" creationId="{1936938A-BC4F-4747-B75D-E6D1EEB93DC2}"/>
          </ac:spMkLst>
        </pc:spChg>
      </pc:sldChg>
      <pc:sldChg chg="modSp mod">
        <pc:chgData name="Saad Mirza" userId="5f2f0f25-0018-40ff-927a-f0b552514279" providerId="ADAL" clId="{28998555-2D92-EB4D-B20B-31E0C085BFD3}" dt="2020-07-30T14:25:01.079" v="86" actId="20577"/>
        <pc:sldMkLst>
          <pc:docMk/>
          <pc:sldMk cId="54911048" sldId="2374"/>
        </pc:sldMkLst>
        <pc:spChg chg="mod">
          <ac:chgData name="Saad Mirza" userId="5f2f0f25-0018-40ff-927a-f0b552514279" providerId="ADAL" clId="{28998555-2D92-EB4D-B20B-31E0C085BFD3}" dt="2020-07-30T14:25:01.079" v="86" actId="20577"/>
          <ac:spMkLst>
            <pc:docMk/>
            <pc:sldMk cId="54911048" sldId="2374"/>
            <ac:spMk id="112" creationId="{1936938A-BC4F-4747-B75D-E6D1EEB93DC2}"/>
          </ac:spMkLst>
        </pc:spChg>
      </pc:sldChg>
      <pc:sldChg chg="modSp mod">
        <pc:chgData name="Saad Mirza" userId="5f2f0f25-0018-40ff-927a-f0b552514279" providerId="ADAL" clId="{28998555-2D92-EB4D-B20B-31E0C085BFD3}" dt="2020-07-30T14:25:25.675" v="90" actId="20577"/>
        <pc:sldMkLst>
          <pc:docMk/>
          <pc:sldMk cId="2120163561" sldId="2375"/>
        </pc:sldMkLst>
        <pc:spChg chg="mod">
          <ac:chgData name="Saad Mirza" userId="5f2f0f25-0018-40ff-927a-f0b552514279" providerId="ADAL" clId="{28998555-2D92-EB4D-B20B-31E0C085BFD3}" dt="2020-07-30T14:25:25.675" v="90" actId="20577"/>
          <ac:spMkLst>
            <pc:docMk/>
            <pc:sldMk cId="2120163561" sldId="2375"/>
            <ac:spMk id="112" creationId="{1936938A-BC4F-4747-B75D-E6D1EEB93DC2}"/>
          </ac:spMkLst>
        </pc:spChg>
      </pc:sldChg>
      <pc:sldChg chg="modSp mod">
        <pc:chgData name="Saad Mirza" userId="5f2f0f25-0018-40ff-927a-f0b552514279" providerId="ADAL" clId="{28998555-2D92-EB4D-B20B-31E0C085BFD3}" dt="2020-07-30T14:25:52.754" v="92" actId="20577"/>
        <pc:sldMkLst>
          <pc:docMk/>
          <pc:sldMk cId="2872933395" sldId="2376"/>
        </pc:sldMkLst>
        <pc:spChg chg="mod">
          <ac:chgData name="Saad Mirza" userId="5f2f0f25-0018-40ff-927a-f0b552514279" providerId="ADAL" clId="{28998555-2D92-EB4D-B20B-31E0C085BFD3}" dt="2020-07-30T14:25:52.754" v="92" actId="20577"/>
          <ac:spMkLst>
            <pc:docMk/>
            <pc:sldMk cId="2872933395" sldId="2376"/>
            <ac:spMk id="112" creationId="{1936938A-BC4F-4747-B75D-E6D1EEB93DC2}"/>
          </ac:spMkLst>
        </pc:spChg>
      </pc:sldChg>
      <pc:sldChg chg="del">
        <pc:chgData name="Saad Mirza" userId="5f2f0f25-0018-40ff-927a-f0b552514279" providerId="ADAL" clId="{28998555-2D92-EB4D-B20B-31E0C085BFD3}" dt="2020-07-30T14:27:58.124" v="95" actId="2696"/>
        <pc:sldMkLst>
          <pc:docMk/>
          <pc:sldMk cId="842709204" sldId="2377"/>
        </pc:sldMkLst>
      </pc:sldChg>
      <pc:sldChg chg="addSp delSp modSp add mod">
        <pc:chgData name="Saad Mirza" userId="5f2f0f25-0018-40ff-927a-f0b552514279" providerId="ADAL" clId="{28998555-2D92-EB4D-B20B-31E0C085BFD3}" dt="2020-07-31T14:32:11.743" v="158"/>
        <pc:sldMkLst>
          <pc:docMk/>
          <pc:sldMk cId="1770950724" sldId="2379"/>
        </pc:sldMkLst>
        <pc:spChg chg="del">
          <ac:chgData name="Saad Mirza" userId="5f2f0f25-0018-40ff-927a-f0b552514279" providerId="ADAL" clId="{28998555-2D92-EB4D-B20B-31E0C085BFD3}" dt="2020-07-31T14:32:09.379" v="157" actId="478"/>
          <ac:spMkLst>
            <pc:docMk/>
            <pc:sldMk cId="1770950724" sldId="2379"/>
            <ac:spMk id="6" creationId="{879E6C7B-A0F9-9247-B712-987F48200A67}"/>
          </ac:spMkLst>
        </pc:spChg>
        <pc:spChg chg="mod">
          <ac:chgData name="Saad Mirza" userId="5f2f0f25-0018-40ff-927a-f0b552514279" providerId="ADAL" clId="{28998555-2D92-EB4D-B20B-31E0C085BFD3}" dt="2020-07-30T14:26:37.513" v="94" actId="113"/>
          <ac:spMkLst>
            <pc:docMk/>
            <pc:sldMk cId="1770950724" sldId="2379"/>
            <ac:spMk id="112" creationId="{1936938A-BC4F-4747-B75D-E6D1EEB93DC2}"/>
          </ac:spMkLst>
        </pc:spChg>
        <pc:spChg chg="del">
          <ac:chgData name="Saad Mirza" userId="5f2f0f25-0018-40ff-927a-f0b552514279" providerId="ADAL" clId="{28998555-2D92-EB4D-B20B-31E0C085BFD3}" dt="2020-07-31T14:32:09.379" v="157" actId="478"/>
          <ac:spMkLst>
            <pc:docMk/>
            <pc:sldMk cId="1770950724" sldId="2379"/>
            <ac:spMk id="180" creationId="{41D42E54-038C-9E44-ACE5-DBAEB8993CAA}"/>
          </ac:spMkLst>
        </pc:spChg>
        <pc:spChg chg="del">
          <ac:chgData name="Saad Mirza" userId="5f2f0f25-0018-40ff-927a-f0b552514279" providerId="ADAL" clId="{28998555-2D92-EB4D-B20B-31E0C085BFD3}" dt="2020-07-31T14:32:09.379" v="157" actId="478"/>
          <ac:spMkLst>
            <pc:docMk/>
            <pc:sldMk cId="1770950724" sldId="2379"/>
            <ac:spMk id="181" creationId="{26AF1A63-EAB5-BD4E-8861-1980DBB67519}"/>
          </ac:spMkLst>
        </pc:spChg>
        <pc:spChg chg="del">
          <ac:chgData name="Saad Mirza" userId="5f2f0f25-0018-40ff-927a-f0b552514279" providerId="ADAL" clId="{28998555-2D92-EB4D-B20B-31E0C085BFD3}" dt="2020-07-31T14:32:09.379" v="157" actId="478"/>
          <ac:spMkLst>
            <pc:docMk/>
            <pc:sldMk cId="1770950724" sldId="2379"/>
            <ac:spMk id="182" creationId="{14141B3F-05FC-3740-BA4E-D937F4F4A342}"/>
          </ac:spMkLst>
        </pc:spChg>
        <pc:spChg chg="del">
          <ac:chgData name="Saad Mirza" userId="5f2f0f25-0018-40ff-927a-f0b552514279" providerId="ADAL" clId="{28998555-2D92-EB4D-B20B-31E0C085BFD3}" dt="2020-07-31T14:32:09.379" v="157" actId="478"/>
          <ac:spMkLst>
            <pc:docMk/>
            <pc:sldMk cId="1770950724" sldId="2379"/>
            <ac:spMk id="183" creationId="{AECF4C97-1DC6-8A4D-A39C-3DDA202C5A00}"/>
          </ac:spMkLst>
        </pc:spChg>
        <pc:spChg chg="del">
          <ac:chgData name="Saad Mirza" userId="5f2f0f25-0018-40ff-927a-f0b552514279" providerId="ADAL" clId="{28998555-2D92-EB4D-B20B-31E0C085BFD3}" dt="2020-07-31T14:32:09.379" v="157" actId="478"/>
          <ac:spMkLst>
            <pc:docMk/>
            <pc:sldMk cId="1770950724" sldId="2379"/>
            <ac:spMk id="184" creationId="{3C2600DA-AA9D-8F41-88C1-6188B0F47D80}"/>
          </ac:spMkLst>
        </pc:spChg>
        <pc:spChg chg="add mod">
          <ac:chgData name="Saad Mirza" userId="5f2f0f25-0018-40ff-927a-f0b552514279" providerId="ADAL" clId="{28998555-2D92-EB4D-B20B-31E0C085BFD3}" dt="2020-07-31T14:32:11.743" v="158"/>
          <ac:spMkLst>
            <pc:docMk/>
            <pc:sldMk cId="1770950724" sldId="2379"/>
            <ac:spMk id="297" creationId="{9A60D5CB-016B-824E-A6F7-5862B3BBF068}"/>
          </ac:spMkLst>
        </pc:spChg>
        <pc:spChg chg="add mod">
          <ac:chgData name="Saad Mirza" userId="5f2f0f25-0018-40ff-927a-f0b552514279" providerId="ADAL" clId="{28998555-2D92-EB4D-B20B-31E0C085BFD3}" dt="2020-07-31T14:32:11.743" v="158"/>
          <ac:spMkLst>
            <pc:docMk/>
            <pc:sldMk cId="1770950724" sldId="2379"/>
            <ac:spMk id="305" creationId="{E1ECCF80-F7F0-DF48-9012-32FC01AC8ACB}"/>
          </ac:spMkLst>
        </pc:spChg>
        <pc:spChg chg="add mod">
          <ac:chgData name="Saad Mirza" userId="5f2f0f25-0018-40ff-927a-f0b552514279" providerId="ADAL" clId="{28998555-2D92-EB4D-B20B-31E0C085BFD3}" dt="2020-07-31T14:32:11.743" v="158"/>
          <ac:spMkLst>
            <pc:docMk/>
            <pc:sldMk cId="1770950724" sldId="2379"/>
            <ac:spMk id="311" creationId="{3C0E83DD-FF88-DE4A-9AF4-081E7CFE6565}"/>
          </ac:spMkLst>
        </pc:spChg>
        <pc:spChg chg="add mod">
          <ac:chgData name="Saad Mirza" userId="5f2f0f25-0018-40ff-927a-f0b552514279" providerId="ADAL" clId="{28998555-2D92-EB4D-B20B-31E0C085BFD3}" dt="2020-07-31T14:32:11.743" v="158"/>
          <ac:spMkLst>
            <pc:docMk/>
            <pc:sldMk cId="1770950724" sldId="2379"/>
            <ac:spMk id="312" creationId="{D6DD00A1-3FB7-764B-963F-7DE5F1E90A4C}"/>
          </ac:spMkLst>
        </pc:spChg>
        <pc:spChg chg="add mod">
          <ac:chgData name="Saad Mirza" userId="5f2f0f25-0018-40ff-927a-f0b552514279" providerId="ADAL" clId="{28998555-2D92-EB4D-B20B-31E0C085BFD3}" dt="2020-07-31T14:32:11.743" v="158"/>
          <ac:spMkLst>
            <pc:docMk/>
            <pc:sldMk cId="1770950724" sldId="2379"/>
            <ac:spMk id="314" creationId="{A895E7F6-CB02-FC4A-86A9-54DE088A4D1C}"/>
          </ac:spMkLst>
        </pc:spChg>
        <pc:spChg chg="add mod">
          <ac:chgData name="Saad Mirza" userId="5f2f0f25-0018-40ff-927a-f0b552514279" providerId="ADAL" clId="{28998555-2D92-EB4D-B20B-31E0C085BFD3}" dt="2020-07-31T14:32:11.743" v="158"/>
          <ac:spMkLst>
            <pc:docMk/>
            <pc:sldMk cId="1770950724" sldId="2379"/>
            <ac:spMk id="318" creationId="{105FD017-B41F-FB45-A9A2-7CC8C9C513D5}"/>
          </ac:spMkLst>
        </pc:spChg>
      </pc:sldChg>
      <pc:sldChg chg="addSp delSp modSp add mod">
        <pc:chgData name="Saad Mirza" userId="5f2f0f25-0018-40ff-927a-f0b552514279" providerId="ADAL" clId="{28998555-2D92-EB4D-B20B-31E0C085BFD3}" dt="2020-07-31T14:35:51.900" v="187" actId="14100"/>
        <pc:sldMkLst>
          <pc:docMk/>
          <pc:sldMk cId="3232372064" sldId="2380"/>
        </pc:sldMkLst>
        <pc:spChg chg="add del mod">
          <ac:chgData name="Saad Mirza" userId="5f2f0f25-0018-40ff-927a-f0b552514279" providerId="ADAL" clId="{28998555-2D92-EB4D-B20B-31E0C085BFD3}" dt="2020-07-30T22:20:27.261" v="100"/>
          <ac:spMkLst>
            <pc:docMk/>
            <pc:sldMk cId="3232372064" sldId="2380"/>
            <ac:spMk id="2" creationId="{8E5D9943-C5E2-3143-ACBE-BC4CB2672C48}"/>
          </ac:spMkLst>
        </pc:spChg>
        <pc:spChg chg="del">
          <ac:chgData name="Saad Mirza" userId="5f2f0f25-0018-40ff-927a-f0b552514279" providerId="ADAL" clId="{28998555-2D92-EB4D-B20B-31E0C085BFD3}" dt="2020-07-31T14:32:17.870" v="159" actId="478"/>
          <ac:spMkLst>
            <pc:docMk/>
            <pc:sldMk cId="3232372064" sldId="2380"/>
            <ac:spMk id="6" creationId="{879E6C7B-A0F9-9247-B712-987F48200A67}"/>
          </ac:spMkLst>
        </pc:spChg>
        <pc:spChg chg="mod">
          <ac:chgData name="Saad Mirza" userId="5f2f0f25-0018-40ff-927a-f0b552514279" providerId="ADAL" clId="{28998555-2D92-EB4D-B20B-31E0C085BFD3}" dt="2020-07-30T22:23:43.976" v="156" actId="20577"/>
          <ac:spMkLst>
            <pc:docMk/>
            <pc:sldMk cId="3232372064" sldId="2380"/>
            <ac:spMk id="112" creationId="{1936938A-BC4F-4747-B75D-E6D1EEB93DC2}"/>
          </ac:spMkLst>
        </pc:spChg>
        <pc:spChg chg="del">
          <ac:chgData name="Saad Mirza" userId="5f2f0f25-0018-40ff-927a-f0b552514279" providerId="ADAL" clId="{28998555-2D92-EB4D-B20B-31E0C085BFD3}" dt="2020-07-31T14:32:17.870" v="159" actId="478"/>
          <ac:spMkLst>
            <pc:docMk/>
            <pc:sldMk cId="3232372064" sldId="2380"/>
            <ac:spMk id="180" creationId="{41D42E54-038C-9E44-ACE5-DBAEB8993CAA}"/>
          </ac:spMkLst>
        </pc:spChg>
        <pc:spChg chg="del">
          <ac:chgData name="Saad Mirza" userId="5f2f0f25-0018-40ff-927a-f0b552514279" providerId="ADAL" clId="{28998555-2D92-EB4D-B20B-31E0C085BFD3}" dt="2020-07-31T14:32:17.870" v="159" actId="478"/>
          <ac:spMkLst>
            <pc:docMk/>
            <pc:sldMk cId="3232372064" sldId="2380"/>
            <ac:spMk id="181" creationId="{26AF1A63-EAB5-BD4E-8861-1980DBB67519}"/>
          </ac:spMkLst>
        </pc:spChg>
        <pc:spChg chg="del">
          <ac:chgData name="Saad Mirza" userId="5f2f0f25-0018-40ff-927a-f0b552514279" providerId="ADAL" clId="{28998555-2D92-EB4D-B20B-31E0C085BFD3}" dt="2020-07-31T14:32:17.870" v="159" actId="478"/>
          <ac:spMkLst>
            <pc:docMk/>
            <pc:sldMk cId="3232372064" sldId="2380"/>
            <ac:spMk id="182" creationId="{14141B3F-05FC-3740-BA4E-D937F4F4A342}"/>
          </ac:spMkLst>
        </pc:spChg>
        <pc:spChg chg="del">
          <ac:chgData name="Saad Mirza" userId="5f2f0f25-0018-40ff-927a-f0b552514279" providerId="ADAL" clId="{28998555-2D92-EB4D-B20B-31E0C085BFD3}" dt="2020-07-31T14:32:17.870" v="159" actId="478"/>
          <ac:spMkLst>
            <pc:docMk/>
            <pc:sldMk cId="3232372064" sldId="2380"/>
            <ac:spMk id="183" creationId="{AECF4C97-1DC6-8A4D-A39C-3DDA202C5A00}"/>
          </ac:spMkLst>
        </pc:spChg>
        <pc:spChg chg="del">
          <ac:chgData name="Saad Mirza" userId="5f2f0f25-0018-40ff-927a-f0b552514279" providerId="ADAL" clId="{28998555-2D92-EB4D-B20B-31E0C085BFD3}" dt="2020-07-31T14:32:17.870" v="159" actId="478"/>
          <ac:spMkLst>
            <pc:docMk/>
            <pc:sldMk cId="3232372064" sldId="2380"/>
            <ac:spMk id="184" creationId="{3C2600DA-AA9D-8F41-88C1-6188B0F47D80}"/>
          </ac:spMkLst>
        </pc:spChg>
        <pc:spChg chg="add mod">
          <ac:chgData name="Saad Mirza" userId="5f2f0f25-0018-40ff-927a-f0b552514279" providerId="ADAL" clId="{28998555-2D92-EB4D-B20B-31E0C085BFD3}" dt="2020-07-30T22:20:48.751" v="103" actId="1076"/>
          <ac:spMkLst>
            <pc:docMk/>
            <pc:sldMk cId="3232372064" sldId="2380"/>
            <ac:spMk id="297" creationId="{D063C10B-DF4C-094E-8E6F-498584C242C7}"/>
          </ac:spMkLst>
        </pc:spChg>
        <pc:spChg chg="add mod">
          <ac:chgData name="Saad Mirza" userId="5f2f0f25-0018-40ff-927a-f0b552514279" providerId="ADAL" clId="{28998555-2D92-EB4D-B20B-31E0C085BFD3}" dt="2020-07-30T22:20:48.751" v="103" actId="1076"/>
          <ac:spMkLst>
            <pc:docMk/>
            <pc:sldMk cId="3232372064" sldId="2380"/>
            <ac:spMk id="305" creationId="{12DB168F-20E7-184B-BB2B-B3DB21B57242}"/>
          </ac:spMkLst>
        </pc:spChg>
        <pc:spChg chg="add mod">
          <ac:chgData name="Saad Mirza" userId="5f2f0f25-0018-40ff-927a-f0b552514279" providerId="ADAL" clId="{28998555-2D92-EB4D-B20B-31E0C085BFD3}" dt="2020-07-30T22:20:48.751" v="103" actId="1076"/>
          <ac:spMkLst>
            <pc:docMk/>
            <pc:sldMk cId="3232372064" sldId="2380"/>
            <ac:spMk id="312" creationId="{ACE00432-545A-2A49-8BD0-1D5FADC870BB}"/>
          </ac:spMkLst>
        </pc:spChg>
        <pc:spChg chg="add mod">
          <ac:chgData name="Saad Mirza" userId="5f2f0f25-0018-40ff-927a-f0b552514279" providerId="ADAL" clId="{28998555-2D92-EB4D-B20B-31E0C085BFD3}" dt="2020-07-30T22:20:48.751" v="103" actId="1076"/>
          <ac:spMkLst>
            <pc:docMk/>
            <pc:sldMk cId="3232372064" sldId="2380"/>
            <ac:spMk id="314" creationId="{EB16C622-F84F-4046-92A4-32026F578190}"/>
          </ac:spMkLst>
        </pc:spChg>
        <pc:spChg chg="mod">
          <ac:chgData name="Saad Mirza" userId="5f2f0f25-0018-40ff-927a-f0b552514279" providerId="ADAL" clId="{28998555-2D92-EB4D-B20B-31E0C085BFD3}" dt="2020-07-30T22:20:40.213" v="102"/>
          <ac:spMkLst>
            <pc:docMk/>
            <pc:sldMk cId="3232372064" sldId="2380"/>
            <ac:spMk id="321" creationId="{2F96BF9B-7565-4648-A906-CB9D023BC627}"/>
          </ac:spMkLst>
        </pc:spChg>
        <pc:spChg chg="add mod">
          <ac:chgData name="Saad Mirza" userId="5f2f0f25-0018-40ff-927a-f0b552514279" providerId="ADAL" clId="{28998555-2D92-EB4D-B20B-31E0C085BFD3}" dt="2020-07-30T22:22:11.135" v="114" actId="1076"/>
          <ac:spMkLst>
            <pc:docMk/>
            <pc:sldMk cId="3232372064" sldId="2380"/>
            <ac:spMk id="377" creationId="{2E44A02A-1DDB-6440-88BC-CB246C49CDD8}"/>
          </ac:spMkLst>
        </pc:spChg>
        <pc:spChg chg="add mod">
          <ac:chgData name="Saad Mirza" userId="5f2f0f25-0018-40ff-927a-f0b552514279" providerId="ADAL" clId="{28998555-2D92-EB4D-B20B-31E0C085BFD3}" dt="2020-07-30T22:21:52.133" v="112" actId="571"/>
          <ac:spMkLst>
            <pc:docMk/>
            <pc:sldMk cId="3232372064" sldId="2380"/>
            <ac:spMk id="378" creationId="{8CF54F5C-5062-C144-8230-E851A5A31523}"/>
          </ac:spMkLst>
        </pc:spChg>
        <pc:spChg chg="add mod">
          <ac:chgData name="Saad Mirza" userId="5f2f0f25-0018-40ff-927a-f0b552514279" providerId="ADAL" clId="{28998555-2D92-EB4D-B20B-31E0C085BFD3}" dt="2020-07-30T22:21:52.133" v="112" actId="571"/>
          <ac:spMkLst>
            <pc:docMk/>
            <pc:sldMk cId="3232372064" sldId="2380"/>
            <ac:spMk id="381" creationId="{445F0670-E17E-D740-B106-BBF571A42470}"/>
          </ac:spMkLst>
        </pc:spChg>
        <pc:spChg chg="add mod">
          <ac:chgData name="Saad Mirza" userId="5f2f0f25-0018-40ff-927a-f0b552514279" providerId="ADAL" clId="{28998555-2D92-EB4D-B20B-31E0C085BFD3}" dt="2020-07-30T22:21:52.133" v="112" actId="571"/>
          <ac:spMkLst>
            <pc:docMk/>
            <pc:sldMk cId="3232372064" sldId="2380"/>
            <ac:spMk id="382" creationId="{1003225C-AC76-9D41-98E2-1644FB68A4D2}"/>
          </ac:spMkLst>
        </pc:spChg>
        <pc:spChg chg="mod">
          <ac:chgData name="Saad Mirza" userId="5f2f0f25-0018-40ff-927a-f0b552514279" providerId="ADAL" clId="{28998555-2D92-EB4D-B20B-31E0C085BFD3}" dt="2020-07-30T22:21:52.133" v="112" actId="571"/>
          <ac:spMkLst>
            <pc:docMk/>
            <pc:sldMk cId="3232372064" sldId="2380"/>
            <ac:spMk id="386" creationId="{168E8AE4-61C1-3D46-88DB-D653ECEAA162}"/>
          </ac:spMkLst>
        </pc:spChg>
        <pc:spChg chg="add mod">
          <ac:chgData name="Saad Mirza" userId="5f2f0f25-0018-40ff-927a-f0b552514279" providerId="ADAL" clId="{28998555-2D92-EB4D-B20B-31E0C085BFD3}" dt="2020-07-31T14:32:18.838" v="160"/>
          <ac:spMkLst>
            <pc:docMk/>
            <pc:sldMk cId="3232372064" sldId="2380"/>
            <ac:spMk id="403" creationId="{17921DC6-9239-B742-BC92-C6EFB067D249}"/>
          </ac:spMkLst>
        </pc:spChg>
        <pc:spChg chg="add mod">
          <ac:chgData name="Saad Mirza" userId="5f2f0f25-0018-40ff-927a-f0b552514279" providerId="ADAL" clId="{28998555-2D92-EB4D-B20B-31E0C085BFD3}" dt="2020-07-31T14:32:18.838" v="160"/>
          <ac:spMkLst>
            <pc:docMk/>
            <pc:sldMk cId="3232372064" sldId="2380"/>
            <ac:spMk id="404" creationId="{4649FDB1-CA1C-2B4E-8981-970FD29451E1}"/>
          </ac:spMkLst>
        </pc:spChg>
        <pc:spChg chg="add mod">
          <ac:chgData name="Saad Mirza" userId="5f2f0f25-0018-40ff-927a-f0b552514279" providerId="ADAL" clId="{28998555-2D92-EB4D-B20B-31E0C085BFD3}" dt="2020-07-31T14:32:18.838" v="160"/>
          <ac:spMkLst>
            <pc:docMk/>
            <pc:sldMk cId="3232372064" sldId="2380"/>
            <ac:spMk id="405" creationId="{99F65686-C4C8-BB47-9BC0-B5277426B085}"/>
          </ac:spMkLst>
        </pc:spChg>
        <pc:spChg chg="add mod">
          <ac:chgData name="Saad Mirza" userId="5f2f0f25-0018-40ff-927a-f0b552514279" providerId="ADAL" clId="{28998555-2D92-EB4D-B20B-31E0C085BFD3}" dt="2020-07-31T14:32:18.838" v="160"/>
          <ac:spMkLst>
            <pc:docMk/>
            <pc:sldMk cId="3232372064" sldId="2380"/>
            <ac:spMk id="406" creationId="{D92AEACE-55EB-F44E-9AC9-A4065FE78645}"/>
          </ac:spMkLst>
        </pc:spChg>
        <pc:spChg chg="add mod">
          <ac:chgData name="Saad Mirza" userId="5f2f0f25-0018-40ff-927a-f0b552514279" providerId="ADAL" clId="{28998555-2D92-EB4D-B20B-31E0C085BFD3}" dt="2020-07-31T14:32:18.838" v="160"/>
          <ac:spMkLst>
            <pc:docMk/>
            <pc:sldMk cId="3232372064" sldId="2380"/>
            <ac:spMk id="407" creationId="{5EA31A22-4563-804D-A196-086651B2968F}"/>
          </ac:spMkLst>
        </pc:spChg>
        <pc:spChg chg="add mod">
          <ac:chgData name="Saad Mirza" userId="5f2f0f25-0018-40ff-927a-f0b552514279" providerId="ADAL" clId="{28998555-2D92-EB4D-B20B-31E0C085BFD3}" dt="2020-07-31T14:32:18.838" v="160"/>
          <ac:spMkLst>
            <pc:docMk/>
            <pc:sldMk cId="3232372064" sldId="2380"/>
            <ac:spMk id="408" creationId="{17EE58E1-2925-6B47-A44B-BD5E0CDE2206}"/>
          </ac:spMkLst>
        </pc:spChg>
        <pc:grpChg chg="add mod">
          <ac:chgData name="Saad Mirza" userId="5f2f0f25-0018-40ff-927a-f0b552514279" providerId="ADAL" clId="{28998555-2D92-EB4D-B20B-31E0C085BFD3}" dt="2020-07-30T22:20:48.751" v="103" actId="1076"/>
          <ac:grpSpMkLst>
            <pc:docMk/>
            <pc:sldMk cId="3232372064" sldId="2380"/>
            <ac:grpSpMk id="320" creationId="{A570F9BC-AE74-1A40-AFD0-2F2D695C19B1}"/>
          </ac:grpSpMkLst>
        </pc:grpChg>
        <pc:grpChg chg="add mod">
          <ac:chgData name="Saad Mirza" userId="5f2f0f25-0018-40ff-927a-f0b552514279" providerId="ADAL" clId="{28998555-2D92-EB4D-B20B-31E0C085BFD3}" dt="2020-07-30T22:21:29.610" v="111" actId="1076"/>
          <ac:grpSpMkLst>
            <pc:docMk/>
            <pc:sldMk cId="3232372064" sldId="2380"/>
            <ac:grpSpMk id="374" creationId="{520A6F37-14D7-FC40-9CC3-D3190AF4D0D4}"/>
          </ac:grpSpMkLst>
        </pc:grpChg>
        <pc:grpChg chg="add mod">
          <ac:chgData name="Saad Mirza" userId="5f2f0f25-0018-40ff-927a-f0b552514279" providerId="ADAL" clId="{28998555-2D92-EB4D-B20B-31E0C085BFD3}" dt="2020-07-30T22:21:52.133" v="112" actId="571"/>
          <ac:grpSpMkLst>
            <pc:docMk/>
            <pc:sldMk cId="3232372064" sldId="2380"/>
            <ac:grpSpMk id="385" creationId="{A2636E67-9944-E04C-AEBC-62E2D8FF0D9E}"/>
          </ac:grpSpMkLst>
        </pc:grpChg>
        <pc:grpChg chg="add mod">
          <ac:chgData name="Saad Mirza" userId="5f2f0f25-0018-40ff-927a-f0b552514279" providerId="ADAL" clId="{28998555-2D92-EB4D-B20B-31E0C085BFD3}" dt="2020-07-30T22:22:49.239" v="122" actId="571"/>
          <ac:grpSpMkLst>
            <pc:docMk/>
            <pc:sldMk cId="3232372064" sldId="2380"/>
            <ac:grpSpMk id="393" creationId="{39B8E53C-BC59-6A4D-9393-253A24D115E5}"/>
          </ac:grpSpMkLst>
        </pc:grpChg>
        <pc:grpChg chg="add mod">
          <ac:chgData name="Saad Mirza" userId="5f2f0f25-0018-40ff-927a-f0b552514279" providerId="ADAL" clId="{28998555-2D92-EB4D-B20B-31E0C085BFD3}" dt="2020-07-30T22:22:49.239" v="122" actId="571"/>
          <ac:grpSpMkLst>
            <pc:docMk/>
            <pc:sldMk cId="3232372064" sldId="2380"/>
            <ac:grpSpMk id="397" creationId="{E84372B1-01FE-524E-BF6B-BE57FDC55E0C}"/>
          </ac:grpSpMkLst>
        </pc:grpChg>
        <pc:grpChg chg="add mod">
          <ac:chgData name="Saad Mirza" userId="5f2f0f25-0018-40ff-927a-f0b552514279" providerId="ADAL" clId="{28998555-2D92-EB4D-B20B-31E0C085BFD3}" dt="2020-07-31T14:33:15.938" v="166" actId="571"/>
          <ac:grpSpMkLst>
            <pc:docMk/>
            <pc:sldMk cId="3232372064" sldId="2380"/>
            <ac:grpSpMk id="411" creationId="{78A9E338-1B94-3149-B0C3-1A58C28B1943}"/>
          </ac:grpSpMkLst>
        </pc:grpChg>
        <pc:grpChg chg="add mod">
          <ac:chgData name="Saad Mirza" userId="5f2f0f25-0018-40ff-927a-f0b552514279" providerId="ADAL" clId="{28998555-2D92-EB4D-B20B-31E0C085BFD3}" dt="2020-07-31T14:33:57.517" v="169" actId="571"/>
          <ac:grpSpMkLst>
            <pc:docMk/>
            <pc:sldMk cId="3232372064" sldId="2380"/>
            <ac:grpSpMk id="416" creationId="{26B93EB3-112C-8E4E-A4BE-9EA60191FB2D}"/>
          </ac:grpSpMkLst>
        </pc:grpChg>
        <pc:picChg chg="del">
          <ac:chgData name="Saad Mirza" userId="5f2f0f25-0018-40ff-927a-f0b552514279" providerId="ADAL" clId="{28998555-2D92-EB4D-B20B-31E0C085BFD3}" dt="2020-07-30T22:22:31.984" v="121" actId="478"/>
          <ac:picMkLst>
            <pc:docMk/>
            <pc:sldMk cId="3232372064" sldId="2380"/>
            <ac:picMk id="279" creationId="{76C78590-F82A-4349-9979-5540EC6B4DD8}"/>
          </ac:picMkLst>
        </pc:picChg>
        <pc:picChg chg="del">
          <ac:chgData name="Saad Mirza" userId="5f2f0f25-0018-40ff-927a-f0b552514279" providerId="ADAL" clId="{28998555-2D92-EB4D-B20B-31E0C085BFD3}" dt="2020-07-30T22:22:30.657" v="120" actId="478"/>
          <ac:picMkLst>
            <pc:docMk/>
            <pc:sldMk cId="3232372064" sldId="2380"/>
            <ac:picMk id="280" creationId="{18589C83-3942-8E48-AD7C-78E295BE9A3F}"/>
          </ac:picMkLst>
        </pc:picChg>
        <pc:picChg chg="del">
          <ac:chgData name="Saad Mirza" userId="5f2f0f25-0018-40ff-927a-f0b552514279" providerId="ADAL" clId="{28998555-2D92-EB4D-B20B-31E0C085BFD3}" dt="2020-07-30T22:22:29.309" v="119" actId="478"/>
          <ac:picMkLst>
            <pc:docMk/>
            <pc:sldMk cId="3232372064" sldId="2380"/>
            <ac:picMk id="281" creationId="{A99D4AE6-F3F6-0046-82AD-CB1D0E1E5FAC}"/>
          </ac:picMkLst>
        </pc:picChg>
        <pc:picChg chg="del">
          <ac:chgData name="Saad Mirza" userId="5f2f0f25-0018-40ff-927a-f0b552514279" providerId="ADAL" clId="{28998555-2D92-EB4D-B20B-31E0C085BFD3}" dt="2020-07-30T22:20:36.615" v="101" actId="478"/>
          <ac:picMkLst>
            <pc:docMk/>
            <pc:sldMk cId="3232372064" sldId="2380"/>
            <ac:picMk id="295" creationId="{4CD76048-CECE-F941-AAC3-DFA738DA922E}"/>
          </ac:picMkLst>
        </pc:picChg>
        <pc:picChg chg="del">
          <ac:chgData name="Saad Mirza" userId="5f2f0f25-0018-40ff-927a-f0b552514279" providerId="ADAL" clId="{28998555-2D92-EB4D-B20B-31E0C085BFD3}" dt="2020-07-31T14:32:31.407" v="161" actId="478"/>
          <ac:picMkLst>
            <pc:docMk/>
            <pc:sldMk cId="3232372064" sldId="2380"/>
            <ac:picMk id="296" creationId="{10BAB4BF-A908-C04E-8A6F-4021ACE1DE3D}"/>
          </ac:picMkLst>
        </pc:picChg>
        <pc:picChg chg="mod">
          <ac:chgData name="Saad Mirza" userId="5f2f0f25-0018-40ff-927a-f0b552514279" providerId="ADAL" clId="{28998555-2D92-EB4D-B20B-31E0C085BFD3}" dt="2020-07-30T22:20:40.213" v="102"/>
          <ac:picMkLst>
            <pc:docMk/>
            <pc:sldMk cId="3232372064" sldId="2380"/>
            <ac:picMk id="367" creationId="{11E182C5-D173-F744-806A-52E32117D993}"/>
          </ac:picMkLst>
        </pc:picChg>
        <pc:picChg chg="mod">
          <ac:chgData name="Saad Mirza" userId="5f2f0f25-0018-40ff-927a-f0b552514279" providerId="ADAL" clId="{28998555-2D92-EB4D-B20B-31E0C085BFD3}" dt="2020-07-30T22:20:40.213" v="102"/>
          <ac:picMkLst>
            <pc:docMk/>
            <pc:sldMk cId="3232372064" sldId="2380"/>
            <ac:picMk id="368" creationId="{866EFC8D-9BF4-354D-B378-84CF8D541973}"/>
          </ac:picMkLst>
        </pc:picChg>
        <pc:picChg chg="add mod">
          <ac:chgData name="Saad Mirza" userId="5f2f0f25-0018-40ff-927a-f0b552514279" providerId="ADAL" clId="{28998555-2D92-EB4D-B20B-31E0C085BFD3}" dt="2020-07-30T22:20:48.751" v="103" actId="1076"/>
          <ac:picMkLst>
            <pc:docMk/>
            <pc:sldMk cId="3232372064" sldId="2380"/>
            <ac:picMk id="370" creationId="{64EA6CE0-D954-0348-BD10-4E0B102B8868}"/>
          </ac:picMkLst>
        </pc:picChg>
        <pc:picChg chg="add mod">
          <ac:chgData name="Saad Mirza" userId="5f2f0f25-0018-40ff-927a-f0b552514279" providerId="ADAL" clId="{28998555-2D92-EB4D-B20B-31E0C085BFD3}" dt="2020-07-30T22:21:13.431" v="109" actId="1076"/>
          <ac:picMkLst>
            <pc:docMk/>
            <pc:sldMk cId="3232372064" sldId="2380"/>
            <ac:picMk id="371" creationId="{4EDE5915-BCFF-C345-88AA-B6AA3E6CB034}"/>
          </ac:picMkLst>
        </pc:picChg>
        <pc:picChg chg="mod">
          <ac:chgData name="Saad Mirza" userId="5f2f0f25-0018-40ff-927a-f0b552514279" providerId="ADAL" clId="{28998555-2D92-EB4D-B20B-31E0C085BFD3}" dt="2020-07-30T22:21:25.995" v="110"/>
          <ac:picMkLst>
            <pc:docMk/>
            <pc:sldMk cId="3232372064" sldId="2380"/>
            <ac:picMk id="375" creationId="{A86C337D-9BB6-BC4F-BE75-84A7E7E6A952}"/>
          </ac:picMkLst>
        </pc:picChg>
        <pc:picChg chg="mod">
          <ac:chgData name="Saad Mirza" userId="5f2f0f25-0018-40ff-927a-f0b552514279" providerId="ADAL" clId="{28998555-2D92-EB4D-B20B-31E0C085BFD3}" dt="2020-07-30T22:21:25.995" v="110"/>
          <ac:picMkLst>
            <pc:docMk/>
            <pc:sldMk cId="3232372064" sldId="2380"/>
            <ac:picMk id="376" creationId="{F0FBFD06-4A7D-944E-B01B-5703BD6163E7}"/>
          </ac:picMkLst>
        </pc:picChg>
        <pc:picChg chg="mod">
          <ac:chgData name="Saad Mirza" userId="5f2f0f25-0018-40ff-927a-f0b552514279" providerId="ADAL" clId="{28998555-2D92-EB4D-B20B-31E0C085BFD3}" dt="2020-07-30T22:21:52.133" v="112" actId="571"/>
          <ac:picMkLst>
            <pc:docMk/>
            <pc:sldMk cId="3232372064" sldId="2380"/>
            <ac:picMk id="387" creationId="{54683046-1301-DB43-887E-5B71742523B7}"/>
          </ac:picMkLst>
        </pc:picChg>
        <pc:picChg chg="mod">
          <ac:chgData name="Saad Mirza" userId="5f2f0f25-0018-40ff-927a-f0b552514279" providerId="ADAL" clId="{28998555-2D92-EB4D-B20B-31E0C085BFD3}" dt="2020-07-30T22:21:52.133" v="112" actId="571"/>
          <ac:picMkLst>
            <pc:docMk/>
            <pc:sldMk cId="3232372064" sldId="2380"/>
            <ac:picMk id="388" creationId="{19FE3562-5F0E-E24C-927B-D8D75E5F52DA}"/>
          </ac:picMkLst>
        </pc:picChg>
        <pc:picChg chg="add mod">
          <ac:chgData name="Saad Mirza" userId="5f2f0f25-0018-40ff-927a-f0b552514279" providerId="ADAL" clId="{28998555-2D92-EB4D-B20B-31E0C085BFD3}" dt="2020-07-30T22:21:52.133" v="112" actId="571"/>
          <ac:picMkLst>
            <pc:docMk/>
            <pc:sldMk cId="3232372064" sldId="2380"/>
            <ac:picMk id="389" creationId="{C8316F71-A5AB-8F44-9BEB-A15EE1CA085D}"/>
          </ac:picMkLst>
        </pc:picChg>
        <pc:picChg chg="add mod">
          <ac:chgData name="Saad Mirza" userId="5f2f0f25-0018-40ff-927a-f0b552514279" providerId="ADAL" clId="{28998555-2D92-EB4D-B20B-31E0C085BFD3}" dt="2020-07-30T22:21:52.133" v="112" actId="571"/>
          <ac:picMkLst>
            <pc:docMk/>
            <pc:sldMk cId="3232372064" sldId="2380"/>
            <ac:picMk id="390" creationId="{84CED33D-A07E-F542-B02B-7428749BF5CA}"/>
          </ac:picMkLst>
        </pc:picChg>
        <pc:picChg chg="add mod">
          <ac:chgData name="Saad Mirza" userId="5f2f0f25-0018-40ff-927a-f0b552514279" providerId="ADAL" clId="{28998555-2D92-EB4D-B20B-31E0C085BFD3}" dt="2020-07-30T22:22:49.239" v="122" actId="571"/>
          <ac:picMkLst>
            <pc:docMk/>
            <pc:sldMk cId="3232372064" sldId="2380"/>
            <ac:picMk id="391" creationId="{98460E65-9546-EB4D-8E3F-21CC03A3A720}"/>
          </ac:picMkLst>
        </pc:picChg>
        <pc:picChg chg="add mod">
          <ac:chgData name="Saad Mirza" userId="5f2f0f25-0018-40ff-927a-f0b552514279" providerId="ADAL" clId="{28998555-2D92-EB4D-B20B-31E0C085BFD3}" dt="2020-07-30T22:22:49.239" v="122" actId="571"/>
          <ac:picMkLst>
            <pc:docMk/>
            <pc:sldMk cId="3232372064" sldId="2380"/>
            <ac:picMk id="392" creationId="{68444CA7-E2F5-A248-8C38-B4BABEF25224}"/>
          </ac:picMkLst>
        </pc:picChg>
        <pc:picChg chg="mod">
          <ac:chgData name="Saad Mirza" userId="5f2f0f25-0018-40ff-927a-f0b552514279" providerId="ADAL" clId="{28998555-2D92-EB4D-B20B-31E0C085BFD3}" dt="2020-07-30T22:22:49.239" v="122" actId="571"/>
          <ac:picMkLst>
            <pc:docMk/>
            <pc:sldMk cId="3232372064" sldId="2380"/>
            <ac:picMk id="394" creationId="{2E9B92AB-8DCD-ED4A-A269-16FC1DFCB4BB}"/>
          </ac:picMkLst>
        </pc:picChg>
        <pc:picChg chg="mod">
          <ac:chgData name="Saad Mirza" userId="5f2f0f25-0018-40ff-927a-f0b552514279" providerId="ADAL" clId="{28998555-2D92-EB4D-B20B-31E0C085BFD3}" dt="2020-07-30T22:22:49.239" v="122" actId="571"/>
          <ac:picMkLst>
            <pc:docMk/>
            <pc:sldMk cId="3232372064" sldId="2380"/>
            <ac:picMk id="396" creationId="{BC52DE59-7A09-D844-83B3-0F94E63E693F}"/>
          </ac:picMkLst>
        </pc:picChg>
        <pc:picChg chg="mod">
          <ac:chgData name="Saad Mirza" userId="5f2f0f25-0018-40ff-927a-f0b552514279" providerId="ADAL" clId="{28998555-2D92-EB4D-B20B-31E0C085BFD3}" dt="2020-07-30T22:22:49.239" v="122" actId="571"/>
          <ac:picMkLst>
            <pc:docMk/>
            <pc:sldMk cId="3232372064" sldId="2380"/>
            <ac:picMk id="398" creationId="{67C33044-2740-0943-8309-2F0E05F4A091}"/>
          </ac:picMkLst>
        </pc:picChg>
        <pc:picChg chg="mod">
          <ac:chgData name="Saad Mirza" userId="5f2f0f25-0018-40ff-927a-f0b552514279" providerId="ADAL" clId="{28998555-2D92-EB4D-B20B-31E0C085BFD3}" dt="2020-07-30T22:22:49.239" v="122" actId="571"/>
          <ac:picMkLst>
            <pc:docMk/>
            <pc:sldMk cId="3232372064" sldId="2380"/>
            <ac:picMk id="399" creationId="{9AD42CE0-CF77-8145-BC43-EAD8735518CB}"/>
          </ac:picMkLst>
        </pc:picChg>
        <pc:picChg chg="add mod">
          <ac:chgData name="Saad Mirza" userId="5f2f0f25-0018-40ff-927a-f0b552514279" providerId="ADAL" clId="{28998555-2D92-EB4D-B20B-31E0C085BFD3}" dt="2020-07-31T14:33:15.938" v="166" actId="571"/>
          <ac:picMkLst>
            <pc:docMk/>
            <pc:sldMk cId="3232372064" sldId="2380"/>
            <ac:picMk id="409" creationId="{E291EBC1-0583-AF49-AB1C-67EDAE37CF26}"/>
          </ac:picMkLst>
        </pc:picChg>
        <pc:picChg chg="add mod">
          <ac:chgData name="Saad Mirza" userId="5f2f0f25-0018-40ff-927a-f0b552514279" providerId="ADAL" clId="{28998555-2D92-EB4D-B20B-31E0C085BFD3}" dt="2020-07-31T14:33:15.938" v="166" actId="571"/>
          <ac:picMkLst>
            <pc:docMk/>
            <pc:sldMk cId="3232372064" sldId="2380"/>
            <ac:picMk id="410" creationId="{F605A551-53AA-A449-A8C0-99244459EE5A}"/>
          </ac:picMkLst>
        </pc:picChg>
        <pc:picChg chg="mod">
          <ac:chgData name="Saad Mirza" userId="5f2f0f25-0018-40ff-927a-f0b552514279" providerId="ADAL" clId="{28998555-2D92-EB4D-B20B-31E0C085BFD3}" dt="2020-07-31T14:33:15.938" v="166" actId="571"/>
          <ac:picMkLst>
            <pc:docMk/>
            <pc:sldMk cId="3232372064" sldId="2380"/>
            <ac:picMk id="412" creationId="{23452F24-F029-C745-BAEC-65564E7DE699}"/>
          </ac:picMkLst>
        </pc:picChg>
        <pc:picChg chg="mod">
          <ac:chgData name="Saad Mirza" userId="5f2f0f25-0018-40ff-927a-f0b552514279" providerId="ADAL" clId="{28998555-2D92-EB4D-B20B-31E0C085BFD3}" dt="2020-07-31T14:33:15.938" v="166" actId="571"/>
          <ac:picMkLst>
            <pc:docMk/>
            <pc:sldMk cId="3232372064" sldId="2380"/>
            <ac:picMk id="413" creationId="{2D6E2BFA-B3EF-5E44-8711-19B862FB4607}"/>
          </ac:picMkLst>
        </pc:picChg>
        <pc:picChg chg="add mod">
          <ac:chgData name="Saad Mirza" userId="5f2f0f25-0018-40ff-927a-f0b552514279" providerId="ADAL" clId="{28998555-2D92-EB4D-B20B-31E0C085BFD3}" dt="2020-07-31T14:33:57.517" v="169" actId="571"/>
          <ac:picMkLst>
            <pc:docMk/>
            <pc:sldMk cId="3232372064" sldId="2380"/>
            <ac:picMk id="414" creationId="{0D413053-7CA0-7E47-9B01-7A9EC862A9CA}"/>
          </ac:picMkLst>
        </pc:picChg>
        <pc:picChg chg="add mod">
          <ac:chgData name="Saad Mirza" userId="5f2f0f25-0018-40ff-927a-f0b552514279" providerId="ADAL" clId="{28998555-2D92-EB4D-B20B-31E0C085BFD3}" dt="2020-07-31T14:33:57.517" v="169" actId="571"/>
          <ac:picMkLst>
            <pc:docMk/>
            <pc:sldMk cId="3232372064" sldId="2380"/>
            <ac:picMk id="415" creationId="{554EB336-8FFD-364D-8B9A-CDCFEC28E110}"/>
          </ac:picMkLst>
        </pc:picChg>
        <pc:picChg chg="mod">
          <ac:chgData name="Saad Mirza" userId="5f2f0f25-0018-40ff-927a-f0b552514279" providerId="ADAL" clId="{28998555-2D92-EB4D-B20B-31E0C085BFD3}" dt="2020-07-31T14:33:57.517" v="169" actId="571"/>
          <ac:picMkLst>
            <pc:docMk/>
            <pc:sldMk cId="3232372064" sldId="2380"/>
            <ac:picMk id="417" creationId="{D36EACA0-3D00-9B42-A546-27DA2E8EC312}"/>
          </ac:picMkLst>
        </pc:picChg>
        <pc:picChg chg="mod">
          <ac:chgData name="Saad Mirza" userId="5f2f0f25-0018-40ff-927a-f0b552514279" providerId="ADAL" clId="{28998555-2D92-EB4D-B20B-31E0C085BFD3}" dt="2020-07-31T14:33:57.517" v="169" actId="571"/>
          <ac:picMkLst>
            <pc:docMk/>
            <pc:sldMk cId="3232372064" sldId="2380"/>
            <ac:picMk id="418" creationId="{070B9228-1856-AC4E-B77B-DEA5999C57C2}"/>
          </ac:picMkLst>
        </pc:picChg>
        <pc:cxnChg chg="del mod">
          <ac:chgData name="Saad Mirza" userId="5f2f0f25-0018-40ff-927a-f0b552514279" providerId="ADAL" clId="{28998555-2D92-EB4D-B20B-31E0C085BFD3}" dt="2020-07-30T22:20:53.807" v="104" actId="478"/>
          <ac:cxnSpMkLst>
            <pc:docMk/>
            <pc:sldMk cId="3232372064" sldId="2380"/>
            <ac:cxnSpMk id="212" creationId="{1870D8EF-139F-794E-9F7B-A67EBF85D25C}"/>
          </ac:cxnSpMkLst>
        </pc:cxnChg>
        <pc:cxnChg chg="del mod">
          <ac:chgData name="Saad Mirza" userId="5f2f0f25-0018-40ff-927a-f0b552514279" providerId="ADAL" clId="{28998555-2D92-EB4D-B20B-31E0C085BFD3}" dt="2020-07-31T14:32:43.442" v="163" actId="478"/>
          <ac:cxnSpMkLst>
            <pc:docMk/>
            <pc:sldMk cId="3232372064" sldId="2380"/>
            <ac:cxnSpMk id="215" creationId="{1C9BB202-F69D-C14D-BB22-9224620A36EF}"/>
          </ac:cxnSpMkLst>
        </pc:cxnChg>
        <pc:cxnChg chg="del mod">
          <ac:chgData name="Saad Mirza" userId="5f2f0f25-0018-40ff-927a-f0b552514279" providerId="ADAL" clId="{28998555-2D92-EB4D-B20B-31E0C085BFD3}" dt="2020-07-31T14:34:41.435" v="181" actId="478"/>
          <ac:cxnSpMkLst>
            <pc:docMk/>
            <pc:sldMk cId="3232372064" sldId="2380"/>
            <ac:cxnSpMk id="218" creationId="{CCC05933-C996-2E41-9CD9-6BB19724EAB3}"/>
          </ac:cxnSpMkLst>
        </pc:cxnChg>
        <pc:cxnChg chg="del mod">
          <ac:chgData name="Saad Mirza" userId="5f2f0f25-0018-40ff-927a-f0b552514279" providerId="ADAL" clId="{28998555-2D92-EB4D-B20B-31E0C085BFD3}" dt="2020-07-31T14:34:05.646" v="171" actId="478"/>
          <ac:cxnSpMkLst>
            <pc:docMk/>
            <pc:sldMk cId="3232372064" sldId="2380"/>
            <ac:cxnSpMk id="309" creationId="{6A8CAA60-C9BB-0D43-ACFF-8771BA1702F6}"/>
          </ac:cxnSpMkLst>
        </pc:cxnChg>
        <pc:cxnChg chg="del mod">
          <ac:chgData name="Saad Mirza" userId="5f2f0f25-0018-40ff-927a-f0b552514279" providerId="ADAL" clId="{28998555-2D92-EB4D-B20B-31E0C085BFD3}" dt="2020-07-31T14:34:04.601" v="170" actId="478"/>
          <ac:cxnSpMkLst>
            <pc:docMk/>
            <pc:sldMk cId="3232372064" sldId="2380"/>
            <ac:cxnSpMk id="310" creationId="{A190C32B-6817-BD43-9220-2D3324B884F2}"/>
          </ac:cxnSpMkLst>
        </pc:cxnChg>
        <pc:cxnChg chg="add mod">
          <ac:chgData name="Saad Mirza" userId="5f2f0f25-0018-40ff-927a-f0b552514279" providerId="ADAL" clId="{28998555-2D92-EB4D-B20B-31E0C085BFD3}" dt="2020-07-30T22:20:48.751" v="103" actId="1076"/>
          <ac:cxnSpMkLst>
            <pc:docMk/>
            <pc:sldMk cId="3232372064" sldId="2380"/>
            <ac:cxnSpMk id="311" creationId="{15382259-C158-F640-9F92-71D17B5DA852}"/>
          </ac:cxnSpMkLst>
        </pc:cxnChg>
        <pc:cxnChg chg="add mod">
          <ac:chgData name="Saad Mirza" userId="5f2f0f25-0018-40ff-927a-f0b552514279" providerId="ADAL" clId="{28998555-2D92-EB4D-B20B-31E0C085BFD3}" dt="2020-07-30T22:20:48.751" v="103" actId="1076"/>
          <ac:cxnSpMkLst>
            <pc:docMk/>
            <pc:sldMk cId="3232372064" sldId="2380"/>
            <ac:cxnSpMk id="318" creationId="{7E82F895-B053-2649-811F-3BE63684A8DA}"/>
          </ac:cxnSpMkLst>
        </pc:cxnChg>
        <pc:cxnChg chg="mod">
          <ac:chgData name="Saad Mirza" userId="5f2f0f25-0018-40ff-927a-f0b552514279" providerId="ADAL" clId="{28998555-2D92-EB4D-B20B-31E0C085BFD3}" dt="2020-07-31T14:33:23.048" v="167" actId="14100"/>
          <ac:cxnSpMkLst>
            <pc:docMk/>
            <pc:sldMk cId="3232372064" sldId="2380"/>
            <ac:cxnSpMk id="323" creationId="{4AA4ECED-40B6-4C49-8959-A9972F2DB990}"/>
          </ac:cxnSpMkLst>
        </pc:cxnChg>
        <pc:cxnChg chg="mod">
          <ac:chgData name="Saad Mirza" userId="5f2f0f25-0018-40ff-927a-f0b552514279" providerId="ADAL" clId="{28998555-2D92-EB4D-B20B-31E0C085BFD3}" dt="2020-07-31T14:33:27.863" v="168" actId="14100"/>
          <ac:cxnSpMkLst>
            <pc:docMk/>
            <pc:sldMk cId="3232372064" sldId="2380"/>
            <ac:cxnSpMk id="326" creationId="{E82C8B82-B6B3-FE48-A9B1-5280F217DA81}"/>
          </ac:cxnSpMkLst>
        </pc:cxnChg>
        <pc:cxnChg chg="mod">
          <ac:chgData name="Saad Mirza" userId="5f2f0f25-0018-40ff-927a-f0b552514279" providerId="ADAL" clId="{28998555-2D92-EB4D-B20B-31E0C085BFD3}" dt="2020-07-30T22:23:01.691" v="125" actId="14100"/>
          <ac:cxnSpMkLst>
            <pc:docMk/>
            <pc:sldMk cId="3232372064" sldId="2380"/>
            <ac:cxnSpMk id="338" creationId="{1F06B24E-4EA5-E142-BE43-B7D8BBC277ED}"/>
          </ac:cxnSpMkLst>
        </pc:cxnChg>
        <pc:cxnChg chg="mod">
          <ac:chgData name="Saad Mirza" userId="5f2f0f25-0018-40ff-927a-f0b552514279" providerId="ADAL" clId="{28998555-2D92-EB4D-B20B-31E0C085BFD3}" dt="2020-07-30T22:22:58.666" v="124" actId="14100"/>
          <ac:cxnSpMkLst>
            <pc:docMk/>
            <pc:sldMk cId="3232372064" sldId="2380"/>
            <ac:cxnSpMk id="341" creationId="{7949EFCB-9F1B-4146-B5DE-66E0D482FE10}"/>
          </ac:cxnSpMkLst>
        </pc:cxnChg>
        <pc:cxnChg chg="mod">
          <ac:chgData name="Saad Mirza" userId="5f2f0f25-0018-40ff-927a-f0b552514279" providerId="ADAL" clId="{28998555-2D92-EB4D-B20B-31E0C085BFD3}" dt="2020-07-30T22:23:05.179" v="126" actId="14100"/>
          <ac:cxnSpMkLst>
            <pc:docMk/>
            <pc:sldMk cId="3232372064" sldId="2380"/>
            <ac:cxnSpMk id="344" creationId="{476B89A2-AD13-3B4B-8D6A-B3B09CE451E5}"/>
          </ac:cxnSpMkLst>
        </pc:cxnChg>
        <pc:cxnChg chg="mod">
          <ac:chgData name="Saad Mirza" userId="5f2f0f25-0018-40ff-927a-f0b552514279" providerId="ADAL" clId="{28998555-2D92-EB4D-B20B-31E0C085BFD3}" dt="2020-07-31T14:35:51.900" v="187" actId="14100"/>
          <ac:cxnSpMkLst>
            <pc:docMk/>
            <pc:sldMk cId="3232372064" sldId="2380"/>
            <ac:cxnSpMk id="352" creationId="{13901041-7279-B540-AFC6-AFD96B4A9041}"/>
          </ac:cxnSpMkLst>
        </pc:cxnChg>
        <pc:cxnChg chg="add mod">
          <ac:chgData name="Saad Mirza" userId="5f2f0f25-0018-40ff-927a-f0b552514279" providerId="ADAL" clId="{28998555-2D92-EB4D-B20B-31E0C085BFD3}" dt="2020-07-30T22:21:08.902" v="108" actId="14100"/>
          <ac:cxnSpMkLst>
            <pc:docMk/>
            <pc:sldMk cId="3232372064" sldId="2380"/>
            <ac:cxnSpMk id="373" creationId="{5920938E-C570-8546-B8A5-A7F380541829}"/>
          </ac:cxnSpMkLst>
        </pc:cxnChg>
        <pc:cxnChg chg="add mod">
          <ac:chgData name="Saad Mirza" userId="5f2f0f25-0018-40ff-927a-f0b552514279" providerId="ADAL" clId="{28998555-2D92-EB4D-B20B-31E0C085BFD3}" dt="2020-07-30T22:21:52.133" v="112" actId="571"/>
          <ac:cxnSpMkLst>
            <pc:docMk/>
            <pc:sldMk cId="3232372064" sldId="2380"/>
            <ac:cxnSpMk id="379" creationId="{E22E5851-D428-CE4F-98D7-E56F44228C8B}"/>
          </ac:cxnSpMkLst>
        </pc:cxnChg>
        <pc:cxnChg chg="add mod">
          <ac:chgData name="Saad Mirza" userId="5f2f0f25-0018-40ff-927a-f0b552514279" providerId="ADAL" clId="{28998555-2D92-EB4D-B20B-31E0C085BFD3}" dt="2020-07-30T22:21:52.133" v="112" actId="571"/>
          <ac:cxnSpMkLst>
            <pc:docMk/>
            <pc:sldMk cId="3232372064" sldId="2380"/>
            <ac:cxnSpMk id="384" creationId="{2F6C3033-3B4F-B840-B97D-7A8CE8008E67}"/>
          </ac:cxnSpMkLst>
        </pc:cxnChg>
        <pc:cxnChg chg="add mod">
          <ac:chgData name="Saad Mirza" userId="5f2f0f25-0018-40ff-927a-f0b552514279" providerId="ADAL" clId="{28998555-2D92-EB4D-B20B-31E0C085BFD3}" dt="2020-07-30T22:23:21.190" v="129" actId="14100"/>
          <ac:cxnSpMkLst>
            <pc:docMk/>
            <pc:sldMk cId="3232372064" sldId="2380"/>
            <ac:cxnSpMk id="400" creationId="{D0BB0C93-BE22-5A47-9CE9-0A3D02C3F5BC}"/>
          </ac:cxnSpMkLst>
        </pc:cxnChg>
        <pc:cxnChg chg="add mod">
          <ac:chgData name="Saad Mirza" userId="5f2f0f25-0018-40ff-927a-f0b552514279" providerId="ADAL" clId="{28998555-2D92-EB4D-B20B-31E0C085BFD3}" dt="2020-07-31T14:34:15.981" v="174" actId="14100"/>
          <ac:cxnSpMkLst>
            <pc:docMk/>
            <pc:sldMk cId="3232372064" sldId="2380"/>
            <ac:cxnSpMk id="420" creationId="{0E91B4B3-CDA3-6A4C-AA24-4E545B49FB06}"/>
          </ac:cxnSpMkLst>
        </pc:cxnChg>
        <pc:cxnChg chg="add mod">
          <ac:chgData name="Saad Mirza" userId="5f2f0f25-0018-40ff-927a-f0b552514279" providerId="ADAL" clId="{28998555-2D92-EB4D-B20B-31E0C085BFD3}" dt="2020-07-31T14:34:28.096" v="178" actId="14100"/>
          <ac:cxnSpMkLst>
            <pc:docMk/>
            <pc:sldMk cId="3232372064" sldId="2380"/>
            <ac:cxnSpMk id="425" creationId="{90361217-AFF8-7047-8EE0-935941822C01}"/>
          </ac:cxnSpMkLst>
        </pc:cxnChg>
        <pc:cxnChg chg="add mod">
          <ac:chgData name="Saad Mirza" userId="5f2f0f25-0018-40ff-927a-f0b552514279" providerId="ADAL" clId="{28998555-2D92-EB4D-B20B-31E0C085BFD3}" dt="2020-07-31T14:34:53.624" v="184" actId="14100"/>
          <ac:cxnSpMkLst>
            <pc:docMk/>
            <pc:sldMk cId="3232372064" sldId="2380"/>
            <ac:cxnSpMk id="426" creationId="{D33AD5E4-EF84-8140-A355-EC0B0A3E3CEF}"/>
          </ac:cxnSpMkLst>
        </pc:cxnChg>
      </pc:sldChg>
      <pc:sldMasterChg chg="delSldLayout">
        <pc:chgData name="Saad Mirza" userId="5f2f0f25-0018-40ff-927a-f0b552514279" providerId="ADAL" clId="{28998555-2D92-EB4D-B20B-31E0C085BFD3}" dt="2020-07-30T14:27:58.127" v="96" actId="2696"/>
        <pc:sldMasterMkLst>
          <pc:docMk/>
          <pc:sldMasterMk cId="1271404269" sldId="2147483694"/>
        </pc:sldMasterMkLst>
        <pc:sldLayoutChg chg="del">
          <pc:chgData name="Saad Mirza" userId="5f2f0f25-0018-40ff-927a-f0b552514279" providerId="ADAL" clId="{28998555-2D92-EB4D-B20B-31E0C085BFD3}" dt="2020-07-30T14:27:58.127" v="96" actId="2696"/>
          <pc:sldLayoutMkLst>
            <pc:docMk/>
            <pc:sldMasterMk cId="1271404269" sldId="2147483694"/>
            <pc:sldLayoutMk cId="385845009" sldId="2147483703"/>
          </pc:sldLayoutMkLst>
        </pc:sldLayoutChg>
      </pc:sldMasterChg>
    </pc:docChg>
  </pc:docChgLst>
  <pc:docChgLst>
    <pc:chgData name="Umair Hoodbhoy" userId="34e0caed-e379-421f-b010-3b58bd2f404c" providerId="ADAL" clId="{A93CD743-D99C-7E4F-B46F-4C85BBCA90C4}"/>
    <pc:docChg chg="modSld">
      <pc:chgData name="Umair Hoodbhoy" userId="34e0caed-e379-421f-b010-3b58bd2f404c" providerId="ADAL" clId="{A93CD743-D99C-7E4F-B46F-4C85BBCA90C4}" dt="2021-02-18T20:15:54.657" v="1" actId="20577"/>
      <pc:docMkLst>
        <pc:docMk/>
      </pc:docMkLst>
      <pc:sldChg chg="modSp mod">
        <pc:chgData name="Umair Hoodbhoy" userId="34e0caed-e379-421f-b010-3b58bd2f404c" providerId="ADAL" clId="{A93CD743-D99C-7E4F-B46F-4C85BBCA90C4}" dt="2021-02-18T20:15:54.657" v="1" actId="20577"/>
        <pc:sldMkLst>
          <pc:docMk/>
          <pc:sldMk cId="63693139" sldId="2367"/>
        </pc:sldMkLst>
        <pc:spChg chg="mod">
          <ac:chgData name="Umair Hoodbhoy" userId="34e0caed-e379-421f-b010-3b58bd2f404c" providerId="ADAL" clId="{A93CD743-D99C-7E4F-B46F-4C85BBCA90C4}" dt="2021-02-18T20:15:54.657" v="1" actId="20577"/>
          <ac:spMkLst>
            <pc:docMk/>
            <pc:sldMk cId="63693139" sldId="2367"/>
            <ac:spMk id="3" creationId="{C28BD90F-6A4F-4243-94BA-8D7CA1E2A5E4}"/>
          </ac:spMkLst>
        </pc:spChg>
      </pc:sldChg>
      <pc:sldChg chg="modSp mod">
        <pc:chgData name="Umair Hoodbhoy" userId="34e0caed-e379-421f-b010-3b58bd2f404c" providerId="ADAL" clId="{A93CD743-D99C-7E4F-B46F-4C85BBCA90C4}" dt="2021-02-18T20:15:50.701" v="0" actId="20577"/>
        <pc:sldMkLst>
          <pc:docMk/>
          <pc:sldMk cId="2229916808" sldId="2368"/>
        </pc:sldMkLst>
        <pc:spChg chg="mod">
          <ac:chgData name="Umair Hoodbhoy" userId="34e0caed-e379-421f-b010-3b58bd2f404c" providerId="ADAL" clId="{A93CD743-D99C-7E4F-B46F-4C85BBCA90C4}" dt="2021-02-18T20:15:50.701" v="0" actId="20577"/>
          <ac:spMkLst>
            <pc:docMk/>
            <pc:sldMk cId="2229916808" sldId="2368"/>
            <ac:spMk id="3" creationId="{C28BD90F-6A4F-4243-94BA-8D7CA1E2A5E4}"/>
          </ac:spMkLst>
        </pc:spChg>
      </pc:sldChg>
    </pc:docChg>
  </pc:docChgLst>
  <pc:docChgLst>
    <pc:chgData name="Umair Hoodbhoy" userId="34e0caed-e379-421f-b010-3b58bd2f404c" providerId="ADAL" clId="{013642F4-2CD0-2241-A882-E4D706C345E2}"/>
    <pc:docChg chg="modSld">
      <pc:chgData name="Umair Hoodbhoy" userId="34e0caed-e379-421f-b010-3b58bd2f404c" providerId="ADAL" clId="{013642F4-2CD0-2241-A882-E4D706C345E2}" dt="2021-01-28T20:21:13.753" v="69" actId="20577"/>
      <pc:docMkLst>
        <pc:docMk/>
      </pc:docMkLst>
      <pc:sldChg chg="modNotesTx">
        <pc:chgData name="Umair Hoodbhoy" userId="34e0caed-e379-421f-b010-3b58bd2f404c" providerId="ADAL" clId="{013642F4-2CD0-2241-A882-E4D706C345E2}" dt="2021-01-28T20:21:13.753" v="69" actId="20577"/>
        <pc:sldMkLst>
          <pc:docMk/>
          <pc:sldMk cId="1193587152" sldId="2370"/>
        </pc:sldMkLst>
      </pc:sldChg>
    </pc:docChg>
  </pc:docChgLst>
  <pc:docChgLst>
    <pc:chgData name="Karim El Jamali" userId="0a7c8eb8-c4ad-4e01-8ef9-3ece26eb4cac" providerId="ADAL" clId="{75831143-9B01-7247-BD68-8E604C1EA9E2}"/>
    <pc:docChg chg="modShowInfo">
      <pc:chgData name="Karim El Jamali" userId="0a7c8eb8-c4ad-4e01-8ef9-3ece26eb4cac" providerId="ADAL" clId="{75831143-9B01-7247-BD68-8E604C1EA9E2}" dt="2022-09-15T18:08:42.254" v="0" actId="2744"/>
      <pc:docMkLst>
        <pc:docMk/>
      </pc:docMkLst>
    </pc:docChg>
  </pc:docChgLst>
  <pc:docChgLst>
    <pc:chgData name="Tomasz Klimczyk" userId="8fae020c-eb24-498a-bfc2-b441c4d5aed8" providerId="ADAL" clId="{6179A81B-D709-2143-AB42-738305595A0A}"/>
    <pc:docChg chg="modSld">
      <pc:chgData name="Tomasz Klimczyk" userId="8fae020c-eb24-498a-bfc2-b441c4d5aed8" providerId="ADAL" clId="{6179A81B-D709-2143-AB42-738305595A0A}" dt="2020-12-03T15:07:22.918" v="15" actId="1076"/>
      <pc:docMkLst>
        <pc:docMk/>
      </pc:docMkLst>
      <pc:sldChg chg="addSp modSp mod">
        <pc:chgData name="Tomasz Klimczyk" userId="8fae020c-eb24-498a-bfc2-b441c4d5aed8" providerId="ADAL" clId="{6179A81B-D709-2143-AB42-738305595A0A}" dt="2020-12-03T15:07:22.918" v="15" actId="1076"/>
        <pc:sldMkLst>
          <pc:docMk/>
          <pc:sldMk cId="1193587152" sldId="2370"/>
        </pc:sldMkLst>
        <pc:spChg chg="add mod">
          <ac:chgData name="Tomasz Klimczyk" userId="8fae020c-eb24-498a-bfc2-b441c4d5aed8" providerId="ADAL" clId="{6179A81B-D709-2143-AB42-738305595A0A}" dt="2020-12-03T15:07:22.918" v="15" actId="1076"/>
          <ac:spMkLst>
            <pc:docMk/>
            <pc:sldMk cId="1193587152" sldId="2370"/>
            <ac:spMk id="2" creationId="{5B3C4461-3D58-5C4A-8954-2F60A1F61574}"/>
          </ac:spMkLst>
        </pc:spChg>
      </pc:sldChg>
    </pc:docChg>
  </pc:docChgLst>
  <pc:docChgLst>
    <pc:chgData name="Umair Hoodbhoy" userId="34e0caed-e379-421f-b010-3b58bd2f404c" providerId="ADAL" clId="{DFCF7A68-AB13-F44A-B0D5-D16B21DEB023}"/>
    <pc:docChg chg="modSld">
      <pc:chgData name="Umair Hoodbhoy" userId="34e0caed-e379-421f-b010-3b58bd2f404c" providerId="ADAL" clId="{DFCF7A68-AB13-F44A-B0D5-D16B21DEB023}" dt="2020-09-24T19:58:30.391" v="80" actId="20577"/>
      <pc:docMkLst>
        <pc:docMk/>
      </pc:docMkLst>
      <pc:sldChg chg="modSp mod">
        <pc:chgData name="Umair Hoodbhoy" userId="34e0caed-e379-421f-b010-3b58bd2f404c" providerId="ADAL" clId="{DFCF7A68-AB13-F44A-B0D5-D16B21DEB023}" dt="2020-09-24T19:58:30.391" v="80" actId="20577"/>
        <pc:sldMkLst>
          <pc:docMk/>
          <pc:sldMk cId="1323792454" sldId="2199"/>
        </pc:sldMkLst>
        <pc:spChg chg="mod">
          <ac:chgData name="Umair Hoodbhoy" userId="34e0caed-e379-421f-b010-3b58bd2f404c" providerId="ADAL" clId="{DFCF7A68-AB13-F44A-B0D5-D16B21DEB023}" dt="2020-09-24T19:58:30.391" v="80" actId="20577"/>
          <ac:spMkLst>
            <pc:docMk/>
            <pc:sldMk cId="1323792454" sldId="2199"/>
            <ac:spMk id="5" creationId="{FB4FFEE2-12A8-4644-BF0C-7FCFBC0EDF72}"/>
          </ac:spMkLst>
        </pc:spChg>
      </pc:sldChg>
      <pc:sldChg chg="modNotesTx">
        <pc:chgData name="Umair Hoodbhoy" userId="34e0caed-e379-421f-b010-3b58bd2f404c" providerId="ADAL" clId="{DFCF7A68-AB13-F44A-B0D5-D16B21DEB023}" dt="2020-09-24T19:50:31.399" v="78" actId="20577"/>
        <pc:sldMkLst>
          <pc:docMk/>
          <pc:sldMk cId="63693139" sldId="2367"/>
        </pc:sldMkLst>
      </pc:sldChg>
    </pc:docChg>
  </pc:docChgLst>
  <pc:docChgLst>
    <pc:chgData name="Manny Calero" userId="S::mcalero@aviatrix.com::579a56ab-fd73-41ca-9171-ec9f3b8453f3" providerId="AD" clId="Web-{3A611902-41A2-B26C-96A4-A3488A544F0E}"/>
    <pc:docChg chg="modSld">
      <pc:chgData name="Manny Calero" userId="S::mcalero@aviatrix.com::579a56ab-fd73-41ca-9171-ec9f3b8453f3" providerId="AD" clId="Web-{3A611902-41A2-B26C-96A4-A3488A544F0E}" dt="2022-01-27T17:57:12.838" v="48"/>
      <pc:docMkLst>
        <pc:docMk/>
      </pc:docMkLst>
      <pc:sldChg chg="modSp">
        <pc:chgData name="Manny Calero" userId="S::mcalero@aviatrix.com::579a56ab-fd73-41ca-9171-ec9f3b8453f3" providerId="AD" clId="Web-{3A611902-41A2-B26C-96A4-A3488A544F0E}" dt="2022-01-27T17:57:12.838" v="48"/>
        <pc:sldMkLst>
          <pc:docMk/>
          <pc:sldMk cId="3540944066" sldId="2371"/>
        </pc:sldMkLst>
        <pc:spChg chg="mod">
          <ac:chgData name="Manny Calero" userId="S::mcalero@aviatrix.com::579a56ab-fd73-41ca-9171-ec9f3b8453f3" providerId="AD" clId="Web-{3A611902-41A2-B26C-96A4-A3488A544F0E}" dt="2022-01-27T17:57:11.354" v="0"/>
          <ac:spMkLst>
            <pc:docMk/>
            <pc:sldMk cId="3540944066" sldId="2371"/>
            <ac:spMk id="44" creationId="{94D8BBC4-18BA-824D-A87C-3E9FD3B670D2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369" v="1"/>
          <ac:spMkLst>
            <pc:docMk/>
            <pc:sldMk cId="3540944066" sldId="2371"/>
            <ac:spMk id="48" creationId="{2882FF4B-357F-3946-8E96-5DB9CC5CF0D1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401" v="2"/>
          <ac:spMkLst>
            <pc:docMk/>
            <pc:sldMk cId="3540944066" sldId="2371"/>
            <ac:spMk id="101" creationId="{A507D9BB-EE87-4B49-843D-38290744B7C0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432" v="3"/>
          <ac:spMkLst>
            <pc:docMk/>
            <pc:sldMk cId="3540944066" sldId="2371"/>
            <ac:spMk id="102" creationId="{5B9BA8D3-05F1-4148-A41B-BC932C66B7C3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463" v="4"/>
          <ac:spMkLst>
            <pc:docMk/>
            <pc:sldMk cId="3540944066" sldId="2371"/>
            <ac:spMk id="105" creationId="{F5B953D3-C578-114A-917B-AE2AC93972F1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479" v="5"/>
          <ac:spMkLst>
            <pc:docMk/>
            <pc:sldMk cId="3540944066" sldId="2371"/>
            <ac:spMk id="106" creationId="{34363AE8-9BE5-1947-94B8-0EFC43A624C6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510" v="6"/>
          <ac:spMkLst>
            <pc:docMk/>
            <pc:sldMk cId="3540944066" sldId="2371"/>
            <ac:spMk id="109" creationId="{49113796-9F41-C849-89E5-18DA23C47A61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541" v="7"/>
          <ac:spMkLst>
            <pc:docMk/>
            <pc:sldMk cId="3540944066" sldId="2371"/>
            <ac:spMk id="110" creationId="{8DD041E6-471B-DC45-A664-12B22B41C22D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572" v="8"/>
          <ac:spMkLst>
            <pc:docMk/>
            <pc:sldMk cId="3540944066" sldId="2371"/>
            <ac:spMk id="114" creationId="{32594EC7-85E3-304C-ACD9-C83FA8545DC8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588" v="9"/>
          <ac:spMkLst>
            <pc:docMk/>
            <pc:sldMk cId="3540944066" sldId="2371"/>
            <ac:spMk id="115" creationId="{D889C16F-C825-4244-B29C-1F4D28933282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619" v="10"/>
          <ac:spMkLst>
            <pc:docMk/>
            <pc:sldMk cId="3540944066" sldId="2371"/>
            <ac:spMk id="118" creationId="{FFBBA8A4-563D-334A-B192-7020B478AA2E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651" v="11"/>
          <ac:spMkLst>
            <pc:docMk/>
            <pc:sldMk cId="3540944066" sldId="2371"/>
            <ac:spMk id="119" creationId="{1E6178A9-AB04-9A41-B3A5-50474CDE74EF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682" v="12"/>
          <ac:spMkLst>
            <pc:docMk/>
            <pc:sldMk cId="3540944066" sldId="2371"/>
            <ac:spMk id="122" creationId="{D16671E8-B0FB-3749-B5AF-849357E3FBE2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697" v="13"/>
          <ac:spMkLst>
            <pc:docMk/>
            <pc:sldMk cId="3540944066" sldId="2371"/>
            <ac:spMk id="123" creationId="{7713588E-4161-564C-94AF-BE0A0ED7EF57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729" v="14"/>
          <ac:spMkLst>
            <pc:docMk/>
            <pc:sldMk cId="3540944066" sldId="2371"/>
            <ac:spMk id="126" creationId="{9F910EA8-5F3F-9B4B-A074-F1988A909ADD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760" v="15"/>
          <ac:spMkLst>
            <pc:docMk/>
            <pc:sldMk cId="3540944066" sldId="2371"/>
            <ac:spMk id="127" creationId="{0AB9BD71-084E-2F46-8C08-FBDF3B7AE413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791" v="16"/>
          <ac:spMkLst>
            <pc:docMk/>
            <pc:sldMk cId="3540944066" sldId="2371"/>
            <ac:spMk id="130" creationId="{AF394386-C21A-FB47-9EE3-DBD0B9B3A942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807" v="17"/>
          <ac:spMkLst>
            <pc:docMk/>
            <pc:sldMk cId="3540944066" sldId="2371"/>
            <ac:spMk id="131" creationId="{6CC8B862-00EF-124D-8367-6A8C6FE920FA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838" v="18"/>
          <ac:spMkLst>
            <pc:docMk/>
            <pc:sldMk cId="3540944066" sldId="2371"/>
            <ac:spMk id="134" creationId="{68C24CEE-2D13-E64F-8341-241C22A85396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869" v="19"/>
          <ac:spMkLst>
            <pc:docMk/>
            <pc:sldMk cId="3540944066" sldId="2371"/>
            <ac:spMk id="135" creationId="{8E553054-2BBB-EE40-A5FE-89A2F41A0360}"/>
          </ac:spMkLst>
        </pc:spChg>
        <pc:spChg chg="mod">
          <ac:chgData name="Manny Calero" userId="S::mcalero@aviatrix.com::579a56ab-fd73-41ca-9171-ec9f3b8453f3" providerId="AD" clId="Web-{3A611902-41A2-B26C-96A4-A3488A544F0E}" dt="2022-01-27T17:57:11.916" v="20"/>
          <ac:spMkLst>
            <pc:docMk/>
            <pc:sldMk cId="3540944066" sldId="2371"/>
            <ac:spMk id="138" creationId="{5409CA25-C8E2-7141-901A-EFD5B2E2A1BA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010" v="21"/>
          <ac:spMkLst>
            <pc:docMk/>
            <pc:sldMk cId="3540944066" sldId="2371"/>
            <ac:spMk id="139" creationId="{9F359081-743E-7849-A7D7-F6A4AE24CF25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041" v="22"/>
          <ac:spMkLst>
            <pc:docMk/>
            <pc:sldMk cId="3540944066" sldId="2371"/>
            <ac:spMk id="142" creationId="{B0A5CC8B-7E88-9347-9445-730AF5A14602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057" v="23"/>
          <ac:spMkLst>
            <pc:docMk/>
            <pc:sldMk cId="3540944066" sldId="2371"/>
            <ac:spMk id="143" creationId="{3305E34F-3F87-CB44-87B7-0B02F2C30968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088" v="24"/>
          <ac:spMkLst>
            <pc:docMk/>
            <pc:sldMk cId="3540944066" sldId="2371"/>
            <ac:spMk id="146" creationId="{012B7C7E-D157-7549-8A12-FF22DBC80D51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104" v="25"/>
          <ac:spMkLst>
            <pc:docMk/>
            <pc:sldMk cId="3540944066" sldId="2371"/>
            <ac:spMk id="147" creationId="{1D7BDC63-6F57-C349-9C0B-68880E03B726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151" v="26"/>
          <ac:spMkLst>
            <pc:docMk/>
            <pc:sldMk cId="3540944066" sldId="2371"/>
            <ac:spMk id="148" creationId="{B49A0D67-7011-4B47-96BB-118992C715D3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182" v="27"/>
          <ac:spMkLst>
            <pc:docMk/>
            <pc:sldMk cId="3540944066" sldId="2371"/>
            <ac:spMk id="152" creationId="{2CBF6B4F-AAAA-E641-99CF-8071DF00E3F4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213" v="28"/>
          <ac:spMkLst>
            <pc:docMk/>
            <pc:sldMk cId="3540944066" sldId="2371"/>
            <ac:spMk id="155" creationId="{E2D311AF-A36A-2E4D-B46A-502B5B38208D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244" v="29"/>
          <ac:spMkLst>
            <pc:docMk/>
            <pc:sldMk cId="3540944066" sldId="2371"/>
            <ac:spMk id="156" creationId="{0B77BB51-4466-3741-9D06-DE50A063FC16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291" v="30"/>
          <ac:spMkLst>
            <pc:docMk/>
            <pc:sldMk cId="3540944066" sldId="2371"/>
            <ac:spMk id="159" creationId="{C2BB5792-C7D5-6341-8C8C-13497E48E478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338" v="31"/>
          <ac:spMkLst>
            <pc:docMk/>
            <pc:sldMk cId="3540944066" sldId="2371"/>
            <ac:spMk id="160" creationId="{4E974EB0-3BBA-3B4E-B35D-BBE19AA71E47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369" v="32"/>
          <ac:spMkLst>
            <pc:docMk/>
            <pc:sldMk cId="3540944066" sldId="2371"/>
            <ac:spMk id="163" creationId="{DC1D92D1-0987-9143-8D9B-B82879240205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401" v="33"/>
          <ac:spMkLst>
            <pc:docMk/>
            <pc:sldMk cId="3540944066" sldId="2371"/>
            <ac:spMk id="164" creationId="{3E414C9E-3B13-D64B-8C2C-EDFC6D6F1DF7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432" v="34"/>
          <ac:spMkLst>
            <pc:docMk/>
            <pc:sldMk cId="3540944066" sldId="2371"/>
            <ac:spMk id="167" creationId="{B603198D-653D-4F45-9BA3-B05234A94930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479" v="35"/>
          <ac:spMkLst>
            <pc:docMk/>
            <pc:sldMk cId="3540944066" sldId="2371"/>
            <ac:spMk id="168" creationId="{040863CB-032A-3146-A567-3B4918ED0253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510" v="36"/>
          <ac:spMkLst>
            <pc:docMk/>
            <pc:sldMk cId="3540944066" sldId="2371"/>
            <ac:spMk id="171" creationId="{41D2A0C1-7062-F74E-BFF5-9FA6642D6DDE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541" v="37"/>
          <ac:spMkLst>
            <pc:docMk/>
            <pc:sldMk cId="3540944066" sldId="2371"/>
            <ac:spMk id="172" creationId="{A8A85BB9-098F-0945-B094-6EBFB3DB6E6E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573" v="38"/>
          <ac:spMkLst>
            <pc:docMk/>
            <pc:sldMk cId="3540944066" sldId="2371"/>
            <ac:spMk id="175" creationId="{8ABEB580-4E39-6548-8DA1-2618BADC119E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604" v="39"/>
          <ac:spMkLst>
            <pc:docMk/>
            <pc:sldMk cId="3540944066" sldId="2371"/>
            <ac:spMk id="176" creationId="{78B199A9-3CA8-6746-8C49-9C753B0265C5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635" v="40"/>
          <ac:spMkLst>
            <pc:docMk/>
            <pc:sldMk cId="3540944066" sldId="2371"/>
            <ac:spMk id="230" creationId="{EF60C0C0-AF32-6044-BFFD-2798DAE251A8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666" v="41"/>
          <ac:spMkLst>
            <pc:docMk/>
            <pc:sldMk cId="3540944066" sldId="2371"/>
            <ac:spMk id="282" creationId="{6C0E2567-495C-A440-BFF1-FF7EA207992A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698" v="42"/>
          <ac:spMkLst>
            <pc:docMk/>
            <pc:sldMk cId="3540944066" sldId="2371"/>
            <ac:spMk id="297" creationId="{2B01EB06-D0C8-0047-9CE4-862E79576A75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713" v="43"/>
          <ac:spMkLst>
            <pc:docMk/>
            <pc:sldMk cId="3540944066" sldId="2371"/>
            <ac:spMk id="298" creationId="{EB3BCC33-1CFB-8643-9D83-8D000ECCD17C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744" v="44"/>
          <ac:spMkLst>
            <pc:docMk/>
            <pc:sldMk cId="3540944066" sldId="2371"/>
            <ac:spMk id="299" creationId="{777617D7-E4F6-AF46-90CF-C4113504CD44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776" v="45"/>
          <ac:spMkLst>
            <pc:docMk/>
            <pc:sldMk cId="3540944066" sldId="2371"/>
            <ac:spMk id="300" creationId="{6AD42AE9-5254-8545-8467-76CFB9202206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791" v="46"/>
          <ac:spMkLst>
            <pc:docMk/>
            <pc:sldMk cId="3540944066" sldId="2371"/>
            <ac:spMk id="305" creationId="{56CA86E5-8CF3-BD44-953B-697622C5AC0C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823" v="47"/>
          <ac:spMkLst>
            <pc:docMk/>
            <pc:sldMk cId="3540944066" sldId="2371"/>
            <ac:spMk id="306" creationId="{42ECAF60-B0E2-BD49-B44F-7D59D3A761CC}"/>
          </ac:spMkLst>
        </pc:spChg>
        <pc:spChg chg="mod">
          <ac:chgData name="Manny Calero" userId="S::mcalero@aviatrix.com::579a56ab-fd73-41ca-9171-ec9f3b8453f3" providerId="AD" clId="Web-{3A611902-41A2-B26C-96A4-A3488A544F0E}" dt="2022-01-27T17:57:12.838" v="48"/>
          <ac:spMkLst>
            <pc:docMk/>
            <pc:sldMk cId="3540944066" sldId="2371"/>
            <ac:spMk id="307" creationId="{9F1A1901-06D9-4B48-9584-D91E3B07EE83}"/>
          </ac:spMkLst>
        </pc:spChg>
      </pc:sldChg>
    </pc:docChg>
  </pc:docChgLst>
  <pc:docChgLst>
    <pc:chgData name="Umair Hoodbhoy" userId="34e0caed-e379-421f-b010-3b58bd2f404c" providerId="ADAL" clId="{335BE7CF-677E-1241-BA33-2CC4C0CBB523}"/>
    <pc:docChg chg="undo custSel modSld">
      <pc:chgData name="Umair Hoodbhoy" userId="34e0caed-e379-421f-b010-3b58bd2f404c" providerId="ADAL" clId="{335BE7CF-677E-1241-BA33-2CC4C0CBB523}" dt="2021-03-12T03:27:35.728" v="31" actId="478"/>
      <pc:docMkLst>
        <pc:docMk/>
      </pc:docMkLst>
      <pc:sldChg chg="delSp mod">
        <pc:chgData name="Umair Hoodbhoy" userId="34e0caed-e379-421f-b010-3b58bd2f404c" providerId="ADAL" clId="{335BE7CF-677E-1241-BA33-2CC4C0CBB523}" dt="2021-03-12T03:27:35.728" v="31" actId="478"/>
        <pc:sldMkLst>
          <pc:docMk/>
          <pc:sldMk cId="1323792454" sldId="2199"/>
        </pc:sldMkLst>
        <pc:spChg chg="del">
          <ac:chgData name="Umair Hoodbhoy" userId="34e0caed-e379-421f-b010-3b58bd2f404c" providerId="ADAL" clId="{335BE7CF-677E-1241-BA33-2CC4C0CBB523}" dt="2021-03-12T03:27:35.728" v="31" actId="478"/>
          <ac:spMkLst>
            <pc:docMk/>
            <pc:sldMk cId="1323792454" sldId="2199"/>
            <ac:spMk id="10" creationId="{F77B2472-BE99-084F-88CA-E241A91B747A}"/>
          </ac:spMkLst>
        </pc:spChg>
      </pc:sldChg>
      <pc:sldChg chg="modSp mod">
        <pc:chgData name="Umair Hoodbhoy" userId="34e0caed-e379-421f-b010-3b58bd2f404c" providerId="ADAL" clId="{335BE7CF-677E-1241-BA33-2CC4C0CBB523}" dt="2021-03-12T03:26:57.867" v="24" actId="20577"/>
        <pc:sldMkLst>
          <pc:docMk/>
          <pc:sldMk cId="63693139" sldId="2367"/>
        </pc:sldMkLst>
        <pc:spChg chg="mod">
          <ac:chgData name="Umair Hoodbhoy" userId="34e0caed-e379-421f-b010-3b58bd2f404c" providerId="ADAL" clId="{335BE7CF-677E-1241-BA33-2CC4C0CBB523}" dt="2021-03-12T03:26:57.867" v="24" actId="20577"/>
          <ac:spMkLst>
            <pc:docMk/>
            <pc:sldMk cId="63693139" sldId="2367"/>
            <ac:spMk id="3" creationId="{C28BD90F-6A4F-4243-94BA-8D7CA1E2A5E4}"/>
          </ac:spMkLst>
        </pc:spChg>
      </pc:sldChg>
      <pc:sldChg chg="modSp mod modNotesTx">
        <pc:chgData name="Umair Hoodbhoy" userId="34e0caed-e379-421f-b010-3b58bd2f404c" providerId="ADAL" clId="{335BE7CF-677E-1241-BA33-2CC4C0CBB523}" dt="2021-03-12T03:27:27.353" v="30" actId="6549"/>
        <pc:sldMkLst>
          <pc:docMk/>
          <pc:sldMk cId="2229916808" sldId="2368"/>
        </pc:sldMkLst>
        <pc:spChg chg="mod">
          <ac:chgData name="Umair Hoodbhoy" userId="34e0caed-e379-421f-b010-3b58bd2f404c" providerId="ADAL" clId="{335BE7CF-677E-1241-BA33-2CC4C0CBB523}" dt="2021-03-12T03:27:05.791" v="29" actId="20577"/>
          <ac:spMkLst>
            <pc:docMk/>
            <pc:sldMk cId="2229916808" sldId="2368"/>
            <ac:spMk id="3" creationId="{C28BD90F-6A4F-4243-94BA-8D7CA1E2A5E4}"/>
          </ac:spMkLst>
        </pc:spChg>
      </pc:sldChg>
    </pc:docChg>
  </pc:docChgLst>
  <pc:docChgLst>
    <pc:chgData name="Aashish Jolly" userId="e557bdd7-a250-4d09-a910-fd68fcaaf6da" providerId="ADAL" clId="{4CD2B053-07F5-2E4C-9BFC-B7B3DEA5BB81}"/>
    <pc:docChg chg="undo custSel modSld modShowInfo">
      <pc:chgData name="Aashish Jolly" userId="e557bdd7-a250-4d09-a910-fd68fcaaf6da" providerId="ADAL" clId="{4CD2B053-07F5-2E4C-9BFC-B7B3DEA5BB81}" dt="2022-06-02T08:20:09.477" v="52" actId="2744"/>
      <pc:docMkLst>
        <pc:docMk/>
      </pc:docMkLst>
      <pc:sldChg chg="modSp mod">
        <pc:chgData name="Aashish Jolly" userId="e557bdd7-a250-4d09-a910-fd68fcaaf6da" providerId="ADAL" clId="{4CD2B053-07F5-2E4C-9BFC-B7B3DEA5BB81}" dt="2022-06-02T05:55:24.234" v="50" actId="6549"/>
        <pc:sldMkLst>
          <pc:docMk/>
          <pc:sldMk cId="2229916808" sldId="2368"/>
        </pc:sldMkLst>
        <pc:spChg chg="mod">
          <ac:chgData name="Aashish Jolly" userId="e557bdd7-a250-4d09-a910-fd68fcaaf6da" providerId="ADAL" clId="{4CD2B053-07F5-2E4C-9BFC-B7B3DEA5BB81}" dt="2022-06-02T05:55:24.234" v="50" actId="6549"/>
          <ac:spMkLst>
            <pc:docMk/>
            <pc:sldMk cId="2229916808" sldId="2368"/>
            <ac:spMk id="3" creationId="{C28BD90F-6A4F-4243-94BA-8D7CA1E2A5E4}"/>
          </ac:spMkLst>
        </pc:spChg>
      </pc:sldChg>
      <pc:sldChg chg="modSp mod">
        <pc:chgData name="Aashish Jolly" userId="e557bdd7-a250-4d09-a910-fd68fcaaf6da" providerId="ADAL" clId="{4CD2B053-07F5-2E4C-9BFC-B7B3DEA5BB81}" dt="2022-06-02T05:53:41.544" v="6" actId="1076"/>
        <pc:sldMkLst>
          <pc:docMk/>
          <pc:sldMk cId="1130158008" sldId="2382"/>
        </pc:sldMkLst>
        <pc:spChg chg="mod">
          <ac:chgData name="Aashish Jolly" userId="e557bdd7-a250-4d09-a910-fd68fcaaf6da" providerId="ADAL" clId="{4CD2B053-07F5-2E4C-9BFC-B7B3DEA5BB81}" dt="2022-06-02T05:53:41.544" v="6" actId="1076"/>
          <ac:spMkLst>
            <pc:docMk/>
            <pc:sldMk cId="1130158008" sldId="2382"/>
            <ac:spMk id="4" creationId="{8C707F48-8027-784D-BBC6-2C61006DAEB6}"/>
          </ac:spMkLst>
        </pc:spChg>
      </pc:sldChg>
      <pc:sldChg chg="mod modShow">
        <pc:chgData name="Aashish Jolly" userId="e557bdd7-a250-4d09-a910-fd68fcaaf6da" providerId="ADAL" clId="{4CD2B053-07F5-2E4C-9BFC-B7B3DEA5BB81}" dt="2022-06-02T08:12:42.730" v="51" actId="729"/>
        <pc:sldMkLst>
          <pc:docMk/>
          <pc:sldMk cId="3224875543" sldId="2076137230"/>
        </pc:sldMkLst>
      </pc:sldChg>
      <pc:sldChg chg="mod modShow">
        <pc:chgData name="Aashish Jolly" userId="e557bdd7-a250-4d09-a910-fd68fcaaf6da" providerId="ADAL" clId="{4CD2B053-07F5-2E4C-9BFC-B7B3DEA5BB81}" dt="2022-06-02T08:12:42.730" v="51" actId="729"/>
        <pc:sldMkLst>
          <pc:docMk/>
          <pc:sldMk cId="3766242145" sldId="2076137231"/>
        </pc:sldMkLst>
      </pc:sldChg>
    </pc:docChg>
  </pc:docChgLst>
  <pc:docChgLst>
    <pc:chgData name="Umair Hoodbhoy" userId="9134fddd-ebe0-41b2-9df4-5549cb596a18" providerId="ADAL" clId="{66473EC1-C24D-F543-BF91-829C912882C3}"/>
    <pc:docChg chg="undo custSel addSld delSld modSld">
      <pc:chgData name="Umair Hoodbhoy" userId="9134fddd-ebe0-41b2-9df4-5549cb596a18" providerId="ADAL" clId="{66473EC1-C24D-F543-BF91-829C912882C3}" dt="2022-01-27T17:49:41.391" v="13" actId="478"/>
      <pc:docMkLst>
        <pc:docMk/>
      </pc:docMkLst>
      <pc:sldChg chg="del">
        <pc:chgData name="Umair Hoodbhoy" userId="9134fddd-ebe0-41b2-9df4-5549cb596a18" providerId="ADAL" clId="{66473EC1-C24D-F543-BF91-829C912882C3}" dt="2022-01-18T22:41:55.415" v="1" actId="2696"/>
        <pc:sldMkLst>
          <pc:docMk/>
          <pc:sldMk cId="2669389004" sldId="2369"/>
        </pc:sldMkLst>
      </pc:sldChg>
      <pc:sldChg chg="addSp delSp modSp mod chgLayout">
        <pc:chgData name="Umair Hoodbhoy" userId="9134fddd-ebe0-41b2-9df4-5549cb596a18" providerId="ADAL" clId="{66473EC1-C24D-F543-BF91-829C912882C3}" dt="2022-01-18T22:41:32.165" v="0" actId="700"/>
        <pc:sldMkLst>
          <pc:docMk/>
          <pc:sldMk cId="158012061" sldId="2076137229"/>
        </pc:sldMkLst>
        <pc:spChg chg="del mod ord">
          <ac:chgData name="Umair Hoodbhoy" userId="9134fddd-ebe0-41b2-9df4-5549cb596a18" providerId="ADAL" clId="{66473EC1-C24D-F543-BF91-829C912882C3}" dt="2022-01-18T22:41:32.165" v="0" actId="700"/>
          <ac:spMkLst>
            <pc:docMk/>
            <pc:sldMk cId="158012061" sldId="2076137229"/>
            <ac:spMk id="2" creationId="{47612E60-E8FC-0145-B2D8-01F42E34AF3D}"/>
          </ac:spMkLst>
        </pc:spChg>
        <pc:spChg chg="add mod ord">
          <ac:chgData name="Umair Hoodbhoy" userId="9134fddd-ebe0-41b2-9df4-5549cb596a18" providerId="ADAL" clId="{66473EC1-C24D-F543-BF91-829C912882C3}" dt="2022-01-18T22:41:32.165" v="0" actId="700"/>
          <ac:spMkLst>
            <pc:docMk/>
            <pc:sldMk cId="158012061" sldId="2076137229"/>
            <ac:spMk id="3" creationId="{3554DE26-C8D9-1142-9003-D2B31BA27487}"/>
          </ac:spMkLst>
        </pc:spChg>
        <pc:spChg chg="mod ord">
          <ac:chgData name="Umair Hoodbhoy" userId="9134fddd-ebe0-41b2-9df4-5549cb596a18" providerId="ADAL" clId="{66473EC1-C24D-F543-BF91-829C912882C3}" dt="2022-01-18T22:41:32.165" v="0" actId="700"/>
          <ac:spMkLst>
            <pc:docMk/>
            <pc:sldMk cId="158012061" sldId="2076137229"/>
            <ac:spMk id="4" creationId="{2C3B411F-8DB9-2D42-9FF6-936CCBEE9170}"/>
          </ac:spMkLst>
        </pc:spChg>
        <pc:spChg chg="mod ord">
          <ac:chgData name="Umair Hoodbhoy" userId="9134fddd-ebe0-41b2-9df4-5549cb596a18" providerId="ADAL" clId="{66473EC1-C24D-F543-BF91-829C912882C3}" dt="2022-01-18T22:41:32.165" v="0" actId="700"/>
          <ac:spMkLst>
            <pc:docMk/>
            <pc:sldMk cId="158012061" sldId="2076137229"/>
            <ac:spMk id="5" creationId="{E2D8A07C-D6F4-AC4A-BAA7-9CFA42814223}"/>
          </ac:spMkLst>
        </pc:spChg>
        <pc:spChg chg="mod ord">
          <ac:chgData name="Umair Hoodbhoy" userId="9134fddd-ebe0-41b2-9df4-5549cb596a18" providerId="ADAL" clId="{66473EC1-C24D-F543-BF91-829C912882C3}" dt="2022-01-18T22:41:32.165" v="0" actId="700"/>
          <ac:spMkLst>
            <pc:docMk/>
            <pc:sldMk cId="158012061" sldId="2076137229"/>
            <ac:spMk id="6" creationId="{6A933692-58F2-1940-BA83-23B3D929BAA5}"/>
          </ac:spMkLst>
        </pc:spChg>
        <pc:spChg chg="add mod ord">
          <ac:chgData name="Umair Hoodbhoy" userId="9134fddd-ebe0-41b2-9df4-5549cb596a18" providerId="ADAL" clId="{66473EC1-C24D-F543-BF91-829C912882C3}" dt="2022-01-18T22:41:32.165" v="0" actId="700"/>
          <ac:spMkLst>
            <pc:docMk/>
            <pc:sldMk cId="158012061" sldId="2076137229"/>
            <ac:spMk id="7" creationId="{198C8B34-3829-9449-92D5-7B7DB3F1DD09}"/>
          </ac:spMkLst>
        </pc:spChg>
      </pc:sldChg>
      <pc:sldChg chg="modSp mod">
        <pc:chgData name="Umair Hoodbhoy" userId="9134fddd-ebe0-41b2-9df4-5549cb596a18" providerId="ADAL" clId="{66473EC1-C24D-F543-BF91-829C912882C3}" dt="2022-01-27T17:49:17.658" v="11" actId="404"/>
        <pc:sldMkLst>
          <pc:docMk/>
          <pc:sldMk cId="3224875543" sldId="2076137230"/>
        </pc:sldMkLst>
        <pc:spChg chg="mod">
          <ac:chgData name="Umair Hoodbhoy" userId="9134fddd-ebe0-41b2-9df4-5549cb596a18" providerId="ADAL" clId="{66473EC1-C24D-F543-BF91-829C912882C3}" dt="2022-01-27T17:49:17.658" v="11" actId="404"/>
          <ac:spMkLst>
            <pc:docMk/>
            <pc:sldMk cId="3224875543" sldId="2076137230"/>
            <ac:spMk id="2" creationId="{5B3C4461-3D58-5C4A-8954-2F60A1F61574}"/>
          </ac:spMkLst>
        </pc:spChg>
      </pc:sldChg>
      <pc:sldChg chg="delSp add mod">
        <pc:chgData name="Umair Hoodbhoy" userId="9134fddd-ebe0-41b2-9df4-5549cb596a18" providerId="ADAL" clId="{66473EC1-C24D-F543-BF91-829C912882C3}" dt="2022-01-27T17:49:41.391" v="13" actId="478"/>
        <pc:sldMkLst>
          <pc:docMk/>
          <pc:sldMk cId="3766242145" sldId="2076137231"/>
        </pc:sldMkLst>
        <pc:spChg chg="del">
          <ac:chgData name="Umair Hoodbhoy" userId="9134fddd-ebe0-41b2-9df4-5549cb596a18" providerId="ADAL" clId="{66473EC1-C24D-F543-BF91-829C912882C3}" dt="2022-01-27T17:49:41.391" v="13" actId="478"/>
          <ac:spMkLst>
            <pc:docMk/>
            <pc:sldMk cId="3766242145" sldId="2076137231"/>
            <ac:spMk id="2" creationId="{5B3C4461-3D58-5C4A-8954-2F60A1F61574}"/>
          </ac:spMkLst>
        </pc:spChg>
      </pc:sldChg>
    </pc:docChg>
  </pc:docChgLst>
  <pc:docChgLst>
    <pc:chgData name="Saad Mirza" userId="5f2f0f25-0018-40ff-927a-f0b552514279" providerId="ADAL" clId="{26FEF2C2-0281-4047-AAAC-221D9E99DCE1}"/>
    <pc:docChg chg="modSld">
      <pc:chgData name="Saad Mirza" userId="5f2f0f25-0018-40ff-927a-f0b552514279" providerId="ADAL" clId="{26FEF2C2-0281-4047-AAAC-221D9E99DCE1}" dt="2020-11-05T20:39:33.335" v="0" actId="6549"/>
      <pc:docMkLst>
        <pc:docMk/>
      </pc:docMkLst>
      <pc:sldChg chg="modSp mod">
        <pc:chgData name="Saad Mirza" userId="5f2f0f25-0018-40ff-927a-f0b552514279" providerId="ADAL" clId="{26FEF2C2-0281-4047-AAAC-221D9E99DCE1}" dt="2020-11-05T20:39:33.335" v="0" actId="6549"/>
        <pc:sldMkLst>
          <pc:docMk/>
          <pc:sldMk cId="1130158008" sldId="2382"/>
        </pc:sldMkLst>
        <pc:spChg chg="mod">
          <ac:chgData name="Saad Mirza" userId="5f2f0f25-0018-40ff-927a-f0b552514279" providerId="ADAL" clId="{26FEF2C2-0281-4047-AAAC-221D9E99DCE1}" dt="2020-11-05T20:39:33.335" v="0" actId="6549"/>
          <ac:spMkLst>
            <pc:docMk/>
            <pc:sldMk cId="1130158008" sldId="2382"/>
            <ac:spMk id="3" creationId="{173F5D9A-6745-6149-A0C7-A926F08ECA87}"/>
          </ac:spMkLst>
        </pc:spChg>
      </pc:sldChg>
    </pc:docChg>
  </pc:docChgLst>
  <pc:docChgLst>
    <pc:chgData name="Karim El Jamali" userId="0a7c8eb8-c4ad-4e01-8ef9-3ece26eb4cac" providerId="ADAL" clId="{30834DE9-31C1-6E4A-88CA-15E4D7D08584}"/>
    <pc:docChg chg="modSld">
      <pc:chgData name="Karim El Jamali" userId="0a7c8eb8-c4ad-4e01-8ef9-3ece26eb4cac" providerId="ADAL" clId="{30834DE9-31C1-6E4A-88CA-15E4D7D08584}" dt="2022-06-09T17:34:15.845" v="5" actId="1076"/>
      <pc:docMkLst>
        <pc:docMk/>
      </pc:docMkLst>
      <pc:sldChg chg="mod modShow">
        <pc:chgData name="Karim El Jamali" userId="0a7c8eb8-c4ad-4e01-8ef9-3ece26eb4cac" providerId="ADAL" clId="{30834DE9-31C1-6E4A-88CA-15E4D7D08584}" dt="2022-06-09T17:24:59.429" v="0" actId="729"/>
        <pc:sldMkLst>
          <pc:docMk/>
          <pc:sldMk cId="3224875543" sldId="2076137230"/>
        </pc:sldMkLst>
      </pc:sldChg>
      <pc:sldChg chg="addSp modSp mod modShow">
        <pc:chgData name="Karim El Jamali" userId="0a7c8eb8-c4ad-4e01-8ef9-3ece26eb4cac" providerId="ADAL" clId="{30834DE9-31C1-6E4A-88CA-15E4D7D08584}" dt="2022-06-09T17:34:15.845" v="5" actId="1076"/>
        <pc:sldMkLst>
          <pc:docMk/>
          <pc:sldMk cId="3766242145" sldId="2076137231"/>
        </pc:sldMkLst>
        <pc:picChg chg="add mod">
          <ac:chgData name="Karim El Jamali" userId="0a7c8eb8-c4ad-4e01-8ef9-3ece26eb4cac" providerId="ADAL" clId="{30834DE9-31C1-6E4A-88CA-15E4D7D08584}" dt="2022-06-09T17:34:15.845" v="5" actId="1076"/>
          <ac:picMkLst>
            <pc:docMk/>
            <pc:sldMk cId="3766242145" sldId="2076137231"/>
            <ac:picMk id="5" creationId="{18A2D790-0539-BEA3-CCF7-6CF3F636DDAC}"/>
          </ac:picMkLst>
        </pc:picChg>
        <pc:picChg chg="add mod">
          <ac:chgData name="Karim El Jamali" userId="0a7c8eb8-c4ad-4e01-8ef9-3ece26eb4cac" providerId="ADAL" clId="{30834DE9-31C1-6E4A-88CA-15E4D7D08584}" dt="2022-06-09T17:34:14.055" v="4" actId="1076"/>
          <ac:picMkLst>
            <pc:docMk/>
            <pc:sldMk cId="3766242145" sldId="2076137231"/>
            <ac:picMk id="6" creationId="{DE7EC8CD-71F9-3E5B-B991-CBC8B67A0B5B}"/>
          </ac:picMkLst>
        </pc:picChg>
      </pc:sldChg>
    </pc:docChg>
  </pc:docChgLst>
  <pc:docChgLst>
    <pc:chgData name="Umair Hoodbhoy" userId="9134fddd-ebe0-41b2-9df4-5549cb596a18" providerId="ADAL" clId="{445E9DEE-E580-4241-B883-0AF9CA42AF99}"/>
    <pc:docChg chg="modSld">
      <pc:chgData name="Umair Hoodbhoy" userId="9134fddd-ebe0-41b2-9df4-5549cb596a18" providerId="ADAL" clId="{445E9DEE-E580-4241-B883-0AF9CA42AF99}" dt="2021-04-29T12:22:13.884" v="5" actId="20577"/>
      <pc:docMkLst>
        <pc:docMk/>
      </pc:docMkLst>
      <pc:sldChg chg="modSp mod">
        <pc:chgData name="Umair Hoodbhoy" userId="9134fddd-ebe0-41b2-9df4-5549cb596a18" providerId="ADAL" clId="{445E9DEE-E580-4241-B883-0AF9CA42AF99}" dt="2021-04-29T11:54:23.149" v="1" actId="6549"/>
        <pc:sldMkLst>
          <pc:docMk/>
          <pc:sldMk cId="1323792454" sldId="2199"/>
        </pc:sldMkLst>
        <pc:spChg chg="mod">
          <ac:chgData name="Umair Hoodbhoy" userId="9134fddd-ebe0-41b2-9df4-5549cb596a18" providerId="ADAL" clId="{445E9DEE-E580-4241-B883-0AF9CA42AF99}" dt="2021-04-29T11:54:23.149" v="1" actId="6549"/>
          <ac:spMkLst>
            <pc:docMk/>
            <pc:sldMk cId="1323792454" sldId="2199"/>
            <ac:spMk id="2" creationId="{9CA63561-8E66-894D-BA2E-15B2F7A193F5}"/>
          </ac:spMkLst>
        </pc:spChg>
      </pc:sldChg>
      <pc:sldChg chg="modSp mod">
        <pc:chgData name="Umair Hoodbhoy" userId="9134fddd-ebe0-41b2-9df4-5549cb596a18" providerId="ADAL" clId="{445E9DEE-E580-4241-B883-0AF9CA42AF99}" dt="2021-04-29T12:22:13.884" v="5" actId="20577"/>
        <pc:sldMkLst>
          <pc:docMk/>
          <pc:sldMk cId="2229916808" sldId="2368"/>
        </pc:sldMkLst>
        <pc:spChg chg="mod">
          <ac:chgData name="Umair Hoodbhoy" userId="9134fddd-ebe0-41b2-9df4-5549cb596a18" providerId="ADAL" clId="{445E9DEE-E580-4241-B883-0AF9CA42AF99}" dt="2021-04-29T12:22:13.884" v="5" actId="20577"/>
          <ac:spMkLst>
            <pc:docMk/>
            <pc:sldMk cId="2229916808" sldId="2368"/>
            <ac:spMk id="3" creationId="{C28BD90F-6A4F-4243-94BA-8D7CA1E2A5E4}"/>
          </ac:spMkLst>
        </pc:spChg>
      </pc:sldChg>
    </pc:docChg>
  </pc:docChgLst>
  <pc:docChgLst>
    <pc:chgData name="Karim El Jamali" userId="0a7c8eb8-c4ad-4e01-8ef9-3ece26eb4cac" providerId="ADAL" clId="{B7A247BA-C469-1B4E-9441-C1F6C9F42F27}"/>
    <pc:docChg chg="undo custSel modSld">
      <pc:chgData name="Karim El Jamali" userId="0a7c8eb8-c4ad-4e01-8ef9-3ece26eb4cac" providerId="ADAL" clId="{B7A247BA-C469-1B4E-9441-C1F6C9F42F27}" dt="2022-05-26T17:35:21.530" v="3" actId="21"/>
      <pc:docMkLst>
        <pc:docMk/>
      </pc:docMkLst>
      <pc:sldChg chg="addSp delSp modSp mod">
        <pc:chgData name="Karim El Jamali" userId="0a7c8eb8-c4ad-4e01-8ef9-3ece26eb4cac" providerId="ADAL" clId="{B7A247BA-C469-1B4E-9441-C1F6C9F42F27}" dt="2022-05-26T17:35:21.530" v="3" actId="21"/>
        <pc:sldMkLst>
          <pc:docMk/>
          <pc:sldMk cId="3766242145" sldId="2076137231"/>
        </pc:sldMkLst>
        <pc:picChg chg="add del mod">
          <ac:chgData name="Karim El Jamali" userId="0a7c8eb8-c4ad-4e01-8ef9-3ece26eb4cac" providerId="ADAL" clId="{B7A247BA-C469-1B4E-9441-C1F6C9F42F27}" dt="2022-05-26T17:35:21.530" v="3" actId="21"/>
          <ac:picMkLst>
            <pc:docMk/>
            <pc:sldMk cId="3766242145" sldId="2076137231"/>
            <ac:picMk id="5" creationId="{24F0D50F-C25F-1850-FDF7-E39689EB6A57}"/>
          </ac:picMkLst>
        </pc:picChg>
      </pc:sldChg>
    </pc:docChg>
  </pc:docChgLst>
  <pc:docChgLst>
    <pc:chgData name="Przemysław Konitz" userId="S::pkonitz@aviatrix.com::b36ba77a-09ce-4138-89ee-11bf62ab8a9f" providerId="AD" clId="Web-{73779309-5054-7A2C-3123-2B440E65FE47}"/>
    <pc:docChg chg="modSld">
      <pc:chgData name="Przemysław Konitz" userId="S::pkonitz@aviatrix.com::b36ba77a-09ce-4138-89ee-11bf62ab8a9f" providerId="AD" clId="Web-{73779309-5054-7A2C-3123-2B440E65FE47}" dt="2022-02-17T07:12:52.708" v="0" actId="14100"/>
      <pc:docMkLst>
        <pc:docMk/>
      </pc:docMkLst>
      <pc:sldChg chg="modSp">
        <pc:chgData name="Przemysław Konitz" userId="S::pkonitz@aviatrix.com::b36ba77a-09ce-4138-89ee-11bf62ab8a9f" providerId="AD" clId="Web-{73779309-5054-7A2C-3123-2B440E65FE47}" dt="2022-02-17T07:12:52.708" v="0" actId="14100"/>
        <pc:sldMkLst>
          <pc:docMk/>
          <pc:sldMk cId="2229916808" sldId="2368"/>
        </pc:sldMkLst>
        <pc:spChg chg="mod">
          <ac:chgData name="Przemysław Konitz" userId="S::pkonitz@aviatrix.com::b36ba77a-09ce-4138-89ee-11bf62ab8a9f" providerId="AD" clId="Web-{73779309-5054-7A2C-3123-2B440E65FE47}" dt="2022-02-17T07:12:52.708" v="0" actId="14100"/>
          <ac:spMkLst>
            <pc:docMk/>
            <pc:sldMk cId="2229916808" sldId="2368"/>
            <ac:spMk id="3" creationId="{C28BD90F-6A4F-4243-94BA-8D7CA1E2A5E4}"/>
          </ac:spMkLst>
        </pc:spChg>
      </pc:sldChg>
    </pc:docChg>
  </pc:docChgLst>
  <pc:docChgLst>
    <pc:chgData name="Umair Hoodbhoy" userId="9134fddd-ebe0-41b2-9df4-5549cb596a18" providerId="ADAL" clId="{5C8B6936-55F4-724E-BFD8-F69885DDBC43}"/>
    <pc:docChg chg="undo custSel addSld delSld modSld sldOrd modShowInfo">
      <pc:chgData name="Umair Hoodbhoy" userId="9134fddd-ebe0-41b2-9df4-5549cb596a18" providerId="ADAL" clId="{5C8B6936-55F4-724E-BFD8-F69885DDBC43}" dt="2021-08-12T16:30:22.415" v="120" actId="2744"/>
      <pc:docMkLst>
        <pc:docMk/>
      </pc:docMkLst>
      <pc:sldChg chg="del">
        <pc:chgData name="Umair Hoodbhoy" userId="9134fddd-ebe0-41b2-9df4-5549cb596a18" providerId="ADAL" clId="{5C8B6936-55F4-724E-BFD8-F69885DDBC43}" dt="2021-08-06T17:40:15.369" v="27" actId="2696"/>
        <pc:sldMkLst>
          <pc:docMk/>
          <pc:sldMk cId="1323792454" sldId="2199"/>
        </pc:sldMkLst>
      </pc:sldChg>
      <pc:sldChg chg="modSp mod modClrScheme chgLayout">
        <pc:chgData name="Umair Hoodbhoy" userId="9134fddd-ebe0-41b2-9df4-5549cb596a18" providerId="ADAL" clId="{5C8B6936-55F4-724E-BFD8-F69885DDBC43}" dt="2021-08-06T17:41:08.051" v="33" actId="403"/>
        <pc:sldMkLst>
          <pc:docMk/>
          <pc:sldMk cId="63693139" sldId="2367"/>
        </pc:sldMkLst>
        <pc:spChg chg="mod ord">
          <ac:chgData name="Umair Hoodbhoy" userId="9134fddd-ebe0-41b2-9df4-5549cb596a18" providerId="ADAL" clId="{5C8B6936-55F4-724E-BFD8-F69885DDBC43}" dt="2021-08-06T17:40:37.488" v="29" actId="700"/>
          <ac:spMkLst>
            <pc:docMk/>
            <pc:sldMk cId="63693139" sldId="2367"/>
            <ac:spMk id="2" creationId="{E9CB52CC-5888-6A47-8A94-C0A0843CFC15}"/>
          </ac:spMkLst>
        </pc:spChg>
        <pc:spChg chg="mod ord">
          <ac:chgData name="Umair Hoodbhoy" userId="9134fddd-ebe0-41b2-9df4-5549cb596a18" providerId="ADAL" clId="{5C8B6936-55F4-724E-BFD8-F69885DDBC43}" dt="2021-08-06T17:41:08.051" v="33" actId="403"/>
          <ac:spMkLst>
            <pc:docMk/>
            <pc:sldMk cId="63693139" sldId="2367"/>
            <ac:spMk id="3" creationId="{C28BD90F-6A4F-4243-94BA-8D7CA1E2A5E4}"/>
          </ac:spMkLst>
        </pc:spChg>
      </pc:sldChg>
      <pc:sldChg chg="modSp mod modClrScheme chgLayout">
        <pc:chgData name="Umair Hoodbhoy" userId="9134fddd-ebe0-41b2-9df4-5549cb596a18" providerId="ADAL" clId="{5C8B6936-55F4-724E-BFD8-F69885DDBC43}" dt="2021-08-06T17:43:16.707" v="44" actId="14100"/>
        <pc:sldMkLst>
          <pc:docMk/>
          <pc:sldMk cId="2229916808" sldId="2368"/>
        </pc:sldMkLst>
        <pc:spChg chg="mod ord">
          <ac:chgData name="Umair Hoodbhoy" userId="9134fddd-ebe0-41b2-9df4-5549cb596a18" providerId="ADAL" clId="{5C8B6936-55F4-724E-BFD8-F69885DDBC43}" dt="2021-08-06T17:41:21.403" v="34" actId="700"/>
          <ac:spMkLst>
            <pc:docMk/>
            <pc:sldMk cId="2229916808" sldId="2368"/>
            <ac:spMk id="2" creationId="{E9CB52CC-5888-6A47-8A94-C0A0843CFC15}"/>
          </ac:spMkLst>
        </pc:spChg>
        <pc:spChg chg="mod ord">
          <ac:chgData name="Umair Hoodbhoy" userId="9134fddd-ebe0-41b2-9df4-5549cb596a18" providerId="ADAL" clId="{5C8B6936-55F4-724E-BFD8-F69885DDBC43}" dt="2021-08-06T17:43:16.707" v="44" actId="14100"/>
          <ac:spMkLst>
            <pc:docMk/>
            <pc:sldMk cId="2229916808" sldId="2368"/>
            <ac:spMk id="3" creationId="{C28BD90F-6A4F-4243-94BA-8D7CA1E2A5E4}"/>
          </ac:spMkLst>
        </pc:spChg>
      </pc:sldChg>
      <pc:sldChg chg="addSp modSp mod modClrScheme chgLayout">
        <pc:chgData name="Umair Hoodbhoy" userId="9134fddd-ebe0-41b2-9df4-5549cb596a18" providerId="ADAL" clId="{5C8B6936-55F4-724E-BFD8-F69885DDBC43}" dt="2021-08-06T17:40:27.365" v="28" actId="700"/>
        <pc:sldMkLst>
          <pc:docMk/>
          <pc:sldMk cId="2669389004" sldId="2369"/>
        </pc:sldMkLst>
        <pc:spChg chg="mod ord">
          <ac:chgData name="Umair Hoodbhoy" userId="9134fddd-ebe0-41b2-9df4-5549cb596a18" providerId="ADAL" clId="{5C8B6936-55F4-724E-BFD8-F69885DDBC43}" dt="2021-08-06T17:40:27.365" v="28" actId="700"/>
          <ac:spMkLst>
            <pc:docMk/>
            <pc:sldMk cId="2669389004" sldId="2369"/>
            <ac:spMk id="2" creationId="{1D8D69E3-FD79-B947-82BA-C371ABF65ED1}"/>
          </ac:spMkLst>
        </pc:spChg>
        <pc:spChg chg="add mod ord">
          <ac:chgData name="Umair Hoodbhoy" userId="9134fddd-ebe0-41b2-9df4-5549cb596a18" providerId="ADAL" clId="{5C8B6936-55F4-724E-BFD8-F69885DDBC43}" dt="2021-08-06T17:40:27.365" v="28" actId="700"/>
          <ac:spMkLst>
            <pc:docMk/>
            <pc:sldMk cId="2669389004" sldId="2369"/>
            <ac:spMk id="3" creationId="{2B1E8DA5-66D6-C84F-9E8E-69C4F86C772F}"/>
          </ac:spMkLst>
        </pc:spChg>
        <pc:spChg chg="add mod ord">
          <ac:chgData name="Umair Hoodbhoy" userId="9134fddd-ebe0-41b2-9df4-5549cb596a18" providerId="ADAL" clId="{5C8B6936-55F4-724E-BFD8-F69885DDBC43}" dt="2021-08-06T17:40:27.365" v="28" actId="700"/>
          <ac:spMkLst>
            <pc:docMk/>
            <pc:sldMk cId="2669389004" sldId="2369"/>
            <ac:spMk id="4" creationId="{7F38EF72-8725-D74B-B332-266C921E3EE5}"/>
          </ac:spMkLst>
        </pc:spChg>
        <pc:spChg chg="add mod ord">
          <ac:chgData name="Umair Hoodbhoy" userId="9134fddd-ebe0-41b2-9df4-5549cb596a18" providerId="ADAL" clId="{5C8B6936-55F4-724E-BFD8-F69885DDBC43}" dt="2021-08-06T17:40:27.365" v="28" actId="700"/>
          <ac:spMkLst>
            <pc:docMk/>
            <pc:sldMk cId="2669389004" sldId="2369"/>
            <ac:spMk id="5" creationId="{B74A97BC-DEDF-6A43-942D-63BDBE04BA01}"/>
          </ac:spMkLst>
        </pc:spChg>
        <pc:spChg chg="add mod ord">
          <ac:chgData name="Umair Hoodbhoy" userId="9134fddd-ebe0-41b2-9df4-5549cb596a18" providerId="ADAL" clId="{5C8B6936-55F4-724E-BFD8-F69885DDBC43}" dt="2021-08-06T17:40:27.365" v="28" actId="700"/>
          <ac:spMkLst>
            <pc:docMk/>
            <pc:sldMk cId="2669389004" sldId="2369"/>
            <ac:spMk id="6" creationId="{E5198BCC-E3CC-3C4A-9792-8F51AD817F91}"/>
          </ac:spMkLst>
        </pc:spChg>
      </pc:sldChg>
      <pc:sldChg chg="modSp del mod modClrScheme chgLayout">
        <pc:chgData name="Umair Hoodbhoy" userId="9134fddd-ebe0-41b2-9df4-5549cb596a18" providerId="ADAL" clId="{5C8B6936-55F4-724E-BFD8-F69885DDBC43}" dt="2021-08-06T18:13:05.487" v="118" actId="2696"/>
        <pc:sldMkLst>
          <pc:docMk/>
          <pc:sldMk cId="1193587152" sldId="2370"/>
        </pc:sldMkLst>
        <pc:spChg chg="mod ord">
          <ac:chgData name="Umair Hoodbhoy" userId="9134fddd-ebe0-41b2-9df4-5549cb596a18" providerId="ADAL" clId="{5C8B6936-55F4-724E-BFD8-F69885DDBC43}" dt="2021-08-06T17:44:14.230" v="48" actId="700"/>
          <ac:spMkLst>
            <pc:docMk/>
            <pc:sldMk cId="1193587152" sldId="2370"/>
            <ac:spMk id="112" creationId="{1936938A-BC4F-4747-B75D-E6D1EEB93DC2}"/>
          </ac:spMkLst>
        </pc:spChg>
      </pc:sldChg>
      <pc:sldChg chg="modSp mod modClrScheme chgLayout">
        <pc:chgData name="Umair Hoodbhoy" userId="9134fddd-ebe0-41b2-9df4-5549cb596a18" providerId="ADAL" clId="{5C8B6936-55F4-724E-BFD8-F69885DDBC43}" dt="2021-08-06T18:12:53.648" v="117" actId="20577"/>
        <pc:sldMkLst>
          <pc:docMk/>
          <pc:sldMk cId="1130158008" sldId="2382"/>
        </pc:sldMkLst>
        <pc:spChg chg="mod ord">
          <ac:chgData name="Umair Hoodbhoy" userId="9134fddd-ebe0-41b2-9df4-5549cb596a18" providerId="ADAL" clId="{5C8B6936-55F4-724E-BFD8-F69885DDBC43}" dt="2021-08-06T18:12:53.648" v="117" actId="20577"/>
          <ac:spMkLst>
            <pc:docMk/>
            <pc:sldMk cId="1130158008" sldId="2382"/>
            <ac:spMk id="3" creationId="{173F5D9A-6745-6149-A0C7-A926F08ECA87}"/>
          </ac:spMkLst>
        </pc:spChg>
      </pc:sldChg>
      <pc:sldChg chg="delSp modSp add del mod ord delAnim">
        <pc:chgData name="Umair Hoodbhoy" userId="9134fddd-ebe0-41b2-9df4-5549cb596a18" providerId="ADAL" clId="{5C8B6936-55F4-724E-BFD8-F69885DDBC43}" dt="2021-08-06T17:40:05.734" v="26" actId="20577"/>
        <pc:sldMkLst>
          <pc:docMk/>
          <pc:sldMk cId="158012061" sldId="2076137229"/>
        </pc:sldMkLst>
        <pc:spChg chg="del">
          <ac:chgData name="Umair Hoodbhoy" userId="9134fddd-ebe0-41b2-9df4-5549cb596a18" providerId="ADAL" clId="{5C8B6936-55F4-724E-BFD8-F69885DDBC43}" dt="2021-08-06T17:39:58.663" v="4" actId="478"/>
          <ac:spMkLst>
            <pc:docMk/>
            <pc:sldMk cId="158012061" sldId="2076137229"/>
            <ac:spMk id="3" creationId="{7AA5FE12-FB3F-0E43-A34E-83532A620348}"/>
          </ac:spMkLst>
        </pc:spChg>
        <pc:spChg chg="mod">
          <ac:chgData name="Umair Hoodbhoy" userId="9134fddd-ebe0-41b2-9df4-5549cb596a18" providerId="ADAL" clId="{5C8B6936-55F4-724E-BFD8-F69885DDBC43}" dt="2021-08-06T17:40:05.734" v="26" actId="20577"/>
          <ac:spMkLst>
            <pc:docMk/>
            <pc:sldMk cId="158012061" sldId="2076137229"/>
            <ac:spMk id="5" creationId="{E2D8A07C-D6F4-AC4A-BAA7-9CFA42814223}"/>
          </ac:spMkLst>
        </pc:spChg>
      </pc:sldChg>
      <pc:sldChg chg="addSp delSp modSp add mod modClrScheme chgLayout">
        <pc:chgData name="Umair Hoodbhoy" userId="9134fddd-ebe0-41b2-9df4-5549cb596a18" providerId="ADAL" clId="{5C8B6936-55F4-724E-BFD8-F69885DDBC43}" dt="2021-08-06T18:10:36.467" v="91" actId="1035"/>
        <pc:sldMkLst>
          <pc:docMk/>
          <pc:sldMk cId="3224875543" sldId="2076137230"/>
        </pc:sldMkLst>
        <pc:spChg chg="mod">
          <ac:chgData name="Umair Hoodbhoy" userId="9134fddd-ebe0-41b2-9df4-5549cb596a18" providerId="ADAL" clId="{5C8B6936-55F4-724E-BFD8-F69885DDBC43}" dt="2021-08-06T18:09:28.948" v="64" actId="1035"/>
          <ac:spMkLst>
            <pc:docMk/>
            <pc:sldMk cId="3224875543" sldId="2076137230"/>
            <ac:spMk id="2" creationId="{5B3C4461-3D58-5C4A-8954-2F60A1F61574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5" creationId="{131C8FD3-38EC-4040-B047-BC3A16993A1E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6" creationId="{879E6C7B-A0F9-9247-B712-987F48200A67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44" creationId="{94D8BBC4-18BA-824D-A87C-3E9FD3B670D2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48" creationId="{2882FF4B-357F-3946-8E96-5DB9CC5CF0D1}"/>
          </ac:spMkLst>
        </pc:spChg>
        <pc:spChg chg="del">
          <ac:chgData name="Umair Hoodbhoy" userId="9134fddd-ebe0-41b2-9df4-5549cb596a18" providerId="ADAL" clId="{5C8B6936-55F4-724E-BFD8-F69885DDBC43}" dt="2021-08-06T18:08:18.676" v="55" actId="478"/>
          <ac:spMkLst>
            <pc:docMk/>
            <pc:sldMk cId="3224875543" sldId="2076137230"/>
            <ac:spMk id="55" creationId="{67835688-2348-2B43-8585-6088A855662D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97" creationId="{3EC85E78-5E39-EA41-9010-ACD168835124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98" creationId="{6ABAA873-2BA4-494F-89E3-46170E2264EB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01" creationId="{A507D9BB-EE87-4B49-843D-38290744B7C0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02" creationId="{5B9BA8D3-05F1-4148-A41B-BC932C66B7C3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03" creationId="{1952480E-B6F6-504C-989D-6DF3D2C76EE9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05" creationId="{F5B953D3-C578-114A-917B-AE2AC93972F1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06" creationId="{34363AE8-9BE5-1947-94B8-0EFC43A624C6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07" creationId="{9D0246DC-7557-604D-9817-0353D3C84DB6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09" creationId="{49113796-9F41-C849-89E5-18DA23C47A61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10" creationId="{8DD041E6-471B-DC45-A664-12B22B41C22D}"/>
          </ac:spMkLst>
        </pc:spChg>
        <pc:spChg chg="mod ord">
          <ac:chgData name="Umair Hoodbhoy" userId="9134fddd-ebe0-41b2-9df4-5549cb596a18" providerId="ADAL" clId="{5C8B6936-55F4-724E-BFD8-F69885DDBC43}" dt="2021-08-06T18:09:20.518" v="61" actId="1076"/>
          <ac:spMkLst>
            <pc:docMk/>
            <pc:sldMk cId="3224875543" sldId="2076137230"/>
            <ac:spMk id="112" creationId="{1936938A-BC4F-4747-B75D-E6D1EEB93DC2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14" creationId="{32594EC7-85E3-304C-ACD9-C83FA8545DC8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15" creationId="{D889C16F-C825-4244-B29C-1F4D28933282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16" creationId="{EA8AD0E5-BF8B-D94D-B58A-39BF91A18082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18" creationId="{FFBBA8A4-563D-334A-B192-7020B478AA2E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19" creationId="{1E6178A9-AB04-9A41-B3A5-50474CDE74EF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20" creationId="{08ECF4D9-86BE-2041-A39B-06F75E1E67FC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22" creationId="{D16671E8-B0FB-3749-B5AF-849357E3FBE2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23" creationId="{7713588E-4161-564C-94AF-BE0A0ED7EF57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26" creationId="{9F910EA8-5F3F-9B4B-A074-F1988A909ADD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27" creationId="{0AB9BD71-084E-2F46-8C08-FBDF3B7AE413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28" creationId="{A12BF0EC-0449-9D46-9FF0-CC9C4D5ED640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30" creationId="{AF394386-C21A-FB47-9EE3-DBD0B9B3A942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31" creationId="{6CC8B862-00EF-124D-8367-6A8C6FE920FA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32" creationId="{9A0B2195-DF7D-8743-B81F-BB1292B67C2E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34" creationId="{68C24CEE-2D13-E64F-8341-241C22A85396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35" creationId="{8E553054-2BBB-EE40-A5FE-89A2F41A0360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38" creationId="{5409CA25-C8E2-7141-901A-EFD5B2E2A1BA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39" creationId="{9F359081-743E-7849-A7D7-F6A4AE24CF25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40" creationId="{FE34CEF1-A444-5041-9818-C2618257276F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42" creationId="{B0A5CC8B-7E88-9347-9445-730AF5A14602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43" creationId="{3305E34F-3F87-CB44-87B7-0B02F2C30968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44" creationId="{956A9867-E019-B342-897B-11E9755D36A7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46" creationId="{012B7C7E-D157-7549-8A12-FF22DBC80D51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47" creationId="{1D7BDC63-6F57-C349-9C0B-68880E03B726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50" creationId="{F4B7C550-EE00-6F4E-B806-ED0143587053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51" creationId="{2DBD61B5-49E9-A84B-B496-73AECA892E00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78" creationId="{C8FB528A-E5F6-A34D-8522-2892E487FEAE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79" creationId="{53130FE5-9E3B-4645-90FC-37A59261DDF0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80" creationId="{41D42E54-038C-9E44-ACE5-DBAEB8993CAA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81" creationId="{26AF1A63-EAB5-BD4E-8861-1980DBB67519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82" creationId="{14141B3F-05FC-3740-BA4E-D937F4F4A342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83" creationId="{AECF4C97-1DC6-8A4D-A39C-3DDA202C5A00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84" creationId="{3C2600DA-AA9D-8F41-88C1-6188B0F47D80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85" creationId="{0475CD55-D4CD-6048-B397-F050D8B4FEC9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86" creationId="{C3844738-3D12-644E-B3D5-5B71922133DC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87" creationId="{1254B286-D847-ED46-8BB5-8D016CE987E6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88" creationId="{71A8B805-581F-3C4F-BA40-EBEB625EB4DA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189" creationId="{47E13156-E45A-C542-B4F9-7FA152A43DA7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92" creationId="{98518FAF-718E-5D46-A7C2-C67A9D9B77A4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93" creationId="{5B3A6A42-9BB7-D94D-8532-82FDEA6EF99B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95" creationId="{4CD2FF03-89AF-D04B-BE8F-C3649B9F77D3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96" creationId="{FF588442-82E5-E845-8D62-67D871DD9125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98" creationId="{65608520-487D-DB49-96AD-0496DC0A97F0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199" creationId="{58D616CF-AE4C-9240-92E7-FEB136F971C0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01" creationId="{CBFFBAA6-FB2D-EB42-AC6F-FBFB69557BF5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02" creationId="{A404D8F7-B7E3-464C-BF59-78986E902673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04" creationId="{D817BD21-9590-244B-A4CB-B1096EDF9380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05" creationId="{5BB07F51-8D58-384F-B880-98D30158B331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07" creationId="{30410FF0-EB3A-864D-A66A-66CE7A2C3514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08" creationId="{65F9F157-6E2F-F84C-9180-16519188D3B1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10" creationId="{00F70749-E3AC-2B49-B863-5D7FB98C1E0A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11" creationId="{1B379469-B90E-8B47-BB84-9EDCB1AAD0BA}"/>
          </ac:spMkLst>
        </pc:spChg>
        <pc:spChg chg="mod">
          <ac:chgData name="Umair Hoodbhoy" userId="9134fddd-ebe0-41b2-9df4-5549cb596a18" providerId="ADAL" clId="{5C8B6936-55F4-724E-BFD8-F69885DDBC43}" dt="2021-08-06T18:07:59.218" v="52"/>
          <ac:spMkLst>
            <pc:docMk/>
            <pc:sldMk cId="3224875543" sldId="2076137230"/>
            <ac:spMk id="213" creationId="{B70677EB-4134-8142-A80D-E0085C922E1B}"/>
          </ac:spMkLst>
        </pc:spChg>
        <pc:spChg chg="mod">
          <ac:chgData name="Umair Hoodbhoy" userId="9134fddd-ebe0-41b2-9df4-5549cb596a18" providerId="ADAL" clId="{5C8B6936-55F4-724E-BFD8-F69885DDBC43}" dt="2021-08-06T18:07:59.218" v="52"/>
          <ac:spMkLst>
            <pc:docMk/>
            <pc:sldMk cId="3224875543" sldId="2076137230"/>
            <ac:spMk id="214" creationId="{988D0915-9EF9-9D4E-ABC6-92B4BAE099AA}"/>
          </ac:spMkLst>
        </pc:spChg>
        <pc:spChg chg="mod">
          <ac:chgData name="Umair Hoodbhoy" userId="9134fddd-ebe0-41b2-9df4-5549cb596a18" providerId="ADAL" clId="{5C8B6936-55F4-724E-BFD8-F69885DDBC43}" dt="2021-08-06T18:07:59.218" v="52"/>
          <ac:spMkLst>
            <pc:docMk/>
            <pc:sldMk cId="3224875543" sldId="2076137230"/>
            <ac:spMk id="217" creationId="{08E0D4D4-53CF-5D46-B039-38D836EC454B}"/>
          </ac:spMkLst>
        </pc:spChg>
        <pc:spChg chg="mod">
          <ac:chgData name="Umair Hoodbhoy" userId="9134fddd-ebe0-41b2-9df4-5549cb596a18" providerId="ADAL" clId="{5C8B6936-55F4-724E-BFD8-F69885DDBC43}" dt="2021-08-06T18:07:59.218" v="52"/>
          <ac:spMkLst>
            <pc:docMk/>
            <pc:sldMk cId="3224875543" sldId="2076137230"/>
            <ac:spMk id="218" creationId="{82301EB8-F034-0E45-924F-861154FD3F74}"/>
          </ac:spMkLst>
        </pc:spChg>
        <pc:spChg chg="mod">
          <ac:chgData name="Umair Hoodbhoy" userId="9134fddd-ebe0-41b2-9df4-5549cb596a18" providerId="ADAL" clId="{5C8B6936-55F4-724E-BFD8-F69885DDBC43}" dt="2021-08-06T18:07:59.218" v="52"/>
          <ac:spMkLst>
            <pc:docMk/>
            <pc:sldMk cId="3224875543" sldId="2076137230"/>
            <ac:spMk id="221" creationId="{B49AC5ED-8941-BF46-B366-EBF3C0428A82}"/>
          </ac:spMkLst>
        </pc:spChg>
        <pc:spChg chg="mod">
          <ac:chgData name="Umair Hoodbhoy" userId="9134fddd-ebe0-41b2-9df4-5549cb596a18" providerId="ADAL" clId="{5C8B6936-55F4-724E-BFD8-F69885DDBC43}" dt="2021-08-06T18:07:59.218" v="52"/>
          <ac:spMkLst>
            <pc:docMk/>
            <pc:sldMk cId="3224875543" sldId="2076137230"/>
            <ac:spMk id="222" creationId="{8EBCAF5A-82C1-084C-AF08-54A014DDC419}"/>
          </ac:spMkLst>
        </pc:spChg>
        <pc:spChg chg="mod">
          <ac:chgData name="Umair Hoodbhoy" userId="9134fddd-ebe0-41b2-9df4-5549cb596a18" providerId="ADAL" clId="{5C8B6936-55F4-724E-BFD8-F69885DDBC43}" dt="2021-08-06T18:07:59.218" v="52"/>
          <ac:spMkLst>
            <pc:docMk/>
            <pc:sldMk cId="3224875543" sldId="2076137230"/>
            <ac:spMk id="225" creationId="{7127EC16-EC85-8C48-A82D-ED315B0273BB}"/>
          </ac:spMkLst>
        </pc:spChg>
        <pc:spChg chg="mod">
          <ac:chgData name="Umair Hoodbhoy" userId="9134fddd-ebe0-41b2-9df4-5549cb596a18" providerId="ADAL" clId="{5C8B6936-55F4-724E-BFD8-F69885DDBC43}" dt="2021-08-06T18:07:59.218" v="52"/>
          <ac:spMkLst>
            <pc:docMk/>
            <pc:sldMk cId="3224875543" sldId="2076137230"/>
            <ac:spMk id="226" creationId="{A952180D-78CE-E443-A693-0AC6576D221B}"/>
          </ac:spMkLst>
        </pc:spChg>
        <pc:spChg chg="mod">
          <ac:chgData name="Umair Hoodbhoy" userId="9134fddd-ebe0-41b2-9df4-5549cb596a18" providerId="ADAL" clId="{5C8B6936-55F4-724E-BFD8-F69885DDBC43}" dt="2021-08-06T18:07:59.218" v="52"/>
          <ac:spMkLst>
            <pc:docMk/>
            <pc:sldMk cId="3224875543" sldId="2076137230"/>
            <ac:spMk id="229" creationId="{54754476-C752-6A4F-9170-0F8975299A09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230" creationId="{BF579B6B-35B8-C04A-942D-CC9E867F9139}"/>
          </ac:spMkLst>
        </pc:spChg>
        <pc:spChg chg="mod">
          <ac:chgData name="Umair Hoodbhoy" userId="9134fddd-ebe0-41b2-9df4-5549cb596a18" providerId="ADAL" clId="{5C8B6936-55F4-724E-BFD8-F69885DDBC43}" dt="2021-08-06T18:07:59.218" v="52"/>
          <ac:spMkLst>
            <pc:docMk/>
            <pc:sldMk cId="3224875543" sldId="2076137230"/>
            <ac:spMk id="231" creationId="{53449B0F-5565-654E-9186-8F46389FF9DF}"/>
          </ac:spMkLst>
        </pc:spChg>
        <pc:spChg chg="mod">
          <ac:chgData name="Umair Hoodbhoy" userId="9134fddd-ebe0-41b2-9df4-5549cb596a18" providerId="ADAL" clId="{5C8B6936-55F4-724E-BFD8-F69885DDBC43}" dt="2021-08-06T18:07:59.218" v="52"/>
          <ac:spMkLst>
            <pc:docMk/>
            <pc:sldMk cId="3224875543" sldId="2076137230"/>
            <ac:spMk id="234" creationId="{D14D6211-D2CD-1049-9BC8-F7F4E5388AB0}"/>
          </ac:spMkLst>
        </pc:spChg>
        <pc:spChg chg="mod">
          <ac:chgData name="Umair Hoodbhoy" userId="9134fddd-ebe0-41b2-9df4-5549cb596a18" providerId="ADAL" clId="{5C8B6936-55F4-724E-BFD8-F69885DDBC43}" dt="2021-08-06T18:07:59.218" v="52"/>
          <ac:spMkLst>
            <pc:docMk/>
            <pc:sldMk cId="3224875543" sldId="2076137230"/>
            <ac:spMk id="235" creationId="{59862B2C-8690-2E44-A71B-78398EAA596C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236" creationId="{6016D3DC-CD8D-3A4A-85A3-E3C1C1753DA4}"/>
          </ac:spMkLst>
        </pc:spChg>
        <pc:spChg chg="mod">
          <ac:chgData name="Umair Hoodbhoy" userId="9134fddd-ebe0-41b2-9df4-5549cb596a18" providerId="ADAL" clId="{5C8B6936-55F4-724E-BFD8-F69885DDBC43}" dt="2021-08-06T18:07:59.218" v="52"/>
          <ac:spMkLst>
            <pc:docMk/>
            <pc:sldMk cId="3224875543" sldId="2076137230"/>
            <ac:spMk id="239" creationId="{B34AF82E-CB47-F045-AACA-4A2BF7F482D7}"/>
          </ac:spMkLst>
        </pc:spChg>
        <pc:spChg chg="mod">
          <ac:chgData name="Umair Hoodbhoy" userId="9134fddd-ebe0-41b2-9df4-5549cb596a18" providerId="ADAL" clId="{5C8B6936-55F4-724E-BFD8-F69885DDBC43}" dt="2021-08-06T18:07:59.218" v="52"/>
          <ac:spMkLst>
            <pc:docMk/>
            <pc:sldMk cId="3224875543" sldId="2076137230"/>
            <ac:spMk id="240" creationId="{88BA5839-0800-F94C-9BFA-A2E62524040F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42" creationId="{8B447F81-5D24-014F-8F10-74FC16BE07D9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243" creationId="{1A6C2ED0-A1E1-7B47-B3BE-F37F32C1A292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44" creationId="{08CD75D1-7694-0347-A97D-D759ED78C545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45" creationId="{15429505-98C4-E841-968D-86960161E935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46" creationId="{A09F7440-7D14-3B44-9C83-27D95FDF784D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47" creationId="{66E339CC-BDD0-364A-BDB7-01D25093B1C0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248" creationId="{455F74C2-DD6C-494E-9C37-37CCF6F08EAA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249" creationId="{42512500-4097-CD4D-8B9B-0F7F412C6DDA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50" creationId="{5C480F2B-3A67-D941-BE57-D0BA5E3B1FD4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51" creationId="{41994CDF-C933-4F46-A359-DE072406DF06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52" creationId="{DE95AC69-4603-C24F-BC01-87B9416B963E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53" creationId="{1EB707E6-4607-354A-8E56-6BECA21D18CB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54" creationId="{B8A0D8BB-5750-A54E-8B8A-1FA5573285E1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55" creationId="{28288365-3B0C-0D4E-A69F-7B0B47A2360F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56" creationId="{F7D8F76E-0DE2-954B-BCA3-D1A28C3E1ACC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57" creationId="{1EB7BB5A-352F-6740-82C3-A8C7E9A8EF59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58" creationId="{962DBDC3-2FEB-0846-81DF-967F9EEAE371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61" creationId="{A49B01AB-76F9-A14A-B73C-BEB41470719E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62" creationId="{25893273-0256-C242-95F2-7A5D007CA94D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63" creationId="{898DAF34-F85F-1840-B6CF-2A9D329A2AC6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64" creationId="{33B337B9-7CA8-8844-BEE0-DA22DE63DE85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65" creationId="{43C3A723-6827-8642-A8EE-9E53C6344342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66" creationId="{5F69B966-53C5-7247-B5E7-D392CE0324BC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67" creationId="{C968D2DE-DA99-AE42-8A7F-A4F54CA2F1CA}"/>
          </ac:spMkLst>
        </pc:spChg>
        <pc:spChg chg="add del mod">
          <ac:chgData name="Umair Hoodbhoy" userId="9134fddd-ebe0-41b2-9df4-5549cb596a18" providerId="ADAL" clId="{5C8B6936-55F4-724E-BFD8-F69885DDBC43}" dt="2021-08-06T18:08:02.999" v="53"/>
          <ac:spMkLst>
            <pc:docMk/>
            <pc:sldMk cId="3224875543" sldId="2076137230"/>
            <ac:spMk id="268" creationId="{F2449D27-B05A-C74D-9F6F-C7FC6EB8D002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70" creationId="{1C612A89-BB32-684F-8505-F76E261B7601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71" creationId="{82B62B45-7894-E445-B350-4C3E3E92A2A0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73" creationId="{F7DAF43E-80ED-484C-B9AC-D1842363B20D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74" creationId="{568273B7-A84A-4F44-A48D-8BFA86831F4C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76" creationId="{EFBDAA4A-E364-3649-8918-0DC242756233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77" creationId="{AAD2AFEF-46DD-9146-96EE-C715F96E9FE0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79" creationId="{A97C7E72-F232-974E-8243-DCAADEEC001E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80" creationId="{3320102C-CD84-8840-B0F7-3D6BE4185DC0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282" creationId="{826490A0-8A2A-3443-9865-7ECFACBFCF6C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83" creationId="{4CA62A48-6C14-084D-A792-6A429C298B1F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84" creationId="{21B177D4-B451-C740-B02C-765B749574E9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86" creationId="{4B8730FA-28DB-354C-BC22-32600196B0A2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87" creationId="{C134D4D6-EE9C-CE43-AF3D-D275ECB0C1B8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89" creationId="{A5337767-393D-3F44-800E-3D198DE808E6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90" creationId="{DA13EEE0-E07E-6E4B-9849-64EDEE2E3291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92" creationId="{82D35FC6-CD73-D84D-99B7-FC3B05D0010A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93" creationId="{BEC47CF5-7066-F847-9AE4-AED9EF9CC313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95" creationId="{5131E70B-F2A1-2041-B7CC-F084350E7C55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96" creationId="{FE84800C-ECF4-3049-A773-55C9C5F8691E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298" creationId="{9D89DF13-8DAD-0B4A-B12D-267BBD5A24E4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299" creationId="{716CA186-4A5C-B54F-A9E4-ADC75A5C6413}"/>
          </ac:spMkLst>
        </pc:spChg>
        <pc:spChg chg="del">
          <ac:chgData name="Umair Hoodbhoy" userId="9134fddd-ebe0-41b2-9df4-5549cb596a18" providerId="ADAL" clId="{5C8B6936-55F4-724E-BFD8-F69885DDBC43}" dt="2021-08-06T18:07:58.026" v="51" actId="478"/>
          <ac:spMkLst>
            <pc:docMk/>
            <pc:sldMk cId="3224875543" sldId="2076137230"/>
            <ac:spMk id="300" creationId="{30652496-CDBF-BE47-A1A9-33F520ACFF4E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01" creationId="{1745BE9E-1150-114C-A8E9-8293358A788C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03" creationId="{453453F6-8ED0-8542-BADC-18CE6B506A5D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04" creationId="{8374CCC0-A5D9-5743-A44E-EFCA9B0EF104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06" creationId="{8918FE68-D842-9141-A692-711B7EC7B547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07" creationId="{8F03C16B-7B69-5341-94D0-412E73D97FAB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09" creationId="{F7A7DCC4-3625-A945-8A69-9146124AC681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10" creationId="{F001E042-3425-504F-AD0E-B6278CB3AE8E}"/>
          </ac:spMkLst>
        </pc:spChg>
        <pc:spChg chg="mod">
          <ac:chgData name="Umair Hoodbhoy" userId="9134fddd-ebe0-41b2-9df4-5549cb596a18" providerId="ADAL" clId="{5C8B6936-55F4-724E-BFD8-F69885DDBC43}" dt="2021-08-06T18:08:03.076" v="54"/>
          <ac:spMkLst>
            <pc:docMk/>
            <pc:sldMk cId="3224875543" sldId="2076137230"/>
            <ac:spMk id="312" creationId="{AB789769-E25E-BE4F-B548-CB505BEB40FA}"/>
          </ac:spMkLst>
        </pc:spChg>
        <pc:spChg chg="mod">
          <ac:chgData name="Umair Hoodbhoy" userId="9134fddd-ebe0-41b2-9df4-5549cb596a18" providerId="ADAL" clId="{5C8B6936-55F4-724E-BFD8-F69885DDBC43}" dt="2021-08-06T18:08:03.076" v="54"/>
          <ac:spMkLst>
            <pc:docMk/>
            <pc:sldMk cId="3224875543" sldId="2076137230"/>
            <ac:spMk id="313" creationId="{C7D80A94-8164-404A-80CE-0BF35B232386}"/>
          </ac:spMkLst>
        </pc:spChg>
        <pc:spChg chg="mod">
          <ac:chgData name="Umair Hoodbhoy" userId="9134fddd-ebe0-41b2-9df4-5549cb596a18" providerId="ADAL" clId="{5C8B6936-55F4-724E-BFD8-F69885DDBC43}" dt="2021-08-06T18:08:03.076" v="54"/>
          <ac:spMkLst>
            <pc:docMk/>
            <pc:sldMk cId="3224875543" sldId="2076137230"/>
            <ac:spMk id="316" creationId="{7353E789-8DC2-2F45-BA15-373B54D6E660}"/>
          </ac:spMkLst>
        </pc:spChg>
        <pc:spChg chg="mod">
          <ac:chgData name="Umair Hoodbhoy" userId="9134fddd-ebe0-41b2-9df4-5549cb596a18" providerId="ADAL" clId="{5C8B6936-55F4-724E-BFD8-F69885DDBC43}" dt="2021-08-06T18:08:03.076" v="54"/>
          <ac:spMkLst>
            <pc:docMk/>
            <pc:sldMk cId="3224875543" sldId="2076137230"/>
            <ac:spMk id="317" creationId="{2D60EBFD-6F29-764D-A77E-02E4B85FE353}"/>
          </ac:spMkLst>
        </pc:spChg>
        <pc:spChg chg="mod">
          <ac:chgData name="Umair Hoodbhoy" userId="9134fddd-ebe0-41b2-9df4-5549cb596a18" providerId="ADAL" clId="{5C8B6936-55F4-724E-BFD8-F69885DDBC43}" dt="2021-08-06T18:08:03.076" v="54"/>
          <ac:spMkLst>
            <pc:docMk/>
            <pc:sldMk cId="3224875543" sldId="2076137230"/>
            <ac:spMk id="320" creationId="{F567FB76-80D9-714F-8010-002C8C627E5D}"/>
          </ac:spMkLst>
        </pc:spChg>
        <pc:spChg chg="mod">
          <ac:chgData name="Umair Hoodbhoy" userId="9134fddd-ebe0-41b2-9df4-5549cb596a18" providerId="ADAL" clId="{5C8B6936-55F4-724E-BFD8-F69885DDBC43}" dt="2021-08-06T18:08:03.076" v="54"/>
          <ac:spMkLst>
            <pc:docMk/>
            <pc:sldMk cId="3224875543" sldId="2076137230"/>
            <ac:spMk id="321" creationId="{27C6FDE3-A20A-294C-80AA-072C5EAEEFD4}"/>
          </ac:spMkLst>
        </pc:spChg>
        <pc:spChg chg="mod">
          <ac:chgData name="Umair Hoodbhoy" userId="9134fddd-ebe0-41b2-9df4-5549cb596a18" providerId="ADAL" clId="{5C8B6936-55F4-724E-BFD8-F69885DDBC43}" dt="2021-08-06T18:08:03.076" v="54"/>
          <ac:spMkLst>
            <pc:docMk/>
            <pc:sldMk cId="3224875543" sldId="2076137230"/>
            <ac:spMk id="324" creationId="{3701973C-26C6-E949-9A30-C137EDBCFC8D}"/>
          </ac:spMkLst>
        </pc:spChg>
        <pc:spChg chg="mod">
          <ac:chgData name="Umair Hoodbhoy" userId="9134fddd-ebe0-41b2-9df4-5549cb596a18" providerId="ADAL" clId="{5C8B6936-55F4-724E-BFD8-F69885DDBC43}" dt="2021-08-06T18:08:03.076" v="54"/>
          <ac:spMkLst>
            <pc:docMk/>
            <pc:sldMk cId="3224875543" sldId="2076137230"/>
            <ac:spMk id="325" creationId="{0867C10C-2B5E-D545-A08D-F652A1DD34B8}"/>
          </ac:spMkLst>
        </pc:spChg>
        <pc:spChg chg="mod">
          <ac:chgData name="Umair Hoodbhoy" userId="9134fddd-ebe0-41b2-9df4-5549cb596a18" providerId="ADAL" clId="{5C8B6936-55F4-724E-BFD8-F69885DDBC43}" dt="2021-08-06T18:08:03.076" v="54"/>
          <ac:spMkLst>
            <pc:docMk/>
            <pc:sldMk cId="3224875543" sldId="2076137230"/>
            <ac:spMk id="328" creationId="{0B672732-9D39-B04B-A8D9-3785BA0E0FEA}"/>
          </ac:spMkLst>
        </pc:spChg>
        <pc:spChg chg="mod">
          <ac:chgData name="Umair Hoodbhoy" userId="9134fddd-ebe0-41b2-9df4-5549cb596a18" providerId="ADAL" clId="{5C8B6936-55F4-724E-BFD8-F69885DDBC43}" dt="2021-08-06T18:08:03.076" v="54"/>
          <ac:spMkLst>
            <pc:docMk/>
            <pc:sldMk cId="3224875543" sldId="2076137230"/>
            <ac:spMk id="329" creationId="{2F73B49E-BBBB-864D-9480-F7E1E07E63F2}"/>
          </ac:spMkLst>
        </pc:spChg>
        <pc:spChg chg="mod">
          <ac:chgData name="Umair Hoodbhoy" userId="9134fddd-ebe0-41b2-9df4-5549cb596a18" providerId="ADAL" clId="{5C8B6936-55F4-724E-BFD8-F69885DDBC43}" dt="2021-08-06T18:08:03.076" v="54"/>
          <ac:spMkLst>
            <pc:docMk/>
            <pc:sldMk cId="3224875543" sldId="2076137230"/>
            <ac:spMk id="332" creationId="{40E940C1-4170-7042-A5CD-6C1AFCF85BB6}"/>
          </ac:spMkLst>
        </pc:spChg>
        <pc:spChg chg="mod">
          <ac:chgData name="Umair Hoodbhoy" userId="9134fddd-ebe0-41b2-9df4-5549cb596a18" providerId="ADAL" clId="{5C8B6936-55F4-724E-BFD8-F69885DDBC43}" dt="2021-08-06T18:08:03.076" v="54"/>
          <ac:spMkLst>
            <pc:docMk/>
            <pc:sldMk cId="3224875543" sldId="2076137230"/>
            <ac:spMk id="333" creationId="{BE593241-453E-2245-8B46-BCAB377C24E1}"/>
          </ac:spMkLst>
        </pc:spChg>
        <pc:spChg chg="mod">
          <ac:chgData name="Umair Hoodbhoy" userId="9134fddd-ebe0-41b2-9df4-5549cb596a18" providerId="ADAL" clId="{5C8B6936-55F4-724E-BFD8-F69885DDBC43}" dt="2021-08-06T18:08:03.076" v="54"/>
          <ac:spMkLst>
            <pc:docMk/>
            <pc:sldMk cId="3224875543" sldId="2076137230"/>
            <ac:spMk id="336" creationId="{4FDEB976-B36B-BF47-945A-3965569F0F81}"/>
          </ac:spMkLst>
        </pc:spChg>
        <pc:spChg chg="mod">
          <ac:chgData name="Umair Hoodbhoy" userId="9134fddd-ebe0-41b2-9df4-5549cb596a18" providerId="ADAL" clId="{5C8B6936-55F4-724E-BFD8-F69885DDBC43}" dt="2021-08-06T18:08:03.076" v="54"/>
          <ac:spMkLst>
            <pc:docMk/>
            <pc:sldMk cId="3224875543" sldId="2076137230"/>
            <ac:spMk id="337" creationId="{33077E13-6040-424A-9E89-E8E393C46A28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39" creationId="{FA11E636-3B8B-3A4B-91AF-A7E62CDAF599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40" creationId="{AC919013-D56A-3649-B4FC-7C9B0EB5464C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41" creationId="{9847D6BD-D97A-2846-8650-753523333D77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42" creationId="{ADC5A55C-4917-4446-B3DC-C10E8D81EB24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43" creationId="{68FEEEE6-3973-3848-8596-6812113B75BA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44" creationId="{5146623E-BA81-3446-9D2B-7DBF3AD7948C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45" creationId="{2A180842-58C3-B84C-8C9B-5D9B0337993E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46" creationId="{DEBB8155-6121-B642-93BC-5731603067F4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47" creationId="{B3539332-FA97-8A42-93E4-8AF596E3B88E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48" creationId="{AE22E599-3A07-E94B-9BAE-481AAFE391B7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49" creationId="{D923CA08-2220-1343-ADE2-715122290ACE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50" creationId="{742BE331-0E75-B945-BE85-4A3C9EE6FC3B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51" creationId="{2D1EAA75-E6A8-384C-8DDB-1C7390082841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52" creationId="{CBC29E2B-8A88-6847-93A7-B64415A111FE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55" creationId="{D1AD6AE9-713E-334B-AE58-8B2CBC3AC8D8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56" creationId="{CA8F316A-1F4C-0C48-BC06-B97ED62787F7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57" creationId="{EDB3A3A0-996C-9A4F-BD33-15002A1786D4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58" creationId="{4BAF3BC1-DE99-EE41-BF63-1ABE3D7588E2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59" creationId="{B1961AC7-D496-8B49-BDD7-A9C7D5A36626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60" creationId="{F9BD0971-DEB1-A240-AFDA-EF858201ED89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61" creationId="{E0E9DEEA-2E20-8C41-8715-A1E26B0270A2}"/>
          </ac:spMkLst>
        </pc:spChg>
        <pc:spChg chg="add del mod">
          <ac:chgData name="Umair Hoodbhoy" userId="9134fddd-ebe0-41b2-9df4-5549cb596a18" providerId="ADAL" clId="{5C8B6936-55F4-724E-BFD8-F69885DDBC43}" dt="2021-08-06T18:09:46.996" v="65" actId="478"/>
          <ac:spMkLst>
            <pc:docMk/>
            <pc:sldMk cId="3224875543" sldId="2076137230"/>
            <ac:spMk id="362" creationId="{63A83DE2-A674-7148-8803-A0AF19EF6317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64" creationId="{01EB6EDA-205F-DC42-BB86-EE46AA4DBF66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65" creationId="{9F3B8F9E-D488-4349-B767-78A1096A8416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67" creationId="{FB150BD9-3ABA-C64B-BFF9-99165A07E96D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68" creationId="{01425421-F9A7-784A-B19E-DAA8BFDFAF1A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70" creationId="{44B9D496-969C-764A-8DCF-0DAF72E2D6A5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71" creationId="{E006030B-3B51-2741-93F4-BFCFEC2F3DD5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73" creationId="{F1091B49-DC51-6D4C-9B10-AC3013D8D467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74" creationId="{0C209ADB-659A-EC4C-828B-45B8FE0EF701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76" creationId="{A3FBE6E3-A5F3-CB4F-AD65-ACF35FAF856D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77" creationId="{18B1EB90-2362-F548-BE4D-3E46209BFD6B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79" creationId="{5EBE0F99-26A5-7A4F-8E90-C4D4EE30EB68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80" creationId="{B6A16F2D-833D-7447-AC37-ABB89C713A70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82" creationId="{C4B39F74-EA75-5346-97AF-6D7EE8AE71CF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83" creationId="{F55BBB38-ACDC-EC4C-B84A-9B4A058350FA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85" creationId="{3F9C4E1B-C82F-8B47-A254-9B82B5E8FE10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86" creationId="{7D4C15BF-8E6A-E246-ABEA-A468DC303B09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88" creationId="{6EBE687F-2468-A84D-B62E-D31FE5EFEE9F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89" creationId="{A978AB4B-3499-4E40-B297-797F44911AF3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91" creationId="{D8C82BAC-DFA4-EB41-8D6C-9ED779F20440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92" creationId="{BE8C25AC-6757-564C-9DE6-E133E078B5B1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94" creationId="{3FB02EFF-4F0E-8E4C-9BB2-4316B0828503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95" creationId="{4FFF9CDD-77D4-6843-AF2E-3443BB317590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97" creationId="{6C7D0219-E677-D440-A278-538F5114D09E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398" creationId="{2831E478-F5BE-204C-9BDF-3F291285909D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00" creationId="{E3731875-FFD0-564A-BF3E-0D1842D61EC7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01" creationId="{8C8B235D-422B-D942-A4DB-925EFE430499}"/>
          </ac:spMkLst>
        </pc:spChg>
        <pc:spChg chg="mod">
          <ac:chgData name="Umair Hoodbhoy" userId="9134fddd-ebe0-41b2-9df4-5549cb596a18" providerId="ADAL" clId="{5C8B6936-55F4-724E-BFD8-F69885DDBC43}" dt="2021-08-06T18:09:56.162" v="66"/>
          <ac:spMkLst>
            <pc:docMk/>
            <pc:sldMk cId="3224875543" sldId="2076137230"/>
            <ac:spMk id="403" creationId="{4F365372-55C2-A543-AB30-4BCD4F44E0CB}"/>
          </ac:spMkLst>
        </pc:spChg>
        <pc:spChg chg="mod">
          <ac:chgData name="Umair Hoodbhoy" userId="9134fddd-ebe0-41b2-9df4-5549cb596a18" providerId="ADAL" clId="{5C8B6936-55F4-724E-BFD8-F69885DDBC43}" dt="2021-08-06T18:09:56.162" v="66"/>
          <ac:spMkLst>
            <pc:docMk/>
            <pc:sldMk cId="3224875543" sldId="2076137230"/>
            <ac:spMk id="404" creationId="{B03FDCBD-6390-744F-B28C-10CD9ACCE2F8}"/>
          </ac:spMkLst>
        </pc:spChg>
        <pc:spChg chg="mod">
          <ac:chgData name="Umair Hoodbhoy" userId="9134fddd-ebe0-41b2-9df4-5549cb596a18" providerId="ADAL" clId="{5C8B6936-55F4-724E-BFD8-F69885DDBC43}" dt="2021-08-06T18:09:56.162" v="66"/>
          <ac:spMkLst>
            <pc:docMk/>
            <pc:sldMk cId="3224875543" sldId="2076137230"/>
            <ac:spMk id="407" creationId="{59E3ED10-CE2B-6740-8037-A05298BF4E3C}"/>
          </ac:spMkLst>
        </pc:spChg>
        <pc:spChg chg="mod">
          <ac:chgData name="Umair Hoodbhoy" userId="9134fddd-ebe0-41b2-9df4-5549cb596a18" providerId="ADAL" clId="{5C8B6936-55F4-724E-BFD8-F69885DDBC43}" dt="2021-08-06T18:09:56.162" v="66"/>
          <ac:spMkLst>
            <pc:docMk/>
            <pc:sldMk cId="3224875543" sldId="2076137230"/>
            <ac:spMk id="408" creationId="{7FABE853-1C28-814B-B32A-60914E5710DB}"/>
          </ac:spMkLst>
        </pc:spChg>
        <pc:spChg chg="mod">
          <ac:chgData name="Umair Hoodbhoy" userId="9134fddd-ebe0-41b2-9df4-5549cb596a18" providerId="ADAL" clId="{5C8B6936-55F4-724E-BFD8-F69885DDBC43}" dt="2021-08-06T18:09:56.162" v="66"/>
          <ac:spMkLst>
            <pc:docMk/>
            <pc:sldMk cId="3224875543" sldId="2076137230"/>
            <ac:spMk id="411" creationId="{16362B6C-E62D-1247-9BFF-534EC4EA9A29}"/>
          </ac:spMkLst>
        </pc:spChg>
        <pc:spChg chg="mod">
          <ac:chgData name="Umair Hoodbhoy" userId="9134fddd-ebe0-41b2-9df4-5549cb596a18" providerId="ADAL" clId="{5C8B6936-55F4-724E-BFD8-F69885DDBC43}" dt="2021-08-06T18:09:56.162" v="66"/>
          <ac:spMkLst>
            <pc:docMk/>
            <pc:sldMk cId="3224875543" sldId="2076137230"/>
            <ac:spMk id="412" creationId="{DA8F9616-AD77-AE4C-A510-2F2D78650EBB}"/>
          </ac:spMkLst>
        </pc:spChg>
        <pc:spChg chg="mod">
          <ac:chgData name="Umair Hoodbhoy" userId="9134fddd-ebe0-41b2-9df4-5549cb596a18" providerId="ADAL" clId="{5C8B6936-55F4-724E-BFD8-F69885DDBC43}" dt="2021-08-06T18:09:56.162" v="66"/>
          <ac:spMkLst>
            <pc:docMk/>
            <pc:sldMk cId="3224875543" sldId="2076137230"/>
            <ac:spMk id="415" creationId="{55DB4514-8E17-4C49-AAE5-A990397D2FFD}"/>
          </ac:spMkLst>
        </pc:spChg>
        <pc:spChg chg="mod">
          <ac:chgData name="Umair Hoodbhoy" userId="9134fddd-ebe0-41b2-9df4-5549cb596a18" providerId="ADAL" clId="{5C8B6936-55F4-724E-BFD8-F69885DDBC43}" dt="2021-08-06T18:09:56.162" v="66"/>
          <ac:spMkLst>
            <pc:docMk/>
            <pc:sldMk cId="3224875543" sldId="2076137230"/>
            <ac:spMk id="416" creationId="{0C84333B-0904-2A47-BE0B-0404569B148B}"/>
          </ac:spMkLst>
        </pc:spChg>
        <pc:spChg chg="mod">
          <ac:chgData name="Umair Hoodbhoy" userId="9134fddd-ebe0-41b2-9df4-5549cb596a18" providerId="ADAL" clId="{5C8B6936-55F4-724E-BFD8-F69885DDBC43}" dt="2021-08-06T18:09:56.162" v="66"/>
          <ac:spMkLst>
            <pc:docMk/>
            <pc:sldMk cId="3224875543" sldId="2076137230"/>
            <ac:spMk id="419" creationId="{F9D401B9-9D15-4A4A-AA85-EE1FEE9135F0}"/>
          </ac:spMkLst>
        </pc:spChg>
        <pc:spChg chg="mod">
          <ac:chgData name="Umair Hoodbhoy" userId="9134fddd-ebe0-41b2-9df4-5549cb596a18" providerId="ADAL" clId="{5C8B6936-55F4-724E-BFD8-F69885DDBC43}" dt="2021-08-06T18:09:56.162" v="66"/>
          <ac:spMkLst>
            <pc:docMk/>
            <pc:sldMk cId="3224875543" sldId="2076137230"/>
            <ac:spMk id="420" creationId="{9003BA42-0B3B-8D42-9412-E542B208DB7D}"/>
          </ac:spMkLst>
        </pc:spChg>
        <pc:spChg chg="mod">
          <ac:chgData name="Umair Hoodbhoy" userId="9134fddd-ebe0-41b2-9df4-5549cb596a18" providerId="ADAL" clId="{5C8B6936-55F4-724E-BFD8-F69885DDBC43}" dt="2021-08-06T18:09:56.162" v="66"/>
          <ac:spMkLst>
            <pc:docMk/>
            <pc:sldMk cId="3224875543" sldId="2076137230"/>
            <ac:spMk id="423" creationId="{B3C1876B-F054-0E40-AB78-54AD6C0EDE54}"/>
          </ac:spMkLst>
        </pc:spChg>
        <pc:spChg chg="mod">
          <ac:chgData name="Umair Hoodbhoy" userId="9134fddd-ebe0-41b2-9df4-5549cb596a18" providerId="ADAL" clId="{5C8B6936-55F4-724E-BFD8-F69885DDBC43}" dt="2021-08-06T18:09:56.162" v="66"/>
          <ac:spMkLst>
            <pc:docMk/>
            <pc:sldMk cId="3224875543" sldId="2076137230"/>
            <ac:spMk id="424" creationId="{61CBDB75-2771-854B-9F4D-3695DDCBC993}"/>
          </ac:spMkLst>
        </pc:spChg>
        <pc:spChg chg="mod">
          <ac:chgData name="Umair Hoodbhoy" userId="9134fddd-ebe0-41b2-9df4-5549cb596a18" providerId="ADAL" clId="{5C8B6936-55F4-724E-BFD8-F69885DDBC43}" dt="2021-08-06T18:09:56.162" v="66"/>
          <ac:spMkLst>
            <pc:docMk/>
            <pc:sldMk cId="3224875543" sldId="2076137230"/>
            <ac:spMk id="427" creationId="{A690A9A1-1DF0-F04C-AACA-0FBC7FA85202}"/>
          </ac:spMkLst>
        </pc:spChg>
        <pc:spChg chg="mod">
          <ac:chgData name="Umair Hoodbhoy" userId="9134fddd-ebe0-41b2-9df4-5549cb596a18" providerId="ADAL" clId="{5C8B6936-55F4-724E-BFD8-F69885DDBC43}" dt="2021-08-06T18:09:56.162" v="66"/>
          <ac:spMkLst>
            <pc:docMk/>
            <pc:sldMk cId="3224875543" sldId="2076137230"/>
            <ac:spMk id="428" creationId="{5B4EDBE4-E9F0-AA4F-AADC-2470746261A0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30" creationId="{FD1E08C4-1FCC-F343-97C2-FADD100A7822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31" creationId="{3FC9365F-C6DD-6045-80ED-DFE4EB0E816E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32" creationId="{0A65958F-F43F-D043-B25E-2E81AE69F042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33" creationId="{7A6E746D-BA7E-FB45-823B-091169A47EE3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34" creationId="{DC5282BA-B057-4942-8C25-C2502F2525F3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35" creationId="{02C0F2B5-12B4-3146-A640-87C5F3317835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36" creationId="{4F6C4E4B-A75B-8441-BF2E-EA5430C61EEF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37" creationId="{0D495222-849A-C04D-8B46-1449E363AC8E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38" creationId="{60D3F202-64D9-F94B-9205-379F4F92D679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39" creationId="{E1CE8C47-F586-4544-9C76-7B5237440F78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40" creationId="{6432491C-EC2B-B340-B168-4E9870487420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41" creationId="{8831B0AD-B3A9-2341-B0C7-CB71C59DE586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42" creationId="{6FC6044A-9073-3F4F-8660-4C3CABC03980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43" creationId="{10223AFD-EB8A-4643-8B88-D880C484BCE2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46" creationId="{E82C2A64-2607-6247-A95B-9EC3824D0C27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47" creationId="{50F98D05-CB28-E743-9F85-3C9312DC1F5B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48" creationId="{306B1984-8E35-C44B-9E8D-7E91986D5F20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49" creationId="{D38CA00C-8AB8-3B4D-823A-FA29D67C5C0F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50" creationId="{75159E41-9489-364F-9A2F-A1178853F7E0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51" creationId="{5BE9A892-E0A7-3243-A037-02958D872458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52" creationId="{43AD252D-E9C4-104E-B97A-8F26A9E249E9}"/>
          </ac:spMkLst>
        </pc:spChg>
        <pc:spChg chg="add del mod">
          <ac:chgData name="Umair Hoodbhoy" userId="9134fddd-ebe0-41b2-9df4-5549cb596a18" providerId="ADAL" clId="{5C8B6936-55F4-724E-BFD8-F69885DDBC43}" dt="2021-08-06T18:09:59.809" v="67"/>
          <ac:spMkLst>
            <pc:docMk/>
            <pc:sldMk cId="3224875543" sldId="2076137230"/>
            <ac:spMk id="453" creationId="{63274937-09AB-AD4B-AA64-970FD2A5E2C9}"/>
          </ac:spMkLst>
        </pc:spChg>
        <pc:grpChg chg="del">
          <ac:chgData name="Umair Hoodbhoy" userId="9134fddd-ebe0-41b2-9df4-5549cb596a18" providerId="ADAL" clId="{5C8B6936-55F4-724E-BFD8-F69885DDBC43}" dt="2021-08-06T18:07:58.026" v="51" actId="478"/>
          <ac:grpSpMkLst>
            <pc:docMk/>
            <pc:sldMk cId="3224875543" sldId="2076137230"/>
            <ac:grpSpMk id="4" creationId="{033B58B8-8537-B94B-A008-46ECA4041952}"/>
          </ac:grpSpMkLst>
        </pc:grpChg>
        <pc:grpChg chg="del">
          <ac:chgData name="Umair Hoodbhoy" userId="9134fddd-ebe0-41b2-9df4-5549cb596a18" providerId="ADAL" clId="{5C8B6936-55F4-724E-BFD8-F69885DDBC43}" dt="2021-08-06T18:07:58.026" v="51" actId="478"/>
          <ac:grpSpMkLst>
            <pc:docMk/>
            <pc:sldMk cId="3224875543" sldId="2076137230"/>
            <ac:grpSpMk id="154" creationId="{A0D1B96D-51F2-164C-B9E1-FA5CFA21559A}"/>
          </ac:grpSpMkLst>
        </pc:grpChg>
        <pc:grpChg chg="del">
          <ac:chgData name="Umair Hoodbhoy" userId="9134fddd-ebe0-41b2-9df4-5549cb596a18" providerId="ADAL" clId="{5C8B6936-55F4-724E-BFD8-F69885DDBC43}" dt="2021-08-06T18:07:58.026" v="51" actId="478"/>
          <ac:grpSpMkLst>
            <pc:docMk/>
            <pc:sldMk cId="3224875543" sldId="2076137230"/>
            <ac:grpSpMk id="158" creationId="{AFA6D41E-D96C-0846-84D3-734EA8918AB0}"/>
          </ac:grpSpMkLst>
        </pc:grpChg>
        <pc:grpChg chg="del">
          <ac:chgData name="Umair Hoodbhoy" userId="9134fddd-ebe0-41b2-9df4-5549cb596a18" providerId="ADAL" clId="{5C8B6936-55F4-724E-BFD8-F69885DDBC43}" dt="2021-08-06T18:07:58.026" v="51" actId="478"/>
          <ac:grpSpMkLst>
            <pc:docMk/>
            <pc:sldMk cId="3224875543" sldId="2076137230"/>
            <ac:grpSpMk id="162" creationId="{FAC3931A-EBEA-1C4D-9031-5905F913B599}"/>
          </ac:grpSpMkLst>
        </pc:grpChg>
        <pc:grpChg chg="del">
          <ac:chgData name="Umair Hoodbhoy" userId="9134fddd-ebe0-41b2-9df4-5549cb596a18" providerId="ADAL" clId="{5C8B6936-55F4-724E-BFD8-F69885DDBC43}" dt="2021-08-06T18:07:58.026" v="51" actId="478"/>
          <ac:grpSpMkLst>
            <pc:docMk/>
            <pc:sldMk cId="3224875543" sldId="2076137230"/>
            <ac:grpSpMk id="166" creationId="{E5466533-2829-F84D-9176-C8135EC8CACC}"/>
          </ac:grpSpMkLst>
        </pc:grpChg>
        <pc:grpChg chg="del">
          <ac:chgData name="Umair Hoodbhoy" userId="9134fddd-ebe0-41b2-9df4-5549cb596a18" providerId="ADAL" clId="{5C8B6936-55F4-724E-BFD8-F69885DDBC43}" dt="2021-08-06T18:07:58.026" v="51" actId="478"/>
          <ac:grpSpMkLst>
            <pc:docMk/>
            <pc:sldMk cId="3224875543" sldId="2076137230"/>
            <ac:grpSpMk id="170" creationId="{6C939C0A-8F4C-3D4D-8421-D76A80A7A238}"/>
          </ac:grpSpMkLst>
        </pc:grpChg>
        <pc:grpChg chg="del">
          <ac:chgData name="Umair Hoodbhoy" userId="9134fddd-ebe0-41b2-9df4-5549cb596a18" providerId="ADAL" clId="{5C8B6936-55F4-724E-BFD8-F69885DDBC43}" dt="2021-08-06T18:07:58.026" v="51" actId="478"/>
          <ac:grpSpMkLst>
            <pc:docMk/>
            <pc:sldMk cId="3224875543" sldId="2076137230"/>
            <ac:grpSpMk id="174" creationId="{C9D82F5E-BF0A-0E45-B546-916208DFC41B}"/>
          </ac:grpSpMkLst>
        </pc:grpChg>
        <pc:grpChg chg="add del mod">
          <ac:chgData name="Umair Hoodbhoy" userId="9134fddd-ebe0-41b2-9df4-5549cb596a18" providerId="ADAL" clId="{5C8B6936-55F4-724E-BFD8-F69885DDBC43}" dt="2021-08-06T18:08:02.999" v="53"/>
          <ac:grpSpMkLst>
            <pc:docMk/>
            <pc:sldMk cId="3224875543" sldId="2076137230"/>
            <ac:grpSpMk id="212" creationId="{0E0AAD55-6CF3-5841-82D8-00407B2EEA3B}"/>
          </ac:grpSpMkLst>
        </pc:grpChg>
        <pc:grpChg chg="add del mod">
          <ac:chgData name="Umair Hoodbhoy" userId="9134fddd-ebe0-41b2-9df4-5549cb596a18" providerId="ADAL" clId="{5C8B6936-55F4-724E-BFD8-F69885DDBC43}" dt="2021-08-06T18:08:02.999" v="53"/>
          <ac:grpSpMkLst>
            <pc:docMk/>
            <pc:sldMk cId="3224875543" sldId="2076137230"/>
            <ac:grpSpMk id="216" creationId="{6A66416A-BE26-E047-8B52-63AC6829B660}"/>
          </ac:grpSpMkLst>
        </pc:grpChg>
        <pc:grpChg chg="add del mod">
          <ac:chgData name="Umair Hoodbhoy" userId="9134fddd-ebe0-41b2-9df4-5549cb596a18" providerId="ADAL" clId="{5C8B6936-55F4-724E-BFD8-F69885DDBC43}" dt="2021-08-06T18:08:02.999" v="53"/>
          <ac:grpSpMkLst>
            <pc:docMk/>
            <pc:sldMk cId="3224875543" sldId="2076137230"/>
            <ac:grpSpMk id="220" creationId="{24B92147-1445-3049-8F90-4627DFC84FF1}"/>
          </ac:grpSpMkLst>
        </pc:grpChg>
        <pc:grpChg chg="add del mod">
          <ac:chgData name="Umair Hoodbhoy" userId="9134fddd-ebe0-41b2-9df4-5549cb596a18" providerId="ADAL" clId="{5C8B6936-55F4-724E-BFD8-F69885DDBC43}" dt="2021-08-06T18:08:02.999" v="53"/>
          <ac:grpSpMkLst>
            <pc:docMk/>
            <pc:sldMk cId="3224875543" sldId="2076137230"/>
            <ac:grpSpMk id="224" creationId="{958D6E49-0B00-0A4B-9002-08207A63A19A}"/>
          </ac:grpSpMkLst>
        </pc:grpChg>
        <pc:grpChg chg="add del mod">
          <ac:chgData name="Umair Hoodbhoy" userId="9134fddd-ebe0-41b2-9df4-5549cb596a18" providerId="ADAL" clId="{5C8B6936-55F4-724E-BFD8-F69885DDBC43}" dt="2021-08-06T18:08:02.999" v="53"/>
          <ac:grpSpMkLst>
            <pc:docMk/>
            <pc:sldMk cId="3224875543" sldId="2076137230"/>
            <ac:grpSpMk id="228" creationId="{C0EF4BEB-1B8E-904A-A729-F62A03A46DAD}"/>
          </ac:grpSpMkLst>
        </pc:grpChg>
        <pc:grpChg chg="add del mod">
          <ac:chgData name="Umair Hoodbhoy" userId="9134fddd-ebe0-41b2-9df4-5549cb596a18" providerId="ADAL" clId="{5C8B6936-55F4-724E-BFD8-F69885DDBC43}" dt="2021-08-06T18:08:02.999" v="53"/>
          <ac:grpSpMkLst>
            <pc:docMk/>
            <pc:sldMk cId="3224875543" sldId="2076137230"/>
            <ac:grpSpMk id="233" creationId="{BF4808A7-3742-764A-AD33-91CEDBA41A24}"/>
          </ac:grpSpMkLst>
        </pc:grpChg>
        <pc:grpChg chg="add del mod">
          <ac:chgData name="Umair Hoodbhoy" userId="9134fddd-ebe0-41b2-9df4-5549cb596a18" providerId="ADAL" clId="{5C8B6936-55F4-724E-BFD8-F69885DDBC43}" dt="2021-08-06T18:08:02.999" v="53"/>
          <ac:grpSpMkLst>
            <pc:docMk/>
            <pc:sldMk cId="3224875543" sldId="2076137230"/>
            <ac:grpSpMk id="238" creationId="{32CF3B8D-5CAC-8E43-ABAA-28A75D2CC06B}"/>
          </ac:grpSpMkLst>
        </pc:grpChg>
        <pc:grpChg chg="add del mod">
          <ac:chgData name="Umair Hoodbhoy" userId="9134fddd-ebe0-41b2-9df4-5549cb596a18" providerId="ADAL" clId="{5C8B6936-55F4-724E-BFD8-F69885DDBC43}" dt="2021-08-06T18:09:46.996" v="65" actId="478"/>
          <ac:grpSpMkLst>
            <pc:docMk/>
            <pc:sldMk cId="3224875543" sldId="2076137230"/>
            <ac:grpSpMk id="311" creationId="{70BBB520-D467-0D4C-87DC-5A39D6AF060C}"/>
          </ac:grpSpMkLst>
        </pc:grpChg>
        <pc:grpChg chg="add del mod">
          <ac:chgData name="Umair Hoodbhoy" userId="9134fddd-ebe0-41b2-9df4-5549cb596a18" providerId="ADAL" clId="{5C8B6936-55F4-724E-BFD8-F69885DDBC43}" dt="2021-08-06T18:09:46.996" v="65" actId="478"/>
          <ac:grpSpMkLst>
            <pc:docMk/>
            <pc:sldMk cId="3224875543" sldId="2076137230"/>
            <ac:grpSpMk id="315" creationId="{57BD1488-D166-4D41-93F0-7097AE6A8626}"/>
          </ac:grpSpMkLst>
        </pc:grpChg>
        <pc:grpChg chg="add del mod">
          <ac:chgData name="Umair Hoodbhoy" userId="9134fddd-ebe0-41b2-9df4-5549cb596a18" providerId="ADAL" clId="{5C8B6936-55F4-724E-BFD8-F69885DDBC43}" dt="2021-08-06T18:09:46.996" v="65" actId="478"/>
          <ac:grpSpMkLst>
            <pc:docMk/>
            <pc:sldMk cId="3224875543" sldId="2076137230"/>
            <ac:grpSpMk id="319" creationId="{3005A5D8-45A4-FB45-8A8C-1783DDC481AB}"/>
          </ac:grpSpMkLst>
        </pc:grpChg>
        <pc:grpChg chg="add del mod">
          <ac:chgData name="Umair Hoodbhoy" userId="9134fddd-ebe0-41b2-9df4-5549cb596a18" providerId="ADAL" clId="{5C8B6936-55F4-724E-BFD8-F69885DDBC43}" dt="2021-08-06T18:09:46.996" v="65" actId="478"/>
          <ac:grpSpMkLst>
            <pc:docMk/>
            <pc:sldMk cId="3224875543" sldId="2076137230"/>
            <ac:grpSpMk id="323" creationId="{87C13868-83E8-2E4A-88B1-114068C4AF57}"/>
          </ac:grpSpMkLst>
        </pc:grpChg>
        <pc:grpChg chg="add del mod">
          <ac:chgData name="Umair Hoodbhoy" userId="9134fddd-ebe0-41b2-9df4-5549cb596a18" providerId="ADAL" clId="{5C8B6936-55F4-724E-BFD8-F69885DDBC43}" dt="2021-08-06T18:09:46.996" v="65" actId="478"/>
          <ac:grpSpMkLst>
            <pc:docMk/>
            <pc:sldMk cId="3224875543" sldId="2076137230"/>
            <ac:grpSpMk id="327" creationId="{AE253EF0-3956-C54F-8012-A34E55AE9F01}"/>
          </ac:grpSpMkLst>
        </pc:grpChg>
        <pc:grpChg chg="add del mod">
          <ac:chgData name="Umair Hoodbhoy" userId="9134fddd-ebe0-41b2-9df4-5549cb596a18" providerId="ADAL" clId="{5C8B6936-55F4-724E-BFD8-F69885DDBC43}" dt="2021-08-06T18:09:46.996" v="65" actId="478"/>
          <ac:grpSpMkLst>
            <pc:docMk/>
            <pc:sldMk cId="3224875543" sldId="2076137230"/>
            <ac:grpSpMk id="331" creationId="{9ADB7ED9-8249-FB47-87C4-099F0CC99AC9}"/>
          </ac:grpSpMkLst>
        </pc:grpChg>
        <pc:grpChg chg="add del mod">
          <ac:chgData name="Umair Hoodbhoy" userId="9134fddd-ebe0-41b2-9df4-5549cb596a18" providerId="ADAL" clId="{5C8B6936-55F4-724E-BFD8-F69885DDBC43}" dt="2021-08-06T18:09:46.996" v="65" actId="478"/>
          <ac:grpSpMkLst>
            <pc:docMk/>
            <pc:sldMk cId="3224875543" sldId="2076137230"/>
            <ac:grpSpMk id="335" creationId="{D43E4A9B-3522-A344-8384-A0BB19FE2885}"/>
          </ac:grpSpMkLst>
        </pc:grpChg>
        <pc:grpChg chg="add del mod">
          <ac:chgData name="Umair Hoodbhoy" userId="9134fddd-ebe0-41b2-9df4-5549cb596a18" providerId="ADAL" clId="{5C8B6936-55F4-724E-BFD8-F69885DDBC43}" dt="2021-08-06T18:09:59.809" v="67"/>
          <ac:grpSpMkLst>
            <pc:docMk/>
            <pc:sldMk cId="3224875543" sldId="2076137230"/>
            <ac:grpSpMk id="402" creationId="{4266B2BF-A2B3-B94E-B567-17B3270A9D3B}"/>
          </ac:grpSpMkLst>
        </pc:grpChg>
        <pc:grpChg chg="add del mod">
          <ac:chgData name="Umair Hoodbhoy" userId="9134fddd-ebe0-41b2-9df4-5549cb596a18" providerId="ADAL" clId="{5C8B6936-55F4-724E-BFD8-F69885DDBC43}" dt="2021-08-06T18:09:59.809" v="67"/>
          <ac:grpSpMkLst>
            <pc:docMk/>
            <pc:sldMk cId="3224875543" sldId="2076137230"/>
            <ac:grpSpMk id="406" creationId="{90A95AAE-7EB3-3640-92DE-920D8526C471}"/>
          </ac:grpSpMkLst>
        </pc:grpChg>
        <pc:grpChg chg="add del mod">
          <ac:chgData name="Umair Hoodbhoy" userId="9134fddd-ebe0-41b2-9df4-5549cb596a18" providerId="ADAL" clId="{5C8B6936-55F4-724E-BFD8-F69885DDBC43}" dt="2021-08-06T18:09:59.809" v="67"/>
          <ac:grpSpMkLst>
            <pc:docMk/>
            <pc:sldMk cId="3224875543" sldId="2076137230"/>
            <ac:grpSpMk id="410" creationId="{32EE512A-FC28-D64D-903C-8526957F460E}"/>
          </ac:grpSpMkLst>
        </pc:grpChg>
        <pc:grpChg chg="add del mod">
          <ac:chgData name="Umair Hoodbhoy" userId="9134fddd-ebe0-41b2-9df4-5549cb596a18" providerId="ADAL" clId="{5C8B6936-55F4-724E-BFD8-F69885DDBC43}" dt="2021-08-06T18:09:59.809" v="67"/>
          <ac:grpSpMkLst>
            <pc:docMk/>
            <pc:sldMk cId="3224875543" sldId="2076137230"/>
            <ac:grpSpMk id="414" creationId="{3103D8C6-4CEF-F64A-8AC1-2D5C0FB5292C}"/>
          </ac:grpSpMkLst>
        </pc:grpChg>
        <pc:grpChg chg="add del mod">
          <ac:chgData name="Umair Hoodbhoy" userId="9134fddd-ebe0-41b2-9df4-5549cb596a18" providerId="ADAL" clId="{5C8B6936-55F4-724E-BFD8-F69885DDBC43}" dt="2021-08-06T18:09:59.809" v="67"/>
          <ac:grpSpMkLst>
            <pc:docMk/>
            <pc:sldMk cId="3224875543" sldId="2076137230"/>
            <ac:grpSpMk id="418" creationId="{ADE3802F-BE6C-C34A-927C-FE7AE49BCBB3}"/>
          </ac:grpSpMkLst>
        </pc:grpChg>
        <pc:grpChg chg="add del mod">
          <ac:chgData name="Umair Hoodbhoy" userId="9134fddd-ebe0-41b2-9df4-5549cb596a18" providerId="ADAL" clId="{5C8B6936-55F4-724E-BFD8-F69885DDBC43}" dt="2021-08-06T18:09:59.809" v="67"/>
          <ac:grpSpMkLst>
            <pc:docMk/>
            <pc:sldMk cId="3224875543" sldId="2076137230"/>
            <ac:grpSpMk id="422" creationId="{F84D68BF-CE69-7C47-94C8-C92EB80DF102}"/>
          </ac:grpSpMkLst>
        </pc:grpChg>
        <pc:grpChg chg="add del mod">
          <ac:chgData name="Umair Hoodbhoy" userId="9134fddd-ebe0-41b2-9df4-5549cb596a18" providerId="ADAL" clId="{5C8B6936-55F4-724E-BFD8-F69885DDBC43}" dt="2021-08-06T18:09:59.809" v="67"/>
          <ac:grpSpMkLst>
            <pc:docMk/>
            <pc:sldMk cId="3224875543" sldId="2076137230"/>
            <ac:grpSpMk id="426" creationId="{16AEB91E-A8E9-4C45-98FC-0354D36A9735}"/>
          </ac:grpSpMkLst>
        </pc:grpChg>
        <pc:picChg chg="add mod">
          <ac:chgData name="Umair Hoodbhoy" userId="9134fddd-ebe0-41b2-9df4-5549cb596a18" providerId="ADAL" clId="{5C8B6936-55F4-724E-BFD8-F69885DDBC43}" dt="2021-08-06T18:10:36.467" v="91" actId="1035"/>
          <ac:picMkLst>
            <pc:docMk/>
            <pc:sldMk cId="3224875543" sldId="2076137230"/>
            <ac:picMk id="3" creationId="{2C4E18A7-B65F-3647-9EED-33D22A39F544}"/>
          </ac:picMkLst>
        </pc:picChg>
        <pc:picChg chg="del">
          <ac:chgData name="Umair Hoodbhoy" userId="9134fddd-ebe0-41b2-9df4-5549cb596a18" providerId="ADAL" clId="{5C8B6936-55F4-724E-BFD8-F69885DDBC43}" dt="2021-08-06T18:07:58.026" v="51" actId="478"/>
          <ac:picMkLst>
            <pc:docMk/>
            <pc:sldMk cId="3224875543" sldId="2076137230"/>
            <ac:picMk id="43" creationId="{741F9E51-7E09-C748-9005-0A7D066AFB83}"/>
          </ac:picMkLst>
        </pc:picChg>
        <pc:picChg chg="add del mod">
          <ac:chgData name="Umair Hoodbhoy" userId="9134fddd-ebe0-41b2-9df4-5549cb596a18" providerId="ADAL" clId="{5C8B6936-55F4-724E-BFD8-F69885DDBC43}" dt="2021-08-06T18:08:02.999" v="53"/>
          <ac:picMkLst>
            <pc:docMk/>
            <pc:sldMk cId="3224875543" sldId="2076137230"/>
            <ac:picMk id="96" creationId="{8F03B3BC-D8C5-2D47-970A-46C28919C88B}"/>
          </ac:picMkLst>
        </pc:picChg>
        <pc:picChg chg="add del mod">
          <ac:chgData name="Umair Hoodbhoy" userId="9134fddd-ebe0-41b2-9df4-5549cb596a18" providerId="ADAL" clId="{5C8B6936-55F4-724E-BFD8-F69885DDBC43}" dt="2021-08-06T18:08:02.999" v="53"/>
          <ac:picMkLst>
            <pc:docMk/>
            <pc:sldMk cId="3224875543" sldId="2076137230"/>
            <ac:picMk id="99" creationId="{80A4E2CA-9598-7547-8673-5CB48349F4C0}"/>
          </ac:picMkLst>
        </pc:picChg>
        <pc:picChg chg="del">
          <ac:chgData name="Umair Hoodbhoy" userId="9134fddd-ebe0-41b2-9df4-5549cb596a18" providerId="ADAL" clId="{5C8B6936-55F4-724E-BFD8-F69885DDBC43}" dt="2021-08-06T18:07:58.026" v="51" actId="478"/>
          <ac:picMkLst>
            <pc:docMk/>
            <pc:sldMk cId="3224875543" sldId="2076137230"/>
            <ac:picMk id="100" creationId="{403F6A15-E84A-264C-96CA-243946E84061}"/>
          </ac:picMkLst>
        </pc:picChg>
        <pc:picChg chg="del">
          <ac:chgData name="Umair Hoodbhoy" userId="9134fddd-ebe0-41b2-9df4-5549cb596a18" providerId="ADAL" clId="{5C8B6936-55F4-724E-BFD8-F69885DDBC43}" dt="2021-08-06T18:07:58.026" v="51" actId="478"/>
          <ac:picMkLst>
            <pc:docMk/>
            <pc:sldMk cId="3224875543" sldId="2076137230"/>
            <ac:picMk id="104" creationId="{704DE9FD-0671-874A-BCAA-2635762FDD54}"/>
          </ac:picMkLst>
        </pc:picChg>
        <pc:picChg chg="del">
          <ac:chgData name="Umair Hoodbhoy" userId="9134fddd-ebe0-41b2-9df4-5549cb596a18" providerId="ADAL" clId="{5C8B6936-55F4-724E-BFD8-F69885DDBC43}" dt="2021-08-06T18:07:58.026" v="51" actId="478"/>
          <ac:picMkLst>
            <pc:docMk/>
            <pc:sldMk cId="3224875543" sldId="2076137230"/>
            <ac:picMk id="108" creationId="{66AB8FD6-DD15-C240-B5D5-2D107537E765}"/>
          </ac:picMkLst>
        </pc:picChg>
        <pc:picChg chg="add del mod">
          <ac:chgData name="Umair Hoodbhoy" userId="9134fddd-ebe0-41b2-9df4-5549cb596a18" providerId="ADAL" clId="{5C8B6936-55F4-724E-BFD8-F69885DDBC43}" dt="2021-08-06T18:08:02.999" v="53"/>
          <ac:picMkLst>
            <pc:docMk/>
            <pc:sldMk cId="3224875543" sldId="2076137230"/>
            <ac:picMk id="111" creationId="{2DC40A3D-9C9C-FD4B-A90A-41E0E164C3D1}"/>
          </ac:picMkLst>
        </pc:picChg>
        <pc:picChg chg="del">
          <ac:chgData name="Umair Hoodbhoy" userId="9134fddd-ebe0-41b2-9df4-5549cb596a18" providerId="ADAL" clId="{5C8B6936-55F4-724E-BFD8-F69885DDBC43}" dt="2021-08-06T18:07:58.026" v="51" actId="478"/>
          <ac:picMkLst>
            <pc:docMk/>
            <pc:sldMk cId="3224875543" sldId="2076137230"/>
            <ac:picMk id="113" creationId="{C7486A80-985D-CB4F-B7E8-C595B281473A}"/>
          </ac:picMkLst>
        </pc:picChg>
        <pc:picChg chg="del">
          <ac:chgData name="Umair Hoodbhoy" userId="9134fddd-ebe0-41b2-9df4-5549cb596a18" providerId="ADAL" clId="{5C8B6936-55F4-724E-BFD8-F69885DDBC43}" dt="2021-08-06T18:07:58.026" v="51" actId="478"/>
          <ac:picMkLst>
            <pc:docMk/>
            <pc:sldMk cId="3224875543" sldId="2076137230"/>
            <ac:picMk id="117" creationId="{40B795D1-3754-CE4E-90D2-A6CCCB12F277}"/>
          </ac:picMkLst>
        </pc:picChg>
        <pc:picChg chg="del">
          <ac:chgData name="Umair Hoodbhoy" userId="9134fddd-ebe0-41b2-9df4-5549cb596a18" providerId="ADAL" clId="{5C8B6936-55F4-724E-BFD8-F69885DDBC43}" dt="2021-08-06T18:07:58.026" v="51" actId="478"/>
          <ac:picMkLst>
            <pc:docMk/>
            <pc:sldMk cId="3224875543" sldId="2076137230"/>
            <ac:picMk id="121" creationId="{8D00750E-01DB-6E4E-900A-1722B9545FE0}"/>
          </ac:picMkLst>
        </pc:picChg>
        <pc:picChg chg="add del mod">
          <ac:chgData name="Umair Hoodbhoy" userId="9134fddd-ebe0-41b2-9df4-5549cb596a18" providerId="ADAL" clId="{5C8B6936-55F4-724E-BFD8-F69885DDBC43}" dt="2021-08-06T18:08:02.999" v="53"/>
          <ac:picMkLst>
            <pc:docMk/>
            <pc:sldMk cId="3224875543" sldId="2076137230"/>
            <ac:picMk id="124" creationId="{687096F9-D9B6-9848-8AED-7FEFBA45121B}"/>
          </ac:picMkLst>
        </pc:picChg>
        <pc:picChg chg="del">
          <ac:chgData name="Umair Hoodbhoy" userId="9134fddd-ebe0-41b2-9df4-5549cb596a18" providerId="ADAL" clId="{5C8B6936-55F4-724E-BFD8-F69885DDBC43}" dt="2021-08-06T18:07:58.026" v="51" actId="478"/>
          <ac:picMkLst>
            <pc:docMk/>
            <pc:sldMk cId="3224875543" sldId="2076137230"/>
            <ac:picMk id="125" creationId="{0342DB8B-417F-704F-857C-0EF35E0D3993}"/>
          </ac:picMkLst>
        </pc:picChg>
        <pc:picChg chg="del">
          <ac:chgData name="Umair Hoodbhoy" userId="9134fddd-ebe0-41b2-9df4-5549cb596a18" providerId="ADAL" clId="{5C8B6936-55F4-724E-BFD8-F69885DDBC43}" dt="2021-08-06T18:07:58.026" v="51" actId="478"/>
          <ac:picMkLst>
            <pc:docMk/>
            <pc:sldMk cId="3224875543" sldId="2076137230"/>
            <ac:picMk id="129" creationId="{9227C162-86BB-7141-AF4D-2AE7A6E0D4DA}"/>
          </ac:picMkLst>
        </pc:picChg>
        <pc:picChg chg="del">
          <ac:chgData name="Umair Hoodbhoy" userId="9134fddd-ebe0-41b2-9df4-5549cb596a18" providerId="ADAL" clId="{5C8B6936-55F4-724E-BFD8-F69885DDBC43}" dt="2021-08-06T18:07:58.026" v="51" actId="478"/>
          <ac:picMkLst>
            <pc:docMk/>
            <pc:sldMk cId="3224875543" sldId="2076137230"/>
            <ac:picMk id="133" creationId="{8E60A664-AD46-AD41-AA19-A3910FD1E23A}"/>
          </ac:picMkLst>
        </pc:picChg>
        <pc:picChg chg="add del mod">
          <ac:chgData name="Umair Hoodbhoy" userId="9134fddd-ebe0-41b2-9df4-5549cb596a18" providerId="ADAL" clId="{5C8B6936-55F4-724E-BFD8-F69885DDBC43}" dt="2021-08-06T18:08:02.999" v="53"/>
          <ac:picMkLst>
            <pc:docMk/>
            <pc:sldMk cId="3224875543" sldId="2076137230"/>
            <ac:picMk id="136" creationId="{299C7C1B-6A7B-474E-95C7-935776E742A2}"/>
          </ac:picMkLst>
        </pc:picChg>
        <pc:picChg chg="del">
          <ac:chgData name="Umair Hoodbhoy" userId="9134fddd-ebe0-41b2-9df4-5549cb596a18" providerId="ADAL" clId="{5C8B6936-55F4-724E-BFD8-F69885DDBC43}" dt="2021-08-06T18:07:58.026" v="51" actId="478"/>
          <ac:picMkLst>
            <pc:docMk/>
            <pc:sldMk cId="3224875543" sldId="2076137230"/>
            <ac:picMk id="137" creationId="{3B5B3551-BEA3-6B44-A130-1504DC69B5ED}"/>
          </ac:picMkLst>
        </pc:picChg>
        <pc:picChg chg="del">
          <ac:chgData name="Umair Hoodbhoy" userId="9134fddd-ebe0-41b2-9df4-5549cb596a18" providerId="ADAL" clId="{5C8B6936-55F4-724E-BFD8-F69885DDBC43}" dt="2021-08-06T18:07:58.026" v="51" actId="478"/>
          <ac:picMkLst>
            <pc:docMk/>
            <pc:sldMk cId="3224875543" sldId="2076137230"/>
            <ac:picMk id="141" creationId="{CB770F15-C068-CC4C-945B-E6A779FE1947}"/>
          </ac:picMkLst>
        </pc:picChg>
        <pc:picChg chg="del">
          <ac:chgData name="Umair Hoodbhoy" userId="9134fddd-ebe0-41b2-9df4-5549cb596a18" providerId="ADAL" clId="{5C8B6936-55F4-724E-BFD8-F69885DDBC43}" dt="2021-08-06T18:07:58.026" v="51" actId="478"/>
          <ac:picMkLst>
            <pc:docMk/>
            <pc:sldMk cId="3224875543" sldId="2076137230"/>
            <ac:picMk id="145" creationId="{4EEA897F-D814-9B43-BE03-1048A6B63AF3}"/>
          </ac:picMkLst>
        </pc:picChg>
        <pc:picChg chg="add del mod">
          <ac:chgData name="Umair Hoodbhoy" userId="9134fddd-ebe0-41b2-9df4-5549cb596a18" providerId="ADAL" clId="{5C8B6936-55F4-724E-BFD8-F69885DDBC43}" dt="2021-08-06T18:08:02.999" v="53"/>
          <ac:picMkLst>
            <pc:docMk/>
            <pc:sldMk cId="3224875543" sldId="2076137230"/>
            <ac:picMk id="149" creationId="{600658DE-C949-E24E-BACC-FB05EF7AF844}"/>
          </ac:picMkLst>
        </pc:picChg>
        <pc:picChg chg="add del mod">
          <ac:chgData name="Umair Hoodbhoy" userId="9134fddd-ebe0-41b2-9df4-5549cb596a18" providerId="ADAL" clId="{5C8B6936-55F4-724E-BFD8-F69885DDBC43}" dt="2021-08-06T18:08:02.999" v="53"/>
          <ac:picMkLst>
            <pc:docMk/>
            <pc:sldMk cId="3224875543" sldId="2076137230"/>
            <ac:picMk id="191" creationId="{8E2A56A6-B722-DA41-A67D-0A786E97FFB9}"/>
          </ac:picMkLst>
        </pc:picChg>
        <pc:picChg chg="add del mod">
          <ac:chgData name="Umair Hoodbhoy" userId="9134fddd-ebe0-41b2-9df4-5549cb596a18" providerId="ADAL" clId="{5C8B6936-55F4-724E-BFD8-F69885DDBC43}" dt="2021-08-06T18:08:02.999" v="53"/>
          <ac:picMkLst>
            <pc:docMk/>
            <pc:sldMk cId="3224875543" sldId="2076137230"/>
            <ac:picMk id="194" creationId="{8E0BAB29-6D45-B440-92B2-7B5D7247B681}"/>
          </ac:picMkLst>
        </pc:picChg>
        <pc:picChg chg="add del mod">
          <ac:chgData name="Umair Hoodbhoy" userId="9134fddd-ebe0-41b2-9df4-5549cb596a18" providerId="ADAL" clId="{5C8B6936-55F4-724E-BFD8-F69885DDBC43}" dt="2021-08-06T18:08:02.999" v="53"/>
          <ac:picMkLst>
            <pc:docMk/>
            <pc:sldMk cId="3224875543" sldId="2076137230"/>
            <ac:picMk id="197" creationId="{48F91D4C-9CD0-EE44-88FA-296A0800CE4B}"/>
          </ac:picMkLst>
        </pc:picChg>
        <pc:picChg chg="add del mod">
          <ac:chgData name="Umair Hoodbhoy" userId="9134fddd-ebe0-41b2-9df4-5549cb596a18" providerId="ADAL" clId="{5C8B6936-55F4-724E-BFD8-F69885DDBC43}" dt="2021-08-06T18:08:02.999" v="53"/>
          <ac:picMkLst>
            <pc:docMk/>
            <pc:sldMk cId="3224875543" sldId="2076137230"/>
            <ac:picMk id="200" creationId="{AA702DC0-2173-7945-A91B-C4B006D834EE}"/>
          </ac:picMkLst>
        </pc:picChg>
        <pc:picChg chg="add del mod">
          <ac:chgData name="Umair Hoodbhoy" userId="9134fddd-ebe0-41b2-9df4-5549cb596a18" providerId="ADAL" clId="{5C8B6936-55F4-724E-BFD8-F69885DDBC43}" dt="2021-08-06T18:08:02.999" v="53"/>
          <ac:picMkLst>
            <pc:docMk/>
            <pc:sldMk cId="3224875543" sldId="2076137230"/>
            <ac:picMk id="203" creationId="{49EF12CB-D997-4C44-B4FD-54051E180378}"/>
          </ac:picMkLst>
        </pc:picChg>
        <pc:picChg chg="add del mod">
          <ac:chgData name="Umair Hoodbhoy" userId="9134fddd-ebe0-41b2-9df4-5549cb596a18" providerId="ADAL" clId="{5C8B6936-55F4-724E-BFD8-F69885DDBC43}" dt="2021-08-06T18:08:02.999" v="53"/>
          <ac:picMkLst>
            <pc:docMk/>
            <pc:sldMk cId="3224875543" sldId="2076137230"/>
            <ac:picMk id="206" creationId="{EFE2860A-372B-494D-B828-F2050D11D97E}"/>
          </ac:picMkLst>
        </pc:picChg>
        <pc:picChg chg="add del mod">
          <ac:chgData name="Umair Hoodbhoy" userId="9134fddd-ebe0-41b2-9df4-5549cb596a18" providerId="ADAL" clId="{5C8B6936-55F4-724E-BFD8-F69885DDBC43}" dt="2021-08-06T18:08:02.999" v="53"/>
          <ac:picMkLst>
            <pc:docMk/>
            <pc:sldMk cId="3224875543" sldId="2076137230"/>
            <ac:picMk id="209" creationId="{2C5C640F-80E0-764E-AC99-0011882F1B04}"/>
          </ac:picMkLst>
        </pc:picChg>
        <pc:picChg chg="mod">
          <ac:chgData name="Umair Hoodbhoy" userId="9134fddd-ebe0-41b2-9df4-5549cb596a18" providerId="ADAL" clId="{5C8B6936-55F4-724E-BFD8-F69885DDBC43}" dt="2021-08-06T18:07:59.218" v="52"/>
          <ac:picMkLst>
            <pc:docMk/>
            <pc:sldMk cId="3224875543" sldId="2076137230"/>
            <ac:picMk id="215" creationId="{98EED6B5-9AFF-0B4D-80C0-2939534E6EFE}"/>
          </ac:picMkLst>
        </pc:picChg>
        <pc:picChg chg="mod">
          <ac:chgData name="Umair Hoodbhoy" userId="9134fddd-ebe0-41b2-9df4-5549cb596a18" providerId="ADAL" clId="{5C8B6936-55F4-724E-BFD8-F69885DDBC43}" dt="2021-08-06T18:07:59.218" v="52"/>
          <ac:picMkLst>
            <pc:docMk/>
            <pc:sldMk cId="3224875543" sldId="2076137230"/>
            <ac:picMk id="219" creationId="{50CD915F-DBF2-A147-A50D-9999029F51CF}"/>
          </ac:picMkLst>
        </pc:picChg>
        <pc:picChg chg="mod">
          <ac:chgData name="Umair Hoodbhoy" userId="9134fddd-ebe0-41b2-9df4-5549cb596a18" providerId="ADAL" clId="{5C8B6936-55F4-724E-BFD8-F69885DDBC43}" dt="2021-08-06T18:07:59.218" v="52"/>
          <ac:picMkLst>
            <pc:docMk/>
            <pc:sldMk cId="3224875543" sldId="2076137230"/>
            <ac:picMk id="223" creationId="{8BFD33DC-18C8-854A-B767-606AA4E692FF}"/>
          </ac:picMkLst>
        </pc:picChg>
        <pc:picChg chg="mod">
          <ac:chgData name="Umair Hoodbhoy" userId="9134fddd-ebe0-41b2-9df4-5549cb596a18" providerId="ADAL" clId="{5C8B6936-55F4-724E-BFD8-F69885DDBC43}" dt="2021-08-06T18:07:59.218" v="52"/>
          <ac:picMkLst>
            <pc:docMk/>
            <pc:sldMk cId="3224875543" sldId="2076137230"/>
            <ac:picMk id="227" creationId="{738F7618-DFB1-BC49-A83B-19F407D08259}"/>
          </ac:picMkLst>
        </pc:picChg>
        <pc:picChg chg="mod">
          <ac:chgData name="Umair Hoodbhoy" userId="9134fddd-ebe0-41b2-9df4-5549cb596a18" providerId="ADAL" clId="{5C8B6936-55F4-724E-BFD8-F69885DDBC43}" dt="2021-08-06T18:07:59.218" v="52"/>
          <ac:picMkLst>
            <pc:docMk/>
            <pc:sldMk cId="3224875543" sldId="2076137230"/>
            <ac:picMk id="232" creationId="{0DEC5EC1-FDD1-EE44-87D9-C70DC9C1E09D}"/>
          </ac:picMkLst>
        </pc:picChg>
        <pc:picChg chg="mod">
          <ac:chgData name="Umair Hoodbhoy" userId="9134fddd-ebe0-41b2-9df4-5549cb596a18" providerId="ADAL" clId="{5C8B6936-55F4-724E-BFD8-F69885DDBC43}" dt="2021-08-06T18:07:59.218" v="52"/>
          <ac:picMkLst>
            <pc:docMk/>
            <pc:sldMk cId="3224875543" sldId="2076137230"/>
            <ac:picMk id="237" creationId="{19F161F2-6829-D347-9432-8E1452CD0806}"/>
          </ac:picMkLst>
        </pc:picChg>
        <pc:picChg chg="mod">
          <ac:chgData name="Umair Hoodbhoy" userId="9134fddd-ebe0-41b2-9df4-5549cb596a18" providerId="ADAL" clId="{5C8B6936-55F4-724E-BFD8-F69885DDBC43}" dt="2021-08-06T18:07:59.218" v="52"/>
          <ac:picMkLst>
            <pc:docMk/>
            <pc:sldMk cId="3224875543" sldId="2076137230"/>
            <ac:picMk id="241" creationId="{E3D30CD7-C7CE-FF40-86E5-6B7CD5C8720F}"/>
          </ac:picMkLst>
        </pc:picChg>
        <pc:picChg chg="add del mod">
          <ac:chgData name="Umair Hoodbhoy" userId="9134fddd-ebe0-41b2-9df4-5549cb596a18" providerId="ADAL" clId="{5C8B6936-55F4-724E-BFD8-F69885DDBC43}" dt="2021-08-06T18:09:46.996" v="65" actId="478"/>
          <ac:picMkLst>
            <pc:docMk/>
            <pc:sldMk cId="3224875543" sldId="2076137230"/>
            <ac:picMk id="269" creationId="{FC60BF86-7CDD-0E42-8A84-DA678B4E9E1A}"/>
          </ac:picMkLst>
        </pc:picChg>
        <pc:picChg chg="add del mod">
          <ac:chgData name="Umair Hoodbhoy" userId="9134fddd-ebe0-41b2-9df4-5549cb596a18" providerId="ADAL" clId="{5C8B6936-55F4-724E-BFD8-F69885DDBC43}" dt="2021-08-06T18:09:46.996" v="65" actId="478"/>
          <ac:picMkLst>
            <pc:docMk/>
            <pc:sldMk cId="3224875543" sldId="2076137230"/>
            <ac:picMk id="272" creationId="{33510706-B1D6-7A47-9D5E-1A72C7014D03}"/>
          </ac:picMkLst>
        </pc:picChg>
        <pc:picChg chg="add del mod">
          <ac:chgData name="Umair Hoodbhoy" userId="9134fddd-ebe0-41b2-9df4-5549cb596a18" providerId="ADAL" clId="{5C8B6936-55F4-724E-BFD8-F69885DDBC43}" dt="2021-08-06T18:09:46.996" v="65" actId="478"/>
          <ac:picMkLst>
            <pc:docMk/>
            <pc:sldMk cId="3224875543" sldId="2076137230"/>
            <ac:picMk id="275" creationId="{5762F024-1CEB-BE46-8A15-EBE7DF26F509}"/>
          </ac:picMkLst>
        </pc:picChg>
        <pc:picChg chg="add del mod">
          <ac:chgData name="Umair Hoodbhoy" userId="9134fddd-ebe0-41b2-9df4-5549cb596a18" providerId="ADAL" clId="{5C8B6936-55F4-724E-BFD8-F69885DDBC43}" dt="2021-08-06T18:09:46.996" v="65" actId="478"/>
          <ac:picMkLst>
            <pc:docMk/>
            <pc:sldMk cId="3224875543" sldId="2076137230"/>
            <ac:picMk id="278" creationId="{DEF8C185-96AB-5B48-82E0-73D478CD8637}"/>
          </ac:picMkLst>
        </pc:picChg>
        <pc:picChg chg="add del mod">
          <ac:chgData name="Umair Hoodbhoy" userId="9134fddd-ebe0-41b2-9df4-5549cb596a18" providerId="ADAL" clId="{5C8B6936-55F4-724E-BFD8-F69885DDBC43}" dt="2021-08-06T18:09:46.996" v="65" actId="478"/>
          <ac:picMkLst>
            <pc:docMk/>
            <pc:sldMk cId="3224875543" sldId="2076137230"/>
            <ac:picMk id="281" creationId="{66086738-E96C-4A46-A16D-4E923C93CC60}"/>
          </ac:picMkLst>
        </pc:picChg>
        <pc:picChg chg="add del mod">
          <ac:chgData name="Umair Hoodbhoy" userId="9134fddd-ebe0-41b2-9df4-5549cb596a18" providerId="ADAL" clId="{5C8B6936-55F4-724E-BFD8-F69885DDBC43}" dt="2021-08-06T18:09:46.996" v="65" actId="478"/>
          <ac:picMkLst>
            <pc:docMk/>
            <pc:sldMk cId="3224875543" sldId="2076137230"/>
            <ac:picMk id="285" creationId="{9E3EB7BE-099C-9145-91C2-904583F9C7E0}"/>
          </ac:picMkLst>
        </pc:picChg>
        <pc:picChg chg="add del mod">
          <ac:chgData name="Umair Hoodbhoy" userId="9134fddd-ebe0-41b2-9df4-5549cb596a18" providerId="ADAL" clId="{5C8B6936-55F4-724E-BFD8-F69885DDBC43}" dt="2021-08-06T18:09:46.996" v="65" actId="478"/>
          <ac:picMkLst>
            <pc:docMk/>
            <pc:sldMk cId="3224875543" sldId="2076137230"/>
            <ac:picMk id="288" creationId="{80309401-9214-034D-9E3D-82EAC83CF580}"/>
          </ac:picMkLst>
        </pc:picChg>
        <pc:picChg chg="add del mod">
          <ac:chgData name="Umair Hoodbhoy" userId="9134fddd-ebe0-41b2-9df4-5549cb596a18" providerId="ADAL" clId="{5C8B6936-55F4-724E-BFD8-F69885DDBC43}" dt="2021-08-06T18:09:46.996" v="65" actId="478"/>
          <ac:picMkLst>
            <pc:docMk/>
            <pc:sldMk cId="3224875543" sldId="2076137230"/>
            <ac:picMk id="291" creationId="{F94CC2DE-E6DD-E24E-8AA8-9CE0F4214B6A}"/>
          </ac:picMkLst>
        </pc:picChg>
        <pc:picChg chg="add del mod">
          <ac:chgData name="Umair Hoodbhoy" userId="9134fddd-ebe0-41b2-9df4-5549cb596a18" providerId="ADAL" clId="{5C8B6936-55F4-724E-BFD8-F69885DDBC43}" dt="2021-08-06T18:09:46.996" v="65" actId="478"/>
          <ac:picMkLst>
            <pc:docMk/>
            <pc:sldMk cId="3224875543" sldId="2076137230"/>
            <ac:picMk id="294" creationId="{98B56050-AFE8-8040-8373-A004BB65013B}"/>
          </ac:picMkLst>
        </pc:picChg>
        <pc:picChg chg="add del mod">
          <ac:chgData name="Umair Hoodbhoy" userId="9134fddd-ebe0-41b2-9df4-5549cb596a18" providerId="ADAL" clId="{5C8B6936-55F4-724E-BFD8-F69885DDBC43}" dt="2021-08-06T18:09:46.996" v="65" actId="478"/>
          <ac:picMkLst>
            <pc:docMk/>
            <pc:sldMk cId="3224875543" sldId="2076137230"/>
            <ac:picMk id="297" creationId="{0FAEA797-9952-074F-8E51-33D06DBC3B56}"/>
          </ac:picMkLst>
        </pc:picChg>
        <pc:picChg chg="add del mod">
          <ac:chgData name="Umair Hoodbhoy" userId="9134fddd-ebe0-41b2-9df4-5549cb596a18" providerId="ADAL" clId="{5C8B6936-55F4-724E-BFD8-F69885DDBC43}" dt="2021-08-06T18:09:46.996" v="65" actId="478"/>
          <ac:picMkLst>
            <pc:docMk/>
            <pc:sldMk cId="3224875543" sldId="2076137230"/>
            <ac:picMk id="302" creationId="{5B26348C-B101-2C48-8B9C-535AAAEB237E}"/>
          </ac:picMkLst>
        </pc:picChg>
        <pc:picChg chg="add del mod">
          <ac:chgData name="Umair Hoodbhoy" userId="9134fddd-ebe0-41b2-9df4-5549cb596a18" providerId="ADAL" clId="{5C8B6936-55F4-724E-BFD8-F69885DDBC43}" dt="2021-08-06T18:09:46.996" v="65" actId="478"/>
          <ac:picMkLst>
            <pc:docMk/>
            <pc:sldMk cId="3224875543" sldId="2076137230"/>
            <ac:picMk id="305" creationId="{9DBF1D63-CDB2-F642-AB1F-2CEDCD7F761B}"/>
          </ac:picMkLst>
        </pc:picChg>
        <pc:picChg chg="add del mod">
          <ac:chgData name="Umair Hoodbhoy" userId="9134fddd-ebe0-41b2-9df4-5549cb596a18" providerId="ADAL" clId="{5C8B6936-55F4-724E-BFD8-F69885DDBC43}" dt="2021-08-06T18:09:46.996" v="65" actId="478"/>
          <ac:picMkLst>
            <pc:docMk/>
            <pc:sldMk cId="3224875543" sldId="2076137230"/>
            <ac:picMk id="308" creationId="{B42B1488-2FDB-C34E-9FAC-FC4C88110D4D}"/>
          </ac:picMkLst>
        </pc:picChg>
        <pc:picChg chg="mod">
          <ac:chgData name="Umair Hoodbhoy" userId="9134fddd-ebe0-41b2-9df4-5549cb596a18" providerId="ADAL" clId="{5C8B6936-55F4-724E-BFD8-F69885DDBC43}" dt="2021-08-06T18:08:03.076" v="54"/>
          <ac:picMkLst>
            <pc:docMk/>
            <pc:sldMk cId="3224875543" sldId="2076137230"/>
            <ac:picMk id="314" creationId="{04E9AB77-5B5C-5D4A-BF18-1C96C40D7F76}"/>
          </ac:picMkLst>
        </pc:picChg>
        <pc:picChg chg="mod">
          <ac:chgData name="Umair Hoodbhoy" userId="9134fddd-ebe0-41b2-9df4-5549cb596a18" providerId="ADAL" clId="{5C8B6936-55F4-724E-BFD8-F69885DDBC43}" dt="2021-08-06T18:08:03.076" v="54"/>
          <ac:picMkLst>
            <pc:docMk/>
            <pc:sldMk cId="3224875543" sldId="2076137230"/>
            <ac:picMk id="318" creationId="{8BFDBE4D-3C8C-AC43-B97F-7E30728BACEC}"/>
          </ac:picMkLst>
        </pc:picChg>
        <pc:picChg chg="mod">
          <ac:chgData name="Umair Hoodbhoy" userId="9134fddd-ebe0-41b2-9df4-5549cb596a18" providerId="ADAL" clId="{5C8B6936-55F4-724E-BFD8-F69885DDBC43}" dt="2021-08-06T18:08:03.076" v="54"/>
          <ac:picMkLst>
            <pc:docMk/>
            <pc:sldMk cId="3224875543" sldId="2076137230"/>
            <ac:picMk id="322" creationId="{3CFB2BB0-3525-5F49-B253-472F4332D440}"/>
          </ac:picMkLst>
        </pc:picChg>
        <pc:picChg chg="mod">
          <ac:chgData name="Umair Hoodbhoy" userId="9134fddd-ebe0-41b2-9df4-5549cb596a18" providerId="ADAL" clId="{5C8B6936-55F4-724E-BFD8-F69885DDBC43}" dt="2021-08-06T18:08:03.076" v="54"/>
          <ac:picMkLst>
            <pc:docMk/>
            <pc:sldMk cId="3224875543" sldId="2076137230"/>
            <ac:picMk id="326" creationId="{2E8B45C7-2F29-2B4E-85FF-FE8C7886224F}"/>
          </ac:picMkLst>
        </pc:picChg>
        <pc:picChg chg="mod">
          <ac:chgData name="Umair Hoodbhoy" userId="9134fddd-ebe0-41b2-9df4-5549cb596a18" providerId="ADAL" clId="{5C8B6936-55F4-724E-BFD8-F69885DDBC43}" dt="2021-08-06T18:08:03.076" v="54"/>
          <ac:picMkLst>
            <pc:docMk/>
            <pc:sldMk cId="3224875543" sldId="2076137230"/>
            <ac:picMk id="330" creationId="{673C9A16-5448-5A47-9179-585679E05C3D}"/>
          </ac:picMkLst>
        </pc:picChg>
        <pc:picChg chg="mod">
          <ac:chgData name="Umair Hoodbhoy" userId="9134fddd-ebe0-41b2-9df4-5549cb596a18" providerId="ADAL" clId="{5C8B6936-55F4-724E-BFD8-F69885DDBC43}" dt="2021-08-06T18:08:03.076" v="54"/>
          <ac:picMkLst>
            <pc:docMk/>
            <pc:sldMk cId="3224875543" sldId="2076137230"/>
            <ac:picMk id="334" creationId="{3D1F21DD-794D-C749-A9AB-9338AE5FD644}"/>
          </ac:picMkLst>
        </pc:picChg>
        <pc:picChg chg="mod">
          <ac:chgData name="Umair Hoodbhoy" userId="9134fddd-ebe0-41b2-9df4-5549cb596a18" providerId="ADAL" clId="{5C8B6936-55F4-724E-BFD8-F69885DDBC43}" dt="2021-08-06T18:08:03.076" v="54"/>
          <ac:picMkLst>
            <pc:docMk/>
            <pc:sldMk cId="3224875543" sldId="2076137230"/>
            <ac:picMk id="338" creationId="{5D7C6144-DB33-0D42-96D3-01A8C4BBB34E}"/>
          </ac:picMkLst>
        </pc:picChg>
        <pc:picChg chg="add del mod">
          <ac:chgData name="Umair Hoodbhoy" userId="9134fddd-ebe0-41b2-9df4-5549cb596a18" providerId="ADAL" clId="{5C8B6936-55F4-724E-BFD8-F69885DDBC43}" dt="2021-08-06T18:09:59.809" v="67"/>
          <ac:picMkLst>
            <pc:docMk/>
            <pc:sldMk cId="3224875543" sldId="2076137230"/>
            <ac:picMk id="363" creationId="{15B4571F-1E05-4E4C-8156-79C194DE4845}"/>
          </ac:picMkLst>
        </pc:picChg>
        <pc:picChg chg="add del mod">
          <ac:chgData name="Umair Hoodbhoy" userId="9134fddd-ebe0-41b2-9df4-5549cb596a18" providerId="ADAL" clId="{5C8B6936-55F4-724E-BFD8-F69885DDBC43}" dt="2021-08-06T18:09:59.809" v="67"/>
          <ac:picMkLst>
            <pc:docMk/>
            <pc:sldMk cId="3224875543" sldId="2076137230"/>
            <ac:picMk id="366" creationId="{EB205B31-5AE6-154C-9CD6-8D4343359B3A}"/>
          </ac:picMkLst>
        </pc:picChg>
        <pc:picChg chg="add del mod">
          <ac:chgData name="Umair Hoodbhoy" userId="9134fddd-ebe0-41b2-9df4-5549cb596a18" providerId="ADAL" clId="{5C8B6936-55F4-724E-BFD8-F69885DDBC43}" dt="2021-08-06T18:09:59.809" v="67"/>
          <ac:picMkLst>
            <pc:docMk/>
            <pc:sldMk cId="3224875543" sldId="2076137230"/>
            <ac:picMk id="369" creationId="{58870059-F979-B74D-A361-B3CFCE9AF642}"/>
          </ac:picMkLst>
        </pc:picChg>
        <pc:picChg chg="add del mod">
          <ac:chgData name="Umair Hoodbhoy" userId="9134fddd-ebe0-41b2-9df4-5549cb596a18" providerId="ADAL" clId="{5C8B6936-55F4-724E-BFD8-F69885DDBC43}" dt="2021-08-06T18:09:59.809" v="67"/>
          <ac:picMkLst>
            <pc:docMk/>
            <pc:sldMk cId="3224875543" sldId="2076137230"/>
            <ac:picMk id="372" creationId="{DCF442E7-D8F5-2E40-AA54-DB3ED1F44E21}"/>
          </ac:picMkLst>
        </pc:picChg>
        <pc:picChg chg="add del mod">
          <ac:chgData name="Umair Hoodbhoy" userId="9134fddd-ebe0-41b2-9df4-5549cb596a18" providerId="ADAL" clId="{5C8B6936-55F4-724E-BFD8-F69885DDBC43}" dt="2021-08-06T18:09:59.809" v="67"/>
          <ac:picMkLst>
            <pc:docMk/>
            <pc:sldMk cId="3224875543" sldId="2076137230"/>
            <ac:picMk id="375" creationId="{BAC24DAF-9A48-E948-BF1E-83C1A43FF9A7}"/>
          </ac:picMkLst>
        </pc:picChg>
        <pc:picChg chg="add del mod">
          <ac:chgData name="Umair Hoodbhoy" userId="9134fddd-ebe0-41b2-9df4-5549cb596a18" providerId="ADAL" clId="{5C8B6936-55F4-724E-BFD8-F69885DDBC43}" dt="2021-08-06T18:09:59.809" v="67"/>
          <ac:picMkLst>
            <pc:docMk/>
            <pc:sldMk cId="3224875543" sldId="2076137230"/>
            <ac:picMk id="378" creationId="{558537EE-1DBC-2D4A-8865-7AE20DADBE37}"/>
          </ac:picMkLst>
        </pc:picChg>
        <pc:picChg chg="add del mod">
          <ac:chgData name="Umair Hoodbhoy" userId="9134fddd-ebe0-41b2-9df4-5549cb596a18" providerId="ADAL" clId="{5C8B6936-55F4-724E-BFD8-F69885DDBC43}" dt="2021-08-06T18:09:59.809" v="67"/>
          <ac:picMkLst>
            <pc:docMk/>
            <pc:sldMk cId="3224875543" sldId="2076137230"/>
            <ac:picMk id="381" creationId="{20C9EF81-7015-B440-9D3D-BB9CE814C04F}"/>
          </ac:picMkLst>
        </pc:picChg>
        <pc:picChg chg="add del mod">
          <ac:chgData name="Umair Hoodbhoy" userId="9134fddd-ebe0-41b2-9df4-5549cb596a18" providerId="ADAL" clId="{5C8B6936-55F4-724E-BFD8-F69885DDBC43}" dt="2021-08-06T18:09:59.809" v="67"/>
          <ac:picMkLst>
            <pc:docMk/>
            <pc:sldMk cId="3224875543" sldId="2076137230"/>
            <ac:picMk id="384" creationId="{B363C162-2FEA-C142-BA8F-F6393BEF78CD}"/>
          </ac:picMkLst>
        </pc:picChg>
        <pc:picChg chg="add del mod">
          <ac:chgData name="Umair Hoodbhoy" userId="9134fddd-ebe0-41b2-9df4-5549cb596a18" providerId="ADAL" clId="{5C8B6936-55F4-724E-BFD8-F69885DDBC43}" dt="2021-08-06T18:09:59.809" v="67"/>
          <ac:picMkLst>
            <pc:docMk/>
            <pc:sldMk cId="3224875543" sldId="2076137230"/>
            <ac:picMk id="387" creationId="{F68D3354-8E33-4441-9327-7F6075EB8BD7}"/>
          </ac:picMkLst>
        </pc:picChg>
        <pc:picChg chg="add del mod">
          <ac:chgData name="Umair Hoodbhoy" userId="9134fddd-ebe0-41b2-9df4-5549cb596a18" providerId="ADAL" clId="{5C8B6936-55F4-724E-BFD8-F69885DDBC43}" dt="2021-08-06T18:09:59.809" v="67"/>
          <ac:picMkLst>
            <pc:docMk/>
            <pc:sldMk cId="3224875543" sldId="2076137230"/>
            <ac:picMk id="390" creationId="{4C3CC52E-BA45-294B-A4EF-5B5D1F7A9B19}"/>
          </ac:picMkLst>
        </pc:picChg>
        <pc:picChg chg="add del mod">
          <ac:chgData name="Umair Hoodbhoy" userId="9134fddd-ebe0-41b2-9df4-5549cb596a18" providerId="ADAL" clId="{5C8B6936-55F4-724E-BFD8-F69885DDBC43}" dt="2021-08-06T18:09:59.809" v="67"/>
          <ac:picMkLst>
            <pc:docMk/>
            <pc:sldMk cId="3224875543" sldId="2076137230"/>
            <ac:picMk id="393" creationId="{5DF3AEBA-573C-EA4E-A529-FDF38BDEE13D}"/>
          </ac:picMkLst>
        </pc:picChg>
        <pc:picChg chg="add del mod">
          <ac:chgData name="Umair Hoodbhoy" userId="9134fddd-ebe0-41b2-9df4-5549cb596a18" providerId="ADAL" clId="{5C8B6936-55F4-724E-BFD8-F69885DDBC43}" dt="2021-08-06T18:09:59.809" v="67"/>
          <ac:picMkLst>
            <pc:docMk/>
            <pc:sldMk cId="3224875543" sldId="2076137230"/>
            <ac:picMk id="396" creationId="{18655094-B9DC-0B4C-A1D2-11F7320DEAFD}"/>
          </ac:picMkLst>
        </pc:picChg>
        <pc:picChg chg="add del mod">
          <ac:chgData name="Umair Hoodbhoy" userId="9134fddd-ebe0-41b2-9df4-5549cb596a18" providerId="ADAL" clId="{5C8B6936-55F4-724E-BFD8-F69885DDBC43}" dt="2021-08-06T18:09:59.809" v="67"/>
          <ac:picMkLst>
            <pc:docMk/>
            <pc:sldMk cId="3224875543" sldId="2076137230"/>
            <ac:picMk id="399" creationId="{28E9A196-CDA5-B04C-8974-D9C20123F0A5}"/>
          </ac:picMkLst>
        </pc:picChg>
        <pc:picChg chg="mod">
          <ac:chgData name="Umair Hoodbhoy" userId="9134fddd-ebe0-41b2-9df4-5549cb596a18" providerId="ADAL" clId="{5C8B6936-55F4-724E-BFD8-F69885DDBC43}" dt="2021-08-06T18:09:56.162" v="66"/>
          <ac:picMkLst>
            <pc:docMk/>
            <pc:sldMk cId="3224875543" sldId="2076137230"/>
            <ac:picMk id="405" creationId="{EFE5F9EF-9E7A-9F45-8C68-87DB59E6A047}"/>
          </ac:picMkLst>
        </pc:picChg>
        <pc:picChg chg="mod">
          <ac:chgData name="Umair Hoodbhoy" userId="9134fddd-ebe0-41b2-9df4-5549cb596a18" providerId="ADAL" clId="{5C8B6936-55F4-724E-BFD8-F69885DDBC43}" dt="2021-08-06T18:09:56.162" v="66"/>
          <ac:picMkLst>
            <pc:docMk/>
            <pc:sldMk cId="3224875543" sldId="2076137230"/>
            <ac:picMk id="409" creationId="{2FDE5196-C72C-A249-A356-1CFF49E25ED5}"/>
          </ac:picMkLst>
        </pc:picChg>
        <pc:picChg chg="mod">
          <ac:chgData name="Umair Hoodbhoy" userId="9134fddd-ebe0-41b2-9df4-5549cb596a18" providerId="ADAL" clId="{5C8B6936-55F4-724E-BFD8-F69885DDBC43}" dt="2021-08-06T18:09:56.162" v="66"/>
          <ac:picMkLst>
            <pc:docMk/>
            <pc:sldMk cId="3224875543" sldId="2076137230"/>
            <ac:picMk id="413" creationId="{29585C32-606F-7248-9132-D53BA842AC78}"/>
          </ac:picMkLst>
        </pc:picChg>
        <pc:picChg chg="mod">
          <ac:chgData name="Umair Hoodbhoy" userId="9134fddd-ebe0-41b2-9df4-5549cb596a18" providerId="ADAL" clId="{5C8B6936-55F4-724E-BFD8-F69885DDBC43}" dt="2021-08-06T18:09:56.162" v="66"/>
          <ac:picMkLst>
            <pc:docMk/>
            <pc:sldMk cId="3224875543" sldId="2076137230"/>
            <ac:picMk id="417" creationId="{B8F1D8A5-051C-5F43-A2FE-2137D86A62B0}"/>
          </ac:picMkLst>
        </pc:picChg>
        <pc:picChg chg="mod">
          <ac:chgData name="Umair Hoodbhoy" userId="9134fddd-ebe0-41b2-9df4-5549cb596a18" providerId="ADAL" clId="{5C8B6936-55F4-724E-BFD8-F69885DDBC43}" dt="2021-08-06T18:09:56.162" v="66"/>
          <ac:picMkLst>
            <pc:docMk/>
            <pc:sldMk cId="3224875543" sldId="2076137230"/>
            <ac:picMk id="421" creationId="{B06C1801-3C8B-CC4A-9A0B-2E969B43099D}"/>
          </ac:picMkLst>
        </pc:picChg>
        <pc:picChg chg="mod">
          <ac:chgData name="Umair Hoodbhoy" userId="9134fddd-ebe0-41b2-9df4-5549cb596a18" providerId="ADAL" clId="{5C8B6936-55F4-724E-BFD8-F69885DDBC43}" dt="2021-08-06T18:09:56.162" v="66"/>
          <ac:picMkLst>
            <pc:docMk/>
            <pc:sldMk cId="3224875543" sldId="2076137230"/>
            <ac:picMk id="425" creationId="{249EBCF6-BFA5-3B41-A2D6-2D17652536C1}"/>
          </ac:picMkLst>
        </pc:picChg>
        <pc:picChg chg="mod">
          <ac:chgData name="Umair Hoodbhoy" userId="9134fddd-ebe0-41b2-9df4-5549cb596a18" providerId="ADAL" clId="{5C8B6936-55F4-724E-BFD8-F69885DDBC43}" dt="2021-08-06T18:09:56.162" v="66"/>
          <ac:picMkLst>
            <pc:docMk/>
            <pc:sldMk cId="3224875543" sldId="2076137230"/>
            <ac:picMk id="429" creationId="{CA1DC548-651C-9747-8540-C7893F89A3CD}"/>
          </ac:picMkLst>
        </pc:picChg>
        <pc:cxnChg chg="del">
          <ac:chgData name="Umair Hoodbhoy" userId="9134fddd-ebe0-41b2-9df4-5549cb596a18" providerId="ADAL" clId="{5C8B6936-55F4-724E-BFD8-F69885DDBC43}" dt="2021-08-06T18:07:58.026" v="51" actId="478"/>
          <ac:cxnSpMkLst>
            <pc:docMk/>
            <pc:sldMk cId="3224875543" sldId="2076137230"/>
            <ac:cxnSpMk id="8" creationId="{6476AC93-367B-3C44-A1A0-617F57EB2FEA}"/>
          </ac:cxnSpMkLst>
        </pc:cxnChg>
        <pc:cxnChg chg="del">
          <ac:chgData name="Umair Hoodbhoy" userId="9134fddd-ebe0-41b2-9df4-5549cb596a18" providerId="ADAL" clId="{5C8B6936-55F4-724E-BFD8-F69885DDBC43}" dt="2021-08-06T18:07:58.026" v="51" actId="478"/>
          <ac:cxnSpMkLst>
            <pc:docMk/>
            <pc:sldMk cId="3224875543" sldId="2076137230"/>
            <ac:cxnSpMk id="190" creationId="{C8C26BA9-F411-054D-9ADF-48D771EC2F68}"/>
          </ac:cxnSpMkLst>
        </pc:cxnChg>
        <pc:cxnChg chg="add del mod">
          <ac:chgData name="Umair Hoodbhoy" userId="9134fddd-ebe0-41b2-9df4-5549cb596a18" providerId="ADAL" clId="{5C8B6936-55F4-724E-BFD8-F69885DDBC43}" dt="2021-08-06T18:08:02.999" v="53"/>
          <ac:cxnSpMkLst>
            <pc:docMk/>
            <pc:sldMk cId="3224875543" sldId="2076137230"/>
            <ac:cxnSpMk id="259" creationId="{0AD35ACC-79FB-9544-93F4-EC8A6F90D0A1}"/>
          </ac:cxnSpMkLst>
        </pc:cxnChg>
        <pc:cxnChg chg="add del mod">
          <ac:chgData name="Umair Hoodbhoy" userId="9134fddd-ebe0-41b2-9df4-5549cb596a18" providerId="ADAL" clId="{5C8B6936-55F4-724E-BFD8-F69885DDBC43}" dt="2021-08-06T18:08:02.999" v="53"/>
          <ac:cxnSpMkLst>
            <pc:docMk/>
            <pc:sldMk cId="3224875543" sldId="2076137230"/>
            <ac:cxnSpMk id="260" creationId="{A459FFBE-B0F1-6A46-A168-4C55FDF1AAC9}"/>
          </ac:cxnSpMkLst>
        </pc:cxnChg>
        <pc:cxnChg chg="add del mod">
          <ac:chgData name="Umair Hoodbhoy" userId="9134fddd-ebe0-41b2-9df4-5549cb596a18" providerId="ADAL" clId="{5C8B6936-55F4-724E-BFD8-F69885DDBC43}" dt="2021-08-06T18:09:46.996" v="65" actId="478"/>
          <ac:cxnSpMkLst>
            <pc:docMk/>
            <pc:sldMk cId="3224875543" sldId="2076137230"/>
            <ac:cxnSpMk id="353" creationId="{3CEC2486-3A34-D741-8A77-A05F6C984741}"/>
          </ac:cxnSpMkLst>
        </pc:cxnChg>
        <pc:cxnChg chg="add del mod">
          <ac:chgData name="Umair Hoodbhoy" userId="9134fddd-ebe0-41b2-9df4-5549cb596a18" providerId="ADAL" clId="{5C8B6936-55F4-724E-BFD8-F69885DDBC43}" dt="2021-08-06T18:09:46.996" v="65" actId="478"/>
          <ac:cxnSpMkLst>
            <pc:docMk/>
            <pc:sldMk cId="3224875543" sldId="2076137230"/>
            <ac:cxnSpMk id="354" creationId="{A5E32B61-92BC-7946-844C-3F411166949F}"/>
          </ac:cxnSpMkLst>
        </pc:cxnChg>
        <pc:cxnChg chg="add del mod">
          <ac:chgData name="Umair Hoodbhoy" userId="9134fddd-ebe0-41b2-9df4-5549cb596a18" providerId="ADAL" clId="{5C8B6936-55F4-724E-BFD8-F69885DDBC43}" dt="2021-08-06T18:09:59.809" v="67"/>
          <ac:cxnSpMkLst>
            <pc:docMk/>
            <pc:sldMk cId="3224875543" sldId="2076137230"/>
            <ac:cxnSpMk id="444" creationId="{A2B47AE5-D047-624C-B35D-E39387FDC15E}"/>
          </ac:cxnSpMkLst>
        </pc:cxnChg>
        <pc:cxnChg chg="add del mod">
          <ac:chgData name="Umair Hoodbhoy" userId="9134fddd-ebe0-41b2-9df4-5549cb596a18" providerId="ADAL" clId="{5C8B6936-55F4-724E-BFD8-F69885DDBC43}" dt="2021-08-06T18:09:59.809" v="67"/>
          <ac:cxnSpMkLst>
            <pc:docMk/>
            <pc:sldMk cId="3224875543" sldId="2076137230"/>
            <ac:cxnSpMk id="445" creationId="{E808D72E-E96F-554C-8D18-DF4963F4DFB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Gotham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CC37-5834-C341-9E4C-BC74730062BF}" type="datetimeFigureOut">
              <a:rPr lang="en-US" smtClean="0">
                <a:latin typeface="Gotham Light"/>
              </a:rPr>
              <a:t>2/5/24</a:t>
            </a:fld>
            <a:endParaRPr lang="en-US">
              <a:latin typeface="Gotham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Gotham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0AA2-7705-DB4D-B2B8-774D44FAC22F}" type="slidenum">
              <a:rPr lang="en-US" smtClean="0">
                <a:latin typeface="Gotham Light"/>
              </a:rPr>
              <a:t>‹#›</a:t>
            </a:fld>
            <a:endParaRPr lang="en-US">
              <a:latin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58301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Light"/>
              </a:defRPr>
            </a:lvl1pPr>
          </a:lstStyle>
          <a:p>
            <a:fld id="{21F0AAEE-9155-2149-B320-0C43E8AE736D}" type="datetimeFigureOut">
              <a:rPr lang="en-US" smtClean="0"/>
              <a:pPr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Light"/>
              </a:defRPr>
            </a:lvl1pPr>
          </a:lstStyle>
          <a:p>
            <a:fld id="{C1C56F05-4DDA-774E-A360-3D4519934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5E5D86-7DAE-8A4E-8294-FD8F1EC44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51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3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screenshot before Zoom rooms are closed.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screenshot before Zoom rooms are closed.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7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5344998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405653" y="0"/>
            <a:ext cx="6738347" cy="5150644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4447904" y="992926"/>
            <a:ext cx="4696098" cy="1386683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447904" y="2379609"/>
            <a:ext cx="4696204" cy="710116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47808" y="3389084"/>
            <a:ext cx="4696204" cy="754856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ACE Solutions Architecture Team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735" y="901125"/>
            <a:ext cx="2970000" cy="3341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297084"/>
            <a:ext cx="2568388" cy="773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2" y="464823"/>
            <a:ext cx="2332864" cy="437726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42" y="1161248"/>
            <a:ext cx="2379409" cy="2821004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736130" y="297085"/>
            <a:ext cx="5612435" cy="43130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68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6575613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3654" y="979715"/>
            <a:ext cx="2379409" cy="3630386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234" y="185166"/>
            <a:ext cx="6155914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6156503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5C91E-18F0-E9F1-B20E-DBF605E23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4613" y="69851"/>
            <a:ext cx="548640" cy="61722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1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832333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36997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805295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2552596" y="958251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4345366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6082605" y="962563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1756" y="1023793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809057" y="1028875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601827" y="1023792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339066" y="1033186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48224" y="1662965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1895525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368829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542553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7856134" y="961276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2595" y="1031899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062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556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4" y="1496447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96849" y="1833169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37848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6619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5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240388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5935981" y="2362009"/>
            <a:ext cx="2575631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1558413"/>
            <a:ext cx="9144000" cy="187355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3120" y="762623"/>
            <a:ext cx="7988491" cy="61286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895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77239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8190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411422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85853" y="986511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560284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634716" y="1007468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44794" y="1068700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615985" y="1057136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687176" y="1068698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758368" y="1078092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4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615802" y="1780139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686810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57819" y="1801096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894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40360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42145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64733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515021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38270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250392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8146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949149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1683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84520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61965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726410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590855" y="2502693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55301" y="2502692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861965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726227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90489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454752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861965" y="961082"/>
            <a:ext cx="7346156" cy="5873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0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554422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847779"/>
            <a:ext cx="4341362" cy="35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43021" y="847778"/>
            <a:ext cx="4300979" cy="353496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863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48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284403" y="189247"/>
            <a:ext cx="6575195" cy="4750362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6296" y="824147"/>
            <a:ext cx="2371409" cy="26678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4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8555010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16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20319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42877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344998" cy="51435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1871560" y="0"/>
            <a:ext cx="6705600" cy="51435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529659" y="0"/>
            <a:ext cx="1614341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74" y="372371"/>
            <a:ext cx="2642735" cy="775458"/>
          </a:xfrm>
        </p:spPr>
        <p:txBody>
          <a:bodyPr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1722" y="4918115"/>
            <a:ext cx="927933" cy="113481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7046" y="69850"/>
            <a:ext cx="619553" cy="69699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217741" y="416719"/>
            <a:ext cx="4625578" cy="4722018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0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72362" y="1448578"/>
            <a:ext cx="5429705" cy="3233057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2"/>
                </a:solidFill>
              </a:defRPr>
            </a:lvl1pPr>
            <a:lvl2pPr marL="175022" indent="-175022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342900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517922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770335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81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7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6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79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9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33" y="185166"/>
            <a:ext cx="8150333" cy="43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234" y="753728"/>
            <a:ext cx="8554420" cy="4024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7046" y="4842197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856121"/>
            <a:ext cx="3930650" cy="26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544613" y="69851"/>
            <a:ext cx="548640" cy="61722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59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D8A07C-D6F4-AC4A-BAA7-9CFA4281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Let’s Design Together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933692-58F2-1940-BA83-23B3D929BA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ACE Solutions Architecture 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B411F-8DB9-2D42-9FF6-936CCBEE9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www.aviatrix.com</a:t>
            </a:r>
          </a:p>
        </p:txBody>
      </p:sp>
    </p:spTree>
    <p:extLst>
      <p:ext uri="{BB962C8B-B14F-4D97-AF65-F5344CB8AC3E}">
        <p14:creationId xmlns:p14="http://schemas.microsoft.com/office/powerpoint/2010/main" val="1580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52CC-5888-6A47-8A94-C0A0843C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5CA73-EA54-0548-9E7F-C6463F7309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D90F-6A4F-4243-94BA-8D7CA1E2A5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+mn-lt"/>
              </a:rPr>
              <a:t>ACE Enterprise is transforming their cloud architecture from Cloud 1.0 to 2.0</a:t>
            </a:r>
          </a:p>
          <a:p>
            <a:r>
              <a:rPr lang="en-US" sz="1400" dirty="0">
                <a:latin typeface="+mn-lt"/>
              </a:rPr>
              <a:t>ACE Enterprise has global presence in three AWS regions (US, Europe &amp; Asia) and two Azure regions (US &amp; Asia) with a mix of mission critical and low priority applications in each region and requires multi-cloud connectivity along with connectivity to their respective on-prem DCs</a:t>
            </a:r>
          </a:p>
          <a:p>
            <a:pPr lvl="1"/>
            <a:r>
              <a:rPr lang="en-US" sz="1400" dirty="0">
                <a:latin typeface="+mn-lt"/>
              </a:rPr>
              <a:t>Cloud 1.0 – Low priority apps in AWS (US &amp; Europe) and Azure (Asia) regions</a:t>
            </a:r>
          </a:p>
          <a:p>
            <a:pPr lvl="1"/>
            <a:r>
              <a:rPr lang="en-US" sz="1400" dirty="0">
                <a:latin typeface="+mn-lt"/>
              </a:rPr>
              <a:t>Cloud 2.0 – Mission critical applications are in all (AWS &amp; Azure) regions</a:t>
            </a:r>
          </a:p>
          <a:p>
            <a:r>
              <a:rPr lang="en-US" sz="1400" dirty="0">
                <a:latin typeface="+mn-lt"/>
                <a:cs typeface="Calibri Light"/>
              </a:rPr>
              <a:t>Large number of remote offices using SD-WAN in Asia region needs to be connected to the cloud and would require communication with cloud app hosted in AWS US region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9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52CC-5888-6A47-8A94-C0A0843C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35E9-5BC6-104B-8E0B-4812FCB44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D90F-6A4F-4243-94BA-8D7CA1E2A5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  <a:cs typeface="Calibri Light"/>
              </a:rPr>
              <a:t>Low priority small footprint applications are in the process of migrating from Cloud 1.0 to NextGen Cloud 2.0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  <a:cs typeface="Calibri Light"/>
              </a:rPr>
              <a:t>Require high visibility, Day 2 operations tools for mission critical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  <a:cs typeface="Calibri Light"/>
              </a:rPr>
              <a:t>Each region must provide application inspection and egress using centralized Advance Threat Prevention Security Gateways (IDS/IPS/Firewalls)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Multi-Cloud connectivity is a must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  <a:cs typeface="Calibri Light"/>
              </a:rPr>
              <a:t>Every region must be connected to its respective On-Prem DCs via private links and in case of private link failure all multi-cloud resources will reach the DC using other region’s private 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  <a:cs typeface="Calibri Light"/>
              </a:rPr>
              <a:t>Large number of SD-WAN remote offices (Asia Pacific) needs to be connected to the cloud and communicate with cloud app hosted in remote region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  <a:cs typeface="Calibri Light"/>
              </a:rPr>
              <a:t>Cloud 2.0 must provide isolation and segmentation between customer facing and internal applications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9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11">
            <a:extLst>
              <a:ext uri="{FF2B5EF4-FFF2-40B4-BE49-F238E27FC236}">
                <a16:creationId xmlns:a16="http://schemas.microsoft.com/office/drawing/2014/main" id="{1936938A-BC4F-4747-B75D-E6D1EEB9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ACE Enterprise Regions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B791F-251F-8749-B5E6-B685C6461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3C4461-3D58-5C4A-8954-2F60A1F61574}"/>
              </a:ext>
            </a:extLst>
          </p:cNvPr>
          <p:cNvSpPr/>
          <p:nvPr/>
        </p:nvSpPr>
        <p:spPr>
          <a:xfrm>
            <a:off x="544795" y="2621280"/>
            <a:ext cx="83505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[R1] </a:t>
            </a:r>
            <a:r>
              <a:rPr lang="en-US" sz="1000">
                <a:cs typeface="Calibri Light"/>
              </a:rPr>
              <a:t>Low priority small footprint applications are in the process of migrating from Cloud 1.0 to NextGen Cloud 2.0 architecture.</a:t>
            </a:r>
          </a:p>
          <a:p>
            <a:pPr>
              <a:spcAft>
                <a:spcPts val="600"/>
              </a:spcAft>
            </a:pPr>
            <a:r>
              <a:rPr lang="en-US" sz="1000"/>
              <a:t>[R2] </a:t>
            </a:r>
            <a:r>
              <a:rPr lang="en-US" sz="1000">
                <a:cs typeface="Calibri Light"/>
              </a:rPr>
              <a:t>Require high visibility, day2 operations tools for mission critical applications.</a:t>
            </a:r>
          </a:p>
          <a:p>
            <a:pPr>
              <a:spcAft>
                <a:spcPts val="600"/>
              </a:spcAft>
            </a:pPr>
            <a:r>
              <a:rPr lang="en-US" sz="1000"/>
              <a:t>[R3] </a:t>
            </a:r>
            <a:r>
              <a:rPr lang="en-US" sz="1000">
                <a:cs typeface="Calibri Light"/>
              </a:rPr>
              <a:t>Each region must provide application inspection and egress using centralized Advance Threat Prevention Security Gateways (IPS/IDS/Firewalls).</a:t>
            </a:r>
          </a:p>
          <a:p>
            <a:pPr>
              <a:spcAft>
                <a:spcPts val="600"/>
              </a:spcAft>
            </a:pPr>
            <a:r>
              <a:rPr lang="en-US" sz="1000"/>
              <a:t>[R4] Multi-Cloud connectivity is a must.</a:t>
            </a:r>
          </a:p>
          <a:p>
            <a:pPr>
              <a:spcAft>
                <a:spcPts val="600"/>
              </a:spcAft>
            </a:pPr>
            <a:r>
              <a:rPr lang="en-US" sz="1000"/>
              <a:t>[R5] </a:t>
            </a:r>
            <a:r>
              <a:rPr lang="en-US" sz="1000">
                <a:cs typeface="Calibri Light"/>
              </a:rPr>
              <a:t>Every region must be connected to its respective On-Prem DCs via private links and in case of private link failure all multi-cloud resources will reach the DC using other region’s private link.</a:t>
            </a:r>
          </a:p>
          <a:p>
            <a:pPr>
              <a:spcAft>
                <a:spcPts val="600"/>
              </a:spcAft>
            </a:pPr>
            <a:r>
              <a:rPr lang="en-US" sz="1000"/>
              <a:t>[R6] </a:t>
            </a:r>
            <a:r>
              <a:rPr lang="en-US" sz="1000">
                <a:cs typeface="Calibri Light"/>
              </a:rPr>
              <a:t>Large number of SDWAN remote offices (Asia Pacific) needs to be connected to the cloud and communicate with cloud app hosted in remote region.</a:t>
            </a:r>
          </a:p>
          <a:p>
            <a:pPr>
              <a:spcAft>
                <a:spcPts val="600"/>
              </a:spcAft>
            </a:pPr>
            <a:r>
              <a:rPr lang="en-US" sz="1000">
                <a:cs typeface="Calibri Light"/>
              </a:rPr>
              <a:t>[R7] Cloud 2.0 must provide isolation and segmentation between customer facing and internal applications.</a:t>
            </a:r>
            <a:endParaRPr lang="en-US" sz="1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E18A7-B65F-3647-9EED-33D22A39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613630"/>
            <a:ext cx="82804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7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11">
            <a:extLst>
              <a:ext uri="{FF2B5EF4-FFF2-40B4-BE49-F238E27FC236}">
                <a16:creationId xmlns:a16="http://schemas.microsoft.com/office/drawing/2014/main" id="{1936938A-BC4F-4747-B75D-E6D1EEB9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ACE Enterprise Regions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B791F-251F-8749-B5E6-B685C6461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E18A7-B65F-3647-9EED-33D22A39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613630"/>
            <a:ext cx="8280400" cy="2006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109B8A-FDC8-5A27-3BC9-CA43C6D631BB}"/>
              </a:ext>
            </a:extLst>
          </p:cNvPr>
          <p:cNvSpPr txBox="1"/>
          <p:nvPr/>
        </p:nvSpPr>
        <p:spPr>
          <a:xfrm>
            <a:off x="7645714" y="1533415"/>
            <a:ext cx="944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800" dirty="0"/>
              <a:t>High Priority</a:t>
            </a:r>
          </a:p>
        </p:txBody>
      </p:sp>
    </p:spTree>
    <p:extLst>
      <p:ext uri="{BB962C8B-B14F-4D97-AF65-F5344CB8AC3E}">
        <p14:creationId xmlns:p14="http://schemas.microsoft.com/office/powerpoint/2010/main" val="376624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8E48F2-E904-F74F-A0F1-338293FA12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07F48-8027-784D-BBC6-2C61006DAEB6}"/>
              </a:ext>
            </a:extLst>
          </p:cNvPr>
          <p:cNvSpPr/>
          <p:nvPr/>
        </p:nvSpPr>
        <p:spPr>
          <a:xfrm>
            <a:off x="2417403" y="1680354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You have 60 minutes</a:t>
            </a:r>
          </a:p>
        </p:txBody>
      </p:sp>
    </p:spTree>
    <p:extLst>
      <p:ext uri="{BB962C8B-B14F-4D97-AF65-F5344CB8AC3E}">
        <p14:creationId xmlns:p14="http://schemas.microsoft.com/office/powerpoint/2010/main" val="11301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E0B7A7-250E-4E73-AC69-B0A02C053E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A93BFA-17E2-454D-9151-B57A2A556A5B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b9f30590-f0dc-4306-bbda-486557aaeac9"/>
    <ds:schemaRef ds:uri="229b58fe-8f29-4088-a08e-92496f12335c"/>
    <ds:schemaRef ds:uri="http://purl.org/dc/dcmitype/"/>
    <ds:schemaRef ds:uri="d86145dc-5422-4d95-9035-99d1eb0aad04"/>
    <ds:schemaRef ds:uri="441d0141-fee1-4d79-859b-40b8ef8f47c8"/>
  </ds:schemaRefs>
</ds:datastoreItem>
</file>

<file path=customXml/itemProps3.xml><?xml version="1.0" encoding="utf-8"?>
<ds:datastoreItem xmlns:ds="http://schemas.openxmlformats.org/officeDocument/2006/customXml" ds:itemID="{6AE58FA2-C98D-4D7E-A1B6-6A9E9FE7BBE9}"/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467</Words>
  <Application>Microsoft Macintosh PowerPoint</Application>
  <PresentationFormat>On-screen Show (16:9)</PresentationFormat>
  <Paragraphs>40</Paragraphs>
  <Slides>6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Gotham Light</vt:lpstr>
      <vt:lpstr>1_Aviatrix_lite</vt:lpstr>
      <vt:lpstr>Let’s Design Together</vt:lpstr>
      <vt:lpstr>Business Objectives</vt:lpstr>
      <vt:lpstr>Technical Requirements</vt:lpstr>
      <vt:lpstr>ACE Enterprise Regions</vt:lpstr>
      <vt:lpstr>ACE Enterprise Regions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Design Together - Design 2</dc:title>
  <dc:creator>Shahzad Ali</dc:creator>
  <cp:lastModifiedBy>Giuseppe Amendolara</cp:lastModifiedBy>
  <cp:revision>7</cp:revision>
  <dcterms:created xsi:type="dcterms:W3CDTF">2020-08-20T06:29:57Z</dcterms:created>
  <dcterms:modified xsi:type="dcterms:W3CDTF">2024-02-05T14:05:45Z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