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9" r:id="rId4"/>
  </p:sldMasterIdLst>
  <p:notesMasterIdLst>
    <p:notesMasterId r:id="rId7"/>
  </p:notesMasterIdLst>
  <p:sldIdLst>
    <p:sldId id="257" r:id="rId5"/>
    <p:sldId id="21327359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F3A78-1302-2C4E-850D-067B04AB8626}" v="1" dt="2022-11-30T03:40:04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2789" autoAdjust="0"/>
  </p:normalViewPr>
  <p:slideViewPr>
    <p:cSldViewPr snapToGrid="0" snapToObjects="1">
      <p:cViewPr varScale="1">
        <p:scale>
          <a:sx n="118" d="100"/>
          <a:sy n="118" d="100"/>
        </p:scale>
        <p:origin x="14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ir Hoodbhoy" userId="34e0caed-e379-421f-b010-3b58bd2f404c" providerId="ADAL" clId="{7788EEB7-B2FB-BA42-ACB9-F1C302C252C0}"/>
    <pc:docChg chg="modSld">
      <pc:chgData name="Umair Hoodbhoy" userId="34e0caed-e379-421f-b010-3b58bd2f404c" providerId="ADAL" clId="{7788EEB7-B2FB-BA42-ACB9-F1C302C252C0}" dt="2020-12-03T15:04:02.864" v="24" actId="20577"/>
      <pc:docMkLst>
        <pc:docMk/>
      </pc:docMkLst>
      <pc:sldChg chg="modSp mod">
        <pc:chgData name="Umair Hoodbhoy" userId="34e0caed-e379-421f-b010-3b58bd2f404c" providerId="ADAL" clId="{7788EEB7-B2FB-BA42-ACB9-F1C302C252C0}" dt="2020-12-03T15:04:02.864" v="24" actId="20577"/>
        <pc:sldMkLst>
          <pc:docMk/>
          <pc:sldMk cId="1836159206" sldId="2076137209"/>
        </pc:sldMkLst>
        <pc:spChg chg="mod">
          <ac:chgData name="Umair Hoodbhoy" userId="34e0caed-e379-421f-b010-3b58bd2f404c" providerId="ADAL" clId="{7788EEB7-B2FB-BA42-ACB9-F1C302C252C0}" dt="2020-12-03T15:04:02.864" v="24" actId="20577"/>
          <ac:spMkLst>
            <pc:docMk/>
            <pc:sldMk cId="1836159206" sldId="2076137209"/>
            <ac:spMk id="5" creationId="{5C613691-370F-7F4A-BBDD-2E752F0A6354}"/>
          </ac:spMkLst>
        </pc:spChg>
      </pc:sldChg>
    </pc:docChg>
  </pc:docChgLst>
  <pc:docChgLst>
    <pc:chgData name="Nicolas Delecroix" userId="9aea8ee3-214f-409e-bcc8-e981c3ad58f1" providerId="ADAL" clId="{55C3759C-93A3-224B-845C-5911876E2EFB}"/>
    <pc:docChg chg="undo custSel modSld modShowInfo">
      <pc:chgData name="Nicolas Delecroix" userId="9aea8ee3-214f-409e-bcc8-e981c3ad58f1" providerId="ADAL" clId="{55C3759C-93A3-224B-845C-5911876E2EFB}" dt="2020-08-20T18:57:11.487" v="137" actId="2744"/>
      <pc:docMkLst>
        <pc:docMk/>
      </pc:docMkLst>
      <pc:sldChg chg="addSp modSp mod">
        <pc:chgData name="Nicolas Delecroix" userId="9aea8ee3-214f-409e-bcc8-e981c3ad58f1" providerId="ADAL" clId="{55C3759C-93A3-224B-845C-5911876E2EFB}" dt="2020-08-20T18:54:26.107" v="136" actId="20577"/>
        <pc:sldMkLst>
          <pc:docMk/>
          <pc:sldMk cId="497402611" sldId="257"/>
        </pc:sldMkLst>
        <pc:spChg chg="add mod">
          <ac:chgData name="Nicolas Delecroix" userId="9aea8ee3-214f-409e-bcc8-e981c3ad58f1" providerId="ADAL" clId="{55C3759C-93A3-224B-845C-5911876E2EFB}" dt="2020-08-20T18:52:01.621" v="103" actId="1037"/>
          <ac:spMkLst>
            <pc:docMk/>
            <pc:sldMk cId="497402611" sldId="257"/>
            <ac:spMk id="5" creationId="{8B84041F-140F-9749-BC0A-29D8D4965B21}"/>
          </ac:spMkLst>
        </pc:spChg>
        <pc:spChg chg="add mod">
          <ac:chgData name="Nicolas Delecroix" userId="9aea8ee3-214f-409e-bcc8-e981c3ad58f1" providerId="ADAL" clId="{55C3759C-93A3-224B-845C-5911876E2EFB}" dt="2020-08-20T18:54:26.107" v="136" actId="20577"/>
          <ac:spMkLst>
            <pc:docMk/>
            <pc:sldMk cId="497402611" sldId="257"/>
            <ac:spMk id="6" creationId="{4A831B22-2464-7347-AED7-57BCDAB46AEB}"/>
          </ac:spMkLst>
        </pc:spChg>
        <pc:spChg chg="mod">
          <ac:chgData name="Nicolas Delecroix" userId="9aea8ee3-214f-409e-bcc8-e981c3ad58f1" providerId="ADAL" clId="{55C3759C-93A3-224B-845C-5911876E2EFB}" dt="2020-08-20T18:51:12.349" v="20" actId="14100"/>
          <ac:spMkLst>
            <pc:docMk/>
            <pc:sldMk cId="497402611" sldId="257"/>
            <ac:spMk id="9" creationId="{D822F0C5-689B-0B43-BD94-F4C1B41671CA}"/>
          </ac:spMkLst>
        </pc:spChg>
        <pc:picChg chg="add mod">
          <ac:chgData name="Nicolas Delecroix" userId="9aea8ee3-214f-409e-bcc8-e981c3ad58f1" providerId="ADAL" clId="{55C3759C-93A3-224B-845C-5911876E2EFB}" dt="2020-08-20T18:51:54.141" v="95" actId="1076"/>
          <ac:picMkLst>
            <pc:docMk/>
            <pc:sldMk cId="497402611" sldId="257"/>
            <ac:picMk id="4" creationId="{65087AC0-6DFE-6744-88C2-8D7393C52410}"/>
          </ac:picMkLst>
        </pc:picChg>
      </pc:sldChg>
    </pc:docChg>
  </pc:docChgLst>
  <pc:docChgLst>
    <pc:chgData name="Umair Hoodbhoy" userId="9134fddd-ebe0-41b2-9df4-5549cb596a18" providerId="ADAL" clId="{ED01B845-1998-8946-8213-99F887133BDD}"/>
    <pc:docChg chg="undo custSel modSld">
      <pc:chgData name="Umair Hoodbhoy" userId="9134fddd-ebe0-41b2-9df4-5549cb596a18" providerId="ADAL" clId="{ED01B845-1998-8946-8213-99F887133BDD}" dt="2022-02-06T16:23:40.567" v="158" actId="20577"/>
      <pc:docMkLst>
        <pc:docMk/>
      </pc:docMkLst>
      <pc:sldChg chg="delSp modSp mod modClrScheme chgLayout modNotesTx">
        <pc:chgData name="Umair Hoodbhoy" userId="9134fddd-ebe0-41b2-9df4-5549cb596a18" providerId="ADAL" clId="{ED01B845-1998-8946-8213-99F887133BDD}" dt="2022-02-06T16:23:40.567" v="158" actId="20577"/>
        <pc:sldMkLst>
          <pc:docMk/>
          <pc:sldMk cId="497402611" sldId="257"/>
        </pc:sldMkLst>
        <pc:spChg chg="mod ord">
          <ac:chgData name="Umair Hoodbhoy" userId="9134fddd-ebe0-41b2-9df4-5549cb596a18" providerId="ADAL" clId="{ED01B845-1998-8946-8213-99F887133BDD}" dt="2022-02-06T16:21:10.238" v="56" actId="700"/>
          <ac:spMkLst>
            <pc:docMk/>
            <pc:sldMk cId="497402611" sldId="257"/>
            <ac:spMk id="2" creationId="{977D57D1-F96E-D448-A042-1552F00BB529}"/>
          </ac:spMkLst>
        </pc:spChg>
        <pc:spChg chg="mod ord">
          <ac:chgData name="Umair Hoodbhoy" userId="9134fddd-ebe0-41b2-9df4-5549cb596a18" providerId="ADAL" clId="{ED01B845-1998-8946-8213-99F887133BDD}" dt="2022-02-06T16:22:57.829" v="155" actId="1076"/>
          <ac:spMkLst>
            <pc:docMk/>
            <pc:sldMk cId="497402611" sldId="257"/>
            <ac:spMk id="3" creationId="{694B5C4F-8FC3-CF4B-ACB6-947742E48D2B}"/>
          </ac:spMkLst>
        </pc:spChg>
        <pc:spChg chg="mod ord">
          <ac:chgData name="Umair Hoodbhoy" userId="9134fddd-ebe0-41b2-9df4-5549cb596a18" providerId="ADAL" clId="{ED01B845-1998-8946-8213-99F887133BDD}" dt="2022-02-06T16:21:10.238" v="56" actId="700"/>
          <ac:spMkLst>
            <pc:docMk/>
            <pc:sldMk cId="497402611" sldId="257"/>
            <ac:spMk id="4" creationId="{60D97DCB-4DDA-AE43-8ED0-2B3941AD981F}"/>
          </ac:spMkLst>
        </pc:spChg>
        <pc:spChg chg="mod">
          <ac:chgData name="Umair Hoodbhoy" userId="9134fddd-ebe0-41b2-9df4-5549cb596a18" providerId="ADAL" clId="{ED01B845-1998-8946-8213-99F887133BDD}" dt="2022-02-06T16:23:01.457" v="156" actId="1076"/>
          <ac:spMkLst>
            <pc:docMk/>
            <pc:sldMk cId="497402611" sldId="257"/>
            <ac:spMk id="5" creationId="{8B84041F-140F-9749-BC0A-29D8D4965B21}"/>
          </ac:spMkLst>
        </pc:spChg>
        <pc:spChg chg="mod">
          <ac:chgData name="Umair Hoodbhoy" userId="9134fddd-ebe0-41b2-9df4-5549cb596a18" providerId="ADAL" clId="{ED01B845-1998-8946-8213-99F887133BDD}" dt="2022-02-06T16:22:55.755" v="153" actId="14100"/>
          <ac:spMkLst>
            <pc:docMk/>
            <pc:sldMk cId="497402611" sldId="257"/>
            <ac:spMk id="6" creationId="{4A831B22-2464-7347-AED7-57BCDAB46AEB}"/>
          </ac:spMkLst>
        </pc:spChg>
        <pc:picChg chg="del">
          <ac:chgData name="Umair Hoodbhoy" userId="9134fddd-ebe0-41b2-9df4-5549cb596a18" providerId="ADAL" clId="{ED01B845-1998-8946-8213-99F887133BDD}" dt="2022-02-06T16:21:05.506" v="55" actId="478"/>
          <ac:picMkLst>
            <pc:docMk/>
            <pc:sldMk cId="497402611" sldId="257"/>
            <ac:picMk id="7" creationId="{DA697ECB-4C9B-3F4B-B0AF-D747DB557812}"/>
          </ac:picMkLst>
        </pc:picChg>
        <pc:picChg chg="mod">
          <ac:chgData name="Umair Hoodbhoy" userId="9134fddd-ebe0-41b2-9df4-5549cb596a18" providerId="ADAL" clId="{ED01B845-1998-8946-8213-99F887133BDD}" dt="2022-02-06T16:23:01.457" v="156" actId="1076"/>
          <ac:picMkLst>
            <pc:docMk/>
            <pc:sldMk cId="497402611" sldId="257"/>
            <ac:picMk id="9" creationId="{0A0B1C9B-03D7-9A49-AEAA-69E684621761}"/>
          </ac:picMkLst>
        </pc:picChg>
      </pc:sldChg>
    </pc:docChg>
  </pc:docChgLst>
  <pc:docChgLst>
    <pc:chgData name="Saad Mirza" userId="5f2f0f25-0018-40ff-927a-f0b552514279" providerId="ADAL" clId="{11ACCA50-54D7-864C-8C7D-A90D11BA9A5F}"/>
    <pc:docChg chg="addSld delSld modSld">
      <pc:chgData name="Saad Mirza" userId="5f2f0f25-0018-40ff-927a-f0b552514279" providerId="ADAL" clId="{11ACCA50-54D7-864C-8C7D-A90D11BA9A5F}" dt="2020-07-30T22:04:21.707" v="4" actId="14100"/>
      <pc:docMkLst>
        <pc:docMk/>
      </pc:docMkLst>
      <pc:sldChg chg="add">
        <pc:chgData name="Saad Mirza" userId="5f2f0f25-0018-40ff-927a-f0b552514279" providerId="ADAL" clId="{11ACCA50-54D7-864C-8C7D-A90D11BA9A5F}" dt="2020-07-30T22:03:24.019" v="0"/>
        <pc:sldMkLst>
          <pc:docMk/>
          <pc:sldMk cId="497402611" sldId="257"/>
        </pc:sldMkLst>
      </pc:sldChg>
      <pc:sldChg chg="modSp mod">
        <pc:chgData name="Saad Mirza" userId="5f2f0f25-0018-40ff-927a-f0b552514279" providerId="ADAL" clId="{11ACCA50-54D7-864C-8C7D-A90D11BA9A5F}" dt="2020-07-30T22:04:21.707" v="4" actId="14100"/>
        <pc:sldMkLst>
          <pc:docMk/>
          <pc:sldMk cId="196477025" sldId="259"/>
        </pc:sldMkLst>
        <pc:spChg chg="mod">
          <ac:chgData name="Saad Mirza" userId="5f2f0f25-0018-40ff-927a-f0b552514279" providerId="ADAL" clId="{11ACCA50-54D7-864C-8C7D-A90D11BA9A5F}" dt="2020-07-30T22:04:21.707" v="4" actId="14100"/>
          <ac:spMkLst>
            <pc:docMk/>
            <pc:sldMk cId="196477025" sldId="259"/>
            <ac:spMk id="2" creationId="{341D6AF3-7417-254D-BCA4-0290C79DFF9F}"/>
          </ac:spMkLst>
        </pc:spChg>
      </pc:sldChg>
      <pc:sldChg chg="modSp mod">
        <pc:chgData name="Saad Mirza" userId="5f2f0f25-0018-40ff-927a-f0b552514279" providerId="ADAL" clId="{11ACCA50-54D7-864C-8C7D-A90D11BA9A5F}" dt="2020-07-30T22:03:47.955" v="3" actId="20577"/>
        <pc:sldMkLst>
          <pc:docMk/>
          <pc:sldMk cId="915957084" sldId="2377"/>
        </pc:sldMkLst>
        <pc:spChg chg="mod">
          <ac:chgData name="Saad Mirza" userId="5f2f0f25-0018-40ff-927a-f0b552514279" providerId="ADAL" clId="{11ACCA50-54D7-864C-8C7D-A90D11BA9A5F}" dt="2020-07-30T22:03:47.955" v="3" actId="20577"/>
          <ac:spMkLst>
            <pc:docMk/>
            <pc:sldMk cId="915957084" sldId="2377"/>
            <ac:spMk id="2" creationId="{E9CB52CC-5888-6A47-8A94-C0A0843CFC15}"/>
          </ac:spMkLst>
        </pc:spChg>
      </pc:sldChg>
      <pc:sldChg chg="del">
        <pc:chgData name="Saad Mirza" userId="5f2f0f25-0018-40ff-927a-f0b552514279" providerId="ADAL" clId="{11ACCA50-54D7-864C-8C7D-A90D11BA9A5F}" dt="2020-07-30T22:03:37.888" v="1" actId="2696"/>
        <pc:sldMkLst>
          <pc:docMk/>
          <pc:sldMk cId="1387304883" sldId="2076137208"/>
        </pc:sldMkLst>
      </pc:sldChg>
      <pc:sldMasterChg chg="delSldLayout">
        <pc:chgData name="Saad Mirza" userId="5f2f0f25-0018-40ff-927a-f0b552514279" providerId="ADAL" clId="{11ACCA50-54D7-864C-8C7D-A90D11BA9A5F}" dt="2020-07-30T22:03:37.892" v="2" actId="2696"/>
        <pc:sldMasterMkLst>
          <pc:docMk/>
          <pc:sldMasterMk cId="105015247" sldId="2147483660"/>
        </pc:sldMasterMkLst>
        <pc:sldLayoutChg chg="del">
          <pc:chgData name="Saad Mirza" userId="5f2f0f25-0018-40ff-927a-f0b552514279" providerId="ADAL" clId="{11ACCA50-54D7-864C-8C7D-A90D11BA9A5F}" dt="2020-07-30T22:03:37.892" v="2" actId="2696"/>
          <pc:sldLayoutMkLst>
            <pc:docMk/>
            <pc:sldMasterMk cId="105015247" sldId="2147483660"/>
            <pc:sldLayoutMk cId="4012700921" sldId="2147483666"/>
          </pc:sldLayoutMkLst>
        </pc:sldLayoutChg>
      </pc:sldMasterChg>
    </pc:docChg>
  </pc:docChgLst>
  <pc:docChgLst>
    <pc:chgData name="Umair Hoodbhoy" userId="9134fddd-ebe0-41b2-9df4-5549cb596a18" providerId="ADAL" clId="{CA8D1B5B-7FDA-CC4F-A71E-61BCA48AB3FE}"/>
    <pc:docChg chg="modSld">
      <pc:chgData name="Umair Hoodbhoy" userId="9134fddd-ebe0-41b2-9df4-5549cb596a18" providerId="ADAL" clId="{CA8D1B5B-7FDA-CC4F-A71E-61BCA48AB3FE}" dt="2022-04-08T02:13:00.289" v="7"/>
      <pc:docMkLst>
        <pc:docMk/>
      </pc:docMkLst>
      <pc:sldChg chg="modSp modAnim">
        <pc:chgData name="Umair Hoodbhoy" userId="9134fddd-ebe0-41b2-9df4-5549cb596a18" providerId="ADAL" clId="{CA8D1B5B-7FDA-CC4F-A71E-61BCA48AB3FE}" dt="2022-04-08T02:13:00.289" v="7"/>
        <pc:sldMkLst>
          <pc:docMk/>
          <pc:sldMk cId="497402611" sldId="257"/>
        </pc:sldMkLst>
        <pc:spChg chg="mod">
          <ac:chgData name="Umair Hoodbhoy" userId="9134fddd-ebe0-41b2-9df4-5549cb596a18" providerId="ADAL" clId="{CA8D1B5B-7FDA-CC4F-A71E-61BCA48AB3FE}" dt="2022-04-08T02:12:28.813" v="5" actId="15"/>
          <ac:spMkLst>
            <pc:docMk/>
            <pc:sldMk cId="497402611" sldId="257"/>
            <ac:spMk id="3" creationId="{694B5C4F-8FC3-CF4B-ACB6-947742E48D2B}"/>
          </ac:spMkLst>
        </pc:spChg>
      </pc:sldChg>
    </pc:docChg>
  </pc:docChgLst>
  <pc:docChgLst>
    <pc:chgData name="Nicolas Delecroix" userId="9aea8ee3-214f-409e-bcc8-e981c3ad58f1" providerId="ADAL" clId="{5FD02ACC-78EF-9F4C-8430-7F0A9AA86C62}"/>
    <pc:docChg chg="custSel addSld delSld modSld">
      <pc:chgData name="Nicolas Delecroix" userId="9aea8ee3-214f-409e-bcc8-e981c3ad58f1" providerId="ADAL" clId="{5FD02ACC-78EF-9F4C-8430-7F0A9AA86C62}" dt="2020-07-16T19:44:13.446" v="116" actId="2696"/>
      <pc:docMkLst>
        <pc:docMk/>
      </pc:docMkLst>
      <pc:sldChg chg="modTransition">
        <pc:chgData name="Nicolas Delecroix" userId="9aea8ee3-214f-409e-bcc8-e981c3ad58f1" providerId="ADAL" clId="{5FD02ACC-78EF-9F4C-8430-7F0A9AA86C62}" dt="2020-07-16T19:44:09.450" v="115"/>
        <pc:sldMkLst>
          <pc:docMk/>
          <pc:sldMk cId="2576118896" sldId="2076137206"/>
        </pc:sldMkLst>
      </pc:sldChg>
      <pc:sldChg chg="del">
        <pc:chgData name="Nicolas Delecroix" userId="9aea8ee3-214f-409e-bcc8-e981c3ad58f1" providerId="ADAL" clId="{5FD02ACC-78EF-9F4C-8430-7F0A9AA86C62}" dt="2020-07-16T19:44:13.446" v="116" actId="2696"/>
        <pc:sldMkLst>
          <pc:docMk/>
          <pc:sldMk cId="463371580" sldId="2076137207"/>
        </pc:sldMkLst>
      </pc:sldChg>
      <pc:sldChg chg="addSp delSp modSp add mod chgLayout">
        <pc:chgData name="Nicolas Delecroix" userId="9aea8ee3-214f-409e-bcc8-e981c3ad58f1" providerId="ADAL" clId="{5FD02ACC-78EF-9F4C-8430-7F0A9AA86C62}" dt="2020-07-16T19:20:59.293" v="114" actId="20577"/>
        <pc:sldMkLst>
          <pc:docMk/>
          <pc:sldMk cId="1836159206" sldId="2076137209"/>
        </pc:sldMkLst>
        <pc:spChg chg="del">
          <ac:chgData name="Nicolas Delecroix" userId="9aea8ee3-214f-409e-bcc8-e981c3ad58f1" providerId="ADAL" clId="{5FD02ACC-78EF-9F4C-8430-7F0A9AA86C62}" dt="2020-07-16T19:12:25.856" v="2" actId="700"/>
          <ac:spMkLst>
            <pc:docMk/>
            <pc:sldMk cId="1836159206" sldId="2076137209"/>
            <ac:spMk id="2" creationId="{6D0DC313-945D-8F4E-9724-55C4E2ACF8DB}"/>
          </ac:spMkLst>
        </pc:spChg>
        <pc:spChg chg="del mod">
          <ac:chgData name="Nicolas Delecroix" userId="9aea8ee3-214f-409e-bcc8-e981c3ad58f1" providerId="ADAL" clId="{5FD02ACC-78EF-9F4C-8430-7F0A9AA86C62}" dt="2020-07-16T19:12:25.856" v="2" actId="700"/>
          <ac:spMkLst>
            <pc:docMk/>
            <pc:sldMk cId="1836159206" sldId="2076137209"/>
            <ac:spMk id="3" creationId="{86B6153F-828D-FB4A-9021-A30428B55351}"/>
          </ac:spMkLst>
        </pc:spChg>
        <pc:spChg chg="add mod ord">
          <ac:chgData name="Nicolas Delecroix" userId="9aea8ee3-214f-409e-bcc8-e981c3ad58f1" providerId="ADAL" clId="{5FD02ACC-78EF-9F4C-8430-7F0A9AA86C62}" dt="2020-07-16T19:14:56.854" v="81" actId="20577"/>
          <ac:spMkLst>
            <pc:docMk/>
            <pc:sldMk cId="1836159206" sldId="2076137209"/>
            <ac:spMk id="4" creationId="{FDB5907A-4200-AF47-8794-B7BF6E251FA5}"/>
          </ac:spMkLst>
        </pc:spChg>
        <pc:spChg chg="add mod ord">
          <ac:chgData name="Nicolas Delecroix" userId="9aea8ee3-214f-409e-bcc8-e981c3ad58f1" providerId="ADAL" clId="{5FD02ACC-78EF-9F4C-8430-7F0A9AA86C62}" dt="2020-07-16T19:20:59.293" v="114" actId="20577"/>
          <ac:spMkLst>
            <pc:docMk/>
            <pc:sldMk cId="1836159206" sldId="2076137209"/>
            <ac:spMk id="5" creationId="{5C613691-370F-7F4A-BBDD-2E752F0A6354}"/>
          </ac:spMkLst>
        </pc:spChg>
      </pc:sldChg>
    </pc:docChg>
  </pc:docChgLst>
  <pc:docChgLst>
    <pc:chgData name="Umair Hoodbhoy" userId="9134fddd-ebe0-41b2-9df4-5549cb596a18" providerId="ADAL" clId="{0AB4AABA-6B65-7A40-873F-3AF9B32EC133}"/>
    <pc:docChg chg="delSld modSld">
      <pc:chgData name="Umair Hoodbhoy" userId="9134fddd-ebe0-41b2-9df4-5549cb596a18" providerId="ADAL" clId="{0AB4AABA-6B65-7A40-873F-3AF9B32EC133}" dt="2022-04-28T19:29:48.146" v="72" actId="2696"/>
      <pc:docMkLst>
        <pc:docMk/>
      </pc:docMkLst>
      <pc:sldChg chg="modNotesTx">
        <pc:chgData name="Umair Hoodbhoy" userId="9134fddd-ebe0-41b2-9df4-5549cb596a18" providerId="ADAL" clId="{0AB4AABA-6B65-7A40-873F-3AF9B32EC133}" dt="2022-04-28T18:31:33.730" v="70" actId="20577"/>
        <pc:sldMkLst>
          <pc:docMk/>
          <pc:sldMk cId="497402611" sldId="257"/>
        </pc:sldMkLst>
      </pc:sldChg>
      <pc:sldChg chg="del">
        <pc:chgData name="Umair Hoodbhoy" userId="9134fddd-ebe0-41b2-9df4-5549cb596a18" providerId="ADAL" clId="{0AB4AABA-6B65-7A40-873F-3AF9B32EC133}" dt="2022-04-28T19:29:46.054" v="71" actId="2696"/>
        <pc:sldMkLst>
          <pc:docMk/>
          <pc:sldMk cId="2791203215" sldId="2076137226"/>
        </pc:sldMkLst>
      </pc:sldChg>
      <pc:sldChg chg="del">
        <pc:chgData name="Umair Hoodbhoy" userId="9134fddd-ebe0-41b2-9df4-5549cb596a18" providerId="ADAL" clId="{0AB4AABA-6B65-7A40-873F-3AF9B32EC133}" dt="2022-04-28T19:29:48.146" v="72" actId="2696"/>
        <pc:sldMkLst>
          <pc:docMk/>
          <pc:sldMk cId="790360230" sldId="2076137229"/>
        </pc:sldMkLst>
      </pc:sldChg>
    </pc:docChg>
  </pc:docChgLst>
  <pc:docChgLst>
    <pc:chgData name="Umair Hoodbhoy" userId="9134fddd-ebe0-41b2-9df4-5549cb596a18" providerId="ADAL" clId="{BAE56CCE-378F-9745-B341-CDD337E3E292}"/>
    <pc:docChg chg="custSel modSld">
      <pc:chgData name="Umair Hoodbhoy" userId="9134fddd-ebe0-41b2-9df4-5549cb596a18" providerId="ADAL" clId="{BAE56CCE-378F-9745-B341-CDD337E3E292}" dt="2021-10-27T21:12:20.304" v="30" actId="729"/>
      <pc:docMkLst>
        <pc:docMk/>
      </pc:docMkLst>
      <pc:sldChg chg="modSp mod">
        <pc:chgData name="Umair Hoodbhoy" userId="9134fddd-ebe0-41b2-9df4-5549cb596a18" providerId="ADAL" clId="{BAE56CCE-378F-9745-B341-CDD337E3E292}" dt="2021-10-27T21:12:04.072" v="28" actId="113"/>
        <pc:sldMkLst>
          <pc:docMk/>
          <pc:sldMk cId="1836159206" sldId="2076137209"/>
        </pc:sldMkLst>
        <pc:spChg chg="mod">
          <ac:chgData name="Umair Hoodbhoy" userId="9134fddd-ebe0-41b2-9df4-5549cb596a18" providerId="ADAL" clId="{BAE56CCE-378F-9745-B341-CDD337E3E292}" dt="2021-10-27T21:11:12.563" v="14" actId="20577"/>
          <ac:spMkLst>
            <pc:docMk/>
            <pc:sldMk cId="1836159206" sldId="2076137209"/>
            <ac:spMk id="4" creationId="{FDB5907A-4200-AF47-8794-B7BF6E251FA5}"/>
          </ac:spMkLst>
        </pc:spChg>
        <pc:spChg chg="mod">
          <ac:chgData name="Umair Hoodbhoy" userId="9134fddd-ebe0-41b2-9df4-5549cb596a18" providerId="ADAL" clId="{BAE56CCE-378F-9745-B341-CDD337E3E292}" dt="2021-10-27T21:12:04.072" v="28" actId="113"/>
          <ac:spMkLst>
            <pc:docMk/>
            <pc:sldMk cId="1836159206" sldId="2076137209"/>
            <ac:spMk id="5" creationId="{5C613691-370F-7F4A-BBDD-2E752F0A6354}"/>
          </ac:spMkLst>
        </pc:spChg>
      </pc:sldChg>
      <pc:sldChg chg="mod modShow">
        <pc:chgData name="Umair Hoodbhoy" userId="9134fddd-ebe0-41b2-9df4-5549cb596a18" providerId="ADAL" clId="{BAE56CCE-378F-9745-B341-CDD337E3E292}" dt="2021-10-27T21:12:18.086" v="29" actId="729"/>
        <pc:sldMkLst>
          <pc:docMk/>
          <pc:sldMk cId="2791203215" sldId="2076137226"/>
        </pc:sldMkLst>
      </pc:sldChg>
      <pc:sldChg chg="mod modShow">
        <pc:chgData name="Umair Hoodbhoy" userId="9134fddd-ebe0-41b2-9df4-5549cb596a18" providerId="ADAL" clId="{BAE56CCE-378F-9745-B341-CDD337E3E292}" dt="2021-10-27T21:12:20.304" v="30" actId="729"/>
        <pc:sldMkLst>
          <pc:docMk/>
          <pc:sldMk cId="790360230" sldId="2076137229"/>
        </pc:sldMkLst>
      </pc:sldChg>
    </pc:docChg>
  </pc:docChgLst>
  <pc:docChgLst>
    <pc:chgData name="Umair Hoodbhoy" userId="34e0caed-e379-421f-b010-3b58bd2f404c" providerId="ADAL" clId="{2ECFE715-97C8-9B40-9215-68350BC0E466}"/>
    <pc:docChg chg="modSld">
      <pc:chgData name="Umair Hoodbhoy" userId="34e0caed-e379-421f-b010-3b58bd2f404c" providerId="ADAL" clId="{2ECFE715-97C8-9B40-9215-68350BC0E466}" dt="2021-03-25T15:31:44.852" v="2" actId="20577"/>
      <pc:docMkLst>
        <pc:docMk/>
      </pc:docMkLst>
      <pc:sldChg chg="modSp mod">
        <pc:chgData name="Umair Hoodbhoy" userId="34e0caed-e379-421f-b010-3b58bd2f404c" providerId="ADAL" clId="{2ECFE715-97C8-9B40-9215-68350BC0E466}" dt="2021-03-25T15:31:44.852" v="2" actId="20577"/>
        <pc:sldMkLst>
          <pc:docMk/>
          <pc:sldMk cId="1836159206" sldId="2076137209"/>
        </pc:sldMkLst>
        <pc:spChg chg="mod">
          <ac:chgData name="Umair Hoodbhoy" userId="34e0caed-e379-421f-b010-3b58bd2f404c" providerId="ADAL" clId="{2ECFE715-97C8-9B40-9215-68350BC0E466}" dt="2021-03-25T15:31:44.852" v="2" actId="20577"/>
          <ac:spMkLst>
            <pc:docMk/>
            <pc:sldMk cId="1836159206" sldId="2076137209"/>
            <ac:spMk id="5" creationId="{5C613691-370F-7F4A-BBDD-2E752F0A6354}"/>
          </ac:spMkLst>
        </pc:spChg>
      </pc:sldChg>
    </pc:docChg>
  </pc:docChgLst>
  <pc:docChgLst>
    <pc:chgData name="Umair Hoodbhoy" userId="34e0caed-e379-421f-b010-3b58bd2f404c" providerId="ADAL" clId="{BD3D784C-472A-C846-A1DE-24AF79D31448}"/>
    <pc:docChg chg="custSel modSld">
      <pc:chgData name="Umair Hoodbhoy" userId="34e0caed-e379-421f-b010-3b58bd2f404c" providerId="ADAL" clId="{BD3D784C-472A-C846-A1DE-24AF79D31448}" dt="2020-09-24T21:13:52.386" v="1" actId="27636"/>
      <pc:docMkLst>
        <pc:docMk/>
      </pc:docMkLst>
      <pc:sldChg chg="modSp mod">
        <pc:chgData name="Umair Hoodbhoy" userId="34e0caed-e379-421f-b010-3b58bd2f404c" providerId="ADAL" clId="{BD3D784C-472A-C846-A1DE-24AF79D31448}" dt="2020-09-24T21:13:52.386" v="1" actId="27636"/>
        <pc:sldMkLst>
          <pc:docMk/>
          <pc:sldMk cId="497402611" sldId="257"/>
        </pc:sldMkLst>
        <pc:spChg chg="mod">
          <ac:chgData name="Umair Hoodbhoy" userId="34e0caed-e379-421f-b010-3b58bd2f404c" providerId="ADAL" clId="{BD3D784C-472A-C846-A1DE-24AF79D31448}" dt="2020-09-24T21:13:52.386" v="1" actId="27636"/>
          <ac:spMkLst>
            <pc:docMk/>
            <pc:sldMk cId="497402611" sldId="257"/>
            <ac:spMk id="6" creationId="{4A831B22-2464-7347-AED7-57BCDAB46AEB}"/>
          </ac:spMkLst>
        </pc:spChg>
      </pc:sldChg>
      <pc:sldChg chg="modSp">
        <pc:chgData name="Umair Hoodbhoy" userId="34e0caed-e379-421f-b010-3b58bd2f404c" providerId="ADAL" clId="{BD3D784C-472A-C846-A1DE-24AF79D31448}" dt="2020-09-24T21:13:51.653" v="0"/>
        <pc:sldMkLst>
          <pc:docMk/>
          <pc:sldMk cId="2182762083" sldId="2076137219"/>
        </pc:sldMkLst>
        <pc:spChg chg="mod">
          <ac:chgData name="Umair Hoodbhoy" userId="34e0caed-e379-421f-b010-3b58bd2f404c" providerId="ADAL" clId="{BD3D784C-472A-C846-A1DE-24AF79D31448}" dt="2020-09-24T21:13:51.653" v="0"/>
          <ac:spMkLst>
            <pc:docMk/>
            <pc:sldMk cId="2182762083" sldId="2076137219"/>
            <ac:spMk id="8" creationId="{D26DCDDC-76C6-CC4D-8F1F-2CEFEFB98F2E}"/>
          </ac:spMkLst>
        </pc:spChg>
      </pc:sldChg>
    </pc:docChg>
  </pc:docChgLst>
  <pc:docChgLst>
    <pc:chgData name="Umair Hoodbhoy" userId="34e0caed-e379-421f-b010-3b58bd2f404c" providerId="ADAL" clId="{77B741C0-BAB0-8A43-9C62-3FDEA684A16C}"/>
    <pc:docChg chg="undo custSel modSld modShowInfo">
      <pc:chgData name="Umair Hoodbhoy" userId="34e0caed-e379-421f-b010-3b58bd2f404c" providerId="ADAL" clId="{77B741C0-BAB0-8A43-9C62-3FDEA684A16C}" dt="2021-03-12T04:46:36.015" v="64" actId="3626"/>
      <pc:docMkLst>
        <pc:docMk/>
      </pc:docMkLst>
      <pc:sldChg chg="addSp delSp modSp mod modClrScheme chgLayout">
        <pc:chgData name="Umair Hoodbhoy" userId="34e0caed-e379-421f-b010-3b58bd2f404c" providerId="ADAL" clId="{77B741C0-BAB0-8A43-9C62-3FDEA684A16C}" dt="2021-03-12T04:46:36.015" v="64" actId="3626"/>
        <pc:sldMkLst>
          <pc:docMk/>
          <pc:sldMk cId="497402611" sldId="257"/>
        </pc:sldMkLst>
        <pc:spChg chg="add mod ord">
          <ac:chgData name="Umair Hoodbhoy" userId="34e0caed-e379-421f-b010-3b58bd2f404c" providerId="ADAL" clId="{77B741C0-BAB0-8A43-9C62-3FDEA684A16C}" dt="2021-03-12T04:44:39.378" v="40" actId="700"/>
          <ac:spMkLst>
            <pc:docMk/>
            <pc:sldMk cId="497402611" sldId="257"/>
            <ac:spMk id="2" creationId="{977D57D1-F96E-D448-A042-1552F00BB529}"/>
          </ac:spMkLst>
        </pc:spChg>
        <pc:spChg chg="add mod ord">
          <ac:chgData name="Umair Hoodbhoy" userId="34e0caed-e379-421f-b010-3b58bd2f404c" providerId="ADAL" clId="{77B741C0-BAB0-8A43-9C62-3FDEA684A16C}" dt="2021-03-12T04:46:36.015" v="64" actId="3626"/>
          <ac:spMkLst>
            <pc:docMk/>
            <pc:sldMk cId="497402611" sldId="257"/>
            <ac:spMk id="3" creationId="{694B5C4F-8FC3-CF4B-ACB6-947742E48D2B}"/>
          </ac:spMkLst>
        </pc:spChg>
        <pc:spChg chg="add del mod">
          <ac:chgData name="Umair Hoodbhoy" userId="34e0caed-e379-421f-b010-3b58bd2f404c" providerId="ADAL" clId="{77B741C0-BAB0-8A43-9C62-3FDEA684A16C}" dt="2021-03-12T04:46:10.741" v="60" actId="767"/>
          <ac:spMkLst>
            <pc:docMk/>
            <pc:sldMk cId="497402611" sldId="257"/>
            <ac:spMk id="8" creationId="{3B9C8778-C104-EF45-AE14-35147995D6C9}"/>
          </ac:spMkLst>
        </pc:spChg>
        <pc:spChg chg="del mod ord">
          <ac:chgData name="Umair Hoodbhoy" userId="34e0caed-e379-421f-b010-3b58bd2f404c" providerId="ADAL" clId="{77B741C0-BAB0-8A43-9C62-3FDEA684A16C}" dt="2021-03-12T04:44:39.378" v="40" actId="700"/>
          <ac:spMkLst>
            <pc:docMk/>
            <pc:sldMk cId="497402611" sldId="257"/>
            <ac:spMk id="9" creationId="{D822F0C5-689B-0B43-BD94-F4C1B41671CA}"/>
          </ac:spMkLst>
        </pc:spChg>
        <pc:picChg chg="del">
          <ac:chgData name="Umair Hoodbhoy" userId="34e0caed-e379-421f-b010-3b58bd2f404c" providerId="ADAL" clId="{77B741C0-BAB0-8A43-9C62-3FDEA684A16C}" dt="2021-03-12T04:14:47.072" v="1" actId="478"/>
          <ac:picMkLst>
            <pc:docMk/>
            <pc:sldMk cId="497402611" sldId="257"/>
            <ac:picMk id="2" creationId="{5F49DC3F-E52D-0B48-A2B3-C537686ABD60}"/>
          </ac:picMkLst>
        </pc:picChg>
        <pc:picChg chg="add mod">
          <ac:chgData name="Umair Hoodbhoy" userId="34e0caed-e379-421f-b010-3b58bd2f404c" providerId="ADAL" clId="{77B741C0-BAB0-8A43-9C62-3FDEA684A16C}" dt="2021-03-12T04:43:48.633" v="28" actId="1076"/>
          <ac:picMkLst>
            <pc:docMk/>
            <pc:sldMk cId="497402611" sldId="257"/>
            <ac:picMk id="7" creationId="{DA697ECB-4C9B-3F4B-B0AF-D747DB557812}"/>
          </ac:picMkLst>
        </pc:picChg>
      </pc:sldChg>
      <pc:sldChg chg="modSp mod">
        <pc:chgData name="Umair Hoodbhoy" userId="34e0caed-e379-421f-b010-3b58bd2f404c" providerId="ADAL" clId="{77B741C0-BAB0-8A43-9C62-3FDEA684A16C}" dt="2021-03-12T04:31:17.371" v="18" actId="20577"/>
        <pc:sldMkLst>
          <pc:docMk/>
          <pc:sldMk cId="1836159206" sldId="2076137209"/>
        </pc:sldMkLst>
        <pc:spChg chg="mod">
          <ac:chgData name="Umair Hoodbhoy" userId="34e0caed-e379-421f-b010-3b58bd2f404c" providerId="ADAL" clId="{77B741C0-BAB0-8A43-9C62-3FDEA684A16C}" dt="2021-03-12T04:31:17.371" v="18" actId="20577"/>
          <ac:spMkLst>
            <pc:docMk/>
            <pc:sldMk cId="1836159206" sldId="2076137209"/>
            <ac:spMk id="5" creationId="{5C613691-370F-7F4A-BBDD-2E752F0A6354}"/>
          </ac:spMkLst>
        </pc:spChg>
      </pc:sldChg>
    </pc:docChg>
  </pc:docChgLst>
  <pc:docChgLst>
    <pc:chgData name="Umair Hoodbhoy" userId="9134fddd-ebe0-41b2-9df4-5549cb596a18" providerId="ADAL" clId="{E900930B-B7A6-B44C-88D3-CA0B36701114}"/>
    <pc:docChg chg="undo custSel modSld">
      <pc:chgData name="Umair Hoodbhoy" userId="9134fddd-ebe0-41b2-9df4-5549cb596a18" providerId="ADAL" clId="{E900930B-B7A6-B44C-88D3-CA0B36701114}" dt="2022-03-17T18:09:40.660" v="103" actId="14100"/>
      <pc:docMkLst>
        <pc:docMk/>
      </pc:docMkLst>
      <pc:sldChg chg="addSp delSp modSp mod modNotesTx">
        <pc:chgData name="Umair Hoodbhoy" userId="9134fddd-ebe0-41b2-9df4-5549cb596a18" providerId="ADAL" clId="{E900930B-B7A6-B44C-88D3-CA0B36701114}" dt="2022-03-17T18:09:40.660" v="103" actId="14100"/>
        <pc:sldMkLst>
          <pc:docMk/>
          <pc:sldMk cId="497402611" sldId="257"/>
        </pc:sldMkLst>
        <pc:spChg chg="mod">
          <ac:chgData name="Umair Hoodbhoy" userId="9134fddd-ebe0-41b2-9df4-5549cb596a18" providerId="ADAL" clId="{E900930B-B7A6-B44C-88D3-CA0B36701114}" dt="2022-03-17T18:09:40.660" v="103" actId="14100"/>
          <ac:spMkLst>
            <pc:docMk/>
            <pc:sldMk cId="497402611" sldId="257"/>
            <ac:spMk id="3" creationId="{694B5C4F-8FC3-CF4B-ACB6-947742E48D2B}"/>
          </ac:spMkLst>
        </pc:spChg>
        <pc:spChg chg="mod">
          <ac:chgData name="Umair Hoodbhoy" userId="9134fddd-ebe0-41b2-9df4-5549cb596a18" providerId="ADAL" clId="{E900930B-B7A6-B44C-88D3-CA0B36701114}" dt="2022-03-17T18:08:46.370" v="87" actId="1076"/>
          <ac:spMkLst>
            <pc:docMk/>
            <pc:sldMk cId="497402611" sldId="257"/>
            <ac:spMk id="5" creationId="{8B84041F-140F-9749-BC0A-29D8D4965B21}"/>
          </ac:spMkLst>
        </pc:spChg>
        <pc:spChg chg="del mod">
          <ac:chgData name="Umair Hoodbhoy" userId="9134fddd-ebe0-41b2-9df4-5549cb596a18" providerId="ADAL" clId="{E900930B-B7A6-B44C-88D3-CA0B36701114}" dt="2022-03-17T18:09:20.773" v="93" actId="478"/>
          <ac:spMkLst>
            <pc:docMk/>
            <pc:sldMk cId="497402611" sldId="257"/>
            <ac:spMk id="6" creationId="{4A831B22-2464-7347-AED7-57BCDAB46AEB}"/>
          </ac:spMkLst>
        </pc:spChg>
        <pc:spChg chg="add del mod">
          <ac:chgData name="Umair Hoodbhoy" userId="9134fddd-ebe0-41b2-9df4-5549cb596a18" providerId="ADAL" clId="{E900930B-B7A6-B44C-88D3-CA0B36701114}" dt="2022-03-17T18:06:55.679" v="82"/>
          <ac:spMkLst>
            <pc:docMk/>
            <pc:sldMk cId="497402611" sldId="257"/>
            <ac:spMk id="8" creationId="{91922158-8A32-EE44-A266-410C1E30D42C}"/>
          </ac:spMkLst>
        </pc:spChg>
        <pc:graphicFrameChg chg="add del mod">
          <ac:chgData name="Umair Hoodbhoy" userId="9134fddd-ebe0-41b2-9df4-5549cb596a18" providerId="ADAL" clId="{E900930B-B7A6-B44C-88D3-CA0B36701114}" dt="2022-03-17T18:06:55.679" v="82"/>
          <ac:graphicFrameMkLst>
            <pc:docMk/>
            <pc:sldMk cId="497402611" sldId="257"/>
            <ac:graphicFrameMk id="7" creationId="{9B4C8DE8-F656-F14F-A9C5-B8D4DE48F261}"/>
          </ac:graphicFrameMkLst>
        </pc:graphicFrameChg>
        <pc:picChg chg="mod">
          <ac:chgData name="Umair Hoodbhoy" userId="9134fddd-ebe0-41b2-9df4-5549cb596a18" providerId="ADAL" clId="{E900930B-B7A6-B44C-88D3-CA0B36701114}" dt="2022-03-17T18:08:46.370" v="87" actId="1076"/>
          <ac:picMkLst>
            <pc:docMk/>
            <pc:sldMk cId="497402611" sldId="257"/>
            <ac:picMk id="9" creationId="{0A0B1C9B-03D7-9A49-AEAA-69E684621761}"/>
          </ac:picMkLst>
        </pc:picChg>
      </pc:sldChg>
    </pc:docChg>
  </pc:docChgLst>
  <pc:docChgLst>
    <pc:chgData name="Umair Hoodbhoy" userId="34e0caed-e379-421f-b010-3b58bd2f404c" providerId="ADAL" clId="{7DD1FF9A-36DF-FB44-8DE3-82A57642D38C}"/>
    <pc:docChg chg="delSld modSld">
      <pc:chgData name="Umair Hoodbhoy" userId="34e0caed-e379-421f-b010-3b58bd2f404c" providerId="ADAL" clId="{7DD1FF9A-36DF-FB44-8DE3-82A57642D38C}" dt="2020-11-05T20:44:12.993" v="45" actId="20577"/>
      <pc:docMkLst>
        <pc:docMk/>
      </pc:docMkLst>
      <pc:sldChg chg="modNotesTx">
        <pc:chgData name="Umair Hoodbhoy" userId="34e0caed-e379-421f-b010-3b58bd2f404c" providerId="ADAL" clId="{7DD1FF9A-36DF-FB44-8DE3-82A57642D38C}" dt="2020-11-05T20:44:12.993" v="45" actId="20577"/>
        <pc:sldMkLst>
          <pc:docMk/>
          <pc:sldMk cId="497402611" sldId="257"/>
        </pc:sldMkLst>
      </pc:sldChg>
      <pc:sldChg chg="del">
        <pc:chgData name="Umair Hoodbhoy" userId="34e0caed-e379-421f-b010-3b58bd2f404c" providerId="ADAL" clId="{7DD1FF9A-36DF-FB44-8DE3-82A57642D38C}" dt="2020-11-05T20:32:06.609" v="3" actId="2696"/>
        <pc:sldMkLst>
          <pc:docMk/>
          <pc:sldMk cId="3628203682" sldId="2202"/>
        </pc:sldMkLst>
      </pc:sldChg>
      <pc:sldChg chg="del">
        <pc:chgData name="Umair Hoodbhoy" userId="34e0caed-e379-421f-b010-3b58bd2f404c" providerId="ADAL" clId="{7DD1FF9A-36DF-FB44-8DE3-82A57642D38C}" dt="2020-11-05T20:33:25.811" v="6" actId="2696"/>
        <pc:sldMkLst>
          <pc:docMk/>
          <pc:sldMk cId="1338122670" sldId="2203"/>
        </pc:sldMkLst>
      </pc:sldChg>
      <pc:sldChg chg="modSp mod">
        <pc:chgData name="Umair Hoodbhoy" userId="34e0caed-e379-421f-b010-3b58bd2f404c" providerId="ADAL" clId="{7DD1FF9A-36DF-FB44-8DE3-82A57642D38C}" dt="2020-11-05T20:33:45.438" v="10" actId="20577"/>
        <pc:sldMkLst>
          <pc:docMk/>
          <pc:sldMk cId="915957084" sldId="2377"/>
        </pc:sldMkLst>
        <pc:spChg chg="mod">
          <ac:chgData name="Umair Hoodbhoy" userId="34e0caed-e379-421f-b010-3b58bd2f404c" providerId="ADAL" clId="{7DD1FF9A-36DF-FB44-8DE3-82A57642D38C}" dt="2020-11-05T20:33:45.438" v="10" actId="20577"/>
          <ac:spMkLst>
            <pc:docMk/>
            <pc:sldMk cId="915957084" sldId="2377"/>
            <ac:spMk id="3" creationId="{C28BD90F-6A4F-4243-94BA-8D7CA1E2A5E4}"/>
          </ac:spMkLst>
        </pc:spChg>
      </pc:sldChg>
      <pc:sldChg chg="del">
        <pc:chgData name="Umair Hoodbhoy" userId="34e0caed-e379-421f-b010-3b58bd2f404c" providerId="ADAL" clId="{7DD1FF9A-36DF-FB44-8DE3-82A57642D38C}" dt="2020-11-05T20:33:35.771" v="7" actId="2696"/>
        <pc:sldMkLst>
          <pc:docMk/>
          <pc:sldMk cId="1305099912" sldId="2378"/>
        </pc:sldMkLst>
      </pc:sldChg>
      <pc:sldChg chg="mod modShow">
        <pc:chgData name="Umair Hoodbhoy" userId="34e0caed-e379-421f-b010-3b58bd2f404c" providerId="ADAL" clId="{7DD1FF9A-36DF-FB44-8DE3-82A57642D38C}" dt="2020-11-05T20:34:34.410" v="11" actId="729"/>
        <pc:sldMkLst>
          <pc:docMk/>
          <pc:sldMk cId="734583543" sldId="2379"/>
        </pc:sldMkLst>
      </pc:sldChg>
      <pc:sldChg chg="mod modShow">
        <pc:chgData name="Umair Hoodbhoy" userId="34e0caed-e379-421f-b010-3b58bd2f404c" providerId="ADAL" clId="{7DD1FF9A-36DF-FB44-8DE3-82A57642D38C}" dt="2020-11-05T20:34:34.410" v="11" actId="729"/>
        <pc:sldMkLst>
          <pc:docMk/>
          <pc:sldMk cId="2913536566" sldId="2380"/>
        </pc:sldMkLst>
      </pc:sldChg>
      <pc:sldChg chg="modSp mod">
        <pc:chgData name="Umair Hoodbhoy" userId="34e0caed-e379-421f-b010-3b58bd2f404c" providerId="ADAL" clId="{7DD1FF9A-36DF-FB44-8DE3-82A57642D38C}" dt="2020-11-05T20:12:31.099" v="2" actId="20577"/>
        <pc:sldMkLst>
          <pc:docMk/>
          <pc:sldMk cId="1836159206" sldId="2076137209"/>
        </pc:sldMkLst>
        <pc:spChg chg="mod">
          <ac:chgData name="Umair Hoodbhoy" userId="34e0caed-e379-421f-b010-3b58bd2f404c" providerId="ADAL" clId="{7DD1FF9A-36DF-FB44-8DE3-82A57642D38C}" dt="2020-11-05T20:12:31.099" v="2" actId="20577"/>
          <ac:spMkLst>
            <pc:docMk/>
            <pc:sldMk cId="1836159206" sldId="2076137209"/>
            <ac:spMk id="5" creationId="{5C613691-370F-7F4A-BBDD-2E752F0A6354}"/>
          </ac:spMkLst>
        </pc:spChg>
      </pc:sldChg>
      <pc:sldChg chg="modSp mod">
        <pc:chgData name="Umair Hoodbhoy" userId="34e0caed-e379-421f-b010-3b58bd2f404c" providerId="ADAL" clId="{7DD1FF9A-36DF-FB44-8DE3-82A57642D38C}" dt="2020-11-05T20:32:52.864" v="5" actId="20577"/>
        <pc:sldMkLst>
          <pc:docMk/>
          <pc:sldMk cId="1355709797" sldId="2076137227"/>
        </pc:sldMkLst>
        <pc:spChg chg="mod">
          <ac:chgData name="Umair Hoodbhoy" userId="34e0caed-e379-421f-b010-3b58bd2f404c" providerId="ADAL" clId="{7DD1FF9A-36DF-FB44-8DE3-82A57642D38C}" dt="2020-11-05T20:32:52.864" v="5" actId="20577"/>
          <ac:spMkLst>
            <pc:docMk/>
            <pc:sldMk cId="1355709797" sldId="2076137227"/>
            <ac:spMk id="5" creationId="{1509B83D-E4D3-7646-9630-1BFBD39C2A65}"/>
          </ac:spMkLst>
        </pc:spChg>
      </pc:sldChg>
      <pc:sldMasterChg chg="delSldLayout">
        <pc:chgData name="Umair Hoodbhoy" userId="34e0caed-e379-421f-b010-3b58bd2f404c" providerId="ADAL" clId="{7DD1FF9A-36DF-FB44-8DE3-82A57642D38C}" dt="2020-11-05T20:33:35.771" v="7" actId="2696"/>
        <pc:sldMasterMkLst>
          <pc:docMk/>
          <pc:sldMasterMk cId="105015247" sldId="2147483660"/>
        </pc:sldMasterMkLst>
        <pc:sldLayoutChg chg="del">
          <pc:chgData name="Umair Hoodbhoy" userId="34e0caed-e379-421f-b010-3b58bd2f404c" providerId="ADAL" clId="{7DD1FF9A-36DF-FB44-8DE3-82A57642D38C}" dt="2020-11-05T20:33:35.771" v="7" actId="2696"/>
          <pc:sldLayoutMkLst>
            <pc:docMk/>
            <pc:sldMasterMk cId="105015247" sldId="2147483660"/>
            <pc:sldLayoutMk cId="3240117187" sldId="2147483685"/>
          </pc:sldLayoutMkLst>
        </pc:sldLayoutChg>
        <pc:sldLayoutChg chg="del">
          <pc:chgData name="Umair Hoodbhoy" userId="34e0caed-e379-421f-b010-3b58bd2f404c" providerId="ADAL" clId="{7DD1FF9A-36DF-FB44-8DE3-82A57642D38C}" dt="2020-11-05T20:33:25.811" v="6" actId="2696"/>
          <pc:sldLayoutMkLst>
            <pc:docMk/>
            <pc:sldMasterMk cId="105015247" sldId="2147483660"/>
            <pc:sldLayoutMk cId="2749087087" sldId="2147483688"/>
          </pc:sldLayoutMkLst>
        </pc:sldLayoutChg>
      </pc:sldMasterChg>
    </pc:docChg>
  </pc:docChgLst>
  <pc:docChgLst>
    <pc:chgData name="Karim El Jamali" userId="0a7c8eb8-c4ad-4e01-8ef9-3ece26eb4cac" providerId="ADAL" clId="{D8BF3A78-1302-2C4E-850D-067B04AB8626}"/>
    <pc:docChg chg="custSel delSld modSld modMainMaster">
      <pc:chgData name="Karim El Jamali" userId="0a7c8eb8-c4ad-4e01-8ef9-3ece26eb4cac" providerId="ADAL" clId="{D8BF3A78-1302-2C4E-850D-067B04AB8626}" dt="2022-12-08T16:48:31.995" v="8" actId="2696"/>
      <pc:docMkLst>
        <pc:docMk/>
      </pc:docMkLst>
      <pc:sldChg chg="modSp mod">
        <pc:chgData name="Karim El Jamali" userId="0a7c8eb8-c4ad-4e01-8ef9-3ece26eb4cac" providerId="ADAL" clId="{D8BF3A78-1302-2C4E-850D-067B04AB8626}" dt="2022-11-30T03:40:24.113" v="5" actId="113"/>
        <pc:sldMkLst>
          <pc:docMk/>
          <pc:sldMk cId="497402611" sldId="257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97402611" sldId="257"/>
            <ac:spMk id="2" creationId="{977D57D1-F96E-D448-A042-1552F00BB529}"/>
          </ac:spMkLst>
        </pc:spChg>
        <pc:spChg chg="mod">
          <ac:chgData name="Karim El Jamali" userId="0a7c8eb8-c4ad-4e01-8ef9-3ece26eb4cac" providerId="ADAL" clId="{D8BF3A78-1302-2C4E-850D-067B04AB8626}" dt="2022-11-30T03:40:24.113" v="5" actId="113"/>
          <ac:spMkLst>
            <pc:docMk/>
            <pc:sldMk cId="497402611" sldId="257"/>
            <ac:spMk id="3" creationId="{694B5C4F-8FC3-CF4B-ACB6-947742E48D2B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97402611" sldId="257"/>
            <ac:spMk id="4" creationId="{60D97DCB-4DDA-AE43-8ED0-2B3941AD981F}"/>
          </ac:spMkLst>
        </pc:spChg>
      </pc:sldChg>
      <pc:sldChg chg="addSp delSp modSp mod modClrScheme chgLayout">
        <pc:chgData name="Karim El Jamali" userId="0a7c8eb8-c4ad-4e01-8ef9-3ece26eb4cac" providerId="ADAL" clId="{D8BF3A78-1302-2C4E-850D-067B04AB8626}" dt="2022-11-30T03:40:54.802" v="7" actId="26606"/>
        <pc:sldMkLst>
          <pc:docMk/>
          <pc:sldMk cId="2406825781" sldId="2035"/>
        </pc:sldMkLst>
        <pc:spChg chg="del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2" creationId="{C7B94FD4-2E90-C145-8E27-04DF6CA51AA5}"/>
          </ac:spMkLst>
        </pc:spChg>
        <pc:spChg chg="del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3" creationId="{93E494CD-E3BD-2A4A-B80A-EBC3630F1D20}"/>
          </ac:spMkLst>
        </pc:spChg>
        <pc:spChg chg="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4" creationId="{E87735F1-603B-3041-BABB-205BB8D0A30E}"/>
          </ac:spMkLst>
        </pc:spChg>
        <pc:spChg chg="del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5" creationId="{8488A77B-2BD7-F24B-A371-70512032007E}"/>
          </ac:spMkLst>
        </pc:spChg>
        <pc:spChg chg="del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6" creationId="{781159F6-D0EF-E644-8AC2-77E61CBF0A5E}"/>
          </ac:spMkLst>
        </pc:spChg>
        <pc:spChg chg="add mod">
          <ac:chgData name="Karim El Jamali" userId="0a7c8eb8-c4ad-4e01-8ef9-3ece26eb4cac" providerId="ADAL" clId="{D8BF3A78-1302-2C4E-850D-067B04AB8626}" dt="2022-11-30T03:40:54.802" v="7" actId="26606"/>
          <ac:spMkLst>
            <pc:docMk/>
            <pc:sldMk cId="2406825781" sldId="2035"/>
            <ac:spMk id="11" creationId="{8C7D2476-DA75-E9FE-B34B-F39F2A15C2A3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915957084" sldId="2377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915957084" sldId="2377"/>
            <ac:spMk id="2" creationId="{E9CB52CC-5888-6A47-8A94-C0A0843CFC15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915957084" sldId="2377"/>
            <ac:spMk id="3" creationId="{C28BD90F-6A4F-4243-94BA-8D7CA1E2A5E4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915957084" sldId="2377"/>
            <ac:spMk id="4" creationId="{ED7E3DC1-5F02-1B4C-97FD-016A2D2A5BFA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1836159206" sldId="2076137209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836159206" sldId="2076137209"/>
            <ac:spMk id="2" creationId="{3ACDCB1D-4895-E44E-BD7E-D8CEBEBC5223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836159206" sldId="2076137209"/>
            <ac:spMk id="4" creationId="{FDB5907A-4200-AF47-8794-B7BF6E251FA5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836159206" sldId="2076137209"/>
            <ac:spMk id="5" creationId="{5C613691-370F-7F4A-BBDD-2E752F0A6354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1919884171" sldId="2076137210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919884171" sldId="2076137210"/>
            <ac:spMk id="2" creationId="{64744051-D37B-534C-8986-A272FB184F59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919884171" sldId="2076137210"/>
            <ac:spMk id="3" creationId="{3CE6CB08-78CA-E14B-A2B8-F58C3590E8D1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919884171" sldId="2076137210"/>
            <ac:spMk id="5" creationId="{80F1A541-C7C6-EB4A-8CF2-E0BCD65661A4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2182762083" sldId="2076137219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2182762083" sldId="2076137219"/>
            <ac:spMk id="2" creationId="{BC888435-2056-9E41-9D1C-2738E71358FA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2182762083" sldId="2076137219"/>
            <ac:spMk id="3" creationId="{26D414B1-2B41-1E4B-8764-63322B9381CB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3150063096" sldId="2076137225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150063096" sldId="2076137225"/>
            <ac:spMk id="2" creationId="{F172EFA5-6431-1E43-8357-50C726862B88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150063096" sldId="2076137225"/>
            <ac:spMk id="3" creationId="{A9BD6A11-BC22-2C4C-B877-8DA167F5DECB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1355709797" sldId="2076137227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355709797" sldId="2076137227"/>
            <ac:spMk id="2" creationId="{57B4DFD3-B462-DF45-B8C8-A5AFC3EA058F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355709797" sldId="2076137227"/>
            <ac:spMk id="3" creationId="{DA029832-0DDF-F140-B343-A65AF9B7289B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1355709797" sldId="2076137227"/>
            <ac:spMk id="5" creationId="{1509B83D-E4D3-7646-9630-1BFBD39C2A65}"/>
          </ac:spMkLst>
        </pc:spChg>
      </pc:sldChg>
      <pc:sldChg chg="addSp delSp modSp mod modClrScheme chgLayout">
        <pc:chgData name="Karim El Jamali" userId="0a7c8eb8-c4ad-4e01-8ef9-3ece26eb4cac" providerId="ADAL" clId="{D8BF3A78-1302-2C4E-850D-067B04AB8626}" dt="2022-11-30T03:40:38.507" v="6" actId="26606"/>
        <pc:sldMkLst>
          <pc:docMk/>
          <pc:sldMk cId="3485154071" sldId="2076137230"/>
        </pc:sldMkLst>
        <pc:spChg chg="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2" creationId="{7C76CF59-055F-EC4E-B134-348FC57AFC39}"/>
          </ac:spMkLst>
        </pc:spChg>
        <pc:spChg chg="del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3" creationId="{7C20C4D5-AF2B-D642-BE88-CD04E9354663}"/>
          </ac:spMkLst>
        </pc:spChg>
        <pc:spChg chg="del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4" creationId="{602359CC-A9F3-CA4D-ABD0-C37561263C43}"/>
          </ac:spMkLst>
        </pc:spChg>
        <pc:spChg chg="del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5" creationId="{E0EB8A05-5557-DC4D-81D6-26FFC0CE13AC}"/>
          </ac:spMkLst>
        </pc:spChg>
        <pc:spChg chg="del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6" creationId="{14AEAB7C-F7B6-1842-B932-C3C4E0B29470}"/>
          </ac:spMkLst>
        </pc:spChg>
        <pc:spChg chg="add mod">
          <ac:chgData name="Karim El Jamali" userId="0a7c8eb8-c4ad-4e01-8ef9-3ece26eb4cac" providerId="ADAL" clId="{D8BF3A78-1302-2C4E-850D-067B04AB8626}" dt="2022-11-30T03:40:38.507" v="6" actId="26606"/>
          <ac:spMkLst>
            <pc:docMk/>
            <pc:sldMk cId="3485154071" sldId="2076137230"/>
            <ac:spMk id="11" creationId="{DCF75C7A-2672-4F9F-0FF4-763BE9C1D3B3}"/>
          </ac:spMkLst>
        </pc:spChg>
      </pc:sldChg>
      <pc:sldChg chg="modSp">
        <pc:chgData name="Karim El Jamali" userId="0a7c8eb8-c4ad-4e01-8ef9-3ece26eb4cac" providerId="ADAL" clId="{D8BF3A78-1302-2C4E-850D-067B04AB8626}" dt="2022-11-30T03:40:04.865" v="0"/>
        <pc:sldMkLst>
          <pc:docMk/>
          <pc:sldMk cId="4249393104" sldId="2076137231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249393104" sldId="2076137231"/>
            <ac:spMk id="2" creationId="{07323981-808A-9D2F-72FE-1A4CC6572099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249393104" sldId="2076137231"/>
            <ac:spMk id="4" creationId="{3DE72943-98F4-ADEC-CB95-73DAEDFF2754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4249393104" sldId="2076137231"/>
            <ac:spMk id="18" creationId="{6EA6F79E-98F8-0F29-269A-9F98055A6C9F}"/>
          </ac:spMkLst>
        </pc:spChg>
      </pc:sldChg>
      <pc:sldChg chg="modSp del">
        <pc:chgData name="Karim El Jamali" userId="0a7c8eb8-c4ad-4e01-8ef9-3ece26eb4cac" providerId="ADAL" clId="{D8BF3A78-1302-2C4E-850D-067B04AB8626}" dt="2022-12-08T16:48:31.995" v="8" actId="2696"/>
        <pc:sldMkLst>
          <pc:docMk/>
          <pc:sldMk cId="3804419100" sldId="2076137232"/>
        </pc:sldMkLst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804419100" sldId="2076137232"/>
            <ac:spMk id="2" creationId="{57B4DFD3-B462-DF45-B8C8-A5AFC3EA058F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804419100" sldId="2076137232"/>
            <ac:spMk id="3" creationId="{DA029832-0DDF-F140-B343-A65AF9B7289B}"/>
          </ac:spMkLst>
        </pc:spChg>
        <pc:spChg chg="mod">
          <ac:chgData name="Karim El Jamali" userId="0a7c8eb8-c4ad-4e01-8ef9-3ece26eb4cac" providerId="ADAL" clId="{D8BF3A78-1302-2C4E-850D-067B04AB8626}" dt="2022-11-30T03:40:04.865" v="0"/>
          <ac:spMkLst>
            <pc:docMk/>
            <pc:sldMk cId="3804419100" sldId="2076137232"/>
            <ac:spMk id="5" creationId="{1509B83D-E4D3-7646-9630-1BFBD39C2A65}"/>
          </ac:spMkLst>
        </pc:spChg>
      </pc:sldChg>
      <pc:sldMasterChg chg="addSp modSldLayout">
        <pc:chgData name="Karim El Jamali" userId="0a7c8eb8-c4ad-4e01-8ef9-3ece26eb4cac" providerId="ADAL" clId="{D8BF3A78-1302-2C4E-850D-067B04AB8626}" dt="2022-11-30T03:40:04.865" v="0"/>
        <pc:sldMasterMkLst>
          <pc:docMk/>
          <pc:sldMasterMk cId="3922917" sldId="2147483888"/>
        </pc:sldMasterMkLst>
        <pc:spChg chg="add">
          <ac:chgData name="Karim El Jamali" userId="0a7c8eb8-c4ad-4e01-8ef9-3ece26eb4cac" providerId="ADAL" clId="{D8BF3A78-1302-2C4E-850D-067B04AB8626}" dt="2022-11-30T03:40:04.865" v="0"/>
          <ac:spMkLst>
            <pc:docMk/>
            <pc:sldMasterMk cId="3922917" sldId="2147483888"/>
            <ac:spMk id="16" creationId="{D489C06B-848A-320A-FB52-52A688C813A3}"/>
          </ac:spMkLst>
        </pc:spChg>
        <pc:spChg chg="add">
          <ac:chgData name="Karim El Jamali" userId="0a7c8eb8-c4ad-4e01-8ef9-3ece26eb4cac" providerId="ADAL" clId="{D8BF3A78-1302-2C4E-850D-067B04AB8626}" dt="2022-11-30T03:40:04.865" v="0"/>
          <ac:spMkLst>
            <pc:docMk/>
            <pc:sldMasterMk cId="3922917" sldId="2147483888"/>
            <ac:spMk id="17" creationId="{568F4A83-D855-9076-0931-1B4DC9B5ADB9}"/>
          </ac:spMkLst>
        </pc:spChg>
        <pc:picChg chg="add">
          <ac:chgData name="Karim El Jamali" userId="0a7c8eb8-c4ad-4e01-8ef9-3ece26eb4cac" providerId="ADAL" clId="{D8BF3A78-1302-2C4E-850D-067B04AB8626}" dt="2022-11-30T03:40:04.865" v="0"/>
          <ac:picMkLst>
            <pc:docMk/>
            <pc:sldMasterMk cId="3922917" sldId="2147483888"/>
            <ac:picMk id="5" creationId="{F32A0916-5E08-07AE-0440-67D2302A9F9D}"/>
          </ac:picMkLst>
        </pc:picChg>
        <pc:picChg chg="add">
          <ac:chgData name="Karim El Jamali" userId="0a7c8eb8-c4ad-4e01-8ef9-3ece26eb4cac" providerId="ADAL" clId="{D8BF3A78-1302-2C4E-850D-067B04AB8626}" dt="2022-11-30T03:40:04.865" v="0"/>
          <ac:picMkLst>
            <pc:docMk/>
            <pc:sldMasterMk cId="3922917" sldId="2147483888"/>
            <ac:picMk id="15" creationId="{02B3EF92-94DB-3128-FA0F-68E70B52F568}"/>
          </ac:picMkLst>
        </pc:picChg>
        <pc:picChg chg="add">
          <ac:chgData name="Karim El Jamali" userId="0a7c8eb8-c4ad-4e01-8ef9-3ece26eb4cac" providerId="ADAL" clId="{D8BF3A78-1302-2C4E-850D-067B04AB8626}" dt="2022-11-30T03:40:04.865" v="0"/>
          <ac:picMkLst>
            <pc:docMk/>
            <pc:sldMasterMk cId="3922917" sldId="2147483888"/>
            <ac:picMk id="19" creationId="{C054B6FF-935E-6668-035C-177FD68F37BD}"/>
          </ac:picMkLst>
        </pc:picChg>
        <pc:picChg chg="add">
          <ac:chgData name="Karim El Jamali" userId="0a7c8eb8-c4ad-4e01-8ef9-3ece26eb4cac" providerId="ADAL" clId="{D8BF3A78-1302-2C4E-850D-067B04AB8626}" dt="2022-11-30T03:40:04.865" v="0"/>
          <ac:picMkLst>
            <pc:docMk/>
            <pc:sldMasterMk cId="3922917" sldId="2147483888"/>
            <ac:picMk id="20" creationId="{5AE7387F-74F5-CB83-D3D6-595F600C98B3}"/>
          </ac:picMkLst>
        </pc:picChg>
        <pc:cxnChg chg="add">
          <ac:chgData name="Karim El Jamali" userId="0a7c8eb8-c4ad-4e01-8ef9-3ece26eb4cac" providerId="ADAL" clId="{D8BF3A78-1302-2C4E-850D-067B04AB8626}" dt="2022-11-30T03:40:04.865" v="0"/>
          <ac:cxnSpMkLst>
            <pc:docMk/>
            <pc:sldMasterMk cId="3922917" sldId="2147483888"/>
            <ac:cxnSpMk id="18" creationId="{C832289C-623F-3C9C-1D51-9730584572CE}"/>
          </ac:cxnSpMkLst>
        </pc:cxnChg>
        <pc:sldLayoutChg chg="addSp">
          <pc:chgData name="Karim El Jamali" userId="0a7c8eb8-c4ad-4e01-8ef9-3ece26eb4cac" providerId="ADAL" clId="{D8BF3A78-1302-2C4E-850D-067B04AB8626}" dt="2022-11-30T03:40:04.865" v="0"/>
          <pc:sldLayoutMkLst>
            <pc:docMk/>
            <pc:sldMasterMk cId="3922917" sldId="2147483888"/>
            <pc:sldLayoutMk cId="4062219524" sldId="2147483904"/>
          </pc:sldLayoutMkLst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3" creationId="{79AEDFE6-FEB3-7863-EEE0-090645D45123}"/>
            </ac:spMkLst>
          </pc:spChg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16" creationId="{8662E62B-5C3E-BC57-2F5C-AA84BA506525}"/>
            </ac:spMkLst>
          </pc:spChg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21" creationId="{7BF35990-5CFE-D9B6-A21A-5ACCB3D0CBDE}"/>
            </ac:spMkLst>
          </pc:spChg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26" creationId="{6A557628-3970-0DD1-C006-AF1798605F4B}"/>
            </ac:spMkLst>
          </pc:spChg>
          <pc:spChg chg="add">
            <ac:chgData name="Karim El Jamali" userId="0a7c8eb8-c4ad-4e01-8ef9-3ece26eb4cac" providerId="ADAL" clId="{D8BF3A78-1302-2C4E-850D-067B04AB8626}" dt="2022-11-30T03:40:04.865" v="0"/>
            <ac:spMkLst>
              <pc:docMk/>
              <pc:sldMasterMk cId="3922917" sldId="2147483888"/>
              <pc:sldLayoutMk cId="4062219524" sldId="2147483904"/>
              <ac:spMk id="29" creationId="{E70C43C6-5C9B-AC39-3BAC-167F721365C5}"/>
            </ac:spMkLst>
          </pc:spChg>
          <pc:cxnChg chg="add">
            <ac:chgData name="Karim El Jamali" userId="0a7c8eb8-c4ad-4e01-8ef9-3ece26eb4cac" providerId="ADAL" clId="{D8BF3A78-1302-2C4E-850D-067B04AB8626}" dt="2022-11-30T03:40:04.865" v="0"/>
            <ac:cxnSpMkLst>
              <pc:docMk/>
              <pc:sldMasterMk cId="3922917" sldId="2147483888"/>
              <pc:sldLayoutMk cId="4062219524" sldId="2147483904"/>
              <ac:cxnSpMk id="11" creationId="{89ED11B9-EFE3-6947-95DF-EC4416213B50}"/>
            </ac:cxnSpMkLst>
          </pc:cxnChg>
        </pc:sldLayoutChg>
      </pc:sldMasterChg>
    </pc:docChg>
  </pc:docChgLst>
  <pc:docChgLst>
    <pc:chgData name="Umair Hoodbhoy" userId="34e0caed-e379-421f-b010-3b58bd2f404c" providerId="ADAL" clId="{2F8FC093-A563-4848-B2C3-B80197E95E87}"/>
    <pc:docChg chg="addSld delSld modSld sldOrd">
      <pc:chgData name="Umair Hoodbhoy" userId="34e0caed-e379-421f-b010-3b58bd2f404c" providerId="ADAL" clId="{2F8FC093-A563-4848-B2C3-B80197E95E87}" dt="2020-10-29T19:20:50.697" v="38" actId="2696"/>
      <pc:docMkLst>
        <pc:docMk/>
      </pc:docMkLst>
      <pc:sldChg chg="del">
        <pc:chgData name="Umair Hoodbhoy" userId="34e0caed-e379-421f-b010-3b58bd2f404c" providerId="ADAL" clId="{2F8FC093-A563-4848-B2C3-B80197E95E87}" dt="2020-10-29T14:24:06.412" v="1" actId="2696"/>
        <pc:sldMkLst>
          <pc:docMk/>
          <pc:sldMk cId="3119973403" sldId="258"/>
        </pc:sldMkLst>
      </pc:sldChg>
      <pc:sldChg chg="del">
        <pc:chgData name="Umair Hoodbhoy" userId="34e0caed-e379-421f-b010-3b58bd2f404c" providerId="ADAL" clId="{2F8FC093-A563-4848-B2C3-B80197E95E87}" dt="2020-10-29T19:20:50.697" v="38" actId="2696"/>
        <pc:sldMkLst>
          <pc:docMk/>
          <pc:sldMk cId="196477025" sldId="259"/>
        </pc:sldMkLst>
      </pc:sldChg>
      <pc:sldChg chg="del">
        <pc:chgData name="Umair Hoodbhoy" userId="34e0caed-e379-421f-b010-3b58bd2f404c" providerId="ADAL" clId="{2F8FC093-A563-4848-B2C3-B80197E95E87}" dt="2020-10-29T14:27:26.924" v="6" actId="2696"/>
        <pc:sldMkLst>
          <pc:docMk/>
          <pc:sldMk cId="1604581515" sldId="260"/>
        </pc:sldMkLst>
      </pc:sldChg>
      <pc:sldChg chg="del">
        <pc:chgData name="Umair Hoodbhoy" userId="34e0caed-e379-421f-b010-3b58bd2f404c" providerId="ADAL" clId="{2F8FC093-A563-4848-B2C3-B80197E95E87}" dt="2020-10-29T14:25:47.286" v="2" actId="2696"/>
        <pc:sldMkLst>
          <pc:docMk/>
          <pc:sldMk cId="1897761602" sldId="2200"/>
        </pc:sldMkLst>
      </pc:sldChg>
      <pc:sldChg chg="del">
        <pc:chgData name="Umair Hoodbhoy" userId="34e0caed-e379-421f-b010-3b58bd2f404c" providerId="ADAL" clId="{2F8FC093-A563-4848-B2C3-B80197E95E87}" dt="2020-10-29T14:26:46.442" v="4" actId="2696"/>
        <pc:sldMkLst>
          <pc:docMk/>
          <pc:sldMk cId="2888449940" sldId="2201"/>
        </pc:sldMkLst>
      </pc:sldChg>
      <pc:sldChg chg="modSp mod">
        <pc:chgData name="Umair Hoodbhoy" userId="34e0caed-e379-421f-b010-3b58bd2f404c" providerId="ADAL" clId="{2F8FC093-A563-4848-B2C3-B80197E95E87}" dt="2020-10-29T15:02:09.654" v="33" actId="6549"/>
        <pc:sldMkLst>
          <pc:docMk/>
          <pc:sldMk cId="915957084" sldId="2377"/>
        </pc:sldMkLst>
        <pc:spChg chg="mod">
          <ac:chgData name="Umair Hoodbhoy" userId="34e0caed-e379-421f-b010-3b58bd2f404c" providerId="ADAL" clId="{2F8FC093-A563-4848-B2C3-B80197E95E87}" dt="2020-10-29T15:02:09.654" v="33" actId="6549"/>
          <ac:spMkLst>
            <pc:docMk/>
            <pc:sldMk cId="915957084" sldId="2377"/>
            <ac:spMk id="3" creationId="{C28BD90F-6A4F-4243-94BA-8D7CA1E2A5E4}"/>
          </ac:spMkLst>
        </pc:spChg>
      </pc:sldChg>
      <pc:sldChg chg="del">
        <pc:chgData name="Umair Hoodbhoy" userId="34e0caed-e379-421f-b010-3b58bd2f404c" providerId="ADAL" clId="{2F8FC093-A563-4848-B2C3-B80197E95E87}" dt="2020-10-29T14:25:58.423" v="3" actId="2696"/>
        <pc:sldMkLst>
          <pc:docMk/>
          <pc:sldMk cId="2576118896" sldId="2076137206"/>
        </pc:sldMkLst>
      </pc:sldChg>
      <pc:sldChg chg="modSp mod ord">
        <pc:chgData name="Umair Hoodbhoy" userId="34e0caed-e379-421f-b010-3b58bd2f404c" providerId="ADAL" clId="{2F8FC093-A563-4848-B2C3-B80197E95E87}" dt="2020-10-29T19:19:57.357" v="36" actId="20578"/>
        <pc:sldMkLst>
          <pc:docMk/>
          <pc:sldMk cId="1836159206" sldId="2076137209"/>
        </pc:sldMkLst>
        <pc:spChg chg="mod">
          <ac:chgData name="Umair Hoodbhoy" userId="34e0caed-e379-421f-b010-3b58bd2f404c" providerId="ADAL" clId="{2F8FC093-A563-4848-B2C3-B80197E95E87}" dt="2020-10-29T14:30:24.116" v="18" actId="20577"/>
          <ac:spMkLst>
            <pc:docMk/>
            <pc:sldMk cId="1836159206" sldId="2076137209"/>
            <ac:spMk id="5" creationId="{5C613691-370F-7F4A-BBDD-2E752F0A6354}"/>
          </ac:spMkLst>
        </pc:spChg>
      </pc:sldChg>
      <pc:sldChg chg="ord">
        <pc:chgData name="Umair Hoodbhoy" userId="34e0caed-e379-421f-b010-3b58bd2f404c" providerId="ADAL" clId="{2F8FC093-A563-4848-B2C3-B80197E95E87}" dt="2020-10-29T19:19:46.607" v="35" actId="20578"/>
        <pc:sldMkLst>
          <pc:docMk/>
          <pc:sldMk cId="2182762083" sldId="2076137219"/>
        </pc:sldMkLst>
      </pc:sldChg>
      <pc:sldChg chg="add">
        <pc:chgData name="Umair Hoodbhoy" userId="34e0caed-e379-421f-b010-3b58bd2f404c" providerId="ADAL" clId="{2F8FC093-A563-4848-B2C3-B80197E95E87}" dt="2020-10-29T14:21:49.950" v="0"/>
        <pc:sldMkLst>
          <pc:docMk/>
          <pc:sldMk cId="2791203215" sldId="2076137226"/>
        </pc:sldMkLst>
      </pc:sldChg>
      <pc:sldChg chg="modSp add mod">
        <pc:chgData name="Umair Hoodbhoy" userId="34e0caed-e379-421f-b010-3b58bd2f404c" providerId="ADAL" clId="{2F8FC093-A563-4848-B2C3-B80197E95E87}" dt="2020-10-29T15:23:55.536" v="34" actId="20577"/>
        <pc:sldMkLst>
          <pc:docMk/>
          <pc:sldMk cId="1355709797" sldId="2076137227"/>
        </pc:sldMkLst>
        <pc:spChg chg="mod">
          <ac:chgData name="Umair Hoodbhoy" userId="34e0caed-e379-421f-b010-3b58bd2f404c" providerId="ADAL" clId="{2F8FC093-A563-4848-B2C3-B80197E95E87}" dt="2020-10-29T15:23:55.536" v="34" actId="20577"/>
          <ac:spMkLst>
            <pc:docMk/>
            <pc:sldMk cId="1355709797" sldId="2076137227"/>
            <ac:spMk id="5" creationId="{1509B83D-E4D3-7646-9630-1BFBD39C2A65}"/>
          </ac:spMkLst>
        </pc:spChg>
      </pc:sldChg>
      <pc:sldChg chg="add">
        <pc:chgData name="Umair Hoodbhoy" userId="34e0caed-e379-421f-b010-3b58bd2f404c" providerId="ADAL" clId="{2F8FC093-A563-4848-B2C3-B80197E95E87}" dt="2020-10-29T19:20:39.877" v="37"/>
        <pc:sldMkLst>
          <pc:docMk/>
          <pc:sldMk cId="1528374991" sldId="2076137228"/>
        </pc:sldMkLst>
      </pc:sldChg>
    </pc:docChg>
  </pc:docChgLst>
  <pc:docChgLst>
    <pc:chgData name="Shahzad Ali" userId="ecba8e45-00b4-4f6b-a2f0-4dc2d773ca2c" providerId="ADAL" clId="{CB370B06-F3C1-BB48-897D-9425F34923C5}"/>
    <pc:docChg chg="undo custSel addSld delSld modSld sldOrd">
      <pc:chgData name="Shahzad Ali" userId="ecba8e45-00b4-4f6b-a2f0-4dc2d773ca2c" providerId="ADAL" clId="{CB370B06-F3C1-BB48-897D-9425F34923C5}" dt="2020-08-02T04:13:01.800" v="376" actId="18331"/>
      <pc:docMkLst>
        <pc:docMk/>
      </pc:docMkLst>
      <pc:sldChg chg="modSp mod">
        <pc:chgData name="Shahzad Ali" userId="ecba8e45-00b4-4f6b-a2f0-4dc2d773ca2c" providerId="ADAL" clId="{CB370B06-F3C1-BB48-897D-9425F34923C5}" dt="2020-07-30T23:32:12.112" v="363" actId="1076"/>
        <pc:sldMkLst>
          <pc:docMk/>
          <pc:sldMk cId="497402611" sldId="257"/>
        </pc:sldMkLst>
        <pc:picChg chg="mod">
          <ac:chgData name="Shahzad Ali" userId="ecba8e45-00b4-4f6b-a2f0-4dc2d773ca2c" providerId="ADAL" clId="{CB370B06-F3C1-BB48-897D-9425F34923C5}" dt="2020-07-30T23:32:12.112" v="363" actId="1076"/>
          <ac:picMkLst>
            <pc:docMk/>
            <pc:sldMk cId="497402611" sldId="257"/>
            <ac:picMk id="2" creationId="{5F49DC3F-E52D-0B48-A2B3-C537686ABD60}"/>
          </ac:picMkLst>
        </pc:picChg>
      </pc:sldChg>
      <pc:sldChg chg="addSp delSp modSp mod">
        <pc:chgData name="Shahzad Ali" userId="ecba8e45-00b4-4f6b-a2f0-4dc2d773ca2c" providerId="ADAL" clId="{CB370B06-F3C1-BB48-897D-9425F34923C5}" dt="2020-07-30T14:54:04.352" v="69" actId="20577"/>
        <pc:sldMkLst>
          <pc:docMk/>
          <pc:sldMk cId="3119973403" sldId="258"/>
        </pc:sldMkLst>
        <pc:spChg chg="add del mod">
          <ac:chgData name="Shahzad Ali" userId="ecba8e45-00b4-4f6b-a2f0-4dc2d773ca2c" providerId="ADAL" clId="{CB370B06-F3C1-BB48-897D-9425F34923C5}" dt="2020-07-30T14:52:36.119" v="50"/>
          <ac:spMkLst>
            <pc:docMk/>
            <pc:sldMk cId="3119973403" sldId="258"/>
            <ac:spMk id="3" creationId="{70878019-0025-0640-9CC3-234CE8CC49C5}"/>
          </ac:spMkLst>
        </pc:spChg>
        <pc:spChg chg="del mod">
          <ac:chgData name="Shahzad Ali" userId="ecba8e45-00b4-4f6b-a2f0-4dc2d773ca2c" providerId="ADAL" clId="{CB370B06-F3C1-BB48-897D-9425F34923C5}" dt="2020-07-30T14:52:49.068" v="53" actId="478"/>
          <ac:spMkLst>
            <pc:docMk/>
            <pc:sldMk cId="3119973403" sldId="258"/>
            <ac:spMk id="5" creationId="{1712F4F7-6A29-2A47-9400-7A3473C71EC7}"/>
          </ac:spMkLst>
        </pc:spChg>
        <pc:spChg chg="add mod">
          <ac:chgData name="Shahzad Ali" userId="ecba8e45-00b4-4f6b-a2f0-4dc2d773ca2c" providerId="ADAL" clId="{CB370B06-F3C1-BB48-897D-9425F34923C5}" dt="2020-07-30T14:54:04.352" v="69" actId="20577"/>
          <ac:spMkLst>
            <pc:docMk/>
            <pc:sldMk cId="3119973403" sldId="258"/>
            <ac:spMk id="7" creationId="{D95BAFAC-99DF-C340-8ED2-63E1119E1A9D}"/>
          </ac:spMkLst>
        </pc:spChg>
      </pc:sldChg>
      <pc:sldChg chg="addSp modSp mod">
        <pc:chgData name="Shahzad Ali" userId="ecba8e45-00b4-4f6b-a2f0-4dc2d773ca2c" providerId="ADAL" clId="{CB370B06-F3C1-BB48-897D-9425F34923C5}" dt="2020-08-02T04:13:01.800" v="376" actId="18331"/>
        <pc:sldMkLst>
          <pc:docMk/>
          <pc:sldMk cId="196477025" sldId="259"/>
        </pc:sldMkLst>
        <pc:spChg chg="add mod">
          <ac:chgData name="Shahzad Ali" userId="ecba8e45-00b4-4f6b-a2f0-4dc2d773ca2c" providerId="ADAL" clId="{CB370B06-F3C1-BB48-897D-9425F34923C5}" dt="2020-07-30T15:36:29.518" v="361" actId="20577"/>
          <ac:spMkLst>
            <pc:docMk/>
            <pc:sldMk cId="196477025" sldId="259"/>
            <ac:spMk id="3" creationId="{43EDC97E-4B8A-F148-A0CB-8130FC0F183C}"/>
          </ac:spMkLst>
        </pc:spChg>
        <pc:picChg chg="mod">
          <ac:chgData name="Shahzad Ali" userId="ecba8e45-00b4-4f6b-a2f0-4dc2d773ca2c" providerId="ADAL" clId="{CB370B06-F3C1-BB48-897D-9425F34923C5}" dt="2020-08-02T04:13:01.800" v="376" actId="18331"/>
          <ac:picMkLst>
            <pc:docMk/>
            <pc:sldMk cId="196477025" sldId="259"/>
            <ac:picMk id="4" creationId="{20534071-6000-334F-BE4D-68CBD45337D3}"/>
          </ac:picMkLst>
        </pc:picChg>
      </pc:sldChg>
      <pc:sldChg chg="addSp delSp modSp mod">
        <pc:chgData name="Shahzad Ali" userId="ecba8e45-00b4-4f6b-a2f0-4dc2d773ca2c" providerId="ADAL" clId="{CB370B06-F3C1-BB48-897D-9425F34923C5}" dt="2020-07-30T15:30:10.190" v="351" actId="1440"/>
        <pc:sldMkLst>
          <pc:docMk/>
          <pc:sldMk cId="1604581515" sldId="260"/>
        </pc:sldMkLst>
        <pc:spChg chg="mod">
          <ac:chgData name="Shahzad Ali" userId="ecba8e45-00b4-4f6b-a2f0-4dc2d773ca2c" providerId="ADAL" clId="{CB370B06-F3C1-BB48-897D-9425F34923C5}" dt="2020-07-30T14:58:23.379" v="346" actId="313"/>
          <ac:spMkLst>
            <pc:docMk/>
            <pc:sldMk cId="1604581515" sldId="260"/>
            <ac:spMk id="5" creationId="{1509B83D-E4D3-7646-9630-1BFBD39C2A65}"/>
          </ac:spMkLst>
        </pc:spChg>
        <pc:grpChg chg="del mod">
          <ac:chgData name="Shahzad Ali" userId="ecba8e45-00b4-4f6b-a2f0-4dc2d773ca2c" providerId="ADAL" clId="{CB370B06-F3C1-BB48-897D-9425F34923C5}" dt="2020-07-30T15:29:56.422" v="347" actId="478"/>
          <ac:grpSpMkLst>
            <pc:docMk/>
            <pc:sldMk cId="1604581515" sldId="260"/>
            <ac:grpSpMk id="8" creationId="{5FD867FF-7B1F-5A44-89BF-9198850F04A3}"/>
          </ac:grpSpMkLst>
        </pc:grpChg>
        <pc:picChg chg="add mod">
          <ac:chgData name="Shahzad Ali" userId="ecba8e45-00b4-4f6b-a2f0-4dc2d773ca2c" providerId="ADAL" clId="{CB370B06-F3C1-BB48-897D-9425F34923C5}" dt="2020-07-30T15:30:10.190" v="351" actId="1440"/>
          <ac:picMkLst>
            <pc:docMk/>
            <pc:sldMk cId="1604581515" sldId="260"/>
            <ac:picMk id="3" creationId="{95300A9A-C2D4-374B-A8C6-CA3FF188A0BC}"/>
          </ac:picMkLst>
        </pc:picChg>
      </pc:sldChg>
      <pc:sldChg chg="add ord">
        <pc:chgData name="Shahzad Ali" userId="ecba8e45-00b4-4f6b-a2f0-4dc2d773ca2c" providerId="ADAL" clId="{CB370B06-F3C1-BB48-897D-9425F34923C5}" dt="2020-08-02T04:10:16.988" v="371" actId="20578"/>
        <pc:sldMkLst>
          <pc:docMk/>
          <pc:sldMk cId="1897761602" sldId="2200"/>
        </pc:sldMkLst>
      </pc:sldChg>
      <pc:sldChg chg="add del">
        <pc:chgData name="Shahzad Ali" userId="ecba8e45-00b4-4f6b-a2f0-4dc2d773ca2c" providerId="ADAL" clId="{CB370B06-F3C1-BB48-897D-9425F34923C5}" dt="2020-08-02T04:10:59.714" v="372" actId="2696"/>
        <pc:sldMkLst>
          <pc:docMk/>
          <pc:sldMk cId="452956270" sldId="2201"/>
        </pc:sldMkLst>
      </pc:sldChg>
      <pc:sldChg chg="add ord">
        <pc:chgData name="Shahzad Ali" userId="ecba8e45-00b4-4f6b-a2f0-4dc2d773ca2c" providerId="ADAL" clId="{CB370B06-F3C1-BB48-897D-9425F34923C5}" dt="2020-08-02T04:11:13.070" v="375"/>
        <pc:sldMkLst>
          <pc:docMk/>
          <pc:sldMk cId="2888449940" sldId="2201"/>
        </pc:sldMkLst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3628203682" sldId="2202"/>
        </pc:sldMkLst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1338122670" sldId="2203"/>
        </pc:sldMkLst>
      </pc:sldChg>
      <pc:sldChg chg="modSp mod">
        <pc:chgData name="Shahzad Ali" userId="ecba8e45-00b4-4f6b-a2f0-4dc2d773ca2c" providerId="ADAL" clId="{CB370B06-F3C1-BB48-897D-9425F34923C5}" dt="2020-07-30T14:51:04.027" v="44" actId="14100"/>
        <pc:sldMkLst>
          <pc:docMk/>
          <pc:sldMk cId="915957084" sldId="2377"/>
        </pc:sldMkLst>
        <pc:spChg chg="mod">
          <ac:chgData name="Shahzad Ali" userId="ecba8e45-00b4-4f6b-a2f0-4dc2d773ca2c" providerId="ADAL" clId="{CB370B06-F3C1-BB48-897D-9425F34923C5}" dt="2020-07-30T14:51:04.027" v="44" actId="14100"/>
          <ac:spMkLst>
            <pc:docMk/>
            <pc:sldMk cId="915957084" sldId="2377"/>
            <ac:spMk id="2" creationId="{E9CB52CC-5888-6A47-8A94-C0A0843CFC15}"/>
          </ac:spMkLst>
        </pc:spChg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1305099912" sldId="2378"/>
        </pc:sldMkLst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734583543" sldId="2379"/>
        </pc:sldMkLst>
      </pc:sldChg>
      <pc:sldChg chg="add">
        <pc:chgData name="Shahzad Ali" userId="ecba8e45-00b4-4f6b-a2f0-4dc2d773ca2c" providerId="ADAL" clId="{CB370B06-F3C1-BB48-897D-9425F34923C5}" dt="2020-08-02T04:08:37.981" v="365"/>
        <pc:sldMkLst>
          <pc:docMk/>
          <pc:sldMk cId="2913536566" sldId="2380"/>
        </pc:sldMkLst>
      </pc:sldChg>
      <pc:sldChg chg="addSp modSp add mod">
        <pc:chgData name="Shahzad Ali" userId="ecba8e45-00b4-4f6b-a2f0-4dc2d773ca2c" providerId="ADAL" clId="{CB370B06-F3C1-BB48-897D-9425F34923C5}" dt="2020-07-28T06:13:40.900" v="42" actId="1076"/>
        <pc:sldMkLst>
          <pc:docMk/>
          <pc:sldMk cId="1919884171" sldId="2076137210"/>
        </pc:sldMkLst>
        <pc:spChg chg="mod">
          <ac:chgData name="Shahzad Ali" userId="ecba8e45-00b4-4f6b-a2f0-4dc2d773ca2c" providerId="ADAL" clId="{CB370B06-F3C1-BB48-897D-9425F34923C5}" dt="2020-07-28T06:12:55.846" v="37" actId="20577"/>
          <ac:spMkLst>
            <pc:docMk/>
            <pc:sldMk cId="1919884171" sldId="2076137210"/>
            <ac:spMk id="2" creationId="{64744051-D37B-534C-8986-A272FB184F59}"/>
          </ac:spMkLst>
        </pc:spChg>
        <pc:spChg chg="mod">
          <ac:chgData name="Shahzad Ali" userId="ecba8e45-00b4-4f6b-a2f0-4dc2d773ca2c" providerId="ADAL" clId="{CB370B06-F3C1-BB48-897D-9425F34923C5}" dt="2020-07-28T06:12:58.011" v="38"/>
          <ac:spMkLst>
            <pc:docMk/>
            <pc:sldMk cId="1919884171" sldId="2076137210"/>
            <ac:spMk id="3" creationId="{3CE6CB08-78CA-E14B-A2B8-F58C3590E8D1}"/>
          </ac:spMkLst>
        </pc:spChg>
        <pc:picChg chg="add mod">
          <ac:chgData name="Shahzad Ali" userId="ecba8e45-00b4-4f6b-a2f0-4dc2d773ca2c" providerId="ADAL" clId="{CB370B06-F3C1-BB48-897D-9425F34923C5}" dt="2020-07-28T06:13:40.900" v="42" actId="1076"/>
          <ac:picMkLst>
            <pc:docMk/>
            <pc:sldMk cId="1919884171" sldId="2076137210"/>
            <ac:picMk id="4" creationId="{A93C5A90-2AA5-C343-8D95-2EC9C8E9A490}"/>
          </ac:picMkLst>
        </pc:picChg>
      </pc:sldChg>
      <pc:sldChg chg="modSp add mod">
        <pc:chgData name="Shahzad Ali" userId="ecba8e45-00b4-4f6b-a2f0-4dc2d773ca2c" providerId="ADAL" clId="{CB370B06-F3C1-BB48-897D-9425F34923C5}" dt="2020-07-30T14:58:05.162" v="345" actId="207"/>
        <pc:sldMkLst>
          <pc:docMk/>
          <pc:sldMk cId="2182762083" sldId="2076137219"/>
        </pc:sldMkLst>
        <pc:spChg chg="mod">
          <ac:chgData name="Shahzad Ali" userId="ecba8e45-00b4-4f6b-a2f0-4dc2d773ca2c" providerId="ADAL" clId="{CB370B06-F3C1-BB48-897D-9425F34923C5}" dt="2020-07-30T14:58:05.162" v="345" actId="207"/>
          <ac:spMkLst>
            <pc:docMk/>
            <pc:sldMk cId="2182762083" sldId="2076137219"/>
            <ac:spMk id="8" creationId="{D26DCDDC-76C6-CC4D-8F1F-2CEFEFB98F2E}"/>
          </ac:spMkLst>
        </pc:spChg>
      </pc:sldChg>
      <pc:sldChg chg="add mod ord modShow">
        <pc:chgData name="Shahzad Ali" userId="ecba8e45-00b4-4f6b-a2f0-4dc2d773ca2c" providerId="ADAL" clId="{CB370B06-F3C1-BB48-897D-9425F34923C5}" dt="2020-07-28T06:13:46.553" v="43"/>
        <pc:sldMkLst>
          <pc:docMk/>
          <pc:sldMk cId="3150063096" sldId="2076137225"/>
        </pc:sldMkLst>
      </pc:sldChg>
      <pc:sldChg chg="add del">
        <pc:chgData name="Shahzad Ali" userId="ecba8e45-00b4-4f6b-a2f0-4dc2d773ca2c" providerId="ADAL" clId="{CB370B06-F3C1-BB48-897D-9425F34923C5}" dt="2020-08-02T04:08:44.134" v="366" actId="2696"/>
        <pc:sldMkLst>
          <pc:docMk/>
          <pc:sldMk cId="1508160155" sldId="2076137226"/>
        </pc:sldMkLst>
      </pc:sldChg>
      <pc:sldChg chg="add del">
        <pc:chgData name="Shahzad Ali" userId="ecba8e45-00b4-4f6b-a2f0-4dc2d773ca2c" providerId="ADAL" clId="{CB370B06-F3C1-BB48-897D-9425F34923C5}" dt="2020-08-02T04:09:42.316" v="367" actId="2696"/>
        <pc:sldMkLst>
          <pc:docMk/>
          <pc:sldMk cId="2509923996" sldId="2076137227"/>
        </pc:sldMkLst>
      </pc:sldChg>
      <pc:sldChg chg="add del">
        <pc:chgData name="Shahzad Ali" userId="ecba8e45-00b4-4f6b-a2f0-4dc2d773ca2c" providerId="ADAL" clId="{CB370B06-F3C1-BB48-897D-9425F34923C5}" dt="2020-08-02T04:09:53.672" v="369" actId="2696"/>
        <pc:sldMkLst>
          <pc:docMk/>
          <pc:sldMk cId="2900891633" sldId="2076137228"/>
        </pc:sldMkLst>
      </pc:sldChg>
      <pc:sldChg chg="add del">
        <pc:chgData name="Shahzad Ali" userId="ecba8e45-00b4-4f6b-a2f0-4dc2d773ca2c" providerId="ADAL" clId="{CB370B06-F3C1-BB48-897D-9425F34923C5}" dt="2020-08-02T04:09:47.682" v="368" actId="2696"/>
        <pc:sldMkLst>
          <pc:docMk/>
          <pc:sldMk cId="2379857694" sldId="2076137229"/>
        </pc:sldMkLst>
      </pc:sldChg>
      <pc:sldChg chg="add del">
        <pc:chgData name="Shahzad Ali" userId="ecba8e45-00b4-4f6b-a2f0-4dc2d773ca2c" providerId="ADAL" clId="{CB370B06-F3C1-BB48-897D-9425F34923C5}" dt="2020-08-02T04:09:56.652" v="370" actId="2696"/>
        <pc:sldMkLst>
          <pc:docMk/>
          <pc:sldMk cId="4176201957" sldId="2076137230"/>
        </pc:sldMkLst>
      </pc:sldChg>
    </pc:docChg>
  </pc:docChgLst>
  <pc:docChgLst>
    <pc:chgData name="Karim El Jamali" userId="0a7c8eb8-c4ad-4e01-8ef9-3ece26eb4cac" providerId="ADAL" clId="{60993C82-E0B2-0F47-BD6A-7E0C6CB3A9CB}"/>
    <pc:docChg chg="custSel modSld">
      <pc:chgData name="Karim El Jamali" userId="0a7c8eb8-c4ad-4e01-8ef9-3ece26eb4cac" providerId="ADAL" clId="{60993C82-E0B2-0F47-BD6A-7E0C6CB3A9CB}" dt="2022-10-06T17:31:11.899" v="4" actId="5793"/>
      <pc:docMkLst>
        <pc:docMk/>
      </pc:docMkLst>
      <pc:sldChg chg="delSp modSp mod">
        <pc:chgData name="Karim El Jamali" userId="0a7c8eb8-c4ad-4e01-8ef9-3ece26eb4cac" providerId="ADAL" clId="{60993C82-E0B2-0F47-BD6A-7E0C6CB3A9CB}" dt="2022-10-06T17:31:11.899" v="4" actId="5793"/>
        <pc:sldMkLst>
          <pc:docMk/>
          <pc:sldMk cId="497402611" sldId="257"/>
        </pc:sldMkLst>
        <pc:spChg chg="mod">
          <ac:chgData name="Karim El Jamali" userId="0a7c8eb8-c4ad-4e01-8ef9-3ece26eb4cac" providerId="ADAL" clId="{60993C82-E0B2-0F47-BD6A-7E0C6CB3A9CB}" dt="2022-10-06T17:31:11.899" v="4" actId="5793"/>
          <ac:spMkLst>
            <pc:docMk/>
            <pc:sldMk cId="497402611" sldId="257"/>
            <ac:spMk id="3" creationId="{694B5C4F-8FC3-CF4B-ACB6-947742E48D2B}"/>
          </ac:spMkLst>
        </pc:spChg>
        <pc:picChg chg="del">
          <ac:chgData name="Karim El Jamali" userId="0a7c8eb8-c4ad-4e01-8ef9-3ece26eb4cac" providerId="ADAL" clId="{60993C82-E0B2-0F47-BD6A-7E0C6CB3A9CB}" dt="2022-10-06T17:27:06.626" v="0" actId="478"/>
          <ac:picMkLst>
            <pc:docMk/>
            <pc:sldMk cId="497402611" sldId="257"/>
            <ac:picMk id="7" creationId="{8C06A8E4-925E-11F4-F413-92A87365FADC}"/>
          </ac:picMkLst>
        </pc:picChg>
      </pc:sldChg>
    </pc:docChg>
  </pc:docChgLst>
  <pc:docChgLst>
    <pc:chgData name="Aashish Jolly" userId="e557bdd7-a250-4d09-a910-fd68fcaaf6da" providerId="ADAL" clId="{517529AE-AD07-714E-9829-414E61178D5E}"/>
    <pc:docChg chg="undo custSel addSld modSld">
      <pc:chgData name="Aashish Jolly" userId="e557bdd7-a250-4d09-a910-fd68fcaaf6da" providerId="ADAL" clId="{517529AE-AD07-714E-9829-414E61178D5E}" dt="2022-06-02T23:00:32.604" v="484" actId="20577"/>
      <pc:docMkLst>
        <pc:docMk/>
      </pc:docMkLst>
      <pc:sldChg chg="addSp delSp modSp mod delAnim modAnim">
        <pc:chgData name="Aashish Jolly" userId="e557bdd7-a250-4d09-a910-fd68fcaaf6da" providerId="ADAL" clId="{517529AE-AD07-714E-9829-414E61178D5E}" dt="2022-06-02T10:18:07.572" v="468" actId="14100"/>
        <pc:sldMkLst>
          <pc:docMk/>
          <pc:sldMk cId="497402611" sldId="257"/>
        </pc:sldMkLst>
        <pc:spChg chg="mod">
          <ac:chgData name="Aashish Jolly" userId="e557bdd7-a250-4d09-a910-fd68fcaaf6da" providerId="ADAL" clId="{517529AE-AD07-714E-9829-414E61178D5E}" dt="2022-06-02T02:39:12.088" v="46" actId="20577"/>
          <ac:spMkLst>
            <pc:docMk/>
            <pc:sldMk cId="497402611" sldId="257"/>
            <ac:spMk id="2" creationId="{977D57D1-F96E-D448-A042-1552F00BB529}"/>
          </ac:spMkLst>
        </pc:spChg>
        <pc:spChg chg="mod">
          <ac:chgData name="Aashish Jolly" userId="e557bdd7-a250-4d09-a910-fd68fcaaf6da" providerId="ADAL" clId="{517529AE-AD07-714E-9829-414E61178D5E}" dt="2022-06-02T05:48:54.880" v="464" actId="20577"/>
          <ac:spMkLst>
            <pc:docMk/>
            <pc:sldMk cId="497402611" sldId="257"/>
            <ac:spMk id="3" creationId="{694B5C4F-8FC3-CF4B-ACB6-947742E48D2B}"/>
          </ac:spMkLst>
        </pc:spChg>
        <pc:spChg chg="mod">
          <ac:chgData name="Aashish Jolly" userId="e557bdd7-a250-4d09-a910-fd68fcaaf6da" providerId="ADAL" clId="{517529AE-AD07-714E-9829-414E61178D5E}" dt="2022-06-02T02:47:24.751" v="313" actId="1076"/>
          <ac:spMkLst>
            <pc:docMk/>
            <pc:sldMk cId="497402611" sldId="257"/>
            <ac:spMk id="5" creationId="{8B84041F-140F-9749-BC0A-29D8D4965B21}"/>
          </ac:spMkLst>
        </pc:spChg>
        <pc:picChg chg="add mod">
          <ac:chgData name="Aashish Jolly" userId="e557bdd7-a250-4d09-a910-fd68fcaaf6da" providerId="ADAL" clId="{517529AE-AD07-714E-9829-414E61178D5E}" dt="2022-06-02T02:39:50.205" v="52" actId="1076"/>
          <ac:picMkLst>
            <pc:docMk/>
            <pc:sldMk cId="497402611" sldId="257"/>
            <ac:picMk id="7" creationId="{8C06A8E4-925E-11F4-F413-92A87365FADC}"/>
          </ac:picMkLst>
        </pc:picChg>
        <pc:picChg chg="add del mod">
          <ac:chgData name="Aashish Jolly" userId="e557bdd7-a250-4d09-a910-fd68fcaaf6da" providerId="ADAL" clId="{517529AE-AD07-714E-9829-414E61178D5E}" dt="2022-06-02T02:44:38.431" v="259" actId="478"/>
          <ac:picMkLst>
            <pc:docMk/>
            <pc:sldMk cId="497402611" sldId="257"/>
            <ac:picMk id="8" creationId="{8BA16D0E-EC39-174D-EDA7-A81911A0022E}"/>
          </ac:picMkLst>
        </pc:picChg>
        <pc:picChg chg="del mod">
          <ac:chgData name="Aashish Jolly" userId="e557bdd7-a250-4d09-a910-fd68fcaaf6da" providerId="ADAL" clId="{517529AE-AD07-714E-9829-414E61178D5E}" dt="2022-06-02T02:37:31.469" v="41" actId="478"/>
          <ac:picMkLst>
            <pc:docMk/>
            <pc:sldMk cId="497402611" sldId="257"/>
            <ac:picMk id="9" creationId="{0A0B1C9B-03D7-9A49-AEAA-69E684621761}"/>
          </ac:picMkLst>
        </pc:picChg>
        <pc:picChg chg="add del mod">
          <ac:chgData name="Aashish Jolly" userId="e557bdd7-a250-4d09-a910-fd68fcaaf6da" providerId="ADAL" clId="{517529AE-AD07-714E-9829-414E61178D5E}" dt="2022-06-02T02:44:50.044" v="261" actId="478"/>
          <ac:picMkLst>
            <pc:docMk/>
            <pc:sldMk cId="497402611" sldId="257"/>
            <ac:picMk id="10" creationId="{1BD58F9F-4723-71D7-63AE-D4A7D3D4943D}"/>
          </ac:picMkLst>
        </pc:picChg>
        <pc:picChg chg="add del mod">
          <ac:chgData name="Aashish Jolly" userId="e557bdd7-a250-4d09-a910-fd68fcaaf6da" providerId="ADAL" clId="{517529AE-AD07-714E-9829-414E61178D5E}" dt="2022-06-02T05:47:54.282" v="400" actId="478"/>
          <ac:picMkLst>
            <pc:docMk/>
            <pc:sldMk cId="497402611" sldId="257"/>
            <ac:picMk id="11" creationId="{B3461826-6BD5-337E-CFBA-967E0ADD7128}"/>
          </ac:picMkLst>
        </pc:picChg>
        <pc:picChg chg="add del mod">
          <ac:chgData name="Aashish Jolly" userId="e557bdd7-a250-4d09-a910-fd68fcaaf6da" providerId="ADAL" clId="{517529AE-AD07-714E-9829-414E61178D5E}" dt="2022-06-02T10:18:02.943" v="466" actId="478"/>
          <ac:picMkLst>
            <pc:docMk/>
            <pc:sldMk cId="497402611" sldId="257"/>
            <ac:picMk id="13" creationId="{FFA757CB-F90C-2D61-17D0-069E81417D2A}"/>
          </ac:picMkLst>
        </pc:picChg>
        <pc:picChg chg="add mod">
          <ac:chgData name="Aashish Jolly" userId="e557bdd7-a250-4d09-a910-fd68fcaaf6da" providerId="ADAL" clId="{517529AE-AD07-714E-9829-414E61178D5E}" dt="2022-06-02T10:18:07.572" v="468" actId="14100"/>
          <ac:picMkLst>
            <pc:docMk/>
            <pc:sldMk cId="497402611" sldId="257"/>
            <ac:picMk id="14" creationId="{F423EA98-0CA2-4E46-EB75-49BB033E2898}"/>
          </ac:picMkLst>
        </pc:picChg>
      </pc:sldChg>
      <pc:sldChg chg="addSp delSp modSp mod modNotesTx">
        <pc:chgData name="Aashish Jolly" userId="e557bdd7-a250-4d09-a910-fd68fcaaf6da" providerId="ADAL" clId="{517529AE-AD07-714E-9829-414E61178D5E}" dt="2022-06-02T23:00:32.604" v="484" actId="20577"/>
        <pc:sldMkLst>
          <pc:docMk/>
          <pc:sldMk cId="1919884171" sldId="2076137210"/>
        </pc:sldMkLst>
        <pc:spChg chg="mod">
          <ac:chgData name="Aashish Jolly" userId="e557bdd7-a250-4d09-a910-fd68fcaaf6da" providerId="ADAL" clId="{517529AE-AD07-714E-9829-414E61178D5E}" dt="2022-06-02T02:53:18.793" v="381" actId="20577"/>
          <ac:spMkLst>
            <pc:docMk/>
            <pc:sldMk cId="1919884171" sldId="2076137210"/>
            <ac:spMk id="2" creationId="{64744051-D37B-534C-8986-A272FB184F59}"/>
          </ac:spMkLst>
        </pc:spChg>
        <pc:spChg chg="mod">
          <ac:chgData name="Aashish Jolly" userId="e557bdd7-a250-4d09-a910-fd68fcaaf6da" providerId="ADAL" clId="{517529AE-AD07-714E-9829-414E61178D5E}" dt="2022-06-02T02:53:25.526" v="384" actId="207"/>
          <ac:spMkLst>
            <pc:docMk/>
            <pc:sldMk cId="1919884171" sldId="2076137210"/>
            <ac:spMk id="3" creationId="{3CE6CB08-78CA-E14B-A2B8-F58C3590E8D1}"/>
          </ac:spMkLst>
        </pc:spChg>
        <pc:spChg chg="add del mod">
          <ac:chgData name="Aashish Jolly" userId="e557bdd7-a250-4d09-a910-fd68fcaaf6da" providerId="ADAL" clId="{517529AE-AD07-714E-9829-414E61178D5E}" dt="2022-06-02T02:53:20.384" v="383"/>
          <ac:spMkLst>
            <pc:docMk/>
            <pc:sldMk cId="1919884171" sldId="2076137210"/>
            <ac:spMk id="6" creationId="{6C8AB4F4-EBCD-54D2-38FE-E00D3E944AFE}"/>
          </ac:spMkLst>
        </pc:spChg>
      </pc:sldChg>
      <pc:sldChg chg="addSp delSp modSp mod modAnim">
        <pc:chgData name="Aashish Jolly" userId="e557bdd7-a250-4d09-a910-fd68fcaaf6da" providerId="ADAL" clId="{517529AE-AD07-714E-9829-414E61178D5E}" dt="2022-06-02T03:00:57.475" v="394"/>
        <pc:sldMkLst>
          <pc:docMk/>
          <pc:sldMk cId="3150063096" sldId="2076137225"/>
        </pc:sldMkLst>
        <pc:picChg chg="add mod">
          <ac:chgData name="Aashish Jolly" userId="e557bdd7-a250-4d09-a910-fd68fcaaf6da" providerId="ADAL" clId="{517529AE-AD07-714E-9829-414E61178D5E}" dt="2022-06-02T02:58:04.707" v="390" actId="14100"/>
          <ac:picMkLst>
            <pc:docMk/>
            <pc:sldMk cId="3150063096" sldId="2076137225"/>
            <ac:picMk id="4" creationId="{A22042E0-766D-43A9-7411-4B49A9301017}"/>
          </ac:picMkLst>
        </pc:picChg>
        <pc:picChg chg="del">
          <ac:chgData name="Aashish Jolly" userId="e557bdd7-a250-4d09-a910-fd68fcaaf6da" providerId="ADAL" clId="{517529AE-AD07-714E-9829-414E61178D5E}" dt="2022-06-02T02:57:51.032" v="387" actId="478"/>
          <ac:picMkLst>
            <pc:docMk/>
            <pc:sldMk cId="3150063096" sldId="2076137225"/>
            <ac:picMk id="5" creationId="{84BE5CF5-F67C-0143-9047-17D2E97C0144}"/>
          </ac:picMkLst>
        </pc:picChg>
        <pc:picChg chg="add mod">
          <ac:chgData name="Aashish Jolly" userId="e557bdd7-a250-4d09-a910-fd68fcaaf6da" providerId="ADAL" clId="{517529AE-AD07-714E-9829-414E61178D5E}" dt="2022-06-02T02:58:42.321" v="392" actId="1076"/>
          <ac:picMkLst>
            <pc:docMk/>
            <pc:sldMk cId="3150063096" sldId="2076137225"/>
            <ac:picMk id="6" creationId="{8877CDE2-7A07-1C44-1979-82422DFB8CFD}"/>
          </ac:picMkLst>
        </pc:picChg>
      </pc:sldChg>
      <pc:sldChg chg="addSp delSp modSp new mod modClrScheme chgLayout">
        <pc:chgData name="Aashish Jolly" userId="e557bdd7-a250-4d09-a910-fd68fcaaf6da" providerId="ADAL" clId="{517529AE-AD07-714E-9829-414E61178D5E}" dt="2022-06-02T02:48:21.940" v="330" actId="20577"/>
        <pc:sldMkLst>
          <pc:docMk/>
          <pc:sldMk cId="4249393104" sldId="2076137231"/>
        </pc:sldMkLst>
        <pc:spChg chg="mod ord">
          <ac:chgData name="Aashish Jolly" userId="e557bdd7-a250-4d09-a910-fd68fcaaf6da" providerId="ADAL" clId="{517529AE-AD07-714E-9829-414E61178D5E}" dt="2022-06-02T02:48:21.940" v="330" actId="20577"/>
          <ac:spMkLst>
            <pc:docMk/>
            <pc:sldMk cId="4249393104" sldId="2076137231"/>
            <ac:spMk id="2" creationId="{07323981-808A-9D2F-72FE-1A4CC6572099}"/>
          </ac:spMkLst>
        </pc:spChg>
        <pc:spChg chg="del mod ord">
          <ac:chgData name="Aashish Jolly" userId="e557bdd7-a250-4d09-a910-fd68fcaaf6da" providerId="ADAL" clId="{517529AE-AD07-714E-9829-414E61178D5E}" dt="2022-06-02T02:24:28.473" v="9" actId="700"/>
          <ac:spMkLst>
            <pc:docMk/>
            <pc:sldMk cId="4249393104" sldId="2076137231"/>
            <ac:spMk id="3" creationId="{D77A41FC-5254-F7FA-D02C-885201FC43BF}"/>
          </ac:spMkLst>
        </pc:spChg>
        <pc:spChg chg="mod ord">
          <ac:chgData name="Aashish Jolly" userId="e557bdd7-a250-4d09-a910-fd68fcaaf6da" providerId="ADAL" clId="{517529AE-AD07-714E-9829-414E61178D5E}" dt="2022-06-02T02:40:10.608" v="55" actId="700"/>
          <ac:spMkLst>
            <pc:docMk/>
            <pc:sldMk cId="4249393104" sldId="2076137231"/>
            <ac:spMk id="4" creationId="{3DE72943-98F4-ADEC-CB95-73DAEDFF2754}"/>
          </ac:spMkLst>
        </pc:spChg>
        <pc:spChg chg="add del mod ord">
          <ac:chgData name="Aashish Jolly" userId="e557bdd7-a250-4d09-a910-fd68fcaaf6da" providerId="ADAL" clId="{517529AE-AD07-714E-9829-414E61178D5E}" dt="2022-06-02T02:24:35.790" v="11" actId="700"/>
          <ac:spMkLst>
            <pc:docMk/>
            <pc:sldMk cId="4249393104" sldId="2076137231"/>
            <ac:spMk id="5" creationId="{EAE169EC-318C-FFC1-8D67-FAF846EA5B60}"/>
          </ac:spMkLst>
        </pc:spChg>
        <pc:spChg chg="add del mod ord">
          <ac:chgData name="Aashish Jolly" userId="e557bdd7-a250-4d09-a910-fd68fcaaf6da" providerId="ADAL" clId="{517529AE-AD07-714E-9829-414E61178D5E}" dt="2022-06-02T02:24:35.790" v="11" actId="700"/>
          <ac:spMkLst>
            <pc:docMk/>
            <pc:sldMk cId="4249393104" sldId="2076137231"/>
            <ac:spMk id="6" creationId="{8AA046B9-1C13-8D9E-F775-C5BE708B2374}"/>
          </ac:spMkLst>
        </pc:spChg>
        <pc:spChg chg="add del mod ord">
          <ac:chgData name="Aashish Jolly" userId="e557bdd7-a250-4d09-a910-fd68fcaaf6da" providerId="ADAL" clId="{517529AE-AD07-714E-9829-414E61178D5E}" dt="2022-06-02T02:25:02.549" v="18" actId="700"/>
          <ac:spMkLst>
            <pc:docMk/>
            <pc:sldMk cId="4249393104" sldId="2076137231"/>
            <ac:spMk id="7" creationId="{25A6CCDE-DFD9-C665-CF95-DA4433117782}"/>
          </ac:spMkLst>
        </pc:spChg>
        <pc:spChg chg="add del mod ord">
          <ac:chgData name="Aashish Jolly" userId="e557bdd7-a250-4d09-a910-fd68fcaaf6da" providerId="ADAL" clId="{517529AE-AD07-714E-9829-414E61178D5E}" dt="2022-06-02T02:25:02.549" v="18" actId="700"/>
          <ac:spMkLst>
            <pc:docMk/>
            <pc:sldMk cId="4249393104" sldId="2076137231"/>
            <ac:spMk id="8" creationId="{1F6DA8D0-1BDB-8E07-4F5C-39E299AF1FBA}"/>
          </ac:spMkLst>
        </pc:spChg>
        <pc:spChg chg="add del mod ord">
          <ac:chgData name="Aashish Jolly" userId="e557bdd7-a250-4d09-a910-fd68fcaaf6da" providerId="ADAL" clId="{517529AE-AD07-714E-9829-414E61178D5E}" dt="2022-06-02T02:25:02.549" v="18" actId="700"/>
          <ac:spMkLst>
            <pc:docMk/>
            <pc:sldMk cId="4249393104" sldId="2076137231"/>
            <ac:spMk id="9" creationId="{F49202B8-0BE9-AC36-89FC-B734934632EA}"/>
          </ac:spMkLst>
        </pc:spChg>
        <pc:spChg chg="add del mod ord">
          <ac:chgData name="Aashish Jolly" userId="e557bdd7-a250-4d09-a910-fd68fcaaf6da" providerId="ADAL" clId="{517529AE-AD07-714E-9829-414E61178D5E}" dt="2022-06-02T02:25:02.549" v="18" actId="700"/>
          <ac:spMkLst>
            <pc:docMk/>
            <pc:sldMk cId="4249393104" sldId="2076137231"/>
            <ac:spMk id="10" creationId="{A8BFFEBB-1907-F7F4-DD68-39F39858C98E}"/>
          </ac:spMkLst>
        </pc:spChg>
        <pc:spChg chg="add del mod ord">
          <ac:chgData name="Aashish Jolly" userId="e557bdd7-a250-4d09-a910-fd68fcaaf6da" providerId="ADAL" clId="{517529AE-AD07-714E-9829-414E61178D5E}" dt="2022-06-02T02:25:07.564" v="20" actId="478"/>
          <ac:spMkLst>
            <pc:docMk/>
            <pc:sldMk cId="4249393104" sldId="2076137231"/>
            <ac:spMk id="13" creationId="{67FD9C99-45AE-E435-A551-0D158005A2DE}"/>
          </ac:spMkLst>
        </pc:spChg>
        <pc:spChg chg="add del mod ord">
          <ac:chgData name="Aashish Jolly" userId="e557bdd7-a250-4d09-a910-fd68fcaaf6da" providerId="ADAL" clId="{517529AE-AD07-714E-9829-414E61178D5E}" dt="2022-06-02T02:25:31.515" v="24" actId="700"/>
          <ac:spMkLst>
            <pc:docMk/>
            <pc:sldMk cId="4249393104" sldId="2076137231"/>
            <ac:spMk id="14" creationId="{B3505FD0-B931-97C6-4B60-6F13C8FA9836}"/>
          </ac:spMkLst>
        </pc:spChg>
        <pc:spChg chg="add del mod ord">
          <ac:chgData name="Aashish Jolly" userId="e557bdd7-a250-4d09-a910-fd68fcaaf6da" providerId="ADAL" clId="{517529AE-AD07-714E-9829-414E61178D5E}" dt="2022-06-02T02:40:10.608" v="55" actId="700"/>
          <ac:spMkLst>
            <pc:docMk/>
            <pc:sldMk cId="4249393104" sldId="2076137231"/>
            <ac:spMk id="15" creationId="{F1D12DCA-C438-B621-1908-6BCEBBB63275}"/>
          </ac:spMkLst>
        </pc:spChg>
        <pc:spChg chg="add del mod ord">
          <ac:chgData name="Aashish Jolly" userId="e557bdd7-a250-4d09-a910-fd68fcaaf6da" providerId="ADAL" clId="{517529AE-AD07-714E-9829-414E61178D5E}" dt="2022-06-02T02:40:10.608" v="55" actId="700"/>
          <ac:spMkLst>
            <pc:docMk/>
            <pc:sldMk cId="4249393104" sldId="2076137231"/>
            <ac:spMk id="16" creationId="{37D08D25-F7B8-EE1D-595F-738C95190988}"/>
          </ac:spMkLst>
        </pc:spChg>
        <pc:spChg chg="add del mod">
          <ac:chgData name="Aashish Jolly" userId="e557bdd7-a250-4d09-a910-fd68fcaaf6da" providerId="ADAL" clId="{517529AE-AD07-714E-9829-414E61178D5E}" dt="2022-06-02T02:41:57.589" v="256"/>
          <ac:spMkLst>
            <pc:docMk/>
            <pc:sldMk cId="4249393104" sldId="2076137231"/>
            <ac:spMk id="17" creationId="{36C0D60A-B9BA-3DCE-0DB2-227B05E53158}"/>
          </ac:spMkLst>
        </pc:spChg>
        <pc:spChg chg="add mod ord">
          <ac:chgData name="Aashish Jolly" userId="e557bdd7-a250-4d09-a910-fd68fcaaf6da" providerId="ADAL" clId="{517529AE-AD07-714E-9829-414E61178D5E}" dt="2022-06-02T02:41:53.738" v="254" actId="20577"/>
          <ac:spMkLst>
            <pc:docMk/>
            <pc:sldMk cId="4249393104" sldId="2076137231"/>
            <ac:spMk id="18" creationId="{6EA6F79E-98F8-0F29-269A-9F98055A6C9F}"/>
          </ac:spMkLst>
        </pc:spChg>
        <pc:picChg chg="add del mod">
          <ac:chgData name="Aashish Jolly" userId="e557bdd7-a250-4d09-a910-fd68fcaaf6da" providerId="ADAL" clId="{517529AE-AD07-714E-9829-414E61178D5E}" dt="2022-06-02T02:40:05.211" v="54" actId="478"/>
          <ac:picMkLst>
            <pc:docMk/>
            <pc:sldMk cId="4249393104" sldId="2076137231"/>
            <ac:picMk id="12" creationId="{C825B1ED-D0A3-E7C4-359A-CF1450F84C37}"/>
          </ac:picMkLst>
        </pc:picChg>
      </pc:sldChg>
    </pc:docChg>
  </pc:docChgLst>
  <pc:docChgLst>
    <pc:chgData name="Ginny Dudek" userId="787f50d1-3b77-4512-bcfb-ca490ebc47cd" providerId="ADAL" clId="{E049A40C-68B4-6140-8A01-BFB09BD4A125}"/>
    <pc:docChg chg="undo custSel modSld delMainMaster modMainMaster">
      <pc:chgData name="Ginny Dudek" userId="787f50d1-3b77-4512-bcfb-ca490ebc47cd" providerId="ADAL" clId="{E049A40C-68B4-6140-8A01-BFB09BD4A125}" dt="2022-01-04T15:39:25.079" v="115" actId="20577"/>
      <pc:docMkLst>
        <pc:docMk/>
      </pc:docMkLst>
      <pc:sldChg chg="addSp modSp modTransition">
        <pc:chgData name="Ginny Dudek" userId="787f50d1-3b77-4512-bcfb-ca490ebc47cd" providerId="ADAL" clId="{E049A40C-68B4-6140-8A01-BFB09BD4A125}" dt="2022-01-04T15:17:30.094" v="53"/>
        <pc:sldMkLst>
          <pc:docMk/>
          <pc:sldMk cId="497402611" sldId="257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497402611" sldId="257"/>
            <ac:spMk id="2" creationId="{977D57D1-F96E-D448-A042-1552F00BB529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497402611" sldId="257"/>
            <ac:spMk id="4" creationId="{60D97DCB-4DDA-AE43-8ED0-2B3941AD981F}"/>
          </ac:spMkLst>
        </pc:spChg>
      </pc:sldChg>
      <pc:sldChg chg="modSp">
        <pc:chgData name="Ginny Dudek" userId="787f50d1-3b77-4512-bcfb-ca490ebc47cd" providerId="ADAL" clId="{E049A40C-68B4-6140-8A01-BFB09BD4A125}" dt="2022-01-04T15:17:00.609" v="51"/>
        <pc:sldMkLst>
          <pc:docMk/>
          <pc:sldMk cId="2406825781" sldId="2035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2" creationId="{C7B94FD4-2E90-C145-8E27-04DF6CA51AA5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3" creationId="{93E494CD-E3BD-2A4A-B80A-EBC3630F1D20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4" creationId="{E87735F1-603B-3041-BABB-205BB8D0A30E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5" creationId="{8488A77B-2BD7-F24B-A371-70512032007E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406825781" sldId="2035"/>
            <ac:spMk id="6" creationId="{781159F6-D0EF-E644-8AC2-77E61CBF0A5E}"/>
          </ac:spMkLst>
        </pc:spChg>
      </pc:sldChg>
      <pc:sldChg chg="addSp modSp mod modTransition">
        <pc:chgData name="Ginny Dudek" userId="787f50d1-3b77-4512-bcfb-ca490ebc47cd" providerId="ADAL" clId="{E049A40C-68B4-6140-8A01-BFB09BD4A125}" dt="2022-01-04T15:35:10.266" v="97" actId="20577"/>
        <pc:sldMkLst>
          <pc:docMk/>
          <pc:sldMk cId="915957084" sldId="2377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915957084" sldId="2377"/>
            <ac:spMk id="2" creationId="{E9CB52CC-5888-6A47-8A94-C0A0843CFC15}"/>
          </ac:spMkLst>
        </pc:spChg>
        <pc:spChg chg="mod">
          <ac:chgData name="Ginny Dudek" userId="787f50d1-3b77-4512-bcfb-ca490ebc47cd" providerId="ADAL" clId="{E049A40C-68B4-6140-8A01-BFB09BD4A125}" dt="2022-01-04T15:35:10.266" v="97" actId="20577"/>
          <ac:spMkLst>
            <pc:docMk/>
            <pc:sldMk cId="915957084" sldId="2377"/>
            <ac:spMk id="3" creationId="{C28BD90F-6A4F-4243-94BA-8D7CA1E2A5E4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915957084" sldId="2377"/>
            <ac:spMk id="4" creationId="{ED7E3DC1-5F02-1B4C-97FD-016A2D2A5BFA}"/>
          </ac:spMkLst>
        </pc:spChg>
      </pc:sldChg>
      <pc:sldChg chg="addSp modSp mod modTransition">
        <pc:chgData name="Ginny Dudek" userId="787f50d1-3b77-4512-bcfb-ca490ebc47cd" providerId="ADAL" clId="{E049A40C-68B4-6140-8A01-BFB09BD4A125}" dt="2022-01-04T15:39:25.079" v="115" actId="20577"/>
        <pc:sldMkLst>
          <pc:docMk/>
          <pc:sldMk cId="1836159206" sldId="2076137209"/>
        </pc:sldMkLst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1836159206" sldId="2076137209"/>
            <ac:spMk id="2" creationId="{3ACDCB1D-4895-E44E-BD7E-D8CEBEBC5223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1836159206" sldId="2076137209"/>
            <ac:spMk id="4" creationId="{FDB5907A-4200-AF47-8794-B7BF6E251FA5}"/>
          </ac:spMkLst>
        </pc:spChg>
        <pc:spChg chg="mod">
          <ac:chgData name="Ginny Dudek" userId="787f50d1-3b77-4512-bcfb-ca490ebc47cd" providerId="ADAL" clId="{E049A40C-68B4-6140-8A01-BFB09BD4A125}" dt="2022-01-04T15:39:25.079" v="115" actId="20577"/>
          <ac:spMkLst>
            <pc:docMk/>
            <pc:sldMk cId="1836159206" sldId="2076137209"/>
            <ac:spMk id="5" creationId="{5C613691-370F-7F4A-BBDD-2E752F0A6354}"/>
          </ac:spMkLst>
        </pc:spChg>
      </pc:sldChg>
      <pc:sldChg chg="addSp modSp mod modTransition">
        <pc:chgData name="Ginny Dudek" userId="787f50d1-3b77-4512-bcfb-ca490ebc47cd" providerId="ADAL" clId="{E049A40C-68B4-6140-8A01-BFB09BD4A125}" dt="2022-01-04T15:35:41.195" v="109" actId="1035"/>
        <pc:sldMkLst>
          <pc:docMk/>
          <pc:sldMk cId="1919884171" sldId="2076137210"/>
        </pc:sldMkLst>
        <pc:spChg chg="mod">
          <ac:chgData name="Ginny Dudek" userId="787f50d1-3b77-4512-bcfb-ca490ebc47cd" providerId="ADAL" clId="{E049A40C-68B4-6140-8A01-BFB09BD4A125}" dt="2022-01-04T15:18:18.688" v="60" actId="20577"/>
          <ac:spMkLst>
            <pc:docMk/>
            <pc:sldMk cId="1919884171" sldId="2076137210"/>
            <ac:spMk id="2" creationId="{64744051-D37B-534C-8986-A272FB184F59}"/>
          </ac:spMkLst>
        </pc:spChg>
        <pc:spChg chg="mod">
          <ac:chgData name="Ginny Dudek" userId="787f50d1-3b77-4512-bcfb-ca490ebc47cd" providerId="ADAL" clId="{E049A40C-68B4-6140-8A01-BFB09BD4A125}" dt="2022-01-04T15:18:28.407" v="63" actId="1076"/>
          <ac:spMkLst>
            <pc:docMk/>
            <pc:sldMk cId="1919884171" sldId="2076137210"/>
            <ac:spMk id="3" creationId="{3CE6CB08-78CA-E14B-A2B8-F58C3590E8D1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1919884171" sldId="2076137210"/>
            <ac:spMk id="5" creationId="{80F1A541-C7C6-EB4A-8CF2-E0BCD65661A4}"/>
          </ac:spMkLst>
        </pc:spChg>
        <pc:picChg chg="mod">
          <ac:chgData name="Ginny Dudek" userId="787f50d1-3b77-4512-bcfb-ca490ebc47cd" providerId="ADAL" clId="{E049A40C-68B4-6140-8A01-BFB09BD4A125}" dt="2022-01-04T15:35:41.195" v="109" actId="1035"/>
          <ac:picMkLst>
            <pc:docMk/>
            <pc:sldMk cId="1919884171" sldId="2076137210"/>
            <ac:picMk id="4" creationId="{A93C5A90-2AA5-C343-8D95-2EC9C8E9A490}"/>
          </ac:picMkLst>
        </pc:picChg>
      </pc:sldChg>
      <pc:sldChg chg="addSp modSp mod modTransition">
        <pc:chgData name="Ginny Dudek" userId="787f50d1-3b77-4512-bcfb-ca490ebc47cd" providerId="ADAL" clId="{E049A40C-68B4-6140-8A01-BFB09BD4A125}" dt="2022-01-04T15:37:58.705" v="114" actId="20577"/>
        <pc:sldMkLst>
          <pc:docMk/>
          <pc:sldMk cId="2182762083" sldId="2076137219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2182762083" sldId="2076137219"/>
            <ac:spMk id="2" creationId="{BC888435-2056-9E41-9D1C-2738E71358FA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2182762083" sldId="2076137219"/>
            <ac:spMk id="3" creationId="{26D414B1-2B41-1E4B-8764-63322B9381CB}"/>
          </ac:spMkLst>
        </pc:spChg>
        <pc:spChg chg="mod">
          <ac:chgData name="Ginny Dudek" userId="787f50d1-3b77-4512-bcfb-ca490ebc47cd" providerId="ADAL" clId="{E049A40C-68B4-6140-8A01-BFB09BD4A125}" dt="2022-01-04T15:37:58.705" v="114" actId="20577"/>
          <ac:spMkLst>
            <pc:docMk/>
            <pc:sldMk cId="2182762083" sldId="2076137219"/>
            <ac:spMk id="6" creationId="{1350F7E8-C85C-E843-A5CF-F46354133A61}"/>
          </ac:spMkLst>
        </pc:spChg>
      </pc:sldChg>
      <pc:sldChg chg="addSp modSp modTransition">
        <pc:chgData name="Ginny Dudek" userId="787f50d1-3b77-4512-bcfb-ca490ebc47cd" providerId="ADAL" clId="{E049A40C-68B4-6140-8A01-BFB09BD4A125}" dt="2022-01-04T15:17:30.094" v="53"/>
        <pc:sldMkLst>
          <pc:docMk/>
          <pc:sldMk cId="3150063096" sldId="2076137225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150063096" sldId="2076137225"/>
            <ac:spMk id="2" creationId="{F172EFA5-6431-1E43-8357-50C726862B88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3150063096" sldId="2076137225"/>
            <ac:spMk id="3" creationId="{A9BD6A11-BC22-2C4C-B877-8DA167F5DECB}"/>
          </ac:spMkLst>
        </pc:spChg>
      </pc:sldChg>
      <pc:sldChg chg="addSp modSp mod">
        <pc:chgData name="Ginny Dudek" userId="787f50d1-3b77-4512-bcfb-ca490ebc47cd" providerId="ADAL" clId="{E049A40C-68B4-6140-8A01-BFB09BD4A125}" dt="2022-01-04T15:33:03.528" v="70" actId="20577"/>
        <pc:sldMkLst>
          <pc:docMk/>
          <pc:sldMk cId="2791203215" sldId="2076137226"/>
        </pc:sldMkLst>
        <pc:spChg chg="mod">
          <ac:chgData name="Ginny Dudek" userId="787f50d1-3b77-4512-bcfb-ca490ebc47cd" providerId="ADAL" clId="{E049A40C-68B4-6140-8A01-BFB09BD4A125}" dt="2022-01-04T15:33:03.528" v="70" actId="20577"/>
          <ac:spMkLst>
            <pc:docMk/>
            <pc:sldMk cId="2791203215" sldId="2076137226"/>
            <ac:spMk id="2" creationId="{D8DCBCED-B1C0-A84C-B5BC-AA91B51DDAFD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2791203215" sldId="2076137226"/>
            <ac:spMk id="5" creationId="{E405D0D3-D94E-5F44-AE61-01C541A510CE}"/>
          </ac:spMkLst>
        </pc:spChg>
      </pc:sldChg>
      <pc:sldChg chg="addSp modSp modTransition">
        <pc:chgData name="Ginny Dudek" userId="787f50d1-3b77-4512-bcfb-ca490ebc47cd" providerId="ADAL" clId="{E049A40C-68B4-6140-8A01-BFB09BD4A125}" dt="2022-01-04T15:17:30.094" v="53"/>
        <pc:sldMkLst>
          <pc:docMk/>
          <pc:sldMk cId="1355709797" sldId="2076137227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1355709797" sldId="2076137227"/>
            <ac:spMk id="2" creationId="{57B4DFD3-B462-DF45-B8C8-A5AFC3EA058F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1355709797" sldId="2076137227"/>
            <ac:spMk id="3" creationId="{DA029832-0DDF-F140-B343-A65AF9B7289B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1355709797" sldId="2076137227"/>
            <ac:spMk id="5" creationId="{1509B83D-E4D3-7646-9630-1BFBD39C2A65}"/>
          </ac:spMkLst>
        </pc:spChg>
      </pc:sldChg>
      <pc:sldChg chg="addSp modSp mod">
        <pc:chgData name="Ginny Dudek" userId="787f50d1-3b77-4512-bcfb-ca490ebc47cd" providerId="ADAL" clId="{E049A40C-68B4-6140-8A01-BFB09BD4A125}" dt="2022-01-04T15:34:12.708" v="93" actId="20577"/>
        <pc:sldMkLst>
          <pc:docMk/>
          <pc:sldMk cId="790360230" sldId="2076137229"/>
        </pc:sldMkLst>
        <pc:spChg chg="mod">
          <ac:chgData name="Ginny Dudek" userId="787f50d1-3b77-4512-bcfb-ca490ebc47cd" providerId="ADAL" clId="{E049A40C-68B4-6140-8A01-BFB09BD4A125}" dt="2022-01-04T15:34:12.708" v="93" actId="20577"/>
          <ac:spMkLst>
            <pc:docMk/>
            <pc:sldMk cId="790360230" sldId="2076137229"/>
            <ac:spMk id="2" creationId="{341D6AF3-7417-254D-BCA4-0290C79DFF9F}"/>
          </ac:spMkLst>
        </pc:spChg>
        <pc:spChg chg="add mod">
          <ac:chgData name="Ginny Dudek" userId="787f50d1-3b77-4512-bcfb-ca490ebc47cd" providerId="ADAL" clId="{E049A40C-68B4-6140-8A01-BFB09BD4A125}" dt="2022-01-04T15:17:30.094" v="53"/>
          <ac:spMkLst>
            <pc:docMk/>
            <pc:sldMk cId="790360230" sldId="2076137229"/>
            <ac:spMk id="4" creationId="{C60AEB14-1393-1D4E-8C14-C3C2B7DE9B76}"/>
          </ac:spMkLst>
        </pc:spChg>
        <pc:spChg chg="mod">
          <ac:chgData name="Ginny Dudek" userId="787f50d1-3b77-4512-bcfb-ca490ebc47cd" providerId="ADAL" clId="{E049A40C-68B4-6140-8A01-BFB09BD4A125}" dt="2022-01-04T15:18:06.844" v="57" actId="2"/>
          <ac:spMkLst>
            <pc:docMk/>
            <pc:sldMk cId="790360230" sldId="2076137229"/>
            <ac:spMk id="10" creationId="{17DDE1BE-C895-2B42-AFD0-A8AFF3371719}"/>
          </ac:spMkLst>
        </pc:spChg>
        <pc:spChg chg="mod">
          <ac:chgData name="Ginny Dudek" userId="787f50d1-3b77-4512-bcfb-ca490ebc47cd" providerId="ADAL" clId="{E049A40C-68B4-6140-8A01-BFB09BD4A125}" dt="2022-01-04T15:18:08.139" v="58" actId="2"/>
          <ac:spMkLst>
            <pc:docMk/>
            <pc:sldMk cId="790360230" sldId="2076137229"/>
            <ac:spMk id="13" creationId="{C7F3D21C-6168-EA40-909E-BBFE48AE1858}"/>
          </ac:spMkLst>
        </pc:spChg>
      </pc:sldChg>
      <pc:sldChg chg="modSp">
        <pc:chgData name="Ginny Dudek" userId="787f50d1-3b77-4512-bcfb-ca490ebc47cd" providerId="ADAL" clId="{E049A40C-68B4-6140-8A01-BFB09BD4A125}" dt="2022-01-04T15:17:00.609" v="51"/>
        <pc:sldMkLst>
          <pc:docMk/>
          <pc:sldMk cId="3485154071" sldId="2076137230"/>
        </pc:sldMkLst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2" creationId="{7C76CF59-055F-EC4E-B134-348FC57AFC39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3" creationId="{7C20C4D5-AF2B-D642-BE88-CD04E9354663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4" creationId="{602359CC-A9F3-CA4D-ABD0-C37561263C43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5" creationId="{E0EB8A05-5557-DC4D-81D6-26FFC0CE13AC}"/>
          </ac:spMkLst>
        </pc:spChg>
        <pc:spChg chg="mod">
          <ac:chgData name="Ginny Dudek" userId="787f50d1-3b77-4512-bcfb-ca490ebc47cd" providerId="ADAL" clId="{E049A40C-68B4-6140-8A01-BFB09BD4A125}" dt="2022-01-04T15:17:00.609" v="51"/>
          <ac:spMkLst>
            <pc:docMk/>
            <pc:sldMk cId="3485154071" sldId="2076137230"/>
            <ac:spMk id="6" creationId="{14AEAB7C-F7B6-1842-B932-C3C4E0B29470}"/>
          </ac:spMkLst>
        </pc:spChg>
      </pc:sldChg>
      <pc:sldMasterChg chg="del delSldLayout">
        <pc:chgData name="Ginny Dudek" userId="787f50d1-3b77-4512-bcfb-ca490ebc47cd" providerId="ADAL" clId="{E049A40C-68B4-6140-8A01-BFB09BD4A125}" dt="2022-01-04T15:12:13.036" v="13" actId="2696"/>
        <pc:sldMasterMkLst>
          <pc:docMk/>
          <pc:sldMasterMk cId="3943988862" sldId="2147483724"/>
        </pc:sldMasterMkLst>
        <pc:sldLayoutChg chg="del">
          <pc:chgData name="Ginny Dudek" userId="787f50d1-3b77-4512-bcfb-ca490ebc47cd" providerId="ADAL" clId="{E049A40C-68B4-6140-8A01-BFB09BD4A125}" dt="2022-01-04T15:12:13.022" v="2" actId="2696"/>
          <pc:sldLayoutMkLst>
            <pc:docMk/>
            <pc:sldMasterMk cId="3943988862" sldId="2147483724"/>
            <pc:sldLayoutMk cId="2195912974" sldId="2147483725"/>
          </pc:sldLayoutMkLst>
        </pc:sldLayoutChg>
        <pc:sldLayoutChg chg="del">
          <pc:chgData name="Ginny Dudek" userId="787f50d1-3b77-4512-bcfb-ca490ebc47cd" providerId="ADAL" clId="{E049A40C-68B4-6140-8A01-BFB09BD4A125}" dt="2022-01-04T15:12:13.024" v="3" actId="2696"/>
          <pc:sldLayoutMkLst>
            <pc:docMk/>
            <pc:sldMasterMk cId="3943988862" sldId="2147483724"/>
            <pc:sldLayoutMk cId="1295598544" sldId="2147483726"/>
          </pc:sldLayoutMkLst>
        </pc:sldLayoutChg>
        <pc:sldLayoutChg chg="del">
          <pc:chgData name="Ginny Dudek" userId="787f50d1-3b77-4512-bcfb-ca490ebc47cd" providerId="ADAL" clId="{E049A40C-68B4-6140-8A01-BFB09BD4A125}" dt="2022-01-04T15:12:13.025" v="4" actId="2696"/>
          <pc:sldLayoutMkLst>
            <pc:docMk/>
            <pc:sldMasterMk cId="3943988862" sldId="2147483724"/>
            <pc:sldLayoutMk cId="3283830426" sldId="2147483727"/>
          </pc:sldLayoutMkLst>
        </pc:sldLayoutChg>
        <pc:sldLayoutChg chg="del">
          <pc:chgData name="Ginny Dudek" userId="787f50d1-3b77-4512-bcfb-ca490ebc47cd" providerId="ADAL" clId="{E049A40C-68B4-6140-8A01-BFB09BD4A125}" dt="2022-01-04T15:12:13.026" v="5" actId="2696"/>
          <pc:sldLayoutMkLst>
            <pc:docMk/>
            <pc:sldMasterMk cId="3943988862" sldId="2147483724"/>
            <pc:sldLayoutMk cId="3625155311" sldId="2147483728"/>
          </pc:sldLayoutMkLst>
        </pc:sldLayoutChg>
        <pc:sldLayoutChg chg="del">
          <pc:chgData name="Ginny Dudek" userId="787f50d1-3b77-4512-bcfb-ca490ebc47cd" providerId="ADAL" clId="{E049A40C-68B4-6140-8A01-BFB09BD4A125}" dt="2022-01-04T15:12:13.028" v="6" actId="2696"/>
          <pc:sldLayoutMkLst>
            <pc:docMk/>
            <pc:sldMasterMk cId="3943988862" sldId="2147483724"/>
            <pc:sldLayoutMk cId="278954263" sldId="2147483729"/>
          </pc:sldLayoutMkLst>
        </pc:sldLayoutChg>
        <pc:sldLayoutChg chg="del">
          <pc:chgData name="Ginny Dudek" userId="787f50d1-3b77-4512-bcfb-ca490ebc47cd" providerId="ADAL" clId="{E049A40C-68B4-6140-8A01-BFB09BD4A125}" dt="2022-01-04T15:12:13.029" v="7" actId="2696"/>
          <pc:sldLayoutMkLst>
            <pc:docMk/>
            <pc:sldMasterMk cId="3943988862" sldId="2147483724"/>
            <pc:sldLayoutMk cId="3103535904" sldId="2147483730"/>
          </pc:sldLayoutMkLst>
        </pc:sldLayoutChg>
        <pc:sldLayoutChg chg="del">
          <pc:chgData name="Ginny Dudek" userId="787f50d1-3b77-4512-bcfb-ca490ebc47cd" providerId="ADAL" clId="{E049A40C-68B4-6140-8A01-BFB09BD4A125}" dt="2022-01-04T15:12:13.030" v="8" actId="2696"/>
          <pc:sldLayoutMkLst>
            <pc:docMk/>
            <pc:sldMasterMk cId="3943988862" sldId="2147483724"/>
            <pc:sldLayoutMk cId="574007493" sldId="2147483731"/>
          </pc:sldLayoutMkLst>
        </pc:sldLayoutChg>
        <pc:sldLayoutChg chg="del">
          <pc:chgData name="Ginny Dudek" userId="787f50d1-3b77-4512-bcfb-ca490ebc47cd" providerId="ADAL" clId="{E049A40C-68B4-6140-8A01-BFB09BD4A125}" dt="2022-01-04T15:12:13.031" v="9" actId="2696"/>
          <pc:sldLayoutMkLst>
            <pc:docMk/>
            <pc:sldMasterMk cId="3943988862" sldId="2147483724"/>
            <pc:sldLayoutMk cId="839937771" sldId="2147483732"/>
          </pc:sldLayoutMkLst>
        </pc:sldLayoutChg>
        <pc:sldLayoutChg chg="del">
          <pc:chgData name="Ginny Dudek" userId="787f50d1-3b77-4512-bcfb-ca490ebc47cd" providerId="ADAL" clId="{E049A40C-68B4-6140-8A01-BFB09BD4A125}" dt="2022-01-04T15:12:13.032" v="10" actId="2696"/>
          <pc:sldLayoutMkLst>
            <pc:docMk/>
            <pc:sldMasterMk cId="3943988862" sldId="2147483724"/>
            <pc:sldLayoutMk cId="337872972" sldId="2147483733"/>
          </pc:sldLayoutMkLst>
        </pc:sldLayoutChg>
        <pc:sldLayoutChg chg="del">
          <pc:chgData name="Ginny Dudek" userId="787f50d1-3b77-4512-bcfb-ca490ebc47cd" providerId="ADAL" clId="{E049A40C-68B4-6140-8A01-BFB09BD4A125}" dt="2022-01-04T15:12:13.033" v="11" actId="2696"/>
          <pc:sldLayoutMkLst>
            <pc:docMk/>
            <pc:sldMasterMk cId="3943988862" sldId="2147483724"/>
            <pc:sldLayoutMk cId="4038355030" sldId="2147483734"/>
          </pc:sldLayoutMkLst>
        </pc:sldLayoutChg>
        <pc:sldLayoutChg chg="del">
          <pc:chgData name="Ginny Dudek" userId="787f50d1-3b77-4512-bcfb-ca490ebc47cd" providerId="ADAL" clId="{E049A40C-68B4-6140-8A01-BFB09BD4A125}" dt="2022-01-04T15:12:13.034" v="12" actId="2696"/>
          <pc:sldLayoutMkLst>
            <pc:docMk/>
            <pc:sldMasterMk cId="3943988862" sldId="2147483724"/>
            <pc:sldLayoutMk cId="3968040689" sldId="2147483735"/>
          </pc:sldLayoutMkLst>
        </pc:sldLayoutChg>
      </pc:sldMasterChg>
      <pc:sldMasterChg chg="mod">
        <pc:chgData name="Ginny Dudek" userId="787f50d1-3b77-4512-bcfb-ca490ebc47cd" providerId="ADAL" clId="{E049A40C-68B4-6140-8A01-BFB09BD4A125}" dt="2022-01-04T15:15:11.856" v="39" actId="6014"/>
        <pc:sldMasterMkLst>
          <pc:docMk/>
          <pc:sldMasterMk cId="2838263914" sldId="2147483736"/>
        </pc:sldMasterMkLst>
      </pc:sldMasterChg>
      <pc:sldMasterChg chg="del delSldLayout">
        <pc:chgData name="Ginny Dudek" userId="787f50d1-3b77-4512-bcfb-ca490ebc47cd" providerId="ADAL" clId="{E049A40C-68B4-6140-8A01-BFB09BD4A125}" dt="2022-01-04T15:14:52.997" v="38" actId="2696"/>
        <pc:sldMasterMkLst>
          <pc:docMk/>
          <pc:sldMasterMk cId="3476513306" sldId="2147483780"/>
        </pc:sldMasterMkLst>
        <pc:sldLayoutChg chg="del">
          <pc:chgData name="Ginny Dudek" userId="787f50d1-3b77-4512-bcfb-ca490ebc47cd" providerId="ADAL" clId="{E049A40C-68B4-6140-8A01-BFB09BD4A125}" dt="2022-01-04T15:14:52.980" v="26" actId="2696"/>
          <pc:sldLayoutMkLst>
            <pc:docMk/>
            <pc:sldMasterMk cId="3476513306" sldId="2147483780"/>
            <pc:sldLayoutMk cId="1350738926" sldId="2147483781"/>
          </pc:sldLayoutMkLst>
        </pc:sldLayoutChg>
        <pc:sldLayoutChg chg="del">
          <pc:chgData name="Ginny Dudek" userId="787f50d1-3b77-4512-bcfb-ca490ebc47cd" providerId="ADAL" clId="{E049A40C-68B4-6140-8A01-BFB09BD4A125}" dt="2022-01-04T15:14:52.982" v="27" actId="2696"/>
          <pc:sldLayoutMkLst>
            <pc:docMk/>
            <pc:sldMasterMk cId="3476513306" sldId="2147483780"/>
            <pc:sldLayoutMk cId="1274071407" sldId="2147483782"/>
          </pc:sldLayoutMkLst>
        </pc:sldLayoutChg>
        <pc:sldLayoutChg chg="del">
          <pc:chgData name="Ginny Dudek" userId="787f50d1-3b77-4512-bcfb-ca490ebc47cd" providerId="ADAL" clId="{E049A40C-68B4-6140-8A01-BFB09BD4A125}" dt="2022-01-04T15:14:52.983" v="28" actId="2696"/>
          <pc:sldLayoutMkLst>
            <pc:docMk/>
            <pc:sldMasterMk cId="3476513306" sldId="2147483780"/>
            <pc:sldLayoutMk cId="2087180701" sldId="2147483783"/>
          </pc:sldLayoutMkLst>
        </pc:sldLayoutChg>
        <pc:sldLayoutChg chg="del">
          <pc:chgData name="Ginny Dudek" userId="787f50d1-3b77-4512-bcfb-ca490ebc47cd" providerId="ADAL" clId="{E049A40C-68B4-6140-8A01-BFB09BD4A125}" dt="2022-01-04T15:14:52.984" v="29" actId="2696"/>
          <pc:sldLayoutMkLst>
            <pc:docMk/>
            <pc:sldMasterMk cId="3476513306" sldId="2147483780"/>
            <pc:sldLayoutMk cId="855297391" sldId="2147483784"/>
          </pc:sldLayoutMkLst>
        </pc:sldLayoutChg>
        <pc:sldLayoutChg chg="del">
          <pc:chgData name="Ginny Dudek" userId="787f50d1-3b77-4512-bcfb-ca490ebc47cd" providerId="ADAL" clId="{E049A40C-68B4-6140-8A01-BFB09BD4A125}" dt="2022-01-04T15:14:52.986" v="30" actId="2696"/>
          <pc:sldLayoutMkLst>
            <pc:docMk/>
            <pc:sldMasterMk cId="3476513306" sldId="2147483780"/>
            <pc:sldLayoutMk cId="1910391982" sldId="2147483785"/>
          </pc:sldLayoutMkLst>
        </pc:sldLayoutChg>
        <pc:sldLayoutChg chg="del">
          <pc:chgData name="Ginny Dudek" userId="787f50d1-3b77-4512-bcfb-ca490ebc47cd" providerId="ADAL" clId="{E049A40C-68B4-6140-8A01-BFB09BD4A125}" dt="2022-01-04T15:14:52.987" v="31" actId="2696"/>
          <pc:sldLayoutMkLst>
            <pc:docMk/>
            <pc:sldMasterMk cId="3476513306" sldId="2147483780"/>
            <pc:sldLayoutMk cId="2235448703" sldId="2147483786"/>
          </pc:sldLayoutMkLst>
        </pc:sldLayoutChg>
        <pc:sldLayoutChg chg="del">
          <pc:chgData name="Ginny Dudek" userId="787f50d1-3b77-4512-bcfb-ca490ebc47cd" providerId="ADAL" clId="{E049A40C-68B4-6140-8A01-BFB09BD4A125}" dt="2022-01-04T15:14:52.988" v="32" actId="2696"/>
          <pc:sldLayoutMkLst>
            <pc:docMk/>
            <pc:sldMasterMk cId="3476513306" sldId="2147483780"/>
            <pc:sldLayoutMk cId="1250075261" sldId="2147483787"/>
          </pc:sldLayoutMkLst>
        </pc:sldLayoutChg>
        <pc:sldLayoutChg chg="del">
          <pc:chgData name="Ginny Dudek" userId="787f50d1-3b77-4512-bcfb-ca490ebc47cd" providerId="ADAL" clId="{E049A40C-68B4-6140-8A01-BFB09BD4A125}" dt="2022-01-04T15:14:52.989" v="33" actId="2696"/>
          <pc:sldLayoutMkLst>
            <pc:docMk/>
            <pc:sldMasterMk cId="3476513306" sldId="2147483780"/>
            <pc:sldLayoutMk cId="2267258939" sldId="2147483788"/>
          </pc:sldLayoutMkLst>
        </pc:sldLayoutChg>
        <pc:sldLayoutChg chg="del">
          <pc:chgData name="Ginny Dudek" userId="787f50d1-3b77-4512-bcfb-ca490ebc47cd" providerId="ADAL" clId="{E049A40C-68B4-6140-8A01-BFB09BD4A125}" dt="2022-01-04T15:14:52.990" v="34" actId="2696"/>
          <pc:sldLayoutMkLst>
            <pc:docMk/>
            <pc:sldMasterMk cId="3476513306" sldId="2147483780"/>
            <pc:sldLayoutMk cId="3311005384" sldId="2147483789"/>
          </pc:sldLayoutMkLst>
        </pc:sldLayoutChg>
        <pc:sldLayoutChg chg="del">
          <pc:chgData name="Ginny Dudek" userId="787f50d1-3b77-4512-bcfb-ca490ebc47cd" providerId="ADAL" clId="{E049A40C-68B4-6140-8A01-BFB09BD4A125}" dt="2022-01-04T15:14:52.992" v="35" actId="2696"/>
          <pc:sldLayoutMkLst>
            <pc:docMk/>
            <pc:sldMasterMk cId="3476513306" sldId="2147483780"/>
            <pc:sldLayoutMk cId="2973059002" sldId="2147483790"/>
          </pc:sldLayoutMkLst>
        </pc:sldLayoutChg>
        <pc:sldLayoutChg chg="del">
          <pc:chgData name="Ginny Dudek" userId="787f50d1-3b77-4512-bcfb-ca490ebc47cd" providerId="ADAL" clId="{E049A40C-68B4-6140-8A01-BFB09BD4A125}" dt="2022-01-04T15:14:52.993" v="36" actId="2696"/>
          <pc:sldLayoutMkLst>
            <pc:docMk/>
            <pc:sldMasterMk cId="3476513306" sldId="2147483780"/>
            <pc:sldLayoutMk cId="3682766007" sldId="2147483791"/>
          </pc:sldLayoutMkLst>
        </pc:sldLayoutChg>
        <pc:sldLayoutChg chg="del">
          <pc:chgData name="Ginny Dudek" userId="787f50d1-3b77-4512-bcfb-ca490ebc47cd" providerId="ADAL" clId="{E049A40C-68B4-6140-8A01-BFB09BD4A125}" dt="2022-01-04T15:14:52.996" v="37" actId="2696"/>
          <pc:sldLayoutMkLst>
            <pc:docMk/>
            <pc:sldMasterMk cId="3476513306" sldId="2147483780"/>
            <pc:sldLayoutMk cId="2901545941" sldId="2147483792"/>
          </pc:sldLayoutMkLst>
        </pc:sldLayoutChg>
      </pc:sldMasterChg>
    </pc:docChg>
  </pc:docChgLst>
  <pc:docChgLst>
    <pc:chgData name="Umair Hoodbhoy" userId="9134fddd-ebe0-41b2-9df4-5549cb596a18" providerId="ADAL" clId="{DCB1A039-FBF3-3C4C-9E6B-4F385B576E8B}"/>
    <pc:docChg chg="custSel modSld sldOrd">
      <pc:chgData name="Umair Hoodbhoy" userId="9134fddd-ebe0-41b2-9df4-5549cb596a18" providerId="ADAL" clId="{DCB1A039-FBF3-3C4C-9E6B-4F385B576E8B}" dt="2021-04-29T16:28:29.731" v="75" actId="20578"/>
      <pc:docMkLst>
        <pc:docMk/>
      </pc:docMkLst>
      <pc:sldChg chg="addSp delSp modSp mod">
        <pc:chgData name="Umair Hoodbhoy" userId="9134fddd-ebe0-41b2-9df4-5549cb596a18" providerId="ADAL" clId="{DCB1A039-FBF3-3C4C-9E6B-4F385B576E8B}" dt="2021-04-29T14:20:17.595" v="28" actId="1076"/>
        <pc:sldMkLst>
          <pc:docMk/>
          <pc:sldMk cId="497402611" sldId="257"/>
        </pc:sldMkLst>
        <pc:spChg chg="mod">
          <ac:chgData name="Umair Hoodbhoy" userId="9134fddd-ebe0-41b2-9df4-5549cb596a18" providerId="ADAL" clId="{DCB1A039-FBF3-3C4C-9E6B-4F385B576E8B}" dt="2021-04-29T14:18:30.829" v="23" actId="20577"/>
          <ac:spMkLst>
            <pc:docMk/>
            <pc:sldMk cId="497402611" sldId="257"/>
            <ac:spMk id="6" creationId="{4A831B22-2464-7347-AED7-57BCDAB46AEB}"/>
          </ac:spMkLst>
        </pc:spChg>
        <pc:picChg chg="del">
          <ac:chgData name="Umair Hoodbhoy" userId="9134fddd-ebe0-41b2-9df4-5549cb596a18" providerId="ADAL" clId="{DCB1A039-FBF3-3C4C-9E6B-4F385B576E8B}" dt="2021-04-29T14:20:00.476" v="24" actId="478"/>
          <ac:picMkLst>
            <pc:docMk/>
            <pc:sldMk cId="497402611" sldId="257"/>
            <ac:picMk id="4" creationId="{65087AC0-6DFE-6744-88C2-8D7393C52410}"/>
          </ac:picMkLst>
        </pc:picChg>
        <pc:picChg chg="add mod">
          <ac:chgData name="Umair Hoodbhoy" userId="9134fddd-ebe0-41b2-9df4-5549cb596a18" providerId="ADAL" clId="{DCB1A039-FBF3-3C4C-9E6B-4F385B576E8B}" dt="2021-04-29T14:20:17.595" v="28" actId="1076"/>
          <ac:picMkLst>
            <pc:docMk/>
            <pc:sldMk cId="497402611" sldId="257"/>
            <ac:picMk id="9" creationId="{0A0B1C9B-03D7-9A49-AEAA-69E684621761}"/>
          </ac:picMkLst>
        </pc:picChg>
      </pc:sldChg>
      <pc:sldChg chg="ord">
        <pc:chgData name="Umair Hoodbhoy" userId="9134fddd-ebe0-41b2-9df4-5549cb596a18" providerId="ADAL" clId="{DCB1A039-FBF3-3C4C-9E6B-4F385B576E8B}" dt="2021-04-29T16:28:29.731" v="75" actId="20578"/>
        <pc:sldMkLst>
          <pc:docMk/>
          <pc:sldMk cId="915957084" sldId="2377"/>
        </pc:sldMkLst>
      </pc:sldChg>
      <pc:sldChg chg="modSp mod ord">
        <pc:chgData name="Umair Hoodbhoy" userId="9134fddd-ebe0-41b2-9df4-5549cb596a18" providerId="ADAL" clId="{DCB1A039-FBF3-3C4C-9E6B-4F385B576E8B}" dt="2021-04-29T16:28:06.873" v="74" actId="20578"/>
        <pc:sldMkLst>
          <pc:docMk/>
          <pc:sldMk cId="1836159206" sldId="2076137209"/>
        </pc:sldMkLst>
        <pc:spChg chg="mod">
          <ac:chgData name="Umair Hoodbhoy" userId="9134fddd-ebe0-41b2-9df4-5549cb596a18" providerId="ADAL" clId="{DCB1A039-FBF3-3C4C-9E6B-4F385B576E8B}" dt="2021-04-29T15:04:39.714" v="72" actId="20577"/>
          <ac:spMkLst>
            <pc:docMk/>
            <pc:sldMk cId="1836159206" sldId="2076137209"/>
            <ac:spMk id="5" creationId="{5C613691-370F-7F4A-BBDD-2E752F0A6354}"/>
          </ac:spMkLst>
        </pc:spChg>
      </pc:sldChg>
      <pc:sldChg chg="ord">
        <pc:chgData name="Umair Hoodbhoy" userId="9134fddd-ebe0-41b2-9df4-5549cb596a18" providerId="ADAL" clId="{DCB1A039-FBF3-3C4C-9E6B-4F385B576E8B}" dt="2021-04-29T16:27:54.977" v="73" actId="20578"/>
        <pc:sldMkLst>
          <pc:docMk/>
          <pc:sldMk cId="1919884171" sldId="2076137210"/>
        </pc:sldMkLst>
      </pc:sldChg>
      <pc:sldChg chg="ord">
        <pc:chgData name="Umair Hoodbhoy" userId="9134fddd-ebe0-41b2-9df4-5549cb596a18" providerId="ADAL" clId="{DCB1A039-FBF3-3C4C-9E6B-4F385B576E8B}" dt="2021-04-29T16:28:06.873" v="74" actId="20578"/>
        <pc:sldMkLst>
          <pc:docMk/>
          <pc:sldMk cId="2182762083" sldId="2076137219"/>
        </pc:sldMkLst>
      </pc:sldChg>
      <pc:sldChg chg="ord">
        <pc:chgData name="Umair Hoodbhoy" userId="9134fddd-ebe0-41b2-9df4-5549cb596a18" providerId="ADAL" clId="{DCB1A039-FBF3-3C4C-9E6B-4F385B576E8B}" dt="2021-04-29T16:27:54.977" v="73" actId="20578"/>
        <pc:sldMkLst>
          <pc:docMk/>
          <pc:sldMk cId="3150063096" sldId="2076137225"/>
        </pc:sldMkLst>
      </pc:sldChg>
      <pc:sldChg chg="modSp mod">
        <pc:chgData name="Umair Hoodbhoy" userId="9134fddd-ebe0-41b2-9df4-5549cb596a18" providerId="ADAL" clId="{DCB1A039-FBF3-3C4C-9E6B-4F385B576E8B}" dt="2021-04-29T15:01:18.845" v="30" actId="20577"/>
        <pc:sldMkLst>
          <pc:docMk/>
          <pc:sldMk cId="1355709797" sldId="2076137227"/>
        </pc:sldMkLst>
        <pc:spChg chg="mod">
          <ac:chgData name="Umair Hoodbhoy" userId="9134fddd-ebe0-41b2-9df4-5549cb596a18" providerId="ADAL" clId="{DCB1A039-FBF3-3C4C-9E6B-4F385B576E8B}" dt="2021-04-29T15:01:18.845" v="30" actId="20577"/>
          <ac:spMkLst>
            <pc:docMk/>
            <pc:sldMk cId="1355709797" sldId="2076137227"/>
            <ac:spMk id="5" creationId="{1509B83D-E4D3-7646-9630-1BFBD39C2A65}"/>
          </ac:spMkLst>
        </pc:spChg>
      </pc:sldChg>
    </pc:docChg>
  </pc:docChgLst>
  <pc:docChgLst>
    <pc:chgData name="Umair Hoodbhoy" userId="9134fddd-ebe0-41b2-9df4-5549cb596a18" providerId="ADAL" clId="{D97D881B-5CDA-F947-8B64-ADFDA34A6419}"/>
    <pc:docChg chg="undo redo custSel addSld delSld modSld delMainMaster modMainMaster">
      <pc:chgData name="Umair Hoodbhoy" userId="9134fddd-ebe0-41b2-9df4-5549cb596a18" providerId="ADAL" clId="{D97D881B-5CDA-F947-8B64-ADFDA34A6419}" dt="2021-08-12T21:44:13.798" v="218" actId="478"/>
      <pc:docMkLst>
        <pc:docMk/>
      </pc:docMkLst>
      <pc:sldChg chg="modSp mod modClrScheme chgLayout">
        <pc:chgData name="Umair Hoodbhoy" userId="9134fddd-ebe0-41b2-9df4-5549cb596a18" providerId="ADAL" clId="{D97D881B-5CDA-F947-8B64-ADFDA34A6419}" dt="2021-08-12T21:40:46.955" v="166" actId="20577"/>
        <pc:sldMkLst>
          <pc:docMk/>
          <pc:sldMk cId="497402611" sldId="257"/>
        </pc:sldMkLst>
        <pc:spChg chg="mod ord">
          <ac:chgData name="Umair Hoodbhoy" userId="9134fddd-ebe0-41b2-9df4-5549cb596a18" providerId="ADAL" clId="{D97D881B-5CDA-F947-8B64-ADFDA34A6419}" dt="2021-08-12T18:11:58.745" v="16" actId="700"/>
          <ac:spMkLst>
            <pc:docMk/>
            <pc:sldMk cId="497402611" sldId="257"/>
            <ac:spMk id="2" creationId="{977D57D1-F96E-D448-A042-1552F00BB529}"/>
          </ac:spMkLst>
        </pc:spChg>
        <pc:spChg chg="mod ord">
          <ac:chgData name="Umair Hoodbhoy" userId="9134fddd-ebe0-41b2-9df4-5549cb596a18" providerId="ADAL" clId="{D97D881B-5CDA-F947-8B64-ADFDA34A6419}" dt="2021-08-12T21:40:46.955" v="166" actId="20577"/>
          <ac:spMkLst>
            <pc:docMk/>
            <pc:sldMk cId="497402611" sldId="257"/>
            <ac:spMk id="3" creationId="{694B5C4F-8FC3-CF4B-ACB6-947742E48D2B}"/>
          </ac:spMkLst>
        </pc:spChg>
        <pc:picChg chg="mod">
          <ac:chgData name="Umair Hoodbhoy" userId="9134fddd-ebe0-41b2-9df4-5549cb596a18" providerId="ADAL" clId="{D97D881B-5CDA-F947-8B64-ADFDA34A6419}" dt="2021-08-12T18:12:06.191" v="17" actId="1076"/>
          <ac:picMkLst>
            <pc:docMk/>
            <pc:sldMk cId="497402611" sldId="257"/>
            <ac:picMk id="7" creationId="{DA697ECB-4C9B-3F4B-B0AF-D747DB557812}"/>
          </ac:picMkLst>
        </pc:picChg>
      </pc:sldChg>
      <pc:sldChg chg="addSp modSp mod modClrScheme chgLayout">
        <pc:chgData name="Umair Hoodbhoy" userId="9134fddd-ebe0-41b2-9df4-5549cb596a18" providerId="ADAL" clId="{D97D881B-5CDA-F947-8B64-ADFDA34A6419}" dt="2021-08-12T21:43:31.813" v="193" actId="27636"/>
        <pc:sldMkLst>
          <pc:docMk/>
          <pc:sldMk cId="2406825781" sldId="2035"/>
        </pc:sldMkLst>
        <pc:spChg chg="add mod ord">
          <ac:chgData name="Umair Hoodbhoy" userId="9134fddd-ebe0-41b2-9df4-5549cb596a18" providerId="ADAL" clId="{D97D881B-5CDA-F947-8B64-ADFDA34A6419}" dt="2021-08-12T21:43:31.773" v="192" actId="700"/>
          <ac:spMkLst>
            <pc:docMk/>
            <pc:sldMk cId="2406825781" sldId="2035"/>
            <ac:spMk id="2" creationId="{C7B94FD4-2E90-C145-8E27-04DF6CA51AA5}"/>
          </ac:spMkLst>
        </pc:spChg>
        <pc:spChg chg="add mod ord">
          <ac:chgData name="Umair Hoodbhoy" userId="9134fddd-ebe0-41b2-9df4-5549cb596a18" providerId="ADAL" clId="{D97D881B-5CDA-F947-8B64-ADFDA34A6419}" dt="2021-08-12T21:43:31.773" v="192" actId="700"/>
          <ac:spMkLst>
            <pc:docMk/>
            <pc:sldMk cId="2406825781" sldId="2035"/>
            <ac:spMk id="3" creationId="{93E494CD-E3BD-2A4A-B80A-EBC3630F1D20}"/>
          </ac:spMkLst>
        </pc:spChg>
        <pc:spChg chg="mod ord">
          <ac:chgData name="Umair Hoodbhoy" userId="9134fddd-ebe0-41b2-9df4-5549cb596a18" providerId="ADAL" clId="{D97D881B-5CDA-F947-8B64-ADFDA34A6419}" dt="2021-08-12T21:43:31.813" v="193" actId="27636"/>
          <ac:spMkLst>
            <pc:docMk/>
            <pc:sldMk cId="2406825781" sldId="2035"/>
            <ac:spMk id="4" creationId="{E87735F1-603B-3041-BABB-205BB8D0A30E}"/>
          </ac:spMkLst>
        </pc:spChg>
        <pc:spChg chg="add mod ord">
          <ac:chgData name="Umair Hoodbhoy" userId="9134fddd-ebe0-41b2-9df4-5549cb596a18" providerId="ADAL" clId="{D97D881B-5CDA-F947-8B64-ADFDA34A6419}" dt="2021-08-12T21:43:31.773" v="192" actId="700"/>
          <ac:spMkLst>
            <pc:docMk/>
            <pc:sldMk cId="2406825781" sldId="2035"/>
            <ac:spMk id="5" creationId="{8488A77B-2BD7-F24B-A371-70512032007E}"/>
          </ac:spMkLst>
        </pc:spChg>
        <pc:spChg chg="add mod ord">
          <ac:chgData name="Umair Hoodbhoy" userId="9134fddd-ebe0-41b2-9df4-5549cb596a18" providerId="ADAL" clId="{D97D881B-5CDA-F947-8B64-ADFDA34A6419}" dt="2021-08-12T21:43:31.773" v="192" actId="700"/>
          <ac:spMkLst>
            <pc:docMk/>
            <pc:sldMk cId="2406825781" sldId="2035"/>
            <ac:spMk id="6" creationId="{781159F6-D0EF-E644-8AC2-77E61CBF0A5E}"/>
          </ac:spMkLst>
        </pc:spChg>
      </pc:sldChg>
      <pc:sldChg chg="modSp mod modClrScheme chgLayout">
        <pc:chgData name="Umair Hoodbhoy" userId="9134fddd-ebe0-41b2-9df4-5549cb596a18" providerId="ADAL" clId="{D97D881B-5CDA-F947-8B64-ADFDA34A6419}" dt="2021-08-12T21:39:57.659" v="161" actId="403"/>
        <pc:sldMkLst>
          <pc:docMk/>
          <pc:sldMk cId="915957084" sldId="2377"/>
        </pc:sldMkLst>
        <pc:spChg chg="mod ord">
          <ac:chgData name="Umair Hoodbhoy" userId="9134fddd-ebe0-41b2-9df4-5549cb596a18" providerId="ADAL" clId="{D97D881B-5CDA-F947-8B64-ADFDA34A6419}" dt="2021-08-12T18:13:40.376" v="44" actId="700"/>
          <ac:spMkLst>
            <pc:docMk/>
            <pc:sldMk cId="915957084" sldId="2377"/>
            <ac:spMk id="2" creationId="{E9CB52CC-5888-6A47-8A94-C0A0843CFC15}"/>
          </ac:spMkLst>
        </pc:spChg>
        <pc:spChg chg="mod ord">
          <ac:chgData name="Umair Hoodbhoy" userId="9134fddd-ebe0-41b2-9df4-5549cb596a18" providerId="ADAL" clId="{D97D881B-5CDA-F947-8B64-ADFDA34A6419}" dt="2021-08-12T21:39:57.659" v="161" actId="403"/>
          <ac:spMkLst>
            <pc:docMk/>
            <pc:sldMk cId="915957084" sldId="2377"/>
            <ac:spMk id="3" creationId="{C28BD90F-6A4F-4243-94BA-8D7CA1E2A5E4}"/>
          </ac:spMkLst>
        </pc:spChg>
      </pc:sldChg>
      <pc:sldChg chg="del">
        <pc:chgData name="Umair Hoodbhoy" userId="9134fddd-ebe0-41b2-9df4-5549cb596a18" providerId="ADAL" clId="{D97D881B-5CDA-F947-8B64-ADFDA34A6419}" dt="2021-08-12T21:43:40.193" v="194" actId="2696"/>
        <pc:sldMkLst>
          <pc:docMk/>
          <pc:sldMk cId="734583543" sldId="2379"/>
        </pc:sldMkLst>
      </pc:sldChg>
      <pc:sldChg chg="del">
        <pc:chgData name="Umair Hoodbhoy" userId="9134fddd-ebe0-41b2-9df4-5549cb596a18" providerId="ADAL" clId="{D97D881B-5CDA-F947-8B64-ADFDA34A6419}" dt="2021-08-12T21:43:40.193" v="194" actId="2696"/>
        <pc:sldMkLst>
          <pc:docMk/>
          <pc:sldMk cId="2913536566" sldId="2380"/>
        </pc:sldMkLst>
      </pc:sldChg>
      <pc:sldChg chg="del">
        <pc:chgData name="Umair Hoodbhoy" userId="9134fddd-ebe0-41b2-9df4-5549cb596a18" providerId="ADAL" clId="{D97D881B-5CDA-F947-8B64-ADFDA34A6419}" dt="2021-08-12T18:11:20.170" v="15" actId="2696"/>
        <pc:sldMkLst>
          <pc:docMk/>
          <pc:sldMk cId="662152010" sldId="2076137205"/>
        </pc:sldMkLst>
      </pc:sldChg>
      <pc:sldChg chg="modSp mod modClrScheme chgLayout">
        <pc:chgData name="Umair Hoodbhoy" userId="9134fddd-ebe0-41b2-9df4-5549cb596a18" providerId="ADAL" clId="{D97D881B-5CDA-F947-8B64-ADFDA34A6419}" dt="2021-08-12T21:41:54.577" v="178" actId="404"/>
        <pc:sldMkLst>
          <pc:docMk/>
          <pc:sldMk cId="1836159206" sldId="2076137209"/>
        </pc:sldMkLst>
        <pc:spChg chg="mod ord">
          <ac:chgData name="Umair Hoodbhoy" userId="9134fddd-ebe0-41b2-9df4-5549cb596a18" providerId="ADAL" clId="{D97D881B-5CDA-F947-8B64-ADFDA34A6419}" dt="2021-08-12T21:41:54.577" v="178" actId="404"/>
          <ac:spMkLst>
            <pc:docMk/>
            <pc:sldMk cId="1836159206" sldId="2076137209"/>
            <ac:spMk id="4" creationId="{FDB5907A-4200-AF47-8794-B7BF6E251FA5}"/>
          </ac:spMkLst>
        </pc:spChg>
        <pc:spChg chg="mod ord">
          <ac:chgData name="Umair Hoodbhoy" userId="9134fddd-ebe0-41b2-9df4-5549cb596a18" providerId="ADAL" clId="{D97D881B-5CDA-F947-8B64-ADFDA34A6419}" dt="2021-08-12T21:39:33.178" v="159" actId="403"/>
          <ac:spMkLst>
            <pc:docMk/>
            <pc:sldMk cId="1836159206" sldId="2076137209"/>
            <ac:spMk id="5" creationId="{5C613691-370F-7F4A-BBDD-2E752F0A6354}"/>
          </ac:spMkLst>
        </pc:spChg>
      </pc:sldChg>
      <pc:sldChg chg="modSp mod modClrScheme chgLayout">
        <pc:chgData name="Umair Hoodbhoy" userId="9134fddd-ebe0-41b2-9df4-5549cb596a18" providerId="ADAL" clId="{D97D881B-5CDA-F947-8B64-ADFDA34A6419}" dt="2021-08-12T18:12:36.602" v="21" actId="14100"/>
        <pc:sldMkLst>
          <pc:docMk/>
          <pc:sldMk cId="1919884171" sldId="2076137210"/>
        </pc:sldMkLst>
        <pc:spChg chg="mod ord">
          <ac:chgData name="Umair Hoodbhoy" userId="9134fddd-ebe0-41b2-9df4-5549cb596a18" providerId="ADAL" clId="{D97D881B-5CDA-F947-8B64-ADFDA34A6419}" dt="2021-08-12T18:12:17.876" v="18" actId="700"/>
          <ac:spMkLst>
            <pc:docMk/>
            <pc:sldMk cId="1919884171" sldId="2076137210"/>
            <ac:spMk id="2" creationId="{64744051-D37B-534C-8986-A272FB184F59}"/>
          </ac:spMkLst>
        </pc:spChg>
        <pc:spChg chg="mod ord">
          <ac:chgData name="Umair Hoodbhoy" userId="9134fddd-ebe0-41b2-9df4-5549cb596a18" providerId="ADAL" clId="{D97D881B-5CDA-F947-8B64-ADFDA34A6419}" dt="2021-08-12T18:12:36.602" v="21" actId="14100"/>
          <ac:spMkLst>
            <pc:docMk/>
            <pc:sldMk cId="1919884171" sldId="2076137210"/>
            <ac:spMk id="3" creationId="{3CE6CB08-78CA-E14B-A2B8-F58C3590E8D1}"/>
          </ac:spMkLst>
        </pc:spChg>
        <pc:picChg chg="mod">
          <ac:chgData name="Umair Hoodbhoy" userId="9134fddd-ebe0-41b2-9df4-5549cb596a18" providerId="ADAL" clId="{D97D881B-5CDA-F947-8B64-ADFDA34A6419}" dt="2021-08-12T18:12:22.134" v="19" actId="1076"/>
          <ac:picMkLst>
            <pc:docMk/>
            <pc:sldMk cId="1919884171" sldId="2076137210"/>
            <ac:picMk id="4" creationId="{A93C5A90-2AA5-C343-8D95-2EC9C8E9A490}"/>
          </ac:picMkLst>
        </pc:picChg>
      </pc:sldChg>
      <pc:sldChg chg="delSp modSp mod modClrScheme modAnim chgLayout">
        <pc:chgData name="Umair Hoodbhoy" userId="9134fddd-ebe0-41b2-9df4-5549cb596a18" providerId="ADAL" clId="{D97D881B-5CDA-F947-8B64-ADFDA34A6419}" dt="2021-08-12T21:41:50.416" v="177" actId="404"/>
        <pc:sldMkLst>
          <pc:docMk/>
          <pc:sldMk cId="2182762083" sldId="2076137219"/>
        </pc:sldMkLst>
        <pc:spChg chg="mod ord">
          <ac:chgData name="Umair Hoodbhoy" userId="9134fddd-ebe0-41b2-9df4-5549cb596a18" providerId="ADAL" clId="{D97D881B-5CDA-F947-8B64-ADFDA34A6419}" dt="2021-08-12T21:41:50.416" v="177" actId="404"/>
          <ac:spMkLst>
            <pc:docMk/>
            <pc:sldMk cId="2182762083" sldId="2076137219"/>
            <ac:spMk id="2" creationId="{BC888435-2056-9E41-9D1C-2738E71358FA}"/>
          </ac:spMkLst>
        </pc:spChg>
        <pc:spChg chg="mod ord">
          <ac:chgData name="Umair Hoodbhoy" userId="9134fddd-ebe0-41b2-9df4-5549cb596a18" providerId="ADAL" clId="{D97D881B-5CDA-F947-8B64-ADFDA34A6419}" dt="2021-08-12T21:38:09.523" v="153" actId="1076"/>
          <ac:spMkLst>
            <pc:docMk/>
            <pc:sldMk cId="2182762083" sldId="2076137219"/>
            <ac:spMk id="6" creationId="{1350F7E8-C85C-E843-A5CF-F46354133A61}"/>
          </ac:spMkLst>
        </pc:spChg>
        <pc:spChg chg="del">
          <ac:chgData name="Umair Hoodbhoy" userId="9134fddd-ebe0-41b2-9df4-5549cb596a18" providerId="ADAL" clId="{D97D881B-5CDA-F947-8B64-ADFDA34A6419}" dt="2021-08-12T21:36:22.800" v="92" actId="478"/>
          <ac:spMkLst>
            <pc:docMk/>
            <pc:sldMk cId="2182762083" sldId="2076137219"/>
            <ac:spMk id="8" creationId="{D26DCDDC-76C6-CC4D-8F1F-2CEFEFB98F2E}"/>
          </ac:spMkLst>
        </pc:spChg>
      </pc:sldChg>
      <pc:sldChg chg="addSp modSp mod modClrScheme chgLayout">
        <pc:chgData name="Umair Hoodbhoy" userId="9134fddd-ebe0-41b2-9df4-5549cb596a18" providerId="ADAL" clId="{D97D881B-5CDA-F947-8B64-ADFDA34A6419}" dt="2021-08-12T21:41:43.212" v="176" actId="404"/>
        <pc:sldMkLst>
          <pc:docMk/>
          <pc:sldMk cId="3150063096" sldId="2076137225"/>
        </pc:sldMkLst>
        <pc:spChg chg="add mod ord">
          <ac:chgData name="Umair Hoodbhoy" userId="9134fddd-ebe0-41b2-9df4-5549cb596a18" providerId="ADAL" clId="{D97D881B-5CDA-F947-8B64-ADFDA34A6419}" dt="2021-08-12T21:41:43.212" v="176" actId="404"/>
          <ac:spMkLst>
            <pc:docMk/>
            <pc:sldMk cId="3150063096" sldId="2076137225"/>
            <ac:spMk id="2" creationId="{F172EFA5-6431-1E43-8357-50C726862B88}"/>
          </ac:spMkLst>
        </pc:spChg>
        <pc:picChg chg="mod">
          <ac:chgData name="Umair Hoodbhoy" userId="9134fddd-ebe0-41b2-9df4-5549cb596a18" providerId="ADAL" clId="{D97D881B-5CDA-F947-8B64-ADFDA34A6419}" dt="2021-08-12T18:13:25.300" v="42" actId="1036"/>
          <ac:picMkLst>
            <pc:docMk/>
            <pc:sldMk cId="3150063096" sldId="2076137225"/>
            <ac:picMk id="5" creationId="{84BE5CF5-F67C-0143-9047-17D2E97C0144}"/>
          </ac:picMkLst>
        </pc:picChg>
      </pc:sldChg>
      <pc:sldChg chg="modSp mod modClrScheme chgLayout">
        <pc:chgData name="Umair Hoodbhoy" userId="9134fddd-ebe0-41b2-9df4-5549cb596a18" providerId="ADAL" clId="{D97D881B-5CDA-F947-8B64-ADFDA34A6419}" dt="2021-08-12T21:41:58.615" v="179" actId="404"/>
        <pc:sldMkLst>
          <pc:docMk/>
          <pc:sldMk cId="2791203215" sldId="2076137226"/>
        </pc:sldMkLst>
        <pc:spChg chg="mod ord">
          <ac:chgData name="Umair Hoodbhoy" userId="9134fddd-ebe0-41b2-9df4-5549cb596a18" providerId="ADAL" clId="{D97D881B-5CDA-F947-8B64-ADFDA34A6419}" dt="2021-08-12T21:41:58.615" v="179" actId="404"/>
          <ac:spMkLst>
            <pc:docMk/>
            <pc:sldMk cId="2791203215" sldId="2076137226"/>
            <ac:spMk id="2" creationId="{D8DCBCED-B1C0-A84C-B5BC-AA91B51DDAFD}"/>
          </ac:spMkLst>
        </pc:spChg>
        <pc:spChg chg="mod">
          <ac:chgData name="Umair Hoodbhoy" userId="9134fddd-ebe0-41b2-9df4-5549cb596a18" providerId="ADAL" clId="{D97D881B-5CDA-F947-8B64-ADFDA34A6419}" dt="2021-08-12T21:41:11.612" v="171" actId="6549"/>
          <ac:spMkLst>
            <pc:docMk/>
            <pc:sldMk cId="2791203215" sldId="2076137226"/>
            <ac:spMk id="3" creationId="{26ED3D3D-2C84-6D42-A7DB-203CC1B4BD4F}"/>
          </ac:spMkLst>
        </pc:spChg>
        <pc:picChg chg="mod ord">
          <ac:chgData name="Umair Hoodbhoy" userId="9134fddd-ebe0-41b2-9df4-5549cb596a18" providerId="ADAL" clId="{D97D881B-5CDA-F947-8B64-ADFDA34A6419}" dt="2021-08-12T21:40:14.338" v="162" actId="700"/>
          <ac:picMkLst>
            <pc:docMk/>
            <pc:sldMk cId="2791203215" sldId="2076137226"/>
            <ac:picMk id="4" creationId="{50DE2FC4-C09C-3A45-A4B4-4CA92BECF847}"/>
          </ac:picMkLst>
        </pc:picChg>
      </pc:sldChg>
      <pc:sldChg chg="modSp mod modClrScheme chgLayout">
        <pc:chgData name="Umair Hoodbhoy" userId="9134fddd-ebe0-41b2-9df4-5549cb596a18" providerId="ADAL" clId="{D97D881B-5CDA-F947-8B64-ADFDA34A6419}" dt="2021-08-12T21:43:03.408" v="191" actId="14100"/>
        <pc:sldMkLst>
          <pc:docMk/>
          <pc:sldMk cId="1355709797" sldId="2076137227"/>
        </pc:sldMkLst>
        <pc:spChg chg="mod ord">
          <ac:chgData name="Umair Hoodbhoy" userId="9134fddd-ebe0-41b2-9df4-5549cb596a18" providerId="ADAL" clId="{D97D881B-5CDA-F947-8B64-ADFDA34A6419}" dt="2021-08-12T21:42:56.732" v="190" actId="700"/>
          <ac:spMkLst>
            <pc:docMk/>
            <pc:sldMk cId="1355709797" sldId="2076137227"/>
            <ac:spMk id="2" creationId="{57B4DFD3-B462-DF45-B8C8-A5AFC3EA058F}"/>
          </ac:spMkLst>
        </pc:spChg>
        <pc:spChg chg="mod ord">
          <ac:chgData name="Umair Hoodbhoy" userId="9134fddd-ebe0-41b2-9df4-5549cb596a18" providerId="ADAL" clId="{D97D881B-5CDA-F947-8B64-ADFDA34A6419}" dt="2021-08-12T21:42:56.732" v="190" actId="700"/>
          <ac:spMkLst>
            <pc:docMk/>
            <pc:sldMk cId="1355709797" sldId="2076137227"/>
            <ac:spMk id="5" creationId="{1509B83D-E4D3-7646-9630-1BFBD39C2A65}"/>
          </ac:spMkLst>
        </pc:spChg>
        <pc:picChg chg="mod">
          <ac:chgData name="Umair Hoodbhoy" userId="9134fddd-ebe0-41b2-9df4-5549cb596a18" providerId="ADAL" clId="{D97D881B-5CDA-F947-8B64-ADFDA34A6419}" dt="2021-08-12T21:43:03.408" v="191" actId="14100"/>
          <ac:picMkLst>
            <pc:docMk/>
            <pc:sldMk cId="1355709797" sldId="2076137227"/>
            <ac:picMk id="4" creationId="{CFE6F82A-7171-7341-8575-44D0612EBD06}"/>
          </ac:picMkLst>
        </pc:picChg>
      </pc:sldChg>
      <pc:sldChg chg="addSp delSp modSp mod modClrScheme chgLayout">
        <pc:chgData name="Umair Hoodbhoy" userId="9134fddd-ebe0-41b2-9df4-5549cb596a18" providerId="ADAL" clId="{D97D881B-5CDA-F947-8B64-ADFDA34A6419}" dt="2021-08-12T21:42:37.992" v="188" actId="404"/>
        <pc:sldMkLst>
          <pc:docMk/>
          <pc:sldMk cId="790360230" sldId="2076137229"/>
        </pc:sldMkLst>
        <pc:spChg chg="mod ord">
          <ac:chgData name="Umair Hoodbhoy" userId="9134fddd-ebe0-41b2-9df4-5549cb596a18" providerId="ADAL" clId="{D97D881B-5CDA-F947-8B64-ADFDA34A6419}" dt="2021-08-12T21:42:37.992" v="188" actId="404"/>
          <ac:spMkLst>
            <pc:docMk/>
            <pc:sldMk cId="790360230" sldId="2076137229"/>
            <ac:spMk id="2" creationId="{341D6AF3-7417-254D-BCA4-0290C79DFF9F}"/>
          </ac:spMkLst>
        </pc:spChg>
        <pc:spChg chg="add mod ord">
          <ac:chgData name="Umair Hoodbhoy" userId="9134fddd-ebe0-41b2-9df4-5549cb596a18" providerId="ADAL" clId="{D97D881B-5CDA-F947-8B64-ADFDA34A6419}" dt="2021-08-12T21:42:28.945" v="186" actId="14100"/>
          <ac:spMkLst>
            <pc:docMk/>
            <pc:sldMk cId="790360230" sldId="2076137229"/>
            <ac:spMk id="3" creationId="{D8C1480B-37EA-7B4B-B68A-1C936DFB6628}"/>
          </ac:spMkLst>
        </pc:spChg>
        <pc:spChg chg="del mod">
          <ac:chgData name="Umair Hoodbhoy" userId="9134fddd-ebe0-41b2-9df4-5549cb596a18" providerId="ADAL" clId="{D97D881B-5CDA-F947-8B64-ADFDA34A6419}" dt="2021-08-12T21:42:17.601" v="183" actId="478"/>
          <ac:spMkLst>
            <pc:docMk/>
            <pc:sldMk cId="790360230" sldId="2076137229"/>
            <ac:spMk id="5" creationId="{8EDB04CB-4C2A-DB40-A58C-DEC118E64B27}"/>
          </ac:spMkLst>
        </pc:spChg>
      </pc:sldChg>
      <pc:sldChg chg="add del">
        <pc:chgData name="Umair Hoodbhoy" userId="9134fddd-ebe0-41b2-9df4-5549cb596a18" providerId="ADAL" clId="{D97D881B-5CDA-F947-8B64-ADFDA34A6419}" dt="2021-08-12T18:11:08.047" v="1"/>
        <pc:sldMkLst>
          <pc:docMk/>
          <pc:sldMk cId="731742641" sldId="2076137230"/>
        </pc:sldMkLst>
      </pc:sldChg>
      <pc:sldChg chg="modSp add mod">
        <pc:chgData name="Umair Hoodbhoy" userId="9134fddd-ebe0-41b2-9df4-5549cb596a18" providerId="ADAL" clId="{D97D881B-5CDA-F947-8B64-ADFDA34A6419}" dt="2021-08-12T18:11:12.468" v="14" actId="20577"/>
        <pc:sldMkLst>
          <pc:docMk/>
          <pc:sldMk cId="3485154071" sldId="2076137230"/>
        </pc:sldMkLst>
        <pc:spChg chg="mod">
          <ac:chgData name="Umair Hoodbhoy" userId="9134fddd-ebe0-41b2-9df4-5549cb596a18" providerId="ADAL" clId="{D97D881B-5CDA-F947-8B64-ADFDA34A6419}" dt="2021-08-12T18:11:12.468" v="14" actId="20577"/>
          <ac:spMkLst>
            <pc:docMk/>
            <pc:sldMk cId="3485154071" sldId="2076137230"/>
            <ac:spMk id="2" creationId="{7C76CF59-055F-EC4E-B134-348FC57AFC39}"/>
          </ac:spMkLst>
        </pc:spChg>
      </pc:sldChg>
      <pc:sldMasterChg chg="del delSldLayout">
        <pc:chgData name="Umair Hoodbhoy" userId="9134fddd-ebe0-41b2-9df4-5549cb596a18" providerId="ADAL" clId="{D97D881B-5CDA-F947-8B64-ADFDA34A6419}" dt="2021-08-12T21:44:00.402" v="217" actId="2696"/>
        <pc:sldMasterMkLst>
          <pc:docMk/>
          <pc:sldMasterMk cId="105015247" sldId="2147483660"/>
        </pc:sldMasterMkLst>
        <pc:sldLayoutChg chg="del">
          <pc:chgData name="Umair Hoodbhoy" userId="9134fddd-ebe0-41b2-9df4-5549cb596a18" providerId="ADAL" clId="{D97D881B-5CDA-F947-8B64-ADFDA34A6419}" dt="2021-08-12T21:44:00.366" v="195" actId="2696"/>
          <pc:sldLayoutMkLst>
            <pc:docMk/>
            <pc:sldMasterMk cId="105015247" sldId="2147483660"/>
            <pc:sldLayoutMk cId="90401332" sldId="2147483661"/>
          </pc:sldLayoutMkLst>
        </pc:sldLayoutChg>
        <pc:sldLayoutChg chg="del">
          <pc:chgData name="Umair Hoodbhoy" userId="9134fddd-ebe0-41b2-9df4-5549cb596a18" providerId="ADAL" clId="{D97D881B-5CDA-F947-8B64-ADFDA34A6419}" dt="2021-08-12T21:44:00.368" v="196" actId="2696"/>
          <pc:sldLayoutMkLst>
            <pc:docMk/>
            <pc:sldMasterMk cId="105015247" sldId="2147483660"/>
            <pc:sldLayoutMk cId="1057700481" sldId="2147483662"/>
          </pc:sldLayoutMkLst>
        </pc:sldLayoutChg>
        <pc:sldLayoutChg chg="del">
          <pc:chgData name="Umair Hoodbhoy" userId="9134fddd-ebe0-41b2-9df4-5549cb596a18" providerId="ADAL" clId="{D97D881B-5CDA-F947-8B64-ADFDA34A6419}" dt="2021-08-12T21:44:00.370" v="197" actId="2696"/>
          <pc:sldLayoutMkLst>
            <pc:docMk/>
            <pc:sldMasterMk cId="105015247" sldId="2147483660"/>
            <pc:sldLayoutMk cId="565467053" sldId="2147483663"/>
          </pc:sldLayoutMkLst>
        </pc:sldLayoutChg>
        <pc:sldLayoutChg chg="del">
          <pc:chgData name="Umair Hoodbhoy" userId="9134fddd-ebe0-41b2-9df4-5549cb596a18" providerId="ADAL" clId="{D97D881B-5CDA-F947-8B64-ADFDA34A6419}" dt="2021-08-12T21:44:00.373" v="198" actId="2696"/>
          <pc:sldLayoutMkLst>
            <pc:docMk/>
            <pc:sldMasterMk cId="105015247" sldId="2147483660"/>
            <pc:sldLayoutMk cId="3394278923" sldId="2147483664"/>
          </pc:sldLayoutMkLst>
        </pc:sldLayoutChg>
        <pc:sldLayoutChg chg="del">
          <pc:chgData name="Umair Hoodbhoy" userId="9134fddd-ebe0-41b2-9df4-5549cb596a18" providerId="ADAL" clId="{D97D881B-5CDA-F947-8B64-ADFDA34A6419}" dt="2021-08-12T21:44:00.374" v="199" actId="2696"/>
          <pc:sldLayoutMkLst>
            <pc:docMk/>
            <pc:sldMasterMk cId="105015247" sldId="2147483660"/>
            <pc:sldLayoutMk cId="1427600738" sldId="2147483665"/>
          </pc:sldLayoutMkLst>
        </pc:sldLayoutChg>
        <pc:sldLayoutChg chg="del">
          <pc:chgData name="Umair Hoodbhoy" userId="9134fddd-ebe0-41b2-9df4-5549cb596a18" providerId="ADAL" clId="{D97D881B-5CDA-F947-8B64-ADFDA34A6419}" dt="2021-08-12T21:44:00.376" v="200" actId="2696"/>
          <pc:sldLayoutMkLst>
            <pc:docMk/>
            <pc:sldMasterMk cId="105015247" sldId="2147483660"/>
            <pc:sldLayoutMk cId="3586581046" sldId="2147483667"/>
          </pc:sldLayoutMkLst>
        </pc:sldLayoutChg>
        <pc:sldLayoutChg chg="del">
          <pc:chgData name="Umair Hoodbhoy" userId="9134fddd-ebe0-41b2-9df4-5549cb596a18" providerId="ADAL" clId="{D97D881B-5CDA-F947-8B64-ADFDA34A6419}" dt="2021-08-12T21:44:00.377" v="201" actId="2696"/>
          <pc:sldLayoutMkLst>
            <pc:docMk/>
            <pc:sldMasterMk cId="105015247" sldId="2147483660"/>
            <pc:sldLayoutMk cId="1722033979" sldId="2147483669"/>
          </pc:sldLayoutMkLst>
        </pc:sldLayoutChg>
        <pc:sldLayoutChg chg="del">
          <pc:chgData name="Umair Hoodbhoy" userId="9134fddd-ebe0-41b2-9df4-5549cb596a18" providerId="ADAL" clId="{D97D881B-5CDA-F947-8B64-ADFDA34A6419}" dt="2021-08-12T21:44:00.379" v="202" actId="2696"/>
          <pc:sldLayoutMkLst>
            <pc:docMk/>
            <pc:sldMasterMk cId="105015247" sldId="2147483660"/>
            <pc:sldLayoutMk cId="3671202023" sldId="2147483670"/>
          </pc:sldLayoutMkLst>
        </pc:sldLayoutChg>
        <pc:sldLayoutChg chg="del">
          <pc:chgData name="Umair Hoodbhoy" userId="9134fddd-ebe0-41b2-9df4-5549cb596a18" providerId="ADAL" clId="{D97D881B-5CDA-F947-8B64-ADFDA34A6419}" dt="2021-08-12T21:44:00.381" v="203" actId="2696"/>
          <pc:sldLayoutMkLst>
            <pc:docMk/>
            <pc:sldMasterMk cId="105015247" sldId="2147483660"/>
            <pc:sldLayoutMk cId="3498650258" sldId="2147483671"/>
          </pc:sldLayoutMkLst>
        </pc:sldLayoutChg>
        <pc:sldLayoutChg chg="del">
          <pc:chgData name="Umair Hoodbhoy" userId="9134fddd-ebe0-41b2-9df4-5549cb596a18" providerId="ADAL" clId="{D97D881B-5CDA-F947-8B64-ADFDA34A6419}" dt="2021-08-12T21:44:00.383" v="204" actId="2696"/>
          <pc:sldLayoutMkLst>
            <pc:docMk/>
            <pc:sldMasterMk cId="105015247" sldId="2147483660"/>
            <pc:sldLayoutMk cId="2874636146" sldId="2147483672"/>
          </pc:sldLayoutMkLst>
        </pc:sldLayoutChg>
        <pc:sldLayoutChg chg="del">
          <pc:chgData name="Umair Hoodbhoy" userId="9134fddd-ebe0-41b2-9df4-5549cb596a18" providerId="ADAL" clId="{D97D881B-5CDA-F947-8B64-ADFDA34A6419}" dt="2021-08-12T21:44:00.384" v="205" actId="2696"/>
          <pc:sldLayoutMkLst>
            <pc:docMk/>
            <pc:sldMasterMk cId="105015247" sldId="2147483660"/>
            <pc:sldLayoutMk cId="3107216301" sldId="2147483673"/>
          </pc:sldLayoutMkLst>
        </pc:sldLayoutChg>
        <pc:sldLayoutChg chg="del">
          <pc:chgData name="Umair Hoodbhoy" userId="9134fddd-ebe0-41b2-9df4-5549cb596a18" providerId="ADAL" clId="{D97D881B-5CDA-F947-8B64-ADFDA34A6419}" dt="2021-08-12T21:44:00.385" v="206" actId="2696"/>
          <pc:sldLayoutMkLst>
            <pc:docMk/>
            <pc:sldMasterMk cId="105015247" sldId="2147483660"/>
            <pc:sldLayoutMk cId="2051105531" sldId="2147483674"/>
          </pc:sldLayoutMkLst>
        </pc:sldLayoutChg>
        <pc:sldLayoutChg chg="del">
          <pc:chgData name="Umair Hoodbhoy" userId="9134fddd-ebe0-41b2-9df4-5549cb596a18" providerId="ADAL" clId="{D97D881B-5CDA-F947-8B64-ADFDA34A6419}" dt="2021-08-12T21:44:00.387" v="207" actId="2696"/>
          <pc:sldLayoutMkLst>
            <pc:docMk/>
            <pc:sldMasterMk cId="105015247" sldId="2147483660"/>
            <pc:sldLayoutMk cId="1029357259" sldId="2147483675"/>
          </pc:sldLayoutMkLst>
        </pc:sldLayoutChg>
        <pc:sldLayoutChg chg="del">
          <pc:chgData name="Umair Hoodbhoy" userId="9134fddd-ebe0-41b2-9df4-5549cb596a18" providerId="ADAL" clId="{D97D881B-5CDA-F947-8B64-ADFDA34A6419}" dt="2021-08-12T21:44:00.388" v="208" actId="2696"/>
          <pc:sldLayoutMkLst>
            <pc:docMk/>
            <pc:sldMasterMk cId="105015247" sldId="2147483660"/>
            <pc:sldLayoutMk cId="2337229900" sldId="2147483676"/>
          </pc:sldLayoutMkLst>
        </pc:sldLayoutChg>
        <pc:sldLayoutChg chg="del">
          <pc:chgData name="Umair Hoodbhoy" userId="9134fddd-ebe0-41b2-9df4-5549cb596a18" providerId="ADAL" clId="{D97D881B-5CDA-F947-8B64-ADFDA34A6419}" dt="2021-08-12T21:44:00.390" v="209" actId="2696"/>
          <pc:sldLayoutMkLst>
            <pc:docMk/>
            <pc:sldMasterMk cId="105015247" sldId="2147483660"/>
            <pc:sldLayoutMk cId="1238242552" sldId="2147483677"/>
          </pc:sldLayoutMkLst>
        </pc:sldLayoutChg>
        <pc:sldLayoutChg chg="del">
          <pc:chgData name="Umair Hoodbhoy" userId="9134fddd-ebe0-41b2-9df4-5549cb596a18" providerId="ADAL" clId="{D97D881B-5CDA-F947-8B64-ADFDA34A6419}" dt="2021-08-12T21:44:00.391" v="210" actId="2696"/>
          <pc:sldLayoutMkLst>
            <pc:docMk/>
            <pc:sldMasterMk cId="105015247" sldId="2147483660"/>
            <pc:sldLayoutMk cId="1586248943" sldId="2147483678"/>
          </pc:sldLayoutMkLst>
        </pc:sldLayoutChg>
        <pc:sldLayoutChg chg="del">
          <pc:chgData name="Umair Hoodbhoy" userId="9134fddd-ebe0-41b2-9df4-5549cb596a18" providerId="ADAL" clId="{D97D881B-5CDA-F947-8B64-ADFDA34A6419}" dt="2021-08-12T21:44:00.393" v="211" actId="2696"/>
          <pc:sldLayoutMkLst>
            <pc:docMk/>
            <pc:sldMasterMk cId="105015247" sldId="2147483660"/>
            <pc:sldLayoutMk cId="637875419" sldId="2147483679"/>
          </pc:sldLayoutMkLst>
        </pc:sldLayoutChg>
        <pc:sldLayoutChg chg="del">
          <pc:chgData name="Umair Hoodbhoy" userId="9134fddd-ebe0-41b2-9df4-5549cb596a18" providerId="ADAL" clId="{D97D881B-5CDA-F947-8B64-ADFDA34A6419}" dt="2021-08-12T21:44:00.394" v="212" actId="2696"/>
          <pc:sldLayoutMkLst>
            <pc:docMk/>
            <pc:sldMasterMk cId="105015247" sldId="2147483660"/>
            <pc:sldLayoutMk cId="1718310833" sldId="2147483680"/>
          </pc:sldLayoutMkLst>
        </pc:sldLayoutChg>
        <pc:sldLayoutChg chg="del">
          <pc:chgData name="Umair Hoodbhoy" userId="9134fddd-ebe0-41b2-9df4-5549cb596a18" providerId="ADAL" clId="{D97D881B-5CDA-F947-8B64-ADFDA34A6419}" dt="2021-08-12T21:44:00.396" v="213" actId="2696"/>
          <pc:sldLayoutMkLst>
            <pc:docMk/>
            <pc:sldMasterMk cId="105015247" sldId="2147483660"/>
            <pc:sldLayoutMk cId="3760877505" sldId="2147483681"/>
          </pc:sldLayoutMkLst>
        </pc:sldLayoutChg>
        <pc:sldLayoutChg chg="del">
          <pc:chgData name="Umair Hoodbhoy" userId="9134fddd-ebe0-41b2-9df4-5549cb596a18" providerId="ADAL" clId="{D97D881B-5CDA-F947-8B64-ADFDA34A6419}" dt="2021-08-12T21:44:00.397" v="214" actId="2696"/>
          <pc:sldLayoutMkLst>
            <pc:docMk/>
            <pc:sldMasterMk cId="105015247" sldId="2147483660"/>
            <pc:sldLayoutMk cId="3367334477" sldId="2147483682"/>
          </pc:sldLayoutMkLst>
        </pc:sldLayoutChg>
        <pc:sldLayoutChg chg="del">
          <pc:chgData name="Umair Hoodbhoy" userId="9134fddd-ebe0-41b2-9df4-5549cb596a18" providerId="ADAL" clId="{D97D881B-5CDA-F947-8B64-ADFDA34A6419}" dt="2021-08-12T21:44:00.398" v="215" actId="2696"/>
          <pc:sldLayoutMkLst>
            <pc:docMk/>
            <pc:sldMasterMk cId="105015247" sldId="2147483660"/>
            <pc:sldLayoutMk cId="275975719" sldId="2147483683"/>
          </pc:sldLayoutMkLst>
        </pc:sldLayoutChg>
        <pc:sldLayoutChg chg="del">
          <pc:chgData name="Umair Hoodbhoy" userId="9134fddd-ebe0-41b2-9df4-5549cb596a18" providerId="ADAL" clId="{D97D881B-5CDA-F947-8B64-ADFDA34A6419}" dt="2021-08-12T21:44:00.399" v="216" actId="2696"/>
          <pc:sldLayoutMkLst>
            <pc:docMk/>
            <pc:sldMasterMk cId="105015247" sldId="2147483660"/>
            <pc:sldLayoutMk cId="451439919" sldId="2147483684"/>
          </pc:sldLayoutMkLst>
        </pc:sldLayoutChg>
        <pc:sldLayoutChg chg="del">
          <pc:chgData name="Umair Hoodbhoy" userId="9134fddd-ebe0-41b2-9df4-5549cb596a18" providerId="ADAL" clId="{D97D881B-5CDA-F947-8B64-ADFDA34A6419}" dt="2021-08-12T21:43:40.193" v="194" actId="2696"/>
          <pc:sldLayoutMkLst>
            <pc:docMk/>
            <pc:sldMasterMk cId="105015247" sldId="2147483660"/>
            <pc:sldLayoutMk cId="2401620793" sldId="2147483686"/>
          </pc:sldLayoutMkLst>
        </pc:sldLayoutChg>
        <pc:sldLayoutChg chg="del">
          <pc:chgData name="Umair Hoodbhoy" userId="9134fddd-ebe0-41b2-9df4-5549cb596a18" providerId="ADAL" clId="{D97D881B-5CDA-F947-8B64-ADFDA34A6419}" dt="2021-08-12T21:43:40.193" v="194" actId="2696"/>
          <pc:sldLayoutMkLst>
            <pc:docMk/>
            <pc:sldMasterMk cId="105015247" sldId="2147483660"/>
            <pc:sldLayoutMk cId="2291414521" sldId="2147483687"/>
          </pc:sldLayoutMkLst>
        </pc:sldLayoutChg>
      </pc:sldMasterChg>
      <pc:sldMasterChg chg="modSldLayout">
        <pc:chgData name="Umair Hoodbhoy" userId="9134fddd-ebe0-41b2-9df4-5549cb596a18" providerId="ADAL" clId="{D97D881B-5CDA-F947-8B64-ADFDA34A6419}" dt="2021-08-12T21:44:13.798" v="218" actId="478"/>
        <pc:sldMasterMkLst>
          <pc:docMk/>
          <pc:sldMasterMk cId="3971965879" sldId="2147483688"/>
        </pc:sldMasterMkLst>
        <pc:sldLayoutChg chg="delSp mod">
          <pc:chgData name="Umair Hoodbhoy" userId="9134fddd-ebe0-41b2-9df4-5549cb596a18" providerId="ADAL" clId="{D97D881B-5CDA-F947-8B64-ADFDA34A6419}" dt="2021-08-12T21:44:13.798" v="218" actId="478"/>
          <pc:sldLayoutMkLst>
            <pc:docMk/>
            <pc:sldMasterMk cId="3971965879" sldId="2147483688"/>
            <pc:sldLayoutMk cId="131361882" sldId="2147483711"/>
          </pc:sldLayoutMkLst>
          <pc:spChg chg="del">
            <ac:chgData name="Umair Hoodbhoy" userId="9134fddd-ebe0-41b2-9df4-5549cb596a18" providerId="ADAL" clId="{D97D881B-5CDA-F947-8B64-ADFDA34A6419}" dt="2021-08-12T21:44:13.798" v="218" actId="478"/>
            <ac:spMkLst>
              <pc:docMk/>
              <pc:sldMasterMk cId="3971965879" sldId="2147483688"/>
              <pc:sldLayoutMk cId="131361882" sldId="2147483711"/>
              <ac:spMk id="3" creationId="{2485E42B-ED60-4CBF-83EF-1DE4309E6152}"/>
            </ac:spMkLst>
          </pc:spChg>
        </pc:sldLayoutChg>
      </pc:sldMasterChg>
    </pc:docChg>
  </pc:docChgLst>
  <pc:docChgLst>
    <pc:chgData name="Aashish Jolly" userId="e557bdd7-a250-4d09-a910-fd68fcaaf6da" providerId="ADAL" clId="{279C1C0E-F6DD-C745-B01C-CD6948074C03}"/>
    <pc:docChg chg="custSel modSld modShowInfo">
      <pc:chgData name="Aashish Jolly" userId="e557bdd7-a250-4d09-a910-fd68fcaaf6da" providerId="ADAL" clId="{279C1C0E-F6DD-C745-B01C-CD6948074C03}" dt="2022-11-24T02:57:25.727" v="14" actId="2744"/>
      <pc:docMkLst>
        <pc:docMk/>
      </pc:docMkLst>
      <pc:sldChg chg="addSp delSp modSp mod">
        <pc:chgData name="Aashish Jolly" userId="e557bdd7-a250-4d09-a910-fd68fcaaf6da" providerId="ADAL" clId="{279C1C0E-F6DD-C745-B01C-CD6948074C03}" dt="2022-11-23T07:28:17.292" v="2"/>
        <pc:sldMkLst>
          <pc:docMk/>
          <pc:sldMk cId="497402611" sldId="257"/>
        </pc:sldMkLst>
        <pc:spChg chg="add del mod">
          <ac:chgData name="Aashish Jolly" userId="e557bdd7-a250-4d09-a910-fd68fcaaf6da" providerId="ADAL" clId="{279C1C0E-F6DD-C745-B01C-CD6948074C03}" dt="2022-11-23T07:28:17.292" v="2"/>
          <ac:spMkLst>
            <pc:docMk/>
            <pc:sldMk cId="497402611" sldId="257"/>
            <ac:spMk id="6" creationId="{370BEBF5-292B-04E2-115A-D58BB6029215}"/>
          </ac:spMkLst>
        </pc:spChg>
      </pc:sldChg>
      <pc:sldChg chg="addSp delSp modSp mod delAnim">
        <pc:chgData name="Aashish Jolly" userId="e557bdd7-a250-4d09-a910-fd68fcaaf6da" providerId="ADAL" clId="{279C1C0E-F6DD-C745-B01C-CD6948074C03}" dt="2022-11-23T07:31:05.620" v="13" actId="1076"/>
        <pc:sldMkLst>
          <pc:docMk/>
          <pc:sldMk cId="3150063096" sldId="2076137225"/>
        </pc:sldMkLst>
        <pc:picChg chg="del">
          <ac:chgData name="Aashish Jolly" userId="e557bdd7-a250-4d09-a910-fd68fcaaf6da" providerId="ADAL" clId="{279C1C0E-F6DD-C745-B01C-CD6948074C03}" dt="2022-11-23T07:30:08.350" v="4" actId="478"/>
          <ac:picMkLst>
            <pc:docMk/>
            <pc:sldMk cId="3150063096" sldId="2076137225"/>
            <ac:picMk id="4" creationId="{A22042E0-766D-43A9-7411-4B49A9301017}"/>
          </ac:picMkLst>
        </pc:picChg>
        <pc:picChg chg="add mod">
          <ac:chgData name="Aashish Jolly" userId="e557bdd7-a250-4d09-a910-fd68fcaaf6da" providerId="ADAL" clId="{279C1C0E-F6DD-C745-B01C-CD6948074C03}" dt="2022-11-23T07:30:14.128" v="6" actId="1076"/>
          <ac:picMkLst>
            <pc:docMk/>
            <pc:sldMk cId="3150063096" sldId="2076137225"/>
            <ac:picMk id="5" creationId="{EE4B721F-AE4B-CE70-D9B7-2A36E44E8714}"/>
          </ac:picMkLst>
        </pc:picChg>
        <pc:picChg chg="del">
          <ac:chgData name="Aashish Jolly" userId="e557bdd7-a250-4d09-a910-fd68fcaaf6da" providerId="ADAL" clId="{279C1C0E-F6DD-C745-B01C-CD6948074C03}" dt="2022-11-23T07:30:48.254" v="8" actId="478"/>
          <ac:picMkLst>
            <pc:docMk/>
            <pc:sldMk cId="3150063096" sldId="2076137225"/>
            <ac:picMk id="6" creationId="{8877CDE2-7A07-1C44-1979-82422DFB8CFD}"/>
          </ac:picMkLst>
        </pc:picChg>
        <pc:picChg chg="add mod">
          <ac:chgData name="Aashish Jolly" userId="e557bdd7-a250-4d09-a910-fd68fcaaf6da" providerId="ADAL" clId="{279C1C0E-F6DD-C745-B01C-CD6948074C03}" dt="2022-11-23T07:31:05.620" v="13" actId="1076"/>
          <ac:picMkLst>
            <pc:docMk/>
            <pc:sldMk cId="3150063096" sldId="2076137225"/>
            <ac:picMk id="8" creationId="{AF9B40F1-AC00-E7AC-30CF-0DE8BDCCB12D}"/>
          </ac:picMkLst>
        </pc:picChg>
      </pc:sldChg>
    </pc:docChg>
  </pc:docChgLst>
  <pc:docChgLst>
    <pc:chgData name="Umair Hoodbhoy" userId="34e0caed-e379-421f-b010-3b58bd2f404c" providerId="ADAL" clId="{41824771-848E-374A-B6EC-1D01F292FE79}"/>
    <pc:docChg chg="addSld delSld modSld">
      <pc:chgData name="Umair Hoodbhoy" userId="34e0caed-e379-421f-b010-3b58bd2f404c" providerId="ADAL" clId="{41824771-848E-374A-B6EC-1D01F292FE79}" dt="2021-03-02T19:55:17.699" v="3" actId="2696"/>
      <pc:docMkLst>
        <pc:docMk/>
      </pc:docMkLst>
      <pc:sldChg chg="del">
        <pc:chgData name="Umair Hoodbhoy" userId="34e0caed-e379-421f-b010-3b58bd2f404c" providerId="ADAL" clId="{41824771-848E-374A-B6EC-1D01F292FE79}" dt="2021-03-02T19:55:17.699" v="3" actId="2696"/>
        <pc:sldMkLst>
          <pc:docMk/>
          <pc:sldMk cId="1528374991" sldId="2076137228"/>
        </pc:sldMkLst>
      </pc:sldChg>
      <pc:sldChg chg="add">
        <pc:chgData name="Umair Hoodbhoy" userId="34e0caed-e379-421f-b010-3b58bd2f404c" providerId="ADAL" clId="{41824771-848E-374A-B6EC-1D01F292FE79}" dt="2021-03-02T19:55:04.040" v="2"/>
        <pc:sldMkLst>
          <pc:docMk/>
          <pc:sldMk cId="790360230" sldId="2076137229"/>
        </pc:sldMkLst>
      </pc:sldChg>
      <pc:sldChg chg="add del">
        <pc:chgData name="Umair Hoodbhoy" userId="34e0caed-e379-421f-b010-3b58bd2f404c" providerId="ADAL" clId="{41824771-848E-374A-B6EC-1D01F292FE79}" dt="2021-03-02T19:55:04" v="1"/>
        <pc:sldMkLst>
          <pc:docMk/>
          <pc:sldMk cId="1268544040" sldId="2076137229"/>
        </pc:sldMkLst>
      </pc:sldChg>
    </pc:docChg>
  </pc:docChgLst>
  <pc:docChgLst>
    <pc:chgData name="Umair Hoodbhoy" userId="34e0caed-e379-421f-b010-3b58bd2f404c" providerId="ADAL" clId="{C26B3452-9E1B-9D49-ACF4-97347522C236}"/>
    <pc:docChg chg="undo custSel modSld">
      <pc:chgData name="Umair Hoodbhoy" userId="34e0caed-e379-421f-b010-3b58bd2f404c" providerId="ADAL" clId="{C26B3452-9E1B-9D49-ACF4-97347522C236}" dt="2021-04-15T17:00:09.435" v="132" actId="108"/>
      <pc:docMkLst>
        <pc:docMk/>
      </pc:docMkLst>
      <pc:sldChg chg="modSp mod">
        <pc:chgData name="Umair Hoodbhoy" userId="34e0caed-e379-421f-b010-3b58bd2f404c" providerId="ADAL" clId="{C26B3452-9E1B-9D49-ACF4-97347522C236}" dt="2021-04-15T16:58:20.063" v="14" actId="20577"/>
        <pc:sldMkLst>
          <pc:docMk/>
          <pc:sldMk cId="497402611" sldId="257"/>
        </pc:sldMkLst>
        <pc:spChg chg="mod">
          <ac:chgData name="Umair Hoodbhoy" userId="34e0caed-e379-421f-b010-3b58bd2f404c" providerId="ADAL" clId="{C26B3452-9E1B-9D49-ACF4-97347522C236}" dt="2021-04-15T16:58:20.063" v="14" actId="20577"/>
          <ac:spMkLst>
            <pc:docMk/>
            <pc:sldMk cId="497402611" sldId="257"/>
            <ac:spMk id="2" creationId="{977D57D1-F96E-D448-A042-1552F00BB529}"/>
          </ac:spMkLst>
        </pc:spChg>
      </pc:sldChg>
      <pc:sldChg chg="modSp mod">
        <pc:chgData name="Umair Hoodbhoy" userId="34e0caed-e379-421f-b010-3b58bd2f404c" providerId="ADAL" clId="{C26B3452-9E1B-9D49-ACF4-97347522C236}" dt="2021-04-15T17:00:09.435" v="132" actId="108"/>
        <pc:sldMkLst>
          <pc:docMk/>
          <pc:sldMk cId="2182762083" sldId="2076137219"/>
        </pc:sldMkLst>
        <pc:spChg chg="mod">
          <ac:chgData name="Umair Hoodbhoy" userId="34e0caed-e379-421f-b010-3b58bd2f404c" providerId="ADAL" clId="{C26B3452-9E1B-9D49-ACF4-97347522C236}" dt="2021-04-15T17:00:09.435" v="132" actId="108"/>
          <ac:spMkLst>
            <pc:docMk/>
            <pc:sldMk cId="2182762083" sldId="2076137219"/>
            <ac:spMk id="8" creationId="{D26DCDDC-76C6-CC4D-8F1F-2CEFEFB98F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21AF-D792-F149-B1D9-FDD0388DFB0F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3955-6568-FE4F-893F-DA5900F31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4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3955-6568-FE4F-893F-DA5900F317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4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5930538" y="1323902"/>
            <a:ext cx="62614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0538" y="3172812"/>
            <a:ext cx="6261605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30410" y="4518778"/>
            <a:ext cx="6261605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ACE Solutions Architecture Team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6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3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574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747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534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543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9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244601"/>
            <a:ext cx="10694082" cy="4502150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40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ark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6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1736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5052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48963" y="6557486"/>
            <a:ext cx="1237244" cy="15130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6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7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2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3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4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36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6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aviatrix.com/ace-professional-surve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57D1-F96E-D448-A042-1552F00B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5C4F-8FC3-CF4B-ACB6-947742E48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900" y="1041275"/>
            <a:ext cx="6114305" cy="495942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Your Feedback is important to us to shape our training and certification program. </a:t>
            </a:r>
          </a:p>
          <a:p>
            <a:r>
              <a:rPr lang="en-CA" b="0" i="0" u="sng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3" tooltip="https://pages.aviatrix.com/ace-professional-survey.html"/>
              </a:rPr>
              <a:t>https://pages.aviatrix.com/ace-professional-</a:t>
            </a:r>
            <a:r>
              <a:rPr lang="en-CA" b="0" i="0" u="sng" dirty="0">
                <a:solidFill>
                  <a:srgbClr val="070706"/>
                </a:solidFill>
                <a:effectLst/>
                <a:latin typeface="Calibri" panose="020F0502020204030204" pitchFamily="34" charset="0"/>
                <a:hlinkClick r:id="rId3" tooltip="https://pages.aviatrix.com/ace-professional-survey.html"/>
              </a:rPr>
              <a:t>survey</a:t>
            </a:r>
            <a:r>
              <a:rPr lang="en-CA" b="0" i="0" u="sng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3" tooltip="https://pages.aviatrix.com/ace-professional-survey.html"/>
              </a:rPr>
              <a:t>.html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7DCB-4DDA-AE43-8ED0-2B3941AD98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B84041F-140F-9749-BC0A-29D8D4965B21}"/>
              </a:ext>
            </a:extLst>
          </p:cNvPr>
          <p:cNvSpPr/>
          <p:nvPr/>
        </p:nvSpPr>
        <p:spPr>
          <a:xfrm>
            <a:off x="7058628" y="5370524"/>
            <a:ext cx="661439" cy="292308"/>
          </a:xfrm>
          <a:prstGeom prst="rightArrow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Metropolis Light" pitchFamily="2" charset="7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23EA98-0CA2-4E46-EB75-49BB033E2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062" y="4238584"/>
            <a:ext cx="3444144" cy="176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B7527B-E60E-518A-092E-5F9B28CF3C26}"/>
              </a:ext>
            </a:extLst>
          </p:cNvPr>
          <p:cNvSpPr txBox="1"/>
          <p:nvPr/>
        </p:nvSpPr>
        <p:spPr>
          <a:xfrm>
            <a:off x="5551216" y="5047359"/>
            <a:ext cx="236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Raise hand in Zoom when done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74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32EFB-F94D-4984-38F5-52AA97D90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4" y="453390"/>
            <a:ext cx="2774255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3B7C3C2A-18C5-423B-9418-7D17260AF650}"/>
</file>

<file path=customXml/itemProps2.xml><?xml version="1.0" encoding="utf-8"?>
<ds:datastoreItem xmlns:ds="http://schemas.openxmlformats.org/officeDocument/2006/customXml" ds:itemID="{DA5CA7E0-F2FE-4473-AF00-796C495F4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B68040-15E0-4829-A14C-C58B3875458D}">
  <ds:schemaRefs>
    <ds:schemaRef ds:uri="http://schemas.microsoft.com/office/2006/documentManagement/types"/>
    <ds:schemaRef ds:uri="b9f30590-f0dc-4306-bbda-486557aaeac9"/>
    <ds:schemaRef ds:uri="229b58fe-8f29-4088-a08e-92496f12335c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d86145dc-5422-4d95-9035-99d1eb0aad04"/>
    <ds:schemaRef ds:uri="441d0141-fee1-4d79-859b-40b8ef8f47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8314</TotalTime>
  <Words>34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Metropolis Light</vt:lpstr>
      <vt:lpstr>Open Sans</vt:lpstr>
      <vt:lpstr>1_Aviatrix_lite</vt:lpstr>
      <vt:lpstr>Survey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You Do Today?</dc:title>
  <dc:creator>Hammad Alam</dc:creator>
  <cp:lastModifiedBy>Rizwan Jamal</cp:lastModifiedBy>
  <cp:revision>39</cp:revision>
  <dcterms:created xsi:type="dcterms:W3CDTF">2020-03-30T17:08:39Z</dcterms:created>
  <dcterms:modified xsi:type="dcterms:W3CDTF">2024-03-07T19:30:59Z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